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61"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7440" userDrawn="1">
          <p15:clr>
            <a:srgbClr val="A4A3A4"/>
          </p15:clr>
        </p15:guide>
        <p15:guide id="2" orient="horz" pos="20736" userDrawn="1">
          <p15:clr>
            <a:srgbClr val="A4A3A4"/>
          </p15:clr>
        </p15:guide>
        <p15:guide id="3" pos="8184" userDrawn="1">
          <p15:clr>
            <a:srgbClr val="A4A3A4"/>
          </p15:clr>
        </p15:guide>
        <p15:guide id="4" pos="150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25" clrIdx="0">
    <p:extLst/>
  </p:cmAuthor>
  <p:cmAuthor id="2" name="Molly Bruce" initials="MB" lastIdx="3" clrIdx="1">
    <p:extLst/>
  </p:cmAuthor>
  <p:cmAuthor id="3" name="Sarah Payne" initials="SP" lastIdx="3" clrIdx="2">
    <p:extLst/>
  </p:cmAuthor>
  <p:cmAuthor id="4" name="Roger Ly" initials="RL" lastIdx="2" clrIdx="3">
    <p:extLst/>
  </p:cmAuthor>
  <p:cmAuthor id="5" name="Karina Alvarez" initials="KA" lastIdx="2" clrIdx="4">
    <p:extLst/>
  </p:cmAuthor>
  <p:cmAuthor id="6" name="Erica Carcelen" initials="EC" lastIdx="4"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6ADB2"/>
    <a:srgbClr val="7DB961"/>
    <a:srgbClr val="D0652A"/>
    <a:srgbClr val="9B3D3B"/>
    <a:srgbClr val="751811"/>
    <a:srgbClr val="964135"/>
    <a:srgbClr val="7DB761"/>
    <a:srgbClr val="9299A8"/>
    <a:srgbClr val="E97844"/>
    <a:srgbClr val="2387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88CD0F-86BF-42FA-8F86-9FFB8202ECA1}" v="17" dt="2021-05-11T21:01:13.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648" autoAdjust="0"/>
    <p:restoredTop sz="94648"/>
  </p:normalViewPr>
  <p:slideViewPr>
    <p:cSldViewPr snapToGrid="0">
      <p:cViewPr>
        <p:scale>
          <a:sx n="40" d="100"/>
          <a:sy n="40" d="100"/>
        </p:scale>
        <p:origin x="-120" y="-3200"/>
      </p:cViewPr>
      <p:guideLst>
        <p:guide orient="horz" pos="20736"/>
        <p:guide pos="7440"/>
        <p:guide pos="8184"/>
        <p:guide pos="150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3" Type="http://schemas.microsoft.com/office/2016/11/relationships/changesInfo" Target="changesInfos/changesInfo1.xml"/><Relationship Id="rId14" Type="http://schemas.microsoft.com/office/2015/10/relationships/revisionInfo" Target="revisionInfo.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notesMaster" Target="notesMasters/notesMaster1.xml"/><Relationship Id="rId7" Type="http://schemas.openxmlformats.org/officeDocument/2006/relationships/printerSettings" Target="printerSettings/printerSettings1.bin"/><Relationship Id="rId8" Type="http://schemas.openxmlformats.org/officeDocument/2006/relationships/commentAuthors" Target="commentAuthors.xml"/><Relationship Id="rId9" Type="http://schemas.openxmlformats.org/officeDocument/2006/relationships/presProps" Target="presProps.xml"/><Relationship Id="rId1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Payne" userId="bbaed961-01d0-4dc6-ae28-cf6a60d8f039" providerId="ADAL" clId="{DB1B050E-0851-7040-BEF4-3BA3C0C0DF26}"/>
    <pc:docChg chg="undo custSel modSld">
      <pc:chgData name="Sarah Payne" userId="bbaed961-01d0-4dc6-ae28-cf6a60d8f039" providerId="ADAL" clId="{DB1B050E-0851-7040-BEF4-3BA3C0C0DF26}" dt="2021-03-25T17:25:29.999" v="260" actId="207"/>
      <pc:docMkLst>
        <pc:docMk/>
      </pc:docMkLst>
      <pc:sldChg chg="addSp delSp modSp mod delCm">
        <pc:chgData name="Sarah Payne" userId="bbaed961-01d0-4dc6-ae28-cf6a60d8f039" providerId="ADAL" clId="{DB1B050E-0851-7040-BEF4-3BA3C0C0DF26}" dt="2021-03-25T17:25:29.999" v="260" actId="207"/>
        <pc:sldMkLst>
          <pc:docMk/>
          <pc:sldMk cId="913355640" sldId="261"/>
        </pc:sldMkLst>
        <pc:spChg chg="mod">
          <ac:chgData name="Sarah Payne" userId="bbaed961-01d0-4dc6-ae28-cf6a60d8f039" providerId="ADAL" clId="{DB1B050E-0851-7040-BEF4-3BA3C0C0DF26}" dt="2021-03-25T17:25:14.749" v="257" actId="207"/>
          <ac:spMkLst>
            <pc:docMk/>
            <pc:sldMk cId="913355640" sldId="261"/>
            <ac:spMk id="7" creationId="{7735D678-F608-5940-BC93-72C0B6736AC4}"/>
          </ac:spMkLst>
        </pc:spChg>
        <pc:spChg chg="mod">
          <ac:chgData name="Sarah Payne" userId="bbaed961-01d0-4dc6-ae28-cf6a60d8f039" providerId="ADAL" clId="{DB1B050E-0851-7040-BEF4-3BA3C0C0DF26}" dt="2021-03-25T17:24:00.147" v="252" actId="1035"/>
          <ac:spMkLst>
            <pc:docMk/>
            <pc:sldMk cId="913355640" sldId="261"/>
            <ac:spMk id="8" creationId="{2FA18D74-515D-E147-9A3F-2CA270F236BD}"/>
          </ac:spMkLst>
        </pc:spChg>
        <pc:spChg chg="add del mod">
          <ac:chgData name="Sarah Payne" userId="bbaed961-01d0-4dc6-ae28-cf6a60d8f039" providerId="ADAL" clId="{DB1B050E-0851-7040-BEF4-3BA3C0C0DF26}" dt="2021-03-25T17:10:36.137" v="11"/>
          <ac:spMkLst>
            <pc:docMk/>
            <pc:sldMk cId="913355640" sldId="261"/>
            <ac:spMk id="17" creationId="{BDEE1702-6591-0143-8667-54FFA30842FD}"/>
          </ac:spMkLst>
        </pc:spChg>
        <pc:spChg chg="mod">
          <ac:chgData name="Sarah Payne" userId="bbaed961-01d0-4dc6-ae28-cf6a60d8f039" providerId="ADAL" clId="{DB1B050E-0851-7040-BEF4-3BA3C0C0DF26}" dt="2021-03-25T17:21:33.749" v="210" actId="1035"/>
          <ac:spMkLst>
            <pc:docMk/>
            <pc:sldMk cId="913355640" sldId="261"/>
            <ac:spMk id="18" creationId="{3A62E210-8A6E-D34C-9E05-7B82914A6814}"/>
          </ac:spMkLst>
        </pc:spChg>
        <pc:spChg chg="add del mod">
          <ac:chgData name="Sarah Payne" userId="bbaed961-01d0-4dc6-ae28-cf6a60d8f039" providerId="ADAL" clId="{DB1B050E-0851-7040-BEF4-3BA3C0C0DF26}" dt="2021-03-25T17:10:36.138" v="13"/>
          <ac:spMkLst>
            <pc:docMk/>
            <pc:sldMk cId="913355640" sldId="261"/>
            <ac:spMk id="22" creationId="{ED64904D-7677-E64E-A736-ACFBDFD1F91D}"/>
          </ac:spMkLst>
        </pc:spChg>
        <pc:spChg chg="mod">
          <ac:chgData name="Sarah Payne" userId="bbaed961-01d0-4dc6-ae28-cf6a60d8f039" providerId="ADAL" clId="{DB1B050E-0851-7040-BEF4-3BA3C0C0DF26}" dt="2021-03-25T17:22:21.820" v="232" actId="1036"/>
          <ac:spMkLst>
            <pc:docMk/>
            <pc:sldMk cId="913355640" sldId="261"/>
            <ac:spMk id="23" creationId="{800BAEA5-7DF3-7B4C-848E-F499B639D6B0}"/>
          </ac:spMkLst>
        </pc:spChg>
        <pc:spChg chg="mod">
          <ac:chgData name="Sarah Payne" userId="bbaed961-01d0-4dc6-ae28-cf6a60d8f039" providerId="ADAL" clId="{DB1B050E-0851-7040-BEF4-3BA3C0C0DF26}" dt="2021-03-25T17:24:55.136" v="253" actId="207"/>
          <ac:spMkLst>
            <pc:docMk/>
            <pc:sldMk cId="913355640" sldId="261"/>
            <ac:spMk id="25" creationId="{E01B6B43-D4ED-EA42-827C-8337590F8AE5}"/>
          </ac:spMkLst>
        </pc:spChg>
        <pc:spChg chg="mod">
          <ac:chgData name="Sarah Payne" userId="bbaed961-01d0-4dc6-ae28-cf6a60d8f039" providerId="ADAL" clId="{DB1B050E-0851-7040-BEF4-3BA3C0C0DF26}" dt="2021-03-25T17:25:26.166" v="259" actId="207"/>
          <ac:spMkLst>
            <pc:docMk/>
            <pc:sldMk cId="913355640" sldId="261"/>
            <ac:spMk id="28" creationId="{DD8CBF97-F41D-5647-940A-3EA90AE9F8CB}"/>
          </ac:spMkLst>
        </pc:spChg>
        <pc:spChg chg="mod">
          <ac:chgData name="Sarah Payne" userId="bbaed961-01d0-4dc6-ae28-cf6a60d8f039" providerId="ADAL" clId="{DB1B050E-0851-7040-BEF4-3BA3C0C0DF26}" dt="2021-03-25T17:25:29.999" v="260" actId="207"/>
          <ac:spMkLst>
            <pc:docMk/>
            <pc:sldMk cId="913355640" sldId="261"/>
            <ac:spMk id="31" creationId="{4229E517-2A8A-194C-8893-AE6D7BCD84EA}"/>
          </ac:spMkLst>
        </pc:spChg>
        <pc:spChg chg="add del mod">
          <ac:chgData name="Sarah Payne" userId="bbaed961-01d0-4dc6-ae28-cf6a60d8f039" providerId="ADAL" clId="{DB1B050E-0851-7040-BEF4-3BA3C0C0DF26}" dt="2021-03-25T17:10:36.139" v="15"/>
          <ac:spMkLst>
            <pc:docMk/>
            <pc:sldMk cId="913355640" sldId="261"/>
            <ac:spMk id="35" creationId="{9752D1ED-234E-8543-9771-17397C7A701D}"/>
          </ac:spMkLst>
        </pc:spChg>
        <pc:spChg chg="mod">
          <ac:chgData name="Sarah Payne" userId="bbaed961-01d0-4dc6-ae28-cf6a60d8f039" providerId="ADAL" clId="{DB1B050E-0851-7040-BEF4-3BA3C0C0DF26}" dt="2021-03-25T17:25:21.864" v="258" actId="207"/>
          <ac:spMkLst>
            <pc:docMk/>
            <pc:sldMk cId="913355640" sldId="261"/>
            <ac:spMk id="37" creationId="{CC6544D5-6C7E-9446-AF0D-195CE4259DEE}"/>
          </ac:spMkLst>
        </pc:spChg>
        <pc:spChg chg="mod">
          <ac:chgData name="Sarah Payne" userId="bbaed961-01d0-4dc6-ae28-cf6a60d8f039" providerId="ADAL" clId="{DB1B050E-0851-7040-BEF4-3BA3C0C0DF26}" dt="2021-03-25T17:23:18.032" v="242" actId="1036"/>
          <ac:spMkLst>
            <pc:docMk/>
            <pc:sldMk cId="913355640" sldId="261"/>
            <ac:spMk id="104" creationId="{E00B0937-6B9A-9D4C-9486-E2F1C99D710F}"/>
          </ac:spMkLst>
        </pc:spChg>
        <pc:spChg chg="mod">
          <ac:chgData name="Sarah Payne" userId="bbaed961-01d0-4dc6-ae28-cf6a60d8f039" providerId="ADAL" clId="{DB1B050E-0851-7040-BEF4-3BA3C0C0DF26}" dt="2021-03-25T17:22:49.236" v="236" actId="1076"/>
          <ac:spMkLst>
            <pc:docMk/>
            <pc:sldMk cId="913355640" sldId="261"/>
            <ac:spMk id="261" creationId="{480AB6D9-A63A-784C-9178-2374F15BF183}"/>
          </ac:spMkLst>
        </pc:spChg>
        <pc:spChg chg="mod">
          <ac:chgData name="Sarah Payne" userId="bbaed961-01d0-4dc6-ae28-cf6a60d8f039" providerId="ADAL" clId="{DB1B050E-0851-7040-BEF4-3BA3C0C0DF26}" dt="2021-03-25T17:22:01.753" v="211" actId="1076"/>
          <ac:spMkLst>
            <pc:docMk/>
            <pc:sldMk cId="913355640" sldId="261"/>
            <ac:spMk id="262" creationId="{708A3DBF-4C70-2A41-8EB0-19571FBAB0E3}"/>
          </ac:spMkLst>
        </pc:spChg>
      </pc:sldChg>
    </pc:docChg>
  </pc:docChgLst>
  <pc:docChgLst>
    <pc:chgData name="Adriana Le Compte" userId="9ca78715-16ca-42c8-8801-8544539c8678" providerId="ADAL" clId="{A388CD0F-86BF-42FA-8F86-9FFB8202ECA1}"/>
    <pc:docChg chg="undo modSld">
      <pc:chgData name="Adriana Le Compte" userId="9ca78715-16ca-42c8-8801-8544539c8678" providerId="ADAL" clId="{A388CD0F-86BF-42FA-8F86-9FFB8202ECA1}" dt="2021-05-11T21:01:16.785" v="50" actId="20577"/>
      <pc:docMkLst>
        <pc:docMk/>
      </pc:docMkLst>
      <pc:sldChg chg="addSp delSp modSp">
        <pc:chgData name="Adriana Le Compte" userId="9ca78715-16ca-42c8-8801-8544539c8678" providerId="ADAL" clId="{A388CD0F-86BF-42FA-8F86-9FFB8202ECA1}" dt="2021-05-11T21:01:16.785" v="50" actId="20577"/>
        <pc:sldMkLst>
          <pc:docMk/>
          <pc:sldMk cId="913355640" sldId="261"/>
        </pc:sldMkLst>
        <pc:spChg chg="mod">
          <ac:chgData name="Adriana Le Compte" userId="9ca78715-16ca-42c8-8801-8544539c8678" providerId="ADAL" clId="{A388CD0F-86BF-42FA-8F86-9FFB8202ECA1}" dt="2021-05-11T20:44:08.417" v="17" actId="14100"/>
          <ac:spMkLst>
            <pc:docMk/>
            <pc:sldMk cId="913355640" sldId="261"/>
            <ac:spMk id="7" creationId="{7735D678-F608-5940-BC93-72C0B6736AC4}"/>
          </ac:spMkLst>
        </pc:spChg>
        <pc:spChg chg="add del">
          <ac:chgData name="Adriana Le Compte" userId="9ca78715-16ca-42c8-8801-8544539c8678" providerId="ADAL" clId="{A388CD0F-86BF-42FA-8F86-9FFB8202ECA1}" dt="2021-05-11T21:00:52.235" v="30"/>
          <ac:spMkLst>
            <pc:docMk/>
            <pc:sldMk cId="913355640" sldId="261"/>
            <ac:spMk id="17" creationId="{399407B5-012B-43F4-A1BF-26E01E83A5E4}"/>
          </ac:spMkLst>
        </pc:spChg>
        <pc:spChg chg="add del">
          <ac:chgData name="Adriana Le Compte" userId="9ca78715-16ca-42c8-8801-8544539c8678" providerId="ADAL" clId="{A388CD0F-86BF-42FA-8F86-9FFB8202ECA1}" dt="2021-05-11T21:01:04.117" v="36"/>
          <ac:spMkLst>
            <pc:docMk/>
            <pc:sldMk cId="913355640" sldId="261"/>
            <ac:spMk id="22" creationId="{1437D22D-8568-4AC0-9180-EAFB9BA550BC}"/>
          </ac:spMkLst>
        </pc:spChg>
        <pc:spChg chg="mod">
          <ac:chgData name="Adriana Le Compte" userId="9ca78715-16ca-42c8-8801-8544539c8678" providerId="ADAL" clId="{A388CD0F-86BF-42FA-8F86-9FFB8202ECA1}" dt="2021-05-11T21:01:16.785" v="50" actId="20577"/>
          <ac:spMkLst>
            <pc:docMk/>
            <pc:sldMk cId="913355640" sldId="261"/>
            <ac:spMk id="25" creationId="{E01B6B43-D4ED-EA42-827C-8337590F8AE5}"/>
          </ac:spMkLst>
        </pc:spChg>
        <pc:spChg chg="mod">
          <ac:chgData name="Adriana Le Compte" userId="9ca78715-16ca-42c8-8801-8544539c8678" providerId="ADAL" clId="{A388CD0F-86BF-42FA-8F86-9FFB8202ECA1}" dt="2021-05-11T20:58:55.050" v="23" actId="403"/>
          <ac:spMkLst>
            <pc:docMk/>
            <pc:sldMk cId="913355640" sldId="261"/>
            <ac:spMk id="41" creationId="{329F4704-4F9E-174D-A22A-82535B669D75}"/>
          </ac:spMkLst>
        </pc:spChg>
        <pc:spChg chg="mod">
          <ac:chgData name="Adriana Le Compte" userId="9ca78715-16ca-42c8-8801-8544539c8678" providerId="ADAL" clId="{A388CD0F-86BF-42FA-8F86-9FFB8202ECA1}" dt="2021-05-11T20:58:51.648" v="22" actId="403"/>
          <ac:spMkLst>
            <pc:docMk/>
            <pc:sldMk cId="913355640" sldId="261"/>
            <ac:spMk id="42" creationId="{582F7D24-34CA-964D-85C5-C3AEB7627383}"/>
          </ac:spMkLst>
        </pc:spChg>
        <pc:spChg chg="mod">
          <ac:chgData name="Adriana Le Compte" userId="9ca78715-16ca-42c8-8801-8544539c8678" providerId="ADAL" clId="{A388CD0F-86BF-42FA-8F86-9FFB8202ECA1}" dt="2021-05-11T20:58:43.044" v="21" actId="403"/>
          <ac:spMkLst>
            <pc:docMk/>
            <pc:sldMk cId="913355640" sldId="261"/>
            <ac:spMk id="54" creationId="{B9BE8CFF-CA83-9D4F-BE18-6FDAA9182DA2}"/>
          </ac:spMkLst>
        </pc:spChg>
        <pc:spChg chg="mod">
          <ac:chgData name="Adriana Le Compte" userId="9ca78715-16ca-42c8-8801-8544539c8678" providerId="ADAL" clId="{A388CD0F-86BF-42FA-8F86-9FFB8202ECA1}" dt="2021-05-11T21:00:03.675" v="26" actId="20577"/>
          <ac:spMkLst>
            <pc:docMk/>
            <pc:sldMk cId="913355640" sldId="261"/>
            <ac:spMk id="104" creationId="{E00B0937-6B9A-9D4C-9486-E2F1C99D710F}"/>
          </ac:spMkLst>
        </pc:spChg>
        <pc:picChg chg="mod">
          <ac:chgData name="Adriana Le Compte" userId="9ca78715-16ca-42c8-8801-8544539c8678" providerId="ADAL" clId="{A388CD0F-86BF-42FA-8F86-9FFB8202ECA1}" dt="2021-05-03T19:50:29.251" v="16" actId="12789"/>
          <ac:picMkLst>
            <pc:docMk/>
            <pc:sldMk cId="913355640" sldId="261"/>
            <ac:picMk id="3" creationId="{29EA62C5-4E69-4177-BFF5-238376D621D1}"/>
          </ac:picMkLst>
        </pc:picChg>
        <pc:picChg chg="mod">
          <ac:chgData name="Adriana Le Compte" userId="9ca78715-16ca-42c8-8801-8544539c8678" providerId="ADAL" clId="{A388CD0F-86BF-42FA-8F86-9FFB8202ECA1}" dt="2021-05-03T19:50:29.251" v="16" actId="12789"/>
          <ac:picMkLst>
            <pc:docMk/>
            <pc:sldMk cId="913355640" sldId="261"/>
            <ac:picMk id="27" creationId="{E1BD1C48-A22F-BA43-BED3-A4EBBA93C3DD}"/>
          </ac:picMkLst>
        </pc:picChg>
        <pc:picChg chg="mod">
          <ac:chgData name="Adriana Le Compte" userId="9ca78715-16ca-42c8-8801-8544539c8678" providerId="ADAL" clId="{A388CD0F-86BF-42FA-8F86-9FFB8202ECA1}" dt="2021-05-03T19:50:21.938" v="15" actId="12789"/>
          <ac:picMkLst>
            <pc:docMk/>
            <pc:sldMk cId="913355640" sldId="261"/>
            <ac:picMk id="44" creationId="{00000000-0000-0000-0000-000000000000}"/>
          </ac:picMkLst>
        </pc:picChg>
        <pc:picChg chg="mod">
          <ac:chgData name="Adriana Le Compte" userId="9ca78715-16ca-42c8-8801-8544539c8678" providerId="ADAL" clId="{A388CD0F-86BF-42FA-8F86-9FFB8202ECA1}" dt="2021-05-03T19:50:21.938" v="15" actId="12789"/>
          <ac:picMkLst>
            <pc:docMk/>
            <pc:sldMk cId="913355640" sldId="261"/>
            <ac:picMk id="45" creationId="{00000000-0000-0000-0000-000000000000}"/>
          </ac:picMkLst>
        </pc:picChg>
        <pc:picChg chg="mod">
          <ac:chgData name="Adriana Le Compte" userId="9ca78715-16ca-42c8-8801-8544539c8678" providerId="ADAL" clId="{A388CD0F-86BF-42FA-8F86-9FFB8202ECA1}" dt="2021-05-03T19:50:21.938" v="15" actId="12789"/>
          <ac:picMkLst>
            <pc:docMk/>
            <pc:sldMk cId="913355640" sldId="261"/>
            <ac:picMk id="46" creationId="{00000000-0000-0000-0000-000000000000}"/>
          </ac:picMkLst>
        </pc:picChg>
        <pc:picChg chg="mod">
          <ac:chgData name="Adriana Le Compte" userId="9ca78715-16ca-42c8-8801-8544539c8678" providerId="ADAL" clId="{A388CD0F-86BF-42FA-8F86-9FFB8202ECA1}" dt="2021-05-03T19:50:21.938" v="15" actId="12789"/>
          <ac:picMkLst>
            <pc:docMk/>
            <pc:sldMk cId="913355640" sldId="261"/>
            <ac:picMk id="47" creationId="{00000000-0000-0000-0000-000000000000}"/>
          </ac:picMkLst>
        </pc:picChg>
        <pc:picChg chg="mod">
          <ac:chgData name="Adriana Le Compte" userId="9ca78715-16ca-42c8-8801-8544539c8678" providerId="ADAL" clId="{A388CD0F-86BF-42FA-8F86-9FFB8202ECA1}" dt="2021-05-11T20:59:27.002" v="24" actId="1076"/>
          <ac:picMkLst>
            <pc:docMk/>
            <pc:sldMk cId="913355640" sldId="261"/>
            <ac:picMk id="50" creationId="{7F9DAFE5-20F7-044D-BB28-204BC95ECA5A}"/>
          </ac:picMkLst>
        </pc:picChg>
        <pc:picChg chg="add mod">
          <ac:chgData name="Adriana Le Compte" userId="9ca78715-16ca-42c8-8801-8544539c8678" providerId="ADAL" clId="{A388CD0F-86BF-42FA-8F86-9FFB8202ECA1}" dt="2021-05-03T19:48:45.471" v="4" actId="571"/>
          <ac:picMkLst>
            <pc:docMk/>
            <pc:sldMk cId="913355640" sldId="261"/>
            <ac:picMk id="224" creationId="{A8E7539F-7AA2-4FA8-A8F1-610B139CE7DE}"/>
          </ac:picMkLst>
        </pc:picChg>
        <pc:picChg chg="add mod">
          <ac:chgData name="Adriana Le Compte" userId="9ca78715-16ca-42c8-8801-8544539c8678" providerId="ADAL" clId="{A388CD0F-86BF-42FA-8F86-9FFB8202ECA1}" dt="2021-05-03T19:48:45.471" v="4" actId="571"/>
          <ac:picMkLst>
            <pc:docMk/>
            <pc:sldMk cId="913355640" sldId="261"/>
            <ac:picMk id="225" creationId="{9430F343-860D-4681-AA0C-C41F9B490C99}"/>
          </ac:picMkLst>
        </pc:picChg>
        <pc:picChg chg="mod">
          <ac:chgData name="Adriana Le Compte" userId="9ca78715-16ca-42c8-8801-8544539c8678" providerId="ADAL" clId="{A388CD0F-86BF-42FA-8F86-9FFB8202ECA1}" dt="2021-05-03T19:50:29.251" v="16" actId="12789"/>
          <ac:picMkLst>
            <pc:docMk/>
            <pc:sldMk cId="913355640" sldId="261"/>
            <ac:picMk id="253" creationId="{01D32ED7-8F6B-4F93-BAB5-A036885BBD54}"/>
          </ac:picMkLst>
        </pc:picChg>
        <pc:picChg chg="mod">
          <ac:chgData name="Adriana Le Compte" userId="9ca78715-16ca-42c8-8801-8544539c8678" providerId="ADAL" clId="{A388CD0F-86BF-42FA-8F86-9FFB8202ECA1}" dt="2021-05-03T19:50:29.251" v="16" actId="12789"/>
          <ac:picMkLst>
            <pc:docMk/>
            <pc:sldMk cId="913355640" sldId="261"/>
            <ac:picMk id="258" creationId="{2A405543-3D5F-414E-9452-D95D3A5D5E6B}"/>
          </ac:picMkLst>
        </pc:picChg>
      </pc:sldChg>
    </pc:docChg>
  </pc:docChgLst>
  <pc:docChgLst>
    <pc:chgData name="Molly Bruce" userId="S::molly.bruce@ssaihq.com::89ba7e51-959d-455d-ac69-bcb5eb488301" providerId="AD" clId="Web-{C6CC3CB9-F185-41E6-96A4-0C52D2CB6D38}"/>
    <pc:docChg chg="modSld">
      <pc:chgData name="Molly Bruce" userId="S::molly.bruce@ssaihq.com::89ba7e51-959d-455d-ac69-bcb5eb488301" providerId="AD" clId="Web-{C6CC3CB9-F185-41E6-96A4-0C52D2CB6D38}" dt="2021-03-22T22:51:07.371" v="48"/>
      <pc:docMkLst>
        <pc:docMk/>
      </pc:docMkLst>
      <pc:sldChg chg="addSp delSp modSp addCm modCm">
        <pc:chgData name="Molly Bruce" userId="S::molly.bruce@ssaihq.com::89ba7e51-959d-455d-ac69-bcb5eb488301" providerId="AD" clId="Web-{C6CC3CB9-F185-41E6-96A4-0C52D2CB6D38}" dt="2021-03-22T22:51:07.371" v="48"/>
        <pc:sldMkLst>
          <pc:docMk/>
          <pc:sldMk cId="913355640" sldId="261"/>
        </pc:sldMkLst>
        <pc:spChg chg="mod">
          <ac:chgData name="Molly Bruce" userId="S::molly.bruce@ssaihq.com::89ba7e51-959d-455d-ac69-bcb5eb488301" providerId="AD" clId="Web-{C6CC3CB9-F185-41E6-96A4-0C52D2CB6D38}" dt="2021-03-22T22:48:11.696" v="38" actId="1076"/>
          <ac:spMkLst>
            <pc:docMk/>
            <pc:sldMk cId="913355640" sldId="261"/>
            <ac:spMk id="129" creationId="{6DB785E8-15C4-E846-8399-D7835A35F68B}"/>
          </ac:spMkLst>
        </pc:spChg>
        <pc:spChg chg="mod">
          <ac:chgData name="Molly Bruce" userId="S::molly.bruce@ssaihq.com::89ba7e51-959d-455d-ac69-bcb5eb488301" providerId="AD" clId="Web-{C6CC3CB9-F185-41E6-96A4-0C52D2CB6D38}" dt="2021-03-22T22:48:45.806" v="42" actId="1076"/>
          <ac:spMkLst>
            <pc:docMk/>
            <pc:sldMk cId="913355640" sldId="261"/>
            <ac:spMk id="131" creationId="{D04D6D80-4D9F-454A-AEF9-E8A61126E3C1}"/>
          </ac:spMkLst>
        </pc:spChg>
        <pc:spChg chg="mod">
          <ac:chgData name="Molly Bruce" userId="S::molly.bruce@ssaihq.com::89ba7e51-959d-455d-ac69-bcb5eb488301" providerId="AD" clId="Web-{C6CC3CB9-F185-41E6-96A4-0C52D2CB6D38}" dt="2021-03-22T22:47:43.773" v="34" actId="1076"/>
          <ac:spMkLst>
            <pc:docMk/>
            <pc:sldMk cId="913355640" sldId="261"/>
            <ac:spMk id="135" creationId="{C1BD7BA7-9480-F34A-9DE2-587B3B13086C}"/>
          </ac:spMkLst>
        </pc:spChg>
        <pc:grpChg chg="mod">
          <ac:chgData name="Molly Bruce" userId="S::molly.bruce@ssaihq.com::89ba7e51-959d-455d-ac69-bcb5eb488301" providerId="AD" clId="Web-{C6CC3CB9-F185-41E6-96A4-0C52D2CB6D38}" dt="2021-03-22T22:50:21.042" v="46" actId="1076"/>
          <ac:grpSpMkLst>
            <pc:docMk/>
            <pc:sldMk cId="913355640" sldId="261"/>
            <ac:grpSpMk id="117" creationId="{39E3F767-B76F-A942-8E38-56290E9984B7}"/>
          </ac:grpSpMkLst>
        </pc:grpChg>
        <pc:picChg chg="add mod ord">
          <ac:chgData name="Molly Bruce" userId="S::molly.bruce@ssaihq.com::89ba7e51-959d-455d-ac69-bcb5eb488301" providerId="AD" clId="Web-{C6CC3CB9-F185-41E6-96A4-0C52D2CB6D38}" dt="2021-03-22T22:45:02.004" v="29" actId="1076"/>
          <ac:picMkLst>
            <pc:docMk/>
            <pc:sldMk cId="913355640" sldId="261"/>
            <ac:picMk id="3" creationId="{29EA62C5-4E69-4177-BFF5-238376D621D1}"/>
          </ac:picMkLst>
        </pc:picChg>
        <pc:picChg chg="add del mod">
          <ac:chgData name="Molly Bruce" userId="S::molly.bruce@ssaihq.com::89ba7e51-959d-455d-ac69-bcb5eb488301" providerId="AD" clId="Web-{C6CC3CB9-F185-41E6-96A4-0C52D2CB6D38}" dt="2021-03-22T22:39:47.325" v="1"/>
          <ac:picMkLst>
            <pc:docMk/>
            <pc:sldMk cId="913355640" sldId="261"/>
            <ac:picMk id="3" creationId="{689DD250-D2B9-413F-B330-AB7630EE26BD}"/>
          </ac:picMkLst>
        </pc:picChg>
        <pc:picChg chg="add del mod">
          <ac:chgData name="Molly Bruce" userId="S::molly.bruce@ssaihq.com::89ba7e51-959d-455d-ac69-bcb5eb488301" providerId="AD" clId="Web-{C6CC3CB9-F185-41E6-96A4-0C52D2CB6D38}" dt="2021-03-22T22:40:39.639" v="3"/>
          <ac:picMkLst>
            <pc:docMk/>
            <pc:sldMk cId="913355640" sldId="261"/>
            <ac:picMk id="9" creationId="{7765B278-4DEF-488B-B01A-03B291245E05}"/>
          </ac:picMkLst>
        </pc:picChg>
        <pc:picChg chg="mod">
          <ac:chgData name="Molly Bruce" userId="S::molly.bruce@ssaihq.com::89ba7e51-959d-455d-ac69-bcb5eb488301" providerId="AD" clId="Web-{C6CC3CB9-F185-41E6-96A4-0C52D2CB6D38}" dt="2021-03-22T22:44:31.456" v="24" actId="1076"/>
          <ac:picMkLst>
            <pc:docMk/>
            <pc:sldMk cId="913355640" sldId="261"/>
            <ac:picMk id="46" creationId="{00000000-0000-0000-0000-000000000000}"/>
          </ac:picMkLst>
        </pc:picChg>
        <pc:picChg chg="mod">
          <ac:chgData name="Molly Bruce" userId="S::molly.bruce@ssaihq.com::89ba7e51-959d-455d-ac69-bcb5eb488301" providerId="AD" clId="Web-{C6CC3CB9-F185-41E6-96A4-0C52D2CB6D38}" dt="2021-03-22T22:50:15.089" v="45" actId="1076"/>
          <ac:picMkLst>
            <pc:docMk/>
            <pc:sldMk cId="913355640" sldId="261"/>
            <ac:picMk id="119" creationId="{3E9E1FE5-000F-D34F-9746-94291EFD8C3B}"/>
          </ac:picMkLst>
        </pc:picChg>
        <pc:picChg chg="mod">
          <ac:chgData name="Molly Bruce" userId="S::molly.bruce@ssaihq.com::89ba7e51-959d-455d-ac69-bcb5eb488301" providerId="AD" clId="Web-{C6CC3CB9-F185-41E6-96A4-0C52D2CB6D38}" dt="2021-03-22T22:48:18.211" v="39" actId="1076"/>
          <ac:picMkLst>
            <pc:docMk/>
            <pc:sldMk cId="913355640" sldId="261"/>
            <ac:picMk id="123" creationId="{CC70F375-41B4-DB43-B20E-813C5B9CCE3F}"/>
          </ac:picMkLst>
        </pc:picChg>
        <pc:picChg chg="mod">
          <ac:chgData name="Molly Bruce" userId="S::molly.bruce@ssaihq.com::89ba7e51-959d-455d-ac69-bcb5eb488301" providerId="AD" clId="Web-{C6CC3CB9-F185-41E6-96A4-0C52D2CB6D38}" dt="2021-03-22T22:47:29.742" v="32" actId="14100"/>
          <ac:picMkLst>
            <pc:docMk/>
            <pc:sldMk cId="913355640" sldId="261"/>
            <ac:picMk id="124" creationId="{5027C1AC-EC87-BE47-B60F-3B253CD93DF2}"/>
          </ac:picMkLst>
        </pc:picChg>
        <pc:picChg chg="mod">
          <ac:chgData name="Molly Bruce" userId="S::molly.bruce@ssaihq.com::89ba7e51-959d-455d-ac69-bcb5eb488301" providerId="AD" clId="Web-{C6CC3CB9-F185-41E6-96A4-0C52D2CB6D38}" dt="2021-03-22T22:47:35.023" v="33" actId="1076"/>
          <ac:picMkLst>
            <pc:docMk/>
            <pc:sldMk cId="913355640" sldId="261"/>
            <ac:picMk id="126" creationId="{B9202E53-3377-5B4D-8086-E9FE57299541}"/>
          </ac:picMkLst>
        </pc:picChg>
        <pc:picChg chg="mod">
          <ac:chgData name="Molly Bruce" userId="S::molly.bruce@ssaihq.com::89ba7e51-959d-455d-ac69-bcb5eb488301" providerId="AD" clId="Web-{C6CC3CB9-F185-41E6-96A4-0C52D2CB6D38}" dt="2021-03-22T22:47:21.491" v="31" actId="14100"/>
          <ac:picMkLst>
            <pc:docMk/>
            <pc:sldMk cId="913355640" sldId="261"/>
            <ac:picMk id="127" creationId="{C7D38E22-53BF-594D-A8F9-7FDB39706939}"/>
          </ac:picMkLst>
        </pc:picChg>
        <pc:picChg chg="mod">
          <ac:chgData name="Molly Bruce" userId="S::molly.bruce@ssaihq.com::89ba7e51-959d-455d-ac69-bcb5eb488301" providerId="AD" clId="Web-{C6CC3CB9-F185-41E6-96A4-0C52D2CB6D38}" dt="2021-03-22T22:48:35.446" v="41" actId="14100"/>
          <ac:picMkLst>
            <pc:docMk/>
            <pc:sldMk cId="913355640" sldId="261"/>
            <ac:picMk id="128" creationId="{53B3CCE3-1DA0-DB48-AF04-C8C0DFD546D7}"/>
          </ac:picMkLst>
        </pc:picChg>
        <pc:cxnChg chg="mod">
          <ac:chgData name="Molly Bruce" userId="S::molly.bruce@ssaihq.com::89ba7e51-959d-455d-ac69-bcb5eb488301" providerId="AD" clId="Web-{C6CC3CB9-F185-41E6-96A4-0C52D2CB6D38}" dt="2021-03-22T22:47:11.960" v="30" actId="14100"/>
          <ac:cxnSpMkLst>
            <pc:docMk/>
            <pc:sldMk cId="913355640" sldId="261"/>
            <ac:cxnSpMk id="125" creationId="{E74265CD-E6AB-F840-A9E6-674058510BBC}"/>
          </ac:cxnSpMkLst>
        </pc:cxnChg>
      </pc:sldChg>
    </pc:docChg>
  </pc:docChgLst>
  <pc:docChgLst>
    <pc:chgData name="Erica Carcelen" userId="S::erica.carcelen@ssaihq.com::689eb818-d3c0-4002-8cbb-11fcc823a76b" providerId="AD" clId="Web-{0D452024-8841-2679-7294-E25CABF3912C}"/>
    <pc:docChg chg="modSld">
      <pc:chgData name="Erica Carcelen" userId="S::erica.carcelen@ssaihq.com::689eb818-d3c0-4002-8cbb-11fcc823a76b" providerId="AD" clId="Web-{0D452024-8841-2679-7294-E25CABF3912C}" dt="2021-03-25T02:44:29.513" v="18"/>
      <pc:docMkLst>
        <pc:docMk/>
      </pc:docMkLst>
      <pc:sldChg chg="modSp addCm delCm">
        <pc:chgData name="Erica Carcelen" userId="S::erica.carcelen@ssaihq.com::689eb818-d3c0-4002-8cbb-11fcc823a76b" providerId="AD" clId="Web-{0D452024-8841-2679-7294-E25CABF3912C}" dt="2021-03-25T02:44:29.513" v="18"/>
        <pc:sldMkLst>
          <pc:docMk/>
          <pc:sldMk cId="913355640" sldId="261"/>
        </pc:sldMkLst>
        <pc:spChg chg="mod">
          <ac:chgData name="Erica Carcelen" userId="S::erica.carcelen@ssaihq.com::689eb818-d3c0-4002-8cbb-11fcc823a76b" providerId="AD" clId="Web-{0D452024-8841-2679-7294-E25CABF3912C}" dt="2021-03-25T02:22:45.314" v="11" actId="20577"/>
          <ac:spMkLst>
            <pc:docMk/>
            <pc:sldMk cId="913355640" sldId="261"/>
            <ac:spMk id="25" creationId="{E01B6B43-D4ED-EA42-827C-8337590F8AE5}"/>
          </ac:spMkLst>
        </pc:spChg>
        <pc:spChg chg="mod">
          <ac:chgData name="Erica Carcelen" userId="S::erica.carcelen@ssaihq.com::689eb818-d3c0-4002-8cbb-11fcc823a76b" providerId="AD" clId="Web-{0D452024-8841-2679-7294-E25CABF3912C}" dt="2021-03-25T02:40:06.514" v="16" actId="1076"/>
          <ac:spMkLst>
            <pc:docMk/>
            <pc:sldMk cId="913355640" sldId="261"/>
            <ac:spMk id="271" creationId="{9878C1AD-34C8-2145-99C6-E2989CB1FEC9}"/>
          </ac:spMkLst>
        </pc:spChg>
        <pc:grpChg chg="mod">
          <ac:chgData name="Erica Carcelen" userId="S::erica.carcelen@ssaihq.com::689eb818-d3c0-4002-8cbb-11fcc823a76b" providerId="AD" clId="Web-{0D452024-8841-2679-7294-E25CABF3912C}" dt="2021-03-25T01:04:17.271" v="1" actId="1076"/>
          <ac:grpSpMkLst>
            <pc:docMk/>
            <pc:sldMk cId="913355640" sldId="261"/>
            <ac:grpSpMk id="60" creationId="{0F5DA263-FB02-7744-AEB7-97C4F7792AB4}"/>
          </ac:grpSpMkLst>
        </pc:grpChg>
      </pc:sldChg>
    </pc:docChg>
  </pc:docChgLst>
  <pc:docChgLst>
    <pc:chgData name="Sarah Payne" userId="bbaed961-01d0-4dc6-ae28-cf6a60d8f039" providerId="ADAL" clId="{37604E78-3923-8C45-9806-829AB53E7DBA}"/>
    <pc:docChg chg="undo custSel addSld delSld modSld">
      <pc:chgData name="Sarah Payne" userId="bbaed961-01d0-4dc6-ae28-cf6a60d8f039" providerId="ADAL" clId="{37604E78-3923-8C45-9806-829AB53E7DBA}" dt="2021-03-24T00:04:19.915" v="3144" actId="242"/>
      <pc:docMkLst>
        <pc:docMk/>
      </pc:docMkLst>
      <pc:sldChg chg="addSp delSp modSp mod addCm delCm modCm">
        <pc:chgData name="Sarah Payne" userId="bbaed961-01d0-4dc6-ae28-cf6a60d8f039" providerId="ADAL" clId="{37604E78-3923-8C45-9806-829AB53E7DBA}" dt="2021-03-24T00:04:19.915" v="3144" actId="242"/>
        <pc:sldMkLst>
          <pc:docMk/>
          <pc:sldMk cId="913355640" sldId="261"/>
        </pc:sldMkLst>
        <pc:spChg chg="mod">
          <ac:chgData name="Sarah Payne" userId="bbaed961-01d0-4dc6-ae28-cf6a60d8f039" providerId="ADAL" clId="{37604E78-3923-8C45-9806-829AB53E7DBA}" dt="2021-03-12T00:32:55.468" v="948" actId="1076"/>
          <ac:spMkLst>
            <pc:docMk/>
            <pc:sldMk cId="913355640" sldId="261"/>
            <ac:spMk id="2" creationId="{00000000-0000-0000-0000-000000000000}"/>
          </ac:spMkLst>
        </pc:spChg>
        <pc:spChg chg="add del mod">
          <ac:chgData name="Sarah Payne" userId="bbaed961-01d0-4dc6-ae28-cf6a60d8f039" providerId="ADAL" clId="{37604E78-3923-8C45-9806-829AB53E7DBA}" dt="2021-03-12T00:13:34.790" v="93" actId="767"/>
          <ac:spMkLst>
            <pc:docMk/>
            <pc:sldMk cId="913355640" sldId="261"/>
            <ac:spMk id="3" creationId="{E1982067-BB71-F94D-9516-95A224638611}"/>
          </ac:spMkLst>
        </pc:spChg>
        <pc:spChg chg="mod">
          <ac:chgData name="Sarah Payne" userId="bbaed961-01d0-4dc6-ae28-cf6a60d8f039" providerId="ADAL" clId="{37604E78-3923-8C45-9806-829AB53E7DBA}" dt="2021-03-23T17:32:20.234" v="2648" actId="1076"/>
          <ac:spMkLst>
            <pc:docMk/>
            <pc:sldMk cId="913355640" sldId="261"/>
            <ac:spMk id="6" creationId="{1E09F9D8-C002-1442-ACAE-5563A1CB966F}"/>
          </ac:spMkLst>
        </pc:spChg>
        <pc:spChg chg="mod">
          <ac:chgData name="Sarah Payne" userId="bbaed961-01d0-4dc6-ae28-cf6a60d8f039" providerId="ADAL" clId="{37604E78-3923-8C45-9806-829AB53E7DBA}" dt="2021-03-23T23:59:58.101" v="3122" actId="1076"/>
          <ac:spMkLst>
            <pc:docMk/>
            <pc:sldMk cId="913355640" sldId="261"/>
            <ac:spMk id="7" creationId="{7735D678-F608-5940-BC93-72C0B6736AC4}"/>
          </ac:spMkLst>
        </pc:spChg>
        <pc:spChg chg="mod">
          <ac:chgData name="Sarah Payne" userId="bbaed961-01d0-4dc6-ae28-cf6a60d8f039" providerId="ADAL" clId="{37604E78-3923-8C45-9806-829AB53E7DBA}" dt="2021-03-24T00:00:01.699" v="3123" actId="1076"/>
          <ac:spMkLst>
            <pc:docMk/>
            <pc:sldMk cId="913355640" sldId="261"/>
            <ac:spMk id="8" creationId="{2FA18D74-515D-E147-9A3F-2CA270F236BD}"/>
          </ac:spMkLst>
        </pc:spChg>
        <pc:spChg chg="del mod">
          <ac:chgData name="Sarah Payne" userId="bbaed961-01d0-4dc6-ae28-cf6a60d8f039" providerId="ADAL" clId="{37604E78-3923-8C45-9806-829AB53E7DBA}" dt="2021-03-22T18:10:00.570" v="1566" actId="478"/>
          <ac:spMkLst>
            <pc:docMk/>
            <pc:sldMk cId="913355640" sldId="261"/>
            <ac:spMk id="9" creationId="{7DAC266A-61CF-9E48-AE9F-925ABA5BF387}"/>
          </ac:spMkLst>
        </pc:spChg>
        <pc:spChg chg="mod">
          <ac:chgData name="Sarah Payne" userId="bbaed961-01d0-4dc6-ae28-cf6a60d8f039" providerId="ADAL" clId="{37604E78-3923-8C45-9806-829AB53E7DBA}" dt="2021-03-23T17:53:52.805" v="3040" actId="1076"/>
          <ac:spMkLst>
            <pc:docMk/>
            <pc:sldMk cId="913355640" sldId="261"/>
            <ac:spMk id="10" creationId="{8C2F6467-8691-E649-92B4-804436DC48AC}"/>
          </ac:spMkLst>
        </pc:spChg>
        <pc:spChg chg="del mod">
          <ac:chgData name="Sarah Payne" userId="bbaed961-01d0-4dc6-ae28-cf6a60d8f039" providerId="ADAL" clId="{37604E78-3923-8C45-9806-829AB53E7DBA}" dt="2021-03-12T00:25:25.067" v="774" actId="478"/>
          <ac:spMkLst>
            <pc:docMk/>
            <pc:sldMk cId="913355640" sldId="261"/>
            <ac:spMk id="11" creationId="{8A8CD813-359A-464E-A37E-3D383D57C90F}"/>
          </ac:spMkLst>
        </pc:spChg>
        <pc:spChg chg="add mod">
          <ac:chgData name="Sarah Payne" userId="bbaed961-01d0-4dc6-ae28-cf6a60d8f039" providerId="ADAL" clId="{37604E78-3923-8C45-9806-829AB53E7DBA}" dt="2021-03-23T17:50:02.326" v="3018" actId="1076"/>
          <ac:spMkLst>
            <pc:docMk/>
            <pc:sldMk cId="913355640" sldId="261"/>
            <ac:spMk id="11" creationId="{F977D5F6-DA67-B841-99FC-491028173BD0}"/>
          </ac:spMkLst>
        </pc:spChg>
        <pc:spChg chg="mod">
          <ac:chgData name="Sarah Payne" userId="bbaed961-01d0-4dc6-ae28-cf6a60d8f039" providerId="ADAL" clId="{37604E78-3923-8C45-9806-829AB53E7DBA}" dt="2021-03-23T17:32:23.706" v="2649" actId="1076"/>
          <ac:spMkLst>
            <pc:docMk/>
            <pc:sldMk cId="913355640" sldId="261"/>
            <ac:spMk id="12" creationId="{1C9529B2-F3E4-9347-B50D-4C6C30F6379A}"/>
          </ac:spMkLst>
        </pc:spChg>
        <pc:spChg chg="del mod">
          <ac:chgData name="Sarah Payne" userId="bbaed961-01d0-4dc6-ae28-cf6a60d8f039" providerId="ADAL" clId="{37604E78-3923-8C45-9806-829AB53E7DBA}" dt="2021-03-12T00:21:41.301" v="734" actId="478"/>
          <ac:spMkLst>
            <pc:docMk/>
            <pc:sldMk cId="913355640" sldId="261"/>
            <ac:spMk id="13" creationId="{57151EBC-96AD-E447-A8F3-56C077BCBFFD}"/>
          </ac:spMkLst>
        </pc:spChg>
        <pc:spChg chg="add del mod">
          <ac:chgData name="Sarah Payne" userId="bbaed961-01d0-4dc6-ae28-cf6a60d8f039" providerId="ADAL" clId="{37604E78-3923-8C45-9806-829AB53E7DBA}" dt="2021-03-23T17:26:01.124" v="2589" actId="478"/>
          <ac:spMkLst>
            <pc:docMk/>
            <pc:sldMk cId="913355640" sldId="261"/>
            <ac:spMk id="13" creationId="{D997C739-5E0E-FB4E-B2F1-BC2A0EBC9928}"/>
          </ac:spMkLst>
        </pc:spChg>
        <pc:spChg chg="mod topLvl">
          <ac:chgData name="Sarah Payne" userId="bbaed961-01d0-4dc6-ae28-cf6a60d8f039" providerId="ADAL" clId="{37604E78-3923-8C45-9806-829AB53E7DBA}" dt="2021-03-24T00:01:42.320" v="3131" actId="1076"/>
          <ac:spMkLst>
            <pc:docMk/>
            <pc:sldMk cId="913355640" sldId="261"/>
            <ac:spMk id="14" creationId="{C4C6BBD5-3DC0-DD4B-B1A1-E90118D650EA}"/>
          </ac:spMkLst>
        </pc:spChg>
        <pc:spChg chg="del mod">
          <ac:chgData name="Sarah Payne" userId="bbaed961-01d0-4dc6-ae28-cf6a60d8f039" providerId="ADAL" clId="{37604E78-3923-8C45-9806-829AB53E7DBA}" dt="2021-03-22T23:30:39.351" v="2395" actId="478"/>
          <ac:spMkLst>
            <pc:docMk/>
            <pc:sldMk cId="913355640" sldId="261"/>
            <ac:spMk id="15" creationId="{CB207A03-290E-FD44-8E29-4632A93A2237}"/>
          </ac:spMkLst>
        </pc:spChg>
        <pc:spChg chg="mod">
          <ac:chgData name="Sarah Payne" userId="bbaed961-01d0-4dc6-ae28-cf6a60d8f039" providerId="ADAL" clId="{37604E78-3923-8C45-9806-829AB53E7DBA}" dt="2021-03-23T17:51:42.474" v="3030" actId="1076"/>
          <ac:spMkLst>
            <pc:docMk/>
            <pc:sldMk cId="913355640" sldId="261"/>
            <ac:spMk id="16" creationId="{795BE288-5056-EC41-BDC7-5E2ED9A0E8FC}"/>
          </ac:spMkLst>
        </pc:spChg>
        <pc:spChg chg="mod">
          <ac:chgData name="Sarah Payne" userId="bbaed961-01d0-4dc6-ae28-cf6a60d8f039" providerId="ADAL" clId="{37604E78-3923-8C45-9806-829AB53E7DBA}" dt="2021-03-23T17:34:34.335" v="2660" actId="1076"/>
          <ac:spMkLst>
            <pc:docMk/>
            <pc:sldMk cId="913355640" sldId="261"/>
            <ac:spMk id="17" creationId="{691CBEA6-0A83-B542-AE88-E9C84807F471}"/>
          </ac:spMkLst>
        </pc:spChg>
        <pc:spChg chg="mod">
          <ac:chgData name="Sarah Payne" userId="bbaed961-01d0-4dc6-ae28-cf6a60d8f039" providerId="ADAL" clId="{37604E78-3923-8C45-9806-829AB53E7DBA}" dt="2021-03-23T17:53:34.925" v="3039" actId="1076"/>
          <ac:spMkLst>
            <pc:docMk/>
            <pc:sldMk cId="913355640" sldId="261"/>
            <ac:spMk id="18" creationId="{3A62E210-8A6E-D34C-9E05-7B82914A6814}"/>
          </ac:spMkLst>
        </pc:spChg>
        <pc:spChg chg="mod">
          <ac:chgData name="Sarah Payne" userId="bbaed961-01d0-4dc6-ae28-cf6a60d8f039" providerId="ADAL" clId="{37604E78-3923-8C45-9806-829AB53E7DBA}" dt="2021-03-23T19:49:18.760" v="3052" actId="20577"/>
          <ac:spMkLst>
            <pc:docMk/>
            <pc:sldMk cId="913355640" sldId="261"/>
            <ac:spMk id="19" creationId="{CD73F9B8-ABC1-1F41-AE91-37F33A9DC64D}"/>
          </ac:spMkLst>
        </pc:spChg>
        <pc:spChg chg="mod">
          <ac:chgData name="Sarah Payne" userId="bbaed961-01d0-4dc6-ae28-cf6a60d8f039" providerId="ADAL" clId="{37604E78-3923-8C45-9806-829AB53E7DBA}" dt="2021-03-23T17:41:06.255" v="2933" actId="1076"/>
          <ac:spMkLst>
            <pc:docMk/>
            <pc:sldMk cId="913355640" sldId="261"/>
            <ac:spMk id="20" creationId="{278133B7-1010-7C41-954B-770A4C1824BE}"/>
          </ac:spMkLst>
        </pc:spChg>
        <pc:spChg chg="del mod">
          <ac:chgData name="Sarah Payne" userId="bbaed961-01d0-4dc6-ae28-cf6a60d8f039" providerId="ADAL" clId="{37604E78-3923-8C45-9806-829AB53E7DBA}" dt="2021-03-12T00:41:46.308" v="1184" actId="478"/>
          <ac:spMkLst>
            <pc:docMk/>
            <pc:sldMk cId="913355640" sldId="261"/>
            <ac:spMk id="21" creationId="{782D6DBF-9A76-D247-833E-71F78AE8A5B6}"/>
          </ac:spMkLst>
        </pc:spChg>
        <pc:spChg chg="add mod">
          <ac:chgData name="Sarah Payne" userId="bbaed961-01d0-4dc6-ae28-cf6a60d8f039" providerId="ADAL" clId="{37604E78-3923-8C45-9806-829AB53E7DBA}" dt="2021-03-24T00:01:59.849" v="3133" actId="1076"/>
          <ac:spMkLst>
            <pc:docMk/>
            <pc:sldMk cId="913355640" sldId="261"/>
            <ac:spMk id="21" creationId="{BF064655-EEEA-294A-978A-7CAF910CB24C}"/>
          </ac:spMkLst>
        </pc:spChg>
        <pc:spChg chg="mod">
          <ac:chgData name="Sarah Payne" userId="bbaed961-01d0-4dc6-ae28-cf6a60d8f039" providerId="ADAL" clId="{37604E78-3923-8C45-9806-829AB53E7DBA}" dt="2021-03-23T17:38:59.701" v="2888" actId="1076"/>
          <ac:spMkLst>
            <pc:docMk/>
            <pc:sldMk cId="913355640" sldId="261"/>
            <ac:spMk id="22" creationId="{35F04D17-159C-EA4E-9393-C3A943C5C23C}"/>
          </ac:spMkLst>
        </pc:spChg>
        <pc:spChg chg="mod">
          <ac:chgData name="Sarah Payne" userId="bbaed961-01d0-4dc6-ae28-cf6a60d8f039" providerId="ADAL" clId="{37604E78-3923-8C45-9806-829AB53E7DBA}" dt="2021-03-23T17:41:00.295" v="2932" actId="1076"/>
          <ac:spMkLst>
            <pc:docMk/>
            <pc:sldMk cId="913355640" sldId="261"/>
            <ac:spMk id="23" creationId="{800BAEA5-7DF3-7B4C-848E-F499B639D6B0}"/>
          </ac:spMkLst>
        </pc:spChg>
        <pc:spChg chg="del mod">
          <ac:chgData name="Sarah Payne" userId="bbaed961-01d0-4dc6-ae28-cf6a60d8f039" providerId="ADAL" clId="{37604E78-3923-8C45-9806-829AB53E7DBA}" dt="2021-03-22T23:30:40.290" v="2396" actId="478"/>
          <ac:spMkLst>
            <pc:docMk/>
            <pc:sldMk cId="913355640" sldId="261"/>
            <ac:spMk id="24" creationId="{5E64D11C-05BC-2942-952B-68E30AB390CB}"/>
          </ac:spMkLst>
        </pc:spChg>
        <pc:spChg chg="mod">
          <ac:chgData name="Sarah Payne" userId="bbaed961-01d0-4dc6-ae28-cf6a60d8f039" providerId="ADAL" clId="{37604E78-3923-8C45-9806-829AB53E7DBA}" dt="2021-03-23T23:59:24.747" v="3120" actId="1076"/>
          <ac:spMkLst>
            <pc:docMk/>
            <pc:sldMk cId="913355640" sldId="261"/>
            <ac:spMk id="25" creationId="{E01B6B43-D4ED-EA42-827C-8337590F8AE5}"/>
          </ac:spMkLst>
        </pc:spChg>
        <pc:spChg chg="mod">
          <ac:chgData name="Sarah Payne" userId="bbaed961-01d0-4dc6-ae28-cf6a60d8f039" providerId="ADAL" clId="{37604E78-3923-8C45-9806-829AB53E7DBA}" dt="2021-03-23T17:34:16.509" v="2657" actId="1076"/>
          <ac:spMkLst>
            <pc:docMk/>
            <pc:sldMk cId="913355640" sldId="261"/>
            <ac:spMk id="28" creationId="{DD8CBF97-F41D-5647-940A-3EA90AE9F8CB}"/>
          </ac:spMkLst>
        </pc:spChg>
        <pc:spChg chg="mod">
          <ac:chgData name="Sarah Payne" userId="bbaed961-01d0-4dc6-ae28-cf6a60d8f039" providerId="ADAL" clId="{37604E78-3923-8C45-9806-829AB53E7DBA}" dt="2021-03-23T17:34:16.509" v="2657" actId="1076"/>
          <ac:spMkLst>
            <pc:docMk/>
            <pc:sldMk cId="913355640" sldId="261"/>
            <ac:spMk id="31" creationId="{4229E517-2A8A-194C-8893-AE6D7BCD84EA}"/>
          </ac:spMkLst>
        </pc:spChg>
        <pc:spChg chg="mod">
          <ac:chgData name="Sarah Payne" userId="bbaed961-01d0-4dc6-ae28-cf6a60d8f039" providerId="ADAL" clId="{37604E78-3923-8C45-9806-829AB53E7DBA}" dt="2021-03-12T00:21:28.211" v="731" actId="20577"/>
          <ac:spMkLst>
            <pc:docMk/>
            <pc:sldMk cId="913355640" sldId="261"/>
            <ac:spMk id="33" creationId="{00000000-0000-0000-0000-000000000000}"/>
          </ac:spMkLst>
        </pc:spChg>
        <pc:spChg chg="add mod">
          <ac:chgData name="Sarah Payne" userId="bbaed961-01d0-4dc6-ae28-cf6a60d8f039" providerId="ADAL" clId="{37604E78-3923-8C45-9806-829AB53E7DBA}" dt="2021-03-12T00:21:17.955" v="703" actId="1076"/>
          <ac:spMkLst>
            <pc:docMk/>
            <pc:sldMk cId="913355640" sldId="261"/>
            <ac:spMk id="36" creationId="{112AEF2A-2115-E24A-B01B-F8D7E33DBB51}"/>
          </ac:spMkLst>
        </pc:spChg>
        <pc:spChg chg="mod">
          <ac:chgData name="Sarah Payne" userId="bbaed961-01d0-4dc6-ae28-cf6a60d8f039" providerId="ADAL" clId="{37604E78-3923-8C45-9806-829AB53E7DBA}" dt="2021-03-23T17:34:16.509" v="2657" actId="1076"/>
          <ac:spMkLst>
            <pc:docMk/>
            <pc:sldMk cId="913355640" sldId="261"/>
            <ac:spMk id="37" creationId="{CC6544D5-6C7E-9446-AF0D-195CE4259DEE}"/>
          </ac:spMkLst>
        </pc:spChg>
        <pc:spChg chg="mod">
          <ac:chgData name="Sarah Payne" userId="bbaed961-01d0-4dc6-ae28-cf6a60d8f039" providerId="ADAL" clId="{37604E78-3923-8C45-9806-829AB53E7DBA}" dt="2021-03-12T00:24:04.104" v="757" actId="255"/>
          <ac:spMkLst>
            <pc:docMk/>
            <pc:sldMk cId="913355640" sldId="261"/>
            <ac:spMk id="41" creationId="{329F4704-4F9E-174D-A22A-82535B669D75}"/>
          </ac:spMkLst>
        </pc:spChg>
        <pc:spChg chg="mod">
          <ac:chgData name="Sarah Payne" userId="bbaed961-01d0-4dc6-ae28-cf6a60d8f039" providerId="ADAL" clId="{37604E78-3923-8C45-9806-829AB53E7DBA}" dt="2021-03-24T00:00:56.495" v="3124" actId="1076"/>
          <ac:spMkLst>
            <pc:docMk/>
            <pc:sldMk cId="913355640" sldId="261"/>
            <ac:spMk id="42" creationId="{582F7D24-34CA-964D-85C5-C3AEB7627383}"/>
          </ac:spMkLst>
        </pc:spChg>
        <pc:spChg chg="mod">
          <ac:chgData name="Sarah Payne" userId="bbaed961-01d0-4dc6-ae28-cf6a60d8f039" providerId="ADAL" clId="{37604E78-3923-8C45-9806-829AB53E7DBA}" dt="2021-03-23T17:34:16.509" v="2657" actId="1076"/>
          <ac:spMkLst>
            <pc:docMk/>
            <pc:sldMk cId="913355640" sldId="261"/>
            <ac:spMk id="43" creationId="{4229E517-2A8A-194C-8893-AE6D7BCD84EA}"/>
          </ac:spMkLst>
        </pc:spChg>
        <pc:spChg chg="mod">
          <ac:chgData name="Sarah Payne" userId="bbaed961-01d0-4dc6-ae28-cf6a60d8f039" providerId="ADAL" clId="{37604E78-3923-8C45-9806-829AB53E7DBA}" dt="2021-03-24T00:00:56.495" v="3124" actId="1076"/>
          <ac:spMkLst>
            <pc:docMk/>
            <pc:sldMk cId="913355640" sldId="261"/>
            <ac:spMk id="48" creationId="{E0D6049B-6AD1-CB4C-BC0A-5E44DBCCE093}"/>
          </ac:spMkLst>
        </pc:spChg>
        <pc:spChg chg="mod">
          <ac:chgData name="Sarah Payne" userId="bbaed961-01d0-4dc6-ae28-cf6a60d8f039" providerId="ADAL" clId="{37604E78-3923-8C45-9806-829AB53E7DBA}" dt="2021-03-24T00:02:20.701" v="3136" actId="1076"/>
          <ac:spMkLst>
            <pc:docMk/>
            <pc:sldMk cId="913355640" sldId="261"/>
            <ac:spMk id="49" creationId="{A9318EC9-41F4-F149-AA75-244817DB5CEA}"/>
          </ac:spMkLst>
        </pc:spChg>
        <pc:spChg chg="mod">
          <ac:chgData name="Sarah Payne" userId="bbaed961-01d0-4dc6-ae28-cf6a60d8f039" providerId="ADAL" clId="{37604E78-3923-8C45-9806-829AB53E7DBA}" dt="2021-03-24T00:03:55.737" v="3140" actId="1076"/>
          <ac:spMkLst>
            <pc:docMk/>
            <pc:sldMk cId="913355640" sldId="261"/>
            <ac:spMk id="52" creationId="{0E57BBEC-BB22-1F42-8E30-D0F65F45CD40}"/>
          </ac:spMkLst>
        </pc:spChg>
        <pc:spChg chg="add mod">
          <ac:chgData name="Sarah Payne" userId="bbaed961-01d0-4dc6-ae28-cf6a60d8f039" providerId="ADAL" clId="{37604E78-3923-8C45-9806-829AB53E7DBA}" dt="2021-03-12T00:24:18.704" v="760" actId="255"/>
          <ac:spMkLst>
            <pc:docMk/>
            <pc:sldMk cId="913355640" sldId="261"/>
            <ac:spMk id="54" creationId="{B9BE8CFF-CA83-9D4F-BE18-6FDAA9182DA2}"/>
          </ac:spMkLst>
        </pc:spChg>
        <pc:spChg chg="add mod">
          <ac:chgData name="Sarah Payne" userId="bbaed961-01d0-4dc6-ae28-cf6a60d8f039" providerId="ADAL" clId="{37604E78-3923-8C45-9806-829AB53E7DBA}" dt="2021-03-24T00:03:46.245" v="3139" actId="1076"/>
          <ac:spMkLst>
            <pc:docMk/>
            <pc:sldMk cId="913355640" sldId="261"/>
            <ac:spMk id="55" creationId="{74C1E250-34F1-2145-BF52-5322B1EC0545}"/>
          </ac:spMkLst>
        </pc:spChg>
        <pc:spChg chg="add del mod">
          <ac:chgData name="Sarah Payne" userId="bbaed961-01d0-4dc6-ae28-cf6a60d8f039" providerId="ADAL" clId="{37604E78-3923-8C45-9806-829AB53E7DBA}" dt="2021-03-12T00:23:32.605" v="751" actId="478"/>
          <ac:spMkLst>
            <pc:docMk/>
            <pc:sldMk cId="913355640" sldId="261"/>
            <ac:spMk id="56" creationId="{964CE0E9-4463-1B4B-B2B8-0E81735B77CE}"/>
          </ac:spMkLst>
        </pc:spChg>
        <pc:spChg chg="add mod topLvl">
          <ac:chgData name="Sarah Payne" userId="bbaed961-01d0-4dc6-ae28-cf6a60d8f039" providerId="ADAL" clId="{37604E78-3923-8C45-9806-829AB53E7DBA}" dt="2021-03-24T00:04:14.819" v="3143" actId="242"/>
          <ac:spMkLst>
            <pc:docMk/>
            <pc:sldMk cId="913355640" sldId="261"/>
            <ac:spMk id="57" creationId="{A6E3F570-562D-1144-91E9-78D941FA614F}"/>
          </ac:spMkLst>
        </pc:spChg>
        <pc:spChg chg="add mod topLvl">
          <ac:chgData name="Sarah Payne" userId="bbaed961-01d0-4dc6-ae28-cf6a60d8f039" providerId="ADAL" clId="{37604E78-3923-8C45-9806-829AB53E7DBA}" dt="2021-03-24T00:01:13.005" v="3127" actId="1076"/>
          <ac:spMkLst>
            <pc:docMk/>
            <pc:sldMk cId="913355640" sldId="261"/>
            <ac:spMk id="58" creationId="{53EEC4D6-92FD-0E4E-B916-60C9C041010B}"/>
          </ac:spMkLst>
        </pc:spChg>
        <pc:spChg chg="add mod topLvl">
          <ac:chgData name="Sarah Payne" userId="bbaed961-01d0-4dc6-ae28-cf6a60d8f039" providerId="ADAL" clId="{37604E78-3923-8C45-9806-829AB53E7DBA}" dt="2021-03-24T00:04:19.915" v="3144" actId="242"/>
          <ac:spMkLst>
            <pc:docMk/>
            <pc:sldMk cId="913355640" sldId="261"/>
            <ac:spMk id="59" creationId="{D396D9B5-F115-8740-BD31-FEC2DE9525D1}"/>
          </ac:spMkLst>
        </pc:spChg>
        <pc:spChg chg="mod">
          <ac:chgData name="Sarah Payne" userId="bbaed961-01d0-4dc6-ae28-cf6a60d8f039" providerId="ADAL" clId="{37604E78-3923-8C45-9806-829AB53E7DBA}" dt="2021-03-12T00:26:12.398" v="775"/>
          <ac:spMkLst>
            <pc:docMk/>
            <pc:sldMk cId="913355640" sldId="261"/>
            <ac:spMk id="62" creationId="{AD1840A7-1333-B248-94E9-588F9B057E4B}"/>
          </ac:spMkLst>
        </pc:spChg>
        <pc:spChg chg="mod">
          <ac:chgData name="Sarah Payne" userId="bbaed961-01d0-4dc6-ae28-cf6a60d8f039" providerId="ADAL" clId="{37604E78-3923-8C45-9806-829AB53E7DBA}" dt="2021-03-12T00:26:12.398" v="775"/>
          <ac:spMkLst>
            <pc:docMk/>
            <pc:sldMk cId="913355640" sldId="261"/>
            <ac:spMk id="63" creationId="{B9732B8D-DAA0-C74E-AAC2-C5C6C922D785}"/>
          </ac:spMkLst>
        </pc:spChg>
        <pc:spChg chg="mod">
          <ac:chgData name="Sarah Payne" userId="bbaed961-01d0-4dc6-ae28-cf6a60d8f039" providerId="ADAL" clId="{37604E78-3923-8C45-9806-829AB53E7DBA}" dt="2021-03-12T00:26:12.398" v="775"/>
          <ac:spMkLst>
            <pc:docMk/>
            <pc:sldMk cId="913355640" sldId="261"/>
            <ac:spMk id="64" creationId="{F941F242-E3D8-E848-B4FE-34016ECD25AC}"/>
          </ac:spMkLst>
        </pc:spChg>
        <pc:spChg chg="mod">
          <ac:chgData name="Sarah Payne" userId="bbaed961-01d0-4dc6-ae28-cf6a60d8f039" providerId="ADAL" clId="{37604E78-3923-8C45-9806-829AB53E7DBA}" dt="2021-03-12T00:26:12.398" v="775"/>
          <ac:spMkLst>
            <pc:docMk/>
            <pc:sldMk cId="913355640" sldId="261"/>
            <ac:spMk id="65" creationId="{940FE40D-D3B8-084C-B959-83BA23E2088F}"/>
          </ac:spMkLst>
        </pc:spChg>
        <pc:spChg chg="mod">
          <ac:chgData name="Sarah Payne" userId="bbaed961-01d0-4dc6-ae28-cf6a60d8f039" providerId="ADAL" clId="{37604E78-3923-8C45-9806-829AB53E7DBA}" dt="2021-03-12T00:26:12.398" v="775"/>
          <ac:spMkLst>
            <pc:docMk/>
            <pc:sldMk cId="913355640" sldId="261"/>
            <ac:spMk id="66" creationId="{C2ECBF0D-99F8-DA4D-AE1D-71994DE0D17B}"/>
          </ac:spMkLst>
        </pc:spChg>
        <pc:spChg chg="mod">
          <ac:chgData name="Sarah Payne" userId="bbaed961-01d0-4dc6-ae28-cf6a60d8f039" providerId="ADAL" clId="{37604E78-3923-8C45-9806-829AB53E7DBA}" dt="2021-03-12T00:26:12.398" v="775"/>
          <ac:spMkLst>
            <pc:docMk/>
            <pc:sldMk cId="913355640" sldId="261"/>
            <ac:spMk id="67" creationId="{C9E1D29C-04BA-A64C-949A-ECC926D77E3C}"/>
          </ac:spMkLst>
        </pc:spChg>
        <pc:spChg chg="mod">
          <ac:chgData name="Sarah Payne" userId="bbaed961-01d0-4dc6-ae28-cf6a60d8f039" providerId="ADAL" clId="{37604E78-3923-8C45-9806-829AB53E7DBA}" dt="2021-03-12T00:26:12.398" v="775"/>
          <ac:spMkLst>
            <pc:docMk/>
            <pc:sldMk cId="913355640" sldId="261"/>
            <ac:spMk id="68" creationId="{197CD142-17D7-7A4C-A8E9-BE066EAFA231}"/>
          </ac:spMkLst>
        </pc:spChg>
        <pc:spChg chg="mod">
          <ac:chgData name="Sarah Payne" userId="bbaed961-01d0-4dc6-ae28-cf6a60d8f039" providerId="ADAL" clId="{37604E78-3923-8C45-9806-829AB53E7DBA}" dt="2021-03-12T00:26:12.398" v="775"/>
          <ac:spMkLst>
            <pc:docMk/>
            <pc:sldMk cId="913355640" sldId="261"/>
            <ac:spMk id="69" creationId="{4016FEFF-099F-AF45-94C2-393D03618EFC}"/>
          </ac:spMkLst>
        </pc:spChg>
        <pc:spChg chg="mod">
          <ac:chgData name="Sarah Payne" userId="bbaed961-01d0-4dc6-ae28-cf6a60d8f039" providerId="ADAL" clId="{37604E78-3923-8C45-9806-829AB53E7DBA}" dt="2021-03-12T00:26:12.398" v="775"/>
          <ac:spMkLst>
            <pc:docMk/>
            <pc:sldMk cId="913355640" sldId="261"/>
            <ac:spMk id="70" creationId="{F1631EF8-EF5F-204D-A0BD-37F1EF9D1D22}"/>
          </ac:spMkLst>
        </pc:spChg>
        <pc:spChg chg="mod">
          <ac:chgData name="Sarah Payne" userId="bbaed961-01d0-4dc6-ae28-cf6a60d8f039" providerId="ADAL" clId="{37604E78-3923-8C45-9806-829AB53E7DBA}" dt="2021-03-12T00:26:12.398" v="775"/>
          <ac:spMkLst>
            <pc:docMk/>
            <pc:sldMk cId="913355640" sldId="261"/>
            <ac:spMk id="71" creationId="{C48EA675-C3CD-C845-B0A1-266612796132}"/>
          </ac:spMkLst>
        </pc:spChg>
        <pc:spChg chg="mod">
          <ac:chgData name="Sarah Payne" userId="bbaed961-01d0-4dc6-ae28-cf6a60d8f039" providerId="ADAL" clId="{37604E78-3923-8C45-9806-829AB53E7DBA}" dt="2021-03-12T00:26:12.398" v="775"/>
          <ac:spMkLst>
            <pc:docMk/>
            <pc:sldMk cId="913355640" sldId="261"/>
            <ac:spMk id="72" creationId="{F6779DBB-A143-DD4D-A7B1-85C27624CB28}"/>
          </ac:spMkLst>
        </pc:spChg>
        <pc:spChg chg="mod">
          <ac:chgData name="Sarah Payne" userId="bbaed961-01d0-4dc6-ae28-cf6a60d8f039" providerId="ADAL" clId="{37604E78-3923-8C45-9806-829AB53E7DBA}" dt="2021-03-12T00:26:12.398" v="775"/>
          <ac:spMkLst>
            <pc:docMk/>
            <pc:sldMk cId="913355640" sldId="261"/>
            <ac:spMk id="73" creationId="{A423B753-306B-0D48-9291-5EEF719EE349}"/>
          </ac:spMkLst>
        </pc:spChg>
        <pc:spChg chg="mod">
          <ac:chgData name="Sarah Payne" userId="bbaed961-01d0-4dc6-ae28-cf6a60d8f039" providerId="ADAL" clId="{37604E78-3923-8C45-9806-829AB53E7DBA}" dt="2021-03-12T00:26:12.398" v="775"/>
          <ac:spMkLst>
            <pc:docMk/>
            <pc:sldMk cId="913355640" sldId="261"/>
            <ac:spMk id="80" creationId="{B5939139-82C5-8447-928D-66FB44EB67E4}"/>
          </ac:spMkLst>
        </pc:spChg>
        <pc:spChg chg="mod">
          <ac:chgData name="Sarah Payne" userId="bbaed961-01d0-4dc6-ae28-cf6a60d8f039" providerId="ADAL" clId="{37604E78-3923-8C45-9806-829AB53E7DBA}" dt="2021-03-12T00:26:12.398" v="775"/>
          <ac:spMkLst>
            <pc:docMk/>
            <pc:sldMk cId="913355640" sldId="261"/>
            <ac:spMk id="81" creationId="{4D2F48BC-C3DE-C545-B2E5-AC1C1DFDC1C0}"/>
          </ac:spMkLst>
        </pc:spChg>
        <pc:spChg chg="mod">
          <ac:chgData name="Sarah Payne" userId="bbaed961-01d0-4dc6-ae28-cf6a60d8f039" providerId="ADAL" clId="{37604E78-3923-8C45-9806-829AB53E7DBA}" dt="2021-03-12T00:26:12.398" v="775"/>
          <ac:spMkLst>
            <pc:docMk/>
            <pc:sldMk cId="913355640" sldId="261"/>
            <ac:spMk id="82" creationId="{9BBFC071-29D5-174B-AE43-9354D5DB883E}"/>
          </ac:spMkLst>
        </pc:spChg>
        <pc:spChg chg="mod">
          <ac:chgData name="Sarah Payne" userId="bbaed961-01d0-4dc6-ae28-cf6a60d8f039" providerId="ADAL" clId="{37604E78-3923-8C45-9806-829AB53E7DBA}" dt="2021-03-12T00:26:12.398" v="775"/>
          <ac:spMkLst>
            <pc:docMk/>
            <pc:sldMk cId="913355640" sldId="261"/>
            <ac:spMk id="83" creationId="{196E8A6E-24A4-5946-8ABF-2855F5D8712B}"/>
          </ac:spMkLst>
        </pc:spChg>
        <pc:spChg chg="mod">
          <ac:chgData name="Sarah Payne" userId="bbaed961-01d0-4dc6-ae28-cf6a60d8f039" providerId="ADAL" clId="{37604E78-3923-8C45-9806-829AB53E7DBA}" dt="2021-03-12T00:26:12.398" v="775"/>
          <ac:spMkLst>
            <pc:docMk/>
            <pc:sldMk cId="913355640" sldId="261"/>
            <ac:spMk id="84" creationId="{4AEBC14F-7AC1-D04B-BD19-DE79FA33FC64}"/>
          </ac:spMkLst>
        </pc:spChg>
        <pc:spChg chg="mod">
          <ac:chgData name="Sarah Payne" userId="bbaed961-01d0-4dc6-ae28-cf6a60d8f039" providerId="ADAL" clId="{37604E78-3923-8C45-9806-829AB53E7DBA}" dt="2021-03-12T00:26:12.398" v="775"/>
          <ac:spMkLst>
            <pc:docMk/>
            <pc:sldMk cId="913355640" sldId="261"/>
            <ac:spMk id="85" creationId="{FF736689-DAD0-364C-97D8-FC8D74801810}"/>
          </ac:spMkLst>
        </pc:spChg>
        <pc:spChg chg="mod">
          <ac:chgData name="Sarah Payne" userId="bbaed961-01d0-4dc6-ae28-cf6a60d8f039" providerId="ADAL" clId="{37604E78-3923-8C45-9806-829AB53E7DBA}" dt="2021-03-12T00:26:12.398" v="775"/>
          <ac:spMkLst>
            <pc:docMk/>
            <pc:sldMk cId="913355640" sldId="261"/>
            <ac:spMk id="86" creationId="{8B253CEF-6185-284D-B760-9B39AAA1FF99}"/>
          </ac:spMkLst>
        </pc:spChg>
        <pc:spChg chg="mod">
          <ac:chgData name="Sarah Payne" userId="bbaed961-01d0-4dc6-ae28-cf6a60d8f039" providerId="ADAL" clId="{37604E78-3923-8C45-9806-829AB53E7DBA}" dt="2021-03-12T00:26:12.398" v="775"/>
          <ac:spMkLst>
            <pc:docMk/>
            <pc:sldMk cId="913355640" sldId="261"/>
            <ac:spMk id="87" creationId="{E86A01A9-C045-554F-9B00-F7C300F5A9FC}"/>
          </ac:spMkLst>
        </pc:spChg>
        <pc:spChg chg="mod">
          <ac:chgData name="Sarah Payne" userId="bbaed961-01d0-4dc6-ae28-cf6a60d8f039" providerId="ADAL" clId="{37604E78-3923-8C45-9806-829AB53E7DBA}" dt="2021-03-12T00:26:12.398" v="775"/>
          <ac:spMkLst>
            <pc:docMk/>
            <pc:sldMk cId="913355640" sldId="261"/>
            <ac:spMk id="88" creationId="{296B3FC6-240E-8E49-B63E-D66019AC6E69}"/>
          </ac:spMkLst>
        </pc:spChg>
        <pc:spChg chg="mod">
          <ac:chgData name="Sarah Payne" userId="bbaed961-01d0-4dc6-ae28-cf6a60d8f039" providerId="ADAL" clId="{37604E78-3923-8C45-9806-829AB53E7DBA}" dt="2021-03-12T00:26:12.398" v="775"/>
          <ac:spMkLst>
            <pc:docMk/>
            <pc:sldMk cId="913355640" sldId="261"/>
            <ac:spMk id="89" creationId="{4F0C8314-650B-AF41-966A-6306FA3806EC}"/>
          </ac:spMkLst>
        </pc:spChg>
        <pc:spChg chg="mod">
          <ac:chgData name="Sarah Payne" userId="bbaed961-01d0-4dc6-ae28-cf6a60d8f039" providerId="ADAL" clId="{37604E78-3923-8C45-9806-829AB53E7DBA}" dt="2021-03-12T00:26:12.398" v="775"/>
          <ac:spMkLst>
            <pc:docMk/>
            <pc:sldMk cId="913355640" sldId="261"/>
            <ac:spMk id="90" creationId="{992B9353-D589-7F42-80F3-9389A916F443}"/>
          </ac:spMkLst>
        </pc:spChg>
        <pc:spChg chg="mod">
          <ac:chgData name="Sarah Payne" userId="bbaed961-01d0-4dc6-ae28-cf6a60d8f039" providerId="ADAL" clId="{37604E78-3923-8C45-9806-829AB53E7DBA}" dt="2021-03-12T00:26:12.398" v="775"/>
          <ac:spMkLst>
            <pc:docMk/>
            <pc:sldMk cId="913355640" sldId="261"/>
            <ac:spMk id="91" creationId="{57AAA8B5-F0BB-1E42-B063-DCB29474ADF4}"/>
          </ac:spMkLst>
        </pc:spChg>
        <pc:spChg chg="mod">
          <ac:chgData name="Sarah Payne" userId="bbaed961-01d0-4dc6-ae28-cf6a60d8f039" providerId="ADAL" clId="{37604E78-3923-8C45-9806-829AB53E7DBA}" dt="2021-03-12T00:26:12.398" v="775"/>
          <ac:spMkLst>
            <pc:docMk/>
            <pc:sldMk cId="913355640" sldId="261"/>
            <ac:spMk id="92" creationId="{1A12DE6B-C827-4840-A455-EF747CB4DD3A}"/>
          </ac:spMkLst>
        </pc:spChg>
        <pc:spChg chg="mod">
          <ac:chgData name="Sarah Payne" userId="bbaed961-01d0-4dc6-ae28-cf6a60d8f039" providerId="ADAL" clId="{37604E78-3923-8C45-9806-829AB53E7DBA}" dt="2021-03-12T00:26:12.398" v="775"/>
          <ac:spMkLst>
            <pc:docMk/>
            <pc:sldMk cId="913355640" sldId="261"/>
            <ac:spMk id="93" creationId="{07E59155-8083-9347-9945-063BC23D4B56}"/>
          </ac:spMkLst>
        </pc:spChg>
        <pc:spChg chg="mod">
          <ac:chgData name="Sarah Payne" userId="bbaed961-01d0-4dc6-ae28-cf6a60d8f039" providerId="ADAL" clId="{37604E78-3923-8C45-9806-829AB53E7DBA}" dt="2021-03-12T00:26:12.398" v="775"/>
          <ac:spMkLst>
            <pc:docMk/>
            <pc:sldMk cId="913355640" sldId="261"/>
            <ac:spMk id="94" creationId="{18E12F53-C841-8343-9BCE-35CDC4239045}"/>
          </ac:spMkLst>
        </pc:spChg>
        <pc:spChg chg="mod">
          <ac:chgData name="Sarah Payne" userId="bbaed961-01d0-4dc6-ae28-cf6a60d8f039" providerId="ADAL" clId="{37604E78-3923-8C45-9806-829AB53E7DBA}" dt="2021-03-12T00:26:12.398" v="775"/>
          <ac:spMkLst>
            <pc:docMk/>
            <pc:sldMk cId="913355640" sldId="261"/>
            <ac:spMk id="95" creationId="{E99EA8BC-1661-DC4F-BA25-89A9A282EAD5}"/>
          </ac:spMkLst>
        </pc:spChg>
        <pc:spChg chg="mod">
          <ac:chgData name="Sarah Payne" userId="bbaed961-01d0-4dc6-ae28-cf6a60d8f039" providerId="ADAL" clId="{37604E78-3923-8C45-9806-829AB53E7DBA}" dt="2021-03-12T00:26:12.398" v="775"/>
          <ac:spMkLst>
            <pc:docMk/>
            <pc:sldMk cId="913355640" sldId="261"/>
            <ac:spMk id="96" creationId="{21AD70A2-3B4F-514E-9024-74C17ABF2E7B}"/>
          </ac:spMkLst>
        </pc:spChg>
        <pc:spChg chg="mod">
          <ac:chgData name="Sarah Payne" userId="bbaed961-01d0-4dc6-ae28-cf6a60d8f039" providerId="ADAL" clId="{37604E78-3923-8C45-9806-829AB53E7DBA}" dt="2021-03-12T00:26:12.398" v="775"/>
          <ac:spMkLst>
            <pc:docMk/>
            <pc:sldMk cId="913355640" sldId="261"/>
            <ac:spMk id="97" creationId="{0F1192A2-6BAE-A440-935F-EF32F0AB1208}"/>
          </ac:spMkLst>
        </pc:spChg>
        <pc:spChg chg="mod">
          <ac:chgData name="Sarah Payne" userId="bbaed961-01d0-4dc6-ae28-cf6a60d8f039" providerId="ADAL" clId="{37604E78-3923-8C45-9806-829AB53E7DBA}" dt="2021-03-12T00:26:12.398" v="775"/>
          <ac:spMkLst>
            <pc:docMk/>
            <pc:sldMk cId="913355640" sldId="261"/>
            <ac:spMk id="98" creationId="{5957182B-2B84-9C43-9699-D0505E1FDD77}"/>
          </ac:spMkLst>
        </pc:spChg>
        <pc:spChg chg="mod">
          <ac:chgData name="Sarah Payne" userId="bbaed961-01d0-4dc6-ae28-cf6a60d8f039" providerId="ADAL" clId="{37604E78-3923-8C45-9806-829AB53E7DBA}" dt="2021-03-12T00:26:12.398" v="775"/>
          <ac:spMkLst>
            <pc:docMk/>
            <pc:sldMk cId="913355640" sldId="261"/>
            <ac:spMk id="99" creationId="{20406856-4FC5-9243-884C-5780F397A1F8}"/>
          </ac:spMkLst>
        </pc:spChg>
        <pc:spChg chg="mod">
          <ac:chgData name="Sarah Payne" userId="bbaed961-01d0-4dc6-ae28-cf6a60d8f039" providerId="ADAL" clId="{37604E78-3923-8C45-9806-829AB53E7DBA}" dt="2021-03-12T00:26:12.398" v="775"/>
          <ac:spMkLst>
            <pc:docMk/>
            <pc:sldMk cId="913355640" sldId="261"/>
            <ac:spMk id="100" creationId="{3284E08B-6596-E84A-8775-4E5E0413CA4F}"/>
          </ac:spMkLst>
        </pc:spChg>
        <pc:spChg chg="mod">
          <ac:chgData name="Sarah Payne" userId="bbaed961-01d0-4dc6-ae28-cf6a60d8f039" providerId="ADAL" clId="{37604E78-3923-8C45-9806-829AB53E7DBA}" dt="2021-03-12T00:26:12.398" v="775"/>
          <ac:spMkLst>
            <pc:docMk/>
            <pc:sldMk cId="913355640" sldId="261"/>
            <ac:spMk id="101" creationId="{B33207B8-5698-7C42-B98F-4AB35DEFF31C}"/>
          </ac:spMkLst>
        </pc:spChg>
        <pc:spChg chg="mod">
          <ac:chgData name="Sarah Payne" userId="bbaed961-01d0-4dc6-ae28-cf6a60d8f039" providerId="ADAL" clId="{37604E78-3923-8C45-9806-829AB53E7DBA}" dt="2021-03-12T00:26:12.398" v="775"/>
          <ac:spMkLst>
            <pc:docMk/>
            <pc:sldMk cId="913355640" sldId="261"/>
            <ac:spMk id="102" creationId="{AFEB08C6-2CBA-D041-ACBE-A212ECBFE433}"/>
          </ac:spMkLst>
        </pc:spChg>
        <pc:spChg chg="mod">
          <ac:chgData name="Sarah Payne" userId="bbaed961-01d0-4dc6-ae28-cf6a60d8f039" providerId="ADAL" clId="{37604E78-3923-8C45-9806-829AB53E7DBA}" dt="2021-03-12T00:26:12.398" v="775"/>
          <ac:spMkLst>
            <pc:docMk/>
            <pc:sldMk cId="913355640" sldId="261"/>
            <ac:spMk id="103" creationId="{5D0431B9-9B95-8440-84B5-C7C4CC2B05C3}"/>
          </ac:spMkLst>
        </pc:spChg>
        <pc:spChg chg="add mod">
          <ac:chgData name="Sarah Payne" userId="bbaed961-01d0-4dc6-ae28-cf6a60d8f039" providerId="ADAL" clId="{37604E78-3923-8C45-9806-829AB53E7DBA}" dt="2021-03-23T17:54:39.975" v="3041" actId="1076"/>
          <ac:spMkLst>
            <pc:docMk/>
            <pc:sldMk cId="913355640" sldId="261"/>
            <ac:spMk id="104" creationId="{E00B0937-6B9A-9D4C-9486-E2F1C99D710F}"/>
          </ac:spMkLst>
        </pc:spChg>
        <pc:spChg chg="mod">
          <ac:chgData name="Sarah Payne" userId="bbaed961-01d0-4dc6-ae28-cf6a60d8f039" providerId="ADAL" clId="{37604E78-3923-8C45-9806-829AB53E7DBA}" dt="2021-03-22T18:10:12.096" v="1567"/>
          <ac:spMkLst>
            <pc:docMk/>
            <pc:sldMk cId="913355640" sldId="261"/>
            <ac:spMk id="108" creationId="{CC4B2BCD-4ADB-2B43-869D-B0321E51EF96}"/>
          </ac:spMkLst>
        </pc:spChg>
        <pc:spChg chg="add del mod">
          <ac:chgData name="Sarah Payne" userId="bbaed961-01d0-4dc6-ae28-cf6a60d8f039" providerId="ADAL" clId="{37604E78-3923-8C45-9806-829AB53E7DBA}" dt="2021-03-23T17:38:14.856" v="2840"/>
          <ac:spMkLst>
            <pc:docMk/>
            <pc:sldMk cId="913355640" sldId="261"/>
            <ac:spMk id="108" creationId="{E2C64040-F32D-ED41-9C3A-6DEA84BEFEA0}"/>
          </ac:spMkLst>
        </pc:spChg>
        <pc:spChg chg="mod">
          <ac:chgData name="Sarah Payne" userId="bbaed961-01d0-4dc6-ae28-cf6a60d8f039" providerId="ADAL" clId="{37604E78-3923-8C45-9806-829AB53E7DBA}" dt="2021-03-22T18:10:12.096" v="1567"/>
          <ac:spMkLst>
            <pc:docMk/>
            <pc:sldMk cId="913355640" sldId="261"/>
            <ac:spMk id="109" creationId="{65AE9F43-79FF-C547-82CE-0282F32FE090}"/>
          </ac:spMkLst>
        </pc:spChg>
        <pc:spChg chg="add del mod">
          <ac:chgData name="Sarah Payne" userId="bbaed961-01d0-4dc6-ae28-cf6a60d8f039" providerId="ADAL" clId="{37604E78-3923-8C45-9806-829AB53E7DBA}" dt="2021-03-23T17:38:35.278" v="2887"/>
          <ac:spMkLst>
            <pc:docMk/>
            <pc:sldMk cId="913355640" sldId="261"/>
            <ac:spMk id="109" creationId="{C92BD6AC-2830-2349-B015-8AD1074DE457}"/>
          </ac:spMkLst>
        </pc:spChg>
        <pc:spChg chg="mod">
          <ac:chgData name="Sarah Payne" userId="bbaed961-01d0-4dc6-ae28-cf6a60d8f039" providerId="ADAL" clId="{37604E78-3923-8C45-9806-829AB53E7DBA}" dt="2021-03-22T18:10:12.096" v="1567"/>
          <ac:spMkLst>
            <pc:docMk/>
            <pc:sldMk cId="913355640" sldId="261"/>
            <ac:spMk id="110" creationId="{A91E62BC-6AC2-B14B-B379-30E704AEA05B}"/>
          </ac:spMkLst>
        </pc:spChg>
        <pc:spChg chg="mod">
          <ac:chgData name="Sarah Payne" userId="bbaed961-01d0-4dc6-ae28-cf6a60d8f039" providerId="ADAL" clId="{37604E78-3923-8C45-9806-829AB53E7DBA}" dt="2021-03-23T17:24:14.798" v="2573" actId="1076"/>
          <ac:spMkLst>
            <pc:docMk/>
            <pc:sldMk cId="913355640" sldId="261"/>
            <ac:spMk id="120" creationId="{A55E709A-A01C-E54A-ACDD-A52FAD4FD79F}"/>
          </ac:spMkLst>
        </pc:spChg>
        <pc:spChg chg="mod">
          <ac:chgData name="Sarah Payne" userId="bbaed961-01d0-4dc6-ae28-cf6a60d8f039" providerId="ADAL" clId="{37604E78-3923-8C45-9806-829AB53E7DBA}" dt="2021-03-23T17:24:19.659" v="2574" actId="1076"/>
          <ac:spMkLst>
            <pc:docMk/>
            <pc:sldMk cId="913355640" sldId="261"/>
            <ac:spMk id="121" creationId="{B7EDD52A-F0ED-D947-BB64-D8623AB007A2}"/>
          </ac:spMkLst>
        </pc:spChg>
        <pc:spChg chg="mod">
          <ac:chgData name="Sarah Payne" userId="bbaed961-01d0-4dc6-ae28-cf6a60d8f039" providerId="ADAL" clId="{37604E78-3923-8C45-9806-829AB53E7DBA}" dt="2021-03-23T17:24:22.649" v="2575" actId="1076"/>
          <ac:spMkLst>
            <pc:docMk/>
            <pc:sldMk cId="913355640" sldId="261"/>
            <ac:spMk id="122" creationId="{2F541FDE-B9AA-9C40-B875-DAA99D637139}"/>
          </ac:spMkLst>
        </pc:spChg>
        <pc:spChg chg="add mod">
          <ac:chgData name="Sarah Payne" userId="bbaed961-01d0-4dc6-ae28-cf6a60d8f039" providerId="ADAL" clId="{37604E78-3923-8C45-9806-829AB53E7DBA}" dt="2021-03-23T17:49:01.730" v="3006" actId="1076"/>
          <ac:spMkLst>
            <pc:docMk/>
            <pc:sldMk cId="913355640" sldId="261"/>
            <ac:spMk id="129" creationId="{6DB785E8-15C4-E846-8399-D7835A35F68B}"/>
          </ac:spMkLst>
        </pc:spChg>
        <pc:spChg chg="add mod">
          <ac:chgData name="Sarah Payne" userId="bbaed961-01d0-4dc6-ae28-cf6a60d8f039" providerId="ADAL" clId="{37604E78-3923-8C45-9806-829AB53E7DBA}" dt="2021-03-23T17:49:20.617" v="3010" actId="1076"/>
          <ac:spMkLst>
            <pc:docMk/>
            <pc:sldMk cId="913355640" sldId="261"/>
            <ac:spMk id="130" creationId="{DAF75E6A-23D7-A04D-99C3-FAB8E82FF0D6}"/>
          </ac:spMkLst>
        </pc:spChg>
        <pc:spChg chg="add mod">
          <ac:chgData name="Sarah Payne" userId="bbaed961-01d0-4dc6-ae28-cf6a60d8f039" providerId="ADAL" clId="{37604E78-3923-8C45-9806-829AB53E7DBA}" dt="2021-03-23T17:49:16.084" v="3009" actId="1076"/>
          <ac:spMkLst>
            <pc:docMk/>
            <pc:sldMk cId="913355640" sldId="261"/>
            <ac:spMk id="131" creationId="{D04D6D80-4D9F-454A-AEF9-E8A61126E3C1}"/>
          </ac:spMkLst>
        </pc:spChg>
        <pc:spChg chg="add del mod">
          <ac:chgData name="Sarah Payne" userId="bbaed961-01d0-4dc6-ae28-cf6a60d8f039" providerId="ADAL" clId="{37604E78-3923-8C45-9806-829AB53E7DBA}" dt="2021-03-22T22:40:25.212" v="1903"/>
          <ac:spMkLst>
            <pc:docMk/>
            <pc:sldMk cId="913355640" sldId="261"/>
            <ac:spMk id="132" creationId="{BAEA00A6-0DD3-6A41-A771-44CBF10B6FB7}"/>
          </ac:spMkLst>
        </pc:spChg>
        <pc:spChg chg="add mod">
          <ac:chgData name="Sarah Payne" userId="bbaed961-01d0-4dc6-ae28-cf6a60d8f039" providerId="ADAL" clId="{37604E78-3923-8C45-9806-829AB53E7DBA}" dt="2021-03-23T17:49:12.558" v="3008" actId="1076"/>
          <ac:spMkLst>
            <pc:docMk/>
            <pc:sldMk cId="913355640" sldId="261"/>
            <ac:spMk id="133" creationId="{CA5AC14C-9EBA-F24A-A7BE-79910AC5F248}"/>
          </ac:spMkLst>
        </pc:spChg>
        <pc:spChg chg="add mod">
          <ac:chgData name="Sarah Payne" userId="bbaed961-01d0-4dc6-ae28-cf6a60d8f039" providerId="ADAL" clId="{37604E78-3923-8C45-9806-829AB53E7DBA}" dt="2021-03-23T17:45:37.630" v="2970" actId="1076"/>
          <ac:spMkLst>
            <pc:docMk/>
            <pc:sldMk cId="913355640" sldId="261"/>
            <ac:spMk id="134" creationId="{254BDCC0-AC8F-9E4C-8184-633C695FA3A2}"/>
          </ac:spMkLst>
        </pc:spChg>
        <pc:spChg chg="add mod">
          <ac:chgData name="Sarah Payne" userId="bbaed961-01d0-4dc6-ae28-cf6a60d8f039" providerId="ADAL" clId="{37604E78-3923-8C45-9806-829AB53E7DBA}" dt="2021-03-23T17:45:37.630" v="2970" actId="1076"/>
          <ac:spMkLst>
            <pc:docMk/>
            <pc:sldMk cId="913355640" sldId="261"/>
            <ac:spMk id="135" creationId="{C1BD7BA7-9480-F34A-9DE2-587B3B13086C}"/>
          </ac:spMkLst>
        </pc:spChg>
        <pc:spChg chg="add mod">
          <ac:chgData name="Sarah Payne" userId="bbaed961-01d0-4dc6-ae28-cf6a60d8f039" providerId="ADAL" clId="{37604E78-3923-8C45-9806-829AB53E7DBA}" dt="2021-03-23T17:48:56.160" v="3005" actId="1076"/>
          <ac:spMkLst>
            <pc:docMk/>
            <pc:sldMk cId="913355640" sldId="261"/>
            <ac:spMk id="136" creationId="{73C5EE31-A139-7A4E-8152-ED61669AB52F}"/>
          </ac:spMkLst>
        </pc:spChg>
        <pc:spChg chg="mod">
          <ac:chgData name="Sarah Payne" userId="bbaed961-01d0-4dc6-ae28-cf6a60d8f039" providerId="ADAL" clId="{37604E78-3923-8C45-9806-829AB53E7DBA}" dt="2021-03-22T23:44:08.030" v="2493" actId="20577"/>
          <ac:spMkLst>
            <pc:docMk/>
            <pc:sldMk cId="913355640" sldId="261"/>
            <ac:spMk id="138" creationId="{0792511E-4C42-2343-94D1-87507CE7A2AC}"/>
          </ac:spMkLst>
        </pc:spChg>
        <pc:spChg chg="mod">
          <ac:chgData name="Sarah Payne" userId="bbaed961-01d0-4dc6-ae28-cf6a60d8f039" providerId="ADAL" clId="{37604E78-3923-8C45-9806-829AB53E7DBA}" dt="2021-03-22T23:34:20.388" v="2413"/>
          <ac:spMkLst>
            <pc:docMk/>
            <pc:sldMk cId="913355640" sldId="261"/>
            <ac:spMk id="139" creationId="{8EF9FD53-B6ED-7A48-B8DA-5536472EE030}"/>
          </ac:spMkLst>
        </pc:spChg>
        <pc:spChg chg="mod">
          <ac:chgData name="Sarah Payne" userId="bbaed961-01d0-4dc6-ae28-cf6a60d8f039" providerId="ADAL" clId="{37604E78-3923-8C45-9806-829AB53E7DBA}" dt="2021-03-22T23:34:20.388" v="2413"/>
          <ac:spMkLst>
            <pc:docMk/>
            <pc:sldMk cId="913355640" sldId="261"/>
            <ac:spMk id="140" creationId="{68BF53D3-0B2A-4E42-9B6F-7221743850BD}"/>
          </ac:spMkLst>
        </pc:spChg>
        <pc:spChg chg="mod">
          <ac:chgData name="Sarah Payne" userId="bbaed961-01d0-4dc6-ae28-cf6a60d8f039" providerId="ADAL" clId="{37604E78-3923-8C45-9806-829AB53E7DBA}" dt="2021-03-22T23:31:46.514" v="2404"/>
          <ac:spMkLst>
            <pc:docMk/>
            <pc:sldMk cId="913355640" sldId="261"/>
            <ac:spMk id="140" creationId="{BFEA0540-204E-C04C-A8EF-A280D306E1EA}"/>
          </ac:spMkLst>
        </pc:spChg>
        <pc:spChg chg="mod">
          <ac:chgData name="Sarah Payne" userId="bbaed961-01d0-4dc6-ae28-cf6a60d8f039" providerId="ADAL" clId="{37604E78-3923-8C45-9806-829AB53E7DBA}" dt="2021-03-22T23:34:20.388" v="2413"/>
          <ac:spMkLst>
            <pc:docMk/>
            <pc:sldMk cId="913355640" sldId="261"/>
            <ac:spMk id="141" creationId="{20E5AC88-1F5E-0A4F-B8F4-5C1B555D893B}"/>
          </ac:spMkLst>
        </pc:spChg>
        <pc:spChg chg="mod">
          <ac:chgData name="Sarah Payne" userId="bbaed961-01d0-4dc6-ae28-cf6a60d8f039" providerId="ADAL" clId="{37604E78-3923-8C45-9806-829AB53E7DBA}" dt="2021-03-22T23:31:46.514" v="2404"/>
          <ac:spMkLst>
            <pc:docMk/>
            <pc:sldMk cId="913355640" sldId="261"/>
            <ac:spMk id="141" creationId="{E9172541-4F70-AB49-83AE-5C8A34028A3D}"/>
          </ac:spMkLst>
        </pc:spChg>
        <pc:spChg chg="mod">
          <ac:chgData name="Sarah Payne" userId="bbaed961-01d0-4dc6-ae28-cf6a60d8f039" providerId="ADAL" clId="{37604E78-3923-8C45-9806-829AB53E7DBA}" dt="2021-03-22T23:31:46.514" v="2404"/>
          <ac:spMkLst>
            <pc:docMk/>
            <pc:sldMk cId="913355640" sldId="261"/>
            <ac:spMk id="142" creationId="{543E0BE9-5FA9-9D45-84BB-A042D601F853}"/>
          </ac:spMkLst>
        </pc:spChg>
        <pc:spChg chg="mod">
          <ac:chgData name="Sarah Payne" userId="bbaed961-01d0-4dc6-ae28-cf6a60d8f039" providerId="ADAL" clId="{37604E78-3923-8C45-9806-829AB53E7DBA}" dt="2021-03-22T23:34:20.388" v="2413"/>
          <ac:spMkLst>
            <pc:docMk/>
            <pc:sldMk cId="913355640" sldId="261"/>
            <ac:spMk id="142" creationId="{DC12DE7C-E80E-E24A-914C-6C9590E05B36}"/>
          </ac:spMkLst>
        </pc:spChg>
        <pc:spChg chg="mod">
          <ac:chgData name="Sarah Payne" userId="bbaed961-01d0-4dc6-ae28-cf6a60d8f039" providerId="ADAL" clId="{37604E78-3923-8C45-9806-829AB53E7DBA}" dt="2021-03-22T23:34:20.388" v="2413"/>
          <ac:spMkLst>
            <pc:docMk/>
            <pc:sldMk cId="913355640" sldId="261"/>
            <ac:spMk id="143" creationId="{9B56F690-969E-6546-BB09-CAC888561987}"/>
          </ac:spMkLst>
        </pc:spChg>
        <pc:spChg chg="mod">
          <ac:chgData name="Sarah Payne" userId="bbaed961-01d0-4dc6-ae28-cf6a60d8f039" providerId="ADAL" clId="{37604E78-3923-8C45-9806-829AB53E7DBA}" dt="2021-03-22T23:31:46.514" v="2404"/>
          <ac:spMkLst>
            <pc:docMk/>
            <pc:sldMk cId="913355640" sldId="261"/>
            <ac:spMk id="144" creationId="{85EB4B2B-1CD6-424C-9648-0E97B8431187}"/>
          </ac:spMkLst>
        </pc:spChg>
        <pc:spChg chg="mod">
          <ac:chgData name="Sarah Payne" userId="bbaed961-01d0-4dc6-ae28-cf6a60d8f039" providerId="ADAL" clId="{37604E78-3923-8C45-9806-829AB53E7DBA}" dt="2021-03-22T23:31:46.514" v="2404"/>
          <ac:spMkLst>
            <pc:docMk/>
            <pc:sldMk cId="913355640" sldId="261"/>
            <ac:spMk id="145" creationId="{90F8F08D-54FA-FB4C-A322-143E11EA40C1}"/>
          </ac:spMkLst>
        </pc:spChg>
        <pc:spChg chg="mod">
          <ac:chgData name="Sarah Payne" userId="bbaed961-01d0-4dc6-ae28-cf6a60d8f039" providerId="ADAL" clId="{37604E78-3923-8C45-9806-829AB53E7DBA}" dt="2021-03-22T23:34:20.388" v="2413"/>
          <ac:spMkLst>
            <pc:docMk/>
            <pc:sldMk cId="913355640" sldId="261"/>
            <ac:spMk id="146" creationId="{5ECED4EA-DF75-ED4F-89DA-F9D04BA4F7A9}"/>
          </ac:spMkLst>
        </pc:spChg>
        <pc:spChg chg="mod">
          <ac:chgData name="Sarah Payne" userId="bbaed961-01d0-4dc6-ae28-cf6a60d8f039" providerId="ADAL" clId="{37604E78-3923-8C45-9806-829AB53E7DBA}" dt="2021-03-22T23:34:20.388" v="2413"/>
          <ac:spMkLst>
            <pc:docMk/>
            <pc:sldMk cId="913355640" sldId="261"/>
            <ac:spMk id="147" creationId="{5DA7C234-7790-D548-A463-261AE655C7C8}"/>
          </ac:spMkLst>
        </pc:spChg>
        <pc:spChg chg="mod">
          <ac:chgData name="Sarah Payne" userId="bbaed961-01d0-4dc6-ae28-cf6a60d8f039" providerId="ADAL" clId="{37604E78-3923-8C45-9806-829AB53E7DBA}" dt="2021-03-22T23:31:46.514" v="2404"/>
          <ac:spMkLst>
            <pc:docMk/>
            <pc:sldMk cId="913355640" sldId="261"/>
            <ac:spMk id="147" creationId="{C38DBCC5-80FB-6946-9304-A86483D158A5}"/>
          </ac:spMkLst>
        </pc:spChg>
        <pc:spChg chg="mod">
          <ac:chgData name="Sarah Payne" userId="bbaed961-01d0-4dc6-ae28-cf6a60d8f039" providerId="ADAL" clId="{37604E78-3923-8C45-9806-829AB53E7DBA}" dt="2021-03-22T23:34:20.388" v="2413"/>
          <ac:spMkLst>
            <pc:docMk/>
            <pc:sldMk cId="913355640" sldId="261"/>
            <ac:spMk id="148" creationId="{1A2D832C-F5AF-0D43-A597-DB692CCA6F15}"/>
          </ac:spMkLst>
        </pc:spChg>
        <pc:spChg chg="mod">
          <ac:chgData name="Sarah Payne" userId="bbaed961-01d0-4dc6-ae28-cf6a60d8f039" providerId="ADAL" clId="{37604E78-3923-8C45-9806-829AB53E7DBA}" dt="2021-03-22T23:31:46.514" v="2404"/>
          <ac:spMkLst>
            <pc:docMk/>
            <pc:sldMk cId="913355640" sldId="261"/>
            <ac:spMk id="148" creationId="{DEDD7395-00C0-6D4C-BCA2-CEC7436A18AB}"/>
          </ac:spMkLst>
        </pc:spChg>
        <pc:spChg chg="mod">
          <ac:chgData name="Sarah Payne" userId="bbaed961-01d0-4dc6-ae28-cf6a60d8f039" providerId="ADAL" clId="{37604E78-3923-8C45-9806-829AB53E7DBA}" dt="2021-03-22T23:32:09.771" v="2408"/>
          <ac:spMkLst>
            <pc:docMk/>
            <pc:sldMk cId="913355640" sldId="261"/>
            <ac:spMk id="151" creationId="{AAD8F30B-7843-4747-A15C-2ECDE9D539FC}"/>
          </ac:spMkLst>
        </pc:spChg>
        <pc:spChg chg="mod">
          <ac:chgData name="Sarah Payne" userId="bbaed961-01d0-4dc6-ae28-cf6a60d8f039" providerId="ADAL" clId="{37604E78-3923-8C45-9806-829AB53E7DBA}" dt="2021-03-22T23:32:09.771" v="2408"/>
          <ac:spMkLst>
            <pc:docMk/>
            <pc:sldMk cId="913355640" sldId="261"/>
            <ac:spMk id="152" creationId="{42683F0F-2859-074E-BD2F-1B2E17CAF213}"/>
          </ac:spMkLst>
        </pc:spChg>
        <pc:spChg chg="mod">
          <ac:chgData name="Sarah Payne" userId="bbaed961-01d0-4dc6-ae28-cf6a60d8f039" providerId="ADAL" clId="{37604E78-3923-8C45-9806-829AB53E7DBA}" dt="2021-03-22T23:32:09.771" v="2408"/>
          <ac:spMkLst>
            <pc:docMk/>
            <pc:sldMk cId="913355640" sldId="261"/>
            <ac:spMk id="153" creationId="{5ACE6F76-1418-3244-A650-F52B35887A6A}"/>
          </ac:spMkLst>
        </pc:spChg>
        <pc:spChg chg="mod">
          <ac:chgData name="Sarah Payne" userId="bbaed961-01d0-4dc6-ae28-cf6a60d8f039" providerId="ADAL" clId="{37604E78-3923-8C45-9806-829AB53E7DBA}" dt="2021-03-22T23:32:09.771" v="2408"/>
          <ac:spMkLst>
            <pc:docMk/>
            <pc:sldMk cId="913355640" sldId="261"/>
            <ac:spMk id="155" creationId="{0E13B1FD-584F-5D4A-B6DA-C49D76CA9DF2}"/>
          </ac:spMkLst>
        </pc:spChg>
        <pc:spChg chg="mod">
          <ac:chgData name="Sarah Payne" userId="bbaed961-01d0-4dc6-ae28-cf6a60d8f039" providerId="ADAL" clId="{37604E78-3923-8C45-9806-829AB53E7DBA}" dt="2021-03-22T23:32:09.771" v="2408"/>
          <ac:spMkLst>
            <pc:docMk/>
            <pc:sldMk cId="913355640" sldId="261"/>
            <ac:spMk id="156" creationId="{D4D35DE3-A7D2-824D-82B1-BDFFEFB6B50C}"/>
          </ac:spMkLst>
        </pc:spChg>
        <pc:spChg chg="mod">
          <ac:chgData name="Sarah Payne" userId="bbaed961-01d0-4dc6-ae28-cf6a60d8f039" providerId="ADAL" clId="{37604E78-3923-8C45-9806-829AB53E7DBA}" dt="2021-03-22T23:32:09.771" v="2408"/>
          <ac:spMkLst>
            <pc:docMk/>
            <pc:sldMk cId="913355640" sldId="261"/>
            <ac:spMk id="158" creationId="{302AAEA5-E33E-8E41-9180-44A05A6C29FD}"/>
          </ac:spMkLst>
        </pc:spChg>
        <pc:spChg chg="mod">
          <ac:chgData name="Sarah Payne" userId="bbaed961-01d0-4dc6-ae28-cf6a60d8f039" providerId="ADAL" clId="{37604E78-3923-8C45-9806-829AB53E7DBA}" dt="2021-03-22T23:32:09.771" v="2408"/>
          <ac:spMkLst>
            <pc:docMk/>
            <pc:sldMk cId="913355640" sldId="261"/>
            <ac:spMk id="159" creationId="{7EC5E255-36F2-F64E-B504-9BD2D1F0E5B2}"/>
          </ac:spMkLst>
        </pc:spChg>
        <pc:spChg chg="mod">
          <ac:chgData name="Sarah Payne" userId="bbaed961-01d0-4dc6-ae28-cf6a60d8f039" providerId="ADAL" clId="{37604E78-3923-8C45-9806-829AB53E7DBA}" dt="2021-03-22T23:34:20.388" v="2413"/>
          <ac:spMkLst>
            <pc:docMk/>
            <pc:sldMk cId="913355640" sldId="261"/>
            <ac:spMk id="161" creationId="{7BCD74E6-CB13-0947-BF2F-C7EE8841BBF0}"/>
          </ac:spMkLst>
        </pc:spChg>
        <pc:spChg chg="mod">
          <ac:chgData name="Sarah Payne" userId="bbaed961-01d0-4dc6-ae28-cf6a60d8f039" providerId="ADAL" clId="{37604E78-3923-8C45-9806-829AB53E7DBA}" dt="2021-03-22T23:34:20.388" v="2413"/>
          <ac:spMkLst>
            <pc:docMk/>
            <pc:sldMk cId="913355640" sldId="261"/>
            <ac:spMk id="162" creationId="{549CC79E-255D-6140-9EC0-20935CDE7A0F}"/>
          </ac:spMkLst>
        </pc:spChg>
        <pc:spChg chg="mod">
          <ac:chgData name="Sarah Payne" userId="bbaed961-01d0-4dc6-ae28-cf6a60d8f039" providerId="ADAL" clId="{37604E78-3923-8C45-9806-829AB53E7DBA}" dt="2021-03-22T23:34:20.388" v="2413"/>
          <ac:spMkLst>
            <pc:docMk/>
            <pc:sldMk cId="913355640" sldId="261"/>
            <ac:spMk id="164" creationId="{5C50D7A7-ECBD-5C46-924C-BB17ED4662A0}"/>
          </ac:spMkLst>
        </pc:spChg>
        <pc:spChg chg="mod">
          <ac:chgData name="Sarah Payne" userId="bbaed961-01d0-4dc6-ae28-cf6a60d8f039" providerId="ADAL" clId="{37604E78-3923-8C45-9806-829AB53E7DBA}" dt="2021-03-22T23:34:20.388" v="2413"/>
          <ac:spMkLst>
            <pc:docMk/>
            <pc:sldMk cId="913355640" sldId="261"/>
            <ac:spMk id="165" creationId="{DF7DCE7B-7F8A-F347-9874-A2831BBD738D}"/>
          </ac:spMkLst>
        </pc:spChg>
        <pc:spChg chg="mod">
          <ac:chgData name="Sarah Payne" userId="bbaed961-01d0-4dc6-ae28-cf6a60d8f039" providerId="ADAL" clId="{37604E78-3923-8C45-9806-829AB53E7DBA}" dt="2021-03-23T23:56:12.125" v="3112" actId="1076"/>
          <ac:spMkLst>
            <pc:docMk/>
            <pc:sldMk cId="913355640" sldId="261"/>
            <ac:spMk id="170" creationId="{D326FDB5-8434-7848-90E5-E087C4AB5189}"/>
          </ac:spMkLst>
        </pc:spChg>
        <pc:spChg chg="mod">
          <ac:chgData name="Sarah Payne" userId="bbaed961-01d0-4dc6-ae28-cf6a60d8f039" providerId="ADAL" clId="{37604E78-3923-8C45-9806-829AB53E7DBA}" dt="2021-03-22T23:35:04.038" v="2417"/>
          <ac:spMkLst>
            <pc:docMk/>
            <pc:sldMk cId="913355640" sldId="261"/>
            <ac:spMk id="171" creationId="{7439B218-2AC4-2447-A46F-76679DB0C6CB}"/>
          </ac:spMkLst>
        </pc:spChg>
        <pc:spChg chg="mod">
          <ac:chgData name="Sarah Payne" userId="bbaed961-01d0-4dc6-ae28-cf6a60d8f039" providerId="ADAL" clId="{37604E78-3923-8C45-9806-829AB53E7DBA}" dt="2021-03-22T23:45:52.046" v="2516" actId="14100"/>
          <ac:spMkLst>
            <pc:docMk/>
            <pc:sldMk cId="913355640" sldId="261"/>
            <ac:spMk id="174" creationId="{173AB279-C549-0547-9013-447360116B38}"/>
          </ac:spMkLst>
        </pc:spChg>
        <pc:spChg chg="mod">
          <ac:chgData name="Sarah Payne" userId="bbaed961-01d0-4dc6-ae28-cf6a60d8f039" providerId="ADAL" clId="{37604E78-3923-8C45-9806-829AB53E7DBA}" dt="2021-03-22T23:35:04.038" v="2417"/>
          <ac:spMkLst>
            <pc:docMk/>
            <pc:sldMk cId="913355640" sldId="261"/>
            <ac:spMk id="176" creationId="{EEAAB873-E890-374C-A68D-E80F18A54CC9}"/>
          </ac:spMkLst>
        </pc:spChg>
        <pc:spChg chg="mod">
          <ac:chgData name="Sarah Payne" userId="bbaed961-01d0-4dc6-ae28-cf6a60d8f039" providerId="ADAL" clId="{37604E78-3923-8C45-9806-829AB53E7DBA}" dt="2021-03-22T23:35:04.038" v="2417"/>
          <ac:spMkLst>
            <pc:docMk/>
            <pc:sldMk cId="913355640" sldId="261"/>
            <ac:spMk id="177" creationId="{253132F9-17A5-364E-BC4F-24BFA057CCFB}"/>
          </ac:spMkLst>
        </pc:spChg>
        <pc:spChg chg="mod">
          <ac:chgData name="Sarah Payne" userId="bbaed961-01d0-4dc6-ae28-cf6a60d8f039" providerId="ADAL" clId="{37604E78-3923-8C45-9806-829AB53E7DBA}" dt="2021-03-22T23:35:04.038" v="2417"/>
          <ac:spMkLst>
            <pc:docMk/>
            <pc:sldMk cId="913355640" sldId="261"/>
            <ac:spMk id="179" creationId="{6FD15333-6D3E-8B41-9A73-389C5FDBEAEC}"/>
          </ac:spMkLst>
        </pc:spChg>
        <pc:spChg chg="mod">
          <ac:chgData name="Sarah Payne" userId="bbaed961-01d0-4dc6-ae28-cf6a60d8f039" providerId="ADAL" clId="{37604E78-3923-8C45-9806-829AB53E7DBA}" dt="2021-03-23T23:56:22.081" v="3113" actId="1076"/>
          <ac:spMkLst>
            <pc:docMk/>
            <pc:sldMk cId="913355640" sldId="261"/>
            <ac:spMk id="180" creationId="{A0577313-33B9-644E-8AB8-15ED5DB5C768}"/>
          </ac:spMkLst>
        </pc:spChg>
        <pc:spChg chg="mod">
          <ac:chgData name="Sarah Payne" userId="bbaed961-01d0-4dc6-ae28-cf6a60d8f039" providerId="ADAL" clId="{37604E78-3923-8C45-9806-829AB53E7DBA}" dt="2021-03-22T23:35:04.038" v="2417"/>
          <ac:spMkLst>
            <pc:docMk/>
            <pc:sldMk cId="913355640" sldId="261"/>
            <ac:spMk id="184" creationId="{FE9B2FCF-A7E8-DD4A-AEDE-0BDC3FFE91BB}"/>
          </ac:spMkLst>
        </pc:spChg>
        <pc:spChg chg="mod">
          <ac:chgData name="Sarah Payne" userId="bbaed961-01d0-4dc6-ae28-cf6a60d8f039" providerId="ADAL" clId="{37604E78-3923-8C45-9806-829AB53E7DBA}" dt="2021-03-22T23:35:04.038" v="2417"/>
          <ac:spMkLst>
            <pc:docMk/>
            <pc:sldMk cId="913355640" sldId="261"/>
            <ac:spMk id="185" creationId="{9C61498F-EAFE-9842-AB17-EFB54AEF41FD}"/>
          </ac:spMkLst>
        </pc:spChg>
        <pc:spChg chg="mod">
          <ac:chgData name="Sarah Payne" userId="bbaed961-01d0-4dc6-ae28-cf6a60d8f039" providerId="ADAL" clId="{37604E78-3923-8C45-9806-829AB53E7DBA}" dt="2021-03-22T23:35:04.038" v="2417"/>
          <ac:spMkLst>
            <pc:docMk/>
            <pc:sldMk cId="913355640" sldId="261"/>
            <ac:spMk id="186" creationId="{EB4FDDB7-53AD-A74C-A1EE-ED3951135425}"/>
          </ac:spMkLst>
        </pc:spChg>
        <pc:spChg chg="del mod">
          <ac:chgData name="Sarah Payne" userId="bbaed961-01d0-4dc6-ae28-cf6a60d8f039" providerId="ADAL" clId="{37604E78-3923-8C45-9806-829AB53E7DBA}" dt="2021-03-22T23:40:34.526" v="2462" actId="478"/>
          <ac:spMkLst>
            <pc:docMk/>
            <pc:sldMk cId="913355640" sldId="261"/>
            <ac:spMk id="194" creationId="{629E2236-5D4D-5C41-ABCA-B40B8C34594B}"/>
          </ac:spMkLst>
        </pc:spChg>
        <pc:spChg chg="mod">
          <ac:chgData name="Sarah Payne" userId="bbaed961-01d0-4dc6-ae28-cf6a60d8f039" providerId="ADAL" clId="{37604E78-3923-8C45-9806-829AB53E7DBA}" dt="2021-03-23T19:50:39.443" v="3064" actId="208"/>
          <ac:spMkLst>
            <pc:docMk/>
            <pc:sldMk cId="913355640" sldId="261"/>
            <ac:spMk id="195" creationId="{7BBD2F5B-AD67-7241-8E09-7DD2006F43B3}"/>
          </ac:spMkLst>
        </pc:spChg>
        <pc:spChg chg="mod">
          <ac:chgData name="Sarah Payne" userId="bbaed961-01d0-4dc6-ae28-cf6a60d8f039" providerId="ADAL" clId="{37604E78-3923-8C45-9806-829AB53E7DBA}" dt="2021-03-23T19:50:24.380" v="3062" actId="208"/>
          <ac:spMkLst>
            <pc:docMk/>
            <pc:sldMk cId="913355640" sldId="261"/>
            <ac:spMk id="196" creationId="{23B6F806-FD1F-A14F-90A5-2619F2382088}"/>
          </ac:spMkLst>
        </pc:spChg>
        <pc:spChg chg="mod">
          <ac:chgData name="Sarah Payne" userId="bbaed961-01d0-4dc6-ae28-cf6a60d8f039" providerId="ADAL" clId="{37604E78-3923-8C45-9806-829AB53E7DBA}" dt="2021-03-22T23:36:14.011" v="2424"/>
          <ac:spMkLst>
            <pc:docMk/>
            <pc:sldMk cId="913355640" sldId="261"/>
            <ac:spMk id="197" creationId="{77B978AB-3B65-124D-A748-485E35F5452F}"/>
          </ac:spMkLst>
        </pc:spChg>
        <pc:spChg chg="mod">
          <ac:chgData name="Sarah Payne" userId="bbaed961-01d0-4dc6-ae28-cf6a60d8f039" providerId="ADAL" clId="{37604E78-3923-8C45-9806-829AB53E7DBA}" dt="2021-03-22T23:45:46.950" v="2514" actId="113"/>
          <ac:spMkLst>
            <pc:docMk/>
            <pc:sldMk cId="913355640" sldId="261"/>
            <ac:spMk id="198" creationId="{68B59CF5-253E-184D-BF70-71A837858BD8}"/>
          </ac:spMkLst>
        </pc:spChg>
        <pc:spChg chg="mod">
          <ac:chgData name="Sarah Payne" userId="bbaed961-01d0-4dc6-ae28-cf6a60d8f039" providerId="ADAL" clId="{37604E78-3923-8C45-9806-829AB53E7DBA}" dt="2021-03-22T23:45:44.184" v="2513" actId="113"/>
          <ac:spMkLst>
            <pc:docMk/>
            <pc:sldMk cId="913355640" sldId="261"/>
            <ac:spMk id="199" creationId="{CCDCBC2E-2205-2046-A15C-FA0E80EF20CC}"/>
          </ac:spMkLst>
        </pc:spChg>
        <pc:spChg chg="mod">
          <ac:chgData name="Sarah Payne" userId="bbaed961-01d0-4dc6-ae28-cf6a60d8f039" providerId="ADAL" clId="{37604E78-3923-8C45-9806-829AB53E7DBA}" dt="2021-03-22T23:45:54.661" v="2517" actId="403"/>
          <ac:spMkLst>
            <pc:docMk/>
            <pc:sldMk cId="913355640" sldId="261"/>
            <ac:spMk id="200" creationId="{28869489-3A48-6940-8BC5-8349FF23A870}"/>
          </ac:spMkLst>
        </pc:spChg>
        <pc:spChg chg="mod">
          <ac:chgData name="Sarah Payne" userId="bbaed961-01d0-4dc6-ae28-cf6a60d8f039" providerId="ADAL" clId="{37604E78-3923-8C45-9806-829AB53E7DBA}" dt="2021-03-22T23:36:14.011" v="2424"/>
          <ac:spMkLst>
            <pc:docMk/>
            <pc:sldMk cId="913355640" sldId="261"/>
            <ac:spMk id="201" creationId="{04C400CF-4332-4849-8DAD-06314B88A161}"/>
          </ac:spMkLst>
        </pc:spChg>
        <pc:spChg chg="del mod">
          <ac:chgData name="Sarah Payne" userId="bbaed961-01d0-4dc6-ae28-cf6a60d8f039" providerId="ADAL" clId="{37604E78-3923-8C45-9806-829AB53E7DBA}" dt="2021-03-22T23:40:38.615" v="2464" actId="478"/>
          <ac:spMkLst>
            <pc:docMk/>
            <pc:sldMk cId="913355640" sldId="261"/>
            <ac:spMk id="204" creationId="{39C91AFB-584F-2446-B90F-6DAAF7BF2B3C}"/>
          </ac:spMkLst>
        </pc:spChg>
        <pc:spChg chg="mod">
          <ac:chgData name="Sarah Payne" userId="bbaed961-01d0-4dc6-ae28-cf6a60d8f039" providerId="ADAL" clId="{37604E78-3923-8C45-9806-829AB53E7DBA}" dt="2021-03-23T19:51:24.931" v="3070" actId="14100"/>
          <ac:spMkLst>
            <pc:docMk/>
            <pc:sldMk cId="913355640" sldId="261"/>
            <ac:spMk id="205" creationId="{0A615F59-756F-174F-9FFB-8C618D2D2B0F}"/>
          </ac:spMkLst>
        </pc:spChg>
        <pc:spChg chg="mod">
          <ac:chgData name="Sarah Payne" userId="bbaed961-01d0-4dc6-ae28-cf6a60d8f039" providerId="ADAL" clId="{37604E78-3923-8C45-9806-829AB53E7DBA}" dt="2021-03-23T19:50:34.811" v="3063" actId="208"/>
          <ac:spMkLst>
            <pc:docMk/>
            <pc:sldMk cId="913355640" sldId="261"/>
            <ac:spMk id="206" creationId="{D759B26E-B0AE-CA4D-848A-1E94162A4734}"/>
          </ac:spMkLst>
        </pc:spChg>
        <pc:spChg chg="mod">
          <ac:chgData name="Sarah Payne" userId="bbaed961-01d0-4dc6-ae28-cf6a60d8f039" providerId="ADAL" clId="{37604E78-3923-8C45-9806-829AB53E7DBA}" dt="2021-03-22T23:46:44.343" v="2526" actId="1076"/>
          <ac:spMkLst>
            <pc:docMk/>
            <pc:sldMk cId="913355640" sldId="261"/>
            <ac:spMk id="210" creationId="{A341A825-095C-B846-BF79-1E403926AD52}"/>
          </ac:spMkLst>
        </pc:spChg>
        <pc:spChg chg="mod">
          <ac:chgData name="Sarah Payne" userId="bbaed961-01d0-4dc6-ae28-cf6a60d8f039" providerId="ADAL" clId="{37604E78-3923-8C45-9806-829AB53E7DBA}" dt="2021-03-22T23:45:13.544" v="2505" actId="113"/>
          <ac:spMkLst>
            <pc:docMk/>
            <pc:sldMk cId="913355640" sldId="261"/>
            <ac:spMk id="211" creationId="{FDA55CFF-D19F-0B40-8603-23972CEAF36C}"/>
          </ac:spMkLst>
        </pc:spChg>
        <pc:spChg chg="mod">
          <ac:chgData name="Sarah Payne" userId="bbaed961-01d0-4dc6-ae28-cf6a60d8f039" providerId="ADAL" clId="{37604E78-3923-8C45-9806-829AB53E7DBA}" dt="2021-03-22T23:45:11.801" v="2504" actId="113"/>
          <ac:spMkLst>
            <pc:docMk/>
            <pc:sldMk cId="913355640" sldId="261"/>
            <ac:spMk id="212" creationId="{606A8260-5AC8-7A41-B1AF-2A793663D536}"/>
          </ac:spMkLst>
        </pc:spChg>
        <pc:spChg chg="add mod">
          <ac:chgData name="Sarah Payne" userId="bbaed961-01d0-4dc6-ae28-cf6a60d8f039" providerId="ADAL" clId="{37604E78-3923-8C45-9806-829AB53E7DBA}" dt="2021-03-23T17:52:54.949" v="3037" actId="1076"/>
          <ac:spMkLst>
            <pc:docMk/>
            <pc:sldMk cId="913355640" sldId="261"/>
            <ac:spMk id="218" creationId="{963EA07C-6512-9F4B-AA3A-8E2E079690F5}"/>
          </ac:spMkLst>
        </pc:spChg>
        <pc:spChg chg="add mod">
          <ac:chgData name="Sarah Payne" userId="bbaed961-01d0-4dc6-ae28-cf6a60d8f039" providerId="ADAL" clId="{37604E78-3923-8C45-9806-829AB53E7DBA}" dt="2021-03-23T17:52:54.949" v="3037" actId="1076"/>
          <ac:spMkLst>
            <pc:docMk/>
            <pc:sldMk cId="913355640" sldId="261"/>
            <ac:spMk id="219" creationId="{BBEEDC5F-8AD5-C740-92B5-09F542B9F494}"/>
          </ac:spMkLst>
        </pc:spChg>
        <pc:spChg chg="mod">
          <ac:chgData name="Sarah Payne" userId="bbaed961-01d0-4dc6-ae28-cf6a60d8f039" providerId="ADAL" clId="{37604E78-3923-8C45-9806-829AB53E7DBA}" dt="2021-03-22T23:42:12.781" v="2479"/>
          <ac:spMkLst>
            <pc:docMk/>
            <pc:sldMk cId="913355640" sldId="261"/>
            <ac:spMk id="225" creationId="{4AB7C87B-BA56-FD43-BEBD-40D278B02001}"/>
          </ac:spMkLst>
        </pc:spChg>
        <pc:spChg chg="mod">
          <ac:chgData name="Sarah Payne" userId="bbaed961-01d0-4dc6-ae28-cf6a60d8f039" providerId="ADAL" clId="{37604E78-3923-8C45-9806-829AB53E7DBA}" dt="2021-03-22T23:42:12.781" v="2479"/>
          <ac:spMkLst>
            <pc:docMk/>
            <pc:sldMk cId="913355640" sldId="261"/>
            <ac:spMk id="226" creationId="{D3001638-238B-084A-A215-26A8CE592067}"/>
          </ac:spMkLst>
        </pc:spChg>
        <pc:spChg chg="mod">
          <ac:chgData name="Sarah Payne" userId="bbaed961-01d0-4dc6-ae28-cf6a60d8f039" providerId="ADAL" clId="{37604E78-3923-8C45-9806-829AB53E7DBA}" dt="2021-03-22T23:42:12.781" v="2479"/>
          <ac:spMkLst>
            <pc:docMk/>
            <pc:sldMk cId="913355640" sldId="261"/>
            <ac:spMk id="227" creationId="{5B3DBA2E-703C-7C40-8BEC-5A2C0FD5941B}"/>
          </ac:spMkLst>
        </pc:spChg>
        <pc:spChg chg="add mod">
          <ac:chgData name="Sarah Payne" userId="bbaed961-01d0-4dc6-ae28-cf6a60d8f039" providerId="ADAL" clId="{37604E78-3923-8C45-9806-829AB53E7DBA}" dt="2021-03-23T17:52:02.917" v="3032" actId="1076"/>
          <ac:spMkLst>
            <pc:docMk/>
            <pc:sldMk cId="913355640" sldId="261"/>
            <ac:spMk id="234" creationId="{02CA389A-C6F8-F849-9113-B2B766D4C25F}"/>
          </ac:spMkLst>
        </pc:spChg>
        <pc:spChg chg="del">
          <ac:chgData name="Sarah Payne" userId="bbaed961-01d0-4dc6-ae28-cf6a60d8f039" providerId="ADAL" clId="{37604E78-3923-8C45-9806-829AB53E7DBA}" dt="2021-03-23T23:53:40.308" v="3087" actId="478"/>
          <ac:spMkLst>
            <pc:docMk/>
            <pc:sldMk cId="913355640" sldId="261"/>
            <ac:spMk id="251" creationId="{B35FA01D-C5D1-4764-90AB-7A9931A3511B}"/>
          </ac:spMkLst>
        </pc:spChg>
        <pc:spChg chg="mod">
          <ac:chgData name="Sarah Payne" userId="bbaed961-01d0-4dc6-ae28-cf6a60d8f039" providerId="ADAL" clId="{37604E78-3923-8C45-9806-829AB53E7DBA}" dt="2021-03-23T23:53:37.709" v="3086" actId="20577"/>
          <ac:spMkLst>
            <pc:docMk/>
            <pc:sldMk cId="913355640" sldId="261"/>
            <ac:spMk id="252" creationId="{50EEBD9E-532A-49BC-A363-D822EDF04587}"/>
          </ac:spMkLst>
        </pc:spChg>
        <pc:spChg chg="add mod">
          <ac:chgData name="Sarah Payne" userId="bbaed961-01d0-4dc6-ae28-cf6a60d8f039" providerId="ADAL" clId="{37604E78-3923-8C45-9806-829AB53E7DBA}" dt="2021-03-23T23:54:03.274" v="3090" actId="1076"/>
          <ac:spMkLst>
            <pc:docMk/>
            <pc:sldMk cId="913355640" sldId="261"/>
            <ac:spMk id="254" creationId="{387F4FD5-B40F-4C4D-9B05-4D4664807554}"/>
          </ac:spMkLst>
        </pc:spChg>
        <pc:grpChg chg="add mod">
          <ac:chgData name="Sarah Payne" userId="bbaed961-01d0-4dc6-ae28-cf6a60d8f039" providerId="ADAL" clId="{37604E78-3923-8C45-9806-829AB53E7DBA}" dt="2021-03-12T00:23:06.555" v="747" actId="1076"/>
          <ac:grpSpMkLst>
            <pc:docMk/>
            <pc:sldMk cId="913355640" sldId="261"/>
            <ac:grpSpMk id="4" creationId="{7A45D7BB-81EB-E749-9B57-101C6DCA9ABA}"/>
          </ac:grpSpMkLst>
        </pc:grpChg>
        <pc:grpChg chg="add mod topLvl">
          <ac:chgData name="Sarah Payne" userId="bbaed961-01d0-4dc6-ae28-cf6a60d8f039" providerId="ADAL" clId="{37604E78-3923-8C45-9806-829AB53E7DBA}" dt="2021-03-23T18:00:16.461" v="3051" actId="164"/>
          <ac:grpSpMkLst>
            <pc:docMk/>
            <pc:sldMk cId="913355640" sldId="261"/>
            <ac:grpSpMk id="5" creationId="{8FD10261-7350-0A47-869F-6BE71D9EA611}"/>
          </ac:grpSpMkLst>
        </pc:grpChg>
        <pc:grpChg chg="add mod">
          <ac:chgData name="Sarah Payne" userId="bbaed961-01d0-4dc6-ae28-cf6a60d8f039" providerId="ADAL" clId="{37604E78-3923-8C45-9806-829AB53E7DBA}" dt="2021-03-23T23:59:41.781" v="3121" actId="1076"/>
          <ac:grpSpMkLst>
            <pc:docMk/>
            <pc:sldMk cId="913355640" sldId="261"/>
            <ac:grpSpMk id="34" creationId="{700C2546-8EC0-044B-9E3B-8CA88B31ABFC}"/>
          </ac:grpSpMkLst>
        </pc:grpChg>
        <pc:grpChg chg="add del mod">
          <ac:chgData name="Sarah Payne" userId="bbaed961-01d0-4dc6-ae28-cf6a60d8f039" providerId="ADAL" clId="{37604E78-3923-8C45-9806-829AB53E7DBA}" dt="2021-03-23T18:00:16.461" v="3051" actId="164"/>
          <ac:grpSpMkLst>
            <pc:docMk/>
            <pc:sldMk cId="913355640" sldId="261"/>
            <ac:grpSpMk id="35" creationId="{BBC6475B-1944-4743-9A09-D0B9BB88AB66}"/>
          </ac:grpSpMkLst>
        </pc:grpChg>
        <pc:grpChg chg="add mod">
          <ac:chgData name="Sarah Payne" userId="bbaed961-01d0-4dc6-ae28-cf6a60d8f039" providerId="ADAL" clId="{37604E78-3923-8C45-9806-829AB53E7DBA}" dt="2021-03-12T00:21:17.955" v="703" actId="1076"/>
          <ac:grpSpMkLst>
            <pc:docMk/>
            <pc:sldMk cId="913355640" sldId="261"/>
            <ac:grpSpMk id="39" creationId="{CD09B975-5368-E34E-AD1D-DA6F44315B0F}"/>
          </ac:grpSpMkLst>
        </pc:grpChg>
        <pc:grpChg chg="mod">
          <ac:chgData name="Sarah Payne" userId="bbaed961-01d0-4dc6-ae28-cf6a60d8f039" providerId="ADAL" clId="{37604E78-3923-8C45-9806-829AB53E7DBA}" dt="2021-03-12T00:21:03.761" v="701"/>
          <ac:grpSpMkLst>
            <pc:docMk/>
            <pc:sldMk cId="913355640" sldId="261"/>
            <ac:grpSpMk id="40" creationId="{6E1C3FE2-49E8-104A-896F-A1474FF94CAB}"/>
          </ac:grpSpMkLst>
        </pc:grpChg>
        <pc:grpChg chg="add mod">
          <ac:chgData name="Sarah Payne" userId="bbaed961-01d0-4dc6-ae28-cf6a60d8f039" providerId="ADAL" clId="{37604E78-3923-8C45-9806-829AB53E7DBA}" dt="2021-03-24T00:01:50.032" v="3132" actId="1076"/>
          <ac:grpSpMkLst>
            <pc:docMk/>
            <pc:sldMk cId="913355640" sldId="261"/>
            <ac:grpSpMk id="60" creationId="{0F5DA263-FB02-7744-AEB7-97C4F7792AB4}"/>
          </ac:grpSpMkLst>
        </pc:grpChg>
        <pc:grpChg chg="mod">
          <ac:chgData name="Sarah Payne" userId="bbaed961-01d0-4dc6-ae28-cf6a60d8f039" providerId="ADAL" clId="{37604E78-3923-8C45-9806-829AB53E7DBA}" dt="2021-03-12T00:26:12.398" v="775"/>
          <ac:grpSpMkLst>
            <pc:docMk/>
            <pc:sldMk cId="913355640" sldId="261"/>
            <ac:grpSpMk id="74" creationId="{9644203C-E598-D942-BDF0-C92033182EFF}"/>
          </ac:grpSpMkLst>
        </pc:grpChg>
        <pc:grpChg chg="mod">
          <ac:chgData name="Sarah Payne" userId="bbaed961-01d0-4dc6-ae28-cf6a60d8f039" providerId="ADAL" clId="{37604E78-3923-8C45-9806-829AB53E7DBA}" dt="2021-03-12T00:26:12.398" v="775"/>
          <ac:grpSpMkLst>
            <pc:docMk/>
            <pc:sldMk cId="913355640" sldId="261"/>
            <ac:grpSpMk id="75" creationId="{1B07140D-C016-264A-AC2C-A73018EA6AEE}"/>
          </ac:grpSpMkLst>
        </pc:grpChg>
        <pc:grpChg chg="mod">
          <ac:chgData name="Sarah Payne" userId="bbaed961-01d0-4dc6-ae28-cf6a60d8f039" providerId="ADAL" clId="{37604E78-3923-8C45-9806-829AB53E7DBA}" dt="2021-03-12T00:26:12.398" v="775"/>
          <ac:grpSpMkLst>
            <pc:docMk/>
            <pc:sldMk cId="913355640" sldId="261"/>
            <ac:grpSpMk id="76" creationId="{79A759D4-C195-A74F-A756-5A6B8FD56032}"/>
          </ac:grpSpMkLst>
        </pc:grpChg>
        <pc:grpChg chg="mod">
          <ac:chgData name="Sarah Payne" userId="bbaed961-01d0-4dc6-ae28-cf6a60d8f039" providerId="ADAL" clId="{37604E78-3923-8C45-9806-829AB53E7DBA}" dt="2021-03-12T00:26:12.398" v="775"/>
          <ac:grpSpMkLst>
            <pc:docMk/>
            <pc:sldMk cId="913355640" sldId="261"/>
            <ac:grpSpMk id="77" creationId="{D6DA2FC0-55EA-C64A-9F67-D83A7D416684}"/>
          </ac:grpSpMkLst>
        </pc:grpChg>
        <pc:grpChg chg="mod">
          <ac:chgData name="Sarah Payne" userId="bbaed961-01d0-4dc6-ae28-cf6a60d8f039" providerId="ADAL" clId="{37604E78-3923-8C45-9806-829AB53E7DBA}" dt="2021-03-12T00:26:12.398" v="775"/>
          <ac:grpSpMkLst>
            <pc:docMk/>
            <pc:sldMk cId="913355640" sldId="261"/>
            <ac:grpSpMk id="78" creationId="{D51A5147-E0C0-2649-AC32-A11DF39632CC}"/>
          </ac:grpSpMkLst>
        </pc:grpChg>
        <pc:grpChg chg="mod">
          <ac:chgData name="Sarah Payne" userId="bbaed961-01d0-4dc6-ae28-cf6a60d8f039" providerId="ADAL" clId="{37604E78-3923-8C45-9806-829AB53E7DBA}" dt="2021-03-12T00:26:12.398" v="775"/>
          <ac:grpSpMkLst>
            <pc:docMk/>
            <pc:sldMk cId="913355640" sldId="261"/>
            <ac:grpSpMk id="79" creationId="{3328E184-2212-6A40-8B7E-BC1347AE4696}"/>
          </ac:grpSpMkLst>
        </pc:grpChg>
        <pc:grpChg chg="add del mod">
          <ac:chgData name="Sarah Payne" userId="bbaed961-01d0-4dc6-ae28-cf6a60d8f039" providerId="ADAL" clId="{37604E78-3923-8C45-9806-829AB53E7DBA}" dt="2021-03-22T18:10:14.306" v="1568"/>
          <ac:grpSpMkLst>
            <pc:docMk/>
            <pc:sldMk cId="913355640" sldId="261"/>
            <ac:grpSpMk id="105" creationId="{B41EE008-AFAD-7B48-A5C2-E4DB97C5C7F2}"/>
          </ac:grpSpMkLst>
        </pc:grpChg>
        <pc:grpChg chg="add mod">
          <ac:chgData name="Sarah Payne" userId="bbaed961-01d0-4dc6-ae28-cf6a60d8f039" providerId="ADAL" clId="{37604E78-3923-8C45-9806-829AB53E7DBA}" dt="2021-03-23T17:49:49.989" v="3016" actId="1076"/>
          <ac:grpSpMkLst>
            <pc:docMk/>
            <pc:sldMk cId="913355640" sldId="261"/>
            <ac:grpSpMk id="117" creationId="{39E3F767-B76F-A942-8E38-56290E9984B7}"/>
          </ac:grpSpMkLst>
        </pc:grpChg>
        <pc:grpChg chg="add mod">
          <ac:chgData name="Sarah Payne" userId="bbaed961-01d0-4dc6-ae28-cf6a60d8f039" providerId="ADAL" clId="{37604E78-3923-8C45-9806-829AB53E7DBA}" dt="2021-03-23T17:51:52.535" v="3031" actId="1076"/>
          <ac:grpSpMkLst>
            <pc:docMk/>
            <pc:sldMk cId="913355640" sldId="261"/>
            <ac:grpSpMk id="132" creationId="{D4D963BE-7E4F-F340-9140-F0706E615A86}"/>
          </ac:grpSpMkLst>
        </pc:grpChg>
        <pc:grpChg chg="add del mod">
          <ac:chgData name="Sarah Payne" userId="bbaed961-01d0-4dc6-ae28-cf6a60d8f039" providerId="ADAL" clId="{37604E78-3923-8C45-9806-829AB53E7DBA}" dt="2021-03-22T23:31:53.224" v="2407" actId="478"/>
          <ac:grpSpMkLst>
            <pc:docMk/>
            <pc:sldMk cId="913355640" sldId="261"/>
            <ac:grpSpMk id="138" creationId="{D9FCB015-C074-6049-A624-B3FF51AA3A18}"/>
          </ac:grpSpMkLst>
        </pc:grpChg>
        <pc:grpChg chg="mod">
          <ac:chgData name="Sarah Payne" userId="bbaed961-01d0-4dc6-ae28-cf6a60d8f039" providerId="ADAL" clId="{37604E78-3923-8C45-9806-829AB53E7DBA}" dt="2021-03-22T23:31:46.514" v="2404"/>
          <ac:grpSpMkLst>
            <pc:docMk/>
            <pc:sldMk cId="913355640" sldId="261"/>
            <ac:grpSpMk id="139" creationId="{F3689835-CD40-FD40-A256-0616E8FB548F}"/>
          </ac:grpSpMkLst>
        </pc:grpChg>
        <pc:grpChg chg="mod">
          <ac:chgData name="Sarah Payne" userId="bbaed961-01d0-4dc6-ae28-cf6a60d8f039" providerId="ADAL" clId="{37604E78-3923-8C45-9806-829AB53E7DBA}" dt="2021-03-22T23:31:46.514" v="2404"/>
          <ac:grpSpMkLst>
            <pc:docMk/>
            <pc:sldMk cId="913355640" sldId="261"/>
            <ac:grpSpMk id="143" creationId="{BED1B596-2730-B146-9566-A53CE24C5F6C}"/>
          </ac:grpSpMkLst>
        </pc:grpChg>
        <pc:grpChg chg="mod">
          <ac:chgData name="Sarah Payne" userId="bbaed961-01d0-4dc6-ae28-cf6a60d8f039" providerId="ADAL" clId="{37604E78-3923-8C45-9806-829AB53E7DBA}" dt="2021-03-22T23:34:20.388" v="2413"/>
          <ac:grpSpMkLst>
            <pc:docMk/>
            <pc:sldMk cId="913355640" sldId="261"/>
            <ac:grpSpMk id="144" creationId="{4CD446E4-3F0C-D944-8FFD-F6ED9F157193}"/>
          </ac:grpSpMkLst>
        </pc:grpChg>
        <pc:grpChg chg="mod">
          <ac:chgData name="Sarah Payne" userId="bbaed961-01d0-4dc6-ae28-cf6a60d8f039" providerId="ADAL" clId="{37604E78-3923-8C45-9806-829AB53E7DBA}" dt="2021-03-22T23:34:20.388" v="2413"/>
          <ac:grpSpMkLst>
            <pc:docMk/>
            <pc:sldMk cId="913355640" sldId="261"/>
            <ac:grpSpMk id="145" creationId="{7DF54E15-CFFA-6A40-8D0B-E20BA9F775ED}"/>
          </ac:grpSpMkLst>
        </pc:grpChg>
        <pc:grpChg chg="add del mod">
          <ac:chgData name="Sarah Payne" userId="bbaed961-01d0-4dc6-ae28-cf6a60d8f039" providerId="ADAL" clId="{37604E78-3923-8C45-9806-829AB53E7DBA}" dt="2021-03-22T23:33:53.549" v="2412" actId="478"/>
          <ac:grpSpMkLst>
            <pc:docMk/>
            <pc:sldMk cId="913355640" sldId="261"/>
            <ac:grpSpMk id="149" creationId="{CBFE37F3-89B9-8343-9644-4DDC0B7D130A}"/>
          </ac:grpSpMkLst>
        </pc:grpChg>
        <pc:grpChg chg="mod">
          <ac:chgData name="Sarah Payne" userId="bbaed961-01d0-4dc6-ae28-cf6a60d8f039" providerId="ADAL" clId="{37604E78-3923-8C45-9806-829AB53E7DBA}" dt="2021-03-22T23:32:09.771" v="2408"/>
          <ac:grpSpMkLst>
            <pc:docMk/>
            <pc:sldMk cId="913355640" sldId="261"/>
            <ac:grpSpMk id="150" creationId="{15D14C5E-1700-3344-8F3E-0AC654C3889B}"/>
          </ac:grpSpMkLst>
        </pc:grpChg>
        <pc:grpChg chg="mod">
          <ac:chgData name="Sarah Payne" userId="bbaed961-01d0-4dc6-ae28-cf6a60d8f039" providerId="ADAL" clId="{37604E78-3923-8C45-9806-829AB53E7DBA}" dt="2021-03-22T23:32:09.771" v="2408"/>
          <ac:grpSpMkLst>
            <pc:docMk/>
            <pc:sldMk cId="913355640" sldId="261"/>
            <ac:grpSpMk id="154" creationId="{19BAF861-661E-B143-8778-4B59ADAD1DBD}"/>
          </ac:grpSpMkLst>
        </pc:grpChg>
        <pc:grpChg chg="mod">
          <ac:chgData name="Sarah Payne" userId="bbaed961-01d0-4dc6-ae28-cf6a60d8f039" providerId="ADAL" clId="{37604E78-3923-8C45-9806-829AB53E7DBA}" dt="2021-03-22T23:34:20.388" v="2413"/>
          <ac:grpSpMkLst>
            <pc:docMk/>
            <pc:sldMk cId="913355640" sldId="261"/>
            <ac:grpSpMk id="160" creationId="{E8BF9119-5C2D-C446-B084-D1B0DF09482B}"/>
          </ac:grpSpMkLst>
        </pc:grpChg>
        <pc:grpChg chg="add mod">
          <ac:chgData name="Sarah Payne" userId="bbaed961-01d0-4dc6-ae28-cf6a60d8f039" providerId="ADAL" clId="{37604E78-3923-8C45-9806-829AB53E7DBA}" dt="2021-03-23T17:52:58.672" v="3038" actId="1076"/>
          <ac:grpSpMkLst>
            <pc:docMk/>
            <pc:sldMk cId="913355640" sldId="261"/>
            <ac:grpSpMk id="166" creationId="{A1324F9B-AE2D-6143-8074-2122F3631D1A}"/>
          </ac:grpSpMkLst>
        </pc:grpChg>
        <pc:grpChg chg="mod">
          <ac:chgData name="Sarah Payne" userId="bbaed961-01d0-4dc6-ae28-cf6a60d8f039" providerId="ADAL" clId="{37604E78-3923-8C45-9806-829AB53E7DBA}" dt="2021-03-22T23:35:04.038" v="2417"/>
          <ac:grpSpMkLst>
            <pc:docMk/>
            <pc:sldMk cId="913355640" sldId="261"/>
            <ac:grpSpMk id="167" creationId="{EFFB0A17-E617-0543-9EF7-80B9D69A5854}"/>
          </ac:grpSpMkLst>
        </pc:grpChg>
        <pc:grpChg chg="mod">
          <ac:chgData name="Sarah Payne" userId="bbaed961-01d0-4dc6-ae28-cf6a60d8f039" providerId="ADAL" clId="{37604E78-3923-8C45-9806-829AB53E7DBA}" dt="2021-03-22T23:35:04.038" v="2417"/>
          <ac:grpSpMkLst>
            <pc:docMk/>
            <pc:sldMk cId="913355640" sldId="261"/>
            <ac:grpSpMk id="168" creationId="{5CFA46D1-A653-224F-986A-828EEDD2B959}"/>
          </ac:grpSpMkLst>
        </pc:grpChg>
        <pc:grpChg chg="mod">
          <ac:chgData name="Sarah Payne" userId="bbaed961-01d0-4dc6-ae28-cf6a60d8f039" providerId="ADAL" clId="{37604E78-3923-8C45-9806-829AB53E7DBA}" dt="2021-03-22T23:35:04.038" v="2417"/>
          <ac:grpSpMkLst>
            <pc:docMk/>
            <pc:sldMk cId="913355640" sldId="261"/>
            <ac:grpSpMk id="172" creationId="{C65F2A66-4374-494F-BA1B-203188B9F50D}"/>
          </ac:grpSpMkLst>
        </pc:grpChg>
        <pc:grpChg chg="mod">
          <ac:chgData name="Sarah Payne" userId="bbaed961-01d0-4dc6-ae28-cf6a60d8f039" providerId="ADAL" clId="{37604E78-3923-8C45-9806-829AB53E7DBA}" dt="2021-03-22T23:35:04.038" v="2417"/>
          <ac:grpSpMkLst>
            <pc:docMk/>
            <pc:sldMk cId="913355640" sldId="261"/>
            <ac:grpSpMk id="173" creationId="{31F7BD9A-9086-E840-98ED-D56451CBFB3C}"/>
          </ac:grpSpMkLst>
        </pc:grpChg>
        <pc:grpChg chg="mod">
          <ac:chgData name="Sarah Payne" userId="bbaed961-01d0-4dc6-ae28-cf6a60d8f039" providerId="ADAL" clId="{37604E78-3923-8C45-9806-829AB53E7DBA}" dt="2021-03-22T23:35:04.038" v="2417"/>
          <ac:grpSpMkLst>
            <pc:docMk/>
            <pc:sldMk cId="913355640" sldId="261"/>
            <ac:grpSpMk id="182" creationId="{CA05675C-4AA2-4C43-8A35-EAFE9E1D80BD}"/>
          </ac:grpSpMkLst>
        </pc:grpChg>
        <pc:grpChg chg="mod">
          <ac:chgData name="Sarah Payne" userId="bbaed961-01d0-4dc6-ae28-cf6a60d8f039" providerId="ADAL" clId="{37604E78-3923-8C45-9806-829AB53E7DBA}" dt="2021-03-22T23:35:04.038" v="2417"/>
          <ac:grpSpMkLst>
            <pc:docMk/>
            <pc:sldMk cId="913355640" sldId="261"/>
            <ac:grpSpMk id="183" creationId="{AD4D3832-81FF-354D-BCFD-73E8F1C91645}"/>
          </ac:grpSpMkLst>
        </pc:grpChg>
        <pc:grpChg chg="add mod">
          <ac:chgData name="Sarah Payne" userId="bbaed961-01d0-4dc6-ae28-cf6a60d8f039" providerId="ADAL" clId="{37604E78-3923-8C45-9806-829AB53E7DBA}" dt="2021-03-23T17:52:54.949" v="3037" actId="1076"/>
          <ac:grpSpMkLst>
            <pc:docMk/>
            <pc:sldMk cId="913355640" sldId="261"/>
            <ac:grpSpMk id="192" creationId="{EB1A97E6-BAA5-564E-8F05-7018FD94D899}"/>
          </ac:grpSpMkLst>
        </pc:grpChg>
        <pc:grpChg chg="add mod">
          <ac:chgData name="Sarah Payne" userId="bbaed961-01d0-4dc6-ae28-cf6a60d8f039" providerId="ADAL" clId="{37604E78-3923-8C45-9806-829AB53E7DBA}" dt="2021-03-23T17:52:54.949" v="3037" actId="1076"/>
          <ac:grpSpMkLst>
            <pc:docMk/>
            <pc:sldMk cId="913355640" sldId="261"/>
            <ac:grpSpMk id="202" creationId="{E89274A8-7D38-3F40-8806-26AF576FF2F3}"/>
          </ac:grpSpMkLst>
        </pc:grpChg>
        <pc:grpChg chg="mod">
          <ac:chgData name="Sarah Payne" userId="bbaed961-01d0-4dc6-ae28-cf6a60d8f039" providerId="ADAL" clId="{37604E78-3923-8C45-9806-829AB53E7DBA}" dt="2021-03-22T23:36:41.129" v="2429"/>
          <ac:grpSpMkLst>
            <pc:docMk/>
            <pc:sldMk cId="913355640" sldId="261"/>
            <ac:grpSpMk id="208" creationId="{DC0246E8-E7D4-F648-9DD9-34BB5CAB7E3E}"/>
          </ac:grpSpMkLst>
        </pc:grpChg>
        <pc:grpChg chg="mod">
          <ac:chgData name="Sarah Payne" userId="bbaed961-01d0-4dc6-ae28-cf6a60d8f039" providerId="ADAL" clId="{37604E78-3923-8C45-9806-829AB53E7DBA}" dt="2021-03-22T23:36:41.129" v="2429"/>
          <ac:grpSpMkLst>
            <pc:docMk/>
            <pc:sldMk cId="913355640" sldId="261"/>
            <ac:grpSpMk id="209" creationId="{FF5DD328-7875-DD47-9480-80246434129A}"/>
          </ac:grpSpMkLst>
        </pc:grpChg>
        <pc:grpChg chg="add mod">
          <ac:chgData name="Sarah Payne" userId="bbaed961-01d0-4dc6-ae28-cf6a60d8f039" providerId="ADAL" clId="{37604E78-3923-8C45-9806-829AB53E7DBA}" dt="2021-03-23T17:41:58.239" v="2942" actId="1076"/>
          <ac:grpSpMkLst>
            <pc:docMk/>
            <pc:sldMk cId="913355640" sldId="261"/>
            <ac:grpSpMk id="220" creationId="{DAE245BC-463E-EF44-8450-86B99782DACB}"/>
          </ac:grpSpMkLst>
        </pc:grpChg>
        <pc:grpChg chg="mod">
          <ac:chgData name="Sarah Payne" userId="bbaed961-01d0-4dc6-ae28-cf6a60d8f039" providerId="ADAL" clId="{37604E78-3923-8C45-9806-829AB53E7DBA}" dt="2021-03-22T23:42:12.781" v="2479"/>
          <ac:grpSpMkLst>
            <pc:docMk/>
            <pc:sldMk cId="913355640" sldId="261"/>
            <ac:grpSpMk id="222" creationId="{AA55B1C6-FE07-3642-B6D6-222A8FEE2227}"/>
          </ac:grpSpMkLst>
        </pc:grpChg>
        <pc:grpChg chg="mod">
          <ac:chgData name="Sarah Payne" userId="bbaed961-01d0-4dc6-ae28-cf6a60d8f039" providerId="ADAL" clId="{37604E78-3923-8C45-9806-829AB53E7DBA}" dt="2021-03-22T23:42:12.781" v="2479"/>
          <ac:grpSpMkLst>
            <pc:docMk/>
            <pc:sldMk cId="913355640" sldId="261"/>
            <ac:grpSpMk id="223" creationId="{D3D82F8F-C93A-8E4C-B774-C18E559A871D}"/>
          </ac:grpSpMkLst>
        </pc:grpChg>
        <pc:picChg chg="mod">
          <ac:chgData name="Sarah Payne" userId="bbaed961-01d0-4dc6-ae28-cf6a60d8f039" providerId="ADAL" clId="{37604E78-3923-8C45-9806-829AB53E7DBA}" dt="2021-03-23T17:34:24.788" v="2659" actId="1076"/>
          <ac:picMkLst>
            <pc:docMk/>
            <pc:sldMk cId="913355640" sldId="261"/>
            <ac:picMk id="3" creationId="{29EA62C5-4E69-4177-BFF5-238376D621D1}"/>
          </ac:picMkLst>
        </pc:picChg>
        <pc:picChg chg="mod">
          <ac:chgData name="Sarah Payne" userId="bbaed961-01d0-4dc6-ae28-cf6a60d8f039" providerId="ADAL" clId="{37604E78-3923-8C45-9806-829AB53E7DBA}" dt="2021-03-23T17:41:51.233" v="2939" actId="1076"/>
          <ac:picMkLst>
            <pc:docMk/>
            <pc:sldMk cId="913355640" sldId="261"/>
            <ac:picMk id="26" creationId="{66F8AC58-FC03-473C-9242-F6C453B71DE8}"/>
          </ac:picMkLst>
        </pc:picChg>
        <pc:picChg chg="add mod modCrop">
          <ac:chgData name="Sarah Payne" userId="bbaed961-01d0-4dc6-ae28-cf6a60d8f039" providerId="ADAL" clId="{37604E78-3923-8C45-9806-829AB53E7DBA}" dt="2021-03-23T19:51:37.122" v="3073" actId="14100"/>
          <ac:picMkLst>
            <pc:docMk/>
            <pc:sldMk cId="913355640" sldId="261"/>
            <ac:picMk id="27" creationId="{E1BD1C48-A22F-BA43-BED3-A4EBBA93C3DD}"/>
          </ac:picMkLst>
        </pc:picChg>
        <pc:picChg chg="add del mod">
          <ac:chgData name="Sarah Payne" userId="bbaed961-01d0-4dc6-ae28-cf6a60d8f039" providerId="ADAL" clId="{37604E78-3923-8C45-9806-829AB53E7DBA}" dt="2021-03-12T00:20:49.955" v="700" actId="478"/>
          <ac:picMkLst>
            <pc:docMk/>
            <pc:sldMk cId="913355640" sldId="261"/>
            <ac:picMk id="34" creationId="{8936EFE3-EC43-EF4C-A3C5-218C737719E2}"/>
          </ac:picMkLst>
        </pc:picChg>
        <pc:picChg chg="add del mod">
          <ac:chgData name="Sarah Payne" userId="bbaed961-01d0-4dc6-ae28-cf6a60d8f039" providerId="ADAL" clId="{37604E78-3923-8C45-9806-829AB53E7DBA}" dt="2021-03-12T00:20:48.859" v="699" actId="478"/>
          <ac:picMkLst>
            <pc:docMk/>
            <pc:sldMk cId="913355640" sldId="261"/>
            <ac:picMk id="35" creationId="{669C917B-8FBE-E34D-969C-1A83E58C8D94}"/>
          </ac:picMkLst>
        </pc:picChg>
        <pc:picChg chg="mod">
          <ac:chgData name="Sarah Payne" userId="bbaed961-01d0-4dc6-ae28-cf6a60d8f039" providerId="ADAL" clId="{37604E78-3923-8C45-9806-829AB53E7DBA}" dt="2021-03-23T17:34:16.509" v="2657" actId="1076"/>
          <ac:picMkLst>
            <pc:docMk/>
            <pc:sldMk cId="913355640" sldId="261"/>
            <ac:picMk id="44" creationId="{00000000-0000-0000-0000-000000000000}"/>
          </ac:picMkLst>
        </pc:picChg>
        <pc:picChg chg="mod">
          <ac:chgData name="Sarah Payne" userId="bbaed961-01d0-4dc6-ae28-cf6a60d8f039" providerId="ADAL" clId="{37604E78-3923-8C45-9806-829AB53E7DBA}" dt="2021-03-23T17:34:16.509" v="2657" actId="1076"/>
          <ac:picMkLst>
            <pc:docMk/>
            <pc:sldMk cId="913355640" sldId="261"/>
            <ac:picMk id="45" creationId="{00000000-0000-0000-0000-000000000000}"/>
          </ac:picMkLst>
        </pc:picChg>
        <pc:picChg chg="mod">
          <ac:chgData name="Sarah Payne" userId="bbaed961-01d0-4dc6-ae28-cf6a60d8f039" providerId="ADAL" clId="{37604E78-3923-8C45-9806-829AB53E7DBA}" dt="2021-03-23T17:34:16.509" v="2657" actId="1076"/>
          <ac:picMkLst>
            <pc:docMk/>
            <pc:sldMk cId="913355640" sldId="261"/>
            <ac:picMk id="46" creationId="{00000000-0000-0000-0000-000000000000}"/>
          </ac:picMkLst>
        </pc:picChg>
        <pc:picChg chg="mod modCrop">
          <ac:chgData name="Sarah Payne" userId="bbaed961-01d0-4dc6-ae28-cf6a60d8f039" providerId="ADAL" clId="{37604E78-3923-8C45-9806-829AB53E7DBA}" dt="2021-03-23T19:51:41.567" v="3074" actId="1076"/>
          <ac:picMkLst>
            <pc:docMk/>
            <pc:sldMk cId="913355640" sldId="261"/>
            <ac:picMk id="47" creationId="{00000000-0000-0000-0000-000000000000}"/>
          </ac:picMkLst>
        </pc:picChg>
        <pc:picChg chg="mod">
          <ac:chgData name="Sarah Payne" userId="bbaed961-01d0-4dc6-ae28-cf6a60d8f039" providerId="ADAL" clId="{37604E78-3923-8C45-9806-829AB53E7DBA}" dt="2021-03-12T00:22:55.655" v="745" actId="1076"/>
          <ac:picMkLst>
            <pc:docMk/>
            <pc:sldMk cId="913355640" sldId="261"/>
            <ac:picMk id="50" creationId="{7F9DAFE5-20F7-044D-BB28-204BC95ECA5A}"/>
          </ac:picMkLst>
        </pc:picChg>
        <pc:picChg chg="mod">
          <ac:chgData name="Sarah Payne" userId="bbaed961-01d0-4dc6-ae28-cf6a60d8f039" providerId="ADAL" clId="{37604E78-3923-8C45-9806-829AB53E7DBA}" dt="2021-03-24T00:00:56.495" v="3124" actId="1076"/>
          <ac:picMkLst>
            <pc:docMk/>
            <pc:sldMk cId="913355640" sldId="261"/>
            <ac:picMk id="51" creationId="{4A95DF1B-D3D8-1B45-8E84-12E88898F978}"/>
          </ac:picMkLst>
        </pc:picChg>
        <pc:picChg chg="add mod">
          <ac:chgData name="Sarah Payne" userId="bbaed961-01d0-4dc6-ae28-cf6a60d8f039" providerId="ADAL" clId="{37604E78-3923-8C45-9806-829AB53E7DBA}" dt="2021-03-24T00:03:41.616" v="3138" actId="688"/>
          <ac:picMkLst>
            <pc:docMk/>
            <pc:sldMk cId="913355640" sldId="261"/>
            <ac:picMk id="53" creationId="{48BC4B6E-8F02-5E4F-9C68-FB768C582DF5}"/>
          </ac:picMkLst>
        </pc:picChg>
        <pc:picChg chg="mod">
          <ac:chgData name="Sarah Payne" userId="bbaed961-01d0-4dc6-ae28-cf6a60d8f039" providerId="ADAL" clId="{37604E78-3923-8C45-9806-829AB53E7DBA}" dt="2021-03-12T00:26:12.398" v="775"/>
          <ac:picMkLst>
            <pc:docMk/>
            <pc:sldMk cId="913355640" sldId="261"/>
            <ac:picMk id="61" creationId="{05D00AF6-A9F3-E346-8C62-2AE98DC51159}"/>
          </ac:picMkLst>
        </pc:picChg>
        <pc:picChg chg="mod">
          <ac:chgData name="Sarah Payne" userId="bbaed961-01d0-4dc6-ae28-cf6a60d8f039" providerId="ADAL" clId="{37604E78-3923-8C45-9806-829AB53E7DBA}" dt="2021-03-22T18:10:12.096" v="1567"/>
          <ac:picMkLst>
            <pc:docMk/>
            <pc:sldMk cId="913355640" sldId="261"/>
            <ac:picMk id="106" creationId="{D0322F64-C9E6-1845-829F-73CF05B29101}"/>
          </ac:picMkLst>
        </pc:picChg>
        <pc:picChg chg="mod">
          <ac:chgData name="Sarah Payne" userId="bbaed961-01d0-4dc6-ae28-cf6a60d8f039" providerId="ADAL" clId="{37604E78-3923-8C45-9806-829AB53E7DBA}" dt="2021-03-22T18:10:12.096" v="1567"/>
          <ac:picMkLst>
            <pc:docMk/>
            <pc:sldMk cId="913355640" sldId="261"/>
            <ac:picMk id="107" creationId="{F5286FC3-0E32-B54C-9AD5-E271E19CCF02}"/>
          </ac:picMkLst>
        </pc:picChg>
        <pc:picChg chg="add del mod">
          <ac:chgData name="Sarah Payne" userId="bbaed961-01d0-4dc6-ae28-cf6a60d8f039" providerId="ADAL" clId="{37604E78-3923-8C45-9806-829AB53E7DBA}" dt="2021-03-22T18:10:14.306" v="1568"/>
          <ac:picMkLst>
            <pc:docMk/>
            <pc:sldMk cId="913355640" sldId="261"/>
            <ac:picMk id="111" creationId="{F5926354-EB1A-1E4C-94D6-2CC6E5CFE5A9}"/>
          </ac:picMkLst>
        </pc:picChg>
        <pc:picChg chg="add del mod">
          <ac:chgData name="Sarah Payne" userId="bbaed961-01d0-4dc6-ae28-cf6a60d8f039" providerId="ADAL" clId="{37604E78-3923-8C45-9806-829AB53E7DBA}" dt="2021-03-22T18:10:14.306" v="1568"/>
          <ac:picMkLst>
            <pc:docMk/>
            <pc:sldMk cId="913355640" sldId="261"/>
            <ac:picMk id="112" creationId="{C0381651-8BBF-6A48-A69B-58EB08C10288}"/>
          </ac:picMkLst>
        </pc:picChg>
        <pc:picChg chg="add del mod">
          <ac:chgData name="Sarah Payne" userId="bbaed961-01d0-4dc6-ae28-cf6a60d8f039" providerId="ADAL" clId="{37604E78-3923-8C45-9806-829AB53E7DBA}" dt="2021-03-22T18:10:14.306" v="1568"/>
          <ac:picMkLst>
            <pc:docMk/>
            <pc:sldMk cId="913355640" sldId="261"/>
            <ac:picMk id="114" creationId="{92896868-5383-8C41-B2FF-2AD17D02182A}"/>
          </ac:picMkLst>
        </pc:picChg>
        <pc:picChg chg="add del mod">
          <ac:chgData name="Sarah Payne" userId="bbaed961-01d0-4dc6-ae28-cf6a60d8f039" providerId="ADAL" clId="{37604E78-3923-8C45-9806-829AB53E7DBA}" dt="2021-03-22T18:10:14.306" v="1568"/>
          <ac:picMkLst>
            <pc:docMk/>
            <pc:sldMk cId="913355640" sldId="261"/>
            <ac:picMk id="115" creationId="{ABB33472-2048-334F-B7A5-4854838E3C0C}"/>
          </ac:picMkLst>
        </pc:picChg>
        <pc:picChg chg="add del mod">
          <ac:chgData name="Sarah Payne" userId="bbaed961-01d0-4dc6-ae28-cf6a60d8f039" providerId="ADAL" clId="{37604E78-3923-8C45-9806-829AB53E7DBA}" dt="2021-03-22T18:10:14.306" v="1568"/>
          <ac:picMkLst>
            <pc:docMk/>
            <pc:sldMk cId="913355640" sldId="261"/>
            <ac:picMk id="116" creationId="{AAE66E8B-787C-354D-936E-76325809C1E7}"/>
          </ac:picMkLst>
        </pc:picChg>
        <pc:picChg chg="mod">
          <ac:chgData name="Sarah Payne" userId="bbaed961-01d0-4dc6-ae28-cf6a60d8f039" providerId="ADAL" clId="{37604E78-3923-8C45-9806-829AB53E7DBA}" dt="2021-03-23T17:49:42.856" v="3015" actId="14100"/>
          <ac:picMkLst>
            <pc:docMk/>
            <pc:sldMk cId="913355640" sldId="261"/>
            <ac:picMk id="118" creationId="{0237546A-A380-6445-A92D-810AD4ECD5C0}"/>
          </ac:picMkLst>
        </pc:picChg>
        <pc:picChg chg="mod">
          <ac:chgData name="Sarah Payne" userId="bbaed961-01d0-4dc6-ae28-cf6a60d8f039" providerId="ADAL" clId="{37604E78-3923-8C45-9806-829AB53E7DBA}" dt="2021-03-23T17:49:37.297" v="3014" actId="14100"/>
          <ac:picMkLst>
            <pc:docMk/>
            <pc:sldMk cId="913355640" sldId="261"/>
            <ac:picMk id="119" creationId="{3E9E1FE5-000F-D34F-9746-94291EFD8C3B}"/>
          </ac:picMkLst>
        </pc:picChg>
        <pc:picChg chg="add mod">
          <ac:chgData name="Sarah Payne" userId="bbaed961-01d0-4dc6-ae28-cf6a60d8f039" providerId="ADAL" clId="{37604E78-3923-8C45-9806-829AB53E7DBA}" dt="2021-03-23T17:49:24.365" v="3011" actId="1076"/>
          <ac:picMkLst>
            <pc:docMk/>
            <pc:sldMk cId="913355640" sldId="261"/>
            <ac:picMk id="123" creationId="{CC70F375-41B4-DB43-B20E-813C5B9CCE3F}"/>
          </ac:picMkLst>
        </pc:picChg>
        <pc:picChg chg="add mod modCrop">
          <ac:chgData name="Sarah Payne" userId="bbaed961-01d0-4dc6-ae28-cf6a60d8f039" providerId="ADAL" clId="{37604E78-3923-8C45-9806-829AB53E7DBA}" dt="2021-03-23T17:48:51.992" v="3004" actId="1076"/>
          <ac:picMkLst>
            <pc:docMk/>
            <pc:sldMk cId="913355640" sldId="261"/>
            <ac:picMk id="124" creationId="{5027C1AC-EC87-BE47-B60F-3B253CD93DF2}"/>
          </ac:picMkLst>
        </pc:picChg>
        <pc:picChg chg="add mod modCrop">
          <ac:chgData name="Sarah Payne" userId="bbaed961-01d0-4dc6-ae28-cf6a60d8f039" providerId="ADAL" clId="{37604E78-3923-8C45-9806-829AB53E7DBA}" dt="2021-03-23T17:48:48.133" v="3003" actId="1076"/>
          <ac:picMkLst>
            <pc:docMk/>
            <pc:sldMk cId="913355640" sldId="261"/>
            <ac:picMk id="126" creationId="{B9202E53-3377-5B4D-8086-E9FE57299541}"/>
          </ac:picMkLst>
        </pc:picChg>
        <pc:picChg chg="add mod">
          <ac:chgData name="Sarah Payne" userId="bbaed961-01d0-4dc6-ae28-cf6a60d8f039" providerId="ADAL" clId="{37604E78-3923-8C45-9806-829AB53E7DBA}" dt="2021-03-23T17:48:44.329" v="3001" actId="1076"/>
          <ac:picMkLst>
            <pc:docMk/>
            <pc:sldMk cId="913355640" sldId="261"/>
            <ac:picMk id="127" creationId="{C7D38E22-53BF-594D-A8F9-7FDB39706939}"/>
          </ac:picMkLst>
        </pc:picChg>
        <pc:picChg chg="add mod">
          <ac:chgData name="Sarah Payne" userId="bbaed961-01d0-4dc6-ae28-cf6a60d8f039" providerId="ADAL" clId="{37604E78-3923-8C45-9806-829AB53E7DBA}" dt="2021-03-23T17:49:27.638" v="3012" actId="1076"/>
          <ac:picMkLst>
            <pc:docMk/>
            <pc:sldMk cId="913355640" sldId="261"/>
            <ac:picMk id="128" creationId="{53B3CCE3-1DA0-DB48-AF04-C8C0DFD546D7}"/>
          </ac:picMkLst>
        </pc:picChg>
        <pc:picChg chg="mod">
          <ac:chgData name="Sarah Payne" userId="bbaed961-01d0-4dc6-ae28-cf6a60d8f039" providerId="ADAL" clId="{37604E78-3923-8C45-9806-829AB53E7DBA}" dt="2021-03-22T23:31:46.514" v="2404"/>
          <ac:picMkLst>
            <pc:docMk/>
            <pc:sldMk cId="913355640" sldId="261"/>
            <ac:picMk id="146" creationId="{077DD237-8D7F-F048-8E1F-C3EE0D57810C}"/>
          </ac:picMkLst>
        </pc:picChg>
        <pc:picChg chg="mod">
          <ac:chgData name="Sarah Payne" userId="bbaed961-01d0-4dc6-ae28-cf6a60d8f039" providerId="ADAL" clId="{37604E78-3923-8C45-9806-829AB53E7DBA}" dt="2021-03-22T23:32:09.771" v="2408"/>
          <ac:picMkLst>
            <pc:docMk/>
            <pc:sldMk cId="913355640" sldId="261"/>
            <ac:picMk id="157" creationId="{AD79DC63-EC80-5B49-9A89-14D8E094ADEB}"/>
          </ac:picMkLst>
        </pc:picChg>
        <pc:picChg chg="mod">
          <ac:chgData name="Sarah Payne" userId="bbaed961-01d0-4dc6-ae28-cf6a60d8f039" providerId="ADAL" clId="{37604E78-3923-8C45-9806-829AB53E7DBA}" dt="2021-03-22T23:34:20.388" v="2413"/>
          <ac:picMkLst>
            <pc:docMk/>
            <pc:sldMk cId="913355640" sldId="261"/>
            <ac:picMk id="163" creationId="{C0131E27-5737-1E45-9250-13EFFDBBDEB0}"/>
          </ac:picMkLst>
        </pc:picChg>
        <pc:picChg chg="mod">
          <ac:chgData name="Sarah Payne" userId="bbaed961-01d0-4dc6-ae28-cf6a60d8f039" providerId="ADAL" clId="{37604E78-3923-8C45-9806-829AB53E7DBA}" dt="2021-03-22T23:35:04.038" v="2417"/>
          <ac:picMkLst>
            <pc:docMk/>
            <pc:sldMk cId="913355640" sldId="261"/>
            <ac:picMk id="169" creationId="{BC4440FB-37A2-4748-A27B-C26A97FD5569}"/>
          </ac:picMkLst>
        </pc:picChg>
        <pc:picChg chg="mod">
          <ac:chgData name="Sarah Payne" userId="bbaed961-01d0-4dc6-ae28-cf6a60d8f039" providerId="ADAL" clId="{37604E78-3923-8C45-9806-829AB53E7DBA}" dt="2021-03-22T23:35:04.038" v="2417"/>
          <ac:picMkLst>
            <pc:docMk/>
            <pc:sldMk cId="913355640" sldId="261"/>
            <ac:picMk id="175" creationId="{1267F024-30D4-5046-A8C8-960A2F7DF3C4}"/>
          </ac:picMkLst>
        </pc:picChg>
        <pc:picChg chg="mod">
          <ac:chgData name="Sarah Payne" userId="bbaed961-01d0-4dc6-ae28-cf6a60d8f039" providerId="ADAL" clId="{37604E78-3923-8C45-9806-829AB53E7DBA}" dt="2021-03-22T23:35:04.038" v="2417"/>
          <ac:picMkLst>
            <pc:docMk/>
            <pc:sldMk cId="913355640" sldId="261"/>
            <ac:picMk id="178" creationId="{CD0BEB53-77D3-374D-B851-1D85980E63E6}"/>
          </ac:picMkLst>
        </pc:picChg>
        <pc:picChg chg="mod">
          <ac:chgData name="Sarah Payne" userId="bbaed961-01d0-4dc6-ae28-cf6a60d8f039" providerId="ADAL" clId="{37604E78-3923-8C45-9806-829AB53E7DBA}" dt="2021-03-22T23:35:04.038" v="2417"/>
          <ac:picMkLst>
            <pc:docMk/>
            <pc:sldMk cId="913355640" sldId="261"/>
            <ac:picMk id="181" creationId="{8E5A4095-F366-4F4A-AD93-00DA0FD12881}"/>
          </ac:picMkLst>
        </pc:picChg>
        <pc:picChg chg="mod">
          <ac:chgData name="Sarah Payne" userId="bbaed961-01d0-4dc6-ae28-cf6a60d8f039" providerId="ADAL" clId="{37604E78-3923-8C45-9806-829AB53E7DBA}" dt="2021-03-22T23:44:57.285" v="2501" actId="1076"/>
          <ac:picMkLst>
            <pc:docMk/>
            <pc:sldMk cId="913355640" sldId="261"/>
            <ac:picMk id="193" creationId="{62686E28-7E5D-2446-ABB1-5ED2FB43A956}"/>
          </ac:picMkLst>
        </pc:picChg>
        <pc:picChg chg="mod">
          <ac:chgData name="Sarah Payne" userId="bbaed961-01d0-4dc6-ae28-cf6a60d8f039" providerId="ADAL" clId="{37604E78-3923-8C45-9806-829AB53E7DBA}" dt="2021-03-22T23:46:18.623" v="2521" actId="14100"/>
          <ac:picMkLst>
            <pc:docMk/>
            <pc:sldMk cId="913355640" sldId="261"/>
            <ac:picMk id="203" creationId="{157C7C68-BB5F-B94B-8671-854AF6595D8E}"/>
          </ac:picMkLst>
        </pc:picChg>
        <pc:picChg chg="del mod">
          <ac:chgData name="Sarah Payne" userId="bbaed961-01d0-4dc6-ae28-cf6a60d8f039" providerId="ADAL" clId="{37604E78-3923-8C45-9806-829AB53E7DBA}" dt="2021-03-22T23:40:56.360" v="2466" actId="478"/>
          <ac:picMkLst>
            <pc:docMk/>
            <pc:sldMk cId="913355640" sldId="261"/>
            <ac:picMk id="207" creationId="{45F2E014-587D-2541-9330-397DBB8DD3FE}"/>
          </ac:picMkLst>
        </pc:picChg>
        <pc:picChg chg="mod">
          <ac:chgData name="Sarah Payne" userId="bbaed961-01d0-4dc6-ae28-cf6a60d8f039" providerId="ADAL" clId="{37604E78-3923-8C45-9806-829AB53E7DBA}" dt="2021-03-23T17:41:58.239" v="2942" actId="1076"/>
          <ac:picMkLst>
            <pc:docMk/>
            <pc:sldMk cId="913355640" sldId="261"/>
            <ac:picMk id="221" creationId="{656F183D-B842-D640-B73F-7C8F1621F344}"/>
          </ac:picMkLst>
        </pc:picChg>
        <pc:picChg chg="mod">
          <ac:chgData name="Sarah Payne" userId="bbaed961-01d0-4dc6-ae28-cf6a60d8f039" providerId="ADAL" clId="{37604E78-3923-8C45-9806-829AB53E7DBA}" dt="2021-03-23T17:41:58.239" v="2942" actId="1076"/>
          <ac:picMkLst>
            <pc:docMk/>
            <pc:sldMk cId="913355640" sldId="261"/>
            <ac:picMk id="224" creationId="{58BF02E7-F116-564B-B2C1-03D17AB60805}"/>
          </ac:picMkLst>
        </pc:picChg>
        <pc:picChg chg="mod">
          <ac:chgData name="Sarah Payne" userId="bbaed961-01d0-4dc6-ae28-cf6a60d8f039" providerId="ADAL" clId="{37604E78-3923-8C45-9806-829AB53E7DBA}" dt="2021-03-22T23:42:12.781" v="2479"/>
          <ac:picMkLst>
            <pc:docMk/>
            <pc:sldMk cId="913355640" sldId="261"/>
            <ac:picMk id="228" creationId="{78AEB5E9-4488-D54F-86F3-C24B57E7FA34}"/>
          </ac:picMkLst>
        </pc:picChg>
        <pc:cxnChg chg="add del mod">
          <ac:chgData name="Sarah Payne" userId="bbaed961-01d0-4dc6-ae28-cf6a60d8f039" providerId="ADAL" clId="{37604E78-3923-8C45-9806-829AB53E7DBA}" dt="2021-03-22T18:10:14.306" v="1568"/>
          <ac:cxnSpMkLst>
            <pc:docMk/>
            <pc:sldMk cId="913355640" sldId="261"/>
            <ac:cxnSpMk id="113" creationId="{1295EEC5-E19B-AA49-A6D7-9C684892F87C}"/>
          </ac:cxnSpMkLst>
        </pc:cxnChg>
        <pc:cxnChg chg="add mod">
          <ac:chgData name="Sarah Payne" userId="bbaed961-01d0-4dc6-ae28-cf6a60d8f039" providerId="ADAL" clId="{37604E78-3923-8C45-9806-829AB53E7DBA}" dt="2021-03-23T17:49:05.201" v="3007" actId="1076"/>
          <ac:cxnSpMkLst>
            <pc:docMk/>
            <pc:sldMk cId="913355640" sldId="261"/>
            <ac:cxnSpMk id="125" creationId="{E74265CD-E6AB-F840-A9E6-674058510BBC}"/>
          </ac:cxnSpMkLst>
        </pc:cxnChg>
        <pc:cxnChg chg="add del mod">
          <ac:chgData name="Sarah Payne" userId="bbaed961-01d0-4dc6-ae28-cf6a60d8f039" providerId="ADAL" clId="{37604E78-3923-8C45-9806-829AB53E7DBA}" dt="2021-03-22T23:36:24.854" v="2427" actId="478"/>
          <ac:cxnSpMkLst>
            <pc:docMk/>
            <pc:sldMk cId="913355640" sldId="261"/>
            <ac:cxnSpMk id="137" creationId="{EF30A750-7AF7-7F46-ADE0-6A86BB645540}"/>
          </ac:cxnSpMkLst>
        </pc:cxnChg>
        <pc:cxnChg chg="mod">
          <ac:chgData name="Sarah Payne" userId="bbaed961-01d0-4dc6-ae28-cf6a60d8f039" providerId="ADAL" clId="{37604E78-3923-8C45-9806-829AB53E7DBA}" dt="2021-03-22T23:35:04.038" v="2417"/>
          <ac:cxnSpMkLst>
            <pc:docMk/>
            <pc:sldMk cId="913355640" sldId="261"/>
            <ac:cxnSpMk id="187" creationId="{502EAE41-87E0-B64D-93C6-A78B1372D176}"/>
          </ac:cxnSpMkLst>
        </pc:cxnChg>
        <pc:cxnChg chg="mod">
          <ac:chgData name="Sarah Payne" userId="bbaed961-01d0-4dc6-ae28-cf6a60d8f039" providerId="ADAL" clId="{37604E78-3923-8C45-9806-829AB53E7DBA}" dt="2021-03-22T23:35:04.038" v="2417"/>
          <ac:cxnSpMkLst>
            <pc:docMk/>
            <pc:sldMk cId="913355640" sldId="261"/>
            <ac:cxnSpMk id="188" creationId="{F4088419-4949-E74E-8C44-D95B4AB5DAB2}"/>
          </ac:cxnSpMkLst>
        </pc:cxnChg>
        <pc:cxnChg chg="mod">
          <ac:chgData name="Sarah Payne" userId="bbaed961-01d0-4dc6-ae28-cf6a60d8f039" providerId="ADAL" clId="{37604E78-3923-8C45-9806-829AB53E7DBA}" dt="2021-03-22T23:35:04.038" v="2417"/>
          <ac:cxnSpMkLst>
            <pc:docMk/>
            <pc:sldMk cId="913355640" sldId="261"/>
            <ac:cxnSpMk id="189" creationId="{DE554553-23DC-D549-8FA1-D48A8BEF132E}"/>
          </ac:cxnSpMkLst>
        </pc:cxnChg>
        <pc:cxnChg chg="mod">
          <ac:chgData name="Sarah Payne" userId="bbaed961-01d0-4dc6-ae28-cf6a60d8f039" providerId="ADAL" clId="{37604E78-3923-8C45-9806-829AB53E7DBA}" dt="2021-03-22T23:35:04.038" v="2417"/>
          <ac:cxnSpMkLst>
            <pc:docMk/>
            <pc:sldMk cId="913355640" sldId="261"/>
            <ac:cxnSpMk id="190" creationId="{7B120495-935C-E145-915C-C7F9F5E3C139}"/>
          </ac:cxnSpMkLst>
        </pc:cxnChg>
        <pc:cxnChg chg="mod">
          <ac:chgData name="Sarah Payne" userId="bbaed961-01d0-4dc6-ae28-cf6a60d8f039" providerId="ADAL" clId="{37604E78-3923-8C45-9806-829AB53E7DBA}" dt="2021-03-22T23:35:04.038" v="2417"/>
          <ac:cxnSpMkLst>
            <pc:docMk/>
            <pc:sldMk cId="913355640" sldId="261"/>
            <ac:cxnSpMk id="191" creationId="{73D80D6E-BC44-F442-9819-5FCEF196C64E}"/>
          </ac:cxnSpMkLst>
        </pc:cxnChg>
        <pc:cxnChg chg="mod">
          <ac:chgData name="Sarah Payne" userId="bbaed961-01d0-4dc6-ae28-cf6a60d8f039" providerId="ADAL" clId="{37604E78-3923-8C45-9806-829AB53E7DBA}" dt="2021-03-22T23:36:41.129" v="2429"/>
          <ac:cxnSpMkLst>
            <pc:docMk/>
            <pc:sldMk cId="913355640" sldId="261"/>
            <ac:cxnSpMk id="213" creationId="{BDAAB6EB-51F9-0348-9865-D3A1283DB980}"/>
          </ac:cxnSpMkLst>
        </pc:cxnChg>
        <pc:cxnChg chg="mod">
          <ac:chgData name="Sarah Payne" userId="bbaed961-01d0-4dc6-ae28-cf6a60d8f039" providerId="ADAL" clId="{37604E78-3923-8C45-9806-829AB53E7DBA}" dt="2021-03-22T23:36:41.129" v="2429"/>
          <ac:cxnSpMkLst>
            <pc:docMk/>
            <pc:sldMk cId="913355640" sldId="261"/>
            <ac:cxnSpMk id="214" creationId="{4B4FC59D-D30F-E940-920E-88C5DFD3F00B}"/>
          </ac:cxnSpMkLst>
        </pc:cxnChg>
        <pc:cxnChg chg="mod">
          <ac:chgData name="Sarah Payne" userId="bbaed961-01d0-4dc6-ae28-cf6a60d8f039" providerId="ADAL" clId="{37604E78-3923-8C45-9806-829AB53E7DBA}" dt="2021-03-22T23:36:41.129" v="2429"/>
          <ac:cxnSpMkLst>
            <pc:docMk/>
            <pc:sldMk cId="913355640" sldId="261"/>
            <ac:cxnSpMk id="215" creationId="{3DD8FDE7-2F6A-7A41-B955-ED8678B6BA95}"/>
          </ac:cxnSpMkLst>
        </pc:cxnChg>
        <pc:cxnChg chg="mod">
          <ac:chgData name="Sarah Payne" userId="bbaed961-01d0-4dc6-ae28-cf6a60d8f039" providerId="ADAL" clId="{37604E78-3923-8C45-9806-829AB53E7DBA}" dt="2021-03-22T23:36:41.129" v="2429"/>
          <ac:cxnSpMkLst>
            <pc:docMk/>
            <pc:sldMk cId="913355640" sldId="261"/>
            <ac:cxnSpMk id="216" creationId="{D807C531-5E9E-4B4B-AD20-36AB0783E9EA}"/>
          </ac:cxnSpMkLst>
        </pc:cxnChg>
        <pc:cxnChg chg="mod">
          <ac:chgData name="Sarah Payne" userId="bbaed961-01d0-4dc6-ae28-cf6a60d8f039" providerId="ADAL" clId="{37604E78-3923-8C45-9806-829AB53E7DBA}" dt="2021-03-22T23:36:41.129" v="2429"/>
          <ac:cxnSpMkLst>
            <pc:docMk/>
            <pc:sldMk cId="913355640" sldId="261"/>
            <ac:cxnSpMk id="217" creationId="{08F5B6D6-771F-744B-AF30-27BE85AA04D5}"/>
          </ac:cxnSpMkLst>
        </pc:cxnChg>
        <pc:cxnChg chg="mod">
          <ac:chgData name="Sarah Payne" userId="bbaed961-01d0-4dc6-ae28-cf6a60d8f039" providerId="ADAL" clId="{37604E78-3923-8C45-9806-829AB53E7DBA}" dt="2021-03-22T23:42:12.781" v="2479"/>
          <ac:cxnSpMkLst>
            <pc:docMk/>
            <pc:sldMk cId="913355640" sldId="261"/>
            <ac:cxnSpMk id="229" creationId="{7F8CA9B5-16E2-3B48-ABCF-9F2AFF58261A}"/>
          </ac:cxnSpMkLst>
        </pc:cxnChg>
        <pc:cxnChg chg="mod">
          <ac:chgData name="Sarah Payne" userId="bbaed961-01d0-4dc6-ae28-cf6a60d8f039" providerId="ADAL" clId="{37604E78-3923-8C45-9806-829AB53E7DBA}" dt="2021-03-22T23:42:12.781" v="2479"/>
          <ac:cxnSpMkLst>
            <pc:docMk/>
            <pc:sldMk cId="913355640" sldId="261"/>
            <ac:cxnSpMk id="230" creationId="{6D72BCD0-FC29-7245-8BBA-BCBBCA3DF44E}"/>
          </ac:cxnSpMkLst>
        </pc:cxnChg>
        <pc:cxnChg chg="mod">
          <ac:chgData name="Sarah Payne" userId="bbaed961-01d0-4dc6-ae28-cf6a60d8f039" providerId="ADAL" clId="{37604E78-3923-8C45-9806-829AB53E7DBA}" dt="2021-03-22T23:42:12.781" v="2479"/>
          <ac:cxnSpMkLst>
            <pc:docMk/>
            <pc:sldMk cId="913355640" sldId="261"/>
            <ac:cxnSpMk id="231" creationId="{1D381BE4-535A-4C4A-A1CE-9252A7EDB35F}"/>
          </ac:cxnSpMkLst>
        </pc:cxnChg>
        <pc:cxnChg chg="mod">
          <ac:chgData name="Sarah Payne" userId="bbaed961-01d0-4dc6-ae28-cf6a60d8f039" providerId="ADAL" clId="{37604E78-3923-8C45-9806-829AB53E7DBA}" dt="2021-03-22T23:42:12.781" v="2479"/>
          <ac:cxnSpMkLst>
            <pc:docMk/>
            <pc:sldMk cId="913355640" sldId="261"/>
            <ac:cxnSpMk id="232" creationId="{B13FB18A-BE7C-144E-94D1-0395BBE5852A}"/>
          </ac:cxnSpMkLst>
        </pc:cxnChg>
        <pc:cxnChg chg="mod">
          <ac:chgData name="Sarah Payne" userId="bbaed961-01d0-4dc6-ae28-cf6a60d8f039" providerId="ADAL" clId="{37604E78-3923-8C45-9806-829AB53E7DBA}" dt="2021-03-22T23:42:12.781" v="2479"/>
          <ac:cxnSpMkLst>
            <pc:docMk/>
            <pc:sldMk cId="913355640" sldId="261"/>
            <ac:cxnSpMk id="233" creationId="{AD9C748B-C002-8A47-8567-06B285498A69}"/>
          </ac:cxnSpMkLst>
        </pc:cxnChg>
      </pc:sldChg>
      <pc:sldChg chg="addSp delSp modSp new del mod">
        <pc:chgData name="Sarah Payne" userId="bbaed961-01d0-4dc6-ae28-cf6a60d8f039" providerId="ADAL" clId="{37604E78-3923-8C45-9806-829AB53E7DBA}" dt="2021-03-22T18:16:31.309" v="1626" actId="2696"/>
        <pc:sldMkLst>
          <pc:docMk/>
          <pc:sldMk cId="600907539" sldId="262"/>
        </pc:sldMkLst>
        <pc:spChg chg="add del mod">
          <ac:chgData name="Sarah Payne" userId="bbaed961-01d0-4dc6-ae28-cf6a60d8f039" providerId="ADAL" clId="{37604E78-3923-8C45-9806-829AB53E7DBA}" dt="2021-03-22T17:54:46.081" v="1226" actId="478"/>
          <ac:spMkLst>
            <pc:docMk/>
            <pc:sldMk cId="600907539" sldId="262"/>
            <ac:spMk id="3" creationId="{81666B9C-B8AD-3C41-97A6-49E85C2FC5F7}"/>
          </ac:spMkLst>
        </pc:spChg>
        <pc:spChg chg="add del mod">
          <ac:chgData name="Sarah Payne" userId="bbaed961-01d0-4dc6-ae28-cf6a60d8f039" providerId="ADAL" clId="{37604E78-3923-8C45-9806-829AB53E7DBA}" dt="2021-03-22T17:54:25.752" v="1220" actId="478"/>
          <ac:spMkLst>
            <pc:docMk/>
            <pc:sldMk cId="600907539" sldId="262"/>
            <ac:spMk id="4" creationId="{4FEA3A08-539B-1B44-8784-B197E2758A11}"/>
          </ac:spMkLst>
        </pc:spChg>
        <pc:spChg chg="mod">
          <ac:chgData name="Sarah Payne" userId="bbaed961-01d0-4dc6-ae28-cf6a60d8f039" providerId="ADAL" clId="{37604E78-3923-8C45-9806-829AB53E7DBA}" dt="2021-03-22T17:52:31.989" v="1200"/>
          <ac:spMkLst>
            <pc:docMk/>
            <pc:sldMk cId="600907539" sldId="262"/>
            <ac:spMk id="6" creationId="{44C2FD26-DDC6-9646-B99A-9324F48ED769}"/>
          </ac:spMkLst>
        </pc:spChg>
        <pc:spChg chg="mod">
          <ac:chgData name="Sarah Payne" userId="bbaed961-01d0-4dc6-ae28-cf6a60d8f039" providerId="ADAL" clId="{37604E78-3923-8C45-9806-829AB53E7DBA}" dt="2021-03-22T17:52:31.989" v="1200"/>
          <ac:spMkLst>
            <pc:docMk/>
            <pc:sldMk cId="600907539" sldId="262"/>
            <ac:spMk id="10" creationId="{9459317D-EADE-B446-B51D-B6DC4A2260EF}"/>
          </ac:spMkLst>
        </pc:spChg>
        <pc:spChg chg="mod">
          <ac:chgData name="Sarah Payne" userId="bbaed961-01d0-4dc6-ae28-cf6a60d8f039" providerId="ADAL" clId="{37604E78-3923-8C45-9806-829AB53E7DBA}" dt="2021-03-22T17:52:31.989" v="1200"/>
          <ac:spMkLst>
            <pc:docMk/>
            <pc:sldMk cId="600907539" sldId="262"/>
            <ac:spMk id="11" creationId="{8397DF58-0304-9D40-AAA1-F607A12915CE}"/>
          </ac:spMkLst>
        </pc:spChg>
        <pc:spChg chg="mod">
          <ac:chgData name="Sarah Payne" userId="bbaed961-01d0-4dc6-ae28-cf6a60d8f039" providerId="ADAL" clId="{37604E78-3923-8C45-9806-829AB53E7DBA}" dt="2021-03-22T17:52:31.989" v="1200"/>
          <ac:spMkLst>
            <pc:docMk/>
            <pc:sldMk cId="600907539" sldId="262"/>
            <ac:spMk id="12" creationId="{6EE2957C-3DBC-D447-A478-7700E1DF918A}"/>
          </ac:spMkLst>
        </pc:spChg>
        <pc:spChg chg="mod">
          <ac:chgData name="Sarah Payne" userId="bbaed961-01d0-4dc6-ae28-cf6a60d8f039" providerId="ADAL" clId="{37604E78-3923-8C45-9806-829AB53E7DBA}" dt="2021-03-22T17:52:31.989" v="1200"/>
          <ac:spMkLst>
            <pc:docMk/>
            <pc:sldMk cId="600907539" sldId="262"/>
            <ac:spMk id="13" creationId="{212104A2-3214-4C47-8F71-C01CAC4D1671}"/>
          </ac:spMkLst>
        </pc:spChg>
        <pc:spChg chg="mod">
          <ac:chgData name="Sarah Payne" userId="bbaed961-01d0-4dc6-ae28-cf6a60d8f039" providerId="ADAL" clId="{37604E78-3923-8C45-9806-829AB53E7DBA}" dt="2021-03-22T17:52:31.989" v="1200"/>
          <ac:spMkLst>
            <pc:docMk/>
            <pc:sldMk cId="600907539" sldId="262"/>
            <ac:spMk id="14" creationId="{F34ACC6C-897F-464E-80B0-5B6346A84004}"/>
          </ac:spMkLst>
        </pc:spChg>
        <pc:spChg chg="mod">
          <ac:chgData name="Sarah Payne" userId="bbaed961-01d0-4dc6-ae28-cf6a60d8f039" providerId="ADAL" clId="{37604E78-3923-8C45-9806-829AB53E7DBA}" dt="2021-03-22T17:52:31.989" v="1200"/>
          <ac:spMkLst>
            <pc:docMk/>
            <pc:sldMk cId="600907539" sldId="262"/>
            <ac:spMk id="15" creationId="{3BCA145E-DFA3-114E-8F23-EA6AE0BD01F9}"/>
          </ac:spMkLst>
        </pc:spChg>
        <pc:spChg chg="mod">
          <ac:chgData name="Sarah Payne" userId="bbaed961-01d0-4dc6-ae28-cf6a60d8f039" providerId="ADAL" clId="{37604E78-3923-8C45-9806-829AB53E7DBA}" dt="2021-03-22T17:52:31.989" v="1200"/>
          <ac:spMkLst>
            <pc:docMk/>
            <pc:sldMk cId="600907539" sldId="262"/>
            <ac:spMk id="16" creationId="{7AA8D359-84C6-F545-B8A3-590EF1BD7C82}"/>
          </ac:spMkLst>
        </pc:spChg>
        <pc:spChg chg="mod">
          <ac:chgData name="Sarah Payne" userId="bbaed961-01d0-4dc6-ae28-cf6a60d8f039" providerId="ADAL" clId="{37604E78-3923-8C45-9806-829AB53E7DBA}" dt="2021-03-22T17:52:31.989" v="1200"/>
          <ac:spMkLst>
            <pc:docMk/>
            <pc:sldMk cId="600907539" sldId="262"/>
            <ac:spMk id="17" creationId="{221CAB0E-7661-2E45-8A54-4F15BC31A04A}"/>
          </ac:spMkLst>
        </pc:spChg>
        <pc:spChg chg="mod">
          <ac:chgData name="Sarah Payne" userId="bbaed961-01d0-4dc6-ae28-cf6a60d8f039" providerId="ADAL" clId="{37604E78-3923-8C45-9806-829AB53E7DBA}" dt="2021-03-22T17:52:31.989" v="1200"/>
          <ac:spMkLst>
            <pc:docMk/>
            <pc:sldMk cId="600907539" sldId="262"/>
            <ac:spMk id="18" creationId="{B0C97D99-2361-5242-87ED-043E11A6A38D}"/>
          </ac:spMkLst>
        </pc:spChg>
        <pc:spChg chg="mod">
          <ac:chgData name="Sarah Payne" userId="bbaed961-01d0-4dc6-ae28-cf6a60d8f039" providerId="ADAL" clId="{37604E78-3923-8C45-9806-829AB53E7DBA}" dt="2021-03-22T17:52:31.989" v="1200"/>
          <ac:spMkLst>
            <pc:docMk/>
            <pc:sldMk cId="600907539" sldId="262"/>
            <ac:spMk id="19" creationId="{799D843F-F8C0-234E-BDD1-7DFDB027FDC4}"/>
          </ac:spMkLst>
        </pc:spChg>
        <pc:spChg chg="mod">
          <ac:chgData name="Sarah Payne" userId="bbaed961-01d0-4dc6-ae28-cf6a60d8f039" providerId="ADAL" clId="{37604E78-3923-8C45-9806-829AB53E7DBA}" dt="2021-03-22T17:52:31.989" v="1200"/>
          <ac:spMkLst>
            <pc:docMk/>
            <pc:sldMk cId="600907539" sldId="262"/>
            <ac:spMk id="20" creationId="{E2DD1CC0-2EF0-F444-A16E-4F06B4EBBD3E}"/>
          </ac:spMkLst>
        </pc:spChg>
        <pc:spChg chg="mod">
          <ac:chgData name="Sarah Payne" userId="bbaed961-01d0-4dc6-ae28-cf6a60d8f039" providerId="ADAL" clId="{37604E78-3923-8C45-9806-829AB53E7DBA}" dt="2021-03-22T17:52:31.989" v="1200"/>
          <ac:spMkLst>
            <pc:docMk/>
            <pc:sldMk cId="600907539" sldId="262"/>
            <ac:spMk id="21" creationId="{9FF3D102-0F32-D64B-BFFE-A565E1EF6DD3}"/>
          </ac:spMkLst>
        </pc:spChg>
        <pc:spChg chg="mod">
          <ac:chgData name="Sarah Payne" userId="bbaed961-01d0-4dc6-ae28-cf6a60d8f039" providerId="ADAL" clId="{37604E78-3923-8C45-9806-829AB53E7DBA}" dt="2021-03-22T17:52:31.989" v="1200"/>
          <ac:spMkLst>
            <pc:docMk/>
            <pc:sldMk cId="600907539" sldId="262"/>
            <ac:spMk id="22" creationId="{046B65D9-AD24-D244-9F86-C77B19C4FD9B}"/>
          </ac:spMkLst>
        </pc:spChg>
        <pc:spChg chg="mod">
          <ac:chgData name="Sarah Payne" userId="bbaed961-01d0-4dc6-ae28-cf6a60d8f039" providerId="ADAL" clId="{37604E78-3923-8C45-9806-829AB53E7DBA}" dt="2021-03-22T17:52:31.989" v="1200"/>
          <ac:spMkLst>
            <pc:docMk/>
            <pc:sldMk cId="600907539" sldId="262"/>
            <ac:spMk id="23" creationId="{9196E758-67A2-724F-986B-66036E2FE416}"/>
          </ac:spMkLst>
        </pc:spChg>
        <pc:spChg chg="mod">
          <ac:chgData name="Sarah Payne" userId="bbaed961-01d0-4dc6-ae28-cf6a60d8f039" providerId="ADAL" clId="{37604E78-3923-8C45-9806-829AB53E7DBA}" dt="2021-03-22T17:52:31.989" v="1200"/>
          <ac:spMkLst>
            <pc:docMk/>
            <pc:sldMk cId="600907539" sldId="262"/>
            <ac:spMk id="24" creationId="{BE2A2856-A17B-F649-84DF-BF7067DECCA5}"/>
          </ac:spMkLst>
        </pc:spChg>
        <pc:spChg chg="mod">
          <ac:chgData name="Sarah Payne" userId="bbaed961-01d0-4dc6-ae28-cf6a60d8f039" providerId="ADAL" clId="{37604E78-3923-8C45-9806-829AB53E7DBA}" dt="2021-03-22T17:52:31.989" v="1200"/>
          <ac:spMkLst>
            <pc:docMk/>
            <pc:sldMk cId="600907539" sldId="262"/>
            <ac:spMk id="25" creationId="{BBE19912-1B6E-0742-BF20-BC9A934EEC20}"/>
          </ac:spMkLst>
        </pc:spChg>
        <pc:spChg chg="mod">
          <ac:chgData name="Sarah Payne" userId="bbaed961-01d0-4dc6-ae28-cf6a60d8f039" providerId="ADAL" clId="{37604E78-3923-8C45-9806-829AB53E7DBA}" dt="2021-03-22T17:52:31.989" v="1200"/>
          <ac:spMkLst>
            <pc:docMk/>
            <pc:sldMk cId="600907539" sldId="262"/>
            <ac:spMk id="26" creationId="{0B468530-BA08-3A48-8068-FFE68AEBF74C}"/>
          </ac:spMkLst>
        </pc:spChg>
        <pc:spChg chg="mod">
          <ac:chgData name="Sarah Payne" userId="bbaed961-01d0-4dc6-ae28-cf6a60d8f039" providerId="ADAL" clId="{37604E78-3923-8C45-9806-829AB53E7DBA}" dt="2021-03-22T17:52:31.989" v="1200"/>
          <ac:spMkLst>
            <pc:docMk/>
            <pc:sldMk cId="600907539" sldId="262"/>
            <ac:spMk id="27" creationId="{A2C42B73-18B7-5F44-8D2C-A3123DD0D48C}"/>
          </ac:spMkLst>
        </pc:spChg>
        <pc:spChg chg="mod">
          <ac:chgData name="Sarah Payne" userId="bbaed961-01d0-4dc6-ae28-cf6a60d8f039" providerId="ADAL" clId="{37604E78-3923-8C45-9806-829AB53E7DBA}" dt="2021-03-22T17:52:31.989" v="1200"/>
          <ac:spMkLst>
            <pc:docMk/>
            <pc:sldMk cId="600907539" sldId="262"/>
            <ac:spMk id="28" creationId="{59E2317F-8E92-E446-8D5C-214F1E26324D}"/>
          </ac:spMkLst>
        </pc:spChg>
        <pc:spChg chg="mod">
          <ac:chgData name="Sarah Payne" userId="bbaed961-01d0-4dc6-ae28-cf6a60d8f039" providerId="ADAL" clId="{37604E78-3923-8C45-9806-829AB53E7DBA}" dt="2021-03-22T17:52:31.989" v="1200"/>
          <ac:spMkLst>
            <pc:docMk/>
            <pc:sldMk cId="600907539" sldId="262"/>
            <ac:spMk id="29" creationId="{29E0B159-878F-AD4C-A5D7-D692A16E7E0F}"/>
          </ac:spMkLst>
        </pc:spChg>
        <pc:spChg chg="mod">
          <ac:chgData name="Sarah Payne" userId="bbaed961-01d0-4dc6-ae28-cf6a60d8f039" providerId="ADAL" clId="{37604E78-3923-8C45-9806-829AB53E7DBA}" dt="2021-03-22T17:52:31.989" v="1200"/>
          <ac:spMkLst>
            <pc:docMk/>
            <pc:sldMk cId="600907539" sldId="262"/>
            <ac:spMk id="30" creationId="{4AE06087-72E6-9947-AA33-7D2FA074ECB6}"/>
          </ac:spMkLst>
        </pc:spChg>
        <pc:spChg chg="mod">
          <ac:chgData name="Sarah Payne" userId="bbaed961-01d0-4dc6-ae28-cf6a60d8f039" providerId="ADAL" clId="{37604E78-3923-8C45-9806-829AB53E7DBA}" dt="2021-03-22T17:52:31.989" v="1200"/>
          <ac:spMkLst>
            <pc:docMk/>
            <pc:sldMk cId="600907539" sldId="262"/>
            <ac:spMk id="31" creationId="{DB63ABAC-1801-F24A-957F-1BD3B96813CE}"/>
          </ac:spMkLst>
        </pc:spChg>
        <pc:spChg chg="add mod">
          <ac:chgData name="Sarah Payne" userId="bbaed961-01d0-4dc6-ae28-cf6a60d8f039" providerId="ADAL" clId="{37604E78-3923-8C45-9806-829AB53E7DBA}" dt="2021-03-22T17:55:53.977" v="1366" actId="20577"/>
          <ac:spMkLst>
            <pc:docMk/>
            <pc:sldMk cId="600907539" sldId="262"/>
            <ac:spMk id="34" creationId="{906468B0-3A5A-A145-809F-F485E746DBA1}"/>
          </ac:spMkLst>
        </pc:spChg>
        <pc:spChg chg="del mod">
          <ac:chgData name="Sarah Payne" userId="bbaed961-01d0-4dc6-ae28-cf6a60d8f039" providerId="ADAL" clId="{37604E78-3923-8C45-9806-829AB53E7DBA}" dt="2021-03-22T18:06:51.710" v="1524" actId="478"/>
          <ac:spMkLst>
            <pc:docMk/>
            <pc:sldMk cId="600907539" sldId="262"/>
            <ac:spMk id="38" creationId="{5A9F16E5-299D-E345-BE08-088BCB2DA4E4}"/>
          </ac:spMkLst>
        </pc:spChg>
        <pc:spChg chg="del mod">
          <ac:chgData name="Sarah Payne" userId="bbaed961-01d0-4dc6-ae28-cf6a60d8f039" providerId="ADAL" clId="{37604E78-3923-8C45-9806-829AB53E7DBA}" dt="2021-03-22T18:06:56.553" v="1525" actId="478"/>
          <ac:spMkLst>
            <pc:docMk/>
            <pc:sldMk cId="600907539" sldId="262"/>
            <ac:spMk id="39" creationId="{5B66C442-43FF-104C-93D9-F3B037152F9C}"/>
          </ac:spMkLst>
        </pc:spChg>
        <pc:spChg chg="mod">
          <ac:chgData name="Sarah Payne" userId="bbaed961-01d0-4dc6-ae28-cf6a60d8f039" providerId="ADAL" clId="{37604E78-3923-8C45-9806-829AB53E7DBA}" dt="2021-03-22T18:08:56.884" v="1551" actId="1076"/>
          <ac:spMkLst>
            <pc:docMk/>
            <pc:sldMk cId="600907539" sldId="262"/>
            <ac:spMk id="40" creationId="{C99387E5-1331-9A4E-A8AA-289A768F4602}"/>
          </ac:spMkLst>
        </pc:spChg>
        <pc:spChg chg="mod">
          <ac:chgData name="Sarah Payne" userId="bbaed961-01d0-4dc6-ae28-cf6a60d8f039" providerId="ADAL" clId="{37604E78-3923-8C45-9806-829AB53E7DBA}" dt="2021-03-22T18:08:52.279" v="1550" actId="1076"/>
          <ac:spMkLst>
            <pc:docMk/>
            <pc:sldMk cId="600907539" sldId="262"/>
            <ac:spMk id="41" creationId="{35CEC4DE-CDCD-144F-B196-F44B457B13E3}"/>
          </ac:spMkLst>
        </pc:spChg>
        <pc:spChg chg="mod">
          <ac:chgData name="Sarah Payne" userId="bbaed961-01d0-4dc6-ae28-cf6a60d8f039" providerId="ADAL" clId="{37604E78-3923-8C45-9806-829AB53E7DBA}" dt="2021-03-22T18:08:49.725" v="1549" actId="1076"/>
          <ac:spMkLst>
            <pc:docMk/>
            <pc:sldMk cId="600907539" sldId="262"/>
            <ac:spMk id="42" creationId="{B947AAC1-36D4-0147-BB5D-2BE95310F652}"/>
          </ac:spMkLst>
        </pc:spChg>
        <pc:spChg chg="mod">
          <ac:chgData name="Sarah Payne" userId="bbaed961-01d0-4dc6-ae28-cf6a60d8f039" providerId="ADAL" clId="{37604E78-3923-8C45-9806-829AB53E7DBA}" dt="2021-03-22T17:56:52.725" v="1380"/>
          <ac:spMkLst>
            <pc:docMk/>
            <pc:sldMk cId="600907539" sldId="262"/>
            <ac:spMk id="45" creationId="{126C989B-E456-ED4D-8114-B3EBDEE3D93D}"/>
          </ac:spMkLst>
        </pc:spChg>
        <pc:spChg chg="mod">
          <ac:chgData name="Sarah Payne" userId="bbaed961-01d0-4dc6-ae28-cf6a60d8f039" providerId="ADAL" clId="{37604E78-3923-8C45-9806-829AB53E7DBA}" dt="2021-03-22T17:56:52.725" v="1380"/>
          <ac:spMkLst>
            <pc:docMk/>
            <pc:sldMk cId="600907539" sldId="262"/>
            <ac:spMk id="49" creationId="{A31AE093-A078-1642-814F-182ADBB32C74}"/>
          </ac:spMkLst>
        </pc:spChg>
        <pc:spChg chg="mod">
          <ac:chgData name="Sarah Payne" userId="bbaed961-01d0-4dc6-ae28-cf6a60d8f039" providerId="ADAL" clId="{37604E78-3923-8C45-9806-829AB53E7DBA}" dt="2021-03-22T17:56:52.725" v="1380"/>
          <ac:spMkLst>
            <pc:docMk/>
            <pc:sldMk cId="600907539" sldId="262"/>
            <ac:spMk id="50" creationId="{F13E2490-01A7-654D-92EF-71FDC0A312E5}"/>
          </ac:spMkLst>
        </pc:spChg>
        <pc:spChg chg="mod">
          <ac:chgData name="Sarah Payne" userId="bbaed961-01d0-4dc6-ae28-cf6a60d8f039" providerId="ADAL" clId="{37604E78-3923-8C45-9806-829AB53E7DBA}" dt="2021-03-22T17:56:52.725" v="1380"/>
          <ac:spMkLst>
            <pc:docMk/>
            <pc:sldMk cId="600907539" sldId="262"/>
            <ac:spMk id="51" creationId="{38DF3871-AB95-5D48-A0D3-35A74286F24C}"/>
          </ac:spMkLst>
        </pc:spChg>
        <pc:spChg chg="mod">
          <ac:chgData name="Sarah Payne" userId="bbaed961-01d0-4dc6-ae28-cf6a60d8f039" providerId="ADAL" clId="{37604E78-3923-8C45-9806-829AB53E7DBA}" dt="2021-03-22T17:56:52.725" v="1380"/>
          <ac:spMkLst>
            <pc:docMk/>
            <pc:sldMk cId="600907539" sldId="262"/>
            <ac:spMk id="52" creationId="{100A9417-3E8A-CC4F-B67D-B2B955C5EE9A}"/>
          </ac:spMkLst>
        </pc:spChg>
        <pc:spChg chg="mod">
          <ac:chgData name="Sarah Payne" userId="bbaed961-01d0-4dc6-ae28-cf6a60d8f039" providerId="ADAL" clId="{37604E78-3923-8C45-9806-829AB53E7DBA}" dt="2021-03-22T17:56:52.725" v="1380"/>
          <ac:spMkLst>
            <pc:docMk/>
            <pc:sldMk cId="600907539" sldId="262"/>
            <ac:spMk id="53" creationId="{D177CA17-9284-F54E-9D66-744E0E5AFBF3}"/>
          </ac:spMkLst>
        </pc:spChg>
        <pc:spChg chg="mod">
          <ac:chgData name="Sarah Payne" userId="bbaed961-01d0-4dc6-ae28-cf6a60d8f039" providerId="ADAL" clId="{37604E78-3923-8C45-9806-829AB53E7DBA}" dt="2021-03-22T17:56:52.725" v="1380"/>
          <ac:spMkLst>
            <pc:docMk/>
            <pc:sldMk cId="600907539" sldId="262"/>
            <ac:spMk id="54" creationId="{455EAB9A-A079-9B41-AAD6-19E22248ED80}"/>
          </ac:spMkLst>
        </pc:spChg>
        <pc:spChg chg="mod">
          <ac:chgData name="Sarah Payne" userId="bbaed961-01d0-4dc6-ae28-cf6a60d8f039" providerId="ADAL" clId="{37604E78-3923-8C45-9806-829AB53E7DBA}" dt="2021-03-22T17:56:52.725" v="1380"/>
          <ac:spMkLst>
            <pc:docMk/>
            <pc:sldMk cId="600907539" sldId="262"/>
            <ac:spMk id="55" creationId="{65F3C5ED-8632-F34C-801C-A3C1B96373EC}"/>
          </ac:spMkLst>
        </pc:spChg>
        <pc:spChg chg="mod">
          <ac:chgData name="Sarah Payne" userId="bbaed961-01d0-4dc6-ae28-cf6a60d8f039" providerId="ADAL" clId="{37604E78-3923-8C45-9806-829AB53E7DBA}" dt="2021-03-22T17:56:52.725" v="1380"/>
          <ac:spMkLst>
            <pc:docMk/>
            <pc:sldMk cId="600907539" sldId="262"/>
            <ac:spMk id="56" creationId="{934493C6-A707-594F-BCD3-F2E529BE9C06}"/>
          </ac:spMkLst>
        </pc:spChg>
        <pc:spChg chg="mod">
          <ac:chgData name="Sarah Payne" userId="bbaed961-01d0-4dc6-ae28-cf6a60d8f039" providerId="ADAL" clId="{37604E78-3923-8C45-9806-829AB53E7DBA}" dt="2021-03-22T17:56:52.725" v="1380"/>
          <ac:spMkLst>
            <pc:docMk/>
            <pc:sldMk cId="600907539" sldId="262"/>
            <ac:spMk id="57" creationId="{CA250936-4E5B-2D44-8A57-ED5351C0E2AD}"/>
          </ac:spMkLst>
        </pc:spChg>
        <pc:spChg chg="mod">
          <ac:chgData name="Sarah Payne" userId="bbaed961-01d0-4dc6-ae28-cf6a60d8f039" providerId="ADAL" clId="{37604E78-3923-8C45-9806-829AB53E7DBA}" dt="2021-03-22T17:56:52.725" v="1380"/>
          <ac:spMkLst>
            <pc:docMk/>
            <pc:sldMk cId="600907539" sldId="262"/>
            <ac:spMk id="58" creationId="{1F5619F2-5FCF-BD49-B47A-ED6CCA1BAF5A}"/>
          </ac:spMkLst>
        </pc:spChg>
        <pc:spChg chg="mod">
          <ac:chgData name="Sarah Payne" userId="bbaed961-01d0-4dc6-ae28-cf6a60d8f039" providerId="ADAL" clId="{37604E78-3923-8C45-9806-829AB53E7DBA}" dt="2021-03-22T17:56:52.725" v="1380"/>
          <ac:spMkLst>
            <pc:docMk/>
            <pc:sldMk cId="600907539" sldId="262"/>
            <ac:spMk id="59" creationId="{29660CCB-A99B-C540-A39F-019F181E9BE9}"/>
          </ac:spMkLst>
        </pc:spChg>
        <pc:spChg chg="mod">
          <ac:chgData name="Sarah Payne" userId="bbaed961-01d0-4dc6-ae28-cf6a60d8f039" providerId="ADAL" clId="{37604E78-3923-8C45-9806-829AB53E7DBA}" dt="2021-03-22T17:56:52.725" v="1380"/>
          <ac:spMkLst>
            <pc:docMk/>
            <pc:sldMk cId="600907539" sldId="262"/>
            <ac:spMk id="60" creationId="{B345CE5A-EF2B-B745-8E6F-92CC601B7534}"/>
          </ac:spMkLst>
        </pc:spChg>
        <pc:spChg chg="mod">
          <ac:chgData name="Sarah Payne" userId="bbaed961-01d0-4dc6-ae28-cf6a60d8f039" providerId="ADAL" clId="{37604E78-3923-8C45-9806-829AB53E7DBA}" dt="2021-03-22T17:56:52.725" v="1380"/>
          <ac:spMkLst>
            <pc:docMk/>
            <pc:sldMk cId="600907539" sldId="262"/>
            <ac:spMk id="61" creationId="{E5844B33-369F-2940-9124-35EE2AA2587F}"/>
          </ac:spMkLst>
        </pc:spChg>
        <pc:spChg chg="mod">
          <ac:chgData name="Sarah Payne" userId="bbaed961-01d0-4dc6-ae28-cf6a60d8f039" providerId="ADAL" clId="{37604E78-3923-8C45-9806-829AB53E7DBA}" dt="2021-03-22T17:56:52.725" v="1380"/>
          <ac:spMkLst>
            <pc:docMk/>
            <pc:sldMk cId="600907539" sldId="262"/>
            <ac:spMk id="62" creationId="{D0CCDB0A-5D43-8A4F-929E-066760A9C1B1}"/>
          </ac:spMkLst>
        </pc:spChg>
        <pc:spChg chg="mod">
          <ac:chgData name="Sarah Payne" userId="bbaed961-01d0-4dc6-ae28-cf6a60d8f039" providerId="ADAL" clId="{37604E78-3923-8C45-9806-829AB53E7DBA}" dt="2021-03-22T17:56:52.725" v="1380"/>
          <ac:spMkLst>
            <pc:docMk/>
            <pc:sldMk cId="600907539" sldId="262"/>
            <ac:spMk id="63" creationId="{57AB35FA-EFEF-9549-AC09-4E8D87118FF8}"/>
          </ac:spMkLst>
        </pc:spChg>
        <pc:spChg chg="mod">
          <ac:chgData name="Sarah Payne" userId="bbaed961-01d0-4dc6-ae28-cf6a60d8f039" providerId="ADAL" clId="{37604E78-3923-8C45-9806-829AB53E7DBA}" dt="2021-03-22T17:56:52.725" v="1380"/>
          <ac:spMkLst>
            <pc:docMk/>
            <pc:sldMk cId="600907539" sldId="262"/>
            <ac:spMk id="64" creationId="{ED4CE588-9161-E945-95B9-5EC36664D852}"/>
          </ac:spMkLst>
        </pc:spChg>
        <pc:spChg chg="mod">
          <ac:chgData name="Sarah Payne" userId="bbaed961-01d0-4dc6-ae28-cf6a60d8f039" providerId="ADAL" clId="{37604E78-3923-8C45-9806-829AB53E7DBA}" dt="2021-03-22T17:56:52.725" v="1380"/>
          <ac:spMkLst>
            <pc:docMk/>
            <pc:sldMk cId="600907539" sldId="262"/>
            <ac:spMk id="65" creationId="{E6CC479A-33D0-2749-83A2-49F8DDF39950}"/>
          </ac:spMkLst>
        </pc:spChg>
        <pc:spChg chg="mod">
          <ac:chgData name="Sarah Payne" userId="bbaed961-01d0-4dc6-ae28-cf6a60d8f039" providerId="ADAL" clId="{37604E78-3923-8C45-9806-829AB53E7DBA}" dt="2021-03-22T17:56:52.725" v="1380"/>
          <ac:spMkLst>
            <pc:docMk/>
            <pc:sldMk cId="600907539" sldId="262"/>
            <ac:spMk id="66" creationId="{99033BFD-307F-C44B-BFB4-43E128E2CB0F}"/>
          </ac:spMkLst>
        </pc:spChg>
        <pc:spChg chg="mod">
          <ac:chgData name="Sarah Payne" userId="bbaed961-01d0-4dc6-ae28-cf6a60d8f039" providerId="ADAL" clId="{37604E78-3923-8C45-9806-829AB53E7DBA}" dt="2021-03-22T17:56:52.725" v="1380"/>
          <ac:spMkLst>
            <pc:docMk/>
            <pc:sldMk cId="600907539" sldId="262"/>
            <ac:spMk id="67" creationId="{45D60D65-4B08-E749-B1C4-2AD2090CE8C0}"/>
          </ac:spMkLst>
        </pc:spChg>
        <pc:spChg chg="mod">
          <ac:chgData name="Sarah Payne" userId="bbaed961-01d0-4dc6-ae28-cf6a60d8f039" providerId="ADAL" clId="{37604E78-3923-8C45-9806-829AB53E7DBA}" dt="2021-03-22T17:56:52.725" v="1380"/>
          <ac:spMkLst>
            <pc:docMk/>
            <pc:sldMk cId="600907539" sldId="262"/>
            <ac:spMk id="68" creationId="{EEE489EC-E824-E548-92C1-141D52439000}"/>
          </ac:spMkLst>
        </pc:spChg>
        <pc:spChg chg="mod">
          <ac:chgData name="Sarah Payne" userId="bbaed961-01d0-4dc6-ae28-cf6a60d8f039" providerId="ADAL" clId="{37604E78-3923-8C45-9806-829AB53E7DBA}" dt="2021-03-22T17:56:52.725" v="1380"/>
          <ac:spMkLst>
            <pc:docMk/>
            <pc:sldMk cId="600907539" sldId="262"/>
            <ac:spMk id="69" creationId="{CFB6625C-0891-7346-8C16-76880260738A}"/>
          </ac:spMkLst>
        </pc:spChg>
        <pc:spChg chg="mod">
          <ac:chgData name="Sarah Payne" userId="bbaed961-01d0-4dc6-ae28-cf6a60d8f039" providerId="ADAL" clId="{37604E78-3923-8C45-9806-829AB53E7DBA}" dt="2021-03-22T17:56:52.725" v="1380"/>
          <ac:spMkLst>
            <pc:docMk/>
            <pc:sldMk cId="600907539" sldId="262"/>
            <ac:spMk id="70" creationId="{5EC55809-1119-8C49-8D34-2283EE43B47F}"/>
          </ac:spMkLst>
        </pc:spChg>
        <pc:spChg chg="add del mod">
          <ac:chgData name="Sarah Payne" userId="bbaed961-01d0-4dc6-ae28-cf6a60d8f039" providerId="ADAL" clId="{37604E78-3923-8C45-9806-829AB53E7DBA}" dt="2021-03-22T18:06:14" v="1506" actId="478"/>
          <ac:spMkLst>
            <pc:docMk/>
            <pc:sldMk cId="600907539" sldId="262"/>
            <ac:spMk id="76" creationId="{3A7D38A8-1DD5-124C-9A5C-88E222CF9ECD}"/>
          </ac:spMkLst>
        </pc:spChg>
        <pc:spChg chg="add del mod">
          <ac:chgData name="Sarah Payne" userId="bbaed961-01d0-4dc6-ae28-cf6a60d8f039" providerId="ADAL" clId="{37604E78-3923-8C45-9806-829AB53E7DBA}" dt="2021-03-22T18:06:29.692" v="1514" actId="478"/>
          <ac:spMkLst>
            <pc:docMk/>
            <pc:sldMk cId="600907539" sldId="262"/>
            <ac:spMk id="77" creationId="{68F555F0-9558-2941-87EC-C367286E0832}"/>
          </ac:spMkLst>
        </pc:spChg>
        <pc:spChg chg="add del mod">
          <ac:chgData name="Sarah Payne" userId="bbaed961-01d0-4dc6-ae28-cf6a60d8f039" providerId="ADAL" clId="{37604E78-3923-8C45-9806-829AB53E7DBA}" dt="2021-03-22T18:06:19.040" v="1509" actId="478"/>
          <ac:spMkLst>
            <pc:docMk/>
            <pc:sldMk cId="600907539" sldId="262"/>
            <ac:spMk id="84" creationId="{C6FFDBC4-0A29-2D40-A40E-3B17FFBF41E4}"/>
          </ac:spMkLst>
        </pc:spChg>
        <pc:spChg chg="add del mod">
          <ac:chgData name="Sarah Payne" userId="bbaed961-01d0-4dc6-ae28-cf6a60d8f039" providerId="ADAL" clId="{37604E78-3923-8C45-9806-829AB53E7DBA}" dt="2021-03-22T18:06:30.623" v="1515" actId="478"/>
          <ac:spMkLst>
            <pc:docMk/>
            <pc:sldMk cId="600907539" sldId="262"/>
            <ac:spMk id="85" creationId="{E4613E1D-A586-7D41-9F71-B02FCD6DC577}"/>
          </ac:spMkLst>
        </pc:spChg>
        <pc:spChg chg="add mod">
          <ac:chgData name="Sarah Payne" userId="bbaed961-01d0-4dc6-ae28-cf6a60d8f039" providerId="ADAL" clId="{37604E78-3923-8C45-9806-829AB53E7DBA}" dt="2021-03-22T18:09:38.832" v="1564" actId="403"/>
          <ac:spMkLst>
            <pc:docMk/>
            <pc:sldMk cId="600907539" sldId="262"/>
            <ac:spMk id="88" creationId="{93A335C3-EB8A-0C4E-9674-4E09366BA098}"/>
          </ac:spMkLst>
        </pc:spChg>
        <pc:grpChg chg="add del mod">
          <ac:chgData name="Sarah Payne" userId="bbaed961-01d0-4dc6-ae28-cf6a60d8f039" providerId="ADAL" clId="{37604E78-3923-8C45-9806-829AB53E7DBA}" dt="2021-03-22T18:01:30.694" v="1428" actId="478"/>
          <ac:grpSpMkLst>
            <pc:docMk/>
            <pc:sldMk cId="600907539" sldId="262"/>
            <ac:grpSpMk id="5" creationId="{77A1D4E8-9703-D840-97FE-0EB185D5EDFC}"/>
          </ac:grpSpMkLst>
        </pc:grpChg>
        <pc:grpChg chg="mod">
          <ac:chgData name="Sarah Payne" userId="bbaed961-01d0-4dc6-ae28-cf6a60d8f039" providerId="ADAL" clId="{37604E78-3923-8C45-9806-829AB53E7DBA}" dt="2021-03-22T17:52:31.989" v="1200"/>
          <ac:grpSpMkLst>
            <pc:docMk/>
            <pc:sldMk cId="600907539" sldId="262"/>
            <ac:grpSpMk id="7" creationId="{6E0820FC-A697-A34C-9926-7DF66861B7A6}"/>
          </ac:grpSpMkLst>
        </pc:grpChg>
        <pc:grpChg chg="mod">
          <ac:chgData name="Sarah Payne" userId="bbaed961-01d0-4dc6-ae28-cf6a60d8f039" providerId="ADAL" clId="{37604E78-3923-8C45-9806-829AB53E7DBA}" dt="2021-03-22T17:52:31.989" v="1200"/>
          <ac:grpSpMkLst>
            <pc:docMk/>
            <pc:sldMk cId="600907539" sldId="262"/>
            <ac:grpSpMk id="8" creationId="{E0004993-F556-C64A-B465-3728990C07FF}"/>
          </ac:grpSpMkLst>
        </pc:grpChg>
        <pc:grpChg chg="mod">
          <ac:chgData name="Sarah Payne" userId="bbaed961-01d0-4dc6-ae28-cf6a60d8f039" providerId="ADAL" clId="{37604E78-3923-8C45-9806-829AB53E7DBA}" dt="2021-03-22T17:52:31.989" v="1200"/>
          <ac:grpSpMkLst>
            <pc:docMk/>
            <pc:sldMk cId="600907539" sldId="262"/>
            <ac:grpSpMk id="9" creationId="{9C9E55B4-379E-C34E-85FB-69181D98718A}"/>
          </ac:grpSpMkLst>
        </pc:grpChg>
        <pc:grpChg chg="add mod">
          <ac:chgData name="Sarah Payne" userId="bbaed961-01d0-4dc6-ae28-cf6a60d8f039" providerId="ADAL" clId="{37604E78-3923-8C45-9806-829AB53E7DBA}" dt="2021-03-22T18:14:35.504" v="1581" actId="1076"/>
          <ac:grpSpMkLst>
            <pc:docMk/>
            <pc:sldMk cId="600907539" sldId="262"/>
            <ac:grpSpMk id="35" creationId="{BB27CCF7-27AE-984D-819D-52154933FC16}"/>
          </ac:grpSpMkLst>
        </pc:grpChg>
        <pc:grpChg chg="add del mod">
          <ac:chgData name="Sarah Payne" userId="bbaed961-01d0-4dc6-ae28-cf6a60d8f039" providerId="ADAL" clId="{37604E78-3923-8C45-9806-829AB53E7DBA}" dt="2021-03-22T18:01:29.101" v="1427" actId="478"/>
          <ac:grpSpMkLst>
            <pc:docMk/>
            <pc:sldMk cId="600907539" sldId="262"/>
            <ac:grpSpMk id="44" creationId="{F414600A-C8C0-BD4D-990C-B44788874CBD}"/>
          </ac:grpSpMkLst>
        </pc:grpChg>
        <pc:grpChg chg="mod">
          <ac:chgData name="Sarah Payne" userId="bbaed961-01d0-4dc6-ae28-cf6a60d8f039" providerId="ADAL" clId="{37604E78-3923-8C45-9806-829AB53E7DBA}" dt="2021-03-22T17:56:52.725" v="1380"/>
          <ac:grpSpMkLst>
            <pc:docMk/>
            <pc:sldMk cId="600907539" sldId="262"/>
            <ac:grpSpMk id="46" creationId="{52377BA6-0B00-D043-A513-09387C07FB10}"/>
          </ac:grpSpMkLst>
        </pc:grpChg>
        <pc:grpChg chg="mod">
          <ac:chgData name="Sarah Payne" userId="bbaed961-01d0-4dc6-ae28-cf6a60d8f039" providerId="ADAL" clId="{37604E78-3923-8C45-9806-829AB53E7DBA}" dt="2021-03-22T17:56:52.725" v="1380"/>
          <ac:grpSpMkLst>
            <pc:docMk/>
            <pc:sldMk cId="600907539" sldId="262"/>
            <ac:grpSpMk id="47" creationId="{FFDC216B-E583-CE4A-873B-87F99CCC20CE}"/>
          </ac:grpSpMkLst>
        </pc:grpChg>
        <pc:grpChg chg="mod">
          <ac:chgData name="Sarah Payne" userId="bbaed961-01d0-4dc6-ae28-cf6a60d8f039" providerId="ADAL" clId="{37604E78-3923-8C45-9806-829AB53E7DBA}" dt="2021-03-22T17:56:52.725" v="1380"/>
          <ac:grpSpMkLst>
            <pc:docMk/>
            <pc:sldMk cId="600907539" sldId="262"/>
            <ac:grpSpMk id="48" creationId="{169C20E4-50E1-6B45-AFEE-16CDB4145201}"/>
          </ac:grpSpMkLst>
        </pc:grpChg>
        <pc:picChg chg="add del mod">
          <ac:chgData name="Sarah Payne" userId="bbaed961-01d0-4dc6-ae28-cf6a60d8f039" providerId="ADAL" clId="{37604E78-3923-8C45-9806-829AB53E7DBA}" dt="2021-03-22T17:57:39.889" v="1383" actId="478"/>
          <ac:picMkLst>
            <pc:docMk/>
            <pc:sldMk cId="600907539" sldId="262"/>
            <ac:picMk id="32" creationId="{04125DDD-FBB8-0741-89AA-C1A1E17CFB95}"/>
          </ac:picMkLst>
        </pc:picChg>
        <pc:picChg chg="add del mod">
          <ac:chgData name="Sarah Payne" userId="bbaed961-01d0-4dc6-ae28-cf6a60d8f039" providerId="ADAL" clId="{37604E78-3923-8C45-9806-829AB53E7DBA}" dt="2021-03-22T17:55:01.136" v="1230" actId="478"/>
          <ac:picMkLst>
            <pc:docMk/>
            <pc:sldMk cId="600907539" sldId="262"/>
            <ac:picMk id="33" creationId="{8C0B7B89-9636-EB4F-9811-56E06F43ED1F}"/>
          </ac:picMkLst>
        </pc:picChg>
        <pc:picChg chg="mod">
          <ac:chgData name="Sarah Payne" userId="bbaed961-01d0-4dc6-ae28-cf6a60d8f039" providerId="ADAL" clId="{37604E78-3923-8C45-9806-829AB53E7DBA}" dt="2021-03-22T18:08:40.041" v="1547" actId="1076"/>
          <ac:picMkLst>
            <pc:docMk/>
            <pc:sldMk cId="600907539" sldId="262"/>
            <ac:picMk id="36" creationId="{CD77053D-63B5-5446-909F-D9DDBDD735F2}"/>
          </ac:picMkLst>
        </pc:picChg>
        <pc:picChg chg="mod">
          <ac:chgData name="Sarah Payne" userId="bbaed961-01d0-4dc6-ae28-cf6a60d8f039" providerId="ADAL" clId="{37604E78-3923-8C45-9806-829AB53E7DBA}" dt="2021-03-22T18:06:45.727" v="1521" actId="1076"/>
          <ac:picMkLst>
            <pc:docMk/>
            <pc:sldMk cId="600907539" sldId="262"/>
            <ac:picMk id="37" creationId="{C9A1A851-45D5-BC49-89DC-D363BA5FC93E}"/>
          </ac:picMkLst>
        </pc:picChg>
        <pc:picChg chg="add del mod">
          <ac:chgData name="Sarah Payne" userId="bbaed961-01d0-4dc6-ae28-cf6a60d8f039" providerId="ADAL" clId="{37604E78-3923-8C45-9806-829AB53E7DBA}" dt="2021-03-22T18:14:37.466" v="1583" actId="1076"/>
          <ac:picMkLst>
            <pc:docMk/>
            <pc:sldMk cId="600907539" sldId="262"/>
            <ac:picMk id="43" creationId="{7A12A050-9467-6D42-9DC0-AB69DF1A04ED}"/>
          </ac:picMkLst>
        </pc:picChg>
        <pc:picChg chg="add del mod modCrop">
          <ac:chgData name="Sarah Payne" userId="bbaed961-01d0-4dc6-ae28-cf6a60d8f039" providerId="ADAL" clId="{37604E78-3923-8C45-9806-829AB53E7DBA}" dt="2021-03-22T17:59:49.411" v="1399" actId="478"/>
          <ac:picMkLst>
            <pc:docMk/>
            <pc:sldMk cId="600907539" sldId="262"/>
            <ac:picMk id="72" creationId="{4E61F38A-2A4E-A84C-9506-FB0F608BDCF9}"/>
          </ac:picMkLst>
        </pc:picChg>
        <pc:picChg chg="add del mod modCrop">
          <ac:chgData name="Sarah Payne" userId="bbaed961-01d0-4dc6-ae28-cf6a60d8f039" providerId="ADAL" clId="{37604E78-3923-8C45-9806-829AB53E7DBA}" dt="2021-03-22T18:07:58.208" v="1536" actId="478"/>
          <ac:picMkLst>
            <pc:docMk/>
            <pc:sldMk cId="600907539" sldId="262"/>
            <ac:picMk id="74" creationId="{3349126D-3E54-BE46-97BB-88509A0C3CD8}"/>
          </ac:picMkLst>
        </pc:picChg>
        <pc:picChg chg="add del mod">
          <ac:chgData name="Sarah Payne" userId="bbaed961-01d0-4dc6-ae28-cf6a60d8f039" providerId="ADAL" clId="{37604E78-3923-8C45-9806-829AB53E7DBA}" dt="2021-03-22T18:06:21.546" v="1510" actId="478"/>
          <ac:picMkLst>
            <pc:docMk/>
            <pc:sldMk cId="600907539" sldId="262"/>
            <ac:picMk id="75" creationId="{869A8F30-2F85-1241-AB60-0E35B08590E7}"/>
          </ac:picMkLst>
        </pc:picChg>
        <pc:picChg chg="add mod modCrop">
          <ac:chgData name="Sarah Payne" userId="bbaed961-01d0-4dc6-ae28-cf6a60d8f039" providerId="ADAL" clId="{37604E78-3923-8C45-9806-829AB53E7DBA}" dt="2021-03-22T18:14:16.164" v="1571" actId="1076"/>
          <ac:picMkLst>
            <pc:docMk/>
            <pc:sldMk cId="600907539" sldId="262"/>
            <ac:picMk id="78" creationId="{5D252075-9C7C-154D-BC49-524FF0E8230F}"/>
          </ac:picMkLst>
        </pc:picChg>
        <pc:picChg chg="add mod modCrop">
          <ac:chgData name="Sarah Payne" userId="bbaed961-01d0-4dc6-ae28-cf6a60d8f039" providerId="ADAL" clId="{37604E78-3923-8C45-9806-829AB53E7DBA}" dt="2021-03-22T18:14:22.920" v="1575" actId="1076"/>
          <ac:picMkLst>
            <pc:docMk/>
            <pc:sldMk cId="600907539" sldId="262"/>
            <ac:picMk id="81" creationId="{C1374446-09DF-0849-9349-BCAE28E9C38C}"/>
          </ac:picMkLst>
        </pc:picChg>
        <pc:picChg chg="add mod modCrop">
          <ac:chgData name="Sarah Payne" userId="bbaed961-01d0-4dc6-ae28-cf6a60d8f039" providerId="ADAL" clId="{37604E78-3923-8C45-9806-829AB53E7DBA}" dt="2021-03-22T18:14:12.386" v="1569" actId="14100"/>
          <ac:picMkLst>
            <pc:docMk/>
            <pc:sldMk cId="600907539" sldId="262"/>
            <ac:picMk id="82" creationId="{7413A566-9FE1-EC41-A274-3A8FDAB48ABE}"/>
          </ac:picMkLst>
        </pc:picChg>
        <pc:picChg chg="add mod modCrop">
          <ac:chgData name="Sarah Payne" userId="bbaed961-01d0-4dc6-ae28-cf6a60d8f039" providerId="ADAL" clId="{37604E78-3923-8C45-9806-829AB53E7DBA}" dt="2021-03-22T18:14:36.453" v="1582" actId="1076"/>
          <ac:picMkLst>
            <pc:docMk/>
            <pc:sldMk cId="600907539" sldId="262"/>
            <ac:picMk id="87" creationId="{F7EC67FF-6918-C14B-8DF6-ACDB0D802A11}"/>
          </ac:picMkLst>
        </pc:picChg>
        <pc:cxnChg chg="add mod">
          <ac:chgData name="Sarah Payne" userId="bbaed961-01d0-4dc6-ae28-cf6a60d8f039" providerId="ADAL" clId="{37604E78-3923-8C45-9806-829AB53E7DBA}" dt="2021-03-22T18:03:19.131" v="1455" actId="208"/>
          <ac:cxnSpMkLst>
            <pc:docMk/>
            <pc:sldMk cId="600907539" sldId="262"/>
            <ac:cxnSpMk id="80" creationId="{5B57D907-F58F-714D-BEC3-B2D1A7DABF19}"/>
          </ac:cxnSpMkLst>
        </pc:cxnChg>
        <pc:cxnChg chg="add del mod">
          <ac:chgData name="Sarah Payne" userId="bbaed961-01d0-4dc6-ae28-cf6a60d8f039" providerId="ADAL" clId="{37604E78-3923-8C45-9806-829AB53E7DBA}" dt="2021-03-22T18:06:47.104" v="1523" actId="478"/>
          <ac:cxnSpMkLst>
            <pc:docMk/>
            <pc:sldMk cId="600907539" sldId="262"/>
            <ac:cxnSpMk id="83" creationId="{4702F034-2652-5742-960F-0E6A54565650}"/>
          </ac:cxnSpMkLst>
        </pc:cxnChg>
      </pc:sldChg>
    </pc:docChg>
  </pc:docChgLst>
  <pc:docChgLst>
    <pc:chgData name="Roger Ly" userId="521a4c22-1f55-4ba8-b692-914422a27e3a" providerId="ADAL" clId="{842E023A-F221-419E-9E50-A9DE54CB302D}"/>
    <pc:docChg chg="undo custSel modSld">
      <pc:chgData name="Roger Ly" userId="521a4c22-1f55-4ba8-b692-914422a27e3a" providerId="ADAL" clId="{842E023A-F221-419E-9E50-A9DE54CB302D}" dt="2021-03-25T17:20:53.842" v="19"/>
      <pc:docMkLst>
        <pc:docMk/>
      </pc:docMkLst>
      <pc:sldChg chg="addSp delSp modSp mod modCm">
        <pc:chgData name="Roger Ly" userId="521a4c22-1f55-4ba8-b692-914422a27e3a" providerId="ADAL" clId="{842E023A-F221-419E-9E50-A9DE54CB302D}" dt="2021-03-25T17:20:53.842" v="19"/>
        <pc:sldMkLst>
          <pc:docMk/>
          <pc:sldMk cId="913355640" sldId="261"/>
        </pc:sldMkLst>
        <pc:spChg chg="add mod">
          <ac:chgData name="Roger Ly" userId="521a4c22-1f55-4ba8-b692-914422a27e3a" providerId="ADAL" clId="{842E023A-F221-419E-9E50-A9DE54CB302D}" dt="2021-03-25T17:20:53.842" v="19"/>
          <ac:spMkLst>
            <pc:docMk/>
            <pc:sldMk cId="913355640" sldId="261"/>
            <ac:spMk id="223" creationId="{8D2C827E-C90D-4155-B677-624C98EF8B6F}"/>
          </ac:spMkLst>
        </pc:spChg>
        <pc:spChg chg="del">
          <ac:chgData name="Roger Ly" userId="521a4c22-1f55-4ba8-b692-914422a27e3a" providerId="ADAL" clId="{842E023A-F221-419E-9E50-A9DE54CB302D}" dt="2021-03-25T17:20:53.425" v="18" actId="478"/>
          <ac:spMkLst>
            <pc:docMk/>
            <pc:sldMk cId="913355640" sldId="261"/>
            <ac:spMk id="225" creationId="{4AB7C87B-BA56-FD43-BEBD-40D278B02001}"/>
          </ac:spMkLst>
        </pc:spChg>
        <pc:spChg chg="add del mod">
          <ac:chgData name="Roger Ly" userId="521a4c22-1f55-4ba8-b692-914422a27e3a" providerId="ADAL" clId="{842E023A-F221-419E-9E50-A9DE54CB302D}" dt="2021-03-25T17:20:53.425" v="18" actId="478"/>
          <ac:spMkLst>
            <pc:docMk/>
            <pc:sldMk cId="913355640" sldId="261"/>
            <ac:spMk id="226" creationId="{D3001638-238B-084A-A215-26A8CE592067}"/>
          </ac:spMkLst>
        </pc:spChg>
        <pc:spChg chg="add mod">
          <ac:chgData name="Roger Ly" userId="521a4c22-1f55-4ba8-b692-914422a27e3a" providerId="ADAL" clId="{842E023A-F221-419E-9E50-A9DE54CB302D}" dt="2021-03-25T17:20:53.842" v="19"/>
          <ac:spMkLst>
            <pc:docMk/>
            <pc:sldMk cId="913355640" sldId="261"/>
            <ac:spMk id="227" creationId="{8B132CD3-B6B0-4AAE-A6BA-9C99D9BBB5BB}"/>
          </ac:spMkLst>
        </pc:spChg>
        <pc:spChg chg="mod">
          <ac:chgData name="Roger Ly" userId="521a4c22-1f55-4ba8-b692-914422a27e3a" providerId="ADAL" clId="{842E023A-F221-419E-9E50-A9DE54CB302D}" dt="2021-03-25T17:15:00.533" v="13" actId="1076"/>
          <ac:spMkLst>
            <pc:docMk/>
            <pc:sldMk cId="913355640" sldId="261"/>
            <ac:spMk id="254" creationId="{387F4FD5-B40F-4C4D-9B05-4D4664807554}"/>
          </ac:spMkLst>
        </pc:spChg>
        <pc:spChg chg="del">
          <ac:chgData name="Roger Ly" userId="521a4c22-1f55-4ba8-b692-914422a27e3a" providerId="ADAL" clId="{842E023A-F221-419E-9E50-A9DE54CB302D}" dt="2021-03-25T17:14:50.706" v="9" actId="478"/>
          <ac:spMkLst>
            <pc:docMk/>
            <pc:sldMk cId="913355640" sldId="261"/>
            <ac:spMk id="270" creationId="{205F5252-1DA4-0348-9BCF-8E6505978A43}"/>
          </ac:spMkLst>
        </pc:spChg>
        <pc:spChg chg="del">
          <ac:chgData name="Roger Ly" userId="521a4c22-1f55-4ba8-b692-914422a27e3a" providerId="ADAL" clId="{842E023A-F221-419E-9E50-A9DE54CB302D}" dt="2021-03-25T17:15:03.385" v="14" actId="478"/>
          <ac:spMkLst>
            <pc:docMk/>
            <pc:sldMk cId="913355640" sldId="261"/>
            <ac:spMk id="271" creationId="{9878C1AD-34C8-2145-99C6-E2989CB1FEC9}"/>
          </ac:spMkLst>
        </pc:spChg>
        <pc:picChg chg="mod">
          <ac:chgData name="Roger Ly" userId="521a4c22-1f55-4ba8-b692-914422a27e3a" providerId="ADAL" clId="{842E023A-F221-419E-9E50-A9DE54CB302D}" dt="2021-03-25T17:14:58.196" v="12" actId="1076"/>
          <ac:picMkLst>
            <pc:docMk/>
            <pc:sldMk cId="913355640" sldId="261"/>
            <ac:picMk id="221" creationId="{656F183D-B842-D640-B73F-7C8F1621F344}"/>
          </ac:picMkLst>
        </pc:picChg>
        <pc:picChg chg="add mod">
          <ac:chgData name="Roger Ly" userId="521a4c22-1f55-4ba8-b692-914422a27e3a" providerId="ADAL" clId="{842E023A-F221-419E-9E50-A9DE54CB302D}" dt="2021-03-25T17:19:33.347" v="17"/>
          <ac:picMkLst>
            <pc:docMk/>
            <pc:sldMk cId="913355640" sldId="261"/>
            <ac:picMk id="222" creationId="{D2EECCA8-FFAA-4FA3-A717-3BF86C1757E0}"/>
          </ac:picMkLst>
        </pc:picChg>
        <pc:picChg chg="add del ord">
          <ac:chgData name="Roger Ly" userId="521a4c22-1f55-4ba8-b692-914422a27e3a" providerId="ADAL" clId="{842E023A-F221-419E-9E50-A9DE54CB302D}" dt="2021-03-25T17:19:32.385" v="16" actId="478"/>
          <ac:picMkLst>
            <pc:docMk/>
            <pc:sldMk cId="913355640" sldId="261"/>
            <ac:picMk id="224" creationId="{58BF02E7-F116-564B-B2C1-03D17AB60805}"/>
          </ac:picMkLst>
        </pc:picChg>
        <pc:picChg chg="del mod">
          <ac:chgData name="Roger Ly" userId="521a4c22-1f55-4ba8-b692-914422a27e3a" providerId="ADAL" clId="{842E023A-F221-419E-9E50-A9DE54CB302D}" dt="2021-03-25T17:14:32.092" v="4" actId="478"/>
          <ac:picMkLst>
            <pc:docMk/>
            <pc:sldMk cId="913355640" sldId="261"/>
            <ac:picMk id="269" creationId="{FE150A53-0DE1-EA4E-A9AA-166559340BA5}"/>
          </ac:picMkLst>
        </pc:picChg>
      </pc:sldChg>
    </pc:docChg>
  </pc:docChgLst>
  <pc:docChgLst>
    <pc:chgData name="Molly Bruce" userId="S::molly.bruce@ssaihq.com::89ba7e51-959d-455d-ac69-bcb5eb488301" providerId="AD" clId="Web-{4EAB089F-344D-4E91-82D7-8EE4A7008B0F}"/>
    <pc:docChg chg="modSld">
      <pc:chgData name="Molly Bruce" userId="S::molly.bruce@ssaihq.com::89ba7e51-959d-455d-ac69-bcb5eb488301" providerId="AD" clId="Web-{4EAB089F-344D-4E91-82D7-8EE4A7008B0F}" dt="2021-03-22T23:35:46.517" v="28" actId="20577"/>
      <pc:docMkLst>
        <pc:docMk/>
      </pc:docMkLst>
      <pc:sldChg chg="modSp">
        <pc:chgData name="Molly Bruce" userId="S::molly.bruce@ssaihq.com::89ba7e51-959d-455d-ac69-bcb5eb488301" providerId="AD" clId="Web-{4EAB089F-344D-4E91-82D7-8EE4A7008B0F}" dt="2021-03-22T23:35:46.517" v="28" actId="20577"/>
        <pc:sldMkLst>
          <pc:docMk/>
          <pc:sldMk cId="913355640" sldId="261"/>
        </pc:sldMkLst>
        <pc:spChg chg="mod">
          <ac:chgData name="Molly Bruce" userId="S::molly.bruce@ssaihq.com::89ba7e51-959d-455d-ac69-bcb5eb488301" providerId="AD" clId="Web-{4EAB089F-344D-4E91-82D7-8EE4A7008B0F}" dt="2021-03-22T23:35:46.517" v="28" actId="20577"/>
          <ac:spMkLst>
            <pc:docMk/>
            <pc:sldMk cId="913355640" sldId="261"/>
            <ac:spMk id="19" creationId="{CD73F9B8-ABC1-1F41-AE91-37F33A9DC64D}"/>
          </ac:spMkLst>
        </pc:spChg>
      </pc:sldChg>
    </pc:docChg>
  </pc:docChgLst>
  <pc:docChgLst>
    <pc:chgData name="Molly Bruce" userId="S::molly.bruce@ssaihq.com::89ba7e51-959d-455d-ac69-bcb5eb488301" providerId="AD" clId="Web-{AC72C48A-EE85-4010-90C9-111AD883F847}"/>
    <pc:docChg chg="modSld">
      <pc:chgData name="Molly Bruce" userId="S::molly.bruce@ssaihq.com::89ba7e51-959d-455d-ac69-bcb5eb488301" providerId="AD" clId="Web-{AC72C48A-EE85-4010-90C9-111AD883F847}" dt="2021-03-22T23:49:54.097" v="0" actId="20577"/>
      <pc:docMkLst>
        <pc:docMk/>
      </pc:docMkLst>
      <pc:sldChg chg="modSp">
        <pc:chgData name="Molly Bruce" userId="S::molly.bruce@ssaihq.com::89ba7e51-959d-455d-ac69-bcb5eb488301" providerId="AD" clId="Web-{AC72C48A-EE85-4010-90C9-111AD883F847}" dt="2021-03-22T23:49:54.097" v="0" actId="20577"/>
        <pc:sldMkLst>
          <pc:docMk/>
          <pc:sldMk cId="913355640" sldId="261"/>
        </pc:sldMkLst>
        <pc:spChg chg="mod">
          <ac:chgData name="Molly Bruce" userId="S::molly.bruce@ssaihq.com::89ba7e51-959d-455d-ac69-bcb5eb488301" providerId="AD" clId="Web-{AC72C48A-EE85-4010-90C9-111AD883F847}" dt="2021-03-22T23:49:54.097" v="0" actId="20577"/>
          <ac:spMkLst>
            <pc:docMk/>
            <pc:sldMk cId="913355640" sldId="261"/>
            <ac:spMk id="19" creationId="{CD73F9B8-ABC1-1F41-AE91-37F33A9DC64D}"/>
          </ac:spMkLst>
        </pc:spChg>
      </pc:sldChg>
    </pc:docChg>
  </pc:docChgLst>
  <pc:docChgLst>
    <pc:chgData name="Karina Alvarez" userId="f90e522d-be19-44a2-b8f2-9a75a9fcab5d" providerId="ADAL" clId="{203AE5A1-49D6-144C-B119-9D5F8DEA3F59}"/>
    <pc:docChg chg="undo custSel addSld delSld modSld">
      <pc:chgData name="Karina Alvarez" userId="f90e522d-be19-44a2-b8f2-9a75a9fcab5d" providerId="ADAL" clId="{203AE5A1-49D6-144C-B119-9D5F8DEA3F59}" dt="2021-03-24T00:47:20.609" v="1501" actId="1036"/>
      <pc:docMkLst>
        <pc:docMk/>
      </pc:docMkLst>
      <pc:sldChg chg="addSp delSp modSp mod addCm delCm modCm">
        <pc:chgData name="Karina Alvarez" userId="f90e522d-be19-44a2-b8f2-9a75a9fcab5d" providerId="ADAL" clId="{203AE5A1-49D6-144C-B119-9D5F8DEA3F59}" dt="2021-03-24T00:47:20.609" v="1501" actId="1036"/>
        <pc:sldMkLst>
          <pc:docMk/>
          <pc:sldMk cId="913355640" sldId="261"/>
        </pc:sldMkLst>
        <pc:spChg chg="mod">
          <ac:chgData name="Karina Alvarez" userId="f90e522d-be19-44a2-b8f2-9a75a9fcab5d" providerId="ADAL" clId="{203AE5A1-49D6-144C-B119-9D5F8DEA3F59}" dt="2021-03-24T00:08:27.996" v="1012" actId="1076"/>
          <ac:spMkLst>
            <pc:docMk/>
            <pc:sldMk cId="913355640" sldId="261"/>
            <ac:spMk id="6" creationId="{1E09F9D8-C002-1442-ACAE-5563A1CB966F}"/>
          </ac:spMkLst>
        </pc:spChg>
        <pc:spChg chg="mod">
          <ac:chgData name="Karina Alvarez" userId="f90e522d-be19-44a2-b8f2-9a75a9fcab5d" providerId="ADAL" clId="{203AE5A1-49D6-144C-B119-9D5F8DEA3F59}" dt="2021-03-24T00:18:21.400" v="1071" actId="14100"/>
          <ac:spMkLst>
            <pc:docMk/>
            <pc:sldMk cId="913355640" sldId="261"/>
            <ac:spMk id="7" creationId="{7735D678-F608-5940-BC93-72C0B6736AC4}"/>
          </ac:spMkLst>
        </pc:spChg>
        <pc:spChg chg="mod">
          <ac:chgData name="Karina Alvarez" userId="f90e522d-be19-44a2-b8f2-9a75a9fcab5d" providerId="ADAL" clId="{203AE5A1-49D6-144C-B119-9D5F8DEA3F59}" dt="2021-03-24T00:05:43.988" v="997" actId="1036"/>
          <ac:spMkLst>
            <pc:docMk/>
            <pc:sldMk cId="913355640" sldId="261"/>
            <ac:spMk id="8" creationId="{2FA18D74-515D-E147-9A3F-2CA270F236BD}"/>
          </ac:spMkLst>
        </pc:spChg>
        <pc:spChg chg="mod">
          <ac:chgData name="Karina Alvarez" userId="f90e522d-be19-44a2-b8f2-9a75a9fcab5d" providerId="ADAL" clId="{203AE5A1-49D6-144C-B119-9D5F8DEA3F59}" dt="2021-03-24T00:31:30.003" v="1115" actId="1035"/>
          <ac:spMkLst>
            <pc:docMk/>
            <pc:sldMk cId="913355640" sldId="261"/>
            <ac:spMk id="10" creationId="{8C2F6467-8691-E649-92B4-804436DC48AC}"/>
          </ac:spMkLst>
        </pc:spChg>
        <pc:spChg chg="mod">
          <ac:chgData name="Karina Alvarez" userId="f90e522d-be19-44a2-b8f2-9a75a9fcab5d" providerId="ADAL" clId="{203AE5A1-49D6-144C-B119-9D5F8DEA3F59}" dt="2021-03-23T22:28:40.880" v="465" actId="2711"/>
          <ac:spMkLst>
            <pc:docMk/>
            <pc:sldMk cId="913355640" sldId="261"/>
            <ac:spMk id="11" creationId="{F977D5F6-DA67-B841-99FC-491028173BD0}"/>
          </ac:spMkLst>
        </pc:spChg>
        <pc:spChg chg="mod">
          <ac:chgData name="Karina Alvarez" userId="f90e522d-be19-44a2-b8f2-9a75a9fcab5d" providerId="ADAL" clId="{203AE5A1-49D6-144C-B119-9D5F8DEA3F59}" dt="2021-03-24T00:11:42.019" v="1050" actId="1036"/>
          <ac:spMkLst>
            <pc:docMk/>
            <pc:sldMk cId="913355640" sldId="261"/>
            <ac:spMk id="14" creationId="{C4C6BBD5-3DC0-DD4B-B1A1-E90118D650EA}"/>
          </ac:spMkLst>
        </pc:spChg>
        <pc:spChg chg="mod">
          <ac:chgData name="Karina Alvarez" userId="f90e522d-be19-44a2-b8f2-9a75a9fcab5d" providerId="ADAL" clId="{203AE5A1-49D6-144C-B119-9D5F8DEA3F59}" dt="2021-03-24T00:06:21.236" v="1005" actId="1035"/>
          <ac:spMkLst>
            <pc:docMk/>
            <pc:sldMk cId="913355640" sldId="261"/>
            <ac:spMk id="16" creationId="{795BE288-5056-EC41-BDC7-5E2ED9A0E8FC}"/>
          </ac:spMkLst>
        </pc:spChg>
        <pc:spChg chg="del mod">
          <ac:chgData name="Karina Alvarez" userId="f90e522d-be19-44a2-b8f2-9a75a9fcab5d" providerId="ADAL" clId="{203AE5A1-49D6-144C-B119-9D5F8DEA3F59}" dt="2021-03-23T23:39:38.812" v="554" actId="21"/>
          <ac:spMkLst>
            <pc:docMk/>
            <pc:sldMk cId="913355640" sldId="261"/>
            <ac:spMk id="17" creationId="{691CBEA6-0A83-B542-AE88-E9C84807F471}"/>
          </ac:spMkLst>
        </pc:spChg>
        <pc:spChg chg="mod">
          <ac:chgData name="Karina Alvarez" userId="f90e522d-be19-44a2-b8f2-9a75a9fcab5d" providerId="ADAL" clId="{203AE5A1-49D6-144C-B119-9D5F8DEA3F59}" dt="2021-03-23T23:41:10.038" v="606" actId="1076"/>
          <ac:spMkLst>
            <pc:docMk/>
            <pc:sldMk cId="913355640" sldId="261"/>
            <ac:spMk id="18" creationId="{3A62E210-8A6E-D34C-9E05-7B82914A6814}"/>
          </ac:spMkLst>
        </pc:spChg>
        <pc:spChg chg="mod">
          <ac:chgData name="Karina Alvarez" userId="f90e522d-be19-44a2-b8f2-9a75a9fcab5d" providerId="ADAL" clId="{203AE5A1-49D6-144C-B119-9D5F8DEA3F59}" dt="2021-03-24T00:18:35.831" v="1072" actId="14100"/>
          <ac:spMkLst>
            <pc:docMk/>
            <pc:sldMk cId="913355640" sldId="261"/>
            <ac:spMk id="19" creationId="{CD73F9B8-ABC1-1F41-AE91-37F33A9DC64D}"/>
          </ac:spMkLst>
        </pc:spChg>
        <pc:spChg chg="mod">
          <ac:chgData name="Karina Alvarez" userId="f90e522d-be19-44a2-b8f2-9a75a9fcab5d" providerId="ADAL" clId="{203AE5A1-49D6-144C-B119-9D5F8DEA3F59}" dt="2021-03-24T00:08:48.976" v="1013" actId="1076"/>
          <ac:spMkLst>
            <pc:docMk/>
            <pc:sldMk cId="913355640" sldId="261"/>
            <ac:spMk id="20" creationId="{278133B7-1010-7C41-954B-770A4C1824BE}"/>
          </ac:spMkLst>
        </pc:spChg>
        <pc:spChg chg="mod">
          <ac:chgData name="Karina Alvarez" userId="f90e522d-be19-44a2-b8f2-9a75a9fcab5d" providerId="ADAL" clId="{203AE5A1-49D6-144C-B119-9D5F8DEA3F59}" dt="2021-03-24T00:11:18.417" v="1028" actId="14100"/>
          <ac:spMkLst>
            <pc:docMk/>
            <pc:sldMk cId="913355640" sldId="261"/>
            <ac:spMk id="21" creationId="{BF064655-EEEA-294A-978A-7CAF910CB24C}"/>
          </ac:spMkLst>
        </pc:spChg>
        <pc:spChg chg="del mod">
          <ac:chgData name="Karina Alvarez" userId="f90e522d-be19-44a2-b8f2-9a75a9fcab5d" providerId="ADAL" clId="{203AE5A1-49D6-144C-B119-9D5F8DEA3F59}" dt="2021-03-23T23:39:38.812" v="554" actId="21"/>
          <ac:spMkLst>
            <pc:docMk/>
            <pc:sldMk cId="913355640" sldId="261"/>
            <ac:spMk id="22" creationId="{35F04D17-159C-EA4E-9393-C3A943C5C23C}"/>
          </ac:spMkLst>
        </pc:spChg>
        <pc:spChg chg="mod">
          <ac:chgData name="Karina Alvarez" userId="f90e522d-be19-44a2-b8f2-9a75a9fcab5d" providerId="ADAL" clId="{203AE5A1-49D6-144C-B119-9D5F8DEA3F59}" dt="2021-03-23T23:40:17.883" v="576" actId="1035"/>
          <ac:spMkLst>
            <pc:docMk/>
            <pc:sldMk cId="913355640" sldId="261"/>
            <ac:spMk id="23" creationId="{800BAEA5-7DF3-7B4C-848E-F499B639D6B0}"/>
          </ac:spMkLst>
        </pc:spChg>
        <pc:spChg chg="mod">
          <ac:chgData name="Karina Alvarez" userId="f90e522d-be19-44a2-b8f2-9a75a9fcab5d" providerId="ADAL" clId="{203AE5A1-49D6-144C-B119-9D5F8DEA3F59}" dt="2021-03-23T23:33:55.358" v="507" actId="123"/>
          <ac:spMkLst>
            <pc:docMk/>
            <pc:sldMk cId="913355640" sldId="261"/>
            <ac:spMk id="25" creationId="{E01B6B43-D4ED-EA42-827C-8337590F8AE5}"/>
          </ac:spMkLst>
        </pc:spChg>
        <pc:spChg chg="mod">
          <ac:chgData name="Karina Alvarez" userId="f90e522d-be19-44a2-b8f2-9a75a9fcab5d" providerId="ADAL" clId="{203AE5A1-49D6-144C-B119-9D5F8DEA3F59}" dt="2021-03-23T23:40:17.883" v="576" actId="1035"/>
          <ac:spMkLst>
            <pc:docMk/>
            <pc:sldMk cId="913355640" sldId="261"/>
            <ac:spMk id="28" creationId="{DD8CBF97-F41D-5647-940A-3EA90AE9F8CB}"/>
          </ac:spMkLst>
        </pc:spChg>
        <pc:spChg chg="mod">
          <ac:chgData name="Karina Alvarez" userId="f90e522d-be19-44a2-b8f2-9a75a9fcab5d" providerId="ADAL" clId="{203AE5A1-49D6-144C-B119-9D5F8DEA3F59}" dt="2021-03-23T23:40:17.883" v="576" actId="1035"/>
          <ac:spMkLst>
            <pc:docMk/>
            <pc:sldMk cId="913355640" sldId="261"/>
            <ac:spMk id="31" creationId="{4229E517-2A8A-194C-8893-AE6D7BCD84EA}"/>
          </ac:spMkLst>
        </pc:spChg>
        <pc:spChg chg="mod">
          <ac:chgData name="Karina Alvarez" userId="f90e522d-be19-44a2-b8f2-9a75a9fcab5d" providerId="ADAL" clId="{203AE5A1-49D6-144C-B119-9D5F8DEA3F59}" dt="2021-03-23T22:27:17.947" v="454" actId="2711"/>
          <ac:spMkLst>
            <pc:docMk/>
            <pc:sldMk cId="913355640" sldId="261"/>
            <ac:spMk id="36" creationId="{112AEF2A-2115-E24A-B01B-F8D7E33DBB51}"/>
          </ac:spMkLst>
        </pc:spChg>
        <pc:spChg chg="mod">
          <ac:chgData name="Karina Alvarez" userId="f90e522d-be19-44a2-b8f2-9a75a9fcab5d" providerId="ADAL" clId="{203AE5A1-49D6-144C-B119-9D5F8DEA3F59}" dt="2021-03-23T23:40:17.883" v="576" actId="1035"/>
          <ac:spMkLst>
            <pc:docMk/>
            <pc:sldMk cId="913355640" sldId="261"/>
            <ac:spMk id="37" creationId="{CC6544D5-6C7E-9446-AF0D-195CE4259DEE}"/>
          </ac:spMkLst>
        </pc:spChg>
        <pc:spChg chg="mod">
          <ac:chgData name="Karina Alvarez" userId="f90e522d-be19-44a2-b8f2-9a75a9fcab5d" providerId="ADAL" clId="{203AE5A1-49D6-144C-B119-9D5F8DEA3F59}" dt="2021-03-23T22:27:45.097" v="457" actId="1076"/>
          <ac:spMkLst>
            <pc:docMk/>
            <pc:sldMk cId="913355640" sldId="261"/>
            <ac:spMk id="41" creationId="{329F4704-4F9E-174D-A22A-82535B669D75}"/>
          </ac:spMkLst>
        </pc:spChg>
        <pc:spChg chg="mod">
          <ac:chgData name="Karina Alvarez" userId="f90e522d-be19-44a2-b8f2-9a75a9fcab5d" providerId="ADAL" clId="{203AE5A1-49D6-144C-B119-9D5F8DEA3F59}" dt="2021-03-23T22:27:12.296" v="453" actId="1076"/>
          <ac:spMkLst>
            <pc:docMk/>
            <pc:sldMk cId="913355640" sldId="261"/>
            <ac:spMk id="42" creationId="{582F7D24-34CA-964D-85C5-C3AEB7627383}"/>
          </ac:spMkLst>
        </pc:spChg>
        <pc:spChg chg="mod">
          <ac:chgData name="Karina Alvarez" userId="f90e522d-be19-44a2-b8f2-9a75a9fcab5d" providerId="ADAL" clId="{203AE5A1-49D6-144C-B119-9D5F8DEA3F59}" dt="2021-03-23T23:40:17.883" v="576" actId="1035"/>
          <ac:spMkLst>
            <pc:docMk/>
            <pc:sldMk cId="913355640" sldId="261"/>
            <ac:spMk id="43" creationId="{4229E517-2A8A-194C-8893-AE6D7BCD84EA}"/>
          </ac:spMkLst>
        </pc:spChg>
        <pc:spChg chg="mod">
          <ac:chgData name="Karina Alvarez" userId="f90e522d-be19-44a2-b8f2-9a75a9fcab5d" providerId="ADAL" clId="{203AE5A1-49D6-144C-B119-9D5F8DEA3F59}" dt="2021-03-24T00:06:34.629" v="1006" actId="1076"/>
          <ac:spMkLst>
            <pc:docMk/>
            <pc:sldMk cId="913355640" sldId="261"/>
            <ac:spMk id="52" creationId="{0E57BBEC-BB22-1F42-8E30-D0F65F45CD40}"/>
          </ac:spMkLst>
        </pc:spChg>
        <pc:spChg chg="mod">
          <ac:chgData name="Karina Alvarez" userId="f90e522d-be19-44a2-b8f2-9a75a9fcab5d" providerId="ADAL" clId="{203AE5A1-49D6-144C-B119-9D5F8DEA3F59}" dt="2021-03-23T22:27:25.802" v="455" actId="2711"/>
          <ac:spMkLst>
            <pc:docMk/>
            <pc:sldMk cId="913355640" sldId="261"/>
            <ac:spMk id="54" creationId="{B9BE8CFF-CA83-9D4F-BE18-6FDAA9182DA2}"/>
          </ac:spMkLst>
        </pc:spChg>
        <pc:spChg chg="mod">
          <ac:chgData name="Karina Alvarez" userId="f90e522d-be19-44a2-b8f2-9a75a9fcab5d" providerId="ADAL" clId="{203AE5A1-49D6-144C-B119-9D5F8DEA3F59}" dt="2021-03-24T00:06:43.844" v="1007" actId="1076"/>
          <ac:spMkLst>
            <pc:docMk/>
            <pc:sldMk cId="913355640" sldId="261"/>
            <ac:spMk id="55" creationId="{74C1E250-34F1-2145-BF52-5322B1EC0545}"/>
          </ac:spMkLst>
        </pc:spChg>
        <pc:spChg chg="add mod">
          <ac:chgData name="Karina Alvarez" userId="f90e522d-be19-44a2-b8f2-9a75a9fcab5d" providerId="ADAL" clId="{203AE5A1-49D6-144C-B119-9D5F8DEA3F59}" dt="2021-03-24T00:16:59.234" v="1070" actId="14100"/>
          <ac:spMkLst>
            <pc:docMk/>
            <pc:sldMk cId="913355640" sldId="261"/>
            <ac:spMk id="56" creationId="{9988CA6C-2FBE-9F4D-94E6-908B62258B8E}"/>
          </ac:spMkLst>
        </pc:spChg>
        <pc:spChg chg="mod">
          <ac:chgData name="Karina Alvarez" userId="f90e522d-be19-44a2-b8f2-9a75a9fcab5d" providerId="ADAL" clId="{203AE5A1-49D6-144C-B119-9D5F8DEA3F59}" dt="2021-03-24T00:30:39.772" v="1091" actId="1035"/>
          <ac:spMkLst>
            <pc:docMk/>
            <pc:sldMk cId="913355640" sldId="261"/>
            <ac:spMk id="57" creationId="{A6E3F570-562D-1144-91E9-78D941FA614F}"/>
          </ac:spMkLst>
        </pc:spChg>
        <pc:spChg chg="mod">
          <ac:chgData name="Karina Alvarez" userId="f90e522d-be19-44a2-b8f2-9a75a9fcab5d" providerId="ADAL" clId="{203AE5A1-49D6-144C-B119-9D5F8DEA3F59}" dt="2021-03-24T00:30:39.772" v="1091" actId="1035"/>
          <ac:spMkLst>
            <pc:docMk/>
            <pc:sldMk cId="913355640" sldId="261"/>
            <ac:spMk id="58" creationId="{53EEC4D6-92FD-0E4E-B916-60C9C041010B}"/>
          </ac:spMkLst>
        </pc:spChg>
        <pc:spChg chg="mod">
          <ac:chgData name="Karina Alvarez" userId="f90e522d-be19-44a2-b8f2-9a75a9fcab5d" providerId="ADAL" clId="{203AE5A1-49D6-144C-B119-9D5F8DEA3F59}" dt="2021-03-24T00:30:39.772" v="1091" actId="1035"/>
          <ac:spMkLst>
            <pc:docMk/>
            <pc:sldMk cId="913355640" sldId="261"/>
            <ac:spMk id="59" creationId="{D396D9B5-F115-8740-BD31-FEC2DE9525D1}"/>
          </ac:spMkLst>
        </pc:spChg>
        <pc:spChg chg="mod">
          <ac:chgData name="Karina Alvarez" userId="f90e522d-be19-44a2-b8f2-9a75a9fcab5d" providerId="ADAL" clId="{203AE5A1-49D6-144C-B119-9D5F8DEA3F59}" dt="2021-03-23T23:42:22.079" v="616" actId="20577"/>
          <ac:spMkLst>
            <pc:docMk/>
            <pc:sldMk cId="913355640" sldId="261"/>
            <ac:spMk id="104" creationId="{E00B0937-6B9A-9D4C-9486-E2F1C99D710F}"/>
          </ac:spMkLst>
        </pc:spChg>
        <pc:spChg chg="mod">
          <ac:chgData name="Karina Alvarez" userId="f90e522d-be19-44a2-b8f2-9a75a9fcab5d" providerId="ADAL" clId="{203AE5A1-49D6-144C-B119-9D5F8DEA3F59}" dt="2021-03-24T00:05:16.139" v="976" actId="1076"/>
          <ac:spMkLst>
            <pc:docMk/>
            <pc:sldMk cId="913355640" sldId="261"/>
            <ac:spMk id="129" creationId="{6DB785E8-15C4-E846-8399-D7835A35F68B}"/>
          </ac:spMkLst>
        </pc:spChg>
        <pc:spChg chg="mod">
          <ac:chgData name="Karina Alvarez" userId="f90e522d-be19-44a2-b8f2-9a75a9fcab5d" providerId="ADAL" clId="{203AE5A1-49D6-144C-B119-9D5F8DEA3F59}" dt="2021-03-23T22:28:52.081" v="468" actId="1076"/>
          <ac:spMkLst>
            <pc:docMk/>
            <pc:sldMk cId="913355640" sldId="261"/>
            <ac:spMk id="130" creationId="{DAF75E6A-23D7-A04D-99C3-FAB8E82FF0D6}"/>
          </ac:spMkLst>
        </pc:spChg>
        <pc:spChg chg="mod">
          <ac:chgData name="Karina Alvarez" userId="f90e522d-be19-44a2-b8f2-9a75a9fcab5d" providerId="ADAL" clId="{203AE5A1-49D6-144C-B119-9D5F8DEA3F59}" dt="2021-03-23T22:29:03.104" v="471" actId="122"/>
          <ac:spMkLst>
            <pc:docMk/>
            <pc:sldMk cId="913355640" sldId="261"/>
            <ac:spMk id="131" creationId="{D04D6D80-4D9F-454A-AEF9-E8A61126E3C1}"/>
          </ac:spMkLst>
        </pc:spChg>
        <pc:spChg chg="mod">
          <ac:chgData name="Karina Alvarez" userId="f90e522d-be19-44a2-b8f2-9a75a9fcab5d" providerId="ADAL" clId="{203AE5A1-49D6-144C-B119-9D5F8DEA3F59}" dt="2021-03-23T22:29:15.621" v="475" actId="122"/>
          <ac:spMkLst>
            <pc:docMk/>
            <pc:sldMk cId="913355640" sldId="261"/>
            <ac:spMk id="133" creationId="{CA5AC14C-9EBA-F24A-A7BE-79910AC5F248}"/>
          </ac:spMkLst>
        </pc:spChg>
        <pc:spChg chg="del mod">
          <ac:chgData name="Karina Alvarez" userId="f90e522d-be19-44a2-b8f2-9a75a9fcab5d" providerId="ADAL" clId="{203AE5A1-49D6-144C-B119-9D5F8DEA3F59}" dt="2021-03-24T00:04:35.182" v="912" actId="21"/>
          <ac:spMkLst>
            <pc:docMk/>
            <pc:sldMk cId="913355640" sldId="261"/>
            <ac:spMk id="134" creationId="{254BDCC0-AC8F-9E4C-8184-633C695FA3A2}"/>
          </ac:spMkLst>
        </pc:spChg>
        <pc:spChg chg="del mod">
          <ac:chgData name="Karina Alvarez" userId="f90e522d-be19-44a2-b8f2-9a75a9fcab5d" providerId="ADAL" clId="{203AE5A1-49D6-144C-B119-9D5F8DEA3F59}" dt="2021-03-24T00:04:35.182" v="912" actId="21"/>
          <ac:spMkLst>
            <pc:docMk/>
            <pc:sldMk cId="913355640" sldId="261"/>
            <ac:spMk id="135" creationId="{C1BD7BA7-9480-F34A-9DE2-587B3B13086C}"/>
          </ac:spMkLst>
        </pc:spChg>
        <pc:spChg chg="del mod">
          <ac:chgData name="Karina Alvarez" userId="f90e522d-be19-44a2-b8f2-9a75a9fcab5d" providerId="ADAL" clId="{203AE5A1-49D6-144C-B119-9D5F8DEA3F59}" dt="2021-03-24T00:04:35.182" v="912" actId="21"/>
          <ac:spMkLst>
            <pc:docMk/>
            <pc:sldMk cId="913355640" sldId="261"/>
            <ac:spMk id="136" creationId="{73C5EE31-A139-7A4E-8152-ED61669AB52F}"/>
          </ac:spMkLst>
        </pc:spChg>
        <pc:spChg chg="mod">
          <ac:chgData name="Karina Alvarez" userId="f90e522d-be19-44a2-b8f2-9a75a9fcab5d" providerId="ADAL" clId="{203AE5A1-49D6-144C-B119-9D5F8DEA3F59}" dt="2021-03-24T00:45:47.181" v="1472" actId="1037"/>
          <ac:spMkLst>
            <pc:docMk/>
            <pc:sldMk cId="913355640" sldId="261"/>
            <ac:spMk id="138" creationId="{0792511E-4C42-2343-94D1-87507CE7A2AC}"/>
          </ac:spMkLst>
        </pc:spChg>
        <pc:spChg chg="mod">
          <ac:chgData name="Karina Alvarez" userId="f90e522d-be19-44a2-b8f2-9a75a9fcab5d" providerId="ADAL" clId="{203AE5A1-49D6-144C-B119-9D5F8DEA3F59}" dt="2021-03-24T00:45:26.218" v="1467" actId="1037"/>
          <ac:spMkLst>
            <pc:docMk/>
            <pc:sldMk cId="913355640" sldId="261"/>
            <ac:spMk id="139" creationId="{8EF9FD53-B6ED-7A48-B8DA-5536472EE030}"/>
          </ac:spMkLst>
        </pc:spChg>
        <pc:spChg chg="mod">
          <ac:chgData name="Karina Alvarez" userId="f90e522d-be19-44a2-b8f2-9a75a9fcab5d" providerId="ADAL" clId="{203AE5A1-49D6-144C-B119-9D5F8DEA3F59}" dt="2021-03-24T00:45:20.994" v="1456" actId="1037"/>
          <ac:spMkLst>
            <pc:docMk/>
            <pc:sldMk cId="913355640" sldId="261"/>
            <ac:spMk id="140" creationId="{68BF53D3-0B2A-4E42-9B6F-7221743850BD}"/>
          </ac:spMkLst>
        </pc:spChg>
        <pc:spChg chg="mod">
          <ac:chgData name="Karina Alvarez" userId="f90e522d-be19-44a2-b8f2-9a75a9fcab5d" providerId="ADAL" clId="{203AE5A1-49D6-144C-B119-9D5F8DEA3F59}" dt="2021-03-24T00:45:16.674" v="1445" actId="1037"/>
          <ac:spMkLst>
            <pc:docMk/>
            <pc:sldMk cId="913355640" sldId="261"/>
            <ac:spMk id="141" creationId="{20E5AC88-1F5E-0A4F-B8F4-5C1B555D893B}"/>
          </ac:spMkLst>
        </pc:spChg>
        <pc:spChg chg="mod">
          <ac:chgData name="Karina Alvarez" userId="f90e522d-be19-44a2-b8f2-9a75a9fcab5d" providerId="ADAL" clId="{203AE5A1-49D6-144C-B119-9D5F8DEA3F59}" dt="2021-03-24T00:45:13.123" v="1437" actId="1037"/>
          <ac:spMkLst>
            <pc:docMk/>
            <pc:sldMk cId="913355640" sldId="261"/>
            <ac:spMk id="142" creationId="{DC12DE7C-E80E-E24A-914C-6C9590E05B36}"/>
          </ac:spMkLst>
        </pc:spChg>
        <pc:spChg chg="mod">
          <ac:chgData name="Karina Alvarez" userId="f90e522d-be19-44a2-b8f2-9a75a9fcab5d" providerId="ADAL" clId="{203AE5A1-49D6-144C-B119-9D5F8DEA3F59}" dt="2021-03-24T00:45:08.709" v="1427" actId="1076"/>
          <ac:spMkLst>
            <pc:docMk/>
            <pc:sldMk cId="913355640" sldId="261"/>
            <ac:spMk id="143" creationId="{9B56F690-969E-6546-BB09-CAC888561987}"/>
          </ac:spMkLst>
        </pc:spChg>
        <pc:spChg chg="mod">
          <ac:chgData name="Karina Alvarez" userId="f90e522d-be19-44a2-b8f2-9a75a9fcab5d" providerId="ADAL" clId="{203AE5A1-49D6-144C-B119-9D5F8DEA3F59}" dt="2021-03-24T00:47:20.609" v="1501" actId="1036"/>
          <ac:spMkLst>
            <pc:docMk/>
            <pc:sldMk cId="913355640" sldId="261"/>
            <ac:spMk id="146" creationId="{5ECED4EA-DF75-ED4F-89DA-F9D04BA4F7A9}"/>
          </ac:spMkLst>
        </pc:spChg>
        <pc:spChg chg="mod">
          <ac:chgData name="Karina Alvarez" userId="f90e522d-be19-44a2-b8f2-9a75a9fcab5d" providerId="ADAL" clId="{203AE5A1-49D6-144C-B119-9D5F8DEA3F59}" dt="2021-03-24T00:47:15.316" v="1494" actId="1036"/>
          <ac:spMkLst>
            <pc:docMk/>
            <pc:sldMk cId="913355640" sldId="261"/>
            <ac:spMk id="147" creationId="{5DA7C234-7790-D548-A463-261AE655C7C8}"/>
          </ac:spMkLst>
        </pc:spChg>
        <pc:spChg chg="mod">
          <ac:chgData name="Karina Alvarez" userId="f90e522d-be19-44a2-b8f2-9a75a9fcab5d" providerId="ADAL" clId="{203AE5A1-49D6-144C-B119-9D5F8DEA3F59}" dt="2021-03-24T00:46:43.754" v="1481" actId="1038"/>
          <ac:spMkLst>
            <pc:docMk/>
            <pc:sldMk cId="913355640" sldId="261"/>
            <ac:spMk id="148" creationId="{1A2D832C-F5AF-0D43-A597-DB692CCA6F15}"/>
          </ac:spMkLst>
        </pc:spChg>
        <pc:spChg chg="mod">
          <ac:chgData name="Karina Alvarez" userId="f90e522d-be19-44a2-b8f2-9a75a9fcab5d" providerId="ADAL" clId="{203AE5A1-49D6-144C-B119-9D5F8DEA3F59}" dt="2021-03-23T23:59:58.326" v="858" actId="208"/>
          <ac:spMkLst>
            <pc:docMk/>
            <pc:sldMk cId="913355640" sldId="261"/>
            <ac:spMk id="161" creationId="{7BCD74E6-CB13-0947-BF2F-C7EE8841BBF0}"/>
          </ac:spMkLst>
        </pc:spChg>
        <pc:spChg chg="mod">
          <ac:chgData name="Karina Alvarez" userId="f90e522d-be19-44a2-b8f2-9a75a9fcab5d" providerId="ADAL" clId="{203AE5A1-49D6-144C-B119-9D5F8DEA3F59}" dt="2021-03-23T23:59:58.326" v="858" actId="208"/>
          <ac:spMkLst>
            <pc:docMk/>
            <pc:sldMk cId="913355640" sldId="261"/>
            <ac:spMk id="162" creationId="{549CC79E-255D-6140-9EC0-20935CDE7A0F}"/>
          </ac:spMkLst>
        </pc:spChg>
        <pc:spChg chg="mod">
          <ac:chgData name="Karina Alvarez" userId="f90e522d-be19-44a2-b8f2-9a75a9fcab5d" providerId="ADAL" clId="{203AE5A1-49D6-144C-B119-9D5F8DEA3F59}" dt="2021-03-24T00:02:51.585" v="889" actId="1038"/>
          <ac:spMkLst>
            <pc:docMk/>
            <pc:sldMk cId="913355640" sldId="261"/>
            <ac:spMk id="164" creationId="{5C50D7A7-ECBD-5C46-924C-BB17ED4662A0}"/>
          </ac:spMkLst>
        </pc:spChg>
        <pc:spChg chg="mod">
          <ac:chgData name="Karina Alvarez" userId="f90e522d-be19-44a2-b8f2-9a75a9fcab5d" providerId="ADAL" clId="{203AE5A1-49D6-144C-B119-9D5F8DEA3F59}" dt="2021-03-24T00:02:58.200" v="899" actId="1036"/>
          <ac:spMkLst>
            <pc:docMk/>
            <pc:sldMk cId="913355640" sldId="261"/>
            <ac:spMk id="165" creationId="{DF7DCE7B-7F8A-F347-9874-A2831BBD738D}"/>
          </ac:spMkLst>
        </pc:spChg>
        <pc:spChg chg="mod">
          <ac:chgData name="Karina Alvarez" userId="f90e522d-be19-44a2-b8f2-9a75a9fcab5d" providerId="ADAL" clId="{203AE5A1-49D6-144C-B119-9D5F8DEA3F59}" dt="2021-03-23T23:44:45.029" v="642" actId="2711"/>
          <ac:spMkLst>
            <pc:docMk/>
            <pc:sldMk cId="913355640" sldId="261"/>
            <ac:spMk id="170" creationId="{D326FDB5-8434-7848-90E5-E087C4AB5189}"/>
          </ac:spMkLst>
        </pc:spChg>
        <pc:spChg chg="mod">
          <ac:chgData name="Karina Alvarez" userId="f90e522d-be19-44a2-b8f2-9a75a9fcab5d" providerId="ADAL" clId="{203AE5A1-49D6-144C-B119-9D5F8DEA3F59}" dt="2021-03-23T21:37:17.749" v="140" actId="1036"/>
          <ac:spMkLst>
            <pc:docMk/>
            <pc:sldMk cId="913355640" sldId="261"/>
            <ac:spMk id="171" creationId="{7439B218-2AC4-2447-A46F-76679DB0C6CB}"/>
          </ac:spMkLst>
        </pc:spChg>
        <pc:spChg chg="mod">
          <ac:chgData name="Karina Alvarez" userId="f90e522d-be19-44a2-b8f2-9a75a9fcab5d" providerId="ADAL" clId="{203AE5A1-49D6-144C-B119-9D5F8DEA3F59}" dt="2021-03-24T00:38:58.490" v="1297" actId="1076"/>
          <ac:spMkLst>
            <pc:docMk/>
            <pc:sldMk cId="913355640" sldId="261"/>
            <ac:spMk id="174" creationId="{173AB279-C549-0547-9013-447360116B38}"/>
          </ac:spMkLst>
        </pc:spChg>
        <pc:spChg chg="mod">
          <ac:chgData name="Karina Alvarez" userId="f90e522d-be19-44a2-b8f2-9a75a9fcab5d" providerId="ADAL" clId="{203AE5A1-49D6-144C-B119-9D5F8DEA3F59}" dt="2021-03-24T00:39:22.052" v="1301" actId="1076"/>
          <ac:spMkLst>
            <pc:docMk/>
            <pc:sldMk cId="913355640" sldId="261"/>
            <ac:spMk id="176" creationId="{EEAAB873-E890-374C-A68D-E80F18A54CC9}"/>
          </ac:spMkLst>
        </pc:spChg>
        <pc:spChg chg="mod">
          <ac:chgData name="Karina Alvarez" userId="f90e522d-be19-44a2-b8f2-9a75a9fcab5d" providerId="ADAL" clId="{203AE5A1-49D6-144C-B119-9D5F8DEA3F59}" dt="2021-03-24T00:32:39.738" v="1126" actId="1076"/>
          <ac:spMkLst>
            <pc:docMk/>
            <pc:sldMk cId="913355640" sldId="261"/>
            <ac:spMk id="177" creationId="{253132F9-17A5-364E-BC4F-24BFA057CCFB}"/>
          </ac:spMkLst>
        </pc:spChg>
        <pc:spChg chg="mod">
          <ac:chgData name="Karina Alvarez" userId="f90e522d-be19-44a2-b8f2-9a75a9fcab5d" providerId="ADAL" clId="{203AE5A1-49D6-144C-B119-9D5F8DEA3F59}" dt="2021-03-23T23:44:49.372" v="643" actId="2711"/>
          <ac:spMkLst>
            <pc:docMk/>
            <pc:sldMk cId="913355640" sldId="261"/>
            <ac:spMk id="180" creationId="{A0577313-33B9-644E-8AB8-15ED5DB5C768}"/>
          </ac:spMkLst>
        </pc:spChg>
        <pc:spChg chg="mod">
          <ac:chgData name="Karina Alvarez" userId="f90e522d-be19-44a2-b8f2-9a75a9fcab5d" providerId="ADAL" clId="{203AE5A1-49D6-144C-B119-9D5F8DEA3F59}" dt="2021-03-24T00:35:53.011" v="1212" actId="1076"/>
          <ac:spMkLst>
            <pc:docMk/>
            <pc:sldMk cId="913355640" sldId="261"/>
            <ac:spMk id="184" creationId="{FE9B2FCF-A7E8-DD4A-AEDE-0BDC3FFE91BB}"/>
          </ac:spMkLst>
        </pc:spChg>
        <pc:spChg chg="mod">
          <ac:chgData name="Karina Alvarez" userId="f90e522d-be19-44a2-b8f2-9a75a9fcab5d" providerId="ADAL" clId="{203AE5A1-49D6-144C-B119-9D5F8DEA3F59}" dt="2021-03-24T00:35:43.794" v="1210" actId="1076"/>
          <ac:spMkLst>
            <pc:docMk/>
            <pc:sldMk cId="913355640" sldId="261"/>
            <ac:spMk id="185" creationId="{9C61498F-EAFE-9842-AB17-EFB54AEF41FD}"/>
          </ac:spMkLst>
        </pc:spChg>
        <pc:spChg chg="mod">
          <ac:chgData name="Karina Alvarez" userId="f90e522d-be19-44a2-b8f2-9a75a9fcab5d" providerId="ADAL" clId="{203AE5A1-49D6-144C-B119-9D5F8DEA3F59}" dt="2021-03-24T00:35:48.226" v="1211" actId="1076"/>
          <ac:spMkLst>
            <pc:docMk/>
            <pc:sldMk cId="913355640" sldId="261"/>
            <ac:spMk id="186" creationId="{EB4FDDB7-53AD-A74C-A1EE-ED3951135425}"/>
          </ac:spMkLst>
        </pc:spChg>
        <pc:spChg chg="mod">
          <ac:chgData name="Karina Alvarez" userId="f90e522d-be19-44a2-b8f2-9a75a9fcab5d" providerId="ADAL" clId="{203AE5A1-49D6-144C-B119-9D5F8DEA3F59}" dt="2021-03-23T21:42:11.293" v="183" actId="208"/>
          <ac:spMkLst>
            <pc:docMk/>
            <pc:sldMk cId="913355640" sldId="261"/>
            <ac:spMk id="195" creationId="{7BBD2F5B-AD67-7241-8E09-7DD2006F43B3}"/>
          </ac:spMkLst>
        </pc:spChg>
        <pc:spChg chg="mod">
          <ac:chgData name="Karina Alvarez" userId="f90e522d-be19-44a2-b8f2-9a75a9fcab5d" providerId="ADAL" clId="{203AE5A1-49D6-144C-B119-9D5F8DEA3F59}" dt="2021-03-24T00:33:20.785" v="1140" actId="1036"/>
          <ac:spMkLst>
            <pc:docMk/>
            <pc:sldMk cId="913355640" sldId="261"/>
            <ac:spMk id="198" creationId="{68B59CF5-253E-184D-BF70-71A837858BD8}"/>
          </ac:spMkLst>
        </pc:spChg>
        <pc:spChg chg="mod">
          <ac:chgData name="Karina Alvarez" userId="f90e522d-be19-44a2-b8f2-9a75a9fcab5d" providerId="ADAL" clId="{203AE5A1-49D6-144C-B119-9D5F8DEA3F59}" dt="2021-03-24T00:33:06.913" v="1132" actId="2711"/>
          <ac:spMkLst>
            <pc:docMk/>
            <pc:sldMk cId="913355640" sldId="261"/>
            <ac:spMk id="199" creationId="{CCDCBC2E-2205-2046-A15C-FA0E80EF20CC}"/>
          </ac:spMkLst>
        </pc:spChg>
        <pc:spChg chg="mod">
          <ac:chgData name="Karina Alvarez" userId="f90e522d-be19-44a2-b8f2-9a75a9fcab5d" providerId="ADAL" clId="{203AE5A1-49D6-144C-B119-9D5F8DEA3F59}" dt="2021-03-24T00:33:03.525" v="1131" actId="2711"/>
          <ac:spMkLst>
            <pc:docMk/>
            <pc:sldMk cId="913355640" sldId="261"/>
            <ac:spMk id="200" creationId="{28869489-3A48-6940-8BC5-8349FF23A870}"/>
          </ac:spMkLst>
        </pc:spChg>
        <pc:spChg chg="add del mod">
          <ac:chgData name="Karina Alvarez" userId="f90e522d-be19-44a2-b8f2-9a75a9fcab5d" providerId="ADAL" clId="{203AE5A1-49D6-144C-B119-9D5F8DEA3F59}" dt="2021-03-23T18:55:45.139" v="12"/>
          <ac:spMkLst>
            <pc:docMk/>
            <pc:sldMk cId="913355640" sldId="261"/>
            <ac:spMk id="204" creationId="{09A67B28-3C7B-F242-B30A-D1DE7D6AF1F8}"/>
          </ac:spMkLst>
        </pc:spChg>
        <pc:spChg chg="mod">
          <ac:chgData name="Karina Alvarez" userId="f90e522d-be19-44a2-b8f2-9a75a9fcab5d" providerId="ADAL" clId="{203AE5A1-49D6-144C-B119-9D5F8DEA3F59}" dt="2021-03-24T00:34:45.082" v="1186" actId="1076"/>
          <ac:spMkLst>
            <pc:docMk/>
            <pc:sldMk cId="913355640" sldId="261"/>
            <ac:spMk id="210" creationId="{A341A825-095C-B846-BF79-1E403926AD52}"/>
          </ac:spMkLst>
        </pc:spChg>
        <pc:spChg chg="mod">
          <ac:chgData name="Karina Alvarez" userId="f90e522d-be19-44a2-b8f2-9a75a9fcab5d" providerId="ADAL" clId="{203AE5A1-49D6-144C-B119-9D5F8DEA3F59}" dt="2021-03-24T00:34:38.940" v="1185" actId="1076"/>
          <ac:spMkLst>
            <pc:docMk/>
            <pc:sldMk cId="913355640" sldId="261"/>
            <ac:spMk id="211" creationId="{FDA55CFF-D19F-0B40-8603-23972CEAF36C}"/>
          </ac:spMkLst>
        </pc:spChg>
        <pc:spChg chg="mod">
          <ac:chgData name="Karina Alvarez" userId="f90e522d-be19-44a2-b8f2-9a75a9fcab5d" providerId="ADAL" clId="{203AE5A1-49D6-144C-B119-9D5F8DEA3F59}" dt="2021-03-24T00:36:03.939" v="1225" actId="1037"/>
          <ac:spMkLst>
            <pc:docMk/>
            <pc:sldMk cId="913355640" sldId="261"/>
            <ac:spMk id="212" creationId="{606A8260-5AC8-7A41-B1AF-2A793663D536}"/>
          </ac:spMkLst>
        </pc:spChg>
        <pc:spChg chg="mod">
          <ac:chgData name="Karina Alvarez" userId="f90e522d-be19-44a2-b8f2-9a75a9fcab5d" providerId="ADAL" clId="{203AE5A1-49D6-144C-B119-9D5F8DEA3F59}" dt="2021-03-24T00:02:24.273" v="883" actId="1036"/>
          <ac:spMkLst>
            <pc:docMk/>
            <pc:sldMk cId="913355640" sldId="261"/>
            <ac:spMk id="218" creationId="{963EA07C-6512-9F4B-AA3A-8E2E079690F5}"/>
          </ac:spMkLst>
        </pc:spChg>
        <pc:spChg chg="mod">
          <ac:chgData name="Karina Alvarez" userId="f90e522d-be19-44a2-b8f2-9a75a9fcab5d" providerId="ADAL" clId="{203AE5A1-49D6-144C-B119-9D5F8DEA3F59}" dt="2021-03-24T00:02:24.273" v="883" actId="1036"/>
          <ac:spMkLst>
            <pc:docMk/>
            <pc:sldMk cId="913355640" sldId="261"/>
            <ac:spMk id="219" creationId="{BBEEDC5F-8AD5-C740-92B5-09F542B9F494}"/>
          </ac:spMkLst>
        </pc:spChg>
        <pc:spChg chg="mod">
          <ac:chgData name="Karina Alvarez" userId="f90e522d-be19-44a2-b8f2-9a75a9fcab5d" providerId="ADAL" clId="{203AE5A1-49D6-144C-B119-9D5F8DEA3F59}" dt="2021-03-24T00:02:24.273" v="883" actId="1036"/>
          <ac:spMkLst>
            <pc:docMk/>
            <pc:sldMk cId="913355640" sldId="261"/>
            <ac:spMk id="225" creationId="{4AB7C87B-BA56-FD43-BEBD-40D278B02001}"/>
          </ac:spMkLst>
        </pc:spChg>
        <pc:spChg chg="mod">
          <ac:chgData name="Karina Alvarez" userId="f90e522d-be19-44a2-b8f2-9a75a9fcab5d" providerId="ADAL" clId="{203AE5A1-49D6-144C-B119-9D5F8DEA3F59}" dt="2021-03-24T00:02:24.273" v="883" actId="1036"/>
          <ac:spMkLst>
            <pc:docMk/>
            <pc:sldMk cId="913355640" sldId="261"/>
            <ac:spMk id="226" creationId="{D3001638-238B-084A-A215-26A8CE592067}"/>
          </ac:spMkLst>
        </pc:spChg>
        <pc:spChg chg="mod">
          <ac:chgData name="Karina Alvarez" userId="f90e522d-be19-44a2-b8f2-9a75a9fcab5d" providerId="ADAL" clId="{203AE5A1-49D6-144C-B119-9D5F8DEA3F59}" dt="2021-03-24T00:45:33.431" v="1468" actId="1076"/>
          <ac:spMkLst>
            <pc:docMk/>
            <pc:sldMk cId="913355640" sldId="261"/>
            <ac:spMk id="234" creationId="{02CA389A-C6F8-F849-9113-B2B766D4C25F}"/>
          </ac:spMkLst>
        </pc:spChg>
        <pc:spChg chg="del mod">
          <ac:chgData name="Karina Alvarez" userId="f90e522d-be19-44a2-b8f2-9a75a9fcab5d" providerId="ADAL" clId="{203AE5A1-49D6-144C-B119-9D5F8DEA3F59}" dt="2021-03-24T00:38:07.419" v="1288" actId="478"/>
          <ac:spMkLst>
            <pc:docMk/>
            <pc:sldMk cId="913355640" sldId="261"/>
            <ac:spMk id="235" creationId="{142B5A7C-0C11-4DFB-90F0-1023FC373659}"/>
          </ac:spMkLst>
        </pc:spChg>
        <pc:spChg chg="del mod">
          <ac:chgData name="Karina Alvarez" userId="f90e522d-be19-44a2-b8f2-9a75a9fcab5d" providerId="ADAL" clId="{203AE5A1-49D6-144C-B119-9D5F8DEA3F59}" dt="2021-03-24T00:37:45.740" v="1282" actId="478"/>
          <ac:spMkLst>
            <pc:docMk/>
            <pc:sldMk cId="913355640" sldId="261"/>
            <ac:spMk id="236" creationId="{EF2F46FE-623D-4B5B-9386-3090199458D6}"/>
          </ac:spMkLst>
        </pc:spChg>
        <pc:spChg chg="del topLvl">
          <ac:chgData name="Karina Alvarez" userId="f90e522d-be19-44a2-b8f2-9a75a9fcab5d" providerId="ADAL" clId="{203AE5A1-49D6-144C-B119-9D5F8DEA3F59}" dt="2021-03-24T00:40:38.903" v="1308" actId="478"/>
          <ac:spMkLst>
            <pc:docMk/>
            <pc:sldMk cId="913355640" sldId="261"/>
            <ac:spMk id="244" creationId="{871FEBFE-E16F-489B-9A4B-C577E2F44F06}"/>
          </ac:spMkLst>
        </pc:spChg>
        <pc:spChg chg="del mod">
          <ac:chgData name="Karina Alvarez" userId="f90e522d-be19-44a2-b8f2-9a75a9fcab5d" providerId="ADAL" clId="{203AE5A1-49D6-144C-B119-9D5F8DEA3F59}" dt="2021-03-24T00:37:17.663" v="1234" actId="21"/>
          <ac:spMkLst>
            <pc:docMk/>
            <pc:sldMk cId="913355640" sldId="261"/>
            <ac:spMk id="247" creationId="{888EF61A-9A5A-49EA-9C5C-CC770AF6E2FF}"/>
          </ac:spMkLst>
        </pc:spChg>
        <pc:spChg chg="del mod">
          <ac:chgData name="Karina Alvarez" userId="f90e522d-be19-44a2-b8f2-9a75a9fcab5d" providerId="ADAL" clId="{203AE5A1-49D6-144C-B119-9D5F8DEA3F59}" dt="2021-03-24T00:37:17.663" v="1234" actId="21"/>
          <ac:spMkLst>
            <pc:docMk/>
            <pc:sldMk cId="913355640" sldId="261"/>
            <ac:spMk id="248" creationId="{92921580-4DFC-4C75-9834-D5DD895A811C}"/>
          </ac:spMkLst>
        </pc:spChg>
        <pc:spChg chg="mod">
          <ac:chgData name="Karina Alvarez" userId="f90e522d-be19-44a2-b8f2-9a75a9fcab5d" providerId="ADAL" clId="{203AE5A1-49D6-144C-B119-9D5F8DEA3F59}" dt="2021-03-24T00:42:05.840" v="1330" actId="1076"/>
          <ac:spMkLst>
            <pc:docMk/>
            <pc:sldMk cId="913355640" sldId="261"/>
            <ac:spMk id="249" creationId="{690ABFB9-A09D-4036-876B-54F427EB38D3}"/>
          </ac:spMkLst>
        </pc:spChg>
        <pc:spChg chg="mod">
          <ac:chgData name="Karina Alvarez" userId="f90e522d-be19-44a2-b8f2-9a75a9fcab5d" providerId="ADAL" clId="{203AE5A1-49D6-144C-B119-9D5F8DEA3F59}" dt="2021-03-24T00:44:20.605" v="1424" actId="1076"/>
          <ac:spMkLst>
            <pc:docMk/>
            <pc:sldMk cId="913355640" sldId="261"/>
            <ac:spMk id="250" creationId="{A6B62510-5CB4-4684-A279-1DE0877BB2BC}"/>
          </ac:spMkLst>
        </pc:spChg>
        <pc:spChg chg="mod">
          <ac:chgData name="Karina Alvarez" userId="f90e522d-be19-44a2-b8f2-9a75a9fcab5d" providerId="ADAL" clId="{203AE5A1-49D6-144C-B119-9D5F8DEA3F59}" dt="2021-03-23T23:55:22.601" v="753" actId="20577"/>
          <ac:spMkLst>
            <pc:docMk/>
            <pc:sldMk cId="913355640" sldId="261"/>
            <ac:spMk id="251" creationId="{B35FA01D-C5D1-4764-90AB-7A9931A3511B}"/>
          </ac:spMkLst>
        </pc:spChg>
        <pc:spChg chg="del mod">
          <ac:chgData name="Karina Alvarez" userId="f90e522d-be19-44a2-b8f2-9a75a9fcab5d" providerId="ADAL" clId="{203AE5A1-49D6-144C-B119-9D5F8DEA3F59}" dt="2021-03-24T00:41:39.199" v="1327" actId="478"/>
          <ac:spMkLst>
            <pc:docMk/>
            <pc:sldMk cId="913355640" sldId="261"/>
            <ac:spMk id="252" creationId="{50EEBD9E-532A-49BC-A363-D822EDF04587}"/>
          </ac:spMkLst>
        </pc:spChg>
        <pc:spChg chg="mod">
          <ac:chgData name="Karina Alvarez" userId="f90e522d-be19-44a2-b8f2-9a75a9fcab5d" providerId="ADAL" clId="{203AE5A1-49D6-144C-B119-9D5F8DEA3F59}" dt="2021-03-24T00:38:32.340" v="1295" actId="207"/>
          <ac:spMkLst>
            <pc:docMk/>
            <pc:sldMk cId="913355640" sldId="261"/>
            <ac:spMk id="254" creationId="{387F4FD5-B40F-4C4D-9B05-4D4664807554}"/>
          </ac:spMkLst>
        </pc:spChg>
        <pc:spChg chg="add del mod">
          <ac:chgData name="Karina Alvarez" userId="f90e522d-be19-44a2-b8f2-9a75a9fcab5d" providerId="ADAL" clId="{203AE5A1-49D6-144C-B119-9D5F8DEA3F59}" dt="2021-03-23T23:37:33.338" v="520"/>
          <ac:spMkLst>
            <pc:docMk/>
            <pc:sldMk cId="913355640" sldId="261"/>
            <ac:spMk id="255" creationId="{0A14302D-848C-4B46-8A6C-CC586C542035}"/>
          </ac:spMkLst>
        </pc:spChg>
        <pc:spChg chg="add del mod">
          <ac:chgData name="Karina Alvarez" userId="f90e522d-be19-44a2-b8f2-9a75a9fcab5d" providerId="ADAL" clId="{203AE5A1-49D6-144C-B119-9D5F8DEA3F59}" dt="2021-03-23T23:37:33.338" v="520"/>
          <ac:spMkLst>
            <pc:docMk/>
            <pc:sldMk cId="913355640" sldId="261"/>
            <ac:spMk id="256" creationId="{2C94A5A3-73AE-4443-B7CF-E10843274ED6}"/>
          </ac:spMkLst>
        </pc:spChg>
        <pc:spChg chg="add del mod">
          <ac:chgData name="Karina Alvarez" userId="f90e522d-be19-44a2-b8f2-9a75a9fcab5d" providerId="ADAL" clId="{203AE5A1-49D6-144C-B119-9D5F8DEA3F59}" dt="2021-03-23T23:37:33.338" v="520"/>
          <ac:spMkLst>
            <pc:docMk/>
            <pc:sldMk cId="913355640" sldId="261"/>
            <ac:spMk id="257" creationId="{A8D7065E-41B4-2F45-BA55-574FDAFA8171}"/>
          </ac:spMkLst>
        </pc:spChg>
        <pc:spChg chg="add del mod">
          <ac:chgData name="Karina Alvarez" userId="f90e522d-be19-44a2-b8f2-9a75a9fcab5d" providerId="ADAL" clId="{203AE5A1-49D6-144C-B119-9D5F8DEA3F59}" dt="2021-03-23T23:44:40.637" v="641" actId="478"/>
          <ac:spMkLst>
            <pc:docMk/>
            <pc:sldMk cId="913355640" sldId="261"/>
            <ac:spMk id="259" creationId="{A1B982F7-5D47-7741-9E09-610FC14D8060}"/>
          </ac:spMkLst>
        </pc:spChg>
        <pc:spChg chg="add del mod">
          <ac:chgData name="Karina Alvarez" userId="f90e522d-be19-44a2-b8f2-9a75a9fcab5d" providerId="ADAL" clId="{203AE5A1-49D6-144C-B119-9D5F8DEA3F59}" dt="2021-03-23T23:37:33.338" v="520"/>
          <ac:spMkLst>
            <pc:docMk/>
            <pc:sldMk cId="913355640" sldId="261"/>
            <ac:spMk id="260" creationId="{0AF8A6B6-6F8F-7049-B241-7ECF35F74CB2}"/>
          </ac:spMkLst>
        </pc:spChg>
        <pc:spChg chg="add mod">
          <ac:chgData name="Karina Alvarez" userId="f90e522d-be19-44a2-b8f2-9a75a9fcab5d" providerId="ADAL" clId="{203AE5A1-49D6-144C-B119-9D5F8DEA3F59}" dt="2021-03-23T23:40:51.541" v="605" actId="1076"/>
          <ac:spMkLst>
            <pc:docMk/>
            <pc:sldMk cId="913355640" sldId="261"/>
            <ac:spMk id="261" creationId="{480AB6D9-A63A-784C-9178-2374F15BF183}"/>
          </ac:spMkLst>
        </pc:spChg>
        <pc:spChg chg="add mod">
          <ac:chgData name="Karina Alvarez" userId="f90e522d-be19-44a2-b8f2-9a75a9fcab5d" providerId="ADAL" clId="{203AE5A1-49D6-144C-B119-9D5F8DEA3F59}" dt="2021-03-24T00:07:00.254" v="1009" actId="1076"/>
          <ac:spMkLst>
            <pc:docMk/>
            <pc:sldMk cId="913355640" sldId="261"/>
            <ac:spMk id="262" creationId="{708A3DBF-4C70-2A41-8EB0-19571FBAB0E3}"/>
          </ac:spMkLst>
        </pc:spChg>
        <pc:spChg chg="add mod">
          <ac:chgData name="Karina Alvarez" userId="f90e522d-be19-44a2-b8f2-9a75a9fcab5d" providerId="ADAL" clId="{203AE5A1-49D6-144C-B119-9D5F8DEA3F59}" dt="2021-03-24T00:02:24.273" v="883" actId="1036"/>
          <ac:spMkLst>
            <pc:docMk/>
            <pc:sldMk cId="913355640" sldId="261"/>
            <ac:spMk id="263" creationId="{EF9516BA-A513-E946-BF11-0A75D9D04C50}"/>
          </ac:spMkLst>
        </pc:spChg>
        <pc:spChg chg="add mod">
          <ac:chgData name="Karina Alvarez" userId="f90e522d-be19-44a2-b8f2-9a75a9fcab5d" providerId="ADAL" clId="{203AE5A1-49D6-144C-B119-9D5F8DEA3F59}" dt="2021-03-24T00:02:24.273" v="883" actId="1036"/>
          <ac:spMkLst>
            <pc:docMk/>
            <pc:sldMk cId="913355640" sldId="261"/>
            <ac:spMk id="264" creationId="{620A79F7-0478-D645-A473-6734BDB1AD12}"/>
          </ac:spMkLst>
        </pc:spChg>
        <pc:spChg chg="add mod">
          <ac:chgData name="Karina Alvarez" userId="f90e522d-be19-44a2-b8f2-9a75a9fcab5d" providerId="ADAL" clId="{203AE5A1-49D6-144C-B119-9D5F8DEA3F59}" dt="2021-03-24T00:31:23.319" v="1106" actId="1035"/>
          <ac:spMkLst>
            <pc:docMk/>
            <pc:sldMk cId="913355640" sldId="261"/>
            <ac:spMk id="265" creationId="{FC9A9510-1E38-A04D-AC01-5298A11EBCAC}"/>
          </ac:spMkLst>
        </pc:spChg>
        <pc:spChg chg="add mod">
          <ac:chgData name="Karina Alvarez" userId="f90e522d-be19-44a2-b8f2-9a75a9fcab5d" providerId="ADAL" clId="{203AE5A1-49D6-144C-B119-9D5F8DEA3F59}" dt="2021-03-24T00:31:23.319" v="1106" actId="1035"/>
          <ac:spMkLst>
            <pc:docMk/>
            <pc:sldMk cId="913355640" sldId="261"/>
            <ac:spMk id="266" creationId="{759703B2-EDCD-1C49-8E76-D22E9164602A}"/>
          </ac:spMkLst>
        </pc:spChg>
        <pc:spChg chg="add mod">
          <ac:chgData name="Karina Alvarez" userId="f90e522d-be19-44a2-b8f2-9a75a9fcab5d" providerId="ADAL" clId="{203AE5A1-49D6-144C-B119-9D5F8DEA3F59}" dt="2021-03-24T00:31:23.319" v="1106" actId="1035"/>
          <ac:spMkLst>
            <pc:docMk/>
            <pc:sldMk cId="913355640" sldId="261"/>
            <ac:spMk id="267" creationId="{DD28965B-7790-4243-9087-C172D798BBFC}"/>
          </ac:spMkLst>
        </pc:spChg>
        <pc:spChg chg="add mod">
          <ac:chgData name="Karina Alvarez" userId="f90e522d-be19-44a2-b8f2-9a75a9fcab5d" providerId="ADAL" clId="{203AE5A1-49D6-144C-B119-9D5F8DEA3F59}" dt="2021-03-24T00:15:17.367" v="1063" actId="14100"/>
          <ac:spMkLst>
            <pc:docMk/>
            <pc:sldMk cId="913355640" sldId="261"/>
            <ac:spMk id="268" creationId="{C8767FD0-7FF0-F844-828E-E646F1960B9D}"/>
          </ac:spMkLst>
        </pc:spChg>
        <pc:spChg chg="add mod">
          <ac:chgData name="Karina Alvarez" userId="f90e522d-be19-44a2-b8f2-9a75a9fcab5d" providerId="ADAL" clId="{203AE5A1-49D6-144C-B119-9D5F8DEA3F59}" dt="2021-03-24T00:38:24.595" v="1293" actId="255"/>
          <ac:spMkLst>
            <pc:docMk/>
            <pc:sldMk cId="913355640" sldId="261"/>
            <ac:spMk id="270" creationId="{205F5252-1DA4-0348-9BCF-8E6505978A43}"/>
          </ac:spMkLst>
        </pc:spChg>
        <pc:spChg chg="add mod">
          <ac:chgData name="Karina Alvarez" userId="f90e522d-be19-44a2-b8f2-9a75a9fcab5d" providerId="ADAL" clId="{203AE5A1-49D6-144C-B119-9D5F8DEA3F59}" dt="2021-03-24T00:38:42.736" v="1296" actId="1076"/>
          <ac:spMkLst>
            <pc:docMk/>
            <pc:sldMk cId="913355640" sldId="261"/>
            <ac:spMk id="271" creationId="{9878C1AD-34C8-2145-99C6-E2989CB1FEC9}"/>
          </ac:spMkLst>
        </pc:spChg>
        <pc:spChg chg="add mod">
          <ac:chgData name="Karina Alvarez" userId="f90e522d-be19-44a2-b8f2-9a75a9fcab5d" providerId="ADAL" clId="{203AE5A1-49D6-144C-B119-9D5F8DEA3F59}" dt="2021-03-24T00:40:59.859" v="1318" actId="1037"/>
          <ac:spMkLst>
            <pc:docMk/>
            <pc:sldMk cId="913355640" sldId="261"/>
            <ac:spMk id="273" creationId="{797C8E4B-1F79-4C4C-86D3-8D9C7C8094D5}"/>
          </ac:spMkLst>
        </pc:spChg>
        <pc:spChg chg="add del mod">
          <ac:chgData name="Karina Alvarez" userId="f90e522d-be19-44a2-b8f2-9a75a9fcab5d" providerId="ADAL" clId="{203AE5A1-49D6-144C-B119-9D5F8DEA3F59}" dt="2021-03-24T00:41:12.774" v="1321" actId="478"/>
          <ac:spMkLst>
            <pc:docMk/>
            <pc:sldMk cId="913355640" sldId="261"/>
            <ac:spMk id="274" creationId="{CFC5F7C8-B9B0-1644-9099-436C6A8565A5}"/>
          </ac:spMkLst>
        </pc:spChg>
        <pc:grpChg chg="mod">
          <ac:chgData name="Karina Alvarez" userId="f90e522d-be19-44a2-b8f2-9a75a9fcab5d" providerId="ADAL" clId="{203AE5A1-49D6-144C-B119-9D5F8DEA3F59}" dt="2021-03-24T00:30:39.772" v="1091" actId="1035"/>
          <ac:grpSpMkLst>
            <pc:docMk/>
            <pc:sldMk cId="913355640" sldId="261"/>
            <ac:grpSpMk id="5" creationId="{8FD10261-7350-0A47-869F-6BE71D9EA611}"/>
          </ac:grpSpMkLst>
        </pc:grpChg>
        <pc:grpChg chg="add mod">
          <ac:chgData name="Karina Alvarez" userId="f90e522d-be19-44a2-b8f2-9a75a9fcab5d" providerId="ADAL" clId="{203AE5A1-49D6-144C-B119-9D5F8DEA3F59}" dt="2021-03-24T00:02:24.273" v="883" actId="1036"/>
          <ac:grpSpMkLst>
            <pc:docMk/>
            <pc:sldMk cId="913355640" sldId="261"/>
            <ac:grpSpMk id="9" creationId="{93A1BE65-B780-DA45-8A84-B564AF921BA1}"/>
          </ac:grpSpMkLst>
        </pc:grpChg>
        <pc:grpChg chg="mod">
          <ac:chgData name="Karina Alvarez" userId="f90e522d-be19-44a2-b8f2-9a75a9fcab5d" providerId="ADAL" clId="{203AE5A1-49D6-144C-B119-9D5F8DEA3F59}" dt="2021-03-24T00:31:23.319" v="1106" actId="1035"/>
          <ac:grpSpMkLst>
            <pc:docMk/>
            <pc:sldMk cId="913355640" sldId="261"/>
            <ac:grpSpMk id="34" creationId="{700C2546-8EC0-044B-9E3B-8CA88B31ABFC}"/>
          </ac:grpSpMkLst>
        </pc:grpChg>
        <pc:grpChg chg="add del mod">
          <ac:chgData name="Karina Alvarez" userId="f90e522d-be19-44a2-b8f2-9a75a9fcab5d" providerId="ADAL" clId="{203AE5A1-49D6-144C-B119-9D5F8DEA3F59}" dt="2021-03-24T00:38:05.375" v="1287" actId="478"/>
          <ac:grpSpMkLst>
            <pc:docMk/>
            <pc:sldMk cId="913355640" sldId="261"/>
            <ac:grpSpMk id="35" creationId="{022A5198-E351-C24A-BB28-DB7B7E796EA1}"/>
          </ac:grpSpMkLst>
        </pc:grpChg>
        <pc:grpChg chg="mod">
          <ac:chgData name="Karina Alvarez" userId="f90e522d-be19-44a2-b8f2-9a75a9fcab5d" providerId="ADAL" clId="{203AE5A1-49D6-144C-B119-9D5F8DEA3F59}" dt="2021-03-24T00:10:58.578" v="1025" actId="1076"/>
          <ac:grpSpMkLst>
            <pc:docMk/>
            <pc:sldMk cId="913355640" sldId="261"/>
            <ac:grpSpMk id="60" creationId="{0F5DA263-FB02-7744-AEB7-97C4F7792AB4}"/>
          </ac:grpSpMkLst>
        </pc:grpChg>
        <pc:grpChg chg="mod">
          <ac:chgData name="Karina Alvarez" userId="f90e522d-be19-44a2-b8f2-9a75a9fcab5d" providerId="ADAL" clId="{203AE5A1-49D6-144C-B119-9D5F8DEA3F59}" dt="2021-03-24T00:02:24.273" v="883" actId="1036"/>
          <ac:grpSpMkLst>
            <pc:docMk/>
            <pc:sldMk cId="913355640" sldId="261"/>
            <ac:grpSpMk id="132" creationId="{D4D963BE-7E4F-F340-9140-F0706E615A86}"/>
          </ac:grpSpMkLst>
        </pc:grpChg>
        <pc:grpChg chg="mod">
          <ac:chgData name="Karina Alvarez" userId="f90e522d-be19-44a2-b8f2-9a75a9fcab5d" providerId="ADAL" clId="{203AE5A1-49D6-144C-B119-9D5F8DEA3F59}" dt="2021-03-24T00:02:24.273" v="883" actId="1036"/>
          <ac:grpSpMkLst>
            <pc:docMk/>
            <pc:sldMk cId="913355640" sldId="261"/>
            <ac:grpSpMk id="166" creationId="{A1324F9B-AE2D-6143-8074-2122F3631D1A}"/>
          </ac:grpSpMkLst>
        </pc:grpChg>
        <pc:grpChg chg="mod">
          <ac:chgData name="Karina Alvarez" userId="f90e522d-be19-44a2-b8f2-9a75a9fcab5d" providerId="ADAL" clId="{203AE5A1-49D6-144C-B119-9D5F8DEA3F59}" dt="2021-03-24T00:02:24.273" v="883" actId="1036"/>
          <ac:grpSpMkLst>
            <pc:docMk/>
            <pc:sldMk cId="913355640" sldId="261"/>
            <ac:grpSpMk id="192" creationId="{EB1A97E6-BAA5-564E-8F05-7018FD94D899}"/>
          </ac:grpSpMkLst>
        </pc:grpChg>
        <pc:grpChg chg="mod">
          <ac:chgData name="Karina Alvarez" userId="f90e522d-be19-44a2-b8f2-9a75a9fcab5d" providerId="ADAL" clId="{203AE5A1-49D6-144C-B119-9D5F8DEA3F59}" dt="2021-03-24T00:02:24.273" v="883" actId="1036"/>
          <ac:grpSpMkLst>
            <pc:docMk/>
            <pc:sldMk cId="913355640" sldId="261"/>
            <ac:grpSpMk id="202" creationId="{E89274A8-7D38-3F40-8806-26AF576FF2F3}"/>
          </ac:grpSpMkLst>
        </pc:grpChg>
        <pc:grpChg chg="del mod topLvl">
          <ac:chgData name="Karina Alvarez" userId="f90e522d-be19-44a2-b8f2-9a75a9fcab5d" providerId="ADAL" clId="{203AE5A1-49D6-144C-B119-9D5F8DEA3F59}" dt="2021-03-24T00:38:01.561" v="1286" actId="478"/>
          <ac:grpSpMkLst>
            <pc:docMk/>
            <pc:sldMk cId="913355640" sldId="261"/>
            <ac:grpSpMk id="222" creationId="{AA55B1C6-FE07-3642-B6D6-222A8FEE2227}"/>
          </ac:grpSpMkLst>
        </pc:grpChg>
        <pc:grpChg chg="del mod">
          <ac:chgData name="Karina Alvarez" userId="f90e522d-be19-44a2-b8f2-9a75a9fcab5d" providerId="ADAL" clId="{203AE5A1-49D6-144C-B119-9D5F8DEA3F59}" dt="2021-03-24T00:40:46.091" v="1309" actId="478"/>
          <ac:grpSpMkLst>
            <pc:docMk/>
            <pc:sldMk cId="913355640" sldId="261"/>
            <ac:grpSpMk id="223" creationId="{D3D82F8F-C93A-8E4C-B774-C18E559A871D}"/>
          </ac:grpSpMkLst>
        </pc:grpChg>
        <pc:grpChg chg="mod">
          <ac:chgData name="Karina Alvarez" userId="f90e522d-be19-44a2-b8f2-9a75a9fcab5d" providerId="ADAL" clId="{203AE5A1-49D6-144C-B119-9D5F8DEA3F59}" dt="2021-03-23T23:45:56.533" v="663" actId="164"/>
          <ac:grpSpMkLst>
            <pc:docMk/>
            <pc:sldMk cId="913355640" sldId="261"/>
            <ac:grpSpMk id="237" creationId="{63E94021-30FA-4806-B525-5F97357F7C27}"/>
          </ac:grpSpMkLst>
        </pc:grpChg>
        <pc:grpChg chg="del mod">
          <ac:chgData name="Karina Alvarez" userId="f90e522d-be19-44a2-b8f2-9a75a9fcab5d" providerId="ADAL" clId="{203AE5A1-49D6-144C-B119-9D5F8DEA3F59}" dt="2021-03-24T00:40:38.903" v="1308" actId="478"/>
          <ac:grpSpMkLst>
            <pc:docMk/>
            <pc:sldMk cId="913355640" sldId="261"/>
            <ac:grpSpMk id="243" creationId="{A3B29D2A-922C-430A-916E-9EBC23A90F5A}"/>
          </ac:grpSpMkLst>
        </pc:grpChg>
        <pc:picChg chg="mod modCrop">
          <ac:chgData name="Karina Alvarez" userId="f90e522d-be19-44a2-b8f2-9a75a9fcab5d" providerId="ADAL" clId="{203AE5A1-49D6-144C-B119-9D5F8DEA3F59}" dt="2021-03-23T23:40:17.883" v="576" actId="1035"/>
          <ac:picMkLst>
            <pc:docMk/>
            <pc:sldMk cId="913355640" sldId="261"/>
            <ac:picMk id="3" creationId="{29EA62C5-4E69-4177-BFF5-238376D621D1}"/>
          </ac:picMkLst>
        </pc:picChg>
        <pc:picChg chg="del">
          <ac:chgData name="Karina Alvarez" userId="f90e522d-be19-44a2-b8f2-9a75a9fcab5d" providerId="ADAL" clId="{203AE5A1-49D6-144C-B119-9D5F8DEA3F59}" dt="2021-03-23T18:47:37.182" v="0" actId="478"/>
          <ac:picMkLst>
            <pc:docMk/>
            <pc:sldMk cId="913355640" sldId="261"/>
            <ac:picMk id="9" creationId="{656F183D-B842-D640-B73F-7C8F1621F344}"/>
          </ac:picMkLst>
        </pc:picChg>
        <pc:picChg chg="mod">
          <ac:chgData name="Karina Alvarez" userId="f90e522d-be19-44a2-b8f2-9a75a9fcab5d" providerId="ADAL" clId="{203AE5A1-49D6-144C-B119-9D5F8DEA3F59}" dt="2021-03-23T23:45:56.533" v="663" actId="164"/>
          <ac:picMkLst>
            <pc:docMk/>
            <pc:sldMk cId="913355640" sldId="261"/>
            <ac:picMk id="26" creationId="{66F8AC58-FC03-473C-9242-F6C453B71DE8}"/>
          </ac:picMkLst>
        </pc:picChg>
        <pc:picChg chg="mod modCrop">
          <ac:chgData name="Karina Alvarez" userId="f90e522d-be19-44a2-b8f2-9a75a9fcab5d" providerId="ADAL" clId="{203AE5A1-49D6-144C-B119-9D5F8DEA3F59}" dt="2021-03-23T23:40:17.883" v="576" actId="1035"/>
          <ac:picMkLst>
            <pc:docMk/>
            <pc:sldMk cId="913355640" sldId="261"/>
            <ac:picMk id="27" creationId="{E1BD1C48-A22F-BA43-BED3-A4EBBA93C3DD}"/>
          </ac:picMkLst>
        </pc:picChg>
        <pc:picChg chg="mod">
          <ac:chgData name="Karina Alvarez" userId="f90e522d-be19-44a2-b8f2-9a75a9fcab5d" providerId="ADAL" clId="{203AE5A1-49D6-144C-B119-9D5F8DEA3F59}" dt="2021-03-23T23:40:17.883" v="576" actId="1035"/>
          <ac:picMkLst>
            <pc:docMk/>
            <pc:sldMk cId="913355640" sldId="261"/>
            <ac:picMk id="44" creationId="{00000000-0000-0000-0000-000000000000}"/>
          </ac:picMkLst>
        </pc:picChg>
        <pc:picChg chg="mod">
          <ac:chgData name="Karina Alvarez" userId="f90e522d-be19-44a2-b8f2-9a75a9fcab5d" providerId="ADAL" clId="{203AE5A1-49D6-144C-B119-9D5F8DEA3F59}" dt="2021-03-23T23:40:17.883" v="576" actId="1035"/>
          <ac:picMkLst>
            <pc:docMk/>
            <pc:sldMk cId="913355640" sldId="261"/>
            <ac:picMk id="45" creationId="{00000000-0000-0000-0000-000000000000}"/>
          </ac:picMkLst>
        </pc:picChg>
        <pc:picChg chg="mod">
          <ac:chgData name="Karina Alvarez" userId="f90e522d-be19-44a2-b8f2-9a75a9fcab5d" providerId="ADAL" clId="{203AE5A1-49D6-144C-B119-9D5F8DEA3F59}" dt="2021-03-23T23:40:17.883" v="576" actId="1035"/>
          <ac:picMkLst>
            <pc:docMk/>
            <pc:sldMk cId="913355640" sldId="261"/>
            <ac:picMk id="46" creationId="{00000000-0000-0000-0000-000000000000}"/>
          </ac:picMkLst>
        </pc:picChg>
        <pc:picChg chg="mod">
          <ac:chgData name="Karina Alvarez" userId="f90e522d-be19-44a2-b8f2-9a75a9fcab5d" providerId="ADAL" clId="{203AE5A1-49D6-144C-B119-9D5F8DEA3F59}" dt="2021-03-23T23:40:17.883" v="576" actId="1035"/>
          <ac:picMkLst>
            <pc:docMk/>
            <pc:sldMk cId="913355640" sldId="261"/>
            <ac:picMk id="47" creationId="{00000000-0000-0000-0000-000000000000}"/>
          </ac:picMkLst>
        </pc:picChg>
        <pc:picChg chg="mod">
          <ac:chgData name="Karina Alvarez" userId="f90e522d-be19-44a2-b8f2-9a75a9fcab5d" providerId="ADAL" clId="{203AE5A1-49D6-144C-B119-9D5F8DEA3F59}" dt="2021-03-24T00:05:06.583" v="975" actId="1035"/>
          <ac:picMkLst>
            <pc:docMk/>
            <pc:sldMk cId="913355640" sldId="261"/>
            <ac:picMk id="124" creationId="{5027C1AC-EC87-BE47-B60F-3B253CD93DF2}"/>
          </ac:picMkLst>
        </pc:picChg>
        <pc:picChg chg="mod">
          <ac:chgData name="Karina Alvarez" userId="f90e522d-be19-44a2-b8f2-9a75a9fcab5d" providerId="ADAL" clId="{203AE5A1-49D6-144C-B119-9D5F8DEA3F59}" dt="2021-03-24T00:05:06.583" v="975" actId="1035"/>
          <ac:picMkLst>
            <pc:docMk/>
            <pc:sldMk cId="913355640" sldId="261"/>
            <ac:picMk id="126" creationId="{B9202E53-3377-5B4D-8086-E9FE57299541}"/>
          </ac:picMkLst>
        </pc:picChg>
        <pc:picChg chg="mod">
          <ac:chgData name="Karina Alvarez" userId="f90e522d-be19-44a2-b8f2-9a75a9fcab5d" providerId="ADAL" clId="{203AE5A1-49D6-144C-B119-9D5F8DEA3F59}" dt="2021-03-24T00:05:06.583" v="975" actId="1035"/>
          <ac:picMkLst>
            <pc:docMk/>
            <pc:sldMk cId="913355640" sldId="261"/>
            <ac:picMk id="127" creationId="{C7D38E22-53BF-594D-A8F9-7FDB39706939}"/>
          </ac:picMkLst>
        </pc:picChg>
        <pc:picChg chg="mod">
          <ac:chgData name="Karina Alvarez" userId="f90e522d-be19-44a2-b8f2-9a75a9fcab5d" providerId="ADAL" clId="{203AE5A1-49D6-144C-B119-9D5F8DEA3F59}" dt="2021-03-23T23:59:58.326" v="858" actId="208"/>
          <ac:picMkLst>
            <pc:docMk/>
            <pc:sldMk cId="913355640" sldId="261"/>
            <ac:picMk id="163" creationId="{C0131E27-5737-1E45-9250-13EFFDBBDEB0}"/>
          </ac:picMkLst>
        </pc:picChg>
        <pc:picChg chg="mod">
          <ac:chgData name="Karina Alvarez" userId="f90e522d-be19-44a2-b8f2-9a75a9fcab5d" providerId="ADAL" clId="{203AE5A1-49D6-144C-B119-9D5F8DEA3F59}" dt="2021-03-24T00:39:18.317" v="1300" actId="1076"/>
          <ac:picMkLst>
            <pc:docMk/>
            <pc:sldMk cId="913355640" sldId="261"/>
            <ac:picMk id="175" creationId="{1267F024-30D4-5046-A8C8-960A2F7DF3C4}"/>
          </ac:picMkLst>
        </pc:picChg>
        <pc:picChg chg="mod">
          <ac:chgData name="Karina Alvarez" userId="f90e522d-be19-44a2-b8f2-9a75a9fcab5d" providerId="ADAL" clId="{203AE5A1-49D6-144C-B119-9D5F8DEA3F59}" dt="2021-03-24T00:39:58.642" v="1302" actId="1076"/>
          <ac:picMkLst>
            <pc:docMk/>
            <pc:sldMk cId="913355640" sldId="261"/>
            <ac:picMk id="181" creationId="{8E5A4095-F366-4F4A-AD93-00DA0FD12881}"/>
          </ac:picMkLst>
        </pc:picChg>
        <pc:picChg chg="mod">
          <ac:chgData name="Karina Alvarez" userId="f90e522d-be19-44a2-b8f2-9a75a9fcab5d" providerId="ADAL" clId="{203AE5A1-49D6-144C-B119-9D5F8DEA3F59}" dt="2021-03-23T21:41:19.245" v="182" actId="1037"/>
          <ac:picMkLst>
            <pc:docMk/>
            <pc:sldMk cId="913355640" sldId="261"/>
            <ac:picMk id="193" creationId="{62686E28-7E5D-2446-ABB1-5ED2FB43A956}"/>
          </ac:picMkLst>
        </pc:picChg>
        <pc:picChg chg="add del mod topLvl modCrop">
          <ac:chgData name="Karina Alvarez" userId="f90e522d-be19-44a2-b8f2-9a75a9fcab5d" providerId="ADAL" clId="{203AE5A1-49D6-144C-B119-9D5F8DEA3F59}" dt="2021-03-24T00:38:05.375" v="1287" actId="478"/>
          <ac:picMkLst>
            <pc:docMk/>
            <pc:sldMk cId="913355640" sldId="261"/>
            <ac:picMk id="221" creationId="{656F183D-B842-D640-B73F-7C8F1621F344}"/>
          </ac:picMkLst>
        </pc:picChg>
        <pc:picChg chg="mod">
          <ac:chgData name="Karina Alvarez" userId="f90e522d-be19-44a2-b8f2-9a75a9fcab5d" providerId="ADAL" clId="{203AE5A1-49D6-144C-B119-9D5F8DEA3F59}" dt="2021-03-24T00:02:24.273" v="883" actId="1036"/>
          <ac:picMkLst>
            <pc:docMk/>
            <pc:sldMk cId="913355640" sldId="261"/>
            <ac:picMk id="224" creationId="{58BF02E7-F116-564B-B2C1-03D17AB60805}"/>
          </ac:picMkLst>
        </pc:picChg>
        <pc:picChg chg="mod topLvl">
          <ac:chgData name="Karina Alvarez" userId="f90e522d-be19-44a2-b8f2-9a75a9fcab5d" providerId="ADAL" clId="{203AE5A1-49D6-144C-B119-9D5F8DEA3F59}" dt="2021-03-24T00:40:38.903" v="1308" actId="478"/>
          <ac:picMkLst>
            <pc:docMk/>
            <pc:sldMk cId="913355640" sldId="261"/>
            <ac:picMk id="245" creationId="{F012D5B5-2F2C-4EFD-BE87-C5375430E1C0}"/>
          </ac:picMkLst>
        </pc:picChg>
        <pc:picChg chg="del mod">
          <ac:chgData name="Karina Alvarez" userId="f90e522d-be19-44a2-b8f2-9a75a9fcab5d" providerId="ADAL" clId="{203AE5A1-49D6-144C-B119-9D5F8DEA3F59}" dt="2021-03-24T00:37:17.663" v="1234" actId="21"/>
          <ac:picMkLst>
            <pc:docMk/>
            <pc:sldMk cId="913355640" sldId="261"/>
            <ac:picMk id="246" creationId="{8A378D27-9306-4AA2-BB65-1CD5092F5DA8}"/>
          </ac:picMkLst>
        </pc:picChg>
        <pc:picChg chg="mod modCrop">
          <ac:chgData name="Karina Alvarez" userId="f90e522d-be19-44a2-b8f2-9a75a9fcab5d" providerId="ADAL" clId="{203AE5A1-49D6-144C-B119-9D5F8DEA3F59}" dt="2021-03-23T23:40:17.883" v="576" actId="1035"/>
          <ac:picMkLst>
            <pc:docMk/>
            <pc:sldMk cId="913355640" sldId="261"/>
            <ac:picMk id="253" creationId="{01D32ED7-8F6B-4F93-BAB5-A036885BBD54}"/>
          </ac:picMkLst>
        </pc:picChg>
        <pc:picChg chg="add del mod">
          <ac:chgData name="Karina Alvarez" userId="f90e522d-be19-44a2-b8f2-9a75a9fcab5d" providerId="ADAL" clId="{203AE5A1-49D6-144C-B119-9D5F8DEA3F59}" dt="2021-03-23T23:37:33.338" v="520"/>
          <ac:picMkLst>
            <pc:docMk/>
            <pc:sldMk cId="913355640" sldId="261"/>
            <ac:picMk id="254" creationId="{4CAB5A6F-3AE1-C044-A6C1-F55D3B8AD158}"/>
          </ac:picMkLst>
        </pc:picChg>
        <pc:picChg chg="add del mod modCrop">
          <ac:chgData name="Karina Alvarez" userId="f90e522d-be19-44a2-b8f2-9a75a9fcab5d" providerId="ADAL" clId="{203AE5A1-49D6-144C-B119-9D5F8DEA3F59}" dt="2021-03-23T19:48:57.923" v="53" actId="478"/>
          <ac:picMkLst>
            <pc:docMk/>
            <pc:sldMk cId="913355640" sldId="261"/>
            <ac:picMk id="256" creationId="{D4B50942-356B-1E44-B629-4BF3BF104AFD}"/>
          </ac:picMkLst>
        </pc:picChg>
        <pc:picChg chg="add mod modCrop">
          <ac:chgData name="Karina Alvarez" userId="f90e522d-be19-44a2-b8f2-9a75a9fcab5d" providerId="ADAL" clId="{203AE5A1-49D6-144C-B119-9D5F8DEA3F59}" dt="2021-03-23T23:40:17.883" v="576" actId="1035"/>
          <ac:picMkLst>
            <pc:docMk/>
            <pc:sldMk cId="913355640" sldId="261"/>
            <ac:picMk id="258" creationId="{2A405543-3D5F-414E-9452-D95D3A5D5E6B}"/>
          </ac:picMkLst>
        </pc:picChg>
        <pc:picChg chg="add mod">
          <ac:chgData name="Karina Alvarez" userId="f90e522d-be19-44a2-b8f2-9a75a9fcab5d" providerId="ADAL" clId="{203AE5A1-49D6-144C-B119-9D5F8DEA3F59}" dt="2021-03-24T00:37:30.651" v="1279" actId="1035"/>
          <ac:picMkLst>
            <pc:docMk/>
            <pc:sldMk cId="913355640" sldId="261"/>
            <ac:picMk id="269" creationId="{FE150A53-0DE1-EA4E-A9AA-166559340BA5}"/>
          </ac:picMkLst>
        </pc:picChg>
        <pc:picChg chg="add mod">
          <ac:chgData name="Karina Alvarez" userId="f90e522d-be19-44a2-b8f2-9a75a9fcab5d" providerId="ADAL" clId="{203AE5A1-49D6-144C-B119-9D5F8DEA3F59}" dt="2021-03-24T00:40:30.313" v="1307" actId="1076"/>
          <ac:picMkLst>
            <pc:docMk/>
            <pc:sldMk cId="913355640" sldId="261"/>
            <ac:picMk id="272" creationId="{BD0FC9E8-B9A0-6749-96F2-0CB9A8B0447D}"/>
          </ac:picMkLst>
        </pc:picChg>
        <pc:cxnChg chg="del">
          <ac:chgData name="Karina Alvarez" userId="f90e522d-be19-44a2-b8f2-9a75a9fcab5d" providerId="ADAL" clId="{203AE5A1-49D6-144C-B119-9D5F8DEA3F59}" dt="2021-03-24T00:37:57.202" v="1285" actId="478"/>
          <ac:cxnSpMkLst>
            <pc:docMk/>
            <pc:sldMk cId="913355640" sldId="261"/>
            <ac:cxnSpMk id="229" creationId="{7F8CA9B5-16E2-3B48-ABCF-9F2AFF58261A}"/>
          </ac:cxnSpMkLst>
        </pc:cxnChg>
        <pc:cxnChg chg="del">
          <ac:chgData name="Karina Alvarez" userId="f90e522d-be19-44a2-b8f2-9a75a9fcab5d" providerId="ADAL" clId="{203AE5A1-49D6-144C-B119-9D5F8DEA3F59}" dt="2021-03-24T00:37:52.536" v="1284" actId="478"/>
          <ac:cxnSpMkLst>
            <pc:docMk/>
            <pc:sldMk cId="913355640" sldId="261"/>
            <ac:cxnSpMk id="230" creationId="{6D72BCD0-FC29-7245-8BBA-BCBBCA3DF44E}"/>
          </ac:cxnSpMkLst>
        </pc:cxnChg>
        <pc:cxnChg chg="del">
          <ac:chgData name="Karina Alvarez" userId="f90e522d-be19-44a2-b8f2-9a75a9fcab5d" providerId="ADAL" clId="{203AE5A1-49D6-144C-B119-9D5F8DEA3F59}" dt="2021-03-24T00:37:48.999" v="1283" actId="478"/>
          <ac:cxnSpMkLst>
            <pc:docMk/>
            <pc:sldMk cId="913355640" sldId="261"/>
            <ac:cxnSpMk id="231" creationId="{1D381BE4-535A-4C4A-A1CE-9252A7EDB35F}"/>
          </ac:cxnSpMkLst>
        </pc:cxnChg>
        <pc:cxnChg chg="del">
          <ac:chgData name="Karina Alvarez" userId="f90e522d-be19-44a2-b8f2-9a75a9fcab5d" providerId="ADAL" clId="{203AE5A1-49D6-144C-B119-9D5F8DEA3F59}" dt="2021-03-24T00:38:01.561" v="1286" actId="478"/>
          <ac:cxnSpMkLst>
            <pc:docMk/>
            <pc:sldMk cId="913355640" sldId="261"/>
            <ac:cxnSpMk id="232" creationId="{B13FB18A-BE7C-144E-94D1-0395BBE5852A}"/>
          </ac:cxnSpMkLst>
        </pc:cxnChg>
        <pc:cxnChg chg="del topLvl">
          <ac:chgData name="Karina Alvarez" userId="f90e522d-be19-44a2-b8f2-9a75a9fcab5d" providerId="ADAL" clId="{203AE5A1-49D6-144C-B119-9D5F8DEA3F59}" dt="2021-03-24T00:38:05.375" v="1287" actId="478"/>
          <ac:cxnSpMkLst>
            <pc:docMk/>
            <pc:sldMk cId="913355640" sldId="261"/>
            <ac:cxnSpMk id="233" creationId="{AD9C748B-C002-8A47-8567-06B285498A69}"/>
          </ac:cxnSpMkLst>
        </pc:cxnChg>
        <pc:cxnChg chg="mod">
          <ac:chgData name="Karina Alvarez" userId="f90e522d-be19-44a2-b8f2-9a75a9fcab5d" providerId="ADAL" clId="{203AE5A1-49D6-144C-B119-9D5F8DEA3F59}" dt="2021-03-24T00:44:05.827" v="1422" actId="1038"/>
          <ac:cxnSpMkLst>
            <pc:docMk/>
            <pc:sldMk cId="913355640" sldId="261"/>
            <ac:cxnSpMk id="238" creationId="{DB4FF868-D32F-40BD-9D2E-6C541BD2B380}"/>
          </ac:cxnSpMkLst>
        </pc:cxnChg>
        <pc:cxnChg chg="mod">
          <ac:chgData name="Karina Alvarez" userId="f90e522d-be19-44a2-b8f2-9a75a9fcab5d" providerId="ADAL" clId="{203AE5A1-49D6-144C-B119-9D5F8DEA3F59}" dt="2021-03-24T00:43:21.432" v="1392" actId="1036"/>
          <ac:cxnSpMkLst>
            <pc:docMk/>
            <pc:sldMk cId="913355640" sldId="261"/>
            <ac:cxnSpMk id="239" creationId="{4AEB4F67-32E2-42AB-9035-71EFDEA3C62D}"/>
          </ac:cxnSpMkLst>
        </pc:cxnChg>
        <pc:cxnChg chg="mod">
          <ac:chgData name="Karina Alvarez" userId="f90e522d-be19-44a2-b8f2-9a75a9fcab5d" providerId="ADAL" clId="{203AE5A1-49D6-144C-B119-9D5F8DEA3F59}" dt="2021-03-24T00:43:43.476" v="1410" actId="1036"/>
          <ac:cxnSpMkLst>
            <pc:docMk/>
            <pc:sldMk cId="913355640" sldId="261"/>
            <ac:cxnSpMk id="240" creationId="{C8BF9297-A697-4BBC-A02A-8AF954FF0A70}"/>
          </ac:cxnSpMkLst>
        </pc:cxnChg>
        <pc:cxnChg chg="mod">
          <ac:chgData name="Karina Alvarez" userId="f90e522d-be19-44a2-b8f2-9a75a9fcab5d" providerId="ADAL" clId="{203AE5A1-49D6-144C-B119-9D5F8DEA3F59}" dt="2021-03-24T00:43:31.407" v="1401" actId="1036"/>
          <ac:cxnSpMkLst>
            <pc:docMk/>
            <pc:sldMk cId="913355640" sldId="261"/>
            <ac:cxnSpMk id="241" creationId="{7B439249-B062-4CB5-B22B-9AA33F097CEC}"/>
          </ac:cxnSpMkLst>
        </pc:cxnChg>
        <pc:cxnChg chg="mod">
          <ac:chgData name="Karina Alvarez" userId="f90e522d-be19-44a2-b8f2-9a75a9fcab5d" providerId="ADAL" clId="{203AE5A1-49D6-144C-B119-9D5F8DEA3F59}" dt="2021-03-24T00:44:11.795" v="1423" actId="1035"/>
          <ac:cxnSpMkLst>
            <pc:docMk/>
            <pc:sldMk cId="913355640" sldId="261"/>
            <ac:cxnSpMk id="242" creationId="{F675F878-55B3-47C7-8EF7-C0CECC74926E}"/>
          </ac:cxnSpMkLst>
        </pc:cxnChg>
      </pc:sldChg>
      <pc:sldChg chg="addSp delSp modSp new del mod">
        <pc:chgData name="Karina Alvarez" userId="f90e522d-be19-44a2-b8f2-9a75a9fcab5d" providerId="ADAL" clId="{203AE5A1-49D6-144C-B119-9D5F8DEA3F59}" dt="2021-03-23T19:09:10.206" v="23" actId="2696"/>
        <pc:sldMkLst>
          <pc:docMk/>
          <pc:sldMk cId="4052793551" sldId="262"/>
        </pc:sldMkLst>
        <pc:spChg chg="del">
          <ac:chgData name="Karina Alvarez" userId="f90e522d-be19-44a2-b8f2-9a75a9fcab5d" providerId="ADAL" clId="{203AE5A1-49D6-144C-B119-9D5F8DEA3F59}" dt="2021-03-23T19:04:20.862" v="21" actId="478"/>
          <ac:spMkLst>
            <pc:docMk/>
            <pc:sldMk cId="4052793551" sldId="262"/>
            <ac:spMk id="2" creationId="{7D85B606-72E9-A34A-8085-ED42325BC00E}"/>
          </ac:spMkLst>
        </pc:spChg>
        <pc:spChg chg="add del mod">
          <ac:chgData name="Karina Alvarez" userId="f90e522d-be19-44a2-b8f2-9a75a9fcab5d" providerId="ADAL" clId="{203AE5A1-49D6-144C-B119-9D5F8DEA3F59}" dt="2021-03-23T19:04:14.332" v="20" actId="478"/>
          <ac:spMkLst>
            <pc:docMk/>
            <pc:sldMk cId="4052793551" sldId="262"/>
            <ac:spMk id="3" creationId="{A1DAFCEE-FED1-DD48-BF79-E9818E85C8C5}"/>
          </ac:spMkLst>
        </pc:spChg>
        <pc:spChg chg="mod">
          <ac:chgData name="Karina Alvarez" userId="f90e522d-be19-44a2-b8f2-9a75a9fcab5d" providerId="ADAL" clId="{203AE5A1-49D6-144C-B119-9D5F8DEA3F59}" dt="2021-03-23T19:04:33.788" v="22"/>
          <ac:spMkLst>
            <pc:docMk/>
            <pc:sldMk cId="4052793551" sldId="262"/>
            <ac:spMk id="14" creationId="{2C768CC9-D4DD-F34A-88E9-86D6A315A289}"/>
          </ac:spMkLst>
        </pc:spChg>
        <pc:spChg chg="add mod">
          <ac:chgData name="Karina Alvarez" userId="f90e522d-be19-44a2-b8f2-9a75a9fcab5d" providerId="ADAL" clId="{203AE5A1-49D6-144C-B119-9D5F8DEA3F59}" dt="2021-03-23T19:04:33.788" v="22"/>
          <ac:spMkLst>
            <pc:docMk/>
            <pc:sldMk cId="4052793551" sldId="262"/>
            <ac:spMk id="17" creationId="{52CE90B7-9EBE-1E4C-9A93-8E419DC9B789}"/>
          </ac:spMkLst>
        </pc:spChg>
        <pc:spChg chg="add mod">
          <ac:chgData name="Karina Alvarez" userId="f90e522d-be19-44a2-b8f2-9a75a9fcab5d" providerId="ADAL" clId="{203AE5A1-49D6-144C-B119-9D5F8DEA3F59}" dt="2021-03-23T19:04:33.788" v="22"/>
          <ac:spMkLst>
            <pc:docMk/>
            <pc:sldMk cId="4052793551" sldId="262"/>
            <ac:spMk id="18" creationId="{B8E1C445-EA4C-CF42-9242-DE2F74D6F0DA}"/>
          </ac:spMkLst>
        </pc:spChg>
        <pc:spChg chg="add mod">
          <ac:chgData name="Karina Alvarez" userId="f90e522d-be19-44a2-b8f2-9a75a9fcab5d" providerId="ADAL" clId="{203AE5A1-49D6-144C-B119-9D5F8DEA3F59}" dt="2021-03-23T19:04:33.788" v="22"/>
          <ac:spMkLst>
            <pc:docMk/>
            <pc:sldMk cId="4052793551" sldId="262"/>
            <ac:spMk id="21" creationId="{B888E053-B00F-ED4C-B042-A1D03A3D54BC}"/>
          </ac:spMkLst>
        </pc:spChg>
        <pc:spChg chg="add mod">
          <ac:chgData name="Karina Alvarez" userId="f90e522d-be19-44a2-b8f2-9a75a9fcab5d" providerId="ADAL" clId="{203AE5A1-49D6-144C-B119-9D5F8DEA3F59}" dt="2021-03-23T19:04:33.788" v="22"/>
          <ac:spMkLst>
            <pc:docMk/>
            <pc:sldMk cId="4052793551" sldId="262"/>
            <ac:spMk id="22" creationId="{AD4C89A8-3495-1446-A1F3-E511B06FE08B}"/>
          </ac:spMkLst>
        </pc:spChg>
        <pc:spChg chg="add mod">
          <ac:chgData name="Karina Alvarez" userId="f90e522d-be19-44a2-b8f2-9a75a9fcab5d" providerId="ADAL" clId="{203AE5A1-49D6-144C-B119-9D5F8DEA3F59}" dt="2021-03-23T19:04:33.788" v="22"/>
          <ac:spMkLst>
            <pc:docMk/>
            <pc:sldMk cId="4052793551" sldId="262"/>
            <ac:spMk id="23" creationId="{659A0F9D-7F76-3040-8868-A65535D03B1A}"/>
          </ac:spMkLst>
        </pc:spChg>
        <pc:spChg chg="add mod">
          <ac:chgData name="Karina Alvarez" userId="f90e522d-be19-44a2-b8f2-9a75a9fcab5d" providerId="ADAL" clId="{203AE5A1-49D6-144C-B119-9D5F8DEA3F59}" dt="2021-03-23T19:04:33.788" v="22"/>
          <ac:spMkLst>
            <pc:docMk/>
            <pc:sldMk cId="4052793551" sldId="262"/>
            <ac:spMk id="24" creationId="{B44578DD-15DF-3A45-A247-3D0AB8BA2342}"/>
          </ac:spMkLst>
        </pc:spChg>
        <pc:spChg chg="add mod">
          <ac:chgData name="Karina Alvarez" userId="f90e522d-be19-44a2-b8f2-9a75a9fcab5d" providerId="ADAL" clId="{203AE5A1-49D6-144C-B119-9D5F8DEA3F59}" dt="2021-03-23T19:04:33.788" v="22"/>
          <ac:spMkLst>
            <pc:docMk/>
            <pc:sldMk cId="4052793551" sldId="262"/>
            <ac:spMk id="25" creationId="{0D1E453E-DB52-3843-8B4A-96A87F443BF8}"/>
          </ac:spMkLst>
        </pc:spChg>
        <pc:spChg chg="add mod">
          <ac:chgData name="Karina Alvarez" userId="f90e522d-be19-44a2-b8f2-9a75a9fcab5d" providerId="ADAL" clId="{203AE5A1-49D6-144C-B119-9D5F8DEA3F59}" dt="2021-03-23T19:04:33.788" v="22"/>
          <ac:spMkLst>
            <pc:docMk/>
            <pc:sldMk cId="4052793551" sldId="262"/>
            <ac:spMk id="26" creationId="{6590D58C-0FBF-F745-8795-66D4C4A45625}"/>
          </ac:spMkLst>
        </pc:spChg>
        <pc:spChg chg="add mod">
          <ac:chgData name="Karina Alvarez" userId="f90e522d-be19-44a2-b8f2-9a75a9fcab5d" providerId="ADAL" clId="{203AE5A1-49D6-144C-B119-9D5F8DEA3F59}" dt="2021-03-23T19:04:33.788" v="22"/>
          <ac:spMkLst>
            <pc:docMk/>
            <pc:sldMk cId="4052793551" sldId="262"/>
            <ac:spMk id="27" creationId="{8E6E73B0-363B-3147-9E0C-C28BB7DB1018}"/>
          </ac:spMkLst>
        </pc:spChg>
        <pc:spChg chg="add mod">
          <ac:chgData name="Karina Alvarez" userId="f90e522d-be19-44a2-b8f2-9a75a9fcab5d" providerId="ADAL" clId="{203AE5A1-49D6-144C-B119-9D5F8DEA3F59}" dt="2021-03-23T19:04:33.788" v="22"/>
          <ac:spMkLst>
            <pc:docMk/>
            <pc:sldMk cId="4052793551" sldId="262"/>
            <ac:spMk id="28" creationId="{6017A834-2412-6E41-A62E-DAD481DF4C77}"/>
          </ac:spMkLst>
        </pc:spChg>
        <pc:spChg chg="add mod">
          <ac:chgData name="Karina Alvarez" userId="f90e522d-be19-44a2-b8f2-9a75a9fcab5d" providerId="ADAL" clId="{203AE5A1-49D6-144C-B119-9D5F8DEA3F59}" dt="2021-03-23T19:04:33.788" v="22"/>
          <ac:spMkLst>
            <pc:docMk/>
            <pc:sldMk cId="4052793551" sldId="262"/>
            <ac:spMk id="29" creationId="{2D605AB8-82C3-7F4A-8C51-06B24795C7C1}"/>
          </ac:spMkLst>
        </pc:spChg>
        <pc:spChg chg="add mod">
          <ac:chgData name="Karina Alvarez" userId="f90e522d-be19-44a2-b8f2-9a75a9fcab5d" providerId="ADAL" clId="{203AE5A1-49D6-144C-B119-9D5F8DEA3F59}" dt="2021-03-23T19:04:33.788" v="22"/>
          <ac:spMkLst>
            <pc:docMk/>
            <pc:sldMk cId="4052793551" sldId="262"/>
            <ac:spMk id="30" creationId="{0F0856D5-37B4-C941-BAB0-15E63999B81C}"/>
          </ac:spMkLst>
        </pc:spChg>
        <pc:spChg chg="add mod">
          <ac:chgData name="Karina Alvarez" userId="f90e522d-be19-44a2-b8f2-9a75a9fcab5d" providerId="ADAL" clId="{203AE5A1-49D6-144C-B119-9D5F8DEA3F59}" dt="2021-03-23T19:04:33.788" v="22"/>
          <ac:spMkLst>
            <pc:docMk/>
            <pc:sldMk cId="4052793551" sldId="262"/>
            <ac:spMk id="31" creationId="{7D51F46B-4A29-9C49-9066-69E10656E6A0}"/>
          </ac:spMkLst>
        </pc:spChg>
        <pc:spChg chg="add mod">
          <ac:chgData name="Karina Alvarez" userId="f90e522d-be19-44a2-b8f2-9a75a9fcab5d" providerId="ADAL" clId="{203AE5A1-49D6-144C-B119-9D5F8DEA3F59}" dt="2021-03-23T19:04:33.788" v="22"/>
          <ac:spMkLst>
            <pc:docMk/>
            <pc:sldMk cId="4052793551" sldId="262"/>
            <ac:spMk id="32" creationId="{E7F89F33-B7CE-5244-9597-57CCF4C6D4C0}"/>
          </ac:spMkLst>
        </pc:spChg>
        <pc:spChg chg="add mod">
          <ac:chgData name="Karina Alvarez" userId="f90e522d-be19-44a2-b8f2-9a75a9fcab5d" providerId="ADAL" clId="{203AE5A1-49D6-144C-B119-9D5F8DEA3F59}" dt="2021-03-23T19:04:33.788" v="22"/>
          <ac:spMkLst>
            <pc:docMk/>
            <pc:sldMk cId="4052793551" sldId="262"/>
            <ac:spMk id="33" creationId="{C8375C14-F263-4645-94B1-7C59DE4BFE5E}"/>
          </ac:spMkLst>
        </pc:spChg>
        <pc:spChg chg="add mod">
          <ac:chgData name="Karina Alvarez" userId="f90e522d-be19-44a2-b8f2-9a75a9fcab5d" providerId="ADAL" clId="{203AE5A1-49D6-144C-B119-9D5F8DEA3F59}" dt="2021-03-23T19:04:33.788" v="22"/>
          <ac:spMkLst>
            <pc:docMk/>
            <pc:sldMk cId="4052793551" sldId="262"/>
            <ac:spMk id="34" creationId="{F6BDB792-D6A4-D449-879A-C981099F98B2}"/>
          </ac:spMkLst>
        </pc:spChg>
        <pc:spChg chg="add mod">
          <ac:chgData name="Karina Alvarez" userId="f90e522d-be19-44a2-b8f2-9a75a9fcab5d" providerId="ADAL" clId="{203AE5A1-49D6-144C-B119-9D5F8DEA3F59}" dt="2021-03-23T19:04:33.788" v="22"/>
          <ac:spMkLst>
            <pc:docMk/>
            <pc:sldMk cId="4052793551" sldId="262"/>
            <ac:spMk id="35" creationId="{050F5E70-029A-324C-AC21-7C22A327F084}"/>
          </ac:spMkLst>
        </pc:spChg>
        <pc:spChg chg="add mod">
          <ac:chgData name="Karina Alvarez" userId="f90e522d-be19-44a2-b8f2-9a75a9fcab5d" providerId="ADAL" clId="{203AE5A1-49D6-144C-B119-9D5F8DEA3F59}" dt="2021-03-23T19:04:33.788" v="22"/>
          <ac:spMkLst>
            <pc:docMk/>
            <pc:sldMk cId="4052793551" sldId="262"/>
            <ac:spMk id="36" creationId="{678F5D60-D218-A74A-B569-D7FF25FCFA31}"/>
          </ac:spMkLst>
        </pc:spChg>
        <pc:spChg chg="add mod">
          <ac:chgData name="Karina Alvarez" userId="f90e522d-be19-44a2-b8f2-9a75a9fcab5d" providerId="ADAL" clId="{203AE5A1-49D6-144C-B119-9D5F8DEA3F59}" dt="2021-03-23T19:04:33.788" v="22"/>
          <ac:spMkLst>
            <pc:docMk/>
            <pc:sldMk cId="4052793551" sldId="262"/>
            <ac:spMk id="37" creationId="{338AEC86-0709-834C-AFE6-1D60005DF80A}"/>
          </ac:spMkLst>
        </pc:spChg>
        <pc:spChg chg="add mod">
          <ac:chgData name="Karina Alvarez" userId="f90e522d-be19-44a2-b8f2-9a75a9fcab5d" providerId="ADAL" clId="{203AE5A1-49D6-144C-B119-9D5F8DEA3F59}" dt="2021-03-23T19:04:33.788" v="22"/>
          <ac:spMkLst>
            <pc:docMk/>
            <pc:sldMk cId="4052793551" sldId="262"/>
            <ac:spMk id="38" creationId="{A6F82258-2289-2544-8AD3-54907419DFD8}"/>
          </ac:spMkLst>
        </pc:spChg>
        <pc:spChg chg="add mod">
          <ac:chgData name="Karina Alvarez" userId="f90e522d-be19-44a2-b8f2-9a75a9fcab5d" providerId="ADAL" clId="{203AE5A1-49D6-144C-B119-9D5F8DEA3F59}" dt="2021-03-23T19:04:33.788" v="22"/>
          <ac:spMkLst>
            <pc:docMk/>
            <pc:sldMk cId="4052793551" sldId="262"/>
            <ac:spMk id="42" creationId="{06AD4CC6-B60E-074C-A1D6-60E4960539C7}"/>
          </ac:spMkLst>
        </pc:spChg>
        <pc:spChg chg="add mod">
          <ac:chgData name="Karina Alvarez" userId="f90e522d-be19-44a2-b8f2-9a75a9fcab5d" providerId="ADAL" clId="{203AE5A1-49D6-144C-B119-9D5F8DEA3F59}" dt="2021-03-23T19:04:33.788" v="22"/>
          <ac:spMkLst>
            <pc:docMk/>
            <pc:sldMk cId="4052793551" sldId="262"/>
            <ac:spMk id="43" creationId="{70061A87-E098-4B40-90C7-53C3BEC1D5C8}"/>
          </ac:spMkLst>
        </pc:spChg>
        <pc:spChg chg="mod">
          <ac:chgData name="Karina Alvarez" userId="f90e522d-be19-44a2-b8f2-9a75a9fcab5d" providerId="ADAL" clId="{203AE5A1-49D6-144C-B119-9D5F8DEA3F59}" dt="2021-03-23T19:04:33.788" v="22"/>
          <ac:spMkLst>
            <pc:docMk/>
            <pc:sldMk cId="4052793551" sldId="262"/>
            <ac:spMk id="46" creationId="{AB061BDF-F2F9-A54B-91A2-C25F9ABB319A}"/>
          </ac:spMkLst>
        </pc:spChg>
        <pc:spChg chg="mod">
          <ac:chgData name="Karina Alvarez" userId="f90e522d-be19-44a2-b8f2-9a75a9fcab5d" providerId="ADAL" clId="{203AE5A1-49D6-144C-B119-9D5F8DEA3F59}" dt="2021-03-23T19:04:33.788" v="22"/>
          <ac:spMkLst>
            <pc:docMk/>
            <pc:sldMk cId="4052793551" sldId="262"/>
            <ac:spMk id="47" creationId="{9CC0BBBA-07AF-DF41-9039-28A5B95B81AB}"/>
          </ac:spMkLst>
        </pc:spChg>
        <pc:spChg chg="mod">
          <ac:chgData name="Karina Alvarez" userId="f90e522d-be19-44a2-b8f2-9a75a9fcab5d" providerId="ADAL" clId="{203AE5A1-49D6-144C-B119-9D5F8DEA3F59}" dt="2021-03-23T19:04:33.788" v="22"/>
          <ac:spMkLst>
            <pc:docMk/>
            <pc:sldMk cId="4052793551" sldId="262"/>
            <ac:spMk id="48" creationId="{2BCCC40F-6DAF-6949-A53A-875FCB05BD5A}"/>
          </ac:spMkLst>
        </pc:spChg>
        <pc:spChg chg="mod">
          <ac:chgData name="Karina Alvarez" userId="f90e522d-be19-44a2-b8f2-9a75a9fcab5d" providerId="ADAL" clId="{203AE5A1-49D6-144C-B119-9D5F8DEA3F59}" dt="2021-03-23T19:04:33.788" v="22"/>
          <ac:spMkLst>
            <pc:docMk/>
            <pc:sldMk cId="4052793551" sldId="262"/>
            <ac:spMk id="52" creationId="{72EDC6A1-ACFA-5D48-8737-803363126820}"/>
          </ac:spMkLst>
        </pc:spChg>
        <pc:spChg chg="mod">
          <ac:chgData name="Karina Alvarez" userId="f90e522d-be19-44a2-b8f2-9a75a9fcab5d" providerId="ADAL" clId="{203AE5A1-49D6-144C-B119-9D5F8DEA3F59}" dt="2021-03-23T19:04:33.788" v="22"/>
          <ac:spMkLst>
            <pc:docMk/>
            <pc:sldMk cId="4052793551" sldId="262"/>
            <ac:spMk id="53" creationId="{AC6AD914-5CBD-914E-B7C6-2B0DCC28735D}"/>
          </ac:spMkLst>
        </pc:spChg>
        <pc:spChg chg="mod">
          <ac:chgData name="Karina Alvarez" userId="f90e522d-be19-44a2-b8f2-9a75a9fcab5d" providerId="ADAL" clId="{203AE5A1-49D6-144C-B119-9D5F8DEA3F59}" dt="2021-03-23T19:04:33.788" v="22"/>
          <ac:spMkLst>
            <pc:docMk/>
            <pc:sldMk cId="4052793551" sldId="262"/>
            <ac:spMk id="54" creationId="{E41EA9C5-14E9-BD4F-8FF4-AC531C5405EC}"/>
          </ac:spMkLst>
        </pc:spChg>
        <pc:spChg chg="mod">
          <ac:chgData name="Karina Alvarez" userId="f90e522d-be19-44a2-b8f2-9a75a9fcab5d" providerId="ADAL" clId="{203AE5A1-49D6-144C-B119-9D5F8DEA3F59}" dt="2021-03-23T19:04:33.788" v="22"/>
          <ac:spMkLst>
            <pc:docMk/>
            <pc:sldMk cId="4052793551" sldId="262"/>
            <ac:spMk id="55" creationId="{CBE0D500-AA13-774E-9701-4C8CECA00C41}"/>
          </ac:spMkLst>
        </pc:spChg>
        <pc:spChg chg="mod">
          <ac:chgData name="Karina Alvarez" userId="f90e522d-be19-44a2-b8f2-9a75a9fcab5d" providerId="ADAL" clId="{203AE5A1-49D6-144C-B119-9D5F8DEA3F59}" dt="2021-03-23T19:04:33.788" v="22"/>
          <ac:spMkLst>
            <pc:docMk/>
            <pc:sldMk cId="4052793551" sldId="262"/>
            <ac:spMk id="58" creationId="{DB9BDB8B-0BBB-7747-9B42-B5A0627E61AD}"/>
          </ac:spMkLst>
        </pc:spChg>
        <pc:spChg chg="add mod">
          <ac:chgData name="Karina Alvarez" userId="f90e522d-be19-44a2-b8f2-9a75a9fcab5d" providerId="ADAL" clId="{203AE5A1-49D6-144C-B119-9D5F8DEA3F59}" dt="2021-03-23T19:04:33.788" v="22"/>
          <ac:spMkLst>
            <pc:docMk/>
            <pc:sldMk cId="4052793551" sldId="262"/>
            <ac:spMk id="59" creationId="{320B0B75-8D63-A84B-9C77-A77391EB6FE2}"/>
          </ac:spMkLst>
        </pc:spChg>
        <pc:spChg chg="add mod">
          <ac:chgData name="Karina Alvarez" userId="f90e522d-be19-44a2-b8f2-9a75a9fcab5d" providerId="ADAL" clId="{203AE5A1-49D6-144C-B119-9D5F8DEA3F59}" dt="2021-03-23T19:04:33.788" v="22"/>
          <ac:spMkLst>
            <pc:docMk/>
            <pc:sldMk cId="4052793551" sldId="262"/>
            <ac:spMk id="60" creationId="{44252101-EB02-304C-9D59-8A255FEFD4BE}"/>
          </ac:spMkLst>
        </pc:spChg>
        <pc:spChg chg="add mod">
          <ac:chgData name="Karina Alvarez" userId="f90e522d-be19-44a2-b8f2-9a75a9fcab5d" providerId="ADAL" clId="{203AE5A1-49D6-144C-B119-9D5F8DEA3F59}" dt="2021-03-23T19:04:33.788" v="22"/>
          <ac:spMkLst>
            <pc:docMk/>
            <pc:sldMk cId="4052793551" sldId="262"/>
            <ac:spMk id="61" creationId="{FBCF4DBC-8F30-ED45-8A76-0CEE110ED5D1}"/>
          </ac:spMkLst>
        </pc:spChg>
        <pc:spChg chg="mod">
          <ac:chgData name="Karina Alvarez" userId="f90e522d-be19-44a2-b8f2-9a75a9fcab5d" providerId="ADAL" clId="{203AE5A1-49D6-144C-B119-9D5F8DEA3F59}" dt="2021-03-23T19:04:33.788" v="22"/>
          <ac:spMkLst>
            <pc:docMk/>
            <pc:sldMk cId="4052793551" sldId="262"/>
            <ac:spMk id="64" creationId="{C944B37A-A648-6B46-A9ED-5F2A19D31665}"/>
          </ac:spMkLst>
        </pc:spChg>
        <pc:spChg chg="mod">
          <ac:chgData name="Karina Alvarez" userId="f90e522d-be19-44a2-b8f2-9a75a9fcab5d" providerId="ADAL" clId="{203AE5A1-49D6-144C-B119-9D5F8DEA3F59}" dt="2021-03-23T19:04:33.788" v="22"/>
          <ac:spMkLst>
            <pc:docMk/>
            <pc:sldMk cId="4052793551" sldId="262"/>
            <ac:spMk id="65" creationId="{DEB68996-01E9-354E-855C-CF0C98E6E6CC}"/>
          </ac:spMkLst>
        </pc:spChg>
        <pc:spChg chg="mod">
          <ac:chgData name="Karina Alvarez" userId="f90e522d-be19-44a2-b8f2-9a75a9fcab5d" providerId="ADAL" clId="{203AE5A1-49D6-144C-B119-9D5F8DEA3F59}" dt="2021-03-23T19:04:33.788" v="22"/>
          <ac:spMkLst>
            <pc:docMk/>
            <pc:sldMk cId="4052793551" sldId="262"/>
            <ac:spMk id="66" creationId="{30C2E21F-3E5B-E04A-9B0A-7F796100F5FD}"/>
          </ac:spMkLst>
        </pc:spChg>
        <pc:spChg chg="mod">
          <ac:chgData name="Karina Alvarez" userId="f90e522d-be19-44a2-b8f2-9a75a9fcab5d" providerId="ADAL" clId="{203AE5A1-49D6-144C-B119-9D5F8DEA3F59}" dt="2021-03-23T19:04:33.788" v="22"/>
          <ac:spMkLst>
            <pc:docMk/>
            <pc:sldMk cId="4052793551" sldId="262"/>
            <ac:spMk id="67" creationId="{7BE834DC-D6CE-D94C-A127-D8C467CF18EE}"/>
          </ac:spMkLst>
        </pc:spChg>
        <pc:spChg chg="mod">
          <ac:chgData name="Karina Alvarez" userId="f90e522d-be19-44a2-b8f2-9a75a9fcab5d" providerId="ADAL" clId="{203AE5A1-49D6-144C-B119-9D5F8DEA3F59}" dt="2021-03-23T19:04:33.788" v="22"/>
          <ac:spMkLst>
            <pc:docMk/>
            <pc:sldMk cId="4052793551" sldId="262"/>
            <ac:spMk id="68" creationId="{3E5A8E28-B44D-024F-907D-192D346B62FC}"/>
          </ac:spMkLst>
        </pc:spChg>
        <pc:spChg chg="mod">
          <ac:chgData name="Karina Alvarez" userId="f90e522d-be19-44a2-b8f2-9a75a9fcab5d" providerId="ADAL" clId="{203AE5A1-49D6-144C-B119-9D5F8DEA3F59}" dt="2021-03-23T19:04:33.788" v="22"/>
          <ac:spMkLst>
            <pc:docMk/>
            <pc:sldMk cId="4052793551" sldId="262"/>
            <ac:spMk id="69" creationId="{BEBDC2F6-3B67-A141-B56E-06A41288A1C6}"/>
          </ac:spMkLst>
        </pc:spChg>
        <pc:spChg chg="mod">
          <ac:chgData name="Karina Alvarez" userId="f90e522d-be19-44a2-b8f2-9a75a9fcab5d" providerId="ADAL" clId="{203AE5A1-49D6-144C-B119-9D5F8DEA3F59}" dt="2021-03-23T19:04:33.788" v="22"/>
          <ac:spMkLst>
            <pc:docMk/>
            <pc:sldMk cId="4052793551" sldId="262"/>
            <ac:spMk id="70" creationId="{5C987C32-5A21-CC4C-B710-4D37372B4321}"/>
          </ac:spMkLst>
        </pc:spChg>
        <pc:spChg chg="mod">
          <ac:chgData name="Karina Alvarez" userId="f90e522d-be19-44a2-b8f2-9a75a9fcab5d" providerId="ADAL" clId="{203AE5A1-49D6-144C-B119-9D5F8DEA3F59}" dt="2021-03-23T19:04:33.788" v="22"/>
          <ac:spMkLst>
            <pc:docMk/>
            <pc:sldMk cId="4052793551" sldId="262"/>
            <ac:spMk id="71" creationId="{8D6AEA38-1834-5244-99E2-D3A8D298FC03}"/>
          </ac:spMkLst>
        </pc:spChg>
        <pc:spChg chg="mod">
          <ac:chgData name="Karina Alvarez" userId="f90e522d-be19-44a2-b8f2-9a75a9fcab5d" providerId="ADAL" clId="{203AE5A1-49D6-144C-B119-9D5F8DEA3F59}" dt="2021-03-23T19:04:33.788" v="22"/>
          <ac:spMkLst>
            <pc:docMk/>
            <pc:sldMk cId="4052793551" sldId="262"/>
            <ac:spMk id="72" creationId="{7A2B0E1C-D296-3A46-86C4-4C6F5043E9BC}"/>
          </ac:spMkLst>
        </pc:spChg>
        <pc:spChg chg="mod">
          <ac:chgData name="Karina Alvarez" userId="f90e522d-be19-44a2-b8f2-9a75a9fcab5d" providerId="ADAL" clId="{203AE5A1-49D6-144C-B119-9D5F8DEA3F59}" dt="2021-03-23T19:04:33.788" v="22"/>
          <ac:spMkLst>
            <pc:docMk/>
            <pc:sldMk cId="4052793551" sldId="262"/>
            <ac:spMk id="73" creationId="{F902A868-40CD-E247-8C6A-42F56757A0B8}"/>
          </ac:spMkLst>
        </pc:spChg>
        <pc:spChg chg="mod">
          <ac:chgData name="Karina Alvarez" userId="f90e522d-be19-44a2-b8f2-9a75a9fcab5d" providerId="ADAL" clId="{203AE5A1-49D6-144C-B119-9D5F8DEA3F59}" dt="2021-03-23T19:04:33.788" v="22"/>
          <ac:spMkLst>
            <pc:docMk/>
            <pc:sldMk cId="4052793551" sldId="262"/>
            <ac:spMk id="74" creationId="{DA6911F7-CD13-EA42-A94A-889E4225D62C}"/>
          </ac:spMkLst>
        </pc:spChg>
        <pc:spChg chg="mod">
          <ac:chgData name="Karina Alvarez" userId="f90e522d-be19-44a2-b8f2-9a75a9fcab5d" providerId="ADAL" clId="{203AE5A1-49D6-144C-B119-9D5F8DEA3F59}" dt="2021-03-23T19:04:33.788" v="22"/>
          <ac:spMkLst>
            <pc:docMk/>
            <pc:sldMk cId="4052793551" sldId="262"/>
            <ac:spMk id="75" creationId="{E34B055D-324B-9647-87DF-6F16274FAB7E}"/>
          </ac:spMkLst>
        </pc:spChg>
        <pc:spChg chg="mod">
          <ac:chgData name="Karina Alvarez" userId="f90e522d-be19-44a2-b8f2-9a75a9fcab5d" providerId="ADAL" clId="{203AE5A1-49D6-144C-B119-9D5F8DEA3F59}" dt="2021-03-23T19:04:33.788" v="22"/>
          <ac:spMkLst>
            <pc:docMk/>
            <pc:sldMk cId="4052793551" sldId="262"/>
            <ac:spMk id="82" creationId="{5115AE61-A654-924C-828B-53944A8422C8}"/>
          </ac:spMkLst>
        </pc:spChg>
        <pc:spChg chg="mod">
          <ac:chgData name="Karina Alvarez" userId="f90e522d-be19-44a2-b8f2-9a75a9fcab5d" providerId="ADAL" clId="{203AE5A1-49D6-144C-B119-9D5F8DEA3F59}" dt="2021-03-23T19:04:33.788" v="22"/>
          <ac:spMkLst>
            <pc:docMk/>
            <pc:sldMk cId="4052793551" sldId="262"/>
            <ac:spMk id="83" creationId="{758977BD-47C4-944F-8739-9A0E00E51F66}"/>
          </ac:spMkLst>
        </pc:spChg>
        <pc:spChg chg="mod">
          <ac:chgData name="Karina Alvarez" userId="f90e522d-be19-44a2-b8f2-9a75a9fcab5d" providerId="ADAL" clId="{203AE5A1-49D6-144C-B119-9D5F8DEA3F59}" dt="2021-03-23T19:04:33.788" v="22"/>
          <ac:spMkLst>
            <pc:docMk/>
            <pc:sldMk cId="4052793551" sldId="262"/>
            <ac:spMk id="84" creationId="{528ED339-ED16-EC44-9EF5-717431241CA6}"/>
          </ac:spMkLst>
        </pc:spChg>
        <pc:spChg chg="mod">
          <ac:chgData name="Karina Alvarez" userId="f90e522d-be19-44a2-b8f2-9a75a9fcab5d" providerId="ADAL" clId="{203AE5A1-49D6-144C-B119-9D5F8DEA3F59}" dt="2021-03-23T19:04:33.788" v="22"/>
          <ac:spMkLst>
            <pc:docMk/>
            <pc:sldMk cId="4052793551" sldId="262"/>
            <ac:spMk id="85" creationId="{F8C6A20C-EAFD-DA46-BD7C-56070F69E1AD}"/>
          </ac:spMkLst>
        </pc:spChg>
        <pc:spChg chg="mod">
          <ac:chgData name="Karina Alvarez" userId="f90e522d-be19-44a2-b8f2-9a75a9fcab5d" providerId="ADAL" clId="{203AE5A1-49D6-144C-B119-9D5F8DEA3F59}" dt="2021-03-23T19:04:33.788" v="22"/>
          <ac:spMkLst>
            <pc:docMk/>
            <pc:sldMk cId="4052793551" sldId="262"/>
            <ac:spMk id="86" creationId="{ACCAF740-9FE2-B84E-A563-82A15C104391}"/>
          </ac:spMkLst>
        </pc:spChg>
        <pc:spChg chg="mod">
          <ac:chgData name="Karina Alvarez" userId="f90e522d-be19-44a2-b8f2-9a75a9fcab5d" providerId="ADAL" clId="{203AE5A1-49D6-144C-B119-9D5F8DEA3F59}" dt="2021-03-23T19:04:33.788" v="22"/>
          <ac:spMkLst>
            <pc:docMk/>
            <pc:sldMk cId="4052793551" sldId="262"/>
            <ac:spMk id="87" creationId="{914A8909-F2E1-4B46-8983-0105DCE38CD5}"/>
          </ac:spMkLst>
        </pc:spChg>
        <pc:spChg chg="mod">
          <ac:chgData name="Karina Alvarez" userId="f90e522d-be19-44a2-b8f2-9a75a9fcab5d" providerId="ADAL" clId="{203AE5A1-49D6-144C-B119-9D5F8DEA3F59}" dt="2021-03-23T19:04:33.788" v="22"/>
          <ac:spMkLst>
            <pc:docMk/>
            <pc:sldMk cId="4052793551" sldId="262"/>
            <ac:spMk id="88" creationId="{9A74BE14-1DFA-3D41-9BE7-7AEA6EC0D488}"/>
          </ac:spMkLst>
        </pc:spChg>
        <pc:spChg chg="mod">
          <ac:chgData name="Karina Alvarez" userId="f90e522d-be19-44a2-b8f2-9a75a9fcab5d" providerId="ADAL" clId="{203AE5A1-49D6-144C-B119-9D5F8DEA3F59}" dt="2021-03-23T19:04:33.788" v="22"/>
          <ac:spMkLst>
            <pc:docMk/>
            <pc:sldMk cId="4052793551" sldId="262"/>
            <ac:spMk id="89" creationId="{6DD7A798-E356-8141-9694-709E9155443C}"/>
          </ac:spMkLst>
        </pc:spChg>
        <pc:spChg chg="mod">
          <ac:chgData name="Karina Alvarez" userId="f90e522d-be19-44a2-b8f2-9a75a9fcab5d" providerId="ADAL" clId="{203AE5A1-49D6-144C-B119-9D5F8DEA3F59}" dt="2021-03-23T19:04:33.788" v="22"/>
          <ac:spMkLst>
            <pc:docMk/>
            <pc:sldMk cId="4052793551" sldId="262"/>
            <ac:spMk id="90" creationId="{F6B24807-4973-6849-A289-0D562809D21F}"/>
          </ac:spMkLst>
        </pc:spChg>
        <pc:spChg chg="mod">
          <ac:chgData name="Karina Alvarez" userId="f90e522d-be19-44a2-b8f2-9a75a9fcab5d" providerId="ADAL" clId="{203AE5A1-49D6-144C-B119-9D5F8DEA3F59}" dt="2021-03-23T19:04:33.788" v="22"/>
          <ac:spMkLst>
            <pc:docMk/>
            <pc:sldMk cId="4052793551" sldId="262"/>
            <ac:spMk id="91" creationId="{3D523BDB-7224-D346-9D43-9DE7BF876376}"/>
          </ac:spMkLst>
        </pc:spChg>
        <pc:spChg chg="mod">
          <ac:chgData name="Karina Alvarez" userId="f90e522d-be19-44a2-b8f2-9a75a9fcab5d" providerId="ADAL" clId="{203AE5A1-49D6-144C-B119-9D5F8DEA3F59}" dt="2021-03-23T19:04:33.788" v="22"/>
          <ac:spMkLst>
            <pc:docMk/>
            <pc:sldMk cId="4052793551" sldId="262"/>
            <ac:spMk id="92" creationId="{20D508FE-1BED-EF4E-BC61-72E8F410861B}"/>
          </ac:spMkLst>
        </pc:spChg>
        <pc:spChg chg="mod">
          <ac:chgData name="Karina Alvarez" userId="f90e522d-be19-44a2-b8f2-9a75a9fcab5d" providerId="ADAL" clId="{203AE5A1-49D6-144C-B119-9D5F8DEA3F59}" dt="2021-03-23T19:04:33.788" v="22"/>
          <ac:spMkLst>
            <pc:docMk/>
            <pc:sldMk cId="4052793551" sldId="262"/>
            <ac:spMk id="93" creationId="{239921BC-9CD4-6545-B058-9094A2E7096E}"/>
          </ac:spMkLst>
        </pc:spChg>
        <pc:spChg chg="mod">
          <ac:chgData name="Karina Alvarez" userId="f90e522d-be19-44a2-b8f2-9a75a9fcab5d" providerId="ADAL" clId="{203AE5A1-49D6-144C-B119-9D5F8DEA3F59}" dt="2021-03-23T19:04:33.788" v="22"/>
          <ac:spMkLst>
            <pc:docMk/>
            <pc:sldMk cId="4052793551" sldId="262"/>
            <ac:spMk id="94" creationId="{D0C1F933-A0B8-3D43-A945-48ABA2765968}"/>
          </ac:spMkLst>
        </pc:spChg>
        <pc:spChg chg="mod">
          <ac:chgData name="Karina Alvarez" userId="f90e522d-be19-44a2-b8f2-9a75a9fcab5d" providerId="ADAL" clId="{203AE5A1-49D6-144C-B119-9D5F8DEA3F59}" dt="2021-03-23T19:04:33.788" v="22"/>
          <ac:spMkLst>
            <pc:docMk/>
            <pc:sldMk cId="4052793551" sldId="262"/>
            <ac:spMk id="95" creationId="{E81A3354-8CC2-A54E-BC2C-F1D71B2E150B}"/>
          </ac:spMkLst>
        </pc:spChg>
        <pc:spChg chg="mod">
          <ac:chgData name="Karina Alvarez" userId="f90e522d-be19-44a2-b8f2-9a75a9fcab5d" providerId="ADAL" clId="{203AE5A1-49D6-144C-B119-9D5F8DEA3F59}" dt="2021-03-23T19:04:33.788" v="22"/>
          <ac:spMkLst>
            <pc:docMk/>
            <pc:sldMk cId="4052793551" sldId="262"/>
            <ac:spMk id="96" creationId="{143FD0CC-26A9-454E-931A-EF84B61D6429}"/>
          </ac:spMkLst>
        </pc:spChg>
        <pc:spChg chg="mod">
          <ac:chgData name="Karina Alvarez" userId="f90e522d-be19-44a2-b8f2-9a75a9fcab5d" providerId="ADAL" clId="{203AE5A1-49D6-144C-B119-9D5F8DEA3F59}" dt="2021-03-23T19:04:33.788" v="22"/>
          <ac:spMkLst>
            <pc:docMk/>
            <pc:sldMk cId="4052793551" sldId="262"/>
            <ac:spMk id="97" creationId="{6B29D8C8-4360-C648-865D-CEDFBBAC4D5D}"/>
          </ac:spMkLst>
        </pc:spChg>
        <pc:spChg chg="mod">
          <ac:chgData name="Karina Alvarez" userId="f90e522d-be19-44a2-b8f2-9a75a9fcab5d" providerId="ADAL" clId="{203AE5A1-49D6-144C-B119-9D5F8DEA3F59}" dt="2021-03-23T19:04:33.788" v="22"/>
          <ac:spMkLst>
            <pc:docMk/>
            <pc:sldMk cId="4052793551" sldId="262"/>
            <ac:spMk id="98" creationId="{793BA191-6AF5-6E4C-A243-B185C9262219}"/>
          </ac:spMkLst>
        </pc:spChg>
        <pc:spChg chg="mod">
          <ac:chgData name="Karina Alvarez" userId="f90e522d-be19-44a2-b8f2-9a75a9fcab5d" providerId="ADAL" clId="{203AE5A1-49D6-144C-B119-9D5F8DEA3F59}" dt="2021-03-23T19:04:33.788" v="22"/>
          <ac:spMkLst>
            <pc:docMk/>
            <pc:sldMk cId="4052793551" sldId="262"/>
            <ac:spMk id="99" creationId="{B933EB5C-9477-B34E-A59E-904F66790827}"/>
          </ac:spMkLst>
        </pc:spChg>
        <pc:spChg chg="mod">
          <ac:chgData name="Karina Alvarez" userId="f90e522d-be19-44a2-b8f2-9a75a9fcab5d" providerId="ADAL" clId="{203AE5A1-49D6-144C-B119-9D5F8DEA3F59}" dt="2021-03-23T19:04:33.788" v="22"/>
          <ac:spMkLst>
            <pc:docMk/>
            <pc:sldMk cId="4052793551" sldId="262"/>
            <ac:spMk id="100" creationId="{A7D4DA1D-5F2D-5C4B-A807-B2939ABC8A99}"/>
          </ac:spMkLst>
        </pc:spChg>
        <pc:spChg chg="mod">
          <ac:chgData name="Karina Alvarez" userId="f90e522d-be19-44a2-b8f2-9a75a9fcab5d" providerId="ADAL" clId="{203AE5A1-49D6-144C-B119-9D5F8DEA3F59}" dt="2021-03-23T19:04:33.788" v="22"/>
          <ac:spMkLst>
            <pc:docMk/>
            <pc:sldMk cId="4052793551" sldId="262"/>
            <ac:spMk id="101" creationId="{CC1DBEA9-6FFA-A941-B6CF-40F3A3942C37}"/>
          </ac:spMkLst>
        </pc:spChg>
        <pc:spChg chg="mod">
          <ac:chgData name="Karina Alvarez" userId="f90e522d-be19-44a2-b8f2-9a75a9fcab5d" providerId="ADAL" clId="{203AE5A1-49D6-144C-B119-9D5F8DEA3F59}" dt="2021-03-23T19:04:33.788" v="22"/>
          <ac:spMkLst>
            <pc:docMk/>
            <pc:sldMk cId="4052793551" sldId="262"/>
            <ac:spMk id="102" creationId="{DE49ABF3-3A85-414A-86CB-A584CA9DE094}"/>
          </ac:spMkLst>
        </pc:spChg>
        <pc:spChg chg="mod">
          <ac:chgData name="Karina Alvarez" userId="f90e522d-be19-44a2-b8f2-9a75a9fcab5d" providerId="ADAL" clId="{203AE5A1-49D6-144C-B119-9D5F8DEA3F59}" dt="2021-03-23T19:04:33.788" v="22"/>
          <ac:spMkLst>
            <pc:docMk/>
            <pc:sldMk cId="4052793551" sldId="262"/>
            <ac:spMk id="103" creationId="{4B1D28D4-148D-5B45-8C97-6874D5B3E6C0}"/>
          </ac:spMkLst>
        </pc:spChg>
        <pc:spChg chg="mod">
          <ac:chgData name="Karina Alvarez" userId="f90e522d-be19-44a2-b8f2-9a75a9fcab5d" providerId="ADAL" clId="{203AE5A1-49D6-144C-B119-9D5F8DEA3F59}" dt="2021-03-23T19:04:33.788" v="22"/>
          <ac:spMkLst>
            <pc:docMk/>
            <pc:sldMk cId="4052793551" sldId="262"/>
            <ac:spMk id="104" creationId="{0F4FA694-31D0-454A-9A32-1AB9E7DD7E11}"/>
          </ac:spMkLst>
        </pc:spChg>
        <pc:spChg chg="mod">
          <ac:chgData name="Karina Alvarez" userId="f90e522d-be19-44a2-b8f2-9a75a9fcab5d" providerId="ADAL" clId="{203AE5A1-49D6-144C-B119-9D5F8DEA3F59}" dt="2021-03-23T19:04:33.788" v="22"/>
          <ac:spMkLst>
            <pc:docMk/>
            <pc:sldMk cId="4052793551" sldId="262"/>
            <ac:spMk id="105" creationId="{D14C6E2F-39EB-3E4F-86DE-6390268E9E6A}"/>
          </ac:spMkLst>
        </pc:spChg>
        <pc:spChg chg="add mod">
          <ac:chgData name="Karina Alvarez" userId="f90e522d-be19-44a2-b8f2-9a75a9fcab5d" providerId="ADAL" clId="{203AE5A1-49D6-144C-B119-9D5F8DEA3F59}" dt="2021-03-23T19:04:33.788" v="22"/>
          <ac:spMkLst>
            <pc:docMk/>
            <pc:sldMk cId="4052793551" sldId="262"/>
            <ac:spMk id="106" creationId="{5AE9B131-73A4-AC43-9BE2-0F56F6EA5A35}"/>
          </ac:spMkLst>
        </pc:spChg>
        <pc:spChg chg="mod">
          <ac:chgData name="Karina Alvarez" userId="f90e522d-be19-44a2-b8f2-9a75a9fcab5d" providerId="ADAL" clId="{203AE5A1-49D6-144C-B119-9D5F8DEA3F59}" dt="2021-03-23T19:04:33.788" v="22"/>
          <ac:spMkLst>
            <pc:docMk/>
            <pc:sldMk cId="4052793551" sldId="262"/>
            <ac:spMk id="108" creationId="{DF995E84-5974-4B41-9DF6-D156227643EB}"/>
          </ac:spMkLst>
        </pc:spChg>
        <pc:spChg chg="mod">
          <ac:chgData name="Karina Alvarez" userId="f90e522d-be19-44a2-b8f2-9a75a9fcab5d" providerId="ADAL" clId="{203AE5A1-49D6-144C-B119-9D5F8DEA3F59}" dt="2021-03-23T19:04:33.788" v="22"/>
          <ac:spMkLst>
            <pc:docMk/>
            <pc:sldMk cId="4052793551" sldId="262"/>
            <ac:spMk id="116" creationId="{E31791B4-3608-2440-8FF3-DD7A9299591B}"/>
          </ac:spMkLst>
        </pc:spChg>
        <pc:spChg chg="mod">
          <ac:chgData name="Karina Alvarez" userId="f90e522d-be19-44a2-b8f2-9a75a9fcab5d" providerId="ADAL" clId="{203AE5A1-49D6-144C-B119-9D5F8DEA3F59}" dt="2021-03-23T19:04:33.788" v="22"/>
          <ac:spMkLst>
            <pc:docMk/>
            <pc:sldMk cId="4052793551" sldId="262"/>
            <ac:spMk id="117" creationId="{806088A9-C8E5-DF4F-8246-B589FB936A4B}"/>
          </ac:spMkLst>
        </pc:spChg>
        <pc:spChg chg="mod">
          <ac:chgData name="Karina Alvarez" userId="f90e522d-be19-44a2-b8f2-9a75a9fcab5d" providerId="ADAL" clId="{203AE5A1-49D6-144C-B119-9D5F8DEA3F59}" dt="2021-03-23T19:04:33.788" v="22"/>
          <ac:spMkLst>
            <pc:docMk/>
            <pc:sldMk cId="4052793551" sldId="262"/>
            <ac:spMk id="118" creationId="{85194239-FDEF-9741-85B3-827BA469316C}"/>
          </ac:spMkLst>
        </pc:spChg>
        <pc:spChg chg="mod">
          <ac:chgData name="Karina Alvarez" userId="f90e522d-be19-44a2-b8f2-9a75a9fcab5d" providerId="ADAL" clId="{203AE5A1-49D6-144C-B119-9D5F8DEA3F59}" dt="2021-03-23T19:04:33.788" v="22"/>
          <ac:spMkLst>
            <pc:docMk/>
            <pc:sldMk cId="4052793551" sldId="262"/>
            <ac:spMk id="119" creationId="{71CAAD33-10ED-1140-AB7F-62315154182F}"/>
          </ac:spMkLst>
        </pc:spChg>
        <pc:spChg chg="mod">
          <ac:chgData name="Karina Alvarez" userId="f90e522d-be19-44a2-b8f2-9a75a9fcab5d" providerId="ADAL" clId="{203AE5A1-49D6-144C-B119-9D5F8DEA3F59}" dt="2021-03-23T19:04:33.788" v="22"/>
          <ac:spMkLst>
            <pc:docMk/>
            <pc:sldMk cId="4052793551" sldId="262"/>
            <ac:spMk id="120" creationId="{29CF0949-1ACE-F743-A050-4BE72AE19A48}"/>
          </ac:spMkLst>
        </pc:spChg>
        <pc:spChg chg="mod">
          <ac:chgData name="Karina Alvarez" userId="f90e522d-be19-44a2-b8f2-9a75a9fcab5d" providerId="ADAL" clId="{203AE5A1-49D6-144C-B119-9D5F8DEA3F59}" dt="2021-03-23T19:04:33.788" v="22"/>
          <ac:spMkLst>
            <pc:docMk/>
            <pc:sldMk cId="4052793551" sldId="262"/>
            <ac:spMk id="121" creationId="{4DD21C0B-FDEA-2A44-B152-E69B72289ACE}"/>
          </ac:spMkLst>
        </pc:spChg>
        <pc:spChg chg="mod">
          <ac:chgData name="Karina Alvarez" userId="f90e522d-be19-44a2-b8f2-9a75a9fcab5d" providerId="ADAL" clId="{203AE5A1-49D6-144C-B119-9D5F8DEA3F59}" dt="2021-03-23T19:04:33.788" v="22"/>
          <ac:spMkLst>
            <pc:docMk/>
            <pc:sldMk cId="4052793551" sldId="262"/>
            <ac:spMk id="122" creationId="{770F28F3-0C0A-3242-A14F-23D5626D0E9B}"/>
          </ac:spMkLst>
        </pc:spChg>
        <pc:spChg chg="mod">
          <ac:chgData name="Karina Alvarez" userId="f90e522d-be19-44a2-b8f2-9a75a9fcab5d" providerId="ADAL" clId="{203AE5A1-49D6-144C-B119-9D5F8DEA3F59}" dt="2021-03-23T19:04:33.788" v="22"/>
          <ac:spMkLst>
            <pc:docMk/>
            <pc:sldMk cId="4052793551" sldId="262"/>
            <ac:spMk id="123" creationId="{3C25AB2E-F401-DC41-8980-D73D32D16E58}"/>
          </ac:spMkLst>
        </pc:spChg>
        <pc:spChg chg="mod">
          <ac:chgData name="Karina Alvarez" userId="f90e522d-be19-44a2-b8f2-9a75a9fcab5d" providerId="ADAL" clId="{203AE5A1-49D6-144C-B119-9D5F8DEA3F59}" dt="2021-03-23T19:04:33.788" v="22"/>
          <ac:spMkLst>
            <pc:docMk/>
            <pc:sldMk cId="4052793551" sldId="262"/>
            <ac:spMk id="126" creationId="{4B8359F5-771F-BE48-8763-592170F44027}"/>
          </ac:spMkLst>
        </pc:spChg>
        <pc:spChg chg="mod">
          <ac:chgData name="Karina Alvarez" userId="f90e522d-be19-44a2-b8f2-9a75a9fcab5d" providerId="ADAL" clId="{203AE5A1-49D6-144C-B119-9D5F8DEA3F59}" dt="2021-03-23T19:04:33.788" v="22"/>
          <ac:spMkLst>
            <pc:docMk/>
            <pc:sldMk cId="4052793551" sldId="262"/>
            <ac:spMk id="127" creationId="{3B42E78F-1888-6E4D-866B-61CCC863A25B}"/>
          </ac:spMkLst>
        </pc:spChg>
        <pc:spChg chg="mod">
          <ac:chgData name="Karina Alvarez" userId="f90e522d-be19-44a2-b8f2-9a75a9fcab5d" providerId="ADAL" clId="{203AE5A1-49D6-144C-B119-9D5F8DEA3F59}" dt="2021-03-23T19:04:33.788" v="22"/>
          <ac:spMkLst>
            <pc:docMk/>
            <pc:sldMk cId="4052793551" sldId="262"/>
            <ac:spMk id="128" creationId="{FB507F17-16E6-C044-ACD6-D830A9B7E88A}"/>
          </ac:spMkLst>
        </pc:spChg>
        <pc:spChg chg="add mod">
          <ac:chgData name="Karina Alvarez" userId="f90e522d-be19-44a2-b8f2-9a75a9fcab5d" providerId="ADAL" clId="{203AE5A1-49D6-144C-B119-9D5F8DEA3F59}" dt="2021-03-23T19:04:33.788" v="22"/>
          <ac:spMkLst>
            <pc:docMk/>
            <pc:sldMk cId="4052793551" sldId="262"/>
            <ac:spMk id="129" creationId="{42477074-8090-3149-93F7-B1CCD354C1A9}"/>
          </ac:spMkLst>
        </pc:spChg>
        <pc:spChg chg="mod">
          <ac:chgData name="Karina Alvarez" userId="f90e522d-be19-44a2-b8f2-9a75a9fcab5d" providerId="ADAL" clId="{203AE5A1-49D6-144C-B119-9D5F8DEA3F59}" dt="2021-03-23T19:04:33.788" v="22"/>
          <ac:spMkLst>
            <pc:docMk/>
            <pc:sldMk cId="4052793551" sldId="262"/>
            <ac:spMk id="131" creationId="{DF36A2E0-DD8A-AE4E-8B70-9D005E1E4640}"/>
          </ac:spMkLst>
        </pc:spChg>
        <pc:spChg chg="mod">
          <ac:chgData name="Karina Alvarez" userId="f90e522d-be19-44a2-b8f2-9a75a9fcab5d" providerId="ADAL" clId="{203AE5A1-49D6-144C-B119-9D5F8DEA3F59}" dt="2021-03-23T19:04:33.788" v="22"/>
          <ac:spMkLst>
            <pc:docMk/>
            <pc:sldMk cId="4052793551" sldId="262"/>
            <ac:spMk id="132" creationId="{71B81CF2-4554-5A45-A1A1-6F284259C810}"/>
          </ac:spMkLst>
        </pc:spChg>
        <pc:spChg chg="mod">
          <ac:chgData name="Karina Alvarez" userId="f90e522d-be19-44a2-b8f2-9a75a9fcab5d" providerId="ADAL" clId="{203AE5A1-49D6-144C-B119-9D5F8DEA3F59}" dt="2021-03-23T19:04:33.788" v="22"/>
          <ac:spMkLst>
            <pc:docMk/>
            <pc:sldMk cId="4052793551" sldId="262"/>
            <ac:spMk id="133" creationId="{984B3B09-C479-2344-8114-8D5B0D286F65}"/>
          </ac:spMkLst>
        </pc:spChg>
        <pc:spChg chg="mod">
          <ac:chgData name="Karina Alvarez" userId="f90e522d-be19-44a2-b8f2-9a75a9fcab5d" providerId="ADAL" clId="{203AE5A1-49D6-144C-B119-9D5F8DEA3F59}" dt="2021-03-23T19:04:33.788" v="22"/>
          <ac:spMkLst>
            <pc:docMk/>
            <pc:sldMk cId="4052793551" sldId="262"/>
            <ac:spMk id="134" creationId="{E615BFA6-0175-AD41-BCF7-6C2421EF086D}"/>
          </ac:spMkLst>
        </pc:spChg>
        <pc:spChg chg="mod">
          <ac:chgData name="Karina Alvarez" userId="f90e522d-be19-44a2-b8f2-9a75a9fcab5d" providerId="ADAL" clId="{203AE5A1-49D6-144C-B119-9D5F8DEA3F59}" dt="2021-03-23T19:04:33.788" v="22"/>
          <ac:spMkLst>
            <pc:docMk/>
            <pc:sldMk cId="4052793551" sldId="262"/>
            <ac:spMk id="135" creationId="{28BFF04E-9153-3945-A9B3-4F668CBB7856}"/>
          </ac:spMkLst>
        </pc:spChg>
        <pc:spChg chg="mod">
          <ac:chgData name="Karina Alvarez" userId="f90e522d-be19-44a2-b8f2-9a75a9fcab5d" providerId="ADAL" clId="{203AE5A1-49D6-144C-B119-9D5F8DEA3F59}" dt="2021-03-23T19:04:33.788" v="22"/>
          <ac:spMkLst>
            <pc:docMk/>
            <pc:sldMk cId="4052793551" sldId="262"/>
            <ac:spMk id="136" creationId="{A7913BC4-3B17-E340-A564-DE6948668774}"/>
          </ac:spMkLst>
        </pc:spChg>
        <pc:spChg chg="mod">
          <ac:chgData name="Karina Alvarez" userId="f90e522d-be19-44a2-b8f2-9a75a9fcab5d" providerId="ADAL" clId="{203AE5A1-49D6-144C-B119-9D5F8DEA3F59}" dt="2021-03-23T19:04:33.788" v="22"/>
          <ac:spMkLst>
            <pc:docMk/>
            <pc:sldMk cId="4052793551" sldId="262"/>
            <ac:spMk id="139" creationId="{854FE58E-2E0F-A44E-B778-F1E87E12F102}"/>
          </ac:spMkLst>
        </pc:spChg>
        <pc:spChg chg="mod">
          <ac:chgData name="Karina Alvarez" userId="f90e522d-be19-44a2-b8f2-9a75a9fcab5d" providerId="ADAL" clId="{203AE5A1-49D6-144C-B119-9D5F8DEA3F59}" dt="2021-03-23T19:04:33.788" v="22"/>
          <ac:spMkLst>
            <pc:docMk/>
            <pc:sldMk cId="4052793551" sldId="262"/>
            <ac:spMk id="140" creationId="{5EF556C4-7048-9344-8DA3-0E31D7FF3EC5}"/>
          </ac:spMkLst>
        </pc:spChg>
        <pc:spChg chg="mod">
          <ac:chgData name="Karina Alvarez" userId="f90e522d-be19-44a2-b8f2-9a75a9fcab5d" providerId="ADAL" clId="{203AE5A1-49D6-144C-B119-9D5F8DEA3F59}" dt="2021-03-23T19:04:33.788" v="22"/>
          <ac:spMkLst>
            <pc:docMk/>
            <pc:sldMk cId="4052793551" sldId="262"/>
            <ac:spMk id="141" creationId="{BEBABD9F-5DA9-5640-83BD-2399841B3ADC}"/>
          </ac:spMkLst>
        </pc:spChg>
        <pc:spChg chg="mod">
          <ac:chgData name="Karina Alvarez" userId="f90e522d-be19-44a2-b8f2-9a75a9fcab5d" providerId="ADAL" clId="{203AE5A1-49D6-144C-B119-9D5F8DEA3F59}" dt="2021-03-23T19:04:33.788" v="22"/>
          <ac:spMkLst>
            <pc:docMk/>
            <pc:sldMk cId="4052793551" sldId="262"/>
            <ac:spMk id="143" creationId="{FDE6E52D-B6D1-B24B-957C-57A6624DA6F0}"/>
          </ac:spMkLst>
        </pc:spChg>
        <pc:spChg chg="mod">
          <ac:chgData name="Karina Alvarez" userId="f90e522d-be19-44a2-b8f2-9a75a9fcab5d" providerId="ADAL" clId="{203AE5A1-49D6-144C-B119-9D5F8DEA3F59}" dt="2021-03-23T19:04:33.788" v="22"/>
          <ac:spMkLst>
            <pc:docMk/>
            <pc:sldMk cId="4052793551" sldId="262"/>
            <ac:spMk id="144" creationId="{B42AB87F-D75C-E241-8FFF-E788A1FBECB8}"/>
          </ac:spMkLst>
        </pc:spChg>
        <pc:spChg chg="mod">
          <ac:chgData name="Karina Alvarez" userId="f90e522d-be19-44a2-b8f2-9a75a9fcab5d" providerId="ADAL" clId="{203AE5A1-49D6-144C-B119-9D5F8DEA3F59}" dt="2021-03-23T19:04:33.788" v="22"/>
          <ac:spMkLst>
            <pc:docMk/>
            <pc:sldMk cId="4052793551" sldId="262"/>
            <ac:spMk id="146" creationId="{2460F03F-3A49-CC47-BEB2-A2BC27E07672}"/>
          </ac:spMkLst>
        </pc:spChg>
        <pc:spChg chg="mod">
          <ac:chgData name="Karina Alvarez" userId="f90e522d-be19-44a2-b8f2-9a75a9fcab5d" providerId="ADAL" clId="{203AE5A1-49D6-144C-B119-9D5F8DEA3F59}" dt="2021-03-23T19:04:33.788" v="22"/>
          <ac:spMkLst>
            <pc:docMk/>
            <pc:sldMk cId="4052793551" sldId="262"/>
            <ac:spMk id="147" creationId="{A310BEB2-DF0E-4B42-BD03-05C0AEE60309}"/>
          </ac:spMkLst>
        </pc:spChg>
        <pc:spChg chg="mod">
          <ac:chgData name="Karina Alvarez" userId="f90e522d-be19-44a2-b8f2-9a75a9fcab5d" providerId="ADAL" clId="{203AE5A1-49D6-144C-B119-9D5F8DEA3F59}" dt="2021-03-23T19:04:33.788" v="22"/>
          <ac:spMkLst>
            <pc:docMk/>
            <pc:sldMk cId="4052793551" sldId="262"/>
            <ac:spMk id="152" creationId="{6905B879-3E61-C446-880A-62971C70C071}"/>
          </ac:spMkLst>
        </pc:spChg>
        <pc:spChg chg="mod">
          <ac:chgData name="Karina Alvarez" userId="f90e522d-be19-44a2-b8f2-9a75a9fcab5d" providerId="ADAL" clId="{203AE5A1-49D6-144C-B119-9D5F8DEA3F59}" dt="2021-03-23T19:04:33.788" v="22"/>
          <ac:spMkLst>
            <pc:docMk/>
            <pc:sldMk cId="4052793551" sldId="262"/>
            <ac:spMk id="153" creationId="{31339170-9C70-924F-A6AF-85E08BDD7A09}"/>
          </ac:spMkLst>
        </pc:spChg>
        <pc:spChg chg="mod">
          <ac:chgData name="Karina Alvarez" userId="f90e522d-be19-44a2-b8f2-9a75a9fcab5d" providerId="ADAL" clId="{203AE5A1-49D6-144C-B119-9D5F8DEA3F59}" dt="2021-03-23T19:04:33.788" v="22"/>
          <ac:spMkLst>
            <pc:docMk/>
            <pc:sldMk cId="4052793551" sldId="262"/>
            <ac:spMk id="156" creationId="{EC7CC304-4E83-4E42-89F5-EA27FB5DA792}"/>
          </ac:spMkLst>
        </pc:spChg>
        <pc:spChg chg="mod">
          <ac:chgData name="Karina Alvarez" userId="f90e522d-be19-44a2-b8f2-9a75a9fcab5d" providerId="ADAL" clId="{203AE5A1-49D6-144C-B119-9D5F8DEA3F59}" dt="2021-03-23T19:04:33.788" v="22"/>
          <ac:spMkLst>
            <pc:docMk/>
            <pc:sldMk cId="4052793551" sldId="262"/>
            <ac:spMk id="158" creationId="{00C269B7-220A-5C4E-9714-A820D10E4B17}"/>
          </ac:spMkLst>
        </pc:spChg>
        <pc:spChg chg="mod">
          <ac:chgData name="Karina Alvarez" userId="f90e522d-be19-44a2-b8f2-9a75a9fcab5d" providerId="ADAL" clId="{203AE5A1-49D6-144C-B119-9D5F8DEA3F59}" dt="2021-03-23T19:04:33.788" v="22"/>
          <ac:spMkLst>
            <pc:docMk/>
            <pc:sldMk cId="4052793551" sldId="262"/>
            <ac:spMk id="159" creationId="{76AAC87F-54A3-1649-80B5-7B1F926A342A}"/>
          </ac:spMkLst>
        </pc:spChg>
        <pc:spChg chg="mod">
          <ac:chgData name="Karina Alvarez" userId="f90e522d-be19-44a2-b8f2-9a75a9fcab5d" providerId="ADAL" clId="{203AE5A1-49D6-144C-B119-9D5F8DEA3F59}" dt="2021-03-23T19:04:33.788" v="22"/>
          <ac:spMkLst>
            <pc:docMk/>
            <pc:sldMk cId="4052793551" sldId="262"/>
            <ac:spMk id="161" creationId="{98B61829-E9CE-7049-8DBA-C33F07B348D1}"/>
          </ac:spMkLst>
        </pc:spChg>
        <pc:spChg chg="mod">
          <ac:chgData name="Karina Alvarez" userId="f90e522d-be19-44a2-b8f2-9a75a9fcab5d" providerId="ADAL" clId="{203AE5A1-49D6-144C-B119-9D5F8DEA3F59}" dt="2021-03-23T19:04:33.788" v="22"/>
          <ac:spMkLst>
            <pc:docMk/>
            <pc:sldMk cId="4052793551" sldId="262"/>
            <ac:spMk id="162" creationId="{1C160BE3-1D37-614C-AA6B-D47FC637B0F9}"/>
          </ac:spMkLst>
        </pc:spChg>
        <pc:spChg chg="mod">
          <ac:chgData name="Karina Alvarez" userId="f90e522d-be19-44a2-b8f2-9a75a9fcab5d" providerId="ADAL" clId="{203AE5A1-49D6-144C-B119-9D5F8DEA3F59}" dt="2021-03-23T19:04:33.788" v="22"/>
          <ac:spMkLst>
            <pc:docMk/>
            <pc:sldMk cId="4052793551" sldId="262"/>
            <ac:spMk id="166" creationId="{89A609F4-7B55-1D4A-8A2A-0DC534081249}"/>
          </ac:spMkLst>
        </pc:spChg>
        <pc:spChg chg="mod">
          <ac:chgData name="Karina Alvarez" userId="f90e522d-be19-44a2-b8f2-9a75a9fcab5d" providerId="ADAL" clId="{203AE5A1-49D6-144C-B119-9D5F8DEA3F59}" dt="2021-03-23T19:04:33.788" v="22"/>
          <ac:spMkLst>
            <pc:docMk/>
            <pc:sldMk cId="4052793551" sldId="262"/>
            <ac:spMk id="167" creationId="{24190D71-5E53-F14F-82BF-20981FDB5ABB}"/>
          </ac:spMkLst>
        </pc:spChg>
        <pc:spChg chg="mod">
          <ac:chgData name="Karina Alvarez" userId="f90e522d-be19-44a2-b8f2-9a75a9fcab5d" providerId="ADAL" clId="{203AE5A1-49D6-144C-B119-9D5F8DEA3F59}" dt="2021-03-23T19:04:33.788" v="22"/>
          <ac:spMkLst>
            <pc:docMk/>
            <pc:sldMk cId="4052793551" sldId="262"/>
            <ac:spMk id="168" creationId="{ED1CAC94-6555-FF46-9ABC-024CB64319F0}"/>
          </ac:spMkLst>
        </pc:spChg>
        <pc:spChg chg="mod">
          <ac:chgData name="Karina Alvarez" userId="f90e522d-be19-44a2-b8f2-9a75a9fcab5d" providerId="ADAL" clId="{203AE5A1-49D6-144C-B119-9D5F8DEA3F59}" dt="2021-03-23T19:04:33.788" v="22"/>
          <ac:spMkLst>
            <pc:docMk/>
            <pc:sldMk cId="4052793551" sldId="262"/>
            <ac:spMk id="176" creationId="{DC026B65-3981-214D-8BFB-FBF309848C38}"/>
          </ac:spMkLst>
        </pc:spChg>
        <pc:spChg chg="mod">
          <ac:chgData name="Karina Alvarez" userId="f90e522d-be19-44a2-b8f2-9a75a9fcab5d" providerId="ADAL" clId="{203AE5A1-49D6-144C-B119-9D5F8DEA3F59}" dt="2021-03-23T19:04:33.788" v="22"/>
          <ac:spMkLst>
            <pc:docMk/>
            <pc:sldMk cId="4052793551" sldId="262"/>
            <ac:spMk id="177" creationId="{5BB29538-8E21-E546-AC7F-90F593EC5446}"/>
          </ac:spMkLst>
        </pc:spChg>
        <pc:spChg chg="mod">
          <ac:chgData name="Karina Alvarez" userId="f90e522d-be19-44a2-b8f2-9a75a9fcab5d" providerId="ADAL" clId="{203AE5A1-49D6-144C-B119-9D5F8DEA3F59}" dt="2021-03-23T19:04:33.788" v="22"/>
          <ac:spMkLst>
            <pc:docMk/>
            <pc:sldMk cId="4052793551" sldId="262"/>
            <ac:spMk id="178" creationId="{FB992A18-0C23-D84D-9F0A-FBAFA21799E9}"/>
          </ac:spMkLst>
        </pc:spChg>
        <pc:spChg chg="mod">
          <ac:chgData name="Karina Alvarez" userId="f90e522d-be19-44a2-b8f2-9a75a9fcab5d" providerId="ADAL" clId="{203AE5A1-49D6-144C-B119-9D5F8DEA3F59}" dt="2021-03-23T19:04:33.788" v="22"/>
          <ac:spMkLst>
            <pc:docMk/>
            <pc:sldMk cId="4052793551" sldId="262"/>
            <ac:spMk id="179" creationId="{C8F39C5F-1558-224F-8F47-3604E9F095A1}"/>
          </ac:spMkLst>
        </pc:spChg>
        <pc:spChg chg="mod">
          <ac:chgData name="Karina Alvarez" userId="f90e522d-be19-44a2-b8f2-9a75a9fcab5d" providerId="ADAL" clId="{203AE5A1-49D6-144C-B119-9D5F8DEA3F59}" dt="2021-03-23T19:04:33.788" v="22"/>
          <ac:spMkLst>
            <pc:docMk/>
            <pc:sldMk cId="4052793551" sldId="262"/>
            <ac:spMk id="180" creationId="{1C339D48-9EF9-0845-80DF-526D5994689E}"/>
          </ac:spMkLst>
        </pc:spChg>
        <pc:spChg chg="mod">
          <ac:chgData name="Karina Alvarez" userId="f90e522d-be19-44a2-b8f2-9a75a9fcab5d" providerId="ADAL" clId="{203AE5A1-49D6-144C-B119-9D5F8DEA3F59}" dt="2021-03-23T19:04:33.788" v="22"/>
          <ac:spMkLst>
            <pc:docMk/>
            <pc:sldMk cId="4052793551" sldId="262"/>
            <ac:spMk id="181" creationId="{FB90DE97-6CC7-D34D-AD11-15D4E7663FED}"/>
          </ac:spMkLst>
        </pc:spChg>
        <pc:spChg chg="mod">
          <ac:chgData name="Karina Alvarez" userId="f90e522d-be19-44a2-b8f2-9a75a9fcab5d" providerId="ADAL" clId="{203AE5A1-49D6-144C-B119-9D5F8DEA3F59}" dt="2021-03-23T19:04:33.788" v="22"/>
          <ac:spMkLst>
            <pc:docMk/>
            <pc:sldMk cId="4052793551" sldId="262"/>
            <ac:spMk id="182" creationId="{45B14F8E-BE9B-234C-B992-A69748D46342}"/>
          </ac:spMkLst>
        </pc:spChg>
        <pc:spChg chg="mod">
          <ac:chgData name="Karina Alvarez" userId="f90e522d-be19-44a2-b8f2-9a75a9fcab5d" providerId="ADAL" clId="{203AE5A1-49D6-144C-B119-9D5F8DEA3F59}" dt="2021-03-23T19:04:33.788" v="22"/>
          <ac:spMkLst>
            <pc:docMk/>
            <pc:sldMk cId="4052793551" sldId="262"/>
            <ac:spMk id="185" creationId="{C3BEA87B-129C-7E44-94BC-D75417AE60FE}"/>
          </ac:spMkLst>
        </pc:spChg>
        <pc:spChg chg="mod">
          <ac:chgData name="Karina Alvarez" userId="f90e522d-be19-44a2-b8f2-9a75a9fcab5d" providerId="ADAL" clId="{203AE5A1-49D6-144C-B119-9D5F8DEA3F59}" dt="2021-03-23T19:04:33.788" v="22"/>
          <ac:spMkLst>
            <pc:docMk/>
            <pc:sldMk cId="4052793551" sldId="262"/>
            <ac:spMk id="186" creationId="{D442F7FC-1579-C844-8034-7592400349D6}"/>
          </ac:spMkLst>
        </pc:spChg>
        <pc:spChg chg="mod">
          <ac:chgData name="Karina Alvarez" userId="f90e522d-be19-44a2-b8f2-9a75a9fcab5d" providerId="ADAL" clId="{203AE5A1-49D6-144C-B119-9D5F8DEA3F59}" dt="2021-03-23T19:04:33.788" v="22"/>
          <ac:spMkLst>
            <pc:docMk/>
            <pc:sldMk cId="4052793551" sldId="262"/>
            <ac:spMk id="189" creationId="{EE1CE157-D5CB-AE46-A0A7-C02B2A305CCB}"/>
          </ac:spMkLst>
        </pc:spChg>
        <pc:spChg chg="mod">
          <ac:chgData name="Karina Alvarez" userId="f90e522d-be19-44a2-b8f2-9a75a9fcab5d" providerId="ADAL" clId="{203AE5A1-49D6-144C-B119-9D5F8DEA3F59}" dt="2021-03-23T19:04:33.788" v="22"/>
          <ac:spMkLst>
            <pc:docMk/>
            <pc:sldMk cId="4052793551" sldId="262"/>
            <ac:spMk id="190" creationId="{7B766A04-DC05-2F48-82F6-F4C02F6A00C5}"/>
          </ac:spMkLst>
        </pc:spChg>
        <pc:spChg chg="mod">
          <ac:chgData name="Karina Alvarez" userId="f90e522d-be19-44a2-b8f2-9a75a9fcab5d" providerId="ADAL" clId="{203AE5A1-49D6-144C-B119-9D5F8DEA3F59}" dt="2021-03-23T19:04:33.788" v="22"/>
          <ac:spMkLst>
            <pc:docMk/>
            <pc:sldMk cId="4052793551" sldId="262"/>
            <ac:spMk id="191" creationId="{03EFA9CE-4465-FC47-AF19-F109BF568131}"/>
          </ac:spMkLst>
        </pc:spChg>
        <pc:spChg chg="add mod">
          <ac:chgData name="Karina Alvarez" userId="f90e522d-be19-44a2-b8f2-9a75a9fcab5d" providerId="ADAL" clId="{203AE5A1-49D6-144C-B119-9D5F8DEA3F59}" dt="2021-03-23T19:04:33.788" v="22"/>
          <ac:spMkLst>
            <pc:docMk/>
            <pc:sldMk cId="4052793551" sldId="262"/>
            <ac:spMk id="197" creationId="{72DCBAC5-4293-C445-AF98-76476193FFFF}"/>
          </ac:spMkLst>
        </pc:spChg>
        <pc:spChg chg="add mod">
          <ac:chgData name="Karina Alvarez" userId="f90e522d-be19-44a2-b8f2-9a75a9fcab5d" providerId="ADAL" clId="{203AE5A1-49D6-144C-B119-9D5F8DEA3F59}" dt="2021-03-23T19:04:33.788" v="22"/>
          <ac:spMkLst>
            <pc:docMk/>
            <pc:sldMk cId="4052793551" sldId="262"/>
            <ac:spMk id="198" creationId="{C788CB05-B0E7-044C-89AF-3D8D45FEEEB3}"/>
          </ac:spMkLst>
        </pc:spChg>
        <pc:spChg chg="add mod">
          <ac:chgData name="Karina Alvarez" userId="f90e522d-be19-44a2-b8f2-9a75a9fcab5d" providerId="ADAL" clId="{203AE5A1-49D6-144C-B119-9D5F8DEA3F59}" dt="2021-03-23T19:04:33.788" v="22"/>
          <ac:spMkLst>
            <pc:docMk/>
            <pc:sldMk cId="4052793551" sldId="262"/>
            <ac:spMk id="199" creationId="{F5EA15C0-42FB-824E-A929-154ED83321D5}"/>
          </ac:spMkLst>
        </pc:spChg>
        <pc:spChg chg="add mod">
          <ac:chgData name="Karina Alvarez" userId="f90e522d-be19-44a2-b8f2-9a75a9fcab5d" providerId="ADAL" clId="{203AE5A1-49D6-144C-B119-9D5F8DEA3F59}" dt="2021-03-23T19:04:33.788" v="22"/>
          <ac:spMkLst>
            <pc:docMk/>
            <pc:sldMk cId="4052793551" sldId="262"/>
            <ac:spMk id="201" creationId="{5110C072-4CC7-C547-B296-98FECCBE5067}"/>
          </ac:spMkLst>
        </pc:spChg>
        <pc:spChg chg="add mod">
          <ac:chgData name="Karina Alvarez" userId="f90e522d-be19-44a2-b8f2-9a75a9fcab5d" providerId="ADAL" clId="{203AE5A1-49D6-144C-B119-9D5F8DEA3F59}" dt="2021-03-23T19:04:33.788" v="22"/>
          <ac:spMkLst>
            <pc:docMk/>
            <pc:sldMk cId="4052793551" sldId="262"/>
            <ac:spMk id="202" creationId="{3991933D-3685-EC44-8660-8D8AE0495B00}"/>
          </ac:spMkLst>
        </pc:spChg>
        <pc:spChg chg="mod">
          <ac:chgData name="Karina Alvarez" userId="f90e522d-be19-44a2-b8f2-9a75a9fcab5d" providerId="ADAL" clId="{203AE5A1-49D6-144C-B119-9D5F8DEA3F59}" dt="2021-03-23T19:04:33.788" v="22"/>
          <ac:spMkLst>
            <pc:docMk/>
            <pc:sldMk cId="4052793551" sldId="262"/>
            <ac:spMk id="210" creationId="{C1B382C9-469C-514E-88B6-492A8BBC711A}"/>
          </ac:spMkLst>
        </pc:spChg>
        <pc:spChg chg="add mod">
          <ac:chgData name="Karina Alvarez" userId="f90e522d-be19-44a2-b8f2-9a75a9fcab5d" providerId="ADAL" clId="{203AE5A1-49D6-144C-B119-9D5F8DEA3F59}" dt="2021-03-23T19:04:33.788" v="22"/>
          <ac:spMkLst>
            <pc:docMk/>
            <pc:sldMk cId="4052793551" sldId="262"/>
            <ac:spMk id="213" creationId="{620E9973-52A4-A748-969D-DF61CF5FCB1E}"/>
          </ac:spMkLst>
        </pc:spChg>
        <pc:spChg chg="add mod">
          <ac:chgData name="Karina Alvarez" userId="f90e522d-be19-44a2-b8f2-9a75a9fcab5d" providerId="ADAL" clId="{203AE5A1-49D6-144C-B119-9D5F8DEA3F59}" dt="2021-03-23T19:04:33.788" v="22"/>
          <ac:spMkLst>
            <pc:docMk/>
            <pc:sldMk cId="4052793551" sldId="262"/>
            <ac:spMk id="214" creationId="{B0F344BC-5396-3643-B8A3-37B934E6817E}"/>
          </ac:spMkLst>
        </pc:spChg>
        <pc:spChg chg="add mod">
          <ac:chgData name="Karina Alvarez" userId="f90e522d-be19-44a2-b8f2-9a75a9fcab5d" providerId="ADAL" clId="{203AE5A1-49D6-144C-B119-9D5F8DEA3F59}" dt="2021-03-23T19:04:33.788" v="22"/>
          <ac:spMkLst>
            <pc:docMk/>
            <pc:sldMk cId="4052793551" sldId="262"/>
            <ac:spMk id="215" creationId="{7BD31615-DFAC-B945-98F1-39D339E25852}"/>
          </ac:spMkLst>
        </pc:spChg>
        <pc:spChg chg="add mod">
          <ac:chgData name="Karina Alvarez" userId="f90e522d-be19-44a2-b8f2-9a75a9fcab5d" providerId="ADAL" clId="{203AE5A1-49D6-144C-B119-9D5F8DEA3F59}" dt="2021-03-23T19:04:33.788" v="22"/>
          <ac:spMkLst>
            <pc:docMk/>
            <pc:sldMk cId="4052793551" sldId="262"/>
            <ac:spMk id="216" creationId="{85C0F397-C650-3E45-85C7-641E2DD93439}"/>
          </ac:spMkLst>
        </pc:spChg>
        <pc:spChg chg="add mod">
          <ac:chgData name="Karina Alvarez" userId="f90e522d-be19-44a2-b8f2-9a75a9fcab5d" providerId="ADAL" clId="{203AE5A1-49D6-144C-B119-9D5F8DEA3F59}" dt="2021-03-23T19:04:33.788" v="22"/>
          <ac:spMkLst>
            <pc:docMk/>
            <pc:sldMk cId="4052793551" sldId="262"/>
            <ac:spMk id="217" creationId="{122E4A0C-3AA5-E54C-B17E-14D8678A8DEF}"/>
          </ac:spMkLst>
        </pc:spChg>
        <pc:spChg chg="add mod">
          <ac:chgData name="Karina Alvarez" userId="f90e522d-be19-44a2-b8f2-9a75a9fcab5d" providerId="ADAL" clId="{203AE5A1-49D6-144C-B119-9D5F8DEA3F59}" dt="2021-03-23T19:04:33.788" v="22"/>
          <ac:spMkLst>
            <pc:docMk/>
            <pc:sldMk cId="4052793551" sldId="262"/>
            <ac:spMk id="218" creationId="{626158B3-AD14-6C4D-B478-F13F6E84C61F}"/>
          </ac:spMkLst>
        </pc:spChg>
        <pc:grpChg chg="add mod">
          <ac:chgData name="Karina Alvarez" userId="f90e522d-be19-44a2-b8f2-9a75a9fcab5d" providerId="ADAL" clId="{203AE5A1-49D6-144C-B119-9D5F8DEA3F59}" dt="2021-03-23T19:04:33.788" v="22"/>
          <ac:grpSpMkLst>
            <pc:docMk/>
            <pc:sldMk cId="4052793551" sldId="262"/>
            <ac:grpSpMk id="7" creationId="{F1547B3A-3CC6-9A47-A8BD-1D7FF5C4257E}"/>
          </ac:grpSpMkLst>
        </pc:grpChg>
        <pc:grpChg chg="add mod">
          <ac:chgData name="Karina Alvarez" userId="f90e522d-be19-44a2-b8f2-9a75a9fcab5d" providerId="ADAL" clId="{203AE5A1-49D6-144C-B119-9D5F8DEA3F59}" dt="2021-03-23T19:04:33.788" v="22"/>
          <ac:grpSpMkLst>
            <pc:docMk/>
            <pc:sldMk cId="4052793551" sldId="262"/>
            <ac:grpSpMk id="13" creationId="{A9B6A3FD-E460-9242-AFEC-991E60ACFE1D}"/>
          </ac:grpSpMkLst>
        </pc:grpChg>
        <pc:grpChg chg="add mod">
          <ac:chgData name="Karina Alvarez" userId="f90e522d-be19-44a2-b8f2-9a75a9fcab5d" providerId="ADAL" clId="{203AE5A1-49D6-144C-B119-9D5F8DEA3F59}" dt="2021-03-23T19:04:33.788" v="22"/>
          <ac:grpSpMkLst>
            <pc:docMk/>
            <pc:sldMk cId="4052793551" sldId="262"/>
            <ac:grpSpMk id="44" creationId="{5E6C3B52-544E-184F-A622-6D9EC19DF447}"/>
          </ac:grpSpMkLst>
        </pc:grpChg>
        <pc:grpChg chg="mod">
          <ac:chgData name="Karina Alvarez" userId="f90e522d-be19-44a2-b8f2-9a75a9fcab5d" providerId="ADAL" clId="{203AE5A1-49D6-144C-B119-9D5F8DEA3F59}" dt="2021-03-23T19:04:33.788" v="22"/>
          <ac:grpSpMkLst>
            <pc:docMk/>
            <pc:sldMk cId="4052793551" sldId="262"/>
            <ac:grpSpMk id="45" creationId="{5C5422F1-5A7F-AC45-988B-D695252827B0}"/>
          </ac:grpSpMkLst>
        </pc:grpChg>
        <pc:grpChg chg="mod">
          <ac:chgData name="Karina Alvarez" userId="f90e522d-be19-44a2-b8f2-9a75a9fcab5d" providerId="ADAL" clId="{203AE5A1-49D6-144C-B119-9D5F8DEA3F59}" dt="2021-03-23T19:04:33.788" v="22"/>
          <ac:grpSpMkLst>
            <pc:docMk/>
            <pc:sldMk cId="4052793551" sldId="262"/>
            <ac:grpSpMk id="49" creationId="{E6368E7A-577C-F542-9FBC-3405BD9D3182}"/>
          </ac:grpSpMkLst>
        </pc:grpChg>
        <pc:grpChg chg="mod">
          <ac:chgData name="Karina Alvarez" userId="f90e522d-be19-44a2-b8f2-9a75a9fcab5d" providerId="ADAL" clId="{203AE5A1-49D6-144C-B119-9D5F8DEA3F59}" dt="2021-03-23T19:04:33.788" v="22"/>
          <ac:grpSpMkLst>
            <pc:docMk/>
            <pc:sldMk cId="4052793551" sldId="262"/>
            <ac:grpSpMk id="51" creationId="{A4B77413-C8F0-824F-A279-D2B6A567A223}"/>
          </ac:grpSpMkLst>
        </pc:grpChg>
        <pc:grpChg chg="add mod">
          <ac:chgData name="Karina Alvarez" userId="f90e522d-be19-44a2-b8f2-9a75a9fcab5d" providerId="ADAL" clId="{203AE5A1-49D6-144C-B119-9D5F8DEA3F59}" dt="2021-03-23T19:04:33.788" v="22"/>
          <ac:grpSpMkLst>
            <pc:docMk/>
            <pc:sldMk cId="4052793551" sldId="262"/>
            <ac:grpSpMk id="62" creationId="{871D9730-FFE9-D54B-A90C-D81CDE3B7777}"/>
          </ac:grpSpMkLst>
        </pc:grpChg>
        <pc:grpChg chg="mod">
          <ac:chgData name="Karina Alvarez" userId="f90e522d-be19-44a2-b8f2-9a75a9fcab5d" providerId="ADAL" clId="{203AE5A1-49D6-144C-B119-9D5F8DEA3F59}" dt="2021-03-23T19:04:33.788" v="22"/>
          <ac:grpSpMkLst>
            <pc:docMk/>
            <pc:sldMk cId="4052793551" sldId="262"/>
            <ac:grpSpMk id="76" creationId="{6412F9EF-8CA2-724B-B0F1-B5FA6B85883A}"/>
          </ac:grpSpMkLst>
        </pc:grpChg>
        <pc:grpChg chg="mod">
          <ac:chgData name="Karina Alvarez" userId="f90e522d-be19-44a2-b8f2-9a75a9fcab5d" providerId="ADAL" clId="{203AE5A1-49D6-144C-B119-9D5F8DEA3F59}" dt="2021-03-23T19:04:33.788" v="22"/>
          <ac:grpSpMkLst>
            <pc:docMk/>
            <pc:sldMk cId="4052793551" sldId="262"/>
            <ac:grpSpMk id="77" creationId="{E2474B89-9E3A-FC48-8D1E-13D2339B78ED}"/>
          </ac:grpSpMkLst>
        </pc:grpChg>
        <pc:grpChg chg="mod">
          <ac:chgData name="Karina Alvarez" userId="f90e522d-be19-44a2-b8f2-9a75a9fcab5d" providerId="ADAL" clId="{203AE5A1-49D6-144C-B119-9D5F8DEA3F59}" dt="2021-03-23T19:04:33.788" v="22"/>
          <ac:grpSpMkLst>
            <pc:docMk/>
            <pc:sldMk cId="4052793551" sldId="262"/>
            <ac:grpSpMk id="78" creationId="{FC3E4995-2CB3-E544-8428-DF65A114D865}"/>
          </ac:grpSpMkLst>
        </pc:grpChg>
        <pc:grpChg chg="mod">
          <ac:chgData name="Karina Alvarez" userId="f90e522d-be19-44a2-b8f2-9a75a9fcab5d" providerId="ADAL" clId="{203AE5A1-49D6-144C-B119-9D5F8DEA3F59}" dt="2021-03-23T19:04:33.788" v="22"/>
          <ac:grpSpMkLst>
            <pc:docMk/>
            <pc:sldMk cId="4052793551" sldId="262"/>
            <ac:grpSpMk id="79" creationId="{A6853C87-8D8A-DD4F-B050-3BF66D8822CA}"/>
          </ac:grpSpMkLst>
        </pc:grpChg>
        <pc:grpChg chg="mod">
          <ac:chgData name="Karina Alvarez" userId="f90e522d-be19-44a2-b8f2-9a75a9fcab5d" providerId="ADAL" clId="{203AE5A1-49D6-144C-B119-9D5F8DEA3F59}" dt="2021-03-23T19:04:33.788" v="22"/>
          <ac:grpSpMkLst>
            <pc:docMk/>
            <pc:sldMk cId="4052793551" sldId="262"/>
            <ac:grpSpMk id="80" creationId="{CB8894F7-2A31-D34B-B2E8-CAD8C0B3C696}"/>
          </ac:grpSpMkLst>
        </pc:grpChg>
        <pc:grpChg chg="mod">
          <ac:chgData name="Karina Alvarez" userId="f90e522d-be19-44a2-b8f2-9a75a9fcab5d" providerId="ADAL" clId="{203AE5A1-49D6-144C-B119-9D5F8DEA3F59}" dt="2021-03-23T19:04:33.788" v="22"/>
          <ac:grpSpMkLst>
            <pc:docMk/>
            <pc:sldMk cId="4052793551" sldId="262"/>
            <ac:grpSpMk id="81" creationId="{DEA8F6BD-6352-1742-B7AE-234C9F8320FC}"/>
          </ac:grpSpMkLst>
        </pc:grpChg>
        <pc:grpChg chg="add mod">
          <ac:chgData name="Karina Alvarez" userId="f90e522d-be19-44a2-b8f2-9a75a9fcab5d" providerId="ADAL" clId="{203AE5A1-49D6-144C-B119-9D5F8DEA3F59}" dt="2021-03-23T19:04:33.788" v="22"/>
          <ac:grpSpMkLst>
            <pc:docMk/>
            <pc:sldMk cId="4052793551" sldId="262"/>
            <ac:grpSpMk id="107" creationId="{79FD4D31-4E40-804D-9C7E-6A67363376EE}"/>
          </ac:grpSpMkLst>
        </pc:grpChg>
        <pc:grpChg chg="mod">
          <ac:chgData name="Karina Alvarez" userId="f90e522d-be19-44a2-b8f2-9a75a9fcab5d" providerId="ADAL" clId="{203AE5A1-49D6-144C-B119-9D5F8DEA3F59}" dt="2021-03-23T19:04:33.788" v="22"/>
          <ac:grpSpMkLst>
            <pc:docMk/>
            <pc:sldMk cId="4052793551" sldId="262"/>
            <ac:grpSpMk id="109" creationId="{74A0D22E-0345-5542-8463-FB9B206D0D74}"/>
          </ac:grpSpMkLst>
        </pc:grpChg>
        <pc:grpChg chg="add mod">
          <ac:chgData name="Karina Alvarez" userId="f90e522d-be19-44a2-b8f2-9a75a9fcab5d" providerId="ADAL" clId="{203AE5A1-49D6-144C-B119-9D5F8DEA3F59}" dt="2021-03-23T19:04:33.788" v="22"/>
          <ac:grpSpMkLst>
            <pc:docMk/>
            <pc:sldMk cId="4052793551" sldId="262"/>
            <ac:grpSpMk id="130" creationId="{E4E192CB-DBA8-B040-92AC-949CAF985603}"/>
          </ac:grpSpMkLst>
        </pc:grpChg>
        <pc:grpChg chg="mod">
          <ac:chgData name="Karina Alvarez" userId="f90e522d-be19-44a2-b8f2-9a75a9fcab5d" providerId="ADAL" clId="{203AE5A1-49D6-144C-B119-9D5F8DEA3F59}" dt="2021-03-23T19:04:33.788" v="22"/>
          <ac:grpSpMkLst>
            <pc:docMk/>
            <pc:sldMk cId="4052793551" sldId="262"/>
            <ac:grpSpMk id="137" creationId="{2FF7CE2F-4C8A-704E-AE1D-33655D88457B}"/>
          </ac:grpSpMkLst>
        </pc:grpChg>
        <pc:grpChg chg="mod">
          <ac:chgData name="Karina Alvarez" userId="f90e522d-be19-44a2-b8f2-9a75a9fcab5d" providerId="ADAL" clId="{203AE5A1-49D6-144C-B119-9D5F8DEA3F59}" dt="2021-03-23T19:04:33.788" v="22"/>
          <ac:grpSpMkLst>
            <pc:docMk/>
            <pc:sldMk cId="4052793551" sldId="262"/>
            <ac:grpSpMk id="138" creationId="{051E06F1-B061-AB4A-864F-D4B4208672FF}"/>
          </ac:grpSpMkLst>
        </pc:grpChg>
        <pc:grpChg chg="mod">
          <ac:chgData name="Karina Alvarez" userId="f90e522d-be19-44a2-b8f2-9a75a9fcab5d" providerId="ADAL" clId="{203AE5A1-49D6-144C-B119-9D5F8DEA3F59}" dt="2021-03-23T19:04:33.788" v="22"/>
          <ac:grpSpMkLst>
            <pc:docMk/>
            <pc:sldMk cId="4052793551" sldId="262"/>
            <ac:grpSpMk id="142" creationId="{3EDB159D-B2F9-754B-8EF1-0A5B1EB41EFB}"/>
          </ac:grpSpMkLst>
        </pc:grpChg>
        <pc:grpChg chg="add mod">
          <ac:chgData name="Karina Alvarez" userId="f90e522d-be19-44a2-b8f2-9a75a9fcab5d" providerId="ADAL" clId="{203AE5A1-49D6-144C-B119-9D5F8DEA3F59}" dt="2021-03-23T19:04:33.788" v="22"/>
          <ac:grpSpMkLst>
            <pc:docMk/>
            <pc:sldMk cId="4052793551" sldId="262"/>
            <ac:grpSpMk id="148" creationId="{9B93CC6A-929D-BD44-9EA1-8F435217EC02}"/>
          </ac:grpSpMkLst>
        </pc:grpChg>
        <pc:grpChg chg="mod">
          <ac:chgData name="Karina Alvarez" userId="f90e522d-be19-44a2-b8f2-9a75a9fcab5d" providerId="ADAL" clId="{203AE5A1-49D6-144C-B119-9D5F8DEA3F59}" dt="2021-03-23T19:04:33.788" v="22"/>
          <ac:grpSpMkLst>
            <pc:docMk/>
            <pc:sldMk cId="4052793551" sldId="262"/>
            <ac:grpSpMk id="149" creationId="{002ACA06-3F3A-5545-A2D4-8FFD80D97946}"/>
          </ac:grpSpMkLst>
        </pc:grpChg>
        <pc:grpChg chg="mod">
          <ac:chgData name="Karina Alvarez" userId="f90e522d-be19-44a2-b8f2-9a75a9fcab5d" providerId="ADAL" clId="{203AE5A1-49D6-144C-B119-9D5F8DEA3F59}" dt="2021-03-23T19:04:33.788" v="22"/>
          <ac:grpSpMkLst>
            <pc:docMk/>
            <pc:sldMk cId="4052793551" sldId="262"/>
            <ac:grpSpMk id="150" creationId="{87F81DAF-2CBA-AA4E-AAA8-8EF7E5014E88}"/>
          </ac:grpSpMkLst>
        </pc:grpChg>
        <pc:grpChg chg="mod">
          <ac:chgData name="Karina Alvarez" userId="f90e522d-be19-44a2-b8f2-9a75a9fcab5d" providerId="ADAL" clId="{203AE5A1-49D6-144C-B119-9D5F8DEA3F59}" dt="2021-03-23T19:04:33.788" v="22"/>
          <ac:grpSpMkLst>
            <pc:docMk/>
            <pc:sldMk cId="4052793551" sldId="262"/>
            <ac:grpSpMk id="154" creationId="{C5045C45-D028-6343-8D16-3F57456C0E67}"/>
          </ac:grpSpMkLst>
        </pc:grpChg>
        <pc:grpChg chg="mod">
          <ac:chgData name="Karina Alvarez" userId="f90e522d-be19-44a2-b8f2-9a75a9fcab5d" providerId="ADAL" clId="{203AE5A1-49D6-144C-B119-9D5F8DEA3F59}" dt="2021-03-23T19:04:33.788" v="22"/>
          <ac:grpSpMkLst>
            <pc:docMk/>
            <pc:sldMk cId="4052793551" sldId="262"/>
            <ac:grpSpMk id="155" creationId="{67453A27-610D-C948-98C5-9A706073E5E0}"/>
          </ac:grpSpMkLst>
        </pc:grpChg>
        <pc:grpChg chg="mod">
          <ac:chgData name="Karina Alvarez" userId="f90e522d-be19-44a2-b8f2-9a75a9fcab5d" providerId="ADAL" clId="{203AE5A1-49D6-144C-B119-9D5F8DEA3F59}" dt="2021-03-23T19:04:33.788" v="22"/>
          <ac:grpSpMkLst>
            <pc:docMk/>
            <pc:sldMk cId="4052793551" sldId="262"/>
            <ac:grpSpMk id="164" creationId="{A99B33B3-8660-B142-A42E-7F3EBE08956B}"/>
          </ac:grpSpMkLst>
        </pc:grpChg>
        <pc:grpChg chg="mod">
          <ac:chgData name="Karina Alvarez" userId="f90e522d-be19-44a2-b8f2-9a75a9fcab5d" providerId="ADAL" clId="{203AE5A1-49D6-144C-B119-9D5F8DEA3F59}" dt="2021-03-23T19:04:33.788" v="22"/>
          <ac:grpSpMkLst>
            <pc:docMk/>
            <pc:sldMk cId="4052793551" sldId="262"/>
            <ac:grpSpMk id="165" creationId="{59BA7996-A922-C446-8BC7-BFEA156BBC8D}"/>
          </ac:grpSpMkLst>
        </pc:grpChg>
        <pc:grpChg chg="add mod">
          <ac:chgData name="Karina Alvarez" userId="f90e522d-be19-44a2-b8f2-9a75a9fcab5d" providerId="ADAL" clId="{203AE5A1-49D6-144C-B119-9D5F8DEA3F59}" dt="2021-03-23T19:04:33.788" v="22"/>
          <ac:grpSpMkLst>
            <pc:docMk/>
            <pc:sldMk cId="4052793551" sldId="262"/>
            <ac:grpSpMk id="174" creationId="{035F4398-9EF8-0E4D-8F0A-180B888B28BB}"/>
          </ac:grpSpMkLst>
        </pc:grpChg>
        <pc:grpChg chg="add mod">
          <ac:chgData name="Karina Alvarez" userId="f90e522d-be19-44a2-b8f2-9a75a9fcab5d" providerId="ADAL" clId="{203AE5A1-49D6-144C-B119-9D5F8DEA3F59}" dt="2021-03-23T19:04:33.788" v="22"/>
          <ac:grpSpMkLst>
            <pc:docMk/>
            <pc:sldMk cId="4052793551" sldId="262"/>
            <ac:grpSpMk id="183" creationId="{9D4540BE-95B4-3645-A6F5-08F01D55E60E}"/>
          </ac:grpSpMkLst>
        </pc:grpChg>
        <pc:grpChg chg="mod">
          <ac:chgData name="Karina Alvarez" userId="f90e522d-be19-44a2-b8f2-9a75a9fcab5d" providerId="ADAL" clId="{203AE5A1-49D6-144C-B119-9D5F8DEA3F59}" dt="2021-03-23T19:04:33.788" v="22"/>
          <ac:grpSpMkLst>
            <pc:docMk/>
            <pc:sldMk cId="4052793551" sldId="262"/>
            <ac:grpSpMk id="187" creationId="{7D2DD712-BC00-0B4B-A0F7-8AC3CFD3BFA4}"/>
          </ac:grpSpMkLst>
        </pc:grpChg>
        <pc:grpChg chg="mod">
          <ac:chgData name="Karina Alvarez" userId="f90e522d-be19-44a2-b8f2-9a75a9fcab5d" providerId="ADAL" clId="{203AE5A1-49D6-144C-B119-9D5F8DEA3F59}" dt="2021-03-23T19:04:33.788" v="22"/>
          <ac:grpSpMkLst>
            <pc:docMk/>
            <pc:sldMk cId="4052793551" sldId="262"/>
            <ac:grpSpMk id="188" creationId="{D22081BD-5470-9E42-A640-A4872A2F7CF8}"/>
          </ac:grpSpMkLst>
        </pc:grpChg>
        <pc:grpChg chg="add mod">
          <ac:chgData name="Karina Alvarez" userId="f90e522d-be19-44a2-b8f2-9a75a9fcab5d" providerId="ADAL" clId="{203AE5A1-49D6-144C-B119-9D5F8DEA3F59}" dt="2021-03-23T19:04:33.788" v="22"/>
          <ac:grpSpMkLst>
            <pc:docMk/>
            <pc:sldMk cId="4052793551" sldId="262"/>
            <ac:grpSpMk id="203" creationId="{569A514B-96C0-8649-8A3F-A3BE4E5A4159}"/>
          </ac:grpSpMkLst>
        </pc:grpChg>
        <pc:grpChg chg="add mod">
          <ac:chgData name="Karina Alvarez" userId="f90e522d-be19-44a2-b8f2-9a75a9fcab5d" providerId="ADAL" clId="{203AE5A1-49D6-144C-B119-9D5F8DEA3F59}" dt="2021-03-23T19:04:33.788" v="22"/>
          <ac:grpSpMkLst>
            <pc:docMk/>
            <pc:sldMk cId="4052793551" sldId="262"/>
            <ac:grpSpMk id="209" creationId="{7303DAA7-D533-6246-8CDC-BB31535AF947}"/>
          </ac:grpSpMkLst>
        </pc:grpChg>
        <pc:picChg chg="add mod">
          <ac:chgData name="Karina Alvarez" userId="f90e522d-be19-44a2-b8f2-9a75a9fcab5d" providerId="ADAL" clId="{203AE5A1-49D6-144C-B119-9D5F8DEA3F59}" dt="2021-03-23T19:04:33.788" v="22"/>
          <ac:picMkLst>
            <pc:docMk/>
            <pc:sldMk cId="4052793551" sldId="262"/>
            <ac:picMk id="4" creationId="{DD7B9BB2-3DF9-E842-B441-68582509B8DB}"/>
          </ac:picMkLst>
        </pc:picChg>
        <pc:picChg chg="add mod">
          <ac:chgData name="Karina Alvarez" userId="f90e522d-be19-44a2-b8f2-9a75a9fcab5d" providerId="ADAL" clId="{203AE5A1-49D6-144C-B119-9D5F8DEA3F59}" dt="2021-03-23T19:04:33.788" v="22"/>
          <ac:picMkLst>
            <pc:docMk/>
            <pc:sldMk cId="4052793551" sldId="262"/>
            <ac:picMk id="5" creationId="{B99DE408-9DFD-B449-B0E5-44708E561AD3}"/>
          </ac:picMkLst>
        </pc:picChg>
        <pc:picChg chg="add mod">
          <ac:chgData name="Karina Alvarez" userId="f90e522d-be19-44a2-b8f2-9a75a9fcab5d" providerId="ADAL" clId="{203AE5A1-49D6-144C-B119-9D5F8DEA3F59}" dt="2021-03-23T19:04:33.788" v="22"/>
          <ac:picMkLst>
            <pc:docMk/>
            <pc:sldMk cId="4052793551" sldId="262"/>
            <ac:picMk id="6" creationId="{B27EE710-3EC4-DF45-8C7A-E5844C8B5FCC}"/>
          </ac:picMkLst>
        </pc:picChg>
        <pc:picChg chg="mod">
          <ac:chgData name="Karina Alvarez" userId="f90e522d-be19-44a2-b8f2-9a75a9fcab5d" providerId="ADAL" clId="{203AE5A1-49D6-144C-B119-9D5F8DEA3F59}" dt="2021-03-23T19:04:33.788" v="22"/>
          <ac:picMkLst>
            <pc:docMk/>
            <pc:sldMk cId="4052793551" sldId="262"/>
            <ac:picMk id="15" creationId="{088438B6-265D-E74D-BD8C-E965A157FB3C}"/>
          </ac:picMkLst>
        </pc:picChg>
        <pc:picChg chg="add mod">
          <ac:chgData name="Karina Alvarez" userId="f90e522d-be19-44a2-b8f2-9a75a9fcab5d" providerId="ADAL" clId="{203AE5A1-49D6-144C-B119-9D5F8DEA3F59}" dt="2021-03-23T19:04:33.788" v="22"/>
          <ac:picMkLst>
            <pc:docMk/>
            <pc:sldMk cId="4052793551" sldId="262"/>
            <ac:picMk id="16" creationId="{606D942A-A932-E64E-9405-5863C6B6DDC5}"/>
          </ac:picMkLst>
        </pc:picChg>
        <pc:picChg chg="add mod">
          <ac:chgData name="Karina Alvarez" userId="f90e522d-be19-44a2-b8f2-9a75a9fcab5d" providerId="ADAL" clId="{203AE5A1-49D6-144C-B119-9D5F8DEA3F59}" dt="2021-03-23T19:04:33.788" v="22"/>
          <ac:picMkLst>
            <pc:docMk/>
            <pc:sldMk cId="4052793551" sldId="262"/>
            <ac:picMk id="19" creationId="{8107C5F1-C05B-6C42-9207-64F172FAE408}"/>
          </ac:picMkLst>
        </pc:picChg>
        <pc:picChg chg="add mod">
          <ac:chgData name="Karina Alvarez" userId="f90e522d-be19-44a2-b8f2-9a75a9fcab5d" providerId="ADAL" clId="{203AE5A1-49D6-144C-B119-9D5F8DEA3F59}" dt="2021-03-23T19:04:33.788" v="22"/>
          <ac:picMkLst>
            <pc:docMk/>
            <pc:sldMk cId="4052793551" sldId="262"/>
            <ac:picMk id="20" creationId="{B5B40196-68ED-6849-A16A-B235D3D6AA3C}"/>
          </ac:picMkLst>
        </pc:picChg>
        <pc:picChg chg="add mod">
          <ac:chgData name="Karina Alvarez" userId="f90e522d-be19-44a2-b8f2-9a75a9fcab5d" providerId="ADAL" clId="{203AE5A1-49D6-144C-B119-9D5F8DEA3F59}" dt="2021-03-23T19:04:33.788" v="22"/>
          <ac:picMkLst>
            <pc:docMk/>
            <pc:sldMk cId="4052793551" sldId="262"/>
            <ac:picMk id="39" creationId="{EE5198A9-B64F-714E-8126-B411D02D00E5}"/>
          </ac:picMkLst>
        </pc:picChg>
        <pc:picChg chg="add mod">
          <ac:chgData name="Karina Alvarez" userId="f90e522d-be19-44a2-b8f2-9a75a9fcab5d" providerId="ADAL" clId="{203AE5A1-49D6-144C-B119-9D5F8DEA3F59}" dt="2021-03-23T19:04:33.788" v="22"/>
          <ac:picMkLst>
            <pc:docMk/>
            <pc:sldMk cId="4052793551" sldId="262"/>
            <ac:picMk id="40" creationId="{6DD65433-F239-8348-9AF2-C5F6F68FB934}"/>
          </ac:picMkLst>
        </pc:picChg>
        <pc:picChg chg="add mod">
          <ac:chgData name="Karina Alvarez" userId="f90e522d-be19-44a2-b8f2-9a75a9fcab5d" providerId="ADAL" clId="{203AE5A1-49D6-144C-B119-9D5F8DEA3F59}" dt="2021-03-23T19:04:33.788" v="22"/>
          <ac:picMkLst>
            <pc:docMk/>
            <pc:sldMk cId="4052793551" sldId="262"/>
            <ac:picMk id="41" creationId="{1463CF84-E870-AA43-9371-A08BFC4B87A7}"/>
          </ac:picMkLst>
        </pc:picChg>
        <pc:picChg chg="mod">
          <ac:chgData name="Karina Alvarez" userId="f90e522d-be19-44a2-b8f2-9a75a9fcab5d" providerId="ADAL" clId="{203AE5A1-49D6-144C-B119-9D5F8DEA3F59}" dt="2021-03-23T19:04:33.788" v="22"/>
          <ac:picMkLst>
            <pc:docMk/>
            <pc:sldMk cId="4052793551" sldId="262"/>
            <ac:picMk id="50" creationId="{9E83E378-1D73-0E44-97B0-9E16D817C443}"/>
          </ac:picMkLst>
        </pc:picChg>
        <pc:picChg chg="mod">
          <ac:chgData name="Karina Alvarez" userId="f90e522d-be19-44a2-b8f2-9a75a9fcab5d" providerId="ADAL" clId="{203AE5A1-49D6-144C-B119-9D5F8DEA3F59}" dt="2021-03-23T19:04:33.788" v="22"/>
          <ac:picMkLst>
            <pc:docMk/>
            <pc:sldMk cId="4052793551" sldId="262"/>
            <ac:picMk id="56" creationId="{A75B3470-15D1-C241-8D4B-37FA77AA4AF1}"/>
          </ac:picMkLst>
        </pc:picChg>
        <pc:picChg chg="mod">
          <ac:chgData name="Karina Alvarez" userId="f90e522d-be19-44a2-b8f2-9a75a9fcab5d" providerId="ADAL" clId="{203AE5A1-49D6-144C-B119-9D5F8DEA3F59}" dt="2021-03-23T19:04:33.788" v="22"/>
          <ac:picMkLst>
            <pc:docMk/>
            <pc:sldMk cId="4052793551" sldId="262"/>
            <ac:picMk id="57" creationId="{7D63644C-5021-7B40-B08E-8308623B4EAC}"/>
          </ac:picMkLst>
        </pc:picChg>
        <pc:picChg chg="mod">
          <ac:chgData name="Karina Alvarez" userId="f90e522d-be19-44a2-b8f2-9a75a9fcab5d" providerId="ADAL" clId="{203AE5A1-49D6-144C-B119-9D5F8DEA3F59}" dt="2021-03-23T19:04:33.788" v="22"/>
          <ac:picMkLst>
            <pc:docMk/>
            <pc:sldMk cId="4052793551" sldId="262"/>
            <ac:picMk id="63" creationId="{E6006416-3A99-4B47-A91C-EC60EB64F4C1}"/>
          </ac:picMkLst>
        </pc:picChg>
        <pc:picChg chg="mod">
          <ac:chgData name="Karina Alvarez" userId="f90e522d-be19-44a2-b8f2-9a75a9fcab5d" providerId="ADAL" clId="{203AE5A1-49D6-144C-B119-9D5F8DEA3F59}" dt="2021-03-23T19:04:33.788" v="22"/>
          <ac:picMkLst>
            <pc:docMk/>
            <pc:sldMk cId="4052793551" sldId="262"/>
            <ac:picMk id="110" creationId="{3F152C9A-CDD4-1D49-B5BE-BCF484447186}"/>
          </ac:picMkLst>
        </pc:picChg>
        <pc:picChg chg="mod">
          <ac:chgData name="Karina Alvarez" userId="f90e522d-be19-44a2-b8f2-9a75a9fcab5d" providerId="ADAL" clId="{203AE5A1-49D6-144C-B119-9D5F8DEA3F59}" dt="2021-03-23T19:04:33.788" v="22"/>
          <ac:picMkLst>
            <pc:docMk/>
            <pc:sldMk cId="4052793551" sldId="262"/>
            <ac:picMk id="111" creationId="{2922E5A7-40EE-3347-926C-8356BBC00F4B}"/>
          </ac:picMkLst>
        </pc:picChg>
        <pc:picChg chg="mod">
          <ac:chgData name="Karina Alvarez" userId="f90e522d-be19-44a2-b8f2-9a75a9fcab5d" providerId="ADAL" clId="{203AE5A1-49D6-144C-B119-9D5F8DEA3F59}" dt="2021-03-23T19:04:33.788" v="22"/>
          <ac:picMkLst>
            <pc:docMk/>
            <pc:sldMk cId="4052793551" sldId="262"/>
            <ac:picMk id="113" creationId="{E823E3E3-E4B4-A244-9F57-3B9E25D80591}"/>
          </ac:picMkLst>
        </pc:picChg>
        <pc:picChg chg="mod">
          <ac:chgData name="Karina Alvarez" userId="f90e522d-be19-44a2-b8f2-9a75a9fcab5d" providerId="ADAL" clId="{203AE5A1-49D6-144C-B119-9D5F8DEA3F59}" dt="2021-03-23T19:04:33.788" v="22"/>
          <ac:picMkLst>
            <pc:docMk/>
            <pc:sldMk cId="4052793551" sldId="262"/>
            <ac:picMk id="114" creationId="{23891949-EA68-B540-9901-D503704F4FF7}"/>
          </ac:picMkLst>
        </pc:picChg>
        <pc:picChg chg="mod">
          <ac:chgData name="Karina Alvarez" userId="f90e522d-be19-44a2-b8f2-9a75a9fcab5d" providerId="ADAL" clId="{203AE5A1-49D6-144C-B119-9D5F8DEA3F59}" dt="2021-03-23T19:04:33.788" v="22"/>
          <ac:picMkLst>
            <pc:docMk/>
            <pc:sldMk cId="4052793551" sldId="262"/>
            <ac:picMk id="115" creationId="{AE9D4A82-BDDD-8542-A29D-986981654B16}"/>
          </ac:picMkLst>
        </pc:picChg>
        <pc:picChg chg="mod">
          <ac:chgData name="Karina Alvarez" userId="f90e522d-be19-44a2-b8f2-9a75a9fcab5d" providerId="ADAL" clId="{203AE5A1-49D6-144C-B119-9D5F8DEA3F59}" dt="2021-03-23T19:04:33.788" v="22"/>
          <ac:picMkLst>
            <pc:docMk/>
            <pc:sldMk cId="4052793551" sldId="262"/>
            <ac:picMk id="124" creationId="{D3BD9EB7-B053-164F-A787-21A9BCAE1E21}"/>
          </ac:picMkLst>
        </pc:picChg>
        <pc:picChg chg="mod">
          <ac:chgData name="Karina Alvarez" userId="f90e522d-be19-44a2-b8f2-9a75a9fcab5d" providerId="ADAL" clId="{203AE5A1-49D6-144C-B119-9D5F8DEA3F59}" dt="2021-03-23T19:04:33.788" v="22"/>
          <ac:picMkLst>
            <pc:docMk/>
            <pc:sldMk cId="4052793551" sldId="262"/>
            <ac:picMk id="125" creationId="{1E5789DD-3D13-E646-88B7-6E70AA15CFAE}"/>
          </ac:picMkLst>
        </pc:picChg>
        <pc:picChg chg="mod">
          <ac:chgData name="Karina Alvarez" userId="f90e522d-be19-44a2-b8f2-9a75a9fcab5d" providerId="ADAL" clId="{203AE5A1-49D6-144C-B119-9D5F8DEA3F59}" dt="2021-03-23T19:04:33.788" v="22"/>
          <ac:picMkLst>
            <pc:docMk/>
            <pc:sldMk cId="4052793551" sldId="262"/>
            <ac:picMk id="145" creationId="{0FCCA115-836D-7245-9786-D7FBA9F7A71E}"/>
          </ac:picMkLst>
        </pc:picChg>
        <pc:picChg chg="mod">
          <ac:chgData name="Karina Alvarez" userId="f90e522d-be19-44a2-b8f2-9a75a9fcab5d" providerId="ADAL" clId="{203AE5A1-49D6-144C-B119-9D5F8DEA3F59}" dt="2021-03-23T19:04:33.788" v="22"/>
          <ac:picMkLst>
            <pc:docMk/>
            <pc:sldMk cId="4052793551" sldId="262"/>
            <ac:picMk id="151" creationId="{632CA8C2-09A4-E543-8B37-230C4C948A30}"/>
          </ac:picMkLst>
        </pc:picChg>
        <pc:picChg chg="mod">
          <ac:chgData name="Karina Alvarez" userId="f90e522d-be19-44a2-b8f2-9a75a9fcab5d" providerId="ADAL" clId="{203AE5A1-49D6-144C-B119-9D5F8DEA3F59}" dt="2021-03-23T19:04:33.788" v="22"/>
          <ac:picMkLst>
            <pc:docMk/>
            <pc:sldMk cId="4052793551" sldId="262"/>
            <ac:picMk id="157" creationId="{AE1FBBB8-46BA-9D4B-B294-0120DDB15A71}"/>
          </ac:picMkLst>
        </pc:picChg>
        <pc:picChg chg="mod">
          <ac:chgData name="Karina Alvarez" userId="f90e522d-be19-44a2-b8f2-9a75a9fcab5d" providerId="ADAL" clId="{203AE5A1-49D6-144C-B119-9D5F8DEA3F59}" dt="2021-03-23T19:04:33.788" v="22"/>
          <ac:picMkLst>
            <pc:docMk/>
            <pc:sldMk cId="4052793551" sldId="262"/>
            <ac:picMk id="160" creationId="{F958D505-55F7-CB4A-8589-F326263E3AF9}"/>
          </ac:picMkLst>
        </pc:picChg>
        <pc:picChg chg="mod">
          <ac:chgData name="Karina Alvarez" userId="f90e522d-be19-44a2-b8f2-9a75a9fcab5d" providerId="ADAL" clId="{203AE5A1-49D6-144C-B119-9D5F8DEA3F59}" dt="2021-03-23T19:04:33.788" v="22"/>
          <ac:picMkLst>
            <pc:docMk/>
            <pc:sldMk cId="4052793551" sldId="262"/>
            <ac:picMk id="163" creationId="{3C19A77D-68B0-5548-BBC7-4A4451CF6D32}"/>
          </ac:picMkLst>
        </pc:picChg>
        <pc:picChg chg="mod">
          <ac:chgData name="Karina Alvarez" userId="f90e522d-be19-44a2-b8f2-9a75a9fcab5d" providerId="ADAL" clId="{203AE5A1-49D6-144C-B119-9D5F8DEA3F59}" dt="2021-03-23T19:04:33.788" v="22"/>
          <ac:picMkLst>
            <pc:docMk/>
            <pc:sldMk cId="4052793551" sldId="262"/>
            <ac:picMk id="175" creationId="{6F56771B-4B22-274C-B4AE-0F6A5B06D836}"/>
          </ac:picMkLst>
        </pc:picChg>
        <pc:picChg chg="mod">
          <ac:chgData name="Karina Alvarez" userId="f90e522d-be19-44a2-b8f2-9a75a9fcab5d" providerId="ADAL" clId="{203AE5A1-49D6-144C-B119-9D5F8DEA3F59}" dt="2021-03-23T19:04:33.788" v="22"/>
          <ac:picMkLst>
            <pc:docMk/>
            <pc:sldMk cId="4052793551" sldId="262"/>
            <ac:picMk id="184" creationId="{D86BAA1F-64CE-1644-9896-4DAFB022C21C}"/>
          </ac:picMkLst>
        </pc:picChg>
        <pc:picChg chg="add mod">
          <ac:chgData name="Karina Alvarez" userId="f90e522d-be19-44a2-b8f2-9a75a9fcab5d" providerId="ADAL" clId="{203AE5A1-49D6-144C-B119-9D5F8DEA3F59}" dt="2021-03-23T19:04:33.788" v="22"/>
          <ac:picMkLst>
            <pc:docMk/>
            <pc:sldMk cId="4052793551" sldId="262"/>
            <ac:picMk id="200" creationId="{56CFAED0-10D2-3D4C-B32D-26FB94647DB2}"/>
          </ac:picMkLst>
        </pc:picChg>
        <pc:picChg chg="mod">
          <ac:chgData name="Karina Alvarez" userId="f90e522d-be19-44a2-b8f2-9a75a9fcab5d" providerId="ADAL" clId="{203AE5A1-49D6-144C-B119-9D5F8DEA3F59}" dt="2021-03-23T19:04:33.788" v="22"/>
          <ac:picMkLst>
            <pc:docMk/>
            <pc:sldMk cId="4052793551" sldId="262"/>
            <ac:picMk id="211" creationId="{6106C6B8-7956-6E45-98A6-7E628AF0C86C}"/>
          </ac:picMkLst>
        </pc:picChg>
        <pc:picChg chg="add mod">
          <ac:chgData name="Karina Alvarez" userId="f90e522d-be19-44a2-b8f2-9a75a9fcab5d" providerId="ADAL" clId="{203AE5A1-49D6-144C-B119-9D5F8DEA3F59}" dt="2021-03-23T19:04:33.788" v="22"/>
          <ac:picMkLst>
            <pc:docMk/>
            <pc:sldMk cId="4052793551" sldId="262"/>
            <ac:picMk id="212" creationId="{AEDC0899-19F1-9F45-AC2A-E44D6F5DD4CE}"/>
          </ac:picMkLst>
        </pc:picChg>
        <pc:cxnChg chg="mod">
          <ac:chgData name="Karina Alvarez" userId="f90e522d-be19-44a2-b8f2-9a75a9fcab5d" providerId="ADAL" clId="{203AE5A1-49D6-144C-B119-9D5F8DEA3F59}" dt="2021-03-23T19:04:33.788" v="22"/>
          <ac:cxnSpMkLst>
            <pc:docMk/>
            <pc:sldMk cId="4052793551" sldId="262"/>
            <ac:cxnSpMk id="8" creationId="{DFE076E4-37BD-1740-A453-0BA50762A663}"/>
          </ac:cxnSpMkLst>
        </pc:cxnChg>
        <pc:cxnChg chg="mod">
          <ac:chgData name="Karina Alvarez" userId="f90e522d-be19-44a2-b8f2-9a75a9fcab5d" providerId="ADAL" clId="{203AE5A1-49D6-144C-B119-9D5F8DEA3F59}" dt="2021-03-23T19:04:33.788" v="22"/>
          <ac:cxnSpMkLst>
            <pc:docMk/>
            <pc:sldMk cId="4052793551" sldId="262"/>
            <ac:cxnSpMk id="9" creationId="{6F1556F0-E360-0745-9280-A93AABBE746E}"/>
          </ac:cxnSpMkLst>
        </pc:cxnChg>
        <pc:cxnChg chg="mod">
          <ac:chgData name="Karina Alvarez" userId="f90e522d-be19-44a2-b8f2-9a75a9fcab5d" providerId="ADAL" clId="{203AE5A1-49D6-144C-B119-9D5F8DEA3F59}" dt="2021-03-23T19:04:33.788" v="22"/>
          <ac:cxnSpMkLst>
            <pc:docMk/>
            <pc:sldMk cId="4052793551" sldId="262"/>
            <ac:cxnSpMk id="10" creationId="{DC27E4F9-2E29-4F44-B539-53979699406F}"/>
          </ac:cxnSpMkLst>
        </pc:cxnChg>
        <pc:cxnChg chg="mod">
          <ac:chgData name="Karina Alvarez" userId="f90e522d-be19-44a2-b8f2-9a75a9fcab5d" providerId="ADAL" clId="{203AE5A1-49D6-144C-B119-9D5F8DEA3F59}" dt="2021-03-23T19:04:33.788" v="22"/>
          <ac:cxnSpMkLst>
            <pc:docMk/>
            <pc:sldMk cId="4052793551" sldId="262"/>
            <ac:cxnSpMk id="11" creationId="{D5B639A9-34EA-4946-95BF-EB056751630F}"/>
          </ac:cxnSpMkLst>
        </pc:cxnChg>
        <pc:cxnChg chg="mod">
          <ac:chgData name="Karina Alvarez" userId="f90e522d-be19-44a2-b8f2-9a75a9fcab5d" providerId="ADAL" clId="{203AE5A1-49D6-144C-B119-9D5F8DEA3F59}" dt="2021-03-23T19:04:33.788" v="22"/>
          <ac:cxnSpMkLst>
            <pc:docMk/>
            <pc:sldMk cId="4052793551" sldId="262"/>
            <ac:cxnSpMk id="12" creationId="{D6658313-4939-604F-A792-A671A3C446CF}"/>
          </ac:cxnSpMkLst>
        </pc:cxnChg>
        <pc:cxnChg chg="mod">
          <ac:chgData name="Karina Alvarez" userId="f90e522d-be19-44a2-b8f2-9a75a9fcab5d" providerId="ADAL" clId="{203AE5A1-49D6-144C-B119-9D5F8DEA3F59}" dt="2021-03-23T19:04:33.788" v="22"/>
          <ac:cxnSpMkLst>
            <pc:docMk/>
            <pc:sldMk cId="4052793551" sldId="262"/>
            <ac:cxnSpMk id="112" creationId="{F9AF3629-D83B-1D4D-9802-E7C6CB8CBC71}"/>
          </ac:cxnSpMkLst>
        </pc:cxnChg>
        <pc:cxnChg chg="mod">
          <ac:chgData name="Karina Alvarez" userId="f90e522d-be19-44a2-b8f2-9a75a9fcab5d" providerId="ADAL" clId="{203AE5A1-49D6-144C-B119-9D5F8DEA3F59}" dt="2021-03-23T19:04:33.788" v="22"/>
          <ac:cxnSpMkLst>
            <pc:docMk/>
            <pc:sldMk cId="4052793551" sldId="262"/>
            <ac:cxnSpMk id="169" creationId="{D04A6E2E-342C-9847-B125-1CDF5F662241}"/>
          </ac:cxnSpMkLst>
        </pc:cxnChg>
        <pc:cxnChg chg="mod">
          <ac:chgData name="Karina Alvarez" userId="f90e522d-be19-44a2-b8f2-9a75a9fcab5d" providerId="ADAL" clId="{203AE5A1-49D6-144C-B119-9D5F8DEA3F59}" dt="2021-03-23T19:04:33.788" v="22"/>
          <ac:cxnSpMkLst>
            <pc:docMk/>
            <pc:sldMk cId="4052793551" sldId="262"/>
            <ac:cxnSpMk id="170" creationId="{D3AF6F23-B69A-1C4A-BEEB-7575F2ADE3BA}"/>
          </ac:cxnSpMkLst>
        </pc:cxnChg>
        <pc:cxnChg chg="mod">
          <ac:chgData name="Karina Alvarez" userId="f90e522d-be19-44a2-b8f2-9a75a9fcab5d" providerId="ADAL" clId="{203AE5A1-49D6-144C-B119-9D5F8DEA3F59}" dt="2021-03-23T19:04:33.788" v="22"/>
          <ac:cxnSpMkLst>
            <pc:docMk/>
            <pc:sldMk cId="4052793551" sldId="262"/>
            <ac:cxnSpMk id="171" creationId="{83D81785-CE6C-5244-8BC7-A70875D55406}"/>
          </ac:cxnSpMkLst>
        </pc:cxnChg>
        <pc:cxnChg chg="mod">
          <ac:chgData name="Karina Alvarez" userId="f90e522d-be19-44a2-b8f2-9a75a9fcab5d" providerId="ADAL" clId="{203AE5A1-49D6-144C-B119-9D5F8DEA3F59}" dt="2021-03-23T19:04:33.788" v="22"/>
          <ac:cxnSpMkLst>
            <pc:docMk/>
            <pc:sldMk cId="4052793551" sldId="262"/>
            <ac:cxnSpMk id="172" creationId="{BDA67C85-3DB0-9D44-9A46-2A7931FD216E}"/>
          </ac:cxnSpMkLst>
        </pc:cxnChg>
        <pc:cxnChg chg="mod">
          <ac:chgData name="Karina Alvarez" userId="f90e522d-be19-44a2-b8f2-9a75a9fcab5d" providerId="ADAL" clId="{203AE5A1-49D6-144C-B119-9D5F8DEA3F59}" dt="2021-03-23T19:04:33.788" v="22"/>
          <ac:cxnSpMkLst>
            <pc:docMk/>
            <pc:sldMk cId="4052793551" sldId="262"/>
            <ac:cxnSpMk id="173" creationId="{39D1C4AF-073A-AD4D-9AFB-C746446A68C4}"/>
          </ac:cxnSpMkLst>
        </pc:cxnChg>
        <pc:cxnChg chg="mod">
          <ac:chgData name="Karina Alvarez" userId="f90e522d-be19-44a2-b8f2-9a75a9fcab5d" providerId="ADAL" clId="{203AE5A1-49D6-144C-B119-9D5F8DEA3F59}" dt="2021-03-23T19:04:33.788" v="22"/>
          <ac:cxnSpMkLst>
            <pc:docMk/>
            <pc:sldMk cId="4052793551" sldId="262"/>
            <ac:cxnSpMk id="192" creationId="{3BB17BDE-718C-3347-9349-5AACABFA5A5B}"/>
          </ac:cxnSpMkLst>
        </pc:cxnChg>
        <pc:cxnChg chg="mod">
          <ac:chgData name="Karina Alvarez" userId="f90e522d-be19-44a2-b8f2-9a75a9fcab5d" providerId="ADAL" clId="{203AE5A1-49D6-144C-B119-9D5F8DEA3F59}" dt="2021-03-23T19:04:33.788" v="22"/>
          <ac:cxnSpMkLst>
            <pc:docMk/>
            <pc:sldMk cId="4052793551" sldId="262"/>
            <ac:cxnSpMk id="193" creationId="{7EC43974-0ECF-B242-AD30-98D9C9587F3B}"/>
          </ac:cxnSpMkLst>
        </pc:cxnChg>
        <pc:cxnChg chg="mod">
          <ac:chgData name="Karina Alvarez" userId="f90e522d-be19-44a2-b8f2-9a75a9fcab5d" providerId="ADAL" clId="{203AE5A1-49D6-144C-B119-9D5F8DEA3F59}" dt="2021-03-23T19:04:33.788" v="22"/>
          <ac:cxnSpMkLst>
            <pc:docMk/>
            <pc:sldMk cId="4052793551" sldId="262"/>
            <ac:cxnSpMk id="194" creationId="{780A0B3F-FF6C-C142-A198-19DC1D6D3A2B}"/>
          </ac:cxnSpMkLst>
        </pc:cxnChg>
        <pc:cxnChg chg="mod">
          <ac:chgData name="Karina Alvarez" userId="f90e522d-be19-44a2-b8f2-9a75a9fcab5d" providerId="ADAL" clId="{203AE5A1-49D6-144C-B119-9D5F8DEA3F59}" dt="2021-03-23T19:04:33.788" v="22"/>
          <ac:cxnSpMkLst>
            <pc:docMk/>
            <pc:sldMk cId="4052793551" sldId="262"/>
            <ac:cxnSpMk id="195" creationId="{39496D8C-A846-AC49-B41E-449C0A7CB8AF}"/>
          </ac:cxnSpMkLst>
        </pc:cxnChg>
        <pc:cxnChg chg="mod">
          <ac:chgData name="Karina Alvarez" userId="f90e522d-be19-44a2-b8f2-9a75a9fcab5d" providerId="ADAL" clId="{203AE5A1-49D6-144C-B119-9D5F8DEA3F59}" dt="2021-03-23T19:04:33.788" v="22"/>
          <ac:cxnSpMkLst>
            <pc:docMk/>
            <pc:sldMk cId="4052793551" sldId="262"/>
            <ac:cxnSpMk id="196" creationId="{AB60AD58-B86E-A749-A699-B36FC279DFE5}"/>
          </ac:cxnSpMkLst>
        </pc:cxnChg>
        <pc:cxnChg chg="mod">
          <ac:chgData name="Karina Alvarez" userId="f90e522d-be19-44a2-b8f2-9a75a9fcab5d" providerId="ADAL" clId="{203AE5A1-49D6-144C-B119-9D5F8DEA3F59}" dt="2021-03-23T19:04:33.788" v="22"/>
          <ac:cxnSpMkLst>
            <pc:docMk/>
            <pc:sldMk cId="4052793551" sldId="262"/>
            <ac:cxnSpMk id="204" creationId="{895998C0-A0E7-6B4C-8C24-D0ACAC5790F8}"/>
          </ac:cxnSpMkLst>
        </pc:cxnChg>
        <pc:cxnChg chg="mod">
          <ac:chgData name="Karina Alvarez" userId="f90e522d-be19-44a2-b8f2-9a75a9fcab5d" providerId="ADAL" clId="{203AE5A1-49D6-144C-B119-9D5F8DEA3F59}" dt="2021-03-23T19:04:33.788" v="22"/>
          <ac:cxnSpMkLst>
            <pc:docMk/>
            <pc:sldMk cId="4052793551" sldId="262"/>
            <ac:cxnSpMk id="205" creationId="{1424D43F-F1FF-EF4A-AB68-810E454F9BDE}"/>
          </ac:cxnSpMkLst>
        </pc:cxnChg>
        <pc:cxnChg chg="mod">
          <ac:chgData name="Karina Alvarez" userId="f90e522d-be19-44a2-b8f2-9a75a9fcab5d" providerId="ADAL" clId="{203AE5A1-49D6-144C-B119-9D5F8DEA3F59}" dt="2021-03-23T19:04:33.788" v="22"/>
          <ac:cxnSpMkLst>
            <pc:docMk/>
            <pc:sldMk cId="4052793551" sldId="262"/>
            <ac:cxnSpMk id="206" creationId="{0DF921A8-7D48-FA40-AA39-B6A8E7A09440}"/>
          </ac:cxnSpMkLst>
        </pc:cxnChg>
        <pc:cxnChg chg="mod">
          <ac:chgData name="Karina Alvarez" userId="f90e522d-be19-44a2-b8f2-9a75a9fcab5d" providerId="ADAL" clId="{203AE5A1-49D6-144C-B119-9D5F8DEA3F59}" dt="2021-03-23T19:04:33.788" v="22"/>
          <ac:cxnSpMkLst>
            <pc:docMk/>
            <pc:sldMk cId="4052793551" sldId="262"/>
            <ac:cxnSpMk id="207" creationId="{54F6D730-9C06-CD45-81A3-403F1435DDDC}"/>
          </ac:cxnSpMkLst>
        </pc:cxnChg>
        <pc:cxnChg chg="mod">
          <ac:chgData name="Karina Alvarez" userId="f90e522d-be19-44a2-b8f2-9a75a9fcab5d" providerId="ADAL" clId="{203AE5A1-49D6-144C-B119-9D5F8DEA3F59}" dt="2021-03-23T19:04:33.788" v="22"/>
          <ac:cxnSpMkLst>
            <pc:docMk/>
            <pc:sldMk cId="4052793551" sldId="262"/>
            <ac:cxnSpMk id="208" creationId="{ACA71B4D-FD37-2D45-85BB-146EDFA2999A}"/>
          </ac:cxnSpMkLst>
        </pc:cxnChg>
      </pc:sldChg>
    </pc:docChg>
  </pc:docChgLst>
  <pc:docChgLst>
    <pc:chgData name="Molly Bruce" userId="S::molly.bruce@ssaihq.com::89ba7e51-959d-455d-ac69-bcb5eb488301" providerId="AD" clId="Web-{5592ADC0-0E4C-40F6-BA6A-AC2F56D52745}"/>
    <pc:docChg chg="">
      <pc:chgData name="Molly Bruce" userId="S::molly.bruce@ssaihq.com::89ba7e51-959d-455d-ac69-bcb5eb488301" providerId="AD" clId="Web-{5592ADC0-0E4C-40F6-BA6A-AC2F56D52745}" dt="2021-03-22T23:37:21.870" v="2"/>
      <pc:docMkLst>
        <pc:docMk/>
      </pc:docMkLst>
      <pc:sldChg chg="addCm modCm">
        <pc:chgData name="Molly Bruce" userId="S::molly.bruce@ssaihq.com::89ba7e51-959d-455d-ac69-bcb5eb488301" providerId="AD" clId="Web-{5592ADC0-0E4C-40F6-BA6A-AC2F56D52745}" dt="2021-03-22T23:37:21.870" v="2"/>
        <pc:sldMkLst>
          <pc:docMk/>
          <pc:sldMk cId="913355640" sldId="261"/>
        </pc:sldMkLst>
      </pc:sldChg>
    </pc:docChg>
  </pc:docChgLst>
  <pc:docChgLst>
    <pc:chgData name="Karina Alvarez" userId="f90e522d-be19-44a2-b8f2-9a75a9fcab5d" providerId="ADAL" clId="{D5FCA620-1315-CC4C-8673-CFEEAA4F89B0}"/>
    <pc:docChg chg="undo custSel modSld">
      <pc:chgData name="Karina Alvarez" userId="f90e522d-be19-44a2-b8f2-9a75a9fcab5d" providerId="ADAL" clId="{D5FCA620-1315-CC4C-8673-CFEEAA4F89B0}" dt="2021-03-25T21:43:34.374" v="38" actId="1592"/>
      <pc:docMkLst>
        <pc:docMk/>
      </pc:docMkLst>
      <pc:sldChg chg="modSp mod delCm">
        <pc:chgData name="Karina Alvarez" userId="f90e522d-be19-44a2-b8f2-9a75a9fcab5d" providerId="ADAL" clId="{D5FCA620-1315-CC4C-8673-CFEEAA4F89B0}" dt="2021-03-25T21:43:34.374" v="38" actId="1592"/>
        <pc:sldMkLst>
          <pc:docMk/>
          <pc:sldMk cId="913355640" sldId="261"/>
        </pc:sldMkLst>
        <pc:spChg chg="mod">
          <ac:chgData name="Karina Alvarez" userId="f90e522d-be19-44a2-b8f2-9a75a9fcab5d" providerId="ADAL" clId="{D5FCA620-1315-CC4C-8673-CFEEAA4F89B0}" dt="2021-03-25T21:38:25.771" v="3" actId="113"/>
          <ac:spMkLst>
            <pc:docMk/>
            <pc:sldMk cId="913355640" sldId="261"/>
            <ac:spMk id="7" creationId="{7735D678-F608-5940-BC93-72C0B6736AC4}"/>
          </ac:spMkLst>
        </pc:spChg>
        <pc:spChg chg="mod">
          <ac:chgData name="Karina Alvarez" userId="f90e522d-be19-44a2-b8f2-9a75a9fcab5d" providerId="ADAL" clId="{D5FCA620-1315-CC4C-8673-CFEEAA4F89B0}" dt="2021-03-25T21:42:57.346" v="37" actId="20577"/>
          <ac:spMkLst>
            <pc:docMk/>
            <pc:sldMk cId="913355640" sldId="261"/>
            <ac:spMk id="104" creationId="{E00B0937-6B9A-9D4C-9486-E2F1C99D710F}"/>
          </ac:spMkLst>
        </pc:spChg>
      </pc:sldChg>
    </pc:docChg>
  </pc:docChgLst>
  <pc:docChgLst>
    <pc:chgData name="Molly Bruce" userId="S::molly.bruce@ssaihq.com::89ba7e51-959d-455d-ac69-bcb5eb488301" providerId="AD" clId="Web-{581A24C8-9057-465A-8851-2F1DA8614C54}"/>
    <pc:docChg chg="modSld">
      <pc:chgData name="Molly Bruce" userId="S::molly.bruce@ssaihq.com::89ba7e51-959d-455d-ac69-bcb5eb488301" providerId="AD" clId="Web-{581A24C8-9057-465A-8851-2F1DA8614C54}" dt="2021-03-22T23:33:29.991" v="30" actId="20577"/>
      <pc:docMkLst>
        <pc:docMk/>
      </pc:docMkLst>
      <pc:sldChg chg="modSp addCm modCm">
        <pc:chgData name="Molly Bruce" userId="S::molly.bruce@ssaihq.com::89ba7e51-959d-455d-ac69-bcb5eb488301" providerId="AD" clId="Web-{581A24C8-9057-465A-8851-2F1DA8614C54}" dt="2021-03-22T23:33:29.991" v="30" actId="20577"/>
        <pc:sldMkLst>
          <pc:docMk/>
          <pc:sldMk cId="913355640" sldId="261"/>
        </pc:sldMkLst>
        <pc:spChg chg="mod">
          <ac:chgData name="Molly Bruce" userId="S::molly.bruce@ssaihq.com::89ba7e51-959d-455d-ac69-bcb5eb488301" providerId="AD" clId="Web-{581A24C8-9057-465A-8851-2F1DA8614C54}" dt="2021-03-22T23:31:36.769" v="22" actId="1076"/>
          <ac:spMkLst>
            <pc:docMk/>
            <pc:sldMk cId="913355640" sldId="261"/>
            <ac:spMk id="7" creationId="{7735D678-F608-5940-BC93-72C0B6736AC4}"/>
          </ac:spMkLst>
        </pc:spChg>
        <pc:spChg chg="mod">
          <ac:chgData name="Molly Bruce" userId="S::molly.bruce@ssaihq.com::89ba7e51-959d-455d-ac69-bcb5eb488301" providerId="AD" clId="Web-{581A24C8-9057-465A-8851-2F1DA8614C54}" dt="2021-03-22T23:31:42.160" v="23" actId="1076"/>
          <ac:spMkLst>
            <pc:docMk/>
            <pc:sldMk cId="913355640" sldId="261"/>
            <ac:spMk id="8" creationId="{2FA18D74-515D-E147-9A3F-2CA270F236BD}"/>
          </ac:spMkLst>
        </pc:spChg>
        <pc:spChg chg="mod">
          <ac:chgData name="Molly Bruce" userId="S::molly.bruce@ssaihq.com::89ba7e51-959d-455d-ac69-bcb5eb488301" providerId="AD" clId="Web-{581A24C8-9057-465A-8851-2F1DA8614C54}" dt="2021-03-22T23:33:29.991" v="30" actId="20577"/>
          <ac:spMkLst>
            <pc:docMk/>
            <pc:sldMk cId="913355640" sldId="261"/>
            <ac:spMk id="19" creationId="{CD73F9B8-ABC1-1F41-AE91-37F33A9DC64D}"/>
          </ac:spMkLst>
        </pc:spChg>
        <pc:spChg chg="mod">
          <ac:chgData name="Molly Bruce" userId="S::molly.bruce@ssaihq.com::89ba7e51-959d-455d-ac69-bcb5eb488301" providerId="AD" clId="Web-{581A24C8-9057-465A-8851-2F1DA8614C54}" dt="2021-03-22T23:31:52.941" v="25" actId="20577"/>
          <ac:spMkLst>
            <pc:docMk/>
            <pc:sldMk cId="913355640" sldId="261"/>
            <ac:spMk id="25" creationId="{E01B6B43-D4ED-EA42-827C-8337590F8AE5}"/>
          </ac:spMkLst>
        </pc:spChg>
        <pc:spChg chg="mod">
          <ac:chgData name="Molly Bruce" userId="S::molly.bruce@ssaihq.com::89ba7e51-959d-455d-ac69-bcb5eb488301" providerId="AD" clId="Web-{581A24C8-9057-465A-8851-2F1DA8614C54}" dt="2021-03-22T23:33:08.006" v="27" actId="20577"/>
          <ac:spMkLst>
            <pc:docMk/>
            <pc:sldMk cId="913355640" sldId="261"/>
            <ac:spMk id="38" creationId="{00000000-0000-0000-0000-000000000000}"/>
          </ac:spMkLst>
        </pc:spChg>
      </pc:sldChg>
    </pc:docChg>
  </pc:docChgLst>
  <pc:docChgLst>
    <pc:chgData name="Roger Ly" userId="521a4c22-1f55-4ba8-b692-914422a27e3a" providerId="ADAL" clId="{C4DAEBD5-A6A5-4377-BDDB-BAE1EE5B2705}"/>
    <pc:docChg chg="undo custSel delSld modSld">
      <pc:chgData name="Roger Ly" userId="521a4c22-1f55-4ba8-b692-914422a27e3a" providerId="ADAL" clId="{C4DAEBD5-A6A5-4377-BDDB-BAE1EE5B2705}" dt="2021-03-23T18:05:02.822" v="247" actId="20577"/>
      <pc:docMkLst>
        <pc:docMk/>
      </pc:docMkLst>
      <pc:sldChg chg="del">
        <pc:chgData name="Roger Ly" userId="521a4c22-1f55-4ba8-b692-914422a27e3a" providerId="ADAL" clId="{C4DAEBD5-A6A5-4377-BDDB-BAE1EE5B2705}" dt="2021-03-23T17:37:26.396" v="79" actId="47"/>
        <pc:sldMkLst>
          <pc:docMk/>
          <pc:sldMk cId="1532886728" sldId="259"/>
        </pc:sldMkLst>
      </pc:sldChg>
      <pc:sldChg chg="del modCm">
        <pc:chgData name="Roger Ly" userId="521a4c22-1f55-4ba8-b692-914422a27e3a" providerId="ADAL" clId="{C4DAEBD5-A6A5-4377-BDDB-BAE1EE5B2705}" dt="2021-03-23T17:37:27.553" v="80" actId="47"/>
        <pc:sldMkLst>
          <pc:docMk/>
          <pc:sldMk cId="3629063796" sldId="260"/>
        </pc:sldMkLst>
      </pc:sldChg>
      <pc:sldChg chg="addSp delSp modSp mod addCm modCm">
        <pc:chgData name="Roger Ly" userId="521a4c22-1f55-4ba8-b692-914422a27e3a" providerId="ADAL" clId="{C4DAEBD5-A6A5-4377-BDDB-BAE1EE5B2705}" dt="2021-03-23T18:05:02.822" v="247" actId="20577"/>
        <pc:sldMkLst>
          <pc:docMk/>
          <pc:sldMk cId="913355640" sldId="261"/>
        </pc:sldMkLst>
        <pc:spChg chg="mod">
          <ac:chgData name="Roger Ly" userId="521a4c22-1f55-4ba8-b692-914422a27e3a" providerId="ADAL" clId="{C4DAEBD5-A6A5-4377-BDDB-BAE1EE5B2705}" dt="2021-03-23T18:05:02.822" v="247" actId="20577"/>
          <ac:spMkLst>
            <pc:docMk/>
            <pc:sldMk cId="913355640" sldId="261"/>
            <ac:spMk id="19" creationId="{CD73F9B8-ABC1-1F41-AE91-37F33A9DC64D}"/>
          </ac:spMkLst>
        </pc:spChg>
        <pc:spChg chg="del">
          <ac:chgData name="Roger Ly" userId="521a4c22-1f55-4ba8-b692-914422a27e3a" providerId="ADAL" clId="{C4DAEBD5-A6A5-4377-BDDB-BAE1EE5B2705}" dt="2021-03-23T17:47:51.446" v="94" actId="478"/>
          <ac:spMkLst>
            <pc:docMk/>
            <pc:sldMk cId="913355640" sldId="261"/>
            <ac:spMk id="34" creationId="{5B3DBA2E-703C-7C40-8BEC-5A2C0FD5941B}"/>
          </ac:spMkLst>
        </pc:spChg>
        <pc:spChg chg="mod topLvl">
          <ac:chgData name="Roger Ly" userId="521a4c22-1f55-4ba8-b692-914422a27e3a" providerId="ADAL" clId="{C4DAEBD5-A6A5-4377-BDDB-BAE1EE5B2705}" dt="2021-03-23T17:59:42.433" v="220" actId="1076"/>
          <ac:spMkLst>
            <pc:docMk/>
            <pc:sldMk cId="913355640" sldId="261"/>
            <ac:spMk id="225" creationId="{4AB7C87B-BA56-FD43-BEBD-40D278B02001}"/>
          </ac:spMkLst>
        </pc:spChg>
        <pc:spChg chg="mod topLvl">
          <ac:chgData name="Roger Ly" userId="521a4c22-1f55-4ba8-b692-914422a27e3a" providerId="ADAL" clId="{C4DAEBD5-A6A5-4377-BDDB-BAE1EE5B2705}" dt="2021-03-23T17:59:42.433" v="220" actId="1076"/>
          <ac:spMkLst>
            <pc:docMk/>
            <pc:sldMk cId="913355640" sldId="261"/>
            <ac:spMk id="226" creationId="{D3001638-238B-084A-A215-26A8CE592067}"/>
          </ac:spMkLst>
        </pc:spChg>
        <pc:spChg chg="mod">
          <ac:chgData name="Roger Ly" userId="521a4c22-1f55-4ba8-b692-914422a27e3a" providerId="ADAL" clId="{C4DAEBD5-A6A5-4377-BDDB-BAE1EE5B2705}" dt="2021-03-23T17:47:43.458" v="92" actId="165"/>
          <ac:spMkLst>
            <pc:docMk/>
            <pc:sldMk cId="913355640" sldId="261"/>
            <ac:spMk id="227" creationId="{5B3DBA2E-703C-7C40-8BEC-5A2C0FD5941B}"/>
          </ac:spMkLst>
        </pc:spChg>
        <pc:spChg chg="add mod">
          <ac:chgData name="Roger Ly" userId="521a4c22-1f55-4ba8-b692-914422a27e3a" providerId="ADAL" clId="{C4DAEBD5-A6A5-4377-BDDB-BAE1EE5B2705}" dt="2021-03-23T17:59:42.433" v="220" actId="1076"/>
          <ac:spMkLst>
            <pc:docMk/>
            <pc:sldMk cId="913355640" sldId="261"/>
            <ac:spMk id="235" creationId="{142B5A7C-0C11-4DFB-90F0-1023FC373659}"/>
          </ac:spMkLst>
        </pc:spChg>
        <pc:spChg chg="add mod">
          <ac:chgData name="Roger Ly" userId="521a4c22-1f55-4ba8-b692-914422a27e3a" providerId="ADAL" clId="{C4DAEBD5-A6A5-4377-BDDB-BAE1EE5B2705}" dt="2021-03-23T17:59:42.433" v="220" actId="1076"/>
          <ac:spMkLst>
            <pc:docMk/>
            <pc:sldMk cId="913355640" sldId="261"/>
            <ac:spMk id="236" creationId="{EF2F46FE-623D-4B5B-9386-3090199458D6}"/>
          </ac:spMkLst>
        </pc:spChg>
        <pc:spChg chg="mod">
          <ac:chgData name="Roger Ly" userId="521a4c22-1f55-4ba8-b692-914422a27e3a" providerId="ADAL" clId="{C4DAEBD5-A6A5-4377-BDDB-BAE1EE5B2705}" dt="2021-03-23T17:57:14.087" v="174"/>
          <ac:spMkLst>
            <pc:docMk/>
            <pc:sldMk cId="913355640" sldId="261"/>
            <ac:spMk id="244" creationId="{871FEBFE-E16F-489B-9A4B-C577E2F44F06}"/>
          </ac:spMkLst>
        </pc:spChg>
        <pc:spChg chg="add mod">
          <ac:chgData name="Roger Ly" userId="521a4c22-1f55-4ba8-b692-914422a27e3a" providerId="ADAL" clId="{C4DAEBD5-A6A5-4377-BDDB-BAE1EE5B2705}" dt="2021-03-23T17:59:42.433" v="220" actId="1076"/>
          <ac:spMkLst>
            <pc:docMk/>
            <pc:sldMk cId="913355640" sldId="261"/>
            <ac:spMk id="247" creationId="{888EF61A-9A5A-49EA-9C5C-CC770AF6E2FF}"/>
          </ac:spMkLst>
        </pc:spChg>
        <pc:spChg chg="add mod">
          <ac:chgData name="Roger Ly" userId="521a4c22-1f55-4ba8-b692-914422a27e3a" providerId="ADAL" clId="{C4DAEBD5-A6A5-4377-BDDB-BAE1EE5B2705}" dt="2021-03-23T17:59:42.433" v="220" actId="1076"/>
          <ac:spMkLst>
            <pc:docMk/>
            <pc:sldMk cId="913355640" sldId="261"/>
            <ac:spMk id="248" creationId="{92921580-4DFC-4C75-9834-D5DD895A811C}"/>
          </ac:spMkLst>
        </pc:spChg>
        <pc:spChg chg="add mod">
          <ac:chgData name="Roger Ly" userId="521a4c22-1f55-4ba8-b692-914422a27e3a" providerId="ADAL" clId="{C4DAEBD5-A6A5-4377-BDDB-BAE1EE5B2705}" dt="2021-03-23T17:59:42.433" v="220" actId="1076"/>
          <ac:spMkLst>
            <pc:docMk/>
            <pc:sldMk cId="913355640" sldId="261"/>
            <ac:spMk id="249" creationId="{690ABFB9-A09D-4036-876B-54F427EB38D3}"/>
          </ac:spMkLst>
        </pc:spChg>
        <pc:spChg chg="add mod">
          <ac:chgData name="Roger Ly" userId="521a4c22-1f55-4ba8-b692-914422a27e3a" providerId="ADAL" clId="{C4DAEBD5-A6A5-4377-BDDB-BAE1EE5B2705}" dt="2021-03-23T17:59:42.433" v="220" actId="1076"/>
          <ac:spMkLst>
            <pc:docMk/>
            <pc:sldMk cId="913355640" sldId="261"/>
            <ac:spMk id="250" creationId="{A6B62510-5CB4-4684-A279-1DE0877BB2BC}"/>
          </ac:spMkLst>
        </pc:spChg>
        <pc:spChg chg="add mod">
          <ac:chgData name="Roger Ly" userId="521a4c22-1f55-4ba8-b692-914422a27e3a" providerId="ADAL" clId="{C4DAEBD5-A6A5-4377-BDDB-BAE1EE5B2705}" dt="2021-03-23T17:59:42.433" v="220" actId="1076"/>
          <ac:spMkLst>
            <pc:docMk/>
            <pc:sldMk cId="913355640" sldId="261"/>
            <ac:spMk id="251" creationId="{B35FA01D-C5D1-4764-90AB-7A9931A3511B}"/>
          </ac:spMkLst>
        </pc:spChg>
        <pc:spChg chg="add mod">
          <ac:chgData name="Roger Ly" userId="521a4c22-1f55-4ba8-b692-914422a27e3a" providerId="ADAL" clId="{C4DAEBD5-A6A5-4377-BDDB-BAE1EE5B2705}" dt="2021-03-23T17:59:42.433" v="220" actId="1076"/>
          <ac:spMkLst>
            <pc:docMk/>
            <pc:sldMk cId="913355640" sldId="261"/>
            <ac:spMk id="252" creationId="{50EEBD9E-532A-49BC-A363-D822EDF04587}"/>
          </ac:spMkLst>
        </pc:spChg>
        <pc:grpChg chg="del">
          <ac:chgData name="Roger Ly" userId="521a4c22-1f55-4ba8-b692-914422a27e3a" providerId="ADAL" clId="{C4DAEBD5-A6A5-4377-BDDB-BAE1EE5B2705}" dt="2021-03-23T17:47:51.446" v="94" actId="478"/>
          <ac:grpSpMkLst>
            <pc:docMk/>
            <pc:sldMk cId="913355640" sldId="261"/>
            <ac:grpSpMk id="56" creationId="{D3D82F8F-C93A-8E4C-B774-C18E559A871D}"/>
          </ac:grpSpMkLst>
        </pc:grpChg>
        <pc:grpChg chg="add del mod">
          <ac:chgData name="Roger Ly" userId="521a4c22-1f55-4ba8-b692-914422a27e3a" providerId="ADAL" clId="{C4DAEBD5-A6A5-4377-BDDB-BAE1EE5B2705}" dt="2021-03-23T17:47:43.458" v="92" actId="165"/>
          <ac:grpSpMkLst>
            <pc:docMk/>
            <pc:sldMk cId="913355640" sldId="261"/>
            <ac:grpSpMk id="110" creationId="{04CCDE22-5EFE-4FC3-951A-B967FBC0DAF9}"/>
          </ac:grpSpMkLst>
        </pc:grpChg>
        <pc:grpChg chg="del mod ord">
          <ac:chgData name="Roger Ly" userId="521a4c22-1f55-4ba8-b692-914422a27e3a" providerId="ADAL" clId="{C4DAEBD5-A6A5-4377-BDDB-BAE1EE5B2705}" dt="2021-03-23T17:37:09.099" v="78" actId="1076"/>
          <ac:grpSpMkLst>
            <pc:docMk/>
            <pc:sldMk cId="913355640" sldId="261"/>
            <ac:grpSpMk id="220" creationId="{DAE245BC-463E-EF44-8450-86B99782DACB}"/>
          </ac:grpSpMkLst>
        </pc:grpChg>
        <pc:grpChg chg="mod topLvl">
          <ac:chgData name="Roger Ly" userId="521a4c22-1f55-4ba8-b692-914422a27e3a" providerId="ADAL" clId="{C4DAEBD5-A6A5-4377-BDDB-BAE1EE5B2705}" dt="2021-03-23T17:59:42.433" v="220" actId="1076"/>
          <ac:grpSpMkLst>
            <pc:docMk/>
            <pc:sldMk cId="913355640" sldId="261"/>
            <ac:grpSpMk id="222" creationId="{AA55B1C6-FE07-3642-B6D6-222A8FEE2227}"/>
          </ac:grpSpMkLst>
        </pc:grpChg>
        <pc:grpChg chg="mod topLvl">
          <ac:chgData name="Roger Ly" userId="521a4c22-1f55-4ba8-b692-914422a27e3a" providerId="ADAL" clId="{C4DAEBD5-A6A5-4377-BDDB-BAE1EE5B2705}" dt="2021-03-23T17:59:42.433" v="220" actId="1076"/>
          <ac:grpSpMkLst>
            <pc:docMk/>
            <pc:sldMk cId="913355640" sldId="261"/>
            <ac:grpSpMk id="223" creationId="{D3D82F8F-C93A-8E4C-B774-C18E559A871D}"/>
          </ac:grpSpMkLst>
        </pc:grpChg>
        <pc:grpChg chg="add mod">
          <ac:chgData name="Roger Ly" userId="521a4c22-1f55-4ba8-b692-914422a27e3a" providerId="ADAL" clId="{C4DAEBD5-A6A5-4377-BDDB-BAE1EE5B2705}" dt="2021-03-23T17:59:42.433" v="220" actId="1076"/>
          <ac:grpSpMkLst>
            <pc:docMk/>
            <pc:sldMk cId="913355640" sldId="261"/>
            <ac:grpSpMk id="237" creationId="{63E94021-30FA-4806-B525-5F97357F7C27}"/>
          </ac:grpSpMkLst>
        </pc:grpChg>
        <pc:grpChg chg="add mod">
          <ac:chgData name="Roger Ly" userId="521a4c22-1f55-4ba8-b692-914422a27e3a" providerId="ADAL" clId="{C4DAEBD5-A6A5-4377-BDDB-BAE1EE5B2705}" dt="2021-03-23T17:59:42.433" v="220" actId="1076"/>
          <ac:grpSpMkLst>
            <pc:docMk/>
            <pc:sldMk cId="913355640" sldId="261"/>
            <ac:grpSpMk id="243" creationId="{A3B29D2A-922C-430A-916E-9EBC23A90F5A}"/>
          </ac:grpSpMkLst>
        </pc:grpChg>
        <pc:picChg chg="add mod modCrop">
          <ac:chgData name="Roger Ly" userId="521a4c22-1f55-4ba8-b692-914422a27e3a" providerId="ADAL" clId="{C4DAEBD5-A6A5-4377-BDDB-BAE1EE5B2705}" dt="2021-03-23T17:59:42.433" v="220" actId="1076"/>
          <ac:picMkLst>
            <pc:docMk/>
            <pc:sldMk cId="913355640" sldId="261"/>
            <ac:picMk id="26" creationId="{66F8AC58-FC03-473C-9242-F6C453B71DE8}"/>
          </ac:picMkLst>
        </pc:picChg>
        <pc:picChg chg="del">
          <ac:chgData name="Roger Ly" userId="521a4c22-1f55-4ba8-b692-914422a27e3a" providerId="ADAL" clId="{C4DAEBD5-A6A5-4377-BDDB-BAE1EE5B2705}" dt="2021-03-23T17:47:51.446" v="94" actId="478"/>
          <ac:picMkLst>
            <pc:docMk/>
            <pc:sldMk cId="913355640" sldId="261"/>
            <ac:picMk id="35" creationId="{78AEB5E9-4488-D54F-86F3-C24B57E7FA34}"/>
          </ac:picMkLst>
        </pc:picChg>
        <pc:picChg chg="mod ord">
          <ac:chgData name="Roger Ly" userId="521a4c22-1f55-4ba8-b692-914422a27e3a" providerId="ADAL" clId="{C4DAEBD5-A6A5-4377-BDDB-BAE1EE5B2705}" dt="2021-03-23T18:04:38.152" v="244" actId="167"/>
          <ac:picMkLst>
            <pc:docMk/>
            <pc:sldMk cId="913355640" sldId="261"/>
            <ac:picMk id="45" creationId="{00000000-0000-0000-0000-000000000000}"/>
          </ac:picMkLst>
        </pc:picChg>
        <pc:picChg chg="add del">
          <ac:chgData name="Roger Ly" userId="521a4c22-1f55-4ba8-b692-914422a27e3a" providerId="ADAL" clId="{C4DAEBD5-A6A5-4377-BDDB-BAE1EE5B2705}" dt="2021-03-23T17:36:51.869" v="77"/>
          <ac:picMkLst>
            <pc:docMk/>
            <pc:sldMk cId="913355640" sldId="261"/>
            <ac:picMk id="108" creationId="{93637121-4039-40C4-9002-DA6595658ADB}"/>
          </ac:picMkLst>
        </pc:picChg>
        <pc:picChg chg="mod topLvl modCrop">
          <ac:chgData name="Roger Ly" userId="521a4c22-1f55-4ba8-b692-914422a27e3a" providerId="ADAL" clId="{C4DAEBD5-A6A5-4377-BDDB-BAE1EE5B2705}" dt="2021-03-23T17:59:42.433" v="220" actId="1076"/>
          <ac:picMkLst>
            <pc:docMk/>
            <pc:sldMk cId="913355640" sldId="261"/>
            <ac:picMk id="221" creationId="{656F183D-B842-D640-B73F-7C8F1621F344}"/>
          </ac:picMkLst>
        </pc:picChg>
        <pc:picChg chg="mod topLvl">
          <ac:chgData name="Roger Ly" userId="521a4c22-1f55-4ba8-b692-914422a27e3a" providerId="ADAL" clId="{C4DAEBD5-A6A5-4377-BDDB-BAE1EE5B2705}" dt="2021-03-23T17:59:42.433" v="220" actId="1076"/>
          <ac:picMkLst>
            <pc:docMk/>
            <pc:sldMk cId="913355640" sldId="261"/>
            <ac:picMk id="224" creationId="{58BF02E7-F116-564B-B2C1-03D17AB60805}"/>
          </ac:picMkLst>
        </pc:picChg>
        <pc:picChg chg="mod">
          <ac:chgData name="Roger Ly" userId="521a4c22-1f55-4ba8-b692-914422a27e3a" providerId="ADAL" clId="{C4DAEBD5-A6A5-4377-BDDB-BAE1EE5B2705}" dt="2021-03-23T17:47:43.458" v="92" actId="165"/>
          <ac:picMkLst>
            <pc:docMk/>
            <pc:sldMk cId="913355640" sldId="261"/>
            <ac:picMk id="228" creationId="{78AEB5E9-4488-D54F-86F3-C24B57E7FA34}"/>
          </ac:picMkLst>
        </pc:picChg>
        <pc:picChg chg="mod">
          <ac:chgData name="Roger Ly" userId="521a4c22-1f55-4ba8-b692-914422a27e3a" providerId="ADAL" clId="{C4DAEBD5-A6A5-4377-BDDB-BAE1EE5B2705}" dt="2021-03-23T17:57:14.087" v="174"/>
          <ac:picMkLst>
            <pc:docMk/>
            <pc:sldMk cId="913355640" sldId="261"/>
            <ac:picMk id="245" creationId="{F012D5B5-2F2C-4EFD-BE87-C5375430E1C0}"/>
          </ac:picMkLst>
        </pc:picChg>
        <pc:picChg chg="add mod">
          <ac:chgData name="Roger Ly" userId="521a4c22-1f55-4ba8-b692-914422a27e3a" providerId="ADAL" clId="{C4DAEBD5-A6A5-4377-BDDB-BAE1EE5B2705}" dt="2021-03-23T17:59:42.433" v="220" actId="1076"/>
          <ac:picMkLst>
            <pc:docMk/>
            <pc:sldMk cId="913355640" sldId="261"/>
            <ac:picMk id="246" creationId="{8A378D27-9306-4AA2-BB65-1CD5092F5DA8}"/>
          </ac:picMkLst>
        </pc:picChg>
        <pc:picChg chg="add mod ord">
          <ac:chgData name="Roger Ly" userId="521a4c22-1f55-4ba8-b692-914422a27e3a" providerId="ADAL" clId="{C4DAEBD5-A6A5-4377-BDDB-BAE1EE5B2705}" dt="2021-03-23T18:04:43.751" v="245" actId="1076"/>
          <ac:picMkLst>
            <pc:docMk/>
            <pc:sldMk cId="913355640" sldId="261"/>
            <ac:picMk id="253" creationId="{01D32ED7-8F6B-4F93-BAB5-A036885BBD54}"/>
          </ac:picMkLst>
        </pc:picChg>
        <pc:picChg chg="add mod">
          <ac:chgData name="Roger Ly" userId="521a4c22-1f55-4ba8-b692-914422a27e3a" providerId="ADAL" clId="{C4DAEBD5-A6A5-4377-BDDB-BAE1EE5B2705}" dt="2021-03-23T18:04:22.038" v="238" actId="571"/>
          <ac:picMkLst>
            <pc:docMk/>
            <pc:sldMk cId="913355640" sldId="261"/>
            <ac:picMk id="254" creationId="{1C2157CD-DBE3-4874-AA65-CBD0345B8601}"/>
          </ac:picMkLst>
        </pc:picChg>
        <pc:cxnChg chg="mod">
          <ac:chgData name="Roger Ly" userId="521a4c22-1f55-4ba8-b692-914422a27e3a" providerId="ADAL" clId="{C4DAEBD5-A6A5-4377-BDDB-BAE1EE5B2705}" dt="2021-03-23T17:47:43.458" v="92" actId="165"/>
          <ac:cxnSpMkLst>
            <pc:docMk/>
            <pc:sldMk cId="913355640" sldId="261"/>
            <ac:cxnSpMk id="229" creationId="{7F8CA9B5-16E2-3B48-ABCF-9F2AFF58261A}"/>
          </ac:cxnSpMkLst>
        </pc:cxnChg>
        <pc:cxnChg chg="mod">
          <ac:chgData name="Roger Ly" userId="521a4c22-1f55-4ba8-b692-914422a27e3a" providerId="ADAL" clId="{C4DAEBD5-A6A5-4377-BDDB-BAE1EE5B2705}" dt="2021-03-23T17:47:43.458" v="92" actId="165"/>
          <ac:cxnSpMkLst>
            <pc:docMk/>
            <pc:sldMk cId="913355640" sldId="261"/>
            <ac:cxnSpMk id="230" creationId="{6D72BCD0-FC29-7245-8BBA-BCBBCA3DF44E}"/>
          </ac:cxnSpMkLst>
        </pc:cxnChg>
        <pc:cxnChg chg="mod">
          <ac:chgData name="Roger Ly" userId="521a4c22-1f55-4ba8-b692-914422a27e3a" providerId="ADAL" clId="{C4DAEBD5-A6A5-4377-BDDB-BAE1EE5B2705}" dt="2021-03-23T17:47:43.458" v="92" actId="165"/>
          <ac:cxnSpMkLst>
            <pc:docMk/>
            <pc:sldMk cId="913355640" sldId="261"/>
            <ac:cxnSpMk id="231" creationId="{1D381BE4-535A-4C4A-A1CE-9252A7EDB35F}"/>
          </ac:cxnSpMkLst>
        </pc:cxnChg>
        <pc:cxnChg chg="mod">
          <ac:chgData name="Roger Ly" userId="521a4c22-1f55-4ba8-b692-914422a27e3a" providerId="ADAL" clId="{C4DAEBD5-A6A5-4377-BDDB-BAE1EE5B2705}" dt="2021-03-23T17:47:43.458" v="92" actId="165"/>
          <ac:cxnSpMkLst>
            <pc:docMk/>
            <pc:sldMk cId="913355640" sldId="261"/>
            <ac:cxnSpMk id="232" creationId="{B13FB18A-BE7C-144E-94D1-0395BBE5852A}"/>
          </ac:cxnSpMkLst>
        </pc:cxnChg>
        <pc:cxnChg chg="mod">
          <ac:chgData name="Roger Ly" userId="521a4c22-1f55-4ba8-b692-914422a27e3a" providerId="ADAL" clId="{C4DAEBD5-A6A5-4377-BDDB-BAE1EE5B2705}" dt="2021-03-23T17:47:43.458" v="92" actId="165"/>
          <ac:cxnSpMkLst>
            <pc:docMk/>
            <pc:sldMk cId="913355640" sldId="261"/>
            <ac:cxnSpMk id="233" creationId="{AD9C748B-C002-8A47-8567-06B285498A69}"/>
          </ac:cxnSpMkLst>
        </pc:cxnChg>
        <pc:cxnChg chg="mod">
          <ac:chgData name="Roger Ly" userId="521a4c22-1f55-4ba8-b692-914422a27e3a" providerId="ADAL" clId="{C4DAEBD5-A6A5-4377-BDDB-BAE1EE5B2705}" dt="2021-03-23T17:57:14.087" v="174"/>
          <ac:cxnSpMkLst>
            <pc:docMk/>
            <pc:sldMk cId="913355640" sldId="261"/>
            <ac:cxnSpMk id="238" creationId="{DB4FF868-D32F-40BD-9D2E-6C541BD2B380}"/>
          </ac:cxnSpMkLst>
        </pc:cxnChg>
        <pc:cxnChg chg="mod">
          <ac:chgData name="Roger Ly" userId="521a4c22-1f55-4ba8-b692-914422a27e3a" providerId="ADAL" clId="{C4DAEBD5-A6A5-4377-BDDB-BAE1EE5B2705}" dt="2021-03-23T17:57:14.087" v="174"/>
          <ac:cxnSpMkLst>
            <pc:docMk/>
            <pc:sldMk cId="913355640" sldId="261"/>
            <ac:cxnSpMk id="239" creationId="{4AEB4F67-32E2-42AB-9035-71EFDEA3C62D}"/>
          </ac:cxnSpMkLst>
        </pc:cxnChg>
        <pc:cxnChg chg="mod">
          <ac:chgData name="Roger Ly" userId="521a4c22-1f55-4ba8-b692-914422a27e3a" providerId="ADAL" clId="{C4DAEBD5-A6A5-4377-BDDB-BAE1EE5B2705}" dt="2021-03-23T17:57:14.087" v="174"/>
          <ac:cxnSpMkLst>
            <pc:docMk/>
            <pc:sldMk cId="913355640" sldId="261"/>
            <ac:cxnSpMk id="240" creationId="{C8BF9297-A697-4BBC-A02A-8AF954FF0A70}"/>
          </ac:cxnSpMkLst>
        </pc:cxnChg>
        <pc:cxnChg chg="mod">
          <ac:chgData name="Roger Ly" userId="521a4c22-1f55-4ba8-b692-914422a27e3a" providerId="ADAL" clId="{C4DAEBD5-A6A5-4377-BDDB-BAE1EE5B2705}" dt="2021-03-23T17:57:14.087" v="174"/>
          <ac:cxnSpMkLst>
            <pc:docMk/>
            <pc:sldMk cId="913355640" sldId="261"/>
            <ac:cxnSpMk id="241" creationId="{7B439249-B062-4CB5-B22B-9AA33F097CEC}"/>
          </ac:cxnSpMkLst>
        </pc:cxnChg>
        <pc:cxnChg chg="mod">
          <ac:chgData name="Roger Ly" userId="521a4c22-1f55-4ba8-b692-914422a27e3a" providerId="ADAL" clId="{C4DAEBD5-A6A5-4377-BDDB-BAE1EE5B2705}" dt="2021-03-23T17:57:14.087" v="174"/>
          <ac:cxnSpMkLst>
            <pc:docMk/>
            <pc:sldMk cId="913355640" sldId="261"/>
            <ac:cxnSpMk id="242" creationId="{F675F878-55B3-47C7-8EF7-C0CECC74926E}"/>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B4DB7-4319-094C-B1E9-C1243FAAB308}" type="datetimeFigureOut">
              <a:rPr lang="en-US" smtClean="0"/>
              <a:t>9/21/21</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D19A8-F39B-2142-AC86-424562E30DC3}" type="slidenum">
              <a:rPr lang="en-US" smtClean="0"/>
              <a:t>‹#›</a:t>
            </a:fld>
            <a:endParaRPr lang="en-US"/>
          </a:p>
        </p:txBody>
      </p:sp>
    </p:spTree>
    <p:extLst>
      <p:ext uri="{BB962C8B-B14F-4D97-AF65-F5344CB8AC3E}">
        <p14:creationId xmlns:p14="http://schemas.microsoft.com/office/powerpoint/2010/main" val="2366035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3D19A8-F39B-2142-AC86-424562E30DC3}" type="slidenum">
              <a:rPr lang="en-US" smtClean="0"/>
              <a:t>1</a:t>
            </a:fld>
            <a:endParaRPr lang="en-US"/>
          </a:p>
        </p:txBody>
      </p:sp>
    </p:spTree>
    <p:extLst>
      <p:ext uri="{BB962C8B-B14F-4D97-AF65-F5344CB8AC3E}">
        <p14:creationId xmlns:p14="http://schemas.microsoft.com/office/powerpoint/2010/main" val="42461779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6ADB2"/>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22114041" y="34709587"/>
            <a:ext cx="452387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56ADB2"/>
                </a:solidFill>
              </a:rPr>
              <a:t> |</a:t>
            </a:r>
            <a:r>
              <a:rPr lang="en-US" spc="100" baseline="0">
                <a:solidFill>
                  <a:srgbClr val="56ADB2"/>
                </a:solidFill>
              </a:rPr>
              <a:t>Spring</a:t>
            </a:r>
            <a:r>
              <a:rPr lang="en-US">
                <a:solidFill>
                  <a:srgbClr val="56ADB2"/>
                </a:solidFill>
              </a:rPr>
              <a:t> 2021</a:t>
            </a:r>
          </a:p>
        </p:txBody>
      </p:sp>
      <p:cxnSp>
        <p:nvCxnSpPr>
          <p:cNvPr id="14" name="Straight Connector 13"/>
          <p:cNvCxnSpPr/>
          <p:nvPr userDrawn="1"/>
        </p:nvCxnSpPr>
        <p:spPr>
          <a:xfrm>
            <a:off x="1032387" y="35751321"/>
            <a:ext cx="25367226" cy="0"/>
          </a:xfrm>
          <a:prstGeom prst="line">
            <a:avLst/>
          </a:prstGeom>
          <a:ln w="190500" cap="rnd">
            <a:solidFill>
              <a:srgbClr val="56ADB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032387" y="3924300"/>
            <a:ext cx="25367226" cy="0"/>
          </a:xfrm>
          <a:prstGeom prst="line">
            <a:avLst/>
          </a:prstGeom>
          <a:ln w="190500" cap="rnd">
            <a:solidFill>
              <a:srgbClr val="56ADB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744" y="864365"/>
            <a:ext cx="2468880" cy="2468880"/>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8162" y="34708848"/>
            <a:ext cx="4465657" cy="694944"/>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xmlns="">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24">
          <p15:clr>
            <a:srgbClr val="FBAE40"/>
          </p15:clr>
        </p15:guide>
        <p15:guide id="9" orient="horz" pos="21336">
          <p15:clr>
            <a:srgbClr val="FBAE40"/>
          </p15:clr>
        </p15:guide>
        <p15:guide id="10" pos="15360">
          <p15:clr>
            <a:srgbClr val="FBAE40"/>
          </p15:clr>
        </p15:guide>
        <p15:guide id="11" orient="horz" pos="2928">
          <p15:clr>
            <a:srgbClr val="FBAE40"/>
          </p15:clr>
        </p15:guide>
        <p15:guide id="12" pos="8928">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9/21/21</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20" Type="http://schemas.openxmlformats.org/officeDocument/2006/relationships/image" Target="../media/image21.png"/><Relationship Id="rId21" Type="http://schemas.openxmlformats.org/officeDocument/2006/relationships/image" Target="../media/image22.png"/><Relationship Id="rId22" Type="http://schemas.openxmlformats.org/officeDocument/2006/relationships/image" Target="../media/image23.png"/><Relationship Id="rId23" Type="http://schemas.openxmlformats.org/officeDocument/2006/relationships/image" Target="../media/image24.sv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7.png"/><Relationship Id="rId28" Type="http://schemas.openxmlformats.org/officeDocument/2006/relationships/image" Target="../media/image28.png"/><Relationship Id="rId29" Type="http://schemas.openxmlformats.org/officeDocument/2006/relationships/image" Target="../media/image29.png"/><Relationship Id="rId30" Type="http://schemas.openxmlformats.org/officeDocument/2006/relationships/image" Target="../media/image31.svg"/><Relationship Id="rId31" Type="http://schemas.openxmlformats.org/officeDocument/2006/relationships/image" Target="../media/image30.jpe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emf"/><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9988CA6C-2FBE-9F4D-94E6-908B62258B8E}"/>
              </a:ext>
            </a:extLst>
          </p:cNvPr>
          <p:cNvSpPr/>
          <p:nvPr/>
        </p:nvSpPr>
        <p:spPr>
          <a:xfrm>
            <a:off x="952014" y="20871465"/>
            <a:ext cx="6929140" cy="6289052"/>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64116" y="31782762"/>
            <a:ext cx="2103120" cy="2103120"/>
          </a:xfrm>
          <a:prstGeom prst="rect">
            <a:avLst/>
          </a:prstGeom>
        </p:spPr>
      </p:pic>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94906" y="31782762"/>
            <a:ext cx="2103120" cy="2103120"/>
          </a:xfrm>
          <a:prstGeom prst="rect">
            <a:avLst/>
          </a:prstGeom>
        </p:spPr>
      </p:pic>
      <p:pic>
        <p:nvPicPr>
          <p:cNvPr id="46" name="Picture 4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973008" y="31782762"/>
            <a:ext cx="2103120" cy="2103120"/>
          </a:xfrm>
          <a:prstGeom prst="rect">
            <a:avLst/>
          </a:prstGeom>
        </p:spPr>
      </p:pic>
      <p:pic>
        <p:nvPicPr>
          <p:cNvPr id="3" name="Picture 8">
            <a:extLst>
              <a:ext uri="{FF2B5EF4-FFF2-40B4-BE49-F238E27FC236}">
                <a16:creationId xmlns:a16="http://schemas.microsoft.com/office/drawing/2014/main" xmlns="" id="{29EA62C5-4E69-4177-BFF5-238376D621D1}"/>
              </a:ext>
            </a:extLst>
          </p:cNvPr>
          <p:cNvPicPr>
            <a:picLocks noChangeAspect="1"/>
          </p:cNvPicPr>
          <p:nvPr/>
        </p:nvPicPr>
        <p:blipFill rotWithShape="1">
          <a:blip r:embed="rId4"/>
          <a:srcRect b="-739"/>
          <a:stretch/>
        </p:blipFill>
        <p:spPr>
          <a:xfrm>
            <a:off x="16094979" y="31903152"/>
            <a:ext cx="1842055" cy="1847839"/>
          </a:xfrm>
          <a:prstGeom prst="ellipse">
            <a:avLst/>
          </a:prstGeom>
        </p:spPr>
      </p:pic>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1110" y="31782762"/>
            <a:ext cx="2103120" cy="2103120"/>
          </a:xfrm>
          <a:prstGeom prst="rect">
            <a:avLst/>
          </a:prstGeom>
        </p:spPr>
      </p:pic>
      <p:pic>
        <p:nvPicPr>
          <p:cNvPr id="253" name="Google Shape;25;p1">
            <a:extLst>
              <a:ext uri="{FF2B5EF4-FFF2-40B4-BE49-F238E27FC236}">
                <a16:creationId xmlns:a16="http://schemas.microsoft.com/office/drawing/2014/main" xmlns="" id="{01D32ED7-8F6B-4F93-BAB5-A036885BBD54}"/>
              </a:ext>
            </a:extLst>
          </p:cNvPr>
          <p:cNvPicPr preferRelativeResize="0">
            <a:picLocks noChangeAspect="1"/>
          </p:cNvPicPr>
          <p:nvPr/>
        </p:nvPicPr>
        <p:blipFill rotWithShape="1">
          <a:blip r:embed="rId5">
            <a:alphaModFix/>
          </a:blip>
          <a:srcRect l="-1" t="-173" r="432" b="1434"/>
          <a:stretch/>
        </p:blipFill>
        <p:spPr>
          <a:xfrm>
            <a:off x="19022526" y="31906044"/>
            <a:ext cx="1842055" cy="1842055"/>
          </a:xfrm>
          <a:prstGeom prst="ellipse">
            <a:avLst/>
          </a:prstGeom>
          <a:noFill/>
          <a:ln>
            <a:noFill/>
          </a:ln>
        </p:spPr>
      </p:pic>
      <p:pic>
        <p:nvPicPr>
          <p:cNvPr id="221" name="Picture 220" descr="Map&#10;&#10;Description automatically generated">
            <a:extLst>
              <a:ext uri="{FF2B5EF4-FFF2-40B4-BE49-F238E27FC236}">
                <a16:creationId xmlns:a16="http://schemas.microsoft.com/office/drawing/2014/main" xmlns="" id="{656F183D-B842-D640-B73F-7C8F1621F34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2" t="6208" r="427" b="24345"/>
          <a:stretch/>
        </p:blipFill>
        <p:spPr>
          <a:xfrm>
            <a:off x="18429531" y="20789204"/>
            <a:ext cx="5874374" cy="3144688"/>
          </a:xfrm>
          <a:prstGeom prst="rect">
            <a:avLst/>
          </a:prstGeom>
        </p:spPr>
      </p:pic>
      <p:grpSp>
        <p:nvGrpSpPr>
          <p:cNvPr id="220" name="Group 219">
            <a:extLst>
              <a:ext uri="{FF2B5EF4-FFF2-40B4-BE49-F238E27FC236}">
                <a16:creationId xmlns:a16="http://schemas.microsoft.com/office/drawing/2014/main" xmlns="" id="{DAE245BC-463E-EF44-8450-86B99782DACB}"/>
              </a:ext>
            </a:extLst>
          </p:cNvPr>
          <p:cNvGrpSpPr/>
          <p:nvPr/>
        </p:nvGrpSpPr>
        <p:grpSpPr>
          <a:xfrm>
            <a:off x="-127674354" y="-1022720832"/>
            <a:ext cx="148109641" cy="910222123"/>
            <a:chOff x="-146672849" y="-1042317464"/>
            <a:chExt cx="148109641" cy="910222123"/>
          </a:xfrm>
        </p:grpSpPr>
        <p:grpSp>
          <p:nvGrpSpPr>
            <p:cNvPr id="30" name="Group 221">
              <a:extLst>
                <a:ext uri="{FF2B5EF4-FFF2-40B4-BE49-F238E27FC236}">
                  <a16:creationId xmlns:a16="http://schemas.microsoft.com/office/drawing/2014/main" xmlns="" id="{AA55B1C6-FE07-3642-B6D6-222A8FEE2227}"/>
                </a:ext>
              </a:extLst>
            </p:cNvPr>
            <p:cNvGrpSpPr/>
            <p:nvPr/>
          </p:nvGrpSpPr>
          <p:grpSpPr>
            <a:xfrm>
              <a:off x="-36557875" y="-1042317464"/>
              <a:ext cx="37994667" cy="123711"/>
              <a:chOff x="-1069063" y="3697380"/>
              <a:chExt cx="2471659" cy="123711"/>
            </a:xfrm>
          </p:grpSpPr>
          <p:cxnSp>
            <p:nvCxnSpPr>
              <p:cNvPr id="29" name="Straight Connector 228">
                <a:extLst>
                  <a:ext uri="{FF2B5EF4-FFF2-40B4-BE49-F238E27FC236}">
                    <a16:creationId xmlns:a16="http://schemas.microsoft.com/office/drawing/2014/main" xmlns="" id="{7F8CA9B5-16E2-3B48-ABCF-9F2AFF58261A}"/>
                  </a:ext>
                </a:extLst>
              </p:cNvPr>
              <p:cNvCxnSpPr/>
              <p:nvPr/>
            </p:nvCxnSpPr>
            <p:spPr>
              <a:xfrm>
                <a:off x="-1069063" y="3697380"/>
                <a:ext cx="41722"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229">
                <a:extLst>
                  <a:ext uri="{FF2B5EF4-FFF2-40B4-BE49-F238E27FC236}">
                    <a16:creationId xmlns:a16="http://schemas.microsoft.com/office/drawing/2014/main" xmlns="" id="{6D72BCD0-FC29-7245-8BBA-BCBBCA3DF44E}"/>
                  </a:ext>
                </a:extLst>
              </p:cNvPr>
              <p:cNvCxnSpPr/>
              <p:nvPr/>
            </p:nvCxnSpPr>
            <p:spPr>
              <a:xfrm>
                <a:off x="-1027774" y="3697380"/>
                <a:ext cx="41722"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230">
                <a:extLst>
                  <a:ext uri="{FF2B5EF4-FFF2-40B4-BE49-F238E27FC236}">
                    <a16:creationId xmlns:a16="http://schemas.microsoft.com/office/drawing/2014/main" xmlns="" id="{1D381BE4-535A-4C4A-A1CE-9252A7EDB35F}"/>
                  </a:ext>
                </a:extLst>
              </p:cNvPr>
              <p:cNvCxnSpPr/>
              <p:nvPr/>
            </p:nvCxnSpPr>
            <p:spPr>
              <a:xfrm>
                <a:off x="766568" y="3759179"/>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231">
                <a:extLst>
                  <a:ext uri="{FF2B5EF4-FFF2-40B4-BE49-F238E27FC236}">
                    <a16:creationId xmlns:a16="http://schemas.microsoft.com/office/drawing/2014/main" xmlns="" id="{B13FB18A-BE7C-144E-94D1-0395BBE5852A}"/>
                  </a:ext>
                </a:extLst>
              </p:cNvPr>
              <p:cNvCxnSpPr/>
              <p:nvPr/>
            </p:nvCxnSpPr>
            <p:spPr>
              <a:xfrm>
                <a:off x="1402596" y="3761560"/>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2">
                <a:extLst>
                  <a:ext uri="{FF2B5EF4-FFF2-40B4-BE49-F238E27FC236}">
                    <a16:creationId xmlns:a16="http://schemas.microsoft.com/office/drawing/2014/main" xmlns="" id="{AD9C748B-C002-8A47-8567-06B285498A69}"/>
                  </a:ext>
                </a:extLst>
              </p:cNvPr>
              <p:cNvCxnSpPr/>
              <p:nvPr/>
            </p:nvCxnSpPr>
            <p:spPr>
              <a:xfrm>
                <a:off x="125218" y="3761560"/>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5" name="Picture 223">
              <a:extLst>
                <a:ext uri="{FF2B5EF4-FFF2-40B4-BE49-F238E27FC236}">
                  <a16:creationId xmlns:a16="http://schemas.microsoft.com/office/drawing/2014/main" xmlns="" id="{58BF02E7-F116-564B-B2C1-03D17AB6080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6540099" y="-132472628"/>
              <a:ext cx="1138816" cy="143426"/>
            </a:xfrm>
            <a:prstGeom prst="rect">
              <a:avLst/>
            </a:prstGeom>
          </p:spPr>
        </p:pic>
        <p:sp>
          <p:nvSpPr>
            <p:cNvPr id="106" name="TextBox 224">
              <a:extLst>
                <a:ext uri="{FF2B5EF4-FFF2-40B4-BE49-F238E27FC236}">
                  <a16:creationId xmlns:a16="http://schemas.microsoft.com/office/drawing/2014/main" xmlns="" id="{4AB7C87B-BA56-FD43-BEBD-40D278B02001}"/>
                </a:ext>
              </a:extLst>
            </p:cNvPr>
            <p:cNvSpPr txBox="1"/>
            <p:nvPr/>
          </p:nvSpPr>
          <p:spPr>
            <a:xfrm>
              <a:off x="-146672849" y="-132372340"/>
              <a:ext cx="20504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sp>
          <p:nvSpPr>
            <p:cNvPr id="107" name="TextBox 225">
              <a:extLst>
                <a:ext uri="{FF2B5EF4-FFF2-40B4-BE49-F238E27FC236}">
                  <a16:creationId xmlns:a16="http://schemas.microsoft.com/office/drawing/2014/main" xmlns="" id="{D3001638-238B-084A-A215-26A8CE592067}"/>
                </a:ext>
              </a:extLst>
            </p:cNvPr>
            <p:cNvSpPr txBox="1"/>
            <p:nvPr/>
          </p:nvSpPr>
          <p:spPr>
            <a:xfrm>
              <a:off x="-145594330" y="-132378613"/>
              <a:ext cx="765373"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45 FNU</a:t>
              </a:r>
            </a:p>
          </p:txBody>
        </p:sp>
      </p:grpSp>
      <p:pic>
        <p:nvPicPr>
          <p:cNvPr id="27" name="Picture 26" descr="A person in a white dress&#10;&#10;Description automatically generated with medium confidence">
            <a:extLst>
              <a:ext uri="{FF2B5EF4-FFF2-40B4-BE49-F238E27FC236}">
                <a16:creationId xmlns:a16="http://schemas.microsoft.com/office/drawing/2014/main" xmlns="" id="{E1BD1C48-A22F-BA43-BED3-A4EBBA93C3DD}"/>
              </a:ext>
            </a:extLst>
          </p:cNvPr>
          <p:cNvPicPr>
            <a:picLocks noChangeAspect="1"/>
          </p:cNvPicPr>
          <p:nvPr/>
        </p:nvPicPr>
        <p:blipFill rotWithShape="1">
          <a:blip r:embed="rId8">
            <a:extLst>
              <a:ext uri="{28A0092B-C50C-407E-A947-70E740481C1C}">
                <a14:useLocalDpi xmlns:a14="http://schemas.microsoft.com/office/drawing/2010/main" val="0"/>
              </a:ext>
            </a:extLst>
          </a:blip>
          <a:srcRect l="36116" t="30319" r="35159" b="26559"/>
          <a:stretch/>
        </p:blipFill>
        <p:spPr>
          <a:xfrm>
            <a:off x="21902545" y="31906365"/>
            <a:ext cx="1840012" cy="1841413"/>
          </a:xfrm>
          <a:prstGeom prst="ellipse">
            <a:avLst/>
          </a:prstGeom>
        </p:spPr>
      </p:pic>
      <p:sp>
        <p:nvSpPr>
          <p:cNvPr id="2" name="Text Placeholder 1"/>
          <p:cNvSpPr>
            <a:spLocks noGrp="1"/>
          </p:cNvSpPr>
          <p:nvPr>
            <p:ph type="body" sz="quarter" idx="11"/>
          </p:nvPr>
        </p:nvSpPr>
        <p:spPr>
          <a:xfrm>
            <a:off x="3986082" y="780044"/>
            <a:ext cx="19456435" cy="2171700"/>
          </a:xfrm>
        </p:spPr>
        <p:txBody>
          <a:bodyPr>
            <a:noAutofit/>
          </a:bodyPr>
          <a:lstStyle/>
          <a:p>
            <a:r>
              <a:rPr lang="en-US" sz="6000"/>
              <a:t>Assessing Estuarine Ecosystems for</a:t>
            </a:r>
          </a:p>
          <a:p>
            <a:r>
              <a:rPr lang="en-US" sz="6000"/>
              <a:t> Improved Wetland Monitoring and Management </a:t>
            </a:r>
          </a:p>
        </p:txBody>
      </p:sp>
      <p:sp>
        <p:nvSpPr>
          <p:cNvPr id="6" name="TextBox 5">
            <a:extLst>
              <a:ext uri="{FF2B5EF4-FFF2-40B4-BE49-F238E27FC236}">
                <a16:creationId xmlns:a16="http://schemas.microsoft.com/office/drawing/2014/main" xmlns="" id="{1E09F9D8-C002-1442-ACAE-5563A1CB966F}"/>
              </a:ext>
            </a:extLst>
          </p:cNvPr>
          <p:cNvSpPr txBox="1"/>
          <p:nvPr/>
        </p:nvSpPr>
        <p:spPr>
          <a:xfrm>
            <a:off x="805895" y="4155504"/>
            <a:ext cx="2475358" cy="769441"/>
          </a:xfrm>
          <a:prstGeom prst="rect">
            <a:avLst/>
          </a:prstGeom>
          <a:noFill/>
        </p:spPr>
        <p:txBody>
          <a:bodyPr wrap="square" rtlCol="0">
            <a:spAutoFit/>
          </a:bodyPr>
          <a:lstStyle/>
          <a:p>
            <a:r>
              <a:rPr lang="en-US" sz="4400" b="1">
                <a:solidFill>
                  <a:srgbClr val="56ADB2"/>
                </a:solidFill>
                <a:latin typeface="Century Gothic" panose="020B0502020202020204" pitchFamily="34" charset="0"/>
              </a:rPr>
              <a:t>Abstract</a:t>
            </a:r>
          </a:p>
        </p:txBody>
      </p:sp>
      <p:sp>
        <p:nvSpPr>
          <p:cNvPr id="7" name="Text Placeholder 16">
            <a:extLst>
              <a:ext uri="{FF2B5EF4-FFF2-40B4-BE49-F238E27FC236}">
                <a16:creationId xmlns:a16="http://schemas.microsoft.com/office/drawing/2014/main" xmlns="" id="{7735D678-F608-5940-BC93-72C0B6736AC4}"/>
              </a:ext>
            </a:extLst>
          </p:cNvPr>
          <p:cNvSpPr txBox="1">
            <a:spLocks/>
          </p:cNvSpPr>
          <p:nvPr/>
        </p:nvSpPr>
        <p:spPr>
          <a:xfrm>
            <a:off x="808740" y="11416532"/>
            <a:ext cx="11333166" cy="251986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spcBef>
                <a:spcPts val="0"/>
              </a:spcBef>
              <a:buClr>
                <a:srgbClr val="56ADB2"/>
              </a:buClr>
            </a:pPr>
            <a:r>
              <a:rPr lang="en-US" sz="2400" b="1" dirty="0">
                <a:solidFill>
                  <a:srgbClr val="56ADB2"/>
                </a:solidFill>
                <a:latin typeface="Garamond" panose="02020404030301010803" pitchFamily="18" charset="0"/>
              </a:rPr>
              <a:t>Improve</a:t>
            </a:r>
            <a:r>
              <a:rPr lang="en-US" sz="2400" dirty="0">
                <a:solidFill>
                  <a:srgbClr val="56ADB2"/>
                </a:solidFill>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data collection of EMPAs throughout California by incorporating remote sensing </a:t>
            </a:r>
          </a:p>
          <a:p>
            <a:pPr lvl="0">
              <a:spcBef>
                <a:spcPts val="0"/>
              </a:spcBef>
              <a:buClr>
                <a:srgbClr val="56ADB2"/>
              </a:buClr>
            </a:pPr>
            <a:r>
              <a:rPr lang="en-US" sz="2400" b="1" dirty="0">
                <a:solidFill>
                  <a:srgbClr val="56ADB2"/>
                </a:solidFill>
                <a:latin typeface="Garamond" panose="02020404030301010803" pitchFamily="18" charset="0"/>
              </a:rPr>
              <a:t>Create</a:t>
            </a:r>
            <a:r>
              <a:rPr lang="en-US" sz="2400" dirty="0">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an estuary assessment tool in GEE for California (California Estuary Assessment CEA tools)</a:t>
            </a:r>
          </a:p>
          <a:p>
            <a:pPr lvl="0">
              <a:spcBef>
                <a:spcPts val="0"/>
              </a:spcBef>
              <a:buClr>
                <a:srgbClr val="56ADB2"/>
              </a:buClr>
            </a:pPr>
            <a:r>
              <a:rPr lang="en-US" sz="2400" b="1" dirty="0">
                <a:solidFill>
                  <a:srgbClr val="56ADB2"/>
                </a:solidFill>
                <a:latin typeface="Garamond" panose="02020404030301010803" pitchFamily="18" charset="0"/>
              </a:rPr>
              <a:t>Identify</a:t>
            </a:r>
            <a:r>
              <a:rPr lang="en-US" sz="2400" dirty="0">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mouth state and inundation extent of estuaries </a:t>
            </a:r>
          </a:p>
          <a:p>
            <a:pPr lvl="0">
              <a:spcBef>
                <a:spcPts val="0"/>
              </a:spcBef>
              <a:buClr>
                <a:srgbClr val="56ADB2"/>
              </a:buClr>
            </a:pPr>
            <a:r>
              <a:rPr lang="en-US" sz="2400" b="1" dirty="0">
                <a:solidFill>
                  <a:srgbClr val="56ADB2"/>
                </a:solidFill>
                <a:latin typeface="Garamond" panose="02020404030301010803" pitchFamily="18" charset="0"/>
              </a:rPr>
              <a:t>Assess</a:t>
            </a:r>
            <a:r>
              <a:rPr lang="en-US" sz="2400" dirty="0">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water quality metrics including turbidity, Chlorophyll-a, and colored dissolved organic matter (CDOM)</a:t>
            </a:r>
          </a:p>
        </p:txBody>
      </p:sp>
      <p:sp>
        <p:nvSpPr>
          <p:cNvPr id="8" name="TextBox 7">
            <a:extLst>
              <a:ext uri="{FF2B5EF4-FFF2-40B4-BE49-F238E27FC236}">
                <a16:creationId xmlns:a16="http://schemas.microsoft.com/office/drawing/2014/main" xmlns="" id="{2FA18D74-515D-E147-9A3F-2CA270F236BD}"/>
              </a:ext>
            </a:extLst>
          </p:cNvPr>
          <p:cNvSpPr txBox="1"/>
          <p:nvPr/>
        </p:nvSpPr>
        <p:spPr>
          <a:xfrm>
            <a:off x="786833" y="10604640"/>
            <a:ext cx="3127779" cy="769441"/>
          </a:xfrm>
          <a:prstGeom prst="rect">
            <a:avLst/>
          </a:prstGeom>
          <a:noFill/>
        </p:spPr>
        <p:txBody>
          <a:bodyPr wrap="square" rtlCol="0">
            <a:spAutoFit/>
          </a:bodyPr>
          <a:lstStyle/>
          <a:p>
            <a:r>
              <a:rPr lang="en-US" sz="4400" b="1">
                <a:solidFill>
                  <a:srgbClr val="56ADB2"/>
                </a:solidFill>
                <a:latin typeface="Century Gothic" panose="020B0502020202020204" pitchFamily="34" charset="0"/>
              </a:rPr>
              <a:t>Objectives</a:t>
            </a:r>
          </a:p>
        </p:txBody>
      </p:sp>
      <p:sp>
        <p:nvSpPr>
          <p:cNvPr id="12" name="TextBox 11">
            <a:extLst>
              <a:ext uri="{FF2B5EF4-FFF2-40B4-BE49-F238E27FC236}">
                <a16:creationId xmlns:a16="http://schemas.microsoft.com/office/drawing/2014/main" xmlns="" id="{1C9529B2-F3E4-9347-B50D-4C6C30F6379A}"/>
              </a:ext>
            </a:extLst>
          </p:cNvPr>
          <p:cNvSpPr txBox="1"/>
          <p:nvPr/>
        </p:nvSpPr>
        <p:spPr>
          <a:xfrm>
            <a:off x="12799598" y="4205244"/>
            <a:ext cx="3172663" cy="769441"/>
          </a:xfrm>
          <a:prstGeom prst="rect">
            <a:avLst/>
          </a:prstGeom>
          <a:noFill/>
        </p:spPr>
        <p:txBody>
          <a:bodyPr wrap="square" rtlCol="0">
            <a:spAutoFit/>
          </a:bodyPr>
          <a:lstStyle/>
          <a:p>
            <a:r>
              <a:rPr lang="en-US" sz="4400" b="1" dirty="0">
                <a:solidFill>
                  <a:srgbClr val="56ADB2"/>
                </a:solidFill>
                <a:latin typeface="Century Gothic" panose="020B0502020202020204" pitchFamily="34" charset="0"/>
              </a:rPr>
              <a:t>Study Area</a:t>
            </a:r>
          </a:p>
        </p:txBody>
      </p:sp>
      <p:sp>
        <p:nvSpPr>
          <p:cNvPr id="16" name="TextBox 15">
            <a:extLst>
              <a:ext uri="{FF2B5EF4-FFF2-40B4-BE49-F238E27FC236}">
                <a16:creationId xmlns:a16="http://schemas.microsoft.com/office/drawing/2014/main" xmlns="" id="{795BE288-5056-EC41-BDC7-5E2ED9A0E8FC}"/>
              </a:ext>
            </a:extLst>
          </p:cNvPr>
          <p:cNvSpPr txBox="1"/>
          <p:nvPr/>
        </p:nvSpPr>
        <p:spPr>
          <a:xfrm>
            <a:off x="790840" y="19898514"/>
            <a:ext cx="2012089" cy="769441"/>
          </a:xfrm>
          <a:prstGeom prst="rect">
            <a:avLst/>
          </a:prstGeom>
          <a:noFill/>
        </p:spPr>
        <p:txBody>
          <a:bodyPr wrap="square" rtlCol="0">
            <a:spAutoFit/>
          </a:bodyPr>
          <a:lstStyle/>
          <a:p>
            <a:r>
              <a:rPr lang="en-US" sz="4400" b="1">
                <a:solidFill>
                  <a:srgbClr val="56ADB2"/>
                </a:solidFill>
                <a:latin typeface="Century Gothic" panose="020B0502020202020204" pitchFamily="34" charset="0"/>
              </a:rPr>
              <a:t>Results</a:t>
            </a:r>
          </a:p>
        </p:txBody>
      </p:sp>
      <p:sp>
        <p:nvSpPr>
          <p:cNvPr id="18" name="TextBox 17">
            <a:extLst>
              <a:ext uri="{FF2B5EF4-FFF2-40B4-BE49-F238E27FC236}">
                <a16:creationId xmlns:a16="http://schemas.microsoft.com/office/drawing/2014/main" xmlns="" id="{3A62E210-8A6E-D34C-9E05-7B82914A6814}"/>
              </a:ext>
            </a:extLst>
          </p:cNvPr>
          <p:cNvSpPr txBox="1"/>
          <p:nvPr/>
        </p:nvSpPr>
        <p:spPr>
          <a:xfrm>
            <a:off x="12738823" y="27409069"/>
            <a:ext cx="3486852" cy="769441"/>
          </a:xfrm>
          <a:prstGeom prst="rect">
            <a:avLst/>
          </a:prstGeom>
          <a:noFill/>
        </p:spPr>
        <p:txBody>
          <a:bodyPr wrap="none" rtlCol="0">
            <a:spAutoFit/>
          </a:bodyPr>
          <a:lstStyle/>
          <a:p>
            <a:r>
              <a:rPr lang="en-US" sz="4400" b="1">
                <a:solidFill>
                  <a:srgbClr val="56ADB2"/>
                </a:solidFill>
                <a:latin typeface="Century Gothic" panose="020B0502020202020204" pitchFamily="34" charset="0"/>
              </a:rPr>
              <a:t>Conclusions</a:t>
            </a:r>
          </a:p>
        </p:txBody>
      </p:sp>
      <p:sp>
        <p:nvSpPr>
          <p:cNvPr id="19" name="Text Placeholder 16">
            <a:extLst>
              <a:ext uri="{FF2B5EF4-FFF2-40B4-BE49-F238E27FC236}">
                <a16:creationId xmlns:a16="http://schemas.microsoft.com/office/drawing/2014/main" xmlns="" id="{CD73F9B8-ABC1-1F41-AE91-37F33A9DC64D}"/>
              </a:ext>
            </a:extLst>
          </p:cNvPr>
          <p:cNvSpPr txBox="1">
            <a:spLocks/>
          </p:cNvSpPr>
          <p:nvPr/>
        </p:nvSpPr>
        <p:spPr>
          <a:xfrm>
            <a:off x="882194" y="32304043"/>
            <a:ext cx="11259711" cy="244604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pPr>
            <a:r>
              <a:rPr lang="en-US" sz="2400">
                <a:solidFill>
                  <a:schemeClr val="tx1">
                    <a:lumMod val="75000"/>
                    <a:lumOff val="25000"/>
                  </a:schemeClr>
                </a:solidFill>
                <a:latin typeface="Garamond" panose="02020404030301010803" pitchFamily="18" charset="0"/>
              </a:rPr>
              <a:t>Our sincere gratitude extends to Erica </a:t>
            </a:r>
            <a:r>
              <a:rPr lang="en-US" sz="2400" err="1">
                <a:solidFill>
                  <a:schemeClr val="tx1">
                    <a:lumMod val="75000"/>
                    <a:lumOff val="25000"/>
                  </a:schemeClr>
                </a:solidFill>
                <a:latin typeface="Garamond" panose="02020404030301010803" pitchFamily="18" charset="0"/>
              </a:rPr>
              <a:t>Carcelen</a:t>
            </a:r>
            <a:r>
              <a:rPr lang="en-US" sz="2400">
                <a:solidFill>
                  <a:schemeClr val="tx1">
                    <a:lumMod val="75000"/>
                    <a:lumOff val="25000"/>
                  </a:schemeClr>
                </a:solidFill>
                <a:latin typeface="Garamond" panose="02020404030301010803" pitchFamily="18" charset="0"/>
              </a:rPr>
              <a:t>, Benjamin Holt, Dr. Christine Lee, and Dr. Bruce Chapman. Their insight, constructive feedback, time, and support has been very much appreciated.</a:t>
            </a:r>
          </a:p>
          <a:p>
            <a:pPr algn="just">
              <a:lnSpc>
                <a:spcPct val="100000"/>
              </a:lnSpc>
              <a:spcBef>
                <a:spcPts val="0"/>
              </a:spcBef>
              <a:spcAft>
                <a:spcPts val="600"/>
              </a:spcAft>
            </a:pPr>
            <a:endParaRPr lang="en-US" sz="1000">
              <a:solidFill>
                <a:schemeClr val="tx1">
                  <a:lumMod val="75000"/>
                  <a:lumOff val="25000"/>
                </a:schemeClr>
              </a:solidFill>
              <a:latin typeface="Garamond" panose="02020404030301010803" pitchFamily="18" charset="0"/>
            </a:endParaRPr>
          </a:p>
          <a:p>
            <a:pPr algn="just">
              <a:lnSpc>
                <a:spcPct val="100000"/>
              </a:lnSpc>
              <a:spcBef>
                <a:spcPts val="0"/>
              </a:spcBef>
              <a:spcAft>
                <a:spcPts val="600"/>
              </a:spcAft>
            </a:pPr>
            <a:r>
              <a:rPr lang="en-US" sz="2400">
                <a:solidFill>
                  <a:schemeClr val="tx1">
                    <a:lumMod val="75000"/>
                    <a:lumOff val="25000"/>
                  </a:schemeClr>
                </a:solidFill>
                <a:latin typeface="Garamond" panose="02020404030301010803" pitchFamily="18" charset="0"/>
              </a:rPr>
              <a:t>This material contains modified Copernicus Sentinel data (2018-2021), processed by ESA. </a:t>
            </a:r>
            <a:endParaRPr lang="en-US" sz="2400">
              <a:solidFill>
                <a:schemeClr val="tx1">
                  <a:lumMod val="75000"/>
                  <a:lumOff val="25000"/>
                </a:schemeClr>
              </a:solidFill>
              <a:highlight>
                <a:srgbClr val="FFFF00"/>
              </a:highlight>
              <a:latin typeface="Garamond" panose="02020404030301010803" pitchFamily="18" charset="0"/>
            </a:endParaRPr>
          </a:p>
        </p:txBody>
      </p:sp>
      <p:sp>
        <p:nvSpPr>
          <p:cNvPr id="20" name="TextBox 19">
            <a:extLst>
              <a:ext uri="{FF2B5EF4-FFF2-40B4-BE49-F238E27FC236}">
                <a16:creationId xmlns:a16="http://schemas.microsoft.com/office/drawing/2014/main" xmlns="" id="{278133B7-1010-7C41-954B-770A4C1824BE}"/>
              </a:ext>
            </a:extLst>
          </p:cNvPr>
          <p:cNvSpPr txBox="1"/>
          <p:nvPr/>
        </p:nvSpPr>
        <p:spPr>
          <a:xfrm>
            <a:off x="794890" y="31411211"/>
            <a:ext cx="5687776" cy="769441"/>
          </a:xfrm>
          <a:prstGeom prst="rect">
            <a:avLst/>
          </a:prstGeom>
          <a:noFill/>
        </p:spPr>
        <p:txBody>
          <a:bodyPr wrap="none" rtlCol="0">
            <a:spAutoFit/>
          </a:bodyPr>
          <a:lstStyle/>
          <a:p>
            <a:r>
              <a:rPr lang="en-US" sz="4400" b="1">
                <a:solidFill>
                  <a:srgbClr val="56ADB2"/>
                </a:solidFill>
                <a:latin typeface="Century Gothic" panose="020B0502020202020204" pitchFamily="34" charset="0"/>
              </a:rPr>
              <a:t>Acknowledgements</a:t>
            </a:r>
          </a:p>
        </p:txBody>
      </p:sp>
      <p:sp>
        <p:nvSpPr>
          <p:cNvPr id="23" name="TextBox 22">
            <a:extLst>
              <a:ext uri="{FF2B5EF4-FFF2-40B4-BE49-F238E27FC236}">
                <a16:creationId xmlns:a16="http://schemas.microsoft.com/office/drawing/2014/main" xmlns="" id="{800BAEA5-7DF3-7B4C-848E-F499B639D6B0}"/>
              </a:ext>
            </a:extLst>
          </p:cNvPr>
          <p:cNvSpPr txBox="1"/>
          <p:nvPr/>
        </p:nvSpPr>
        <p:spPr>
          <a:xfrm>
            <a:off x="12787108" y="31077532"/>
            <a:ext cx="4542503" cy="769441"/>
          </a:xfrm>
          <a:prstGeom prst="rect">
            <a:avLst/>
          </a:prstGeom>
          <a:noFill/>
        </p:spPr>
        <p:txBody>
          <a:bodyPr wrap="square" rtlCol="0">
            <a:spAutoFit/>
          </a:bodyPr>
          <a:lstStyle/>
          <a:p>
            <a:r>
              <a:rPr lang="en-US" sz="4400" b="1" dirty="0">
                <a:solidFill>
                  <a:srgbClr val="56ADB2"/>
                </a:solidFill>
                <a:latin typeface="Century Gothic" panose="020B0502020202020204" pitchFamily="34" charset="0"/>
              </a:rPr>
              <a:t>Team Members</a:t>
            </a:r>
          </a:p>
        </p:txBody>
      </p:sp>
      <p:sp>
        <p:nvSpPr>
          <p:cNvPr id="25" name="Text Placeholder 16">
            <a:extLst>
              <a:ext uri="{FF2B5EF4-FFF2-40B4-BE49-F238E27FC236}">
                <a16:creationId xmlns:a16="http://schemas.microsoft.com/office/drawing/2014/main" xmlns="" id="{E01B6B43-D4ED-EA42-827C-8337590F8AE5}"/>
              </a:ext>
            </a:extLst>
          </p:cNvPr>
          <p:cNvSpPr txBox="1">
            <a:spLocks/>
          </p:cNvSpPr>
          <p:nvPr/>
        </p:nvSpPr>
        <p:spPr>
          <a:xfrm>
            <a:off x="892633" y="5040949"/>
            <a:ext cx="11430001" cy="430091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400" dirty="0">
                <a:solidFill>
                  <a:srgbClr val="000000"/>
                </a:solidFill>
                <a:latin typeface="Garamond" panose="02020404030301010803" pitchFamily="18" charset="0"/>
              </a:rPr>
              <a:t>Estuaries are vital ecosystems that serve important ecological functions. The Marine Life Protection Act aims to protect these ecosystems by establishing a network of marine protected areas (MPAs), in part by requiring regulatory agencies to monitor estuary extent and health. However, California has 23 estuarine MPAs (EMPAs) and approximately 440,000 total acres of estuarine habitat, making ground-based data collection time and resource intensive. This project used remotely sensed data to examine the health of California EMPAs in an effort to supplement ground-based field measurements. Using Landsat 8 Operational Land Imager (OLI), Sentinel-2  </a:t>
            </a:r>
            <a:r>
              <a:rPr lang="en-US" sz="2400" dirty="0" err="1">
                <a:solidFill>
                  <a:srgbClr val="000000"/>
                </a:solidFill>
                <a:latin typeface="Garamond" panose="02020404030301010803" pitchFamily="18" charset="0"/>
              </a:rPr>
              <a:t>MultiSpectral</a:t>
            </a:r>
            <a:r>
              <a:rPr lang="en-US" sz="2400" dirty="0">
                <a:solidFill>
                  <a:srgbClr val="000000"/>
                </a:solidFill>
                <a:latin typeface="Garamond" panose="02020404030301010803" pitchFamily="18" charset="0"/>
              </a:rPr>
              <a:t> Instrument (MSI), and Sentinel-1 C-band Synthetic Aperture Radar (C-SAR), this project assessed mouth state, inundation extent, turbidity, Chlorophyll-a, and colored dissolved organic matter (CDOM) for estuaries observable with these sensors. Determining the Normalized Water Difference Index (NDWI) from Sentinel-2 MSI data captured estuary mouth state and inundation extent. Meanwhile, Landsat 8 OLI and Sentinel-2 MSI indicated a capacity to capture differences in water quality metrics coinciding with changes to estuary mouth state using algorithms applied in Google Earth Engine (GEE). The GEE California Estuary Assessment tools will allow project partners to better monitor and understand estuarine dynamics and health.  </a:t>
            </a:r>
            <a:endParaRPr lang="en-US" sz="2400" dirty="0">
              <a:solidFill>
                <a:schemeClr val="tx1">
                  <a:lumMod val="75000"/>
                  <a:lumOff val="25000"/>
                </a:schemeClr>
              </a:solidFill>
              <a:latin typeface="Garamond" panose="02020404030301010803" pitchFamily="18" charset="0"/>
            </a:endParaRPr>
          </a:p>
        </p:txBody>
      </p:sp>
      <p:sp>
        <p:nvSpPr>
          <p:cNvPr id="28" name="Text Placeholder 16">
            <a:extLst>
              <a:ext uri="{FF2B5EF4-FFF2-40B4-BE49-F238E27FC236}">
                <a16:creationId xmlns:a16="http://schemas.microsoft.com/office/drawing/2014/main" xmlns="" id="{DD8CBF97-F41D-5647-940A-3EA90AE9F8CB}"/>
              </a:ext>
            </a:extLst>
          </p:cNvPr>
          <p:cNvSpPr txBox="1">
            <a:spLocks/>
          </p:cNvSpPr>
          <p:nvPr/>
        </p:nvSpPr>
        <p:spPr>
          <a:xfrm>
            <a:off x="12738823" y="33945920"/>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Karina Alvarez</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31" name="Text Placeholder 16">
            <a:extLst>
              <a:ext uri="{FF2B5EF4-FFF2-40B4-BE49-F238E27FC236}">
                <a16:creationId xmlns:a16="http://schemas.microsoft.com/office/drawing/2014/main" xmlns="" id="{4229E517-2A8A-194C-8893-AE6D7BCD84EA}"/>
              </a:ext>
            </a:extLst>
          </p:cNvPr>
          <p:cNvSpPr txBox="1">
            <a:spLocks/>
          </p:cNvSpPr>
          <p:nvPr/>
        </p:nvSpPr>
        <p:spPr>
          <a:xfrm>
            <a:off x="18578039" y="33945920"/>
            <a:ext cx="2834640" cy="507831"/>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Roger Ly</a:t>
            </a:r>
          </a:p>
        </p:txBody>
      </p:sp>
      <p:sp>
        <p:nvSpPr>
          <p:cNvPr id="37" name="Text Placeholder 16">
            <a:extLst>
              <a:ext uri="{FF2B5EF4-FFF2-40B4-BE49-F238E27FC236}">
                <a16:creationId xmlns:a16="http://schemas.microsoft.com/office/drawing/2014/main" xmlns="" id="{CC6544D5-6C7E-9446-AF0D-195CE4259DEE}"/>
              </a:ext>
            </a:extLst>
          </p:cNvPr>
          <p:cNvSpPr txBox="1">
            <a:spLocks/>
          </p:cNvSpPr>
          <p:nvPr/>
        </p:nvSpPr>
        <p:spPr>
          <a:xfrm>
            <a:off x="15658431" y="33945920"/>
            <a:ext cx="2834640" cy="507831"/>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Molly Bruce</a:t>
            </a:r>
          </a:p>
        </p:txBody>
      </p:sp>
      <p:sp>
        <p:nvSpPr>
          <p:cNvPr id="38" name="Text Placeholder 11"/>
          <p:cNvSpPr txBox="1">
            <a:spLocks/>
          </p:cNvSpPr>
          <p:nvPr/>
        </p:nvSpPr>
        <p:spPr>
          <a:xfrm>
            <a:off x="10675660" y="34747687"/>
            <a:ext cx="12171263" cy="799613"/>
          </a:xfrm>
          <a:prstGeom prst="rect">
            <a:avLst/>
          </a:prstGeom>
        </p:spPr>
        <p:txBody>
          <a:bodyPr lIns="91440" tIns="45720" rIns="91440" bIns="45720" anchor="t">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56ADB2"/>
                </a:solidFill>
              </a:rPr>
              <a:t>JPL </a:t>
            </a:r>
          </a:p>
        </p:txBody>
      </p:sp>
      <p:sp>
        <p:nvSpPr>
          <p:cNvPr id="43" name="Text Placeholder 16">
            <a:extLst>
              <a:ext uri="{FF2B5EF4-FFF2-40B4-BE49-F238E27FC236}">
                <a16:creationId xmlns:a16="http://schemas.microsoft.com/office/drawing/2014/main" xmlns="" id="{4229E517-2A8A-194C-8893-AE6D7BCD84EA}"/>
              </a:ext>
            </a:extLst>
          </p:cNvPr>
          <p:cNvSpPr txBox="1">
            <a:spLocks/>
          </p:cNvSpPr>
          <p:nvPr/>
        </p:nvSpPr>
        <p:spPr>
          <a:xfrm>
            <a:off x="21499039" y="33945920"/>
            <a:ext cx="2834640" cy="507831"/>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Sarah Payne</a:t>
            </a:r>
          </a:p>
        </p:txBody>
      </p:sp>
      <p:sp>
        <p:nvSpPr>
          <p:cNvPr id="33" name="Title 3"/>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a:solidFill>
                  <a:srgbClr val="56ADB2"/>
                </a:solidFill>
              </a:rPr>
              <a:t>Coastal California</a:t>
            </a:r>
            <a:r>
              <a:rPr lang="en-US" sz="10000">
                <a:solidFill>
                  <a:srgbClr val="56ADB2"/>
                </a:solidFill>
              </a:rPr>
              <a:t> Water Resources</a:t>
            </a:r>
          </a:p>
        </p:txBody>
      </p:sp>
      <p:sp>
        <p:nvSpPr>
          <p:cNvPr id="14" name="TextBox 13">
            <a:extLst>
              <a:ext uri="{FF2B5EF4-FFF2-40B4-BE49-F238E27FC236}">
                <a16:creationId xmlns:a16="http://schemas.microsoft.com/office/drawing/2014/main" xmlns="" id="{C4C6BBD5-3DC0-DD4B-B1A1-E90118D650EA}"/>
              </a:ext>
            </a:extLst>
          </p:cNvPr>
          <p:cNvSpPr txBox="1"/>
          <p:nvPr/>
        </p:nvSpPr>
        <p:spPr>
          <a:xfrm>
            <a:off x="12861913" y="12084789"/>
            <a:ext cx="5272597" cy="769441"/>
          </a:xfrm>
          <a:prstGeom prst="rect">
            <a:avLst/>
          </a:prstGeom>
          <a:noFill/>
        </p:spPr>
        <p:txBody>
          <a:bodyPr wrap="square" rtlCol="0">
            <a:spAutoFit/>
          </a:bodyPr>
          <a:lstStyle/>
          <a:p>
            <a:r>
              <a:rPr lang="en-US" sz="4400" b="1">
                <a:solidFill>
                  <a:srgbClr val="56ADB2"/>
                </a:solidFill>
                <a:latin typeface="Century Gothic" panose="020B0502020202020204" pitchFamily="34" charset="0"/>
              </a:rPr>
              <a:t>Earth Observations</a:t>
            </a:r>
          </a:p>
        </p:txBody>
      </p:sp>
      <p:grpSp>
        <p:nvGrpSpPr>
          <p:cNvPr id="5" name="Group 4">
            <a:extLst>
              <a:ext uri="{FF2B5EF4-FFF2-40B4-BE49-F238E27FC236}">
                <a16:creationId xmlns:a16="http://schemas.microsoft.com/office/drawing/2014/main" xmlns="" id="{8FD10261-7350-0A47-869F-6BE71D9EA611}"/>
              </a:ext>
            </a:extLst>
          </p:cNvPr>
          <p:cNvGrpSpPr/>
          <p:nvPr/>
        </p:nvGrpSpPr>
        <p:grpSpPr>
          <a:xfrm>
            <a:off x="13153300" y="13913783"/>
            <a:ext cx="11383924" cy="6050607"/>
            <a:chOff x="13185292" y="12576138"/>
            <a:chExt cx="11936231" cy="6772098"/>
          </a:xfrm>
        </p:grpSpPr>
        <p:grpSp>
          <p:nvGrpSpPr>
            <p:cNvPr id="4" name="Group 3">
              <a:extLst>
                <a:ext uri="{FF2B5EF4-FFF2-40B4-BE49-F238E27FC236}">
                  <a16:creationId xmlns:a16="http://schemas.microsoft.com/office/drawing/2014/main" xmlns="" id="{7A45D7BB-81EB-E749-9B57-101C6DCA9ABA}"/>
                </a:ext>
              </a:extLst>
            </p:cNvPr>
            <p:cNvGrpSpPr/>
            <p:nvPr/>
          </p:nvGrpSpPr>
          <p:grpSpPr>
            <a:xfrm>
              <a:off x="13185292" y="12576138"/>
              <a:ext cx="11936231" cy="6772098"/>
              <a:chOff x="13185292" y="12576138"/>
              <a:chExt cx="11936231" cy="6772098"/>
            </a:xfrm>
          </p:grpSpPr>
          <p:sp>
            <p:nvSpPr>
              <p:cNvPr id="36" name="Oval 35">
                <a:extLst>
                  <a:ext uri="{FF2B5EF4-FFF2-40B4-BE49-F238E27FC236}">
                    <a16:creationId xmlns:a16="http://schemas.microsoft.com/office/drawing/2014/main" xmlns="" id="{112AEF2A-2115-E24A-B01B-F8D7E33DBB51}"/>
                  </a:ext>
                </a:extLst>
              </p:cNvPr>
              <p:cNvSpPr/>
              <p:nvPr/>
            </p:nvSpPr>
            <p:spPr>
              <a:xfrm>
                <a:off x="20415254" y="12578362"/>
                <a:ext cx="4706269" cy="4726817"/>
              </a:xfrm>
              <a:prstGeom prst="ellipse">
                <a:avLst/>
              </a:prstGeom>
              <a:solidFill>
                <a:srgbClr val="54AE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grpSp>
            <p:nvGrpSpPr>
              <p:cNvPr id="39" name="Group 38">
                <a:extLst>
                  <a:ext uri="{FF2B5EF4-FFF2-40B4-BE49-F238E27FC236}">
                    <a16:creationId xmlns:a16="http://schemas.microsoft.com/office/drawing/2014/main" xmlns="" id="{CD09B975-5368-E34E-AD1D-DA6F44315B0F}"/>
                  </a:ext>
                </a:extLst>
              </p:cNvPr>
              <p:cNvGrpSpPr/>
              <p:nvPr/>
            </p:nvGrpSpPr>
            <p:grpSpPr>
              <a:xfrm>
                <a:off x="13185292" y="12576138"/>
                <a:ext cx="8308727" cy="6772098"/>
                <a:chOff x="1760948" y="866132"/>
                <a:chExt cx="8308727" cy="6772098"/>
              </a:xfrm>
            </p:grpSpPr>
            <p:grpSp>
              <p:nvGrpSpPr>
                <p:cNvPr id="40" name="Group 39">
                  <a:extLst>
                    <a:ext uri="{FF2B5EF4-FFF2-40B4-BE49-F238E27FC236}">
                      <a16:creationId xmlns:a16="http://schemas.microsoft.com/office/drawing/2014/main" xmlns="" id="{6E1C3FE2-49E8-104A-896F-A1474FF94CAB}"/>
                    </a:ext>
                  </a:extLst>
                </p:cNvPr>
                <p:cNvGrpSpPr/>
                <p:nvPr/>
              </p:nvGrpSpPr>
              <p:grpSpPr>
                <a:xfrm>
                  <a:off x="1760948" y="866132"/>
                  <a:ext cx="8308727" cy="6772098"/>
                  <a:chOff x="1939787" y="989601"/>
                  <a:chExt cx="7751956" cy="6109047"/>
                </a:xfrm>
              </p:grpSpPr>
              <p:sp>
                <p:nvSpPr>
                  <p:cNvPr id="48" name="Oval 47">
                    <a:extLst>
                      <a:ext uri="{FF2B5EF4-FFF2-40B4-BE49-F238E27FC236}">
                        <a16:creationId xmlns:a16="http://schemas.microsoft.com/office/drawing/2014/main" xmlns="" id="{E0D6049B-6AD1-CB4C-BC0A-5E44DBCCE093}"/>
                      </a:ext>
                    </a:extLst>
                  </p:cNvPr>
                  <p:cNvSpPr/>
                  <p:nvPr/>
                </p:nvSpPr>
                <p:spPr>
                  <a:xfrm>
                    <a:off x="5300843" y="2834629"/>
                    <a:ext cx="4390900" cy="4264019"/>
                  </a:xfrm>
                  <a:prstGeom prst="ellipse">
                    <a:avLst/>
                  </a:prstGeom>
                  <a:solidFill>
                    <a:srgbClr val="54AE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xmlns="" id="{A9318EC9-41F4-F149-AA75-244817DB5CEA}"/>
                      </a:ext>
                    </a:extLst>
                  </p:cNvPr>
                  <p:cNvSpPr/>
                  <p:nvPr/>
                </p:nvSpPr>
                <p:spPr>
                  <a:xfrm>
                    <a:off x="1939787" y="989601"/>
                    <a:ext cx="4390900" cy="4264019"/>
                  </a:xfrm>
                  <a:prstGeom prst="ellipse">
                    <a:avLst/>
                  </a:prstGeom>
                  <a:solidFill>
                    <a:srgbClr val="54AE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xmlns="" id="{7F9DAFE5-20F7-044D-BB28-204BC95ECA5A}"/>
                      </a:ext>
                    </a:extLst>
                  </p:cNvPr>
                  <p:cNvPicPr>
                    <a:picLocks noChangeAspect="1"/>
                  </p:cNvPicPr>
                  <p:nvPr/>
                </p:nvPicPr>
                <p:blipFill>
                  <a:blip r:embed="rId9"/>
                  <a:stretch>
                    <a:fillRect/>
                  </a:stretch>
                </p:blipFill>
                <p:spPr>
                  <a:xfrm>
                    <a:off x="2443748" y="1784793"/>
                    <a:ext cx="3300554" cy="2694593"/>
                  </a:xfrm>
                  <a:prstGeom prst="rect">
                    <a:avLst/>
                  </a:prstGeom>
                </p:spPr>
              </p:pic>
              <p:pic>
                <p:nvPicPr>
                  <p:cNvPr id="51" name="Picture 50">
                    <a:extLst>
                      <a:ext uri="{FF2B5EF4-FFF2-40B4-BE49-F238E27FC236}">
                        <a16:creationId xmlns:a16="http://schemas.microsoft.com/office/drawing/2014/main" xmlns="" id="{4A95DF1B-D3D8-1B45-8E84-12E88898F978}"/>
                      </a:ext>
                    </a:extLst>
                  </p:cNvPr>
                  <p:cNvPicPr>
                    <a:picLocks noChangeAspect="1"/>
                  </p:cNvPicPr>
                  <p:nvPr/>
                </p:nvPicPr>
                <p:blipFill>
                  <a:blip r:embed="rId10"/>
                  <a:stretch>
                    <a:fillRect/>
                  </a:stretch>
                </p:blipFill>
                <p:spPr>
                  <a:xfrm>
                    <a:off x="6156385" y="3947015"/>
                    <a:ext cx="3023323" cy="2253051"/>
                  </a:xfrm>
                  <a:prstGeom prst="rect">
                    <a:avLst/>
                  </a:prstGeom>
                </p:spPr>
              </p:pic>
              <p:sp>
                <p:nvSpPr>
                  <p:cNvPr id="52" name="TextBox 51">
                    <a:extLst>
                      <a:ext uri="{FF2B5EF4-FFF2-40B4-BE49-F238E27FC236}">
                        <a16:creationId xmlns:a16="http://schemas.microsoft.com/office/drawing/2014/main" xmlns="" id="{0E57BBEC-BB22-1F42-8E30-D0F65F45CD40}"/>
                      </a:ext>
                    </a:extLst>
                  </p:cNvPr>
                  <p:cNvSpPr txBox="1"/>
                  <p:nvPr/>
                </p:nvSpPr>
                <p:spPr>
                  <a:xfrm>
                    <a:off x="5591053" y="3604935"/>
                    <a:ext cx="522900" cy="769441"/>
                  </a:xfrm>
                  <a:prstGeom prst="rect">
                    <a:avLst/>
                  </a:prstGeom>
                  <a:noFill/>
                </p:spPr>
                <p:txBody>
                  <a:bodyPr wrap="none" rtlCol="0">
                    <a:spAutoFit/>
                  </a:bodyPr>
                  <a:lstStyle/>
                  <a:p>
                    <a:r>
                      <a:rPr lang="en-US" sz="4400" b="1">
                        <a:latin typeface="Century Gothic" panose="020B0502020202020204" pitchFamily="34" charset="0"/>
                      </a:rPr>
                      <a:t>+</a:t>
                    </a:r>
                  </a:p>
                </p:txBody>
              </p:sp>
            </p:grpSp>
            <p:sp>
              <p:nvSpPr>
                <p:cNvPr id="41" name="Rectangle 40">
                  <a:extLst>
                    <a:ext uri="{FF2B5EF4-FFF2-40B4-BE49-F238E27FC236}">
                      <a16:creationId xmlns:a16="http://schemas.microsoft.com/office/drawing/2014/main" xmlns="" id="{329F4704-4F9E-174D-A22A-82535B669D75}"/>
                    </a:ext>
                  </a:extLst>
                </p:cNvPr>
                <p:cNvSpPr/>
                <p:nvPr/>
              </p:nvSpPr>
              <p:spPr>
                <a:xfrm>
                  <a:off x="2088825" y="1787233"/>
                  <a:ext cx="4136324" cy="3680079"/>
                </a:xfrm>
                <a:prstGeom prst="rect">
                  <a:avLst/>
                </a:prstGeom>
                <a:noFill/>
              </p:spPr>
              <p:txBody>
                <a:bodyPr wrap="none" lIns="91440" tIns="45720" rIns="91440" bIns="45720">
                  <a:prstTxWarp prst="textArchDown">
                    <a:avLst>
                      <a:gd name="adj" fmla="val 20449849"/>
                    </a:avLst>
                  </a:prstTxWarp>
                  <a:spAutoFit/>
                </a:bodyPr>
                <a:lstStyle/>
                <a:p>
                  <a:pPr algn="ctr"/>
                  <a:r>
                    <a:rPr lang="en-US" sz="2000" dirty="0">
                      <a:ln w="0"/>
                      <a:solidFill>
                        <a:schemeClr val="tx1">
                          <a:lumMod val="75000"/>
                          <a:lumOff val="25000"/>
                        </a:schemeClr>
                      </a:solidFill>
                      <a:latin typeface="Garamond" panose="02020404030301010803" pitchFamily="18" charset="0"/>
                    </a:rPr>
                    <a:t>16 days, 30 m, 2013 </a:t>
                  </a:r>
                  <a:r>
                    <a:rPr lang="en-US" dirty="0">
                      <a:ln w="0"/>
                      <a:solidFill>
                        <a:schemeClr val="tx1">
                          <a:lumMod val="75000"/>
                          <a:lumOff val="25000"/>
                        </a:schemeClr>
                      </a:solidFill>
                      <a:latin typeface="Garamond" panose="02020404030301010803" pitchFamily="18" charset="0"/>
                    </a:rPr>
                    <a:t>+</a:t>
                  </a:r>
                  <a:endParaRPr lang="en-US" b="0" cap="none" spc="0" dirty="0">
                    <a:ln w="0"/>
                    <a:solidFill>
                      <a:schemeClr val="tx1">
                        <a:lumMod val="75000"/>
                        <a:lumOff val="25000"/>
                      </a:schemeClr>
                    </a:solidFill>
                    <a:latin typeface="Garamond" panose="02020404030301010803" pitchFamily="18" charset="0"/>
                  </a:endParaRPr>
                </a:p>
              </p:txBody>
            </p:sp>
            <p:sp>
              <p:nvSpPr>
                <p:cNvPr id="42" name="Rectangle 41">
                  <a:extLst>
                    <a:ext uri="{FF2B5EF4-FFF2-40B4-BE49-F238E27FC236}">
                      <a16:creationId xmlns:a16="http://schemas.microsoft.com/office/drawing/2014/main" xmlns="" id="{582F7D24-34CA-964D-85C5-C3AEB7627383}"/>
                    </a:ext>
                  </a:extLst>
                </p:cNvPr>
                <p:cNvSpPr/>
                <p:nvPr/>
              </p:nvSpPr>
              <p:spPr>
                <a:xfrm>
                  <a:off x="5695692" y="3822572"/>
                  <a:ext cx="4136324" cy="3680078"/>
                </a:xfrm>
                <a:prstGeom prst="rect">
                  <a:avLst/>
                </a:prstGeom>
                <a:noFill/>
              </p:spPr>
              <p:txBody>
                <a:bodyPr wrap="none" lIns="91440" tIns="45720" rIns="91440" bIns="45720">
                  <a:prstTxWarp prst="textArchDown">
                    <a:avLst>
                      <a:gd name="adj" fmla="val 20449849"/>
                    </a:avLst>
                  </a:prstTxWarp>
                  <a:spAutoFit/>
                </a:bodyPr>
                <a:lstStyle/>
                <a:p>
                  <a:pPr algn="ctr"/>
                  <a:r>
                    <a:rPr lang="en-US" sz="2000" dirty="0">
                      <a:ln w="0"/>
                      <a:solidFill>
                        <a:schemeClr val="tx1">
                          <a:lumMod val="75000"/>
                          <a:lumOff val="25000"/>
                        </a:schemeClr>
                      </a:solidFill>
                      <a:latin typeface="Garamond" panose="02020404030301010803" pitchFamily="18" charset="0"/>
                    </a:rPr>
                    <a:t>~5 days, 10-20m, 2018 +</a:t>
                  </a:r>
                  <a:endParaRPr lang="en-US" sz="2000" b="0" cap="none" spc="0" dirty="0">
                    <a:ln w="0"/>
                    <a:solidFill>
                      <a:schemeClr val="tx1">
                        <a:lumMod val="75000"/>
                        <a:lumOff val="25000"/>
                      </a:schemeClr>
                    </a:solidFill>
                    <a:latin typeface="Garamond" panose="02020404030301010803" pitchFamily="18" charset="0"/>
                  </a:endParaRPr>
                </a:p>
              </p:txBody>
            </p:sp>
          </p:grpSp>
          <p:pic>
            <p:nvPicPr>
              <p:cNvPr id="53" name="Picture 30">
                <a:extLst>
                  <a:ext uri="{FF2B5EF4-FFF2-40B4-BE49-F238E27FC236}">
                    <a16:creationId xmlns:a16="http://schemas.microsoft.com/office/drawing/2014/main" xmlns="" id="{48BC4B6E-8F02-5E4F-9C68-FB768C582DF5}"/>
                  </a:ext>
                </a:extLst>
              </p:cNvPr>
              <p:cNvPicPr>
                <a:picLocks noChangeAspect="1"/>
              </p:cNvPicPr>
              <p:nvPr/>
            </p:nvPicPr>
            <p:blipFill>
              <a:blip r:embed="rId11"/>
              <a:stretch>
                <a:fillRect/>
              </a:stretch>
            </p:blipFill>
            <p:spPr>
              <a:xfrm>
                <a:off x="20956276" y="13547957"/>
                <a:ext cx="3542923" cy="2896732"/>
              </a:xfrm>
              <a:prstGeom prst="rect">
                <a:avLst/>
              </a:prstGeom>
            </p:spPr>
          </p:pic>
        </p:grpSp>
        <p:sp>
          <p:nvSpPr>
            <p:cNvPr id="54" name="Rectangle 53">
              <a:extLst>
                <a:ext uri="{FF2B5EF4-FFF2-40B4-BE49-F238E27FC236}">
                  <a16:creationId xmlns:a16="http://schemas.microsoft.com/office/drawing/2014/main" xmlns="" id="{B9BE8CFF-CA83-9D4F-BE18-6FDAA9182DA2}"/>
                </a:ext>
              </a:extLst>
            </p:cNvPr>
            <p:cNvSpPr/>
            <p:nvPr/>
          </p:nvSpPr>
          <p:spPr>
            <a:xfrm>
              <a:off x="20705517" y="13501029"/>
              <a:ext cx="4136324" cy="3680079"/>
            </a:xfrm>
            <a:prstGeom prst="rect">
              <a:avLst/>
            </a:prstGeom>
            <a:noFill/>
          </p:spPr>
          <p:txBody>
            <a:bodyPr spcFirstLastPara="1" wrap="none" lIns="91440" tIns="45720" rIns="91440" bIns="45720" numCol="1" anchor="t">
              <a:prstTxWarp prst="textArchDown">
                <a:avLst>
                  <a:gd name="adj" fmla="val 20449849"/>
                </a:avLst>
              </a:prstTxWarp>
              <a:spAutoFit/>
            </a:bodyPr>
            <a:lstStyle/>
            <a:p>
              <a:pPr algn="ctr"/>
              <a:r>
                <a:rPr lang="en-US" sz="2000" dirty="0">
                  <a:ln w="0"/>
                  <a:solidFill>
                    <a:schemeClr val="tx1">
                      <a:lumMod val="75000"/>
                      <a:lumOff val="25000"/>
                    </a:schemeClr>
                  </a:solidFill>
                  <a:latin typeface="Garamond" panose="02020404030301010803" pitchFamily="18" charset="0"/>
                </a:rPr>
                <a:t>12 days, 10 m, 2016 +</a:t>
              </a:r>
              <a:endParaRPr lang="en-US" sz="2000" b="0" cap="none" spc="0" dirty="0">
                <a:ln w="0"/>
                <a:solidFill>
                  <a:schemeClr val="tx1">
                    <a:lumMod val="75000"/>
                    <a:lumOff val="25000"/>
                  </a:schemeClr>
                </a:solidFill>
                <a:latin typeface="Garamond" panose="02020404030301010803" pitchFamily="18" charset="0"/>
              </a:endParaRPr>
            </a:p>
          </p:txBody>
        </p:sp>
        <p:sp>
          <p:nvSpPr>
            <p:cNvPr id="55" name="TextBox 54">
              <a:extLst>
                <a:ext uri="{FF2B5EF4-FFF2-40B4-BE49-F238E27FC236}">
                  <a16:creationId xmlns:a16="http://schemas.microsoft.com/office/drawing/2014/main" xmlns="" id="{74C1E250-34F1-2145-BF52-5322B1EC0545}"/>
                </a:ext>
              </a:extLst>
            </p:cNvPr>
            <p:cNvSpPr txBox="1"/>
            <p:nvPr/>
          </p:nvSpPr>
          <p:spPr>
            <a:xfrm>
              <a:off x="20571005" y="15412888"/>
              <a:ext cx="560456" cy="852953"/>
            </a:xfrm>
            <a:prstGeom prst="rect">
              <a:avLst/>
            </a:prstGeom>
            <a:noFill/>
          </p:spPr>
          <p:txBody>
            <a:bodyPr wrap="none" rtlCol="0">
              <a:spAutoFit/>
            </a:bodyPr>
            <a:lstStyle/>
            <a:p>
              <a:r>
                <a:rPr lang="en-US" sz="4400" b="1">
                  <a:latin typeface="Century Gothic" panose="020B0502020202020204" pitchFamily="34" charset="0"/>
                </a:rPr>
                <a:t>+</a:t>
              </a:r>
            </a:p>
          </p:txBody>
        </p:sp>
      </p:grpSp>
      <p:sp>
        <p:nvSpPr>
          <p:cNvPr id="57" name="Google Shape;273;g6529c936c6_0_44">
            <a:extLst>
              <a:ext uri="{FF2B5EF4-FFF2-40B4-BE49-F238E27FC236}">
                <a16:creationId xmlns:a16="http://schemas.microsoft.com/office/drawing/2014/main" xmlns="" id="{A6E3F570-562D-1144-91E9-78D941FA614F}"/>
              </a:ext>
            </a:extLst>
          </p:cNvPr>
          <p:cNvSpPr txBox="1"/>
          <p:nvPr/>
        </p:nvSpPr>
        <p:spPr>
          <a:xfrm>
            <a:off x="13275476" y="12985817"/>
            <a:ext cx="4156213" cy="71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i="0" u="none" strike="noStrike" cap="none">
                <a:solidFill>
                  <a:srgbClr val="3F3F3F"/>
                </a:solidFill>
                <a:latin typeface="Garamond" panose="02020404030301010803" pitchFamily="18" charset="0"/>
                <a:ea typeface="Century Gothic"/>
                <a:cs typeface="Century Gothic"/>
                <a:sym typeface="Century Gothic"/>
              </a:rPr>
              <a:t>Landsat 8 Operational Land Imager</a:t>
            </a:r>
            <a:endParaRPr lang="en-US" b="1" i="0" u="none" strike="noStrike" cap="none">
              <a:solidFill>
                <a:srgbClr val="3F3F3F"/>
              </a:solidFill>
              <a:latin typeface="Garamond" panose="02020404030301010803" pitchFamily="18" charset="0"/>
              <a:ea typeface="Century Gothic"/>
              <a:cs typeface="Century Gothic"/>
            </a:endParaRPr>
          </a:p>
          <a:p>
            <a:pPr marL="0" marR="0" lvl="0" indent="0" algn="ctr" rtl="0">
              <a:lnSpc>
                <a:spcPct val="100000"/>
              </a:lnSpc>
              <a:spcBef>
                <a:spcPts val="0"/>
              </a:spcBef>
              <a:spcAft>
                <a:spcPts val="0"/>
              </a:spcAft>
              <a:buClr>
                <a:srgbClr val="000000"/>
              </a:buClr>
              <a:buSzPts val="1400"/>
              <a:buFont typeface="Arial"/>
              <a:buNone/>
            </a:pPr>
            <a:r>
              <a:rPr lang="en-US" b="0" i="1" u="none" strike="noStrike" cap="none">
                <a:solidFill>
                  <a:srgbClr val="3F3F3F"/>
                </a:solidFill>
                <a:latin typeface="Garamond" panose="02020404030301010803" pitchFamily="18" charset="0"/>
                <a:ea typeface="Century Gothic"/>
                <a:cs typeface="Century Gothic"/>
                <a:sym typeface="Century Gothic"/>
              </a:rPr>
              <a:t>Level 2 Surface Reflectance Tier 1</a:t>
            </a:r>
            <a:endParaRPr lang="en-US" b="0" i="1" u="none" strike="noStrike" cap="none">
              <a:solidFill>
                <a:srgbClr val="3F3F3F"/>
              </a:solidFill>
              <a:latin typeface="Garamond" panose="02020404030301010803" pitchFamily="18" charset="0"/>
              <a:ea typeface="Century Gothic"/>
              <a:cs typeface="Century Gothic"/>
            </a:endParaRPr>
          </a:p>
        </p:txBody>
      </p:sp>
      <p:sp>
        <p:nvSpPr>
          <p:cNvPr id="58" name="Google Shape;272;g6529c936c6_0_44">
            <a:extLst>
              <a:ext uri="{FF2B5EF4-FFF2-40B4-BE49-F238E27FC236}">
                <a16:creationId xmlns:a16="http://schemas.microsoft.com/office/drawing/2014/main" xmlns="" id="{53EEC4D6-92FD-0E4E-B916-60C9C041010B}"/>
              </a:ext>
            </a:extLst>
          </p:cNvPr>
          <p:cNvSpPr txBox="1"/>
          <p:nvPr/>
        </p:nvSpPr>
        <p:spPr>
          <a:xfrm>
            <a:off x="16726284" y="13981211"/>
            <a:ext cx="4337244" cy="57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i="0" u="none" strike="noStrike" cap="none" dirty="0">
                <a:solidFill>
                  <a:srgbClr val="3F3F3F"/>
                </a:solidFill>
                <a:latin typeface="Garamond" panose="02020404030301010803" pitchFamily="18" charset="0"/>
                <a:ea typeface="Century Gothic"/>
                <a:cs typeface="Century Gothic"/>
                <a:sym typeface="Century Gothic"/>
              </a:rPr>
              <a:t>Sentinel-2 Multispectral Instrument</a:t>
            </a:r>
            <a:endParaRPr b="1" i="0" u="none" strike="noStrike" cap="none" dirty="0">
              <a:solidFill>
                <a:srgbClr val="3F3F3F"/>
              </a:solidFill>
              <a:latin typeface="Garamond" panose="02020404030301010803" pitchFamily="18"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b="0" i="1" u="none" strike="noStrike" cap="none" dirty="0">
                <a:solidFill>
                  <a:srgbClr val="3F3F3F"/>
                </a:solidFill>
                <a:latin typeface="Garamond" panose="02020404030301010803" pitchFamily="18" charset="0"/>
                <a:ea typeface="Century Gothic"/>
                <a:cs typeface="Century Gothic"/>
                <a:sym typeface="Century Gothic"/>
              </a:rPr>
              <a:t>Level </a:t>
            </a:r>
            <a:r>
              <a:rPr lang="en-US" i="1" dirty="0">
                <a:solidFill>
                  <a:srgbClr val="3F3F3F"/>
                </a:solidFill>
                <a:latin typeface="Garamond" panose="02020404030301010803" pitchFamily="18" charset="0"/>
                <a:ea typeface="Century Gothic"/>
                <a:cs typeface="Century Gothic"/>
                <a:sym typeface="Century Gothic"/>
              </a:rPr>
              <a:t>2A</a:t>
            </a:r>
            <a:r>
              <a:rPr lang="en-US" b="0" i="1" u="none" strike="noStrike" cap="none" dirty="0">
                <a:solidFill>
                  <a:srgbClr val="3F3F3F"/>
                </a:solidFill>
                <a:latin typeface="Garamond" panose="02020404030301010803" pitchFamily="18" charset="0"/>
                <a:ea typeface="Century Gothic"/>
                <a:cs typeface="Century Gothic"/>
                <a:sym typeface="Century Gothic"/>
              </a:rPr>
              <a:t> Surface Reflectance</a:t>
            </a:r>
            <a:endParaRPr b="0" i="1" u="none" strike="noStrike" cap="none" dirty="0">
              <a:solidFill>
                <a:srgbClr val="3F3F3F"/>
              </a:solidFill>
              <a:latin typeface="Garamond" panose="02020404030301010803" pitchFamily="18" charset="0"/>
              <a:ea typeface="Century Gothic"/>
              <a:cs typeface="Century Gothic"/>
            </a:endParaRPr>
          </a:p>
        </p:txBody>
      </p:sp>
      <p:sp>
        <p:nvSpPr>
          <p:cNvPr id="59" name="Google Shape;273;g6529c936c6_0_44">
            <a:extLst>
              <a:ext uri="{FF2B5EF4-FFF2-40B4-BE49-F238E27FC236}">
                <a16:creationId xmlns:a16="http://schemas.microsoft.com/office/drawing/2014/main" xmlns="" id="{D396D9B5-F115-8740-BD31-FEC2DE9525D1}"/>
              </a:ext>
            </a:extLst>
          </p:cNvPr>
          <p:cNvSpPr txBox="1"/>
          <p:nvPr/>
        </p:nvSpPr>
        <p:spPr>
          <a:xfrm>
            <a:off x="19286383" y="12996000"/>
            <a:ext cx="6023269" cy="697255"/>
          </a:xfrm>
          <a:prstGeom prst="rect">
            <a:avLst/>
          </a:prstGeom>
          <a:noFill/>
          <a:ln>
            <a:noFill/>
          </a:ln>
        </p:spPr>
        <p:txBody>
          <a:bodyPr spcFirstLastPara="1" wrap="square" lIns="91425" tIns="91425" rIns="91425" bIns="91425" anchor="t" anchorCtr="0">
            <a:noAutofit/>
          </a:bodyPr>
          <a:lstStyle/>
          <a:p>
            <a:pPr algn="ctr"/>
            <a:r>
              <a:rPr lang="en-US" b="1">
                <a:solidFill>
                  <a:srgbClr val="3F3F3F"/>
                </a:solidFill>
                <a:latin typeface="Garamond" panose="02020404030301010803" pitchFamily="18" charset="0"/>
                <a:sym typeface="Century Gothic"/>
              </a:rPr>
              <a:t>Sentinel-1 C-Band Synthetic Aperture Radar</a:t>
            </a:r>
            <a:r>
              <a:rPr lang="en-US" b="1">
                <a:latin typeface="Garamond" panose="02020404030301010803" pitchFamily="18" charset="0"/>
                <a:cs typeface="Calibri"/>
                <a:sym typeface="Century Gothic"/>
              </a:rPr>
              <a:t> </a:t>
            </a:r>
          </a:p>
          <a:p>
            <a:pPr algn="ctr"/>
            <a:r>
              <a:rPr lang="en-US" i="1">
                <a:solidFill>
                  <a:srgbClr val="3F3F3F"/>
                </a:solidFill>
                <a:latin typeface="Garamond" panose="02020404030301010803" pitchFamily="18" charset="0"/>
                <a:cs typeface="Calibri"/>
              </a:rPr>
              <a:t>Level 1 Single Look Complex</a:t>
            </a:r>
          </a:p>
        </p:txBody>
      </p:sp>
      <p:grpSp>
        <p:nvGrpSpPr>
          <p:cNvPr id="60" name="Group 59">
            <a:extLst>
              <a:ext uri="{FF2B5EF4-FFF2-40B4-BE49-F238E27FC236}">
                <a16:creationId xmlns:a16="http://schemas.microsoft.com/office/drawing/2014/main" xmlns="" id="{0F5DA263-FB02-7744-AEB7-97C4F7792AB4}"/>
              </a:ext>
            </a:extLst>
          </p:cNvPr>
          <p:cNvGrpSpPr/>
          <p:nvPr/>
        </p:nvGrpSpPr>
        <p:grpSpPr>
          <a:xfrm>
            <a:off x="12765102" y="4957000"/>
            <a:ext cx="13628904" cy="6702919"/>
            <a:chOff x="383268" y="1017804"/>
            <a:chExt cx="11425464" cy="5085411"/>
          </a:xfrm>
        </p:grpSpPr>
        <p:pic>
          <p:nvPicPr>
            <p:cNvPr id="61" name="Picture 60">
              <a:extLst>
                <a:ext uri="{FF2B5EF4-FFF2-40B4-BE49-F238E27FC236}">
                  <a16:creationId xmlns:a16="http://schemas.microsoft.com/office/drawing/2014/main" xmlns="" id="{05D00AF6-A9F3-E346-8C62-2AE98DC51159}"/>
                </a:ext>
              </a:extLst>
            </p:cNvPr>
            <p:cNvPicPr>
              <a:picLocks noChangeAspect="1"/>
            </p:cNvPicPr>
            <p:nvPr/>
          </p:nvPicPr>
          <p:blipFill rotWithShape="1">
            <a:blip r:embed="rId12">
              <a:extLst>
                <a:ext uri="{28A0092B-C50C-407E-A947-70E740481C1C}">
                  <a14:useLocalDpi xmlns:a14="http://schemas.microsoft.com/office/drawing/2010/main" val="0"/>
                </a:ext>
              </a:extLst>
            </a:blip>
            <a:srcRect t="30616" b="596"/>
            <a:stretch/>
          </p:blipFill>
          <p:spPr>
            <a:xfrm>
              <a:off x="383268" y="1017804"/>
              <a:ext cx="11425464" cy="5085407"/>
            </a:xfrm>
            <a:prstGeom prst="rect">
              <a:avLst/>
            </a:prstGeom>
          </p:spPr>
        </p:pic>
        <p:sp>
          <p:nvSpPr>
            <p:cNvPr id="62" name="TextBox 61">
              <a:extLst>
                <a:ext uri="{FF2B5EF4-FFF2-40B4-BE49-F238E27FC236}">
                  <a16:creationId xmlns:a16="http://schemas.microsoft.com/office/drawing/2014/main" xmlns="" id="{AD1840A7-1333-B248-94E9-588F9B057E4B}"/>
                </a:ext>
              </a:extLst>
            </p:cNvPr>
            <p:cNvSpPr txBox="1"/>
            <p:nvPr/>
          </p:nvSpPr>
          <p:spPr>
            <a:xfrm>
              <a:off x="900953" y="2326342"/>
              <a:ext cx="420308"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A.</a:t>
              </a:r>
            </a:p>
          </p:txBody>
        </p:sp>
        <p:sp>
          <p:nvSpPr>
            <p:cNvPr id="63" name="TextBox 62">
              <a:extLst>
                <a:ext uri="{FF2B5EF4-FFF2-40B4-BE49-F238E27FC236}">
                  <a16:creationId xmlns:a16="http://schemas.microsoft.com/office/drawing/2014/main" xmlns="" id="{B9732B8D-DAA0-C74E-AAC2-C5C6C922D785}"/>
                </a:ext>
              </a:extLst>
            </p:cNvPr>
            <p:cNvSpPr txBox="1"/>
            <p:nvPr/>
          </p:nvSpPr>
          <p:spPr>
            <a:xfrm>
              <a:off x="1059165" y="2695674"/>
              <a:ext cx="375424" cy="369332"/>
            </a:xfrm>
            <a:prstGeom prst="rect">
              <a:avLst/>
            </a:prstGeom>
            <a:noFill/>
          </p:spPr>
          <p:txBody>
            <a:bodyPr wrap="none" rtlCol="0">
              <a:spAutoFit/>
            </a:bodyPr>
            <a:lstStyle/>
            <a:p>
              <a:r>
                <a:rPr lang="en-US">
                  <a:solidFill>
                    <a:schemeClr val="tx1">
                      <a:lumMod val="85000"/>
                      <a:lumOff val="15000"/>
                    </a:schemeClr>
                  </a:solidFill>
                  <a:latin typeface="Century Gothic" panose="020B0502020202020204" pitchFamily="34" charset="0"/>
                </a:rPr>
                <a:t>B</a:t>
              </a:r>
              <a:r>
                <a:rPr lang="en-US">
                  <a:solidFill>
                    <a:schemeClr val="tx1">
                      <a:lumMod val="85000"/>
                      <a:lumOff val="15000"/>
                    </a:schemeClr>
                  </a:solidFill>
                </a:rPr>
                <a:t>.</a:t>
              </a:r>
            </a:p>
          </p:txBody>
        </p:sp>
        <p:sp>
          <p:nvSpPr>
            <p:cNvPr id="64" name="TextBox 63">
              <a:extLst>
                <a:ext uri="{FF2B5EF4-FFF2-40B4-BE49-F238E27FC236}">
                  <a16:creationId xmlns:a16="http://schemas.microsoft.com/office/drawing/2014/main" xmlns="" id="{F941F242-E3D8-E848-B4FE-34016ECD25AC}"/>
                </a:ext>
              </a:extLst>
            </p:cNvPr>
            <p:cNvSpPr txBox="1"/>
            <p:nvPr/>
          </p:nvSpPr>
          <p:spPr>
            <a:xfrm>
              <a:off x="1138349" y="2939125"/>
              <a:ext cx="429926" cy="369332"/>
            </a:xfrm>
            <a:prstGeom prst="rect">
              <a:avLst/>
            </a:prstGeom>
            <a:noFill/>
          </p:spPr>
          <p:txBody>
            <a:bodyPr wrap="none" rtlCol="0">
              <a:spAutoFit/>
            </a:bodyPr>
            <a:lstStyle/>
            <a:p>
              <a:r>
                <a:rPr lang="en-US" dirty="0">
                  <a:solidFill>
                    <a:schemeClr val="tx1">
                      <a:lumMod val="85000"/>
                      <a:lumOff val="15000"/>
                    </a:schemeClr>
                  </a:solidFill>
                  <a:latin typeface="Century Gothic" panose="020B0502020202020204" pitchFamily="34" charset="0"/>
                </a:rPr>
                <a:t>C</a:t>
              </a:r>
              <a:r>
                <a:rPr lang="en-US" dirty="0">
                  <a:solidFill>
                    <a:schemeClr val="tx1">
                      <a:lumMod val="85000"/>
                      <a:lumOff val="15000"/>
                    </a:schemeClr>
                  </a:solidFill>
                </a:rPr>
                <a:t>.</a:t>
              </a:r>
            </a:p>
          </p:txBody>
        </p:sp>
        <p:sp>
          <p:nvSpPr>
            <p:cNvPr id="65" name="TextBox 64">
              <a:extLst>
                <a:ext uri="{FF2B5EF4-FFF2-40B4-BE49-F238E27FC236}">
                  <a16:creationId xmlns:a16="http://schemas.microsoft.com/office/drawing/2014/main" xmlns="" id="{940FE40D-D3B8-084C-B959-83BA23E2088F}"/>
                </a:ext>
              </a:extLst>
            </p:cNvPr>
            <p:cNvSpPr txBox="1"/>
            <p:nvPr/>
          </p:nvSpPr>
          <p:spPr>
            <a:xfrm>
              <a:off x="1353312" y="3621024"/>
              <a:ext cx="413896" cy="369332"/>
            </a:xfrm>
            <a:prstGeom prst="rect">
              <a:avLst/>
            </a:prstGeom>
            <a:noFill/>
          </p:spPr>
          <p:txBody>
            <a:bodyPr wrap="none" rtlCol="0">
              <a:spAutoFit/>
            </a:bodyPr>
            <a:lstStyle/>
            <a:p>
              <a:r>
                <a:rPr lang="en-US">
                  <a:solidFill>
                    <a:schemeClr val="bg2">
                      <a:lumMod val="25000"/>
                    </a:schemeClr>
                  </a:solidFill>
                  <a:latin typeface="Century Gothic" panose="020B0502020202020204" pitchFamily="34" charset="0"/>
                </a:rPr>
                <a:t>D</a:t>
              </a:r>
              <a:r>
                <a:rPr lang="en-US">
                  <a:solidFill>
                    <a:schemeClr val="bg2">
                      <a:lumMod val="25000"/>
                    </a:schemeClr>
                  </a:solidFill>
                </a:rPr>
                <a:t>.</a:t>
              </a:r>
            </a:p>
          </p:txBody>
        </p:sp>
        <p:sp>
          <p:nvSpPr>
            <p:cNvPr id="66" name="TextBox 65">
              <a:extLst>
                <a:ext uri="{FF2B5EF4-FFF2-40B4-BE49-F238E27FC236}">
                  <a16:creationId xmlns:a16="http://schemas.microsoft.com/office/drawing/2014/main" xmlns="" id="{C2ECBF0D-99F8-DA4D-AE1D-71994DE0D17B}"/>
                </a:ext>
              </a:extLst>
            </p:cNvPr>
            <p:cNvSpPr txBox="1"/>
            <p:nvPr/>
          </p:nvSpPr>
          <p:spPr>
            <a:xfrm>
              <a:off x="2312535" y="4808848"/>
              <a:ext cx="365806"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E</a:t>
              </a:r>
              <a:r>
                <a:rPr lang="en-US">
                  <a:solidFill>
                    <a:schemeClr val="tx1">
                      <a:lumMod val="75000"/>
                      <a:lumOff val="25000"/>
                    </a:schemeClr>
                  </a:solidFill>
                </a:rPr>
                <a:t>.</a:t>
              </a:r>
            </a:p>
          </p:txBody>
        </p:sp>
        <p:sp>
          <p:nvSpPr>
            <p:cNvPr id="67" name="TextBox 66">
              <a:extLst>
                <a:ext uri="{FF2B5EF4-FFF2-40B4-BE49-F238E27FC236}">
                  <a16:creationId xmlns:a16="http://schemas.microsoft.com/office/drawing/2014/main" xmlns="" id="{C9E1D29C-04BA-A64C-949A-ECC926D77E3C}"/>
                </a:ext>
              </a:extLst>
            </p:cNvPr>
            <p:cNvSpPr txBox="1"/>
            <p:nvPr/>
          </p:nvSpPr>
          <p:spPr>
            <a:xfrm>
              <a:off x="2501049" y="4993514"/>
              <a:ext cx="354584"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F</a:t>
              </a:r>
              <a:r>
                <a:rPr lang="en-US">
                  <a:solidFill>
                    <a:schemeClr val="tx1">
                      <a:lumMod val="75000"/>
                      <a:lumOff val="25000"/>
                    </a:schemeClr>
                  </a:solidFill>
                </a:rPr>
                <a:t>.</a:t>
              </a:r>
            </a:p>
          </p:txBody>
        </p:sp>
        <p:sp>
          <p:nvSpPr>
            <p:cNvPr id="68" name="TextBox 67">
              <a:extLst>
                <a:ext uri="{FF2B5EF4-FFF2-40B4-BE49-F238E27FC236}">
                  <a16:creationId xmlns:a16="http://schemas.microsoft.com/office/drawing/2014/main" xmlns="" id="{197CD142-17D7-7A4C-A8E9-BE066EAFA231}"/>
                </a:ext>
              </a:extLst>
            </p:cNvPr>
            <p:cNvSpPr txBox="1"/>
            <p:nvPr/>
          </p:nvSpPr>
          <p:spPr>
            <a:xfrm>
              <a:off x="4488457" y="1023777"/>
              <a:ext cx="1518364" cy="400110"/>
            </a:xfrm>
            <a:prstGeom prst="rect">
              <a:avLst/>
            </a:prstGeom>
            <a:noFill/>
          </p:spPr>
          <p:txBody>
            <a:bodyPr wrap="none" rtlCol="0">
              <a:spAutoFit/>
            </a:bodyPr>
            <a:lstStyle/>
            <a:p>
              <a:pPr algn="ctr"/>
              <a:r>
                <a:rPr lang="en-US" sz="2000">
                  <a:solidFill>
                    <a:schemeClr val="bg1"/>
                  </a:solidFill>
                  <a:latin typeface="Century Gothic" panose="020B0502020202020204" pitchFamily="34" charset="0"/>
                </a:rPr>
                <a:t>A. Navarro</a:t>
              </a:r>
            </a:p>
          </p:txBody>
        </p:sp>
        <p:sp>
          <p:nvSpPr>
            <p:cNvPr id="69" name="TextBox 68">
              <a:extLst>
                <a:ext uri="{FF2B5EF4-FFF2-40B4-BE49-F238E27FC236}">
                  <a16:creationId xmlns:a16="http://schemas.microsoft.com/office/drawing/2014/main" xmlns="" id="{4016FEFF-099F-AF45-94C2-393D03618EFC}"/>
                </a:ext>
              </a:extLst>
            </p:cNvPr>
            <p:cNvSpPr txBox="1"/>
            <p:nvPr/>
          </p:nvSpPr>
          <p:spPr>
            <a:xfrm>
              <a:off x="6902465" y="1017804"/>
              <a:ext cx="2029723" cy="400110"/>
            </a:xfrm>
            <a:prstGeom prst="rect">
              <a:avLst/>
            </a:prstGeom>
            <a:noFill/>
          </p:spPr>
          <p:txBody>
            <a:bodyPr wrap="none" rtlCol="0">
              <a:spAutoFit/>
            </a:bodyPr>
            <a:lstStyle/>
            <a:p>
              <a:r>
                <a:rPr lang="en-US" sz="2000">
                  <a:solidFill>
                    <a:schemeClr val="bg1"/>
                  </a:solidFill>
                  <a:latin typeface="Century Gothic" panose="020B0502020202020204" pitchFamily="34" charset="0"/>
                </a:rPr>
                <a:t>B. Russian River</a:t>
              </a:r>
              <a:endParaRPr lang="en-US" sz="2000">
                <a:solidFill>
                  <a:schemeClr val="bg1"/>
                </a:solidFill>
              </a:endParaRPr>
            </a:p>
          </p:txBody>
        </p:sp>
        <p:sp>
          <p:nvSpPr>
            <p:cNvPr id="70" name="TextBox 69">
              <a:extLst>
                <a:ext uri="{FF2B5EF4-FFF2-40B4-BE49-F238E27FC236}">
                  <a16:creationId xmlns:a16="http://schemas.microsoft.com/office/drawing/2014/main" xmlns="" id="{F1631EF8-EF5F-204D-A0BD-37F1EF9D1D22}"/>
                </a:ext>
              </a:extLst>
            </p:cNvPr>
            <p:cNvSpPr txBox="1"/>
            <p:nvPr/>
          </p:nvSpPr>
          <p:spPr>
            <a:xfrm>
              <a:off x="9314071" y="1017804"/>
              <a:ext cx="2266967" cy="400110"/>
            </a:xfrm>
            <a:prstGeom prst="rect">
              <a:avLst/>
            </a:prstGeom>
            <a:noFill/>
          </p:spPr>
          <p:txBody>
            <a:bodyPr wrap="none" rtlCol="0">
              <a:spAutoFit/>
            </a:bodyPr>
            <a:lstStyle/>
            <a:p>
              <a:r>
                <a:rPr lang="en-US" sz="2000">
                  <a:solidFill>
                    <a:schemeClr val="bg1"/>
                  </a:solidFill>
                  <a:latin typeface="Century Gothic" panose="020B0502020202020204" pitchFamily="34" charset="0"/>
                </a:rPr>
                <a:t>C. Drake’s Estero</a:t>
              </a:r>
              <a:endParaRPr lang="en-US" sz="2000">
                <a:solidFill>
                  <a:schemeClr val="bg1"/>
                </a:solidFill>
              </a:endParaRPr>
            </a:p>
          </p:txBody>
        </p:sp>
        <p:sp>
          <p:nvSpPr>
            <p:cNvPr id="71" name="TextBox 70">
              <a:extLst>
                <a:ext uri="{FF2B5EF4-FFF2-40B4-BE49-F238E27FC236}">
                  <a16:creationId xmlns:a16="http://schemas.microsoft.com/office/drawing/2014/main" xmlns="" id="{C48EA675-C3CD-C845-B0A1-266612796132}"/>
                </a:ext>
              </a:extLst>
            </p:cNvPr>
            <p:cNvSpPr txBox="1"/>
            <p:nvPr/>
          </p:nvSpPr>
          <p:spPr>
            <a:xfrm>
              <a:off x="4477512" y="3556770"/>
              <a:ext cx="1505540" cy="400110"/>
            </a:xfrm>
            <a:prstGeom prst="rect">
              <a:avLst/>
            </a:prstGeom>
            <a:noFill/>
          </p:spPr>
          <p:txBody>
            <a:bodyPr wrap="none" rtlCol="0">
              <a:spAutoFit/>
            </a:bodyPr>
            <a:lstStyle/>
            <a:p>
              <a:r>
                <a:rPr lang="en-US" sz="2000">
                  <a:solidFill>
                    <a:schemeClr val="bg1"/>
                  </a:solidFill>
                  <a:latin typeface="Century Gothic" panose="020B0502020202020204" pitchFamily="34" charset="0"/>
                </a:rPr>
                <a:t>D. Carmel </a:t>
              </a:r>
              <a:endParaRPr lang="en-US" sz="2000">
                <a:solidFill>
                  <a:schemeClr val="bg1"/>
                </a:solidFill>
              </a:endParaRPr>
            </a:p>
          </p:txBody>
        </p:sp>
        <p:sp>
          <p:nvSpPr>
            <p:cNvPr id="72" name="TextBox 71">
              <a:extLst>
                <a:ext uri="{FF2B5EF4-FFF2-40B4-BE49-F238E27FC236}">
                  <a16:creationId xmlns:a16="http://schemas.microsoft.com/office/drawing/2014/main" xmlns="" id="{F6779DBB-A143-DD4D-A7B1-85C27624CB28}"/>
                </a:ext>
              </a:extLst>
            </p:cNvPr>
            <p:cNvSpPr txBox="1"/>
            <p:nvPr/>
          </p:nvSpPr>
          <p:spPr>
            <a:xfrm>
              <a:off x="6902465" y="3556770"/>
              <a:ext cx="1460656" cy="400110"/>
            </a:xfrm>
            <a:prstGeom prst="rect">
              <a:avLst/>
            </a:prstGeom>
            <a:noFill/>
          </p:spPr>
          <p:txBody>
            <a:bodyPr wrap="none" rtlCol="0">
              <a:spAutoFit/>
            </a:bodyPr>
            <a:lstStyle/>
            <a:p>
              <a:r>
                <a:rPr lang="en-US" sz="2000">
                  <a:solidFill>
                    <a:schemeClr val="bg1"/>
                  </a:solidFill>
                  <a:latin typeface="Century Gothic" panose="020B0502020202020204" pitchFamily="34" charset="0"/>
                </a:rPr>
                <a:t>E. Ventura</a:t>
              </a:r>
              <a:endParaRPr lang="en-US" sz="2000">
                <a:solidFill>
                  <a:schemeClr val="bg1"/>
                </a:solidFill>
              </a:endParaRPr>
            </a:p>
          </p:txBody>
        </p:sp>
        <p:sp>
          <p:nvSpPr>
            <p:cNvPr id="73" name="TextBox 72">
              <a:extLst>
                <a:ext uri="{FF2B5EF4-FFF2-40B4-BE49-F238E27FC236}">
                  <a16:creationId xmlns:a16="http://schemas.microsoft.com/office/drawing/2014/main" xmlns="" id="{A423B753-306B-0D48-9291-5EEF719EE349}"/>
                </a:ext>
              </a:extLst>
            </p:cNvPr>
            <p:cNvSpPr txBox="1"/>
            <p:nvPr/>
          </p:nvSpPr>
          <p:spPr>
            <a:xfrm>
              <a:off x="9314071" y="3556770"/>
              <a:ext cx="1293944" cy="400110"/>
            </a:xfrm>
            <a:prstGeom prst="rect">
              <a:avLst/>
            </a:prstGeom>
            <a:noFill/>
          </p:spPr>
          <p:txBody>
            <a:bodyPr wrap="none" rtlCol="0">
              <a:spAutoFit/>
            </a:bodyPr>
            <a:lstStyle/>
            <a:p>
              <a:r>
                <a:rPr lang="en-US" sz="2000">
                  <a:solidFill>
                    <a:schemeClr val="bg1"/>
                  </a:solidFill>
                  <a:latin typeface="Century Gothic" panose="020B0502020202020204" pitchFamily="34" charset="0"/>
                </a:rPr>
                <a:t>F. Malibu</a:t>
              </a:r>
              <a:endParaRPr lang="en-US" sz="2000">
                <a:solidFill>
                  <a:schemeClr val="bg1"/>
                </a:solidFill>
              </a:endParaRPr>
            </a:p>
          </p:txBody>
        </p:sp>
        <p:grpSp>
          <p:nvGrpSpPr>
            <p:cNvPr id="74" name="Group 73">
              <a:extLst>
                <a:ext uri="{FF2B5EF4-FFF2-40B4-BE49-F238E27FC236}">
                  <a16:creationId xmlns:a16="http://schemas.microsoft.com/office/drawing/2014/main" xmlns="" id="{9644203C-E598-D942-BDF0-C92033182EFF}"/>
                </a:ext>
              </a:extLst>
            </p:cNvPr>
            <p:cNvGrpSpPr/>
            <p:nvPr/>
          </p:nvGrpSpPr>
          <p:grpSpPr>
            <a:xfrm>
              <a:off x="4494281" y="3063240"/>
              <a:ext cx="1506617" cy="479041"/>
              <a:chOff x="4494281" y="3063240"/>
              <a:chExt cx="1506617" cy="479041"/>
            </a:xfrm>
          </p:grpSpPr>
          <p:sp>
            <p:nvSpPr>
              <p:cNvPr id="100" name="TextBox 99">
                <a:extLst>
                  <a:ext uri="{FF2B5EF4-FFF2-40B4-BE49-F238E27FC236}">
                    <a16:creationId xmlns:a16="http://schemas.microsoft.com/office/drawing/2014/main" xmlns="" id="{3284E08B-6596-E84A-8775-4E5E0413CA4F}"/>
                  </a:ext>
                </a:extLst>
              </p:cNvPr>
              <p:cNvSpPr txBox="1"/>
              <p:nvPr/>
            </p:nvSpPr>
            <p:spPr>
              <a:xfrm>
                <a:off x="4494281" y="3067290"/>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0</a:t>
                </a:r>
                <a:endParaRPr lang="en-US" sz="1400">
                  <a:solidFill>
                    <a:schemeClr val="bg1"/>
                  </a:solidFill>
                </a:endParaRPr>
              </a:p>
            </p:txBody>
          </p:sp>
          <p:sp>
            <p:nvSpPr>
              <p:cNvPr id="101" name="TextBox 100">
                <a:extLst>
                  <a:ext uri="{FF2B5EF4-FFF2-40B4-BE49-F238E27FC236}">
                    <a16:creationId xmlns:a16="http://schemas.microsoft.com/office/drawing/2014/main" xmlns="" id="{B33207B8-5698-7C42-B98F-4AB35DEFF31C}"/>
                  </a:ext>
                </a:extLst>
              </p:cNvPr>
              <p:cNvSpPr txBox="1"/>
              <p:nvPr/>
            </p:nvSpPr>
            <p:spPr>
              <a:xfrm>
                <a:off x="4969810" y="3063240"/>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1</a:t>
                </a:r>
                <a:endParaRPr lang="en-US" sz="1400">
                  <a:solidFill>
                    <a:schemeClr val="bg1"/>
                  </a:solidFill>
                </a:endParaRPr>
              </a:p>
            </p:txBody>
          </p:sp>
          <p:sp>
            <p:nvSpPr>
              <p:cNvPr id="102" name="TextBox 101">
                <a:extLst>
                  <a:ext uri="{FF2B5EF4-FFF2-40B4-BE49-F238E27FC236}">
                    <a16:creationId xmlns:a16="http://schemas.microsoft.com/office/drawing/2014/main" xmlns="" id="{AFEB08C6-2CBA-D041-ACBE-A212ECBFE433}"/>
                  </a:ext>
                </a:extLst>
              </p:cNvPr>
              <p:cNvSpPr txBox="1"/>
              <p:nvPr/>
            </p:nvSpPr>
            <p:spPr>
              <a:xfrm>
                <a:off x="5445339" y="3066069"/>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2</a:t>
                </a:r>
                <a:endParaRPr lang="en-US" sz="1400">
                  <a:solidFill>
                    <a:schemeClr val="bg1"/>
                  </a:solidFill>
                </a:endParaRPr>
              </a:p>
            </p:txBody>
          </p:sp>
          <p:sp>
            <p:nvSpPr>
              <p:cNvPr id="103" name="TextBox 102">
                <a:extLst>
                  <a:ext uri="{FF2B5EF4-FFF2-40B4-BE49-F238E27FC236}">
                    <a16:creationId xmlns:a16="http://schemas.microsoft.com/office/drawing/2014/main" xmlns="" id="{5D0431B9-9B95-8440-84B5-C7C4CC2B05C3}"/>
                  </a:ext>
                </a:extLst>
              </p:cNvPr>
              <p:cNvSpPr txBox="1"/>
              <p:nvPr/>
            </p:nvSpPr>
            <p:spPr>
              <a:xfrm>
                <a:off x="5542118" y="3234504"/>
                <a:ext cx="458780"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Km</a:t>
                </a:r>
                <a:endParaRPr lang="en-US" sz="1400">
                  <a:solidFill>
                    <a:schemeClr val="bg1"/>
                  </a:solidFill>
                </a:endParaRPr>
              </a:p>
            </p:txBody>
          </p:sp>
        </p:grpSp>
        <p:grpSp>
          <p:nvGrpSpPr>
            <p:cNvPr id="75" name="Group 74">
              <a:extLst>
                <a:ext uri="{FF2B5EF4-FFF2-40B4-BE49-F238E27FC236}">
                  <a16:creationId xmlns:a16="http://schemas.microsoft.com/office/drawing/2014/main" xmlns="" id="{1B07140D-C016-264A-AC2C-A73018EA6AEE}"/>
                </a:ext>
              </a:extLst>
            </p:cNvPr>
            <p:cNvGrpSpPr/>
            <p:nvPr/>
          </p:nvGrpSpPr>
          <p:grpSpPr>
            <a:xfrm>
              <a:off x="4486307" y="5548493"/>
              <a:ext cx="1646390" cy="554722"/>
              <a:chOff x="4494281" y="3066193"/>
              <a:chExt cx="1646390" cy="449460"/>
            </a:xfrm>
          </p:grpSpPr>
          <p:sp>
            <p:nvSpPr>
              <p:cNvPr id="96" name="TextBox 95">
                <a:extLst>
                  <a:ext uri="{FF2B5EF4-FFF2-40B4-BE49-F238E27FC236}">
                    <a16:creationId xmlns:a16="http://schemas.microsoft.com/office/drawing/2014/main" xmlns="" id="{21AD70A2-3B4F-514E-9024-74C17ABF2E7B}"/>
                  </a:ext>
                </a:extLst>
              </p:cNvPr>
              <p:cNvSpPr txBox="1"/>
              <p:nvPr/>
            </p:nvSpPr>
            <p:spPr>
              <a:xfrm>
                <a:off x="4494281" y="3067290"/>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0</a:t>
                </a:r>
                <a:endParaRPr lang="en-US" sz="1400">
                  <a:solidFill>
                    <a:schemeClr val="bg1"/>
                  </a:solidFill>
                </a:endParaRPr>
              </a:p>
            </p:txBody>
          </p:sp>
          <p:sp>
            <p:nvSpPr>
              <p:cNvPr id="97" name="TextBox 96">
                <a:extLst>
                  <a:ext uri="{FF2B5EF4-FFF2-40B4-BE49-F238E27FC236}">
                    <a16:creationId xmlns:a16="http://schemas.microsoft.com/office/drawing/2014/main" xmlns="" id="{0F1192A2-6BAE-A440-935F-EF32F0AB1208}"/>
                  </a:ext>
                </a:extLst>
              </p:cNvPr>
              <p:cNvSpPr txBox="1"/>
              <p:nvPr/>
            </p:nvSpPr>
            <p:spPr>
              <a:xfrm>
                <a:off x="5039247" y="3066193"/>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1</a:t>
                </a:r>
                <a:endParaRPr lang="en-US" sz="1400">
                  <a:solidFill>
                    <a:schemeClr val="bg1"/>
                  </a:solidFill>
                </a:endParaRPr>
              </a:p>
            </p:txBody>
          </p:sp>
          <p:sp>
            <p:nvSpPr>
              <p:cNvPr id="98" name="TextBox 97">
                <a:extLst>
                  <a:ext uri="{FF2B5EF4-FFF2-40B4-BE49-F238E27FC236}">
                    <a16:creationId xmlns:a16="http://schemas.microsoft.com/office/drawing/2014/main" xmlns="" id="{5957182B-2B84-9C43-9699-D0505E1FDD77}"/>
                  </a:ext>
                </a:extLst>
              </p:cNvPr>
              <p:cNvSpPr txBox="1"/>
              <p:nvPr/>
            </p:nvSpPr>
            <p:spPr>
              <a:xfrm>
                <a:off x="5581965" y="3071447"/>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2</a:t>
                </a:r>
                <a:endParaRPr lang="en-US" sz="1400">
                  <a:solidFill>
                    <a:schemeClr val="bg1"/>
                  </a:solidFill>
                </a:endParaRPr>
              </a:p>
            </p:txBody>
          </p:sp>
          <p:sp>
            <p:nvSpPr>
              <p:cNvPr id="99" name="TextBox 98">
                <a:extLst>
                  <a:ext uri="{FF2B5EF4-FFF2-40B4-BE49-F238E27FC236}">
                    <a16:creationId xmlns:a16="http://schemas.microsoft.com/office/drawing/2014/main" xmlns="" id="{20406856-4FC5-9243-884C-5780F397A1F8}"/>
                  </a:ext>
                </a:extLst>
              </p:cNvPr>
              <p:cNvSpPr txBox="1"/>
              <p:nvPr/>
            </p:nvSpPr>
            <p:spPr>
              <a:xfrm>
                <a:off x="5681891" y="3207876"/>
                <a:ext cx="458780"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Km</a:t>
                </a:r>
                <a:endParaRPr lang="en-US" sz="1400">
                  <a:solidFill>
                    <a:schemeClr val="bg1"/>
                  </a:solidFill>
                </a:endParaRPr>
              </a:p>
            </p:txBody>
          </p:sp>
        </p:grpSp>
        <p:grpSp>
          <p:nvGrpSpPr>
            <p:cNvPr id="76" name="Group 75">
              <a:extLst>
                <a:ext uri="{FF2B5EF4-FFF2-40B4-BE49-F238E27FC236}">
                  <a16:creationId xmlns:a16="http://schemas.microsoft.com/office/drawing/2014/main" xmlns="" id="{79A759D4-C195-A74F-A756-5A6B8FD56032}"/>
                </a:ext>
              </a:extLst>
            </p:cNvPr>
            <p:cNvGrpSpPr/>
            <p:nvPr/>
          </p:nvGrpSpPr>
          <p:grpSpPr>
            <a:xfrm>
              <a:off x="6902465" y="5550408"/>
              <a:ext cx="1739046" cy="481513"/>
              <a:chOff x="4476791" y="3088808"/>
              <a:chExt cx="1739046" cy="481513"/>
            </a:xfrm>
          </p:grpSpPr>
          <p:sp>
            <p:nvSpPr>
              <p:cNvPr id="92" name="TextBox 91">
                <a:extLst>
                  <a:ext uri="{FF2B5EF4-FFF2-40B4-BE49-F238E27FC236}">
                    <a16:creationId xmlns:a16="http://schemas.microsoft.com/office/drawing/2014/main" xmlns="" id="{1A12DE6B-C827-4840-A455-EF747CB4DD3A}"/>
                  </a:ext>
                </a:extLst>
              </p:cNvPr>
              <p:cNvSpPr txBox="1"/>
              <p:nvPr/>
            </p:nvSpPr>
            <p:spPr>
              <a:xfrm>
                <a:off x="4476791" y="309201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0</a:t>
                </a:r>
                <a:endParaRPr lang="en-US" sz="1400">
                  <a:solidFill>
                    <a:schemeClr val="bg1"/>
                  </a:solidFill>
                </a:endParaRPr>
              </a:p>
            </p:txBody>
          </p:sp>
          <p:sp>
            <p:nvSpPr>
              <p:cNvPr id="93" name="TextBox 92">
                <a:extLst>
                  <a:ext uri="{FF2B5EF4-FFF2-40B4-BE49-F238E27FC236}">
                    <a16:creationId xmlns:a16="http://schemas.microsoft.com/office/drawing/2014/main" xmlns="" id="{07E59155-8083-9347-9945-063BC23D4B56}"/>
                  </a:ext>
                </a:extLst>
              </p:cNvPr>
              <p:cNvSpPr txBox="1"/>
              <p:nvPr/>
            </p:nvSpPr>
            <p:spPr>
              <a:xfrm>
                <a:off x="5073643" y="308880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1</a:t>
                </a:r>
                <a:endParaRPr lang="en-US" sz="1400">
                  <a:solidFill>
                    <a:schemeClr val="bg1"/>
                  </a:solidFill>
                </a:endParaRPr>
              </a:p>
            </p:txBody>
          </p:sp>
          <p:sp>
            <p:nvSpPr>
              <p:cNvPr id="94" name="TextBox 93">
                <a:extLst>
                  <a:ext uri="{FF2B5EF4-FFF2-40B4-BE49-F238E27FC236}">
                    <a16:creationId xmlns:a16="http://schemas.microsoft.com/office/drawing/2014/main" xmlns="" id="{18E12F53-C841-8343-9BCE-35CDC4239045}"/>
                  </a:ext>
                </a:extLst>
              </p:cNvPr>
              <p:cNvSpPr txBox="1"/>
              <p:nvPr/>
            </p:nvSpPr>
            <p:spPr>
              <a:xfrm>
                <a:off x="5657119" y="308880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2</a:t>
                </a:r>
                <a:endParaRPr lang="en-US" sz="1400">
                  <a:solidFill>
                    <a:schemeClr val="bg1"/>
                  </a:solidFill>
                </a:endParaRPr>
              </a:p>
            </p:txBody>
          </p:sp>
          <p:sp>
            <p:nvSpPr>
              <p:cNvPr id="95" name="TextBox 94">
                <a:extLst>
                  <a:ext uri="{FF2B5EF4-FFF2-40B4-BE49-F238E27FC236}">
                    <a16:creationId xmlns:a16="http://schemas.microsoft.com/office/drawing/2014/main" xmlns="" id="{E99EA8BC-1661-DC4F-BA25-89A9A282EAD5}"/>
                  </a:ext>
                </a:extLst>
              </p:cNvPr>
              <p:cNvSpPr txBox="1"/>
              <p:nvPr/>
            </p:nvSpPr>
            <p:spPr>
              <a:xfrm>
                <a:off x="5757057" y="3262544"/>
                <a:ext cx="458780"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Km</a:t>
                </a:r>
                <a:endParaRPr lang="en-US" sz="1400">
                  <a:solidFill>
                    <a:schemeClr val="bg1"/>
                  </a:solidFill>
                </a:endParaRPr>
              </a:p>
            </p:txBody>
          </p:sp>
        </p:grpSp>
        <p:grpSp>
          <p:nvGrpSpPr>
            <p:cNvPr id="77" name="Group 76">
              <a:extLst>
                <a:ext uri="{FF2B5EF4-FFF2-40B4-BE49-F238E27FC236}">
                  <a16:creationId xmlns:a16="http://schemas.microsoft.com/office/drawing/2014/main" xmlns="" id="{D6DA2FC0-55EA-C64A-9F67-D83A7D416684}"/>
                </a:ext>
              </a:extLst>
            </p:cNvPr>
            <p:cNvGrpSpPr/>
            <p:nvPr/>
          </p:nvGrpSpPr>
          <p:grpSpPr>
            <a:xfrm>
              <a:off x="9311617" y="5550408"/>
              <a:ext cx="1653211" cy="480114"/>
              <a:chOff x="4414193" y="3088808"/>
              <a:chExt cx="1653211" cy="480114"/>
            </a:xfrm>
          </p:grpSpPr>
          <p:sp>
            <p:nvSpPr>
              <p:cNvPr id="88" name="TextBox 87">
                <a:extLst>
                  <a:ext uri="{FF2B5EF4-FFF2-40B4-BE49-F238E27FC236}">
                    <a16:creationId xmlns:a16="http://schemas.microsoft.com/office/drawing/2014/main" xmlns="" id="{296B3FC6-240E-8E49-B63E-D66019AC6E69}"/>
                  </a:ext>
                </a:extLst>
              </p:cNvPr>
              <p:cNvSpPr txBox="1"/>
              <p:nvPr/>
            </p:nvSpPr>
            <p:spPr>
              <a:xfrm>
                <a:off x="4414193" y="308880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0</a:t>
                </a:r>
                <a:endParaRPr lang="en-US" sz="1400">
                  <a:solidFill>
                    <a:schemeClr val="bg1"/>
                  </a:solidFill>
                </a:endParaRPr>
              </a:p>
            </p:txBody>
          </p:sp>
          <p:sp>
            <p:nvSpPr>
              <p:cNvPr id="89" name="TextBox 88">
                <a:extLst>
                  <a:ext uri="{FF2B5EF4-FFF2-40B4-BE49-F238E27FC236}">
                    <a16:creationId xmlns:a16="http://schemas.microsoft.com/office/drawing/2014/main" xmlns="" id="{4F0C8314-650B-AF41-966A-6306FA3806EC}"/>
                  </a:ext>
                </a:extLst>
              </p:cNvPr>
              <p:cNvSpPr txBox="1"/>
              <p:nvPr/>
            </p:nvSpPr>
            <p:spPr>
              <a:xfrm>
                <a:off x="4957117" y="309201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1</a:t>
                </a:r>
                <a:endParaRPr lang="en-US" sz="1400">
                  <a:solidFill>
                    <a:schemeClr val="bg1"/>
                  </a:solidFill>
                </a:endParaRPr>
              </a:p>
            </p:txBody>
          </p:sp>
          <p:sp>
            <p:nvSpPr>
              <p:cNvPr id="90" name="TextBox 89">
                <a:extLst>
                  <a:ext uri="{FF2B5EF4-FFF2-40B4-BE49-F238E27FC236}">
                    <a16:creationId xmlns:a16="http://schemas.microsoft.com/office/drawing/2014/main" xmlns="" id="{992B9353-D589-7F42-80F3-9389A916F443}"/>
                  </a:ext>
                </a:extLst>
              </p:cNvPr>
              <p:cNvSpPr txBox="1"/>
              <p:nvPr/>
            </p:nvSpPr>
            <p:spPr>
              <a:xfrm>
                <a:off x="5532143" y="308880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2</a:t>
                </a:r>
                <a:endParaRPr lang="en-US" sz="1400">
                  <a:solidFill>
                    <a:schemeClr val="bg1"/>
                  </a:solidFill>
                </a:endParaRPr>
              </a:p>
            </p:txBody>
          </p:sp>
          <p:sp>
            <p:nvSpPr>
              <p:cNvPr id="91" name="TextBox 90">
                <a:extLst>
                  <a:ext uri="{FF2B5EF4-FFF2-40B4-BE49-F238E27FC236}">
                    <a16:creationId xmlns:a16="http://schemas.microsoft.com/office/drawing/2014/main" xmlns="" id="{57AAA8B5-F0BB-1E42-B063-DCB29474ADF4}"/>
                  </a:ext>
                </a:extLst>
              </p:cNvPr>
              <p:cNvSpPr txBox="1"/>
              <p:nvPr/>
            </p:nvSpPr>
            <p:spPr>
              <a:xfrm>
                <a:off x="5608624" y="3261145"/>
                <a:ext cx="458780"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Km</a:t>
                </a:r>
                <a:endParaRPr lang="en-US" sz="1400">
                  <a:solidFill>
                    <a:schemeClr val="bg1"/>
                  </a:solidFill>
                </a:endParaRPr>
              </a:p>
            </p:txBody>
          </p:sp>
        </p:grpSp>
        <p:grpSp>
          <p:nvGrpSpPr>
            <p:cNvPr id="78" name="Group 77">
              <a:extLst>
                <a:ext uri="{FF2B5EF4-FFF2-40B4-BE49-F238E27FC236}">
                  <a16:creationId xmlns:a16="http://schemas.microsoft.com/office/drawing/2014/main" xmlns="" id="{D51A5147-E0C0-2649-AC32-A11DF39632CC}"/>
                </a:ext>
              </a:extLst>
            </p:cNvPr>
            <p:cNvGrpSpPr/>
            <p:nvPr/>
          </p:nvGrpSpPr>
          <p:grpSpPr>
            <a:xfrm>
              <a:off x="6896271" y="3059725"/>
              <a:ext cx="1630390" cy="481513"/>
              <a:chOff x="4378465" y="3075408"/>
              <a:chExt cx="1630390" cy="481513"/>
            </a:xfrm>
          </p:grpSpPr>
          <p:sp>
            <p:nvSpPr>
              <p:cNvPr id="84" name="TextBox 83">
                <a:extLst>
                  <a:ext uri="{FF2B5EF4-FFF2-40B4-BE49-F238E27FC236}">
                    <a16:creationId xmlns:a16="http://schemas.microsoft.com/office/drawing/2014/main" xmlns="" id="{4AEBC14F-7AC1-D04B-BD19-DE79FA33FC64}"/>
                  </a:ext>
                </a:extLst>
              </p:cNvPr>
              <p:cNvSpPr txBox="1"/>
              <p:nvPr/>
            </p:nvSpPr>
            <p:spPr>
              <a:xfrm>
                <a:off x="4378465" y="3075960"/>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0</a:t>
                </a:r>
                <a:endParaRPr lang="en-US" sz="1400">
                  <a:solidFill>
                    <a:schemeClr val="bg1"/>
                  </a:solidFill>
                </a:endParaRPr>
              </a:p>
            </p:txBody>
          </p:sp>
          <p:sp>
            <p:nvSpPr>
              <p:cNvPr id="85" name="TextBox 84">
                <a:extLst>
                  <a:ext uri="{FF2B5EF4-FFF2-40B4-BE49-F238E27FC236}">
                    <a16:creationId xmlns:a16="http://schemas.microsoft.com/office/drawing/2014/main" xmlns="" id="{FF736689-DAD0-364C-97D8-FC8D74801810}"/>
                  </a:ext>
                </a:extLst>
              </p:cNvPr>
              <p:cNvSpPr txBox="1"/>
              <p:nvPr/>
            </p:nvSpPr>
            <p:spPr>
              <a:xfrm>
                <a:off x="4923523" y="3075707"/>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2</a:t>
                </a:r>
                <a:endParaRPr lang="en-US" sz="1400">
                  <a:solidFill>
                    <a:schemeClr val="bg1"/>
                  </a:solidFill>
                </a:endParaRPr>
              </a:p>
            </p:txBody>
          </p:sp>
          <p:sp>
            <p:nvSpPr>
              <p:cNvPr id="86" name="TextBox 85">
                <a:extLst>
                  <a:ext uri="{FF2B5EF4-FFF2-40B4-BE49-F238E27FC236}">
                    <a16:creationId xmlns:a16="http://schemas.microsoft.com/office/drawing/2014/main" xmlns="" id="{8B253CEF-6185-284D-B760-9B39AAA1FF99}"/>
                  </a:ext>
                </a:extLst>
              </p:cNvPr>
              <p:cNvSpPr txBox="1"/>
              <p:nvPr/>
            </p:nvSpPr>
            <p:spPr>
              <a:xfrm>
                <a:off x="5445339" y="307540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4</a:t>
                </a:r>
                <a:endParaRPr lang="en-US" sz="1400">
                  <a:solidFill>
                    <a:schemeClr val="bg1"/>
                  </a:solidFill>
                </a:endParaRPr>
              </a:p>
            </p:txBody>
          </p:sp>
          <p:sp>
            <p:nvSpPr>
              <p:cNvPr id="87" name="TextBox 86">
                <a:extLst>
                  <a:ext uri="{FF2B5EF4-FFF2-40B4-BE49-F238E27FC236}">
                    <a16:creationId xmlns:a16="http://schemas.microsoft.com/office/drawing/2014/main" xmlns="" id="{E86A01A9-C045-554F-9B00-F7C300F5A9FC}"/>
                  </a:ext>
                </a:extLst>
              </p:cNvPr>
              <p:cNvSpPr txBox="1"/>
              <p:nvPr/>
            </p:nvSpPr>
            <p:spPr>
              <a:xfrm>
                <a:off x="5550075" y="3249144"/>
                <a:ext cx="458780"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Km</a:t>
                </a:r>
                <a:endParaRPr lang="en-US" sz="1400">
                  <a:solidFill>
                    <a:schemeClr val="bg1"/>
                  </a:solidFill>
                </a:endParaRPr>
              </a:p>
            </p:txBody>
          </p:sp>
        </p:grpSp>
        <p:grpSp>
          <p:nvGrpSpPr>
            <p:cNvPr id="79" name="Group 78">
              <a:extLst>
                <a:ext uri="{FF2B5EF4-FFF2-40B4-BE49-F238E27FC236}">
                  <a16:creationId xmlns:a16="http://schemas.microsoft.com/office/drawing/2014/main" xmlns="" id="{3328E184-2212-6A40-8B7E-BC1347AE4696}"/>
                </a:ext>
              </a:extLst>
            </p:cNvPr>
            <p:cNvGrpSpPr/>
            <p:nvPr/>
          </p:nvGrpSpPr>
          <p:grpSpPr>
            <a:xfrm>
              <a:off x="9311617" y="3059724"/>
              <a:ext cx="1529446" cy="483442"/>
              <a:chOff x="4491827" y="3081088"/>
              <a:chExt cx="1529446" cy="483442"/>
            </a:xfrm>
          </p:grpSpPr>
          <p:sp>
            <p:nvSpPr>
              <p:cNvPr id="80" name="TextBox 79">
                <a:extLst>
                  <a:ext uri="{FF2B5EF4-FFF2-40B4-BE49-F238E27FC236}">
                    <a16:creationId xmlns:a16="http://schemas.microsoft.com/office/drawing/2014/main" xmlns="" id="{B5939139-82C5-8447-928D-66FB44EB67E4}"/>
                  </a:ext>
                </a:extLst>
              </p:cNvPr>
              <p:cNvSpPr txBox="1"/>
              <p:nvPr/>
            </p:nvSpPr>
            <p:spPr>
              <a:xfrm>
                <a:off x="4491827" y="3081089"/>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0</a:t>
                </a:r>
                <a:endParaRPr lang="en-US" sz="1400">
                  <a:solidFill>
                    <a:schemeClr val="bg1"/>
                  </a:solidFill>
                </a:endParaRPr>
              </a:p>
            </p:txBody>
          </p:sp>
          <p:sp>
            <p:nvSpPr>
              <p:cNvPr id="81" name="TextBox 80">
                <a:extLst>
                  <a:ext uri="{FF2B5EF4-FFF2-40B4-BE49-F238E27FC236}">
                    <a16:creationId xmlns:a16="http://schemas.microsoft.com/office/drawing/2014/main" xmlns="" id="{4D2F48BC-C3DE-C545-B2E5-AC1C1DFDC1C0}"/>
                  </a:ext>
                </a:extLst>
              </p:cNvPr>
              <p:cNvSpPr txBox="1"/>
              <p:nvPr/>
            </p:nvSpPr>
            <p:spPr>
              <a:xfrm>
                <a:off x="4997319" y="3084321"/>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3</a:t>
                </a:r>
                <a:endParaRPr lang="en-US" sz="1400">
                  <a:solidFill>
                    <a:schemeClr val="bg1"/>
                  </a:solidFill>
                </a:endParaRPr>
              </a:p>
            </p:txBody>
          </p:sp>
          <p:sp>
            <p:nvSpPr>
              <p:cNvPr id="82" name="TextBox 81">
                <a:extLst>
                  <a:ext uri="{FF2B5EF4-FFF2-40B4-BE49-F238E27FC236}">
                    <a16:creationId xmlns:a16="http://schemas.microsoft.com/office/drawing/2014/main" xmlns="" id="{9BBFC071-29D5-174B-AE43-9354D5DB883E}"/>
                  </a:ext>
                </a:extLst>
              </p:cNvPr>
              <p:cNvSpPr txBox="1"/>
              <p:nvPr/>
            </p:nvSpPr>
            <p:spPr>
              <a:xfrm>
                <a:off x="5476215" y="308108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6</a:t>
                </a:r>
                <a:endParaRPr lang="en-US" sz="1400">
                  <a:solidFill>
                    <a:schemeClr val="bg1"/>
                  </a:solidFill>
                </a:endParaRPr>
              </a:p>
            </p:txBody>
          </p:sp>
          <p:sp>
            <p:nvSpPr>
              <p:cNvPr id="83" name="TextBox 82">
                <a:extLst>
                  <a:ext uri="{FF2B5EF4-FFF2-40B4-BE49-F238E27FC236}">
                    <a16:creationId xmlns:a16="http://schemas.microsoft.com/office/drawing/2014/main" xmlns="" id="{196E8A6E-24A4-5946-8ABF-2855F5D8712B}"/>
                  </a:ext>
                </a:extLst>
              </p:cNvPr>
              <p:cNvSpPr txBox="1"/>
              <p:nvPr/>
            </p:nvSpPr>
            <p:spPr>
              <a:xfrm>
                <a:off x="5562493" y="3256753"/>
                <a:ext cx="458780"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Km</a:t>
                </a:r>
                <a:endParaRPr lang="en-US" sz="1400">
                  <a:solidFill>
                    <a:schemeClr val="bg1"/>
                  </a:solidFill>
                </a:endParaRPr>
              </a:p>
            </p:txBody>
          </p:sp>
        </p:grpSp>
      </p:grpSp>
      <p:sp>
        <p:nvSpPr>
          <p:cNvPr id="104" name="Text Placeholder 16">
            <a:extLst>
              <a:ext uri="{FF2B5EF4-FFF2-40B4-BE49-F238E27FC236}">
                <a16:creationId xmlns:a16="http://schemas.microsoft.com/office/drawing/2014/main" xmlns="" id="{E00B0937-6B9A-9D4C-9486-E2F1C99D710F}"/>
              </a:ext>
            </a:extLst>
          </p:cNvPr>
          <p:cNvSpPr txBox="1">
            <a:spLocks/>
          </p:cNvSpPr>
          <p:nvPr/>
        </p:nvSpPr>
        <p:spPr>
          <a:xfrm>
            <a:off x="12738823" y="28142737"/>
            <a:ext cx="11732814" cy="293648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buClr>
                <a:srgbClr val="56ADB2"/>
              </a:buClr>
            </a:pPr>
            <a:r>
              <a:rPr lang="en-US" sz="2400" dirty="0">
                <a:solidFill>
                  <a:schemeClr val="bg2">
                    <a:lumMod val="25000"/>
                  </a:schemeClr>
                </a:solidFill>
                <a:latin typeface="Garamond" panose="02020404030301010803" pitchFamily="18" charset="0"/>
              </a:rPr>
              <a:t>Sentinel-2 derived NDWI can be used to adequately determine estuary mouth state as open or closed </a:t>
            </a:r>
          </a:p>
          <a:p>
            <a:pPr algn="just">
              <a:lnSpc>
                <a:spcPct val="100000"/>
              </a:lnSpc>
              <a:spcBef>
                <a:spcPts val="0"/>
              </a:spcBef>
              <a:spcAft>
                <a:spcPts val="600"/>
              </a:spcAft>
              <a:buClr>
                <a:srgbClr val="56ADB2"/>
              </a:buClr>
            </a:pPr>
            <a:r>
              <a:rPr lang="en-US" sz="2400" dirty="0">
                <a:solidFill>
                  <a:schemeClr val="bg2">
                    <a:lumMod val="25000"/>
                  </a:schemeClr>
                </a:solidFill>
                <a:latin typeface="Garamond" panose="02020404030301010803" pitchFamily="18" charset="0"/>
              </a:rPr>
              <a:t>Sentinel-1 C-SAR shows potential to supplement data gaps in Landsat 8 and Sentinel-2 imagery particularly regarding inundation extent</a:t>
            </a:r>
          </a:p>
          <a:p>
            <a:pPr algn="just">
              <a:lnSpc>
                <a:spcPct val="100000"/>
              </a:lnSpc>
              <a:spcBef>
                <a:spcPts val="0"/>
              </a:spcBef>
              <a:spcAft>
                <a:spcPts val="600"/>
              </a:spcAft>
              <a:buClr>
                <a:srgbClr val="56ADB2"/>
              </a:buClr>
            </a:pPr>
            <a:r>
              <a:rPr lang="en-US" sz="2400" dirty="0">
                <a:solidFill>
                  <a:schemeClr val="bg2">
                    <a:lumMod val="25000"/>
                  </a:schemeClr>
                </a:solidFill>
                <a:latin typeface="Garamond" panose="02020404030301010803" pitchFamily="18" charset="0"/>
              </a:rPr>
              <a:t>Satellite imagery captures health metrics influenced by estuary mouth state: inundation extent and turbidity</a:t>
            </a:r>
          </a:p>
          <a:p>
            <a:pPr algn="just">
              <a:lnSpc>
                <a:spcPct val="100000"/>
              </a:lnSpc>
              <a:spcBef>
                <a:spcPts val="0"/>
              </a:spcBef>
              <a:spcAft>
                <a:spcPts val="600"/>
              </a:spcAft>
              <a:buClr>
                <a:srgbClr val="56ADB2"/>
              </a:buClr>
            </a:pPr>
            <a:r>
              <a:rPr lang="en-US" sz="2400" dirty="0">
                <a:solidFill>
                  <a:schemeClr val="bg2">
                    <a:lumMod val="25000"/>
                  </a:schemeClr>
                </a:solidFill>
                <a:latin typeface="Garamond" panose="02020404030301010803" pitchFamily="18" charset="0"/>
              </a:rPr>
              <a:t>CEA Tool will allow partners to monitor and better understand estuarine dynamics and health</a:t>
            </a:r>
          </a:p>
        </p:txBody>
      </p:sp>
      <p:grpSp>
        <p:nvGrpSpPr>
          <p:cNvPr id="34" name="Group 33">
            <a:extLst>
              <a:ext uri="{FF2B5EF4-FFF2-40B4-BE49-F238E27FC236}">
                <a16:creationId xmlns:a16="http://schemas.microsoft.com/office/drawing/2014/main" xmlns="" id="{700C2546-8EC0-044B-9E3B-8CA88B31ABFC}"/>
              </a:ext>
            </a:extLst>
          </p:cNvPr>
          <p:cNvGrpSpPr/>
          <p:nvPr/>
        </p:nvGrpSpPr>
        <p:grpSpPr>
          <a:xfrm>
            <a:off x="808740" y="13943335"/>
            <a:ext cx="10629388" cy="5629241"/>
            <a:chOff x="740216" y="12805164"/>
            <a:chExt cx="10629388" cy="5629241"/>
          </a:xfrm>
        </p:grpSpPr>
        <p:sp>
          <p:nvSpPr>
            <p:cNvPr id="10" name="TextBox 9">
              <a:extLst>
                <a:ext uri="{FF2B5EF4-FFF2-40B4-BE49-F238E27FC236}">
                  <a16:creationId xmlns:a16="http://schemas.microsoft.com/office/drawing/2014/main" xmlns="" id="{8C2F6467-8691-E649-92B4-804436DC48AC}"/>
                </a:ext>
              </a:extLst>
            </p:cNvPr>
            <p:cNvSpPr txBox="1"/>
            <p:nvPr/>
          </p:nvSpPr>
          <p:spPr>
            <a:xfrm>
              <a:off x="740216" y="12805164"/>
              <a:ext cx="3849131" cy="769441"/>
            </a:xfrm>
            <a:prstGeom prst="rect">
              <a:avLst/>
            </a:prstGeom>
            <a:noFill/>
          </p:spPr>
          <p:txBody>
            <a:bodyPr wrap="square" rtlCol="0">
              <a:spAutoFit/>
            </a:bodyPr>
            <a:lstStyle/>
            <a:p>
              <a:r>
                <a:rPr lang="en-US" sz="4400" b="1">
                  <a:solidFill>
                    <a:srgbClr val="56ADB2"/>
                  </a:solidFill>
                  <a:latin typeface="Century Gothic" panose="020B0502020202020204" pitchFamily="34" charset="0"/>
                </a:rPr>
                <a:t>Methodology</a:t>
              </a:r>
            </a:p>
          </p:txBody>
        </p:sp>
        <p:grpSp>
          <p:nvGrpSpPr>
            <p:cNvPr id="117" name="Group 116">
              <a:extLst>
                <a:ext uri="{FF2B5EF4-FFF2-40B4-BE49-F238E27FC236}">
                  <a16:creationId xmlns:a16="http://schemas.microsoft.com/office/drawing/2014/main" xmlns="" id="{39E3F767-B76F-A942-8E38-56290E9984B7}"/>
                </a:ext>
              </a:extLst>
            </p:cNvPr>
            <p:cNvGrpSpPr/>
            <p:nvPr/>
          </p:nvGrpSpPr>
          <p:grpSpPr>
            <a:xfrm>
              <a:off x="8980485" y="13224132"/>
              <a:ext cx="2389119" cy="2437383"/>
              <a:chOff x="8484326" y="4242587"/>
              <a:chExt cx="1906467" cy="2393799"/>
            </a:xfrm>
          </p:grpSpPr>
          <p:pic>
            <p:nvPicPr>
              <p:cNvPr id="118" name="Picture 117" descr="Chart, histogram&#10;&#10;Description automatically generated">
                <a:extLst>
                  <a:ext uri="{FF2B5EF4-FFF2-40B4-BE49-F238E27FC236}">
                    <a16:creationId xmlns:a16="http://schemas.microsoft.com/office/drawing/2014/main" xmlns="" id="{0237546A-A380-6445-A92D-810AD4ECD5C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484326" y="5456632"/>
                <a:ext cx="1890618" cy="1179754"/>
              </a:xfrm>
              <a:prstGeom prst="roundRect">
                <a:avLst/>
              </a:prstGeom>
            </p:spPr>
          </p:pic>
          <p:pic>
            <p:nvPicPr>
              <p:cNvPr id="119" name="Picture 118" descr="Chart, histogram&#10;&#10;Description automatically generated">
                <a:extLst>
                  <a:ext uri="{FF2B5EF4-FFF2-40B4-BE49-F238E27FC236}">
                    <a16:creationId xmlns:a16="http://schemas.microsoft.com/office/drawing/2014/main" xmlns="" id="{3E9E1FE5-000F-D34F-9746-94291EFD8C3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486103" y="4242587"/>
                <a:ext cx="1904690" cy="1150731"/>
              </a:xfrm>
              <a:prstGeom prst="roundRect">
                <a:avLst/>
              </a:prstGeom>
            </p:spPr>
          </p:pic>
          <p:sp>
            <p:nvSpPr>
              <p:cNvPr id="120" name="TextBox 119">
                <a:extLst>
                  <a:ext uri="{FF2B5EF4-FFF2-40B4-BE49-F238E27FC236}">
                    <a16:creationId xmlns:a16="http://schemas.microsoft.com/office/drawing/2014/main" xmlns="" id="{A55E709A-A01C-E54A-ACDD-A52FAD4FD79F}"/>
                  </a:ext>
                </a:extLst>
              </p:cNvPr>
              <p:cNvSpPr txBox="1"/>
              <p:nvPr/>
            </p:nvSpPr>
            <p:spPr>
              <a:xfrm>
                <a:off x="8704077" y="4842958"/>
                <a:ext cx="254924" cy="369332"/>
              </a:xfrm>
              <a:prstGeom prst="rect">
                <a:avLst/>
              </a:prstGeom>
              <a:noFill/>
            </p:spPr>
            <p:txBody>
              <a:bodyPr wrap="square" rtlCol="0">
                <a:spAutoFit/>
              </a:bodyPr>
              <a:lstStyle/>
              <a:p>
                <a:r>
                  <a:rPr lang="en-US" b="1">
                    <a:latin typeface="Century Gothic" panose="020B0502020202020204" pitchFamily="34" charset="0"/>
                  </a:rPr>
                  <a:t>1</a:t>
                </a:r>
              </a:p>
            </p:txBody>
          </p:sp>
          <p:sp>
            <p:nvSpPr>
              <p:cNvPr id="121" name="TextBox 120">
                <a:extLst>
                  <a:ext uri="{FF2B5EF4-FFF2-40B4-BE49-F238E27FC236}">
                    <a16:creationId xmlns:a16="http://schemas.microsoft.com/office/drawing/2014/main" xmlns="" id="{B7EDD52A-F0ED-D947-BB64-D8623AB007A2}"/>
                  </a:ext>
                </a:extLst>
              </p:cNvPr>
              <p:cNvSpPr txBox="1"/>
              <p:nvPr/>
            </p:nvSpPr>
            <p:spPr>
              <a:xfrm>
                <a:off x="8704077" y="6205170"/>
                <a:ext cx="254924" cy="369332"/>
              </a:xfrm>
              <a:prstGeom prst="rect">
                <a:avLst/>
              </a:prstGeom>
              <a:noFill/>
            </p:spPr>
            <p:txBody>
              <a:bodyPr wrap="square" rtlCol="0">
                <a:spAutoFit/>
              </a:bodyPr>
              <a:lstStyle/>
              <a:p>
                <a:r>
                  <a:rPr lang="en-US" b="1">
                    <a:latin typeface="Century Gothic" panose="020B0502020202020204" pitchFamily="34" charset="0"/>
                  </a:rPr>
                  <a:t>1</a:t>
                </a:r>
              </a:p>
            </p:txBody>
          </p:sp>
          <p:sp>
            <p:nvSpPr>
              <p:cNvPr id="122" name="TextBox 121">
                <a:extLst>
                  <a:ext uri="{FF2B5EF4-FFF2-40B4-BE49-F238E27FC236}">
                    <a16:creationId xmlns:a16="http://schemas.microsoft.com/office/drawing/2014/main" xmlns="" id="{2F541FDE-B9AA-9C40-B875-DAA99D637139}"/>
                  </a:ext>
                </a:extLst>
              </p:cNvPr>
              <p:cNvSpPr txBox="1"/>
              <p:nvPr/>
            </p:nvSpPr>
            <p:spPr>
              <a:xfrm>
                <a:off x="9665729" y="5805595"/>
                <a:ext cx="254924" cy="369332"/>
              </a:xfrm>
              <a:prstGeom prst="rect">
                <a:avLst/>
              </a:prstGeom>
              <a:noFill/>
            </p:spPr>
            <p:txBody>
              <a:bodyPr wrap="square" rtlCol="0">
                <a:spAutoFit/>
              </a:bodyPr>
              <a:lstStyle/>
              <a:p>
                <a:r>
                  <a:rPr lang="en-US" b="1">
                    <a:latin typeface="Century Gothic" panose="020B0502020202020204" pitchFamily="34" charset="0"/>
                  </a:rPr>
                  <a:t>2</a:t>
                </a:r>
              </a:p>
            </p:txBody>
          </p:sp>
        </p:grpSp>
        <p:pic>
          <p:nvPicPr>
            <p:cNvPr id="123" name="Picture 5" descr="Map&#10;&#10;Description automatically generated">
              <a:extLst>
                <a:ext uri="{FF2B5EF4-FFF2-40B4-BE49-F238E27FC236}">
                  <a16:creationId xmlns:a16="http://schemas.microsoft.com/office/drawing/2014/main" xmlns="" id="{CC70F375-41B4-DB43-B20E-813C5B9CCE3F}"/>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719749" y="14057994"/>
              <a:ext cx="2439358" cy="1642129"/>
            </a:xfrm>
            <a:prstGeom prst="flowChartAlternateProcess">
              <a:avLst/>
            </a:prstGeom>
            <a:ln>
              <a:noFill/>
            </a:ln>
          </p:spPr>
          <p:style>
            <a:lnRef idx="2">
              <a:schemeClr val="dk1"/>
            </a:lnRef>
            <a:fillRef idx="1">
              <a:schemeClr val="lt1"/>
            </a:fillRef>
            <a:effectRef idx="0">
              <a:schemeClr val="dk1"/>
            </a:effectRef>
            <a:fontRef idx="minor">
              <a:schemeClr val="dk1"/>
            </a:fontRef>
          </p:style>
        </p:pic>
        <p:pic>
          <p:nvPicPr>
            <p:cNvPr id="124" name="Picture 123" descr="Chart, map&#10;&#10;Description automatically generated">
              <a:extLst>
                <a:ext uri="{FF2B5EF4-FFF2-40B4-BE49-F238E27FC236}">
                  <a16:creationId xmlns:a16="http://schemas.microsoft.com/office/drawing/2014/main" xmlns="" id="{5027C1AC-EC87-BE47-B60F-3B253CD93DF2}"/>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8733" t="20918" r="32604" b="27000"/>
            <a:stretch/>
          </p:blipFill>
          <p:spPr>
            <a:xfrm>
              <a:off x="8960161" y="16790137"/>
              <a:ext cx="2362679" cy="1644268"/>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cxnSp>
          <p:nvCxnSpPr>
            <p:cNvPr id="125" name="Straight Connector 124">
              <a:extLst>
                <a:ext uri="{FF2B5EF4-FFF2-40B4-BE49-F238E27FC236}">
                  <a16:creationId xmlns:a16="http://schemas.microsoft.com/office/drawing/2014/main" xmlns="" id="{E74265CD-E6AB-F840-A9E6-674058510BBC}"/>
                </a:ext>
              </a:extLst>
            </p:cNvPr>
            <p:cNvCxnSpPr>
              <a:cxnSpLocks/>
            </p:cNvCxnSpPr>
            <p:nvPr/>
          </p:nvCxnSpPr>
          <p:spPr>
            <a:xfrm flipV="1">
              <a:off x="1214552" y="16200488"/>
              <a:ext cx="10099813" cy="46976"/>
            </a:xfrm>
            <a:prstGeom prst="line">
              <a:avLst/>
            </a:prstGeom>
            <a:ln w="76200">
              <a:solidFill>
                <a:srgbClr val="56ADB2"/>
              </a:solidFill>
            </a:ln>
          </p:spPr>
          <p:style>
            <a:lnRef idx="1">
              <a:schemeClr val="accent1"/>
            </a:lnRef>
            <a:fillRef idx="0">
              <a:schemeClr val="accent1"/>
            </a:fillRef>
            <a:effectRef idx="0">
              <a:schemeClr val="accent1"/>
            </a:effectRef>
            <a:fontRef idx="minor">
              <a:schemeClr val="tx1"/>
            </a:fontRef>
          </p:style>
        </p:cxnSp>
        <p:pic>
          <p:nvPicPr>
            <p:cNvPr id="126" name="Picture 125" descr="A picture containing cake, decorated&#10;&#10;Description automatically generated">
              <a:extLst>
                <a:ext uri="{FF2B5EF4-FFF2-40B4-BE49-F238E27FC236}">
                  <a16:creationId xmlns:a16="http://schemas.microsoft.com/office/drawing/2014/main" xmlns="" id="{B9202E53-3377-5B4D-8086-E9FE5729954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15387" r="4394" b="21172"/>
            <a:stretch/>
          </p:blipFill>
          <p:spPr>
            <a:xfrm>
              <a:off x="6402708" y="16790138"/>
              <a:ext cx="2286001" cy="1633423"/>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pic>
          <p:nvPicPr>
            <p:cNvPr id="127" name="Picture 126" descr="Map&#10;&#10;Description automatically generated">
              <a:extLst>
                <a:ext uri="{FF2B5EF4-FFF2-40B4-BE49-F238E27FC236}">
                  <a16:creationId xmlns:a16="http://schemas.microsoft.com/office/drawing/2014/main" xmlns="" id="{C7D38E22-53BF-594D-A8F9-7FDB39706939}"/>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l="15170" t="-207" r="4548" b="17544"/>
            <a:stretch/>
          </p:blipFill>
          <p:spPr>
            <a:xfrm>
              <a:off x="3719749" y="16790137"/>
              <a:ext cx="2420189" cy="1633424"/>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pic>
          <p:nvPicPr>
            <p:cNvPr id="128" name="Picture 127" descr="A picture containing shape&#10;&#10;Description automatically generated">
              <a:extLst>
                <a:ext uri="{FF2B5EF4-FFF2-40B4-BE49-F238E27FC236}">
                  <a16:creationId xmlns:a16="http://schemas.microsoft.com/office/drawing/2014/main" xmlns="" id="{53B3CCE3-1DA0-DB48-AF04-C8C0DFD546D7}"/>
                </a:ext>
              </a:extLst>
            </p:cNvPr>
            <p:cNvPicPr>
              <a:picLocks noChangeAspect="1"/>
            </p:cNvPicPr>
            <p:nvPr/>
          </p:nvPicPr>
          <p:blipFill rotWithShape="1">
            <a:blip r:embed="rId19">
              <a:extLst>
                <a:ext uri="{28A0092B-C50C-407E-A947-70E740481C1C}">
                  <a14:useLocalDpi xmlns:a14="http://schemas.microsoft.com/office/drawing/2010/main" val="0"/>
                </a:ext>
              </a:extLst>
            </a:blip>
            <a:srcRect l="20704" r="19789" b="27855"/>
            <a:stretch/>
          </p:blipFill>
          <p:spPr>
            <a:xfrm>
              <a:off x="6432694" y="14051717"/>
              <a:ext cx="2286000" cy="1641703"/>
            </a:xfrm>
            <a:prstGeom prst="roundRect">
              <a:avLst/>
            </a:prstGeom>
          </p:spPr>
        </p:pic>
        <p:sp>
          <p:nvSpPr>
            <p:cNvPr id="11" name="TextBox 10">
              <a:extLst>
                <a:ext uri="{FF2B5EF4-FFF2-40B4-BE49-F238E27FC236}">
                  <a16:creationId xmlns:a16="http://schemas.microsoft.com/office/drawing/2014/main" xmlns="" id="{F977D5F6-DA67-B841-99FC-491028173BD0}"/>
                </a:ext>
              </a:extLst>
            </p:cNvPr>
            <p:cNvSpPr txBox="1"/>
            <p:nvPr/>
          </p:nvSpPr>
          <p:spPr>
            <a:xfrm>
              <a:off x="1366154" y="14416626"/>
              <a:ext cx="1923924" cy="954107"/>
            </a:xfrm>
            <a:prstGeom prst="rect">
              <a:avLst/>
            </a:prstGeom>
            <a:noFill/>
          </p:spPr>
          <p:txBody>
            <a:bodyPr wrap="square" rtlCol="0">
              <a:spAutoFit/>
            </a:bodyPr>
            <a:lstStyle/>
            <a:p>
              <a:pPr algn="ctr"/>
              <a:r>
                <a:rPr lang="en-US" sz="2800" b="1">
                  <a:solidFill>
                    <a:schemeClr val="tx1">
                      <a:lumMod val="75000"/>
                      <a:lumOff val="25000"/>
                    </a:schemeClr>
                  </a:solidFill>
                  <a:latin typeface="Garamond" panose="02020404030301010803" pitchFamily="18" charset="0"/>
                </a:rPr>
                <a:t>Breach </a:t>
              </a:r>
            </a:p>
            <a:p>
              <a:pPr algn="ctr"/>
              <a:r>
                <a:rPr lang="en-US" sz="2800" b="1">
                  <a:solidFill>
                    <a:schemeClr val="tx1">
                      <a:lumMod val="75000"/>
                      <a:lumOff val="25000"/>
                    </a:schemeClr>
                  </a:solidFill>
                  <a:latin typeface="Garamond" panose="02020404030301010803" pitchFamily="18" charset="0"/>
                </a:rPr>
                <a:t>Detection</a:t>
              </a:r>
            </a:p>
          </p:txBody>
        </p:sp>
        <p:sp>
          <p:nvSpPr>
            <p:cNvPr id="129" name="TextBox 128">
              <a:extLst>
                <a:ext uri="{FF2B5EF4-FFF2-40B4-BE49-F238E27FC236}">
                  <a16:creationId xmlns:a16="http://schemas.microsoft.com/office/drawing/2014/main" xmlns="" id="{6DB785E8-15C4-E846-8399-D7835A35F68B}"/>
                </a:ext>
              </a:extLst>
            </p:cNvPr>
            <p:cNvSpPr txBox="1"/>
            <p:nvPr/>
          </p:nvSpPr>
          <p:spPr>
            <a:xfrm>
              <a:off x="1600149" y="17138281"/>
              <a:ext cx="1418978" cy="954107"/>
            </a:xfrm>
            <a:prstGeom prst="rect">
              <a:avLst/>
            </a:prstGeom>
            <a:noFill/>
          </p:spPr>
          <p:txBody>
            <a:bodyPr wrap="square" rtlCol="0">
              <a:spAutoFit/>
            </a:bodyPr>
            <a:lstStyle/>
            <a:p>
              <a:pPr algn="ctr"/>
              <a:r>
                <a:rPr lang="en-US" sz="2800" b="1">
                  <a:solidFill>
                    <a:schemeClr val="tx1">
                      <a:lumMod val="75000"/>
                      <a:lumOff val="25000"/>
                    </a:schemeClr>
                  </a:solidFill>
                  <a:latin typeface="Garamond" panose="02020404030301010803" pitchFamily="18" charset="0"/>
                </a:rPr>
                <a:t>Water </a:t>
              </a:r>
            </a:p>
            <a:p>
              <a:pPr algn="ctr"/>
              <a:r>
                <a:rPr lang="en-US" sz="2800" b="1">
                  <a:solidFill>
                    <a:schemeClr val="tx1">
                      <a:lumMod val="75000"/>
                      <a:lumOff val="25000"/>
                    </a:schemeClr>
                  </a:solidFill>
                  <a:latin typeface="Garamond" panose="02020404030301010803" pitchFamily="18" charset="0"/>
                </a:rPr>
                <a:t>Quality</a:t>
              </a:r>
            </a:p>
          </p:txBody>
        </p:sp>
        <p:sp>
          <p:nvSpPr>
            <p:cNvPr id="130" name="TextBox 129">
              <a:extLst>
                <a:ext uri="{FF2B5EF4-FFF2-40B4-BE49-F238E27FC236}">
                  <a16:creationId xmlns:a16="http://schemas.microsoft.com/office/drawing/2014/main" xmlns="" id="{DAF75E6A-23D7-A04D-99C3-FAB8E82FF0D6}"/>
                </a:ext>
              </a:extLst>
            </p:cNvPr>
            <p:cNvSpPr txBox="1"/>
            <p:nvPr/>
          </p:nvSpPr>
          <p:spPr>
            <a:xfrm>
              <a:off x="4371011" y="15681453"/>
              <a:ext cx="1117664" cy="461665"/>
            </a:xfrm>
            <a:prstGeom prst="rect">
              <a:avLst/>
            </a:prstGeom>
            <a:noFill/>
          </p:spPr>
          <p:txBody>
            <a:bodyPr wrap="square" rtlCol="0">
              <a:spAutoFit/>
            </a:bodyPr>
            <a:lstStyle/>
            <a:p>
              <a:pPr algn="ctr"/>
              <a:r>
                <a:rPr lang="en-US" sz="2400" b="1">
                  <a:solidFill>
                    <a:schemeClr val="tx1">
                      <a:lumMod val="75000"/>
                      <a:lumOff val="25000"/>
                    </a:schemeClr>
                  </a:solidFill>
                  <a:latin typeface="Garamond" panose="02020404030301010803" pitchFamily="18" charset="0"/>
                </a:rPr>
                <a:t>NDWI</a:t>
              </a:r>
            </a:p>
          </p:txBody>
        </p:sp>
        <p:sp>
          <p:nvSpPr>
            <p:cNvPr id="131" name="TextBox 130">
              <a:extLst>
                <a:ext uri="{FF2B5EF4-FFF2-40B4-BE49-F238E27FC236}">
                  <a16:creationId xmlns:a16="http://schemas.microsoft.com/office/drawing/2014/main" xmlns="" id="{D04D6D80-4D9F-454A-AEF9-E8A61126E3C1}"/>
                </a:ext>
              </a:extLst>
            </p:cNvPr>
            <p:cNvSpPr txBox="1"/>
            <p:nvPr/>
          </p:nvSpPr>
          <p:spPr>
            <a:xfrm>
              <a:off x="6655881" y="15653921"/>
              <a:ext cx="1779654" cy="461665"/>
            </a:xfrm>
            <a:prstGeom prst="rect">
              <a:avLst/>
            </a:prstGeom>
            <a:noFill/>
          </p:spPr>
          <p:txBody>
            <a:bodyPr wrap="square" rtlCol="0">
              <a:spAutoFit/>
            </a:bodyPr>
            <a:lstStyle/>
            <a:p>
              <a:pPr algn="ctr"/>
              <a:r>
                <a:rPr lang="en-US" sz="2400" b="1">
                  <a:solidFill>
                    <a:schemeClr val="tx1">
                      <a:lumMod val="75000"/>
                      <a:lumOff val="25000"/>
                    </a:schemeClr>
                  </a:solidFill>
                  <a:latin typeface="Garamond" panose="02020404030301010803" pitchFamily="18" charset="0"/>
                </a:rPr>
                <a:t>Inundation</a:t>
              </a:r>
            </a:p>
          </p:txBody>
        </p:sp>
        <p:sp>
          <p:nvSpPr>
            <p:cNvPr id="133" name="TextBox 132">
              <a:extLst>
                <a:ext uri="{FF2B5EF4-FFF2-40B4-BE49-F238E27FC236}">
                  <a16:creationId xmlns:a16="http://schemas.microsoft.com/office/drawing/2014/main" xmlns="" id="{CA5AC14C-9EBA-F24A-A7BE-79910AC5F248}"/>
                </a:ext>
              </a:extLst>
            </p:cNvPr>
            <p:cNvSpPr txBox="1"/>
            <p:nvPr/>
          </p:nvSpPr>
          <p:spPr>
            <a:xfrm>
              <a:off x="9164447" y="15653921"/>
              <a:ext cx="1954381" cy="461665"/>
            </a:xfrm>
            <a:prstGeom prst="rect">
              <a:avLst/>
            </a:prstGeom>
            <a:noFill/>
          </p:spPr>
          <p:txBody>
            <a:bodyPr wrap="square" rtlCol="0">
              <a:spAutoFit/>
            </a:bodyPr>
            <a:lstStyle/>
            <a:p>
              <a:pPr algn="ctr"/>
              <a:r>
                <a:rPr lang="en-US" sz="2400" b="1">
                  <a:solidFill>
                    <a:schemeClr val="tx1">
                      <a:lumMod val="75000"/>
                      <a:lumOff val="25000"/>
                    </a:schemeClr>
                  </a:solidFill>
                  <a:latin typeface="Garamond" panose="02020404030301010803" pitchFamily="18" charset="0"/>
                </a:rPr>
                <a:t>Mouth State</a:t>
              </a:r>
            </a:p>
          </p:txBody>
        </p:sp>
      </p:grpSp>
      <p:sp>
        <p:nvSpPr>
          <p:cNvPr id="21" name="Rectangle 20">
            <a:extLst>
              <a:ext uri="{FF2B5EF4-FFF2-40B4-BE49-F238E27FC236}">
                <a16:creationId xmlns:a16="http://schemas.microsoft.com/office/drawing/2014/main" xmlns="" id="{BF064655-EEEA-294A-978A-7CAF910CB24C}"/>
              </a:ext>
            </a:extLst>
          </p:cNvPr>
          <p:cNvSpPr/>
          <p:nvPr/>
        </p:nvSpPr>
        <p:spPr>
          <a:xfrm>
            <a:off x="17655725" y="4948698"/>
            <a:ext cx="2885824" cy="330796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xmlns="" id="{D4D963BE-7E4F-F340-9140-F0706E615A86}"/>
              </a:ext>
            </a:extLst>
          </p:cNvPr>
          <p:cNvGrpSpPr/>
          <p:nvPr/>
        </p:nvGrpSpPr>
        <p:grpSpPr>
          <a:xfrm>
            <a:off x="1043615" y="21482074"/>
            <a:ext cx="6954613" cy="5070624"/>
            <a:chOff x="410884" y="1721881"/>
            <a:chExt cx="6558064" cy="4237462"/>
          </a:xfrm>
        </p:grpSpPr>
        <p:sp>
          <p:nvSpPr>
            <p:cNvPr id="138" name="TextBox 137">
              <a:extLst>
                <a:ext uri="{FF2B5EF4-FFF2-40B4-BE49-F238E27FC236}">
                  <a16:creationId xmlns:a16="http://schemas.microsoft.com/office/drawing/2014/main" xmlns="" id="{0792511E-4C42-2343-94D1-87507CE7A2AC}"/>
                </a:ext>
              </a:extLst>
            </p:cNvPr>
            <p:cNvSpPr txBox="1"/>
            <p:nvPr/>
          </p:nvSpPr>
          <p:spPr>
            <a:xfrm>
              <a:off x="2124479" y="5650696"/>
              <a:ext cx="3927118" cy="308647"/>
            </a:xfrm>
            <a:prstGeom prst="rect">
              <a:avLst/>
            </a:prstGeom>
            <a:noFill/>
            <a:ln>
              <a:noFill/>
            </a:ln>
          </p:spPr>
          <p:txBody>
            <a:bodyPr wrap="square" rtlCol="0">
              <a:spAutoFit/>
            </a:bodyPr>
            <a:lstStyle/>
            <a:p>
              <a:pPr algn="ctr"/>
              <a:r>
                <a:rPr lang="en-US" i="1">
                  <a:solidFill>
                    <a:schemeClr val="tx1">
                      <a:lumMod val="75000"/>
                      <a:lumOff val="25000"/>
                    </a:schemeClr>
                  </a:solidFill>
                  <a:latin typeface="Garamond" panose="02020404030301010803" pitchFamily="18" charset="0"/>
                </a:rPr>
                <a:t>In situ data suggests breach event on 2/11/2020</a:t>
              </a:r>
            </a:p>
          </p:txBody>
        </p:sp>
        <p:sp>
          <p:nvSpPr>
            <p:cNvPr id="139" name="TextBox 138">
              <a:extLst>
                <a:ext uri="{FF2B5EF4-FFF2-40B4-BE49-F238E27FC236}">
                  <a16:creationId xmlns:a16="http://schemas.microsoft.com/office/drawing/2014/main" xmlns="" id="{8EF9FD53-B6ED-7A48-B8DA-5536472EE030}"/>
                </a:ext>
              </a:extLst>
            </p:cNvPr>
            <p:cNvSpPr txBox="1"/>
            <p:nvPr/>
          </p:nvSpPr>
          <p:spPr>
            <a:xfrm rot="16200000">
              <a:off x="1603072" y="4994613"/>
              <a:ext cx="828432" cy="348274"/>
            </a:xfrm>
            <a:prstGeom prst="rect">
              <a:avLst/>
            </a:prstGeom>
            <a:noFill/>
          </p:spPr>
          <p:txBody>
            <a:bodyPr wrap="square" rtlCol="0">
              <a:spAutoFit/>
            </a:bodyPr>
            <a:lstStyle/>
            <a:p>
              <a:pPr algn="ctr"/>
              <a:r>
                <a:rPr lang="en-US">
                  <a:solidFill>
                    <a:schemeClr val="tx1">
                      <a:lumMod val="75000"/>
                      <a:lumOff val="25000"/>
                    </a:schemeClr>
                  </a:solidFill>
                  <a:latin typeface="Garamond" panose="02020404030301010803" pitchFamily="18" charset="0"/>
                </a:rPr>
                <a:t>Oct-19</a:t>
              </a:r>
            </a:p>
          </p:txBody>
        </p:sp>
        <p:sp>
          <p:nvSpPr>
            <p:cNvPr id="140" name="TextBox 139">
              <a:extLst>
                <a:ext uri="{FF2B5EF4-FFF2-40B4-BE49-F238E27FC236}">
                  <a16:creationId xmlns:a16="http://schemas.microsoft.com/office/drawing/2014/main" xmlns="" id="{68BF53D3-0B2A-4E42-9B6F-7221743850BD}"/>
                </a:ext>
              </a:extLst>
            </p:cNvPr>
            <p:cNvSpPr txBox="1"/>
            <p:nvPr/>
          </p:nvSpPr>
          <p:spPr>
            <a:xfrm rot="16200000">
              <a:off x="2544692" y="4985804"/>
              <a:ext cx="830892" cy="348274"/>
            </a:xfrm>
            <a:prstGeom prst="rect">
              <a:avLst/>
            </a:prstGeom>
            <a:noFill/>
          </p:spPr>
          <p:txBody>
            <a:bodyPr wrap="square" rtlCol="0">
              <a:spAutoFit/>
            </a:bodyPr>
            <a:lstStyle/>
            <a:p>
              <a:pPr algn="ctr"/>
              <a:r>
                <a:rPr lang="en-US">
                  <a:solidFill>
                    <a:schemeClr val="tx1">
                      <a:lumMod val="75000"/>
                      <a:lumOff val="25000"/>
                    </a:schemeClr>
                  </a:solidFill>
                  <a:latin typeface="Garamond" panose="02020404030301010803" pitchFamily="18" charset="0"/>
                </a:rPr>
                <a:t>Nov-19</a:t>
              </a:r>
            </a:p>
          </p:txBody>
        </p:sp>
        <p:sp>
          <p:nvSpPr>
            <p:cNvPr id="141" name="TextBox 140">
              <a:extLst>
                <a:ext uri="{FF2B5EF4-FFF2-40B4-BE49-F238E27FC236}">
                  <a16:creationId xmlns:a16="http://schemas.microsoft.com/office/drawing/2014/main" xmlns="" id="{20E5AC88-1F5E-0A4F-B8F4-5C1B555D893B}"/>
                </a:ext>
              </a:extLst>
            </p:cNvPr>
            <p:cNvSpPr txBox="1"/>
            <p:nvPr/>
          </p:nvSpPr>
          <p:spPr>
            <a:xfrm rot="16200000">
              <a:off x="3442838" y="4985806"/>
              <a:ext cx="830892" cy="348274"/>
            </a:xfrm>
            <a:prstGeom prst="rect">
              <a:avLst/>
            </a:prstGeom>
            <a:noFill/>
          </p:spPr>
          <p:txBody>
            <a:bodyPr wrap="square" rtlCol="0">
              <a:spAutoFit/>
            </a:bodyPr>
            <a:lstStyle/>
            <a:p>
              <a:pPr algn="ctr"/>
              <a:r>
                <a:rPr lang="en-US">
                  <a:solidFill>
                    <a:schemeClr val="tx1">
                      <a:lumMod val="75000"/>
                      <a:lumOff val="25000"/>
                    </a:schemeClr>
                  </a:solidFill>
                  <a:latin typeface="Garamond" panose="02020404030301010803" pitchFamily="18" charset="0"/>
                </a:rPr>
                <a:t>Dec-19</a:t>
              </a:r>
            </a:p>
          </p:txBody>
        </p:sp>
        <p:sp>
          <p:nvSpPr>
            <p:cNvPr id="142" name="TextBox 141">
              <a:extLst>
                <a:ext uri="{FF2B5EF4-FFF2-40B4-BE49-F238E27FC236}">
                  <a16:creationId xmlns:a16="http://schemas.microsoft.com/office/drawing/2014/main" xmlns="" id="{DC12DE7C-E80E-E24A-914C-6C9590E05B36}"/>
                </a:ext>
              </a:extLst>
            </p:cNvPr>
            <p:cNvSpPr txBox="1"/>
            <p:nvPr/>
          </p:nvSpPr>
          <p:spPr>
            <a:xfrm rot="16200000">
              <a:off x="4373982" y="4971452"/>
              <a:ext cx="830892" cy="348274"/>
            </a:xfrm>
            <a:prstGeom prst="rect">
              <a:avLst/>
            </a:prstGeom>
            <a:noFill/>
          </p:spPr>
          <p:txBody>
            <a:bodyPr wrap="square" rtlCol="0">
              <a:spAutoFit/>
            </a:bodyPr>
            <a:lstStyle/>
            <a:p>
              <a:pPr algn="ctr"/>
              <a:r>
                <a:rPr lang="en-US">
                  <a:solidFill>
                    <a:schemeClr val="tx1">
                      <a:lumMod val="75000"/>
                      <a:lumOff val="25000"/>
                    </a:schemeClr>
                  </a:solidFill>
                  <a:latin typeface="Garamond" panose="02020404030301010803" pitchFamily="18" charset="0"/>
                </a:rPr>
                <a:t>Jan-20</a:t>
              </a:r>
            </a:p>
          </p:txBody>
        </p:sp>
        <p:sp>
          <p:nvSpPr>
            <p:cNvPr id="143" name="TextBox 142">
              <a:extLst>
                <a:ext uri="{FF2B5EF4-FFF2-40B4-BE49-F238E27FC236}">
                  <a16:creationId xmlns:a16="http://schemas.microsoft.com/office/drawing/2014/main" xmlns="" id="{9B56F690-969E-6546-BB09-CAC888561987}"/>
                </a:ext>
              </a:extLst>
            </p:cNvPr>
            <p:cNvSpPr txBox="1"/>
            <p:nvPr/>
          </p:nvSpPr>
          <p:spPr>
            <a:xfrm rot="16200000">
              <a:off x="5305960" y="4993383"/>
              <a:ext cx="830892" cy="348274"/>
            </a:xfrm>
            <a:prstGeom prst="rect">
              <a:avLst/>
            </a:prstGeom>
            <a:noFill/>
          </p:spPr>
          <p:txBody>
            <a:bodyPr wrap="square" rtlCol="0">
              <a:spAutoFit/>
            </a:bodyPr>
            <a:lstStyle/>
            <a:p>
              <a:pPr algn="ctr"/>
              <a:r>
                <a:rPr lang="en-US">
                  <a:solidFill>
                    <a:schemeClr val="tx1">
                      <a:lumMod val="75000"/>
                      <a:lumOff val="25000"/>
                    </a:schemeClr>
                  </a:solidFill>
                  <a:latin typeface="Garamond" panose="02020404030301010803" pitchFamily="18" charset="0"/>
                </a:rPr>
                <a:t>Feb-20</a:t>
              </a:r>
            </a:p>
          </p:txBody>
        </p:sp>
        <p:grpSp>
          <p:nvGrpSpPr>
            <p:cNvPr id="144" name="Group 143">
              <a:extLst>
                <a:ext uri="{FF2B5EF4-FFF2-40B4-BE49-F238E27FC236}">
                  <a16:creationId xmlns:a16="http://schemas.microsoft.com/office/drawing/2014/main" xmlns="" id="{4CD446E4-3F0C-D944-8FFD-F6ED9F157193}"/>
                </a:ext>
              </a:extLst>
            </p:cNvPr>
            <p:cNvGrpSpPr/>
            <p:nvPr/>
          </p:nvGrpSpPr>
          <p:grpSpPr>
            <a:xfrm>
              <a:off x="410884" y="1721881"/>
              <a:ext cx="6558064" cy="3323730"/>
              <a:chOff x="684594" y="1752312"/>
              <a:chExt cx="6558064" cy="3323730"/>
            </a:xfrm>
          </p:grpSpPr>
          <p:grpSp>
            <p:nvGrpSpPr>
              <p:cNvPr id="145" name="Group 144">
                <a:extLst>
                  <a:ext uri="{FF2B5EF4-FFF2-40B4-BE49-F238E27FC236}">
                    <a16:creationId xmlns:a16="http://schemas.microsoft.com/office/drawing/2014/main" xmlns="" id="{7DF54E15-CFFA-6A40-8D0B-E20BA9F775ED}"/>
                  </a:ext>
                </a:extLst>
              </p:cNvPr>
              <p:cNvGrpSpPr/>
              <p:nvPr/>
            </p:nvGrpSpPr>
            <p:grpSpPr>
              <a:xfrm>
                <a:off x="684594" y="1752312"/>
                <a:ext cx="6558064" cy="3323730"/>
                <a:chOff x="684594" y="1752312"/>
                <a:chExt cx="6558064" cy="3323730"/>
              </a:xfrm>
            </p:grpSpPr>
            <p:grpSp>
              <p:nvGrpSpPr>
                <p:cNvPr id="160" name="Group 159">
                  <a:extLst>
                    <a:ext uri="{FF2B5EF4-FFF2-40B4-BE49-F238E27FC236}">
                      <a16:creationId xmlns:a16="http://schemas.microsoft.com/office/drawing/2014/main" xmlns="" id="{E8BF9119-5C2D-C446-B084-D1B0DF09482B}"/>
                    </a:ext>
                  </a:extLst>
                </p:cNvPr>
                <p:cNvGrpSpPr/>
                <p:nvPr/>
              </p:nvGrpSpPr>
              <p:grpSpPr>
                <a:xfrm>
                  <a:off x="684594" y="2184396"/>
                  <a:ext cx="6139810" cy="2891646"/>
                  <a:chOff x="616381" y="1926417"/>
                  <a:chExt cx="6139810" cy="2891646"/>
                </a:xfrm>
              </p:grpSpPr>
              <p:pic>
                <p:nvPicPr>
                  <p:cNvPr id="163" name="Picture 162" descr="Chart, line chart&#10;&#10;Description automatically generated">
                    <a:extLst>
                      <a:ext uri="{FF2B5EF4-FFF2-40B4-BE49-F238E27FC236}">
                        <a16:creationId xmlns:a16="http://schemas.microsoft.com/office/drawing/2014/main" xmlns="" id="{C0131E27-5737-1E45-9250-13EFFDBBDEB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1459177" y="1983505"/>
                    <a:ext cx="5297014" cy="2626544"/>
                  </a:xfrm>
                  <a:prstGeom prst="rect">
                    <a:avLst/>
                  </a:prstGeom>
                </p:spPr>
              </p:pic>
              <p:sp>
                <p:nvSpPr>
                  <p:cNvPr id="164" name="TextBox 163">
                    <a:extLst>
                      <a:ext uri="{FF2B5EF4-FFF2-40B4-BE49-F238E27FC236}">
                        <a16:creationId xmlns:a16="http://schemas.microsoft.com/office/drawing/2014/main" xmlns="" id="{5C50D7A7-ECBD-5C46-924C-BB17ED4662A0}"/>
                      </a:ext>
                    </a:extLst>
                  </p:cNvPr>
                  <p:cNvSpPr txBox="1"/>
                  <p:nvPr/>
                </p:nvSpPr>
                <p:spPr>
                  <a:xfrm>
                    <a:off x="616381" y="1926417"/>
                    <a:ext cx="914374" cy="636925"/>
                  </a:xfrm>
                  <a:prstGeom prst="rect">
                    <a:avLst/>
                  </a:prstGeom>
                  <a:noFill/>
                </p:spPr>
                <p:txBody>
                  <a:bodyPr wrap="none" rtlCol="0">
                    <a:spAutoFit/>
                  </a:bodyPr>
                  <a:lstStyle/>
                  <a:p>
                    <a:r>
                      <a:rPr lang="en-US">
                        <a:solidFill>
                          <a:schemeClr val="tx1">
                            <a:lumMod val="75000"/>
                            <a:lumOff val="25000"/>
                          </a:schemeClr>
                        </a:solidFill>
                        <a:latin typeface="Garamond" panose="02020404030301010803" pitchFamily="18" charset="0"/>
                      </a:rPr>
                      <a:t>Mouth </a:t>
                    </a:r>
                  </a:p>
                  <a:p>
                    <a:r>
                      <a:rPr lang="en-US">
                        <a:solidFill>
                          <a:schemeClr val="tx1">
                            <a:lumMod val="75000"/>
                            <a:lumOff val="25000"/>
                          </a:schemeClr>
                        </a:solidFill>
                        <a:latin typeface="Garamond" panose="02020404030301010803" pitchFamily="18" charset="0"/>
                      </a:rPr>
                      <a:t>Closed</a:t>
                    </a:r>
                  </a:p>
                </p:txBody>
              </p:sp>
              <p:sp>
                <p:nvSpPr>
                  <p:cNvPr id="165" name="TextBox 164">
                    <a:extLst>
                      <a:ext uri="{FF2B5EF4-FFF2-40B4-BE49-F238E27FC236}">
                        <a16:creationId xmlns:a16="http://schemas.microsoft.com/office/drawing/2014/main" xmlns="" id="{DF7DCE7B-7F8A-F347-9874-A2831BBD738D}"/>
                      </a:ext>
                    </a:extLst>
                  </p:cNvPr>
                  <p:cNvSpPr txBox="1"/>
                  <p:nvPr/>
                </p:nvSpPr>
                <p:spPr>
                  <a:xfrm>
                    <a:off x="652920" y="4181138"/>
                    <a:ext cx="852289" cy="636925"/>
                  </a:xfrm>
                  <a:prstGeom prst="rect">
                    <a:avLst/>
                  </a:prstGeom>
                  <a:noFill/>
                </p:spPr>
                <p:txBody>
                  <a:bodyPr wrap="none" rtlCol="0">
                    <a:spAutoFit/>
                  </a:bodyPr>
                  <a:lstStyle/>
                  <a:p>
                    <a:r>
                      <a:rPr lang="en-US">
                        <a:solidFill>
                          <a:schemeClr val="tx1">
                            <a:lumMod val="75000"/>
                            <a:lumOff val="25000"/>
                          </a:schemeClr>
                        </a:solidFill>
                        <a:latin typeface="Garamond" panose="02020404030301010803" pitchFamily="18" charset="0"/>
                      </a:rPr>
                      <a:t>Mouth</a:t>
                    </a:r>
                  </a:p>
                  <a:p>
                    <a:r>
                      <a:rPr lang="en-US">
                        <a:solidFill>
                          <a:schemeClr val="tx1">
                            <a:lumMod val="75000"/>
                            <a:lumOff val="25000"/>
                          </a:schemeClr>
                        </a:solidFill>
                        <a:latin typeface="Garamond" panose="02020404030301010803" pitchFamily="18" charset="0"/>
                      </a:rPr>
                      <a:t>Open</a:t>
                    </a:r>
                  </a:p>
                </p:txBody>
              </p:sp>
            </p:grpSp>
            <p:sp>
              <p:nvSpPr>
                <p:cNvPr id="161" name="Oval 160">
                  <a:extLst>
                    <a:ext uri="{FF2B5EF4-FFF2-40B4-BE49-F238E27FC236}">
                      <a16:creationId xmlns:a16="http://schemas.microsoft.com/office/drawing/2014/main" xmlns="" id="{7BCD74E6-CB13-0947-BF2F-C7EE8841BBF0}"/>
                    </a:ext>
                  </a:extLst>
                </p:cNvPr>
                <p:cNvSpPr/>
                <p:nvPr/>
              </p:nvSpPr>
              <p:spPr>
                <a:xfrm>
                  <a:off x="6293443" y="1870077"/>
                  <a:ext cx="132832" cy="13546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a:extLst>
                    <a:ext uri="{FF2B5EF4-FFF2-40B4-BE49-F238E27FC236}">
                      <a16:creationId xmlns:a16="http://schemas.microsoft.com/office/drawing/2014/main" xmlns="" id="{549CC79E-255D-6140-9EC0-20935CDE7A0F}"/>
                    </a:ext>
                  </a:extLst>
                </p:cNvPr>
                <p:cNvSpPr txBox="1"/>
                <p:nvPr/>
              </p:nvSpPr>
              <p:spPr>
                <a:xfrm>
                  <a:off x="6445280" y="1752312"/>
                  <a:ext cx="797378" cy="363957"/>
                </a:xfrm>
                <a:prstGeom prst="rect">
                  <a:avLst/>
                </a:prstGeom>
                <a:noFill/>
              </p:spPr>
              <p:txBody>
                <a:bodyPr wrap="none" rtlCol="0">
                  <a:spAutoFit/>
                </a:bodyPr>
                <a:lstStyle/>
                <a:p>
                  <a:r>
                    <a:rPr lang="en-US">
                      <a:solidFill>
                        <a:schemeClr val="tx1">
                          <a:lumMod val="75000"/>
                          <a:lumOff val="25000"/>
                        </a:schemeClr>
                      </a:solidFill>
                      <a:latin typeface="Garamond" panose="02020404030301010803" pitchFamily="18" charset="0"/>
                    </a:rPr>
                    <a:t>Image</a:t>
                  </a:r>
                </a:p>
              </p:txBody>
            </p:sp>
          </p:grpSp>
          <p:sp>
            <p:nvSpPr>
              <p:cNvPr id="146" name="Oval 145">
                <a:extLst>
                  <a:ext uri="{FF2B5EF4-FFF2-40B4-BE49-F238E27FC236}">
                    <a16:creationId xmlns:a16="http://schemas.microsoft.com/office/drawing/2014/main" xmlns="" id="{5ECED4EA-DF75-ED4F-89DA-F9D04BA4F7A9}"/>
                  </a:ext>
                </a:extLst>
              </p:cNvPr>
              <p:cNvSpPr>
                <a:spLocks noChangeAspect="1"/>
              </p:cNvSpPr>
              <p:nvPr/>
            </p:nvSpPr>
            <p:spPr>
              <a:xfrm>
                <a:off x="6059483" y="2218953"/>
                <a:ext cx="257414" cy="229246"/>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xmlns="" id="{5DA7C234-7790-D548-A463-261AE655C7C8}"/>
                  </a:ext>
                </a:extLst>
              </p:cNvPr>
              <p:cNvSpPr>
                <a:spLocks noChangeAspect="1"/>
              </p:cNvSpPr>
              <p:nvPr/>
            </p:nvSpPr>
            <p:spPr>
              <a:xfrm>
                <a:off x="6349789" y="4638454"/>
                <a:ext cx="254923" cy="229246"/>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a16="http://schemas.microsoft.com/office/drawing/2014/main" xmlns="" id="{1A2D832C-F5AF-0D43-A597-DB692CCA6F15}"/>
                  </a:ext>
                </a:extLst>
              </p:cNvPr>
              <p:cNvSpPr txBox="1"/>
              <p:nvPr/>
            </p:nvSpPr>
            <p:spPr>
              <a:xfrm>
                <a:off x="6039472" y="2760267"/>
                <a:ext cx="425712" cy="848778"/>
              </a:xfrm>
              <a:prstGeom prst="rect">
                <a:avLst/>
              </a:prstGeom>
              <a:noFill/>
              <a:ln>
                <a:noFill/>
              </a:ln>
            </p:spPr>
            <p:txBody>
              <a:bodyPr wrap="square" rtlCol="0">
                <a:spAutoFit/>
              </a:bodyPr>
              <a:lstStyle/>
              <a:p>
                <a:r>
                  <a:rPr lang="en-US" sz="6000" b="1">
                    <a:solidFill>
                      <a:srgbClr val="54AEB2"/>
                    </a:solidFill>
                    <a:latin typeface="Century Gothic" panose="020B0502020202020204" pitchFamily="34" charset="0"/>
                  </a:rPr>
                  <a:t>*</a:t>
                </a:r>
              </a:p>
            </p:txBody>
          </p:sp>
        </p:grpSp>
      </p:grpSp>
      <p:grpSp>
        <p:nvGrpSpPr>
          <p:cNvPr id="166" name="Group 165">
            <a:extLst>
              <a:ext uri="{FF2B5EF4-FFF2-40B4-BE49-F238E27FC236}">
                <a16:creationId xmlns:a16="http://schemas.microsoft.com/office/drawing/2014/main" xmlns="" id="{A1324F9B-AE2D-6143-8074-2122F3631D1A}"/>
              </a:ext>
            </a:extLst>
          </p:cNvPr>
          <p:cNvGrpSpPr/>
          <p:nvPr/>
        </p:nvGrpSpPr>
        <p:grpSpPr>
          <a:xfrm>
            <a:off x="8059928" y="20793349"/>
            <a:ext cx="4344242" cy="6445210"/>
            <a:chOff x="7398117" y="354172"/>
            <a:chExt cx="4344242" cy="6445210"/>
          </a:xfrm>
        </p:grpSpPr>
        <p:grpSp>
          <p:nvGrpSpPr>
            <p:cNvPr id="167" name="Group 166">
              <a:extLst>
                <a:ext uri="{FF2B5EF4-FFF2-40B4-BE49-F238E27FC236}">
                  <a16:creationId xmlns:a16="http://schemas.microsoft.com/office/drawing/2014/main" xmlns="" id="{EFFB0A17-E617-0543-9EF7-80B9D69A5854}"/>
                </a:ext>
              </a:extLst>
            </p:cNvPr>
            <p:cNvGrpSpPr/>
            <p:nvPr/>
          </p:nvGrpSpPr>
          <p:grpSpPr>
            <a:xfrm>
              <a:off x="7411972" y="3640548"/>
              <a:ext cx="4068122" cy="3158834"/>
              <a:chOff x="7411972" y="3640548"/>
              <a:chExt cx="4068122" cy="3158834"/>
            </a:xfrm>
          </p:grpSpPr>
          <p:pic>
            <p:nvPicPr>
              <p:cNvPr id="178" name="Picture 177" descr="Map&#10;&#10;Description automatically generated">
                <a:extLst>
                  <a:ext uri="{FF2B5EF4-FFF2-40B4-BE49-F238E27FC236}">
                    <a16:creationId xmlns:a16="http://schemas.microsoft.com/office/drawing/2014/main" xmlns="" id="{CD0BEB53-77D3-374D-B851-1D85980E63E6}"/>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885754" y="3640548"/>
                <a:ext cx="3517914" cy="3144096"/>
              </a:xfrm>
              <a:prstGeom prst="rect">
                <a:avLst/>
              </a:prstGeom>
            </p:spPr>
          </p:pic>
          <p:sp>
            <p:nvSpPr>
              <p:cNvPr id="179" name="Rectangle 178">
                <a:extLst>
                  <a:ext uri="{FF2B5EF4-FFF2-40B4-BE49-F238E27FC236}">
                    <a16:creationId xmlns:a16="http://schemas.microsoft.com/office/drawing/2014/main" xmlns="" id="{6FD15333-6D3E-8B41-9A73-389C5FDBEAEC}"/>
                  </a:ext>
                </a:extLst>
              </p:cNvPr>
              <p:cNvSpPr/>
              <p:nvPr/>
            </p:nvSpPr>
            <p:spPr>
              <a:xfrm>
                <a:off x="7925283" y="3640548"/>
                <a:ext cx="3478385" cy="3100227"/>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a:extLst>
                  <a:ext uri="{FF2B5EF4-FFF2-40B4-BE49-F238E27FC236}">
                    <a16:creationId xmlns:a16="http://schemas.microsoft.com/office/drawing/2014/main" xmlns="" id="{A0577313-33B9-644E-8AB8-15ED5DB5C768}"/>
                  </a:ext>
                </a:extLst>
              </p:cNvPr>
              <p:cNvSpPr txBox="1"/>
              <p:nvPr/>
            </p:nvSpPr>
            <p:spPr>
              <a:xfrm rot="16200000">
                <a:off x="6105588" y="4969779"/>
                <a:ext cx="3135987" cy="523220"/>
              </a:xfrm>
              <a:prstGeom prst="rect">
                <a:avLst/>
              </a:prstGeom>
              <a:noFill/>
            </p:spPr>
            <p:txBody>
              <a:bodyPr wrap="none" rtlCol="0">
                <a:spAutoFit/>
              </a:bodyPr>
              <a:lstStyle/>
              <a:p>
                <a:r>
                  <a:rPr lang="en-US" sz="2800" b="1">
                    <a:solidFill>
                      <a:srgbClr val="7030A0"/>
                    </a:solidFill>
                    <a:latin typeface="Garamond" panose="02020404030301010803" pitchFamily="18" charset="0"/>
                  </a:rPr>
                  <a:t>February 17th, 2020</a:t>
                </a:r>
              </a:p>
            </p:txBody>
          </p:sp>
          <p:pic>
            <p:nvPicPr>
              <p:cNvPr id="181" name="Graphic 180" descr="Map compass with solid fill">
                <a:extLst>
                  <a:ext uri="{FF2B5EF4-FFF2-40B4-BE49-F238E27FC236}">
                    <a16:creationId xmlns:a16="http://schemas.microsoft.com/office/drawing/2014/main" xmlns="" id="{8E5A4095-F366-4F4A-AD93-00DA0FD12881}"/>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10916380" y="5882662"/>
                <a:ext cx="433672" cy="418451"/>
              </a:xfrm>
              <a:prstGeom prst="rect">
                <a:avLst/>
              </a:prstGeom>
            </p:spPr>
          </p:pic>
          <p:grpSp>
            <p:nvGrpSpPr>
              <p:cNvPr id="182" name="Group 181">
                <a:extLst>
                  <a:ext uri="{FF2B5EF4-FFF2-40B4-BE49-F238E27FC236}">
                    <a16:creationId xmlns:a16="http://schemas.microsoft.com/office/drawing/2014/main" xmlns="" id="{CA05675C-4AA2-4C43-8A35-EAFE9E1D80BD}"/>
                  </a:ext>
                </a:extLst>
              </p:cNvPr>
              <p:cNvGrpSpPr/>
              <p:nvPr/>
            </p:nvGrpSpPr>
            <p:grpSpPr>
              <a:xfrm>
                <a:off x="9934434" y="6379277"/>
                <a:ext cx="1545660" cy="352110"/>
                <a:chOff x="4240197" y="5188494"/>
                <a:chExt cx="1527822" cy="359900"/>
              </a:xfrm>
            </p:grpSpPr>
            <p:grpSp>
              <p:nvGrpSpPr>
                <p:cNvPr id="183" name="Group 182">
                  <a:extLst>
                    <a:ext uri="{FF2B5EF4-FFF2-40B4-BE49-F238E27FC236}">
                      <a16:creationId xmlns:a16="http://schemas.microsoft.com/office/drawing/2014/main" xmlns="" id="{AD4D3832-81FF-354D-BCFD-73E8F1C91645}"/>
                    </a:ext>
                  </a:extLst>
                </p:cNvPr>
                <p:cNvGrpSpPr/>
                <p:nvPr/>
              </p:nvGrpSpPr>
              <p:grpSpPr>
                <a:xfrm>
                  <a:off x="4416915" y="5188494"/>
                  <a:ext cx="1136150" cy="61912"/>
                  <a:chOff x="376004" y="5260814"/>
                  <a:chExt cx="1282700" cy="61912"/>
                </a:xfrm>
              </p:grpSpPr>
              <p:cxnSp>
                <p:nvCxnSpPr>
                  <p:cNvPr id="187" name="Straight Connector 186">
                    <a:extLst>
                      <a:ext uri="{FF2B5EF4-FFF2-40B4-BE49-F238E27FC236}">
                        <a16:creationId xmlns:a16="http://schemas.microsoft.com/office/drawing/2014/main" xmlns="" id="{502EAE41-87E0-B64D-93C6-A78B1372D176}"/>
                      </a:ext>
                    </a:extLst>
                  </p:cNvPr>
                  <p:cNvCxnSpPr>
                    <a:cxnSpLocks/>
                  </p:cNvCxnSpPr>
                  <p:nvPr/>
                </p:nvCxnSpPr>
                <p:spPr>
                  <a:xfrm>
                    <a:off x="37600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F4088419-4949-E74E-8C44-D95B4AB5DAB2}"/>
                      </a:ext>
                    </a:extLst>
                  </p:cNvPr>
                  <p:cNvCxnSpPr>
                    <a:cxnSpLocks/>
                  </p:cNvCxnSpPr>
                  <p:nvPr/>
                </p:nvCxnSpPr>
                <p:spPr>
                  <a:xfrm>
                    <a:off x="101735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xmlns="" id="{DE554553-23DC-D549-8FA1-D48A8BEF132E}"/>
                      </a:ext>
                    </a:extLst>
                  </p:cNvPr>
                  <p:cNvCxnSpPr>
                    <a:cxnSpLocks/>
                  </p:cNvCxnSpPr>
                  <p:nvPr/>
                </p:nvCxnSpPr>
                <p:spPr>
                  <a:xfrm>
                    <a:off x="1017354" y="5260814"/>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xmlns="" id="{7B120495-935C-E145-915C-C7F9F5E3C139}"/>
                      </a:ext>
                    </a:extLst>
                  </p:cNvPr>
                  <p:cNvCxnSpPr>
                    <a:cxnSpLocks/>
                  </p:cNvCxnSpPr>
                  <p:nvPr/>
                </p:nvCxnSpPr>
                <p:spPr>
                  <a:xfrm>
                    <a:off x="1653382"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xmlns="" id="{73D80D6E-BC44-F442-9819-5FCEF196C64E}"/>
                      </a:ext>
                    </a:extLst>
                  </p:cNvPr>
                  <p:cNvCxnSpPr>
                    <a:cxnSpLocks/>
                  </p:cNvCxnSpPr>
                  <p:nvPr/>
                </p:nvCxnSpPr>
                <p:spPr>
                  <a:xfrm>
                    <a:off x="376004"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4" name="TextBox 183">
                  <a:extLst>
                    <a:ext uri="{FF2B5EF4-FFF2-40B4-BE49-F238E27FC236}">
                      <a16:creationId xmlns:a16="http://schemas.microsoft.com/office/drawing/2014/main" xmlns="" id="{FE9B2FCF-A7E8-DD4A-AEDE-0BDC3FFE91BB}"/>
                    </a:ext>
                  </a:extLst>
                </p:cNvPr>
                <p:cNvSpPr txBox="1"/>
                <p:nvPr/>
              </p:nvSpPr>
              <p:spPr>
                <a:xfrm>
                  <a:off x="5285617" y="5202350"/>
                  <a:ext cx="482402" cy="346044"/>
                </a:xfrm>
                <a:prstGeom prst="rect">
                  <a:avLst/>
                </a:prstGeom>
                <a:noFill/>
              </p:spPr>
              <p:txBody>
                <a:bodyPr wrap="square" lIns="91440" tIns="45720" rIns="91440" bIns="45720" rtlCol="0" anchor="t">
                  <a:spAutoFit/>
                </a:bodyPr>
                <a:lstStyle/>
                <a:p>
                  <a:pPr algn="ctr"/>
                  <a:r>
                    <a:rPr lang="en-US" sz="1600" b="1">
                      <a:solidFill>
                        <a:schemeClr val="tx1">
                          <a:lumMod val="75000"/>
                          <a:lumOff val="25000"/>
                        </a:schemeClr>
                      </a:solidFill>
                      <a:latin typeface="Garamond" panose="02020404030301010803" pitchFamily="18" charset="0"/>
                    </a:rPr>
                    <a:t>1.0</a:t>
                  </a:r>
                </a:p>
              </p:txBody>
            </p:sp>
            <p:sp>
              <p:nvSpPr>
                <p:cNvPr id="185" name="TextBox 184">
                  <a:extLst>
                    <a:ext uri="{FF2B5EF4-FFF2-40B4-BE49-F238E27FC236}">
                      <a16:creationId xmlns:a16="http://schemas.microsoft.com/office/drawing/2014/main" xmlns="" id="{9C61498F-EAFE-9842-AB17-EFB54AEF41FD}"/>
                    </a:ext>
                  </a:extLst>
                </p:cNvPr>
                <p:cNvSpPr txBox="1"/>
                <p:nvPr/>
              </p:nvSpPr>
              <p:spPr>
                <a:xfrm>
                  <a:off x="4792477" y="5202350"/>
                  <a:ext cx="450568" cy="346044"/>
                </a:xfrm>
                <a:prstGeom prst="rect">
                  <a:avLst/>
                </a:prstGeom>
                <a:noFill/>
              </p:spPr>
              <p:txBody>
                <a:bodyPr wrap="square" lIns="91440" tIns="45720" rIns="91440" bIns="45720" rtlCol="0" anchor="t">
                  <a:spAutoFit/>
                </a:bodyPr>
                <a:lstStyle/>
                <a:p>
                  <a:r>
                    <a:rPr lang="en-US" sz="1600" b="1">
                      <a:solidFill>
                        <a:schemeClr val="tx1">
                          <a:lumMod val="75000"/>
                          <a:lumOff val="25000"/>
                        </a:schemeClr>
                      </a:solidFill>
                      <a:latin typeface="Garamond" panose="02020404030301010803" pitchFamily="18" charset="0"/>
                    </a:rPr>
                    <a:t>0.5</a:t>
                  </a:r>
                </a:p>
              </p:txBody>
            </p:sp>
            <p:sp>
              <p:nvSpPr>
                <p:cNvPr id="186" name="TextBox 185">
                  <a:extLst>
                    <a:ext uri="{FF2B5EF4-FFF2-40B4-BE49-F238E27FC236}">
                      <a16:creationId xmlns:a16="http://schemas.microsoft.com/office/drawing/2014/main" xmlns="" id="{EB4FDDB7-53AD-A74C-A1EE-ED3951135425}"/>
                    </a:ext>
                  </a:extLst>
                </p:cNvPr>
                <p:cNvSpPr txBox="1"/>
                <p:nvPr/>
              </p:nvSpPr>
              <p:spPr>
                <a:xfrm>
                  <a:off x="4240197" y="5202350"/>
                  <a:ext cx="678340" cy="346044"/>
                </a:xfrm>
                <a:prstGeom prst="rect">
                  <a:avLst/>
                </a:prstGeom>
                <a:noFill/>
              </p:spPr>
              <p:txBody>
                <a:bodyPr wrap="square" lIns="91440" tIns="45720" rIns="91440" bIns="45720" rtlCol="0" anchor="t">
                  <a:spAutoFit/>
                </a:bodyPr>
                <a:lstStyle/>
                <a:p>
                  <a:pPr algn="ctr"/>
                  <a:r>
                    <a:rPr lang="en-US" sz="1600" b="1">
                      <a:solidFill>
                        <a:schemeClr val="tx1">
                          <a:lumMod val="75000"/>
                          <a:lumOff val="25000"/>
                        </a:schemeClr>
                      </a:solidFill>
                      <a:latin typeface="Garamond" panose="02020404030301010803" pitchFamily="18" charset="0"/>
                    </a:rPr>
                    <a:t>0 km </a:t>
                  </a:r>
                </a:p>
              </p:txBody>
            </p:sp>
          </p:grpSp>
        </p:grpSp>
        <p:grpSp>
          <p:nvGrpSpPr>
            <p:cNvPr id="168" name="Group 167">
              <a:extLst>
                <a:ext uri="{FF2B5EF4-FFF2-40B4-BE49-F238E27FC236}">
                  <a16:creationId xmlns:a16="http://schemas.microsoft.com/office/drawing/2014/main" xmlns="" id="{5CFA46D1-A653-224F-986A-828EEDD2B959}"/>
                </a:ext>
              </a:extLst>
            </p:cNvPr>
            <p:cNvGrpSpPr/>
            <p:nvPr/>
          </p:nvGrpSpPr>
          <p:grpSpPr>
            <a:xfrm>
              <a:off x="7398117" y="354172"/>
              <a:ext cx="4344242" cy="3122102"/>
              <a:chOff x="7398117" y="354172"/>
              <a:chExt cx="4344242" cy="3122102"/>
            </a:xfrm>
          </p:grpSpPr>
          <p:pic>
            <p:nvPicPr>
              <p:cNvPr id="169" name="Picture 168" descr="Map&#10;&#10;Description automatically generated">
                <a:extLst>
                  <a:ext uri="{FF2B5EF4-FFF2-40B4-BE49-F238E27FC236}">
                    <a16:creationId xmlns:a16="http://schemas.microsoft.com/office/drawing/2014/main" xmlns="" id="{BC4440FB-37A2-4748-A27B-C26A97FD5569}"/>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925283" y="376047"/>
                <a:ext cx="3480476" cy="3100227"/>
              </a:xfrm>
              <a:prstGeom prst="rect">
                <a:avLst/>
              </a:prstGeom>
              <a:ln>
                <a:solidFill>
                  <a:srgbClr val="92D050"/>
                </a:solidFill>
              </a:ln>
            </p:spPr>
          </p:pic>
          <p:sp>
            <p:nvSpPr>
              <p:cNvPr id="170" name="TextBox 169">
                <a:extLst>
                  <a:ext uri="{FF2B5EF4-FFF2-40B4-BE49-F238E27FC236}">
                    <a16:creationId xmlns:a16="http://schemas.microsoft.com/office/drawing/2014/main" xmlns="" id="{D326FDB5-8434-7848-90E5-E087C4AB5189}"/>
                  </a:ext>
                </a:extLst>
              </p:cNvPr>
              <p:cNvSpPr txBox="1"/>
              <p:nvPr/>
            </p:nvSpPr>
            <p:spPr>
              <a:xfrm rot="16200000">
                <a:off x="6163067" y="1646832"/>
                <a:ext cx="2993320" cy="523220"/>
              </a:xfrm>
              <a:prstGeom prst="rect">
                <a:avLst/>
              </a:prstGeom>
              <a:noFill/>
            </p:spPr>
            <p:txBody>
              <a:bodyPr wrap="none" rtlCol="0">
                <a:spAutoFit/>
              </a:bodyPr>
              <a:lstStyle/>
              <a:p>
                <a:r>
                  <a:rPr lang="en-US" sz="2800" b="1">
                    <a:solidFill>
                      <a:srgbClr val="7DB961"/>
                    </a:solidFill>
                    <a:latin typeface="Garamond" panose="02020404030301010803" pitchFamily="18" charset="0"/>
                  </a:rPr>
                  <a:t>February 7th, 2020</a:t>
                </a:r>
              </a:p>
            </p:txBody>
          </p:sp>
          <p:sp>
            <p:nvSpPr>
              <p:cNvPr id="171" name="Rectangle 170">
                <a:extLst>
                  <a:ext uri="{FF2B5EF4-FFF2-40B4-BE49-F238E27FC236}">
                    <a16:creationId xmlns:a16="http://schemas.microsoft.com/office/drawing/2014/main" xmlns="" id="{7439B218-2AC4-2447-A46F-76679DB0C6CB}"/>
                  </a:ext>
                </a:extLst>
              </p:cNvPr>
              <p:cNvSpPr/>
              <p:nvPr/>
            </p:nvSpPr>
            <p:spPr>
              <a:xfrm>
                <a:off x="7927374" y="354172"/>
                <a:ext cx="3478385" cy="3100227"/>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xmlns="" id="{C65F2A66-4374-494F-BA1B-203188B9F50D}"/>
                  </a:ext>
                </a:extLst>
              </p:cNvPr>
              <p:cNvGrpSpPr/>
              <p:nvPr/>
            </p:nvGrpSpPr>
            <p:grpSpPr>
              <a:xfrm>
                <a:off x="9775151" y="2614223"/>
                <a:ext cx="1967208" cy="833323"/>
                <a:chOff x="10032582" y="2445978"/>
                <a:chExt cx="1967208" cy="833323"/>
              </a:xfrm>
            </p:grpSpPr>
            <p:grpSp>
              <p:nvGrpSpPr>
                <p:cNvPr id="173" name="Group 172">
                  <a:extLst>
                    <a:ext uri="{FF2B5EF4-FFF2-40B4-BE49-F238E27FC236}">
                      <a16:creationId xmlns:a16="http://schemas.microsoft.com/office/drawing/2014/main" xmlns="" id="{31F7BD9A-9086-E840-98ED-D56451CBFB3C}"/>
                    </a:ext>
                  </a:extLst>
                </p:cNvPr>
                <p:cNvGrpSpPr/>
                <p:nvPr/>
              </p:nvGrpSpPr>
              <p:grpSpPr>
                <a:xfrm>
                  <a:off x="10032582" y="2794839"/>
                  <a:ext cx="1967208" cy="484462"/>
                  <a:chOff x="9672917" y="2942079"/>
                  <a:chExt cx="1967208" cy="484462"/>
                </a:xfrm>
              </p:grpSpPr>
              <p:pic>
                <p:nvPicPr>
                  <p:cNvPr id="175" name="Picture 174" descr="Background pattern&#10;&#10;Description automatically generated">
                    <a:extLst>
                      <a:ext uri="{FF2B5EF4-FFF2-40B4-BE49-F238E27FC236}">
                        <a16:creationId xmlns:a16="http://schemas.microsoft.com/office/drawing/2014/main" xmlns="" id="{1267F024-30D4-5046-A8C8-960A2F7DF3C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flipV="1">
                    <a:off x="9911615" y="2942079"/>
                    <a:ext cx="1231001" cy="168055"/>
                  </a:xfrm>
                  <a:prstGeom prst="rect">
                    <a:avLst/>
                  </a:prstGeom>
                </p:spPr>
              </p:pic>
              <p:sp>
                <p:nvSpPr>
                  <p:cNvPr id="176" name="TextBox 175">
                    <a:extLst>
                      <a:ext uri="{FF2B5EF4-FFF2-40B4-BE49-F238E27FC236}">
                        <a16:creationId xmlns:a16="http://schemas.microsoft.com/office/drawing/2014/main" xmlns="" id="{EEAAB873-E890-374C-A68D-E80F18A54CC9}"/>
                      </a:ext>
                    </a:extLst>
                  </p:cNvPr>
                  <p:cNvSpPr txBox="1"/>
                  <p:nvPr/>
                </p:nvSpPr>
                <p:spPr>
                  <a:xfrm>
                    <a:off x="9672917" y="3087987"/>
                    <a:ext cx="736995" cy="338554"/>
                  </a:xfrm>
                  <a:prstGeom prst="rect">
                    <a:avLst/>
                  </a:prstGeom>
                  <a:noFill/>
                </p:spPr>
                <p:txBody>
                  <a:bodyPr wrap="square" lIns="91440" tIns="45720" rIns="91440" bIns="45720" rtlCol="0" anchor="t">
                    <a:spAutoFit/>
                  </a:bodyPr>
                  <a:lstStyle/>
                  <a:p>
                    <a:r>
                      <a:rPr lang="en-US" sz="1600" b="1">
                        <a:solidFill>
                          <a:schemeClr val="bg2">
                            <a:lumMod val="25000"/>
                          </a:schemeClr>
                        </a:solidFill>
                        <a:latin typeface="Garamond" panose="02020404030301010803" pitchFamily="18" charset="0"/>
                      </a:rPr>
                      <a:t>-0.8</a:t>
                    </a:r>
                  </a:p>
                </p:txBody>
              </p:sp>
              <p:sp>
                <p:nvSpPr>
                  <p:cNvPr id="177" name="TextBox 176">
                    <a:extLst>
                      <a:ext uri="{FF2B5EF4-FFF2-40B4-BE49-F238E27FC236}">
                        <a16:creationId xmlns:a16="http://schemas.microsoft.com/office/drawing/2014/main" xmlns="" id="{253132F9-17A5-364E-BC4F-24BFA057CCFB}"/>
                      </a:ext>
                    </a:extLst>
                  </p:cNvPr>
                  <p:cNvSpPr txBox="1"/>
                  <p:nvPr/>
                </p:nvSpPr>
                <p:spPr>
                  <a:xfrm>
                    <a:off x="10903130" y="3072376"/>
                    <a:ext cx="736995" cy="338554"/>
                  </a:xfrm>
                  <a:prstGeom prst="rect">
                    <a:avLst/>
                  </a:prstGeom>
                  <a:noFill/>
                </p:spPr>
                <p:txBody>
                  <a:bodyPr wrap="square" lIns="91440" tIns="45720" rIns="91440" bIns="45720" rtlCol="0" anchor="t">
                    <a:spAutoFit/>
                  </a:bodyPr>
                  <a:lstStyle/>
                  <a:p>
                    <a:r>
                      <a:rPr lang="en-US" sz="1600" b="1">
                        <a:solidFill>
                          <a:schemeClr val="bg2">
                            <a:lumMod val="25000"/>
                          </a:schemeClr>
                        </a:solidFill>
                        <a:latin typeface="Garamond" panose="02020404030301010803" pitchFamily="18" charset="0"/>
                      </a:rPr>
                      <a:t>0.8</a:t>
                    </a:r>
                  </a:p>
                </p:txBody>
              </p:sp>
            </p:grpSp>
            <p:sp>
              <p:nvSpPr>
                <p:cNvPr id="174" name="TextBox 173">
                  <a:extLst>
                    <a:ext uri="{FF2B5EF4-FFF2-40B4-BE49-F238E27FC236}">
                      <a16:creationId xmlns:a16="http://schemas.microsoft.com/office/drawing/2014/main" xmlns="" id="{173AB279-C549-0547-9013-447360116B38}"/>
                    </a:ext>
                  </a:extLst>
                </p:cNvPr>
                <p:cNvSpPr txBox="1"/>
                <p:nvPr/>
              </p:nvSpPr>
              <p:spPr>
                <a:xfrm>
                  <a:off x="10501225" y="2445978"/>
                  <a:ext cx="954568" cy="369332"/>
                </a:xfrm>
                <a:prstGeom prst="rect">
                  <a:avLst/>
                </a:prstGeom>
                <a:noFill/>
              </p:spPr>
              <p:txBody>
                <a:bodyPr wrap="square" lIns="91440" tIns="45720" rIns="91440" bIns="45720" rtlCol="0" anchor="t">
                  <a:spAutoFit/>
                </a:bodyPr>
                <a:lstStyle/>
                <a:p>
                  <a:pPr algn="ctr"/>
                  <a:r>
                    <a:rPr lang="en-US" b="1">
                      <a:solidFill>
                        <a:schemeClr val="tx1">
                          <a:lumMod val="75000"/>
                          <a:lumOff val="25000"/>
                        </a:schemeClr>
                      </a:solidFill>
                      <a:latin typeface="Garamond" panose="02020404030301010803" pitchFamily="18" charset="0"/>
                    </a:rPr>
                    <a:t>NDWI</a:t>
                  </a:r>
                  <a:endParaRPr lang="en-US" sz="2800" b="1">
                    <a:solidFill>
                      <a:schemeClr val="tx1">
                        <a:lumMod val="75000"/>
                        <a:lumOff val="25000"/>
                      </a:schemeClr>
                    </a:solidFill>
                    <a:latin typeface="Garamond" panose="02020404030301010803" pitchFamily="18" charset="0"/>
                  </a:endParaRPr>
                </a:p>
              </p:txBody>
            </p:sp>
          </p:grpSp>
        </p:grpSp>
      </p:grpSp>
      <p:grpSp>
        <p:nvGrpSpPr>
          <p:cNvPr id="192" name="Group 191">
            <a:extLst>
              <a:ext uri="{FF2B5EF4-FFF2-40B4-BE49-F238E27FC236}">
                <a16:creationId xmlns:a16="http://schemas.microsoft.com/office/drawing/2014/main" xmlns="" id="{EB1A97E6-BAA5-564E-8F05-7018FD94D899}"/>
              </a:ext>
            </a:extLst>
          </p:cNvPr>
          <p:cNvGrpSpPr/>
          <p:nvPr/>
        </p:nvGrpSpPr>
        <p:grpSpPr>
          <a:xfrm>
            <a:off x="12335743" y="20747321"/>
            <a:ext cx="5857590" cy="3142970"/>
            <a:chOff x="192221" y="1653413"/>
            <a:chExt cx="5731042" cy="3247299"/>
          </a:xfrm>
        </p:grpSpPr>
        <p:pic>
          <p:nvPicPr>
            <p:cNvPr id="193" name="Picture 192" descr="Map&#10;&#10;Description automatically generated">
              <a:extLst>
                <a:ext uri="{FF2B5EF4-FFF2-40B4-BE49-F238E27FC236}">
                  <a16:creationId xmlns:a16="http://schemas.microsoft.com/office/drawing/2014/main" xmlns="" id="{62686E28-7E5D-2446-ABB1-5ED2FB43A956}"/>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92221" y="1653413"/>
              <a:ext cx="5731042" cy="3247299"/>
            </a:xfrm>
            <a:prstGeom prst="rect">
              <a:avLst/>
            </a:prstGeom>
          </p:spPr>
        </p:pic>
        <p:sp>
          <p:nvSpPr>
            <p:cNvPr id="195" name="Oval 194">
              <a:extLst>
                <a:ext uri="{FF2B5EF4-FFF2-40B4-BE49-F238E27FC236}">
                  <a16:creationId xmlns:a16="http://schemas.microsoft.com/office/drawing/2014/main" xmlns="" id="{7BBD2F5B-AD67-7241-8E09-7DD2006F43B3}"/>
                </a:ext>
              </a:extLst>
            </p:cNvPr>
            <p:cNvSpPr/>
            <p:nvPr/>
          </p:nvSpPr>
          <p:spPr>
            <a:xfrm>
              <a:off x="1789865" y="1790057"/>
              <a:ext cx="889927" cy="511708"/>
            </a:xfrm>
            <a:prstGeom prst="ellipse">
              <a:avLst/>
            </a:prstGeom>
            <a:noFill/>
            <a:ln w="57150">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xmlns="" id="{23B6F806-FD1F-A14F-90A5-2619F2382088}"/>
                </a:ext>
              </a:extLst>
            </p:cNvPr>
            <p:cNvSpPr/>
            <p:nvPr/>
          </p:nvSpPr>
          <p:spPr>
            <a:xfrm>
              <a:off x="1344901" y="2301765"/>
              <a:ext cx="889927" cy="51170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xmlns="" id="{77B978AB-3B65-124D-A748-485E35F5452F}"/>
                </a:ext>
              </a:extLst>
            </p:cNvPr>
            <p:cNvSpPr/>
            <p:nvPr/>
          </p:nvSpPr>
          <p:spPr>
            <a:xfrm>
              <a:off x="4160531" y="4421589"/>
              <a:ext cx="276533" cy="159776"/>
            </a:xfrm>
            <a:prstGeom prst="rect">
              <a:avLst/>
            </a:prstGeom>
            <a:solidFill>
              <a:srgbClr val="054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extBox 197">
              <a:extLst>
                <a:ext uri="{FF2B5EF4-FFF2-40B4-BE49-F238E27FC236}">
                  <a16:creationId xmlns:a16="http://schemas.microsoft.com/office/drawing/2014/main" xmlns="" id="{68B59CF5-253E-184D-BF70-71A837858BD8}"/>
                </a:ext>
              </a:extLst>
            </p:cNvPr>
            <p:cNvSpPr txBox="1"/>
            <p:nvPr/>
          </p:nvSpPr>
          <p:spPr>
            <a:xfrm>
              <a:off x="4431214" y="4547233"/>
              <a:ext cx="1092967" cy="349792"/>
            </a:xfrm>
            <a:prstGeom prst="rect">
              <a:avLst/>
            </a:prstGeom>
            <a:noFill/>
          </p:spPr>
          <p:txBody>
            <a:bodyPr wrap="none" lIns="91440" tIns="45720" rIns="91440" bIns="45720" rtlCol="0" anchor="t">
              <a:spAutoFit/>
            </a:bodyPr>
            <a:lstStyle/>
            <a:p>
              <a:r>
                <a:rPr lang="en-US" sz="1600" b="1">
                  <a:solidFill>
                    <a:schemeClr val="tx1">
                      <a:lumMod val="75000"/>
                      <a:lumOff val="25000"/>
                    </a:schemeClr>
                  </a:solidFill>
                  <a:latin typeface="Garamond" panose="02020404030301010803" pitchFamily="18" charset="0"/>
                  <a:cs typeface="Calibri"/>
                </a:rPr>
                <a:t>Non-water</a:t>
              </a:r>
              <a:endParaRPr lang="en-US" sz="1600" b="1">
                <a:solidFill>
                  <a:schemeClr val="tx1">
                    <a:lumMod val="75000"/>
                    <a:lumOff val="25000"/>
                  </a:schemeClr>
                </a:solidFill>
                <a:latin typeface="Garamond" panose="02020404030301010803" pitchFamily="18" charset="0"/>
              </a:endParaRPr>
            </a:p>
          </p:txBody>
        </p:sp>
        <p:sp>
          <p:nvSpPr>
            <p:cNvPr id="199" name="TextBox 198">
              <a:extLst>
                <a:ext uri="{FF2B5EF4-FFF2-40B4-BE49-F238E27FC236}">
                  <a16:creationId xmlns:a16="http://schemas.microsoft.com/office/drawing/2014/main" xmlns="" id="{CCDCBC2E-2205-2046-A15C-FA0E80EF20CC}"/>
                </a:ext>
              </a:extLst>
            </p:cNvPr>
            <p:cNvSpPr txBox="1"/>
            <p:nvPr/>
          </p:nvSpPr>
          <p:spPr>
            <a:xfrm>
              <a:off x="4431214" y="4319955"/>
              <a:ext cx="669507" cy="349792"/>
            </a:xfrm>
            <a:prstGeom prst="rect">
              <a:avLst/>
            </a:prstGeom>
            <a:noFill/>
          </p:spPr>
          <p:txBody>
            <a:bodyPr wrap="none" lIns="91440" tIns="45720" rIns="91440" bIns="45720" rtlCol="0" anchor="t">
              <a:spAutoFit/>
            </a:bodyPr>
            <a:lstStyle/>
            <a:p>
              <a:r>
                <a:rPr lang="en-US" sz="1600" b="1">
                  <a:solidFill>
                    <a:schemeClr val="tx1">
                      <a:lumMod val="75000"/>
                      <a:lumOff val="25000"/>
                    </a:schemeClr>
                  </a:solidFill>
                  <a:latin typeface="Garamond" panose="02020404030301010803" pitchFamily="18" charset="0"/>
                  <a:cs typeface="Calibri"/>
                </a:rPr>
                <a:t>Water</a:t>
              </a:r>
              <a:endParaRPr lang="en-US" b="1">
                <a:solidFill>
                  <a:schemeClr val="tx1">
                    <a:lumMod val="75000"/>
                    <a:lumOff val="25000"/>
                  </a:schemeClr>
                </a:solidFill>
                <a:latin typeface="Garamond" panose="02020404030301010803" pitchFamily="18" charset="0"/>
              </a:endParaRPr>
            </a:p>
          </p:txBody>
        </p:sp>
        <p:sp>
          <p:nvSpPr>
            <p:cNvPr id="200" name="TextBox 199">
              <a:extLst>
                <a:ext uri="{FF2B5EF4-FFF2-40B4-BE49-F238E27FC236}">
                  <a16:creationId xmlns:a16="http://schemas.microsoft.com/office/drawing/2014/main" xmlns="" id="{28869489-3A48-6940-8BC5-8349FF23A870}"/>
                </a:ext>
              </a:extLst>
            </p:cNvPr>
            <p:cNvSpPr txBox="1"/>
            <p:nvPr/>
          </p:nvSpPr>
          <p:spPr>
            <a:xfrm>
              <a:off x="4058104" y="4043954"/>
              <a:ext cx="1836877" cy="381592"/>
            </a:xfrm>
            <a:prstGeom prst="rect">
              <a:avLst/>
            </a:prstGeom>
            <a:noFill/>
          </p:spPr>
          <p:txBody>
            <a:bodyPr wrap="none" lIns="91440" tIns="45720" rIns="91440" bIns="45720" rtlCol="0" anchor="t">
              <a:spAutoFit/>
            </a:bodyPr>
            <a:lstStyle/>
            <a:p>
              <a:r>
                <a:rPr lang="en-US" b="1">
                  <a:solidFill>
                    <a:schemeClr val="tx1">
                      <a:lumMod val="75000"/>
                      <a:lumOff val="25000"/>
                    </a:schemeClr>
                  </a:solidFill>
                  <a:latin typeface="Garamond" panose="02020404030301010803" pitchFamily="18" charset="0"/>
                  <a:cs typeface="Calibri"/>
                </a:rPr>
                <a:t>NDWI threshold</a:t>
              </a:r>
              <a:endParaRPr lang="en-US" b="1">
                <a:solidFill>
                  <a:schemeClr val="tx1">
                    <a:lumMod val="75000"/>
                    <a:lumOff val="25000"/>
                  </a:schemeClr>
                </a:solidFill>
                <a:latin typeface="Garamond" panose="02020404030301010803" pitchFamily="18" charset="0"/>
              </a:endParaRPr>
            </a:p>
          </p:txBody>
        </p:sp>
        <p:sp>
          <p:nvSpPr>
            <p:cNvPr id="201" name="Rectangle 200">
              <a:extLst>
                <a:ext uri="{FF2B5EF4-FFF2-40B4-BE49-F238E27FC236}">
                  <a16:creationId xmlns:a16="http://schemas.microsoft.com/office/drawing/2014/main" xmlns="" id="{04C400CF-4332-4849-8DAD-06314B88A161}"/>
                </a:ext>
              </a:extLst>
            </p:cNvPr>
            <p:cNvSpPr/>
            <p:nvPr/>
          </p:nvSpPr>
          <p:spPr>
            <a:xfrm>
              <a:off x="4160531" y="4660691"/>
              <a:ext cx="276533" cy="159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xmlns="" id="{E89274A8-7D38-3F40-8806-26AF576FF2F3}"/>
              </a:ext>
            </a:extLst>
          </p:cNvPr>
          <p:cNvGrpSpPr/>
          <p:nvPr/>
        </p:nvGrpSpPr>
        <p:grpSpPr>
          <a:xfrm>
            <a:off x="12305439" y="24055434"/>
            <a:ext cx="5911870" cy="3128517"/>
            <a:chOff x="6171773" y="1609698"/>
            <a:chExt cx="5806691" cy="3305244"/>
          </a:xfrm>
        </p:grpSpPr>
        <p:pic>
          <p:nvPicPr>
            <p:cNvPr id="203" name="Picture 202" descr="Map&#10;&#10;Description automatically generated">
              <a:extLst>
                <a:ext uri="{FF2B5EF4-FFF2-40B4-BE49-F238E27FC236}">
                  <a16:creationId xmlns:a16="http://schemas.microsoft.com/office/drawing/2014/main" xmlns="" id="{157C7C68-BB5F-B94B-8671-854AF6595D8E}"/>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6171773" y="1609698"/>
              <a:ext cx="5774741" cy="3280486"/>
            </a:xfrm>
            <a:prstGeom prst="rect">
              <a:avLst/>
            </a:prstGeom>
          </p:spPr>
        </p:pic>
        <p:sp>
          <p:nvSpPr>
            <p:cNvPr id="205" name="Oval 204">
              <a:extLst>
                <a:ext uri="{FF2B5EF4-FFF2-40B4-BE49-F238E27FC236}">
                  <a16:creationId xmlns:a16="http://schemas.microsoft.com/office/drawing/2014/main" xmlns="" id="{0A615F59-756F-174F-9FFB-8C618D2D2B0F}"/>
                </a:ext>
              </a:extLst>
            </p:cNvPr>
            <p:cNvSpPr/>
            <p:nvPr/>
          </p:nvSpPr>
          <p:spPr>
            <a:xfrm>
              <a:off x="7862846" y="1790056"/>
              <a:ext cx="889927" cy="512008"/>
            </a:xfrm>
            <a:prstGeom prst="ellipse">
              <a:avLst/>
            </a:prstGeom>
            <a:noFill/>
            <a:ln w="57150">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xmlns="" id="{D759B26E-B0AE-CA4D-848A-1E94162A4734}"/>
                </a:ext>
              </a:extLst>
            </p:cNvPr>
            <p:cNvSpPr/>
            <p:nvPr/>
          </p:nvSpPr>
          <p:spPr>
            <a:xfrm>
              <a:off x="7418653" y="2331943"/>
              <a:ext cx="889927" cy="51170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grpSp>
          <p:nvGrpSpPr>
            <p:cNvPr id="208" name="Group 207">
              <a:extLst>
                <a:ext uri="{FF2B5EF4-FFF2-40B4-BE49-F238E27FC236}">
                  <a16:creationId xmlns:a16="http://schemas.microsoft.com/office/drawing/2014/main" xmlns="" id="{DC0246E8-E7D4-F648-9DD9-34BB5CAB7E3E}"/>
                </a:ext>
              </a:extLst>
            </p:cNvPr>
            <p:cNvGrpSpPr/>
            <p:nvPr/>
          </p:nvGrpSpPr>
          <p:grpSpPr>
            <a:xfrm>
              <a:off x="10139660" y="4495285"/>
              <a:ext cx="1838804" cy="419657"/>
              <a:chOff x="4247348" y="5188494"/>
              <a:chExt cx="1444348" cy="335184"/>
            </a:xfrm>
          </p:grpSpPr>
          <p:grpSp>
            <p:nvGrpSpPr>
              <p:cNvPr id="209" name="Group 208">
                <a:extLst>
                  <a:ext uri="{FF2B5EF4-FFF2-40B4-BE49-F238E27FC236}">
                    <a16:creationId xmlns:a16="http://schemas.microsoft.com/office/drawing/2014/main" xmlns="" id="{FF5DD328-7875-DD47-9480-80246434129A}"/>
                  </a:ext>
                </a:extLst>
              </p:cNvPr>
              <p:cNvGrpSpPr/>
              <p:nvPr/>
            </p:nvGrpSpPr>
            <p:grpSpPr>
              <a:xfrm>
                <a:off x="4416915" y="5188494"/>
                <a:ext cx="1136150" cy="61912"/>
                <a:chOff x="376004" y="5260814"/>
                <a:chExt cx="1282700" cy="61912"/>
              </a:xfrm>
            </p:grpSpPr>
            <p:cxnSp>
              <p:nvCxnSpPr>
                <p:cNvPr id="213" name="Straight Connector 212">
                  <a:extLst>
                    <a:ext uri="{FF2B5EF4-FFF2-40B4-BE49-F238E27FC236}">
                      <a16:creationId xmlns:a16="http://schemas.microsoft.com/office/drawing/2014/main" xmlns="" id="{BDAAB6EB-51F9-0348-9865-D3A1283DB980}"/>
                    </a:ext>
                  </a:extLst>
                </p:cNvPr>
                <p:cNvCxnSpPr>
                  <a:cxnSpLocks/>
                </p:cNvCxnSpPr>
                <p:nvPr/>
              </p:nvCxnSpPr>
              <p:spPr>
                <a:xfrm>
                  <a:off x="37600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xmlns="" id="{4B4FC59D-D30F-E940-920E-88C5DFD3F00B}"/>
                    </a:ext>
                  </a:extLst>
                </p:cNvPr>
                <p:cNvCxnSpPr>
                  <a:cxnSpLocks/>
                </p:cNvCxnSpPr>
                <p:nvPr/>
              </p:nvCxnSpPr>
              <p:spPr>
                <a:xfrm>
                  <a:off x="101735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xmlns="" id="{3DD8FDE7-2F6A-7A41-B955-ED8678B6BA95}"/>
                    </a:ext>
                  </a:extLst>
                </p:cNvPr>
                <p:cNvCxnSpPr>
                  <a:cxnSpLocks/>
                </p:cNvCxnSpPr>
                <p:nvPr/>
              </p:nvCxnSpPr>
              <p:spPr>
                <a:xfrm>
                  <a:off x="1017354" y="5260814"/>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xmlns="" id="{D807C531-5E9E-4B4B-AD20-36AB0783E9EA}"/>
                    </a:ext>
                  </a:extLst>
                </p:cNvPr>
                <p:cNvCxnSpPr>
                  <a:cxnSpLocks/>
                </p:cNvCxnSpPr>
                <p:nvPr/>
              </p:nvCxnSpPr>
              <p:spPr>
                <a:xfrm>
                  <a:off x="1653382"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xmlns="" id="{08F5B6D6-771F-744B-AF30-27BE85AA04D5}"/>
                    </a:ext>
                  </a:extLst>
                </p:cNvPr>
                <p:cNvCxnSpPr>
                  <a:cxnSpLocks/>
                </p:cNvCxnSpPr>
                <p:nvPr/>
              </p:nvCxnSpPr>
              <p:spPr>
                <a:xfrm>
                  <a:off x="376004"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0" name="TextBox 209">
                <a:extLst>
                  <a:ext uri="{FF2B5EF4-FFF2-40B4-BE49-F238E27FC236}">
                    <a16:creationId xmlns:a16="http://schemas.microsoft.com/office/drawing/2014/main" xmlns="" id="{A341A825-095C-B846-BF79-1E403926AD52}"/>
                  </a:ext>
                </a:extLst>
              </p:cNvPr>
              <p:cNvSpPr txBox="1"/>
              <p:nvPr/>
            </p:nvSpPr>
            <p:spPr>
              <a:xfrm>
                <a:off x="5281883" y="5226708"/>
                <a:ext cx="409813" cy="285681"/>
              </a:xfrm>
              <a:prstGeom prst="rect">
                <a:avLst/>
              </a:prstGeom>
              <a:noFill/>
            </p:spPr>
            <p:txBody>
              <a:bodyPr wrap="square" lIns="91440" tIns="45720" rIns="91440" bIns="45720" rtlCol="0" anchor="t">
                <a:spAutoFit/>
              </a:bodyPr>
              <a:lstStyle/>
              <a:p>
                <a:pPr algn="ctr"/>
                <a:r>
                  <a:rPr lang="en-US" sz="1600" b="1">
                    <a:solidFill>
                      <a:schemeClr val="tx1">
                        <a:lumMod val="75000"/>
                        <a:lumOff val="25000"/>
                      </a:schemeClr>
                    </a:solidFill>
                    <a:latin typeface="Garamond" panose="02020404030301010803" pitchFamily="18" charset="0"/>
                  </a:rPr>
                  <a:t>500</a:t>
                </a:r>
              </a:p>
            </p:txBody>
          </p:sp>
          <p:sp>
            <p:nvSpPr>
              <p:cNvPr id="211" name="TextBox 210">
                <a:extLst>
                  <a:ext uri="{FF2B5EF4-FFF2-40B4-BE49-F238E27FC236}">
                    <a16:creationId xmlns:a16="http://schemas.microsoft.com/office/drawing/2014/main" xmlns="" id="{FDA55CFF-D19F-0B40-8603-23972CEAF36C}"/>
                  </a:ext>
                </a:extLst>
              </p:cNvPr>
              <p:cNvSpPr txBox="1"/>
              <p:nvPr/>
            </p:nvSpPr>
            <p:spPr>
              <a:xfrm>
                <a:off x="4760230" y="5237997"/>
                <a:ext cx="450568" cy="285681"/>
              </a:xfrm>
              <a:prstGeom prst="rect">
                <a:avLst/>
              </a:prstGeom>
              <a:noFill/>
            </p:spPr>
            <p:txBody>
              <a:bodyPr wrap="square" lIns="91440" tIns="45720" rIns="91440" bIns="45720" rtlCol="0" anchor="t">
                <a:spAutoFit/>
              </a:bodyPr>
              <a:lstStyle/>
              <a:p>
                <a:pPr algn="ctr"/>
                <a:r>
                  <a:rPr lang="en-US" sz="1600" b="1">
                    <a:solidFill>
                      <a:schemeClr val="tx1">
                        <a:lumMod val="75000"/>
                        <a:lumOff val="25000"/>
                      </a:schemeClr>
                    </a:solidFill>
                    <a:latin typeface="Garamond" panose="02020404030301010803" pitchFamily="18" charset="0"/>
                  </a:rPr>
                  <a:t>250</a:t>
                </a:r>
              </a:p>
            </p:txBody>
          </p:sp>
          <p:sp>
            <p:nvSpPr>
              <p:cNvPr id="212" name="TextBox 211">
                <a:extLst>
                  <a:ext uri="{FF2B5EF4-FFF2-40B4-BE49-F238E27FC236}">
                    <a16:creationId xmlns:a16="http://schemas.microsoft.com/office/drawing/2014/main" xmlns="" id="{606A8260-5AC8-7A41-B1AF-2A793663D536}"/>
                  </a:ext>
                </a:extLst>
              </p:cNvPr>
              <p:cNvSpPr txBox="1"/>
              <p:nvPr/>
            </p:nvSpPr>
            <p:spPr>
              <a:xfrm>
                <a:off x="4247348" y="5229307"/>
                <a:ext cx="524039" cy="285681"/>
              </a:xfrm>
              <a:prstGeom prst="rect">
                <a:avLst/>
              </a:prstGeom>
              <a:noFill/>
            </p:spPr>
            <p:txBody>
              <a:bodyPr wrap="square" lIns="91440" tIns="45720" rIns="91440" bIns="45720" rtlCol="0" anchor="t">
                <a:spAutoFit/>
              </a:bodyPr>
              <a:lstStyle/>
              <a:p>
                <a:pPr algn="ctr"/>
                <a:r>
                  <a:rPr lang="en-US" sz="1600" b="1">
                    <a:solidFill>
                      <a:schemeClr val="tx1">
                        <a:lumMod val="75000"/>
                        <a:lumOff val="25000"/>
                      </a:schemeClr>
                    </a:solidFill>
                    <a:latin typeface="Garamond" panose="02020404030301010803" pitchFamily="18" charset="0"/>
                  </a:rPr>
                  <a:t>0 m</a:t>
                </a:r>
              </a:p>
            </p:txBody>
          </p:sp>
        </p:grpSp>
      </p:grpSp>
      <p:sp>
        <p:nvSpPr>
          <p:cNvPr id="218" name="Rectangle 217">
            <a:extLst>
              <a:ext uri="{FF2B5EF4-FFF2-40B4-BE49-F238E27FC236}">
                <a16:creationId xmlns:a16="http://schemas.microsoft.com/office/drawing/2014/main" xmlns="" id="{963EA07C-6512-9F4B-AA3A-8E2E079690F5}"/>
              </a:ext>
            </a:extLst>
          </p:cNvPr>
          <p:cNvSpPr/>
          <p:nvPr/>
        </p:nvSpPr>
        <p:spPr>
          <a:xfrm>
            <a:off x="12324120" y="20789204"/>
            <a:ext cx="5840306" cy="3101088"/>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xmlns="" id="{BBEEDC5F-8AD5-C740-92B5-09F542B9F494}"/>
              </a:ext>
            </a:extLst>
          </p:cNvPr>
          <p:cNvSpPr/>
          <p:nvPr/>
        </p:nvSpPr>
        <p:spPr>
          <a:xfrm>
            <a:off x="12324119" y="24075340"/>
            <a:ext cx="5833648" cy="3107251"/>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233">
            <a:extLst>
              <a:ext uri="{FF2B5EF4-FFF2-40B4-BE49-F238E27FC236}">
                <a16:creationId xmlns:a16="http://schemas.microsoft.com/office/drawing/2014/main" xmlns="" id="{02CA389A-C6F8-F849-9113-B2B766D4C25F}"/>
              </a:ext>
            </a:extLst>
          </p:cNvPr>
          <p:cNvSpPr txBox="1"/>
          <p:nvPr/>
        </p:nvSpPr>
        <p:spPr>
          <a:xfrm>
            <a:off x="2512066" y="26000208"/>
            <a:ext cx="403137" cy="1015663"/>
          </a:xfrm>
          <a:prstGeom prst="rect">
            <a:avLst/>
          </a:prstGeom>
          <a:noFill/>
          <a:ln>
            <a:noFill/>
          </a:ln>
        </p:spPr>
        <p:txBody>
          <a:bodyPr wrap="square" rtlCol="0">
            <a:spAutoFit/>
          </a:bodyPr>
          <a:lstStyle/>
          <a:p>
            <a:r>
              <a:rPr lang="en-US" sz="6000" b="1">
                <a:solidFill>
                  <a:srgbClr val="54AEB2"/>
                </a:solidFill>
                <a:latin typeface="Century Gothic" panose="020B0502020202020204" pitchFamily="34" charset="0"/>
              </a:rPr>
              <a:t>*</a:t>
            </a:r>
          </a:p>
        </p:txBody>
      </p:sp>
      <p:grpSp>
        <p:nvGrpSpPr>
          <p:cNvPr id="9" name="Group 8">
            <a:extLst>
              <a:ext uri="{FF2B5EF4-FFF2-40B4-BE49-F238E27FC236}">
                <a16:creationId xmlns:a16="http://schemas.microsoft.com/office/drawing/2014/main" xmlns="" id="{93A1BE65-B780-DA45-8A84-B564AF921BA1}"/>
              </a:ext>
            </a:extLst>
          </p:cNvPr>
          <p:cNvGrpSpPr>
            <a:grpSpLocks noChangeAspect="1"/>
          </p:cNvGrpSpPr>
          <p:nvPr/>
        </p:nvGrpSpPr>
        <p:grpSpPr>
          <a:xfrm>
            <a:off x="18456688" y="24042213"/>
            <a:ext cx="5874374" cy="3143394"/>
            <a:chOff x="17861268" y="23530149"/>
            <a:chExt cx="6119770" cy="3274706"/>
          </a:xfrm>
        </p:grpSpPr>
        <p:pic>
          <p:nvPicPr>
            <p:cNvPr id="26" name="Picture 25" descr="Map&#10;&#10;Description automatically generated">
              <a:extLst>
                <a:ext uri="{FF2B5EF4-FFF2-40B4-BE49-F238E27FC236}">
                  <a16:creationId xmlns:a16="http://schemas.microsoft.com/office/drawing/2014/main" xmlns="" id="{66F8AC58-FC03-473C-9242-F6C453B71DE8}"/>
                </a:ext>
              </a:extLst>
            </p:cNvPr>
            <p:cNvPicPr>
              <a:picLocks noChangeAspect="1"/>
            </p:cNvPicPr>
            <p:nvPr/>
          </p:nvPicPr>
          <p:blipFill rotWithShape="1">
            <a:blip r:embed="rId28">
              <a:extLst>
                <a:ext uri="{28A0092B-C50C-407E-A947-70E740481C1C}">
                  <a14:useLocalDpi xmlns:a14="http://schemas.microsoft.com/office/drawing/2010/main" val="0"/>
                </a:ext>
              </a:extLst>
            </a:blip>
            <a:srcRect l="2154" t="6603" r="3925" b="27290"/>
            <a:stretch/>
          </p:blipFill>
          <p:spPr>
            <a:xfrm>
              <a:off x="17861268" y="23530149"/>
              <a:ext cx="6119770" cy="3274706"/>
            </a:xfrm>
            <a:prstGeom prst="rect">
              <a:avLst/>
            </a:prstGeom>
          </p:spPr>
        </p:pic>
        <p:grpSp>
          <p:nvGrpSpPr>
            <p:cNvPr id="237" name="Group 236">
              <a:extLst>
                <a:ext uri="{FF2B5EF4-FFF2-40B4-BE49-F238E27FC236}">
                  <a16:creationId xmlns:a16="http://schemas.microsoft.com/office/drawing/2014/main" xmlns="" id="{63E94021-30FA-4806-B525-5F97357F7C27}"/>
                </a:ext>
              </a:extLst>
            </p:cNvPr>
            <p:cNvGrpSpPr/>
            <p:nvPr/>
          </p:nvGrpSpPr>
          <p:grpSpPr>
            <a:xfrm>
              <a:off x="18032803" y="26393846"/>
              <a:ext cx="1270037" cy="66679"/>
              <a:chOff x="112605" y="4188520"/>
              <a:chExt cx="1270037" cy="66679"/>
            </a:xfrm>
          </p:grpSpPr>
          <p:cxnSp>
            <p:nvCxnSpPr>
              <p:cNvPr id="238" name="Straight Connector 237">
                <a:extLst>
                  <a:ext uri="{FF2B5EF4-FFF2-40B4-BE49-F238E27FC236}">
                    <a16:creationId xmlns:a16="http://schemas.microsoft.com/office/drawing/2014/main" xmlns="" id="{DB4FF868-D32F-40BD-9D2E-6C541BD2B380}"/>
                  </a:ext>
                </a:extLst>
              </p:cNvPr>
              <p:cNvCxnSpPr/>
              <p:nvPr/>
            </p:nvCxnSpPr>
            <p:spPr>
              <a:xfrm>
                <a:off x="112605" y="4225091"/>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xmlns="" id="{4AEB4F67-32E2-42AB-9035-71EFDEA3C62D}"/>
                  </a:ext>
                </a:extLst>
              </p:cNvPr>
              <p:cNvCxnSpPr/>
              <p:nvPr/>
            </p:nvCxnSpPr>
            <p:spPr>
              <a:xfrm>
                <a:off x="741292" y="4224827"/>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xmlns="" id="{C8BF9297-A697-4BBC-A02A-8AF954FF0A70}"/>
                  </a:ext>
                </a:extLst>
              </p:cNvPr>
              <p:cNvCxnSpPr/>
              <p:nvPr/>
            </p:nvCxnSpPr>
            <p:spPr>
              <a:xfrm>
                <a:off x="766568" y="4195668"/>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xmlns="" id="{7B439249-B062-4CB5-B22B-9AA33F097CEC}"/>
                  </a:ext>
                </a:extLst>
              </p:cNvPr>
              <p:cNvCxnSpPr/>
              <p:nvPr/>
            </p:nvCxnSpPr>
            <p:spPr>
              <a:xfrm>
                <a:off x="1374160" y="4188520"/>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xmlns="" id="{F675F878-55B3-47C7-8EF7-C0CECC74926E}"/>
                  </a:ext>
                </a:extLst>
              </p:cNvPr>
              <p:cNvCxnSpPr/>
              <p:nvPr/>
            </p:nvCxnSpPr>
            <p:spPr>
              <a:xfrm>
                <a:off x="115692" y="4188525"/>
                <a:ext cx="0" cy="5953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245" name="Graphic 2" descr="Map compass with solid fill">
            <a:extLst>
              <a:ext uri="{FF2B5EF4-FFF2-40B4-BE49-F238E27FC236}">
                <a16:creationId xmlns:a16="http://schemas.microsoft.com/office/drawing/2014/main" xmlns="" id="{F012D5B5-2F2C-4EFD-BE87-C5375430E1C0}"/>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xmlns="" r:embed="rId30"/>
              </a:ext>
            </a:extLst>
          </a:blip>
          <a:stretch>
            <a:fillRect/>
          </a:stretch>
        </p:blipFill>
        <p:spPr>
          <a:xfrm>
            <a:off x="23711051" y="26684442"/>
            <a:ext cx="433672" cy="418451"/>
          </a:xfrm>
          <a:prstGeom prst="rect">
            <a:avLst/>
          </a:prstGeom>
        </p:spPr>
      </p:pic>
      <p:sp>
        <p:nvSpPr>
          <p:cNvPr id="249" name="TextBox 248">
            <a:extLst>
              <a:ext uri="{FF2B5EF4-FFF2-40B4-BE49-F238E27FC236}">
                <a16:creationId xmlns:a16="http://schemas.microsoft.com/office/drawing/2014/main" xmlns="" id="{690ABFB9-A09D-4036-876B-54F427EB38D3}"/>
              </a:ext>
            </a:extLst>
          </p:cNvPr>
          <p:cNvSpPr txBox="1"/>
          <p:nvPr/>
        </p:nvSpPr>
        <p:spPr>
          <a:xfrm>
            <a:off x="18511612" y="26821728"/>
            <a:ext cx="205048" cy="338554"/>
          </a:xfrm>
          <a:prstGeom prst="rect">
            <a:avLst/>
          </a:prstGeom>
          <a:noFill/>
        </p:spPr>
        <p:txBody>
          <a:bodyPr wrap="square" rtlCol="0">
            <a:spAutoFit/>
          </a:bodyPr>
          <a:lstStyle/>
          <a:p>
            <a:r>
              <a:rPr lang="en-US" sz="1600" b="1">
                <a:solidFill>
                  <a:schemeClr val="bg1"/>
                </a:solidFill>
                <a:latin typeface="Garamond" panose="02020404030301010803" pitchFamily="18" charset="0"/>
              </a:rPr>
              <a:t>0</a:t>
            </a:r>
          </a:p>
        </p:txBody>
      </p:sp>
      <p:sp>
        <p:nvSpPr>
          <p:cNvPr id="250" name="TextBox 249">
            <a:extLst>
              <a:ext uri="{FF2B5EF4-FFF2-40B4-BE49-F238E27FC236}">
                <a16:creationId xmlns:a16="http://schemas.microsoft.com/office/drawing/2014/main" xmlns="" id="{A6B62510-5CB4-4684-A279-1DE0877BB2BC}"/>
              </a:ext>
            </a:extLst>
          </p:cNvPr>
          <p:cNvSpPr txBox="1"/>
          <p:nvPr/>
        </p:nvSpPr>
        <p:spPr>
          <a:xfrm>
            <a:off x="19528780" y="26821728"/>
            <a:ext cx="1025385" cy="338554"/>
          </a:xfrm>
          <a:prstGeom prst="rect">
            <a:avLst/>
          </a:prstGeom>
          <a:noFill/>
        </p:spPr>
        <p:txBody>
          <a:bodyPr wrap="square" rtlCol="0">
            <a:spAutoFit/>
          </a:bodyPr>
          <a:lstStyle/>
          <a:p>
            <a:r>
              <a:rPr lang="en-US" sz="1600" b="1" dirty="0">
                <a:solidFill>
                  <a:schemeClr val="bg1"/>
                </a:solidFill>
                <a:latin typeface="Garamond" panose="02020404030301010803" pitchFamily="18" charset="0"/>
              </a:rPr>
              <a:t>1000 m</a:t>
            </a:r>
          </a:p>
        </p:txBody>
      </p:sp>
      <p:pic>
        <p:nvPicPr>
          <p:cNvPr id="258" name="Picture 257" descr="A person smiling in front of a tree&#10;&#10;Description automatically generated with medium confidence">
            <a:extLst>
              <a:ext uri="{FF2B5EF4-FFF2-40B4-BE49-F238E27FC236}">
                <a16:creationId xmlns:a16="http://schemas.microsoft.com/office/drawing/2014/main" xmlns="" id="{2A405543-3D5F-414E-9452-D95D3A5D5E6B}"/>
              </a:ext>
            </a:extLst>
          </p:cNvPr>
          <p:cNvPicPr>
            <a:picLocks noChangeAspect="1"/>
          </p:cNvPicPr>
          <p:nvPr/>
        </p:nvPicPr>
        <p:blipFill rotWithShape="1">
          <a:blip r:embed="rId31">
            <a:extLst>
              <a:ext uri="{28A0092B-C50C-407E-A947-70E740481C1C}">
                <a14:useLocalDpi xmlns:a14="http://schemas.microsoft.com/office/drawing/2010/main" val="0"/>
              </a:ext>
            </a:extLst>
          </a:blip>
          <a:srcRect l="13680" t="15525" r="11503" b="28297"/>
          <a:stretch/>
        </p:blipFill>
        <p:spPr>
          <a:xfrm>
            <a:off x="13184668" y="31906044"/>
            <a:ext cx="1840088" cy="1842054"/>
          </a:xfrm>
          <a:prstGeom prst="ellipse">
            <a:avLst/>
          </a:prstGeom>
        </p:spPr>
      </p:pic>
      <p:sp>
        <p:nvSpPr>
          <p:cNvPr id="261" name="Text Placeholder 16">
            <a:extLst>
              <a:ext uri="{FF2B5EF4-FFF2-40B4-BE49-F238E27FC236}">
                <a16:creationId xmlns:a16="http://schemas.microsoft.com/office/drawing/2014/main" xmlns="" id="{480AB6D9-A63A-784C-9178-2374F15BF183}"/>
              </a:ext>
            </a:extLst>
          </p:cNvPr>
          <p:cNvSpPr txBox="1">
            <a:spLocks/>
          </p:cNvSpPr>
          <p:nvPr/>
        </p:nvSpPr>
        <p:spPr>
          <a:xfrm>
            <a:off x="881318" y="28254960"/>
            <a:ext cx="11430000" cy="286116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56ADB2"/>
              </a:buClr>
            </a:pPr>
            <a:r>
              <a:rPr lang="en-US" sz="2400">
                <a:solidFill>
                  <a:schemeClr val="bg2">
                    <a:lumMod val="25000"/>
                  </a:schemeClr>
                </a:solidFill>
                <a:latin typeface="Garamond" panose="02020404030301010803" pitchFamily="18" charset="0"/>
              </a:rPr>
              <a:t>Michael </a:t>
            </a:r>
            <a:r>
              <a:rPr lang="en-US" sz="2400" err="1">
                <a:solidFill>
                  <a:schemeClr val="bg2">
                    <a:lumMod val="25000"/>
                  </a:schemeClr>
                </a:solidFill>
                <a:latin typeface="Garamond" panose="02020404030301010803" pitchFamily="18" charset="0"/>
              </a:rPr>
              <a:t>Esgro</a:t>
            </a:r>
            <a:r>
              <a:rPr lang="en-US" sz="2400">
                <a:solidFill>
                  <a:schemeClr val="bg2">
                    <a:lumMod val="25000"/>
                  </a:schemeClr>
                </a:solidFill>
                <a:latin typeface="Garamond" panose="02020404030301010803" pitchFamily="18" charset="0"/>
              </a:rPr>
              <a:t> (Ocean Protection Council)</a:t>
            </a:r>
          </a:p>
          <a:p>
            <a:pPr>
              <a:lnSpc>
                <a:spcPct val="100000"/>
              </a:lnSpc>
              <a:spcBef>
                <a:spcPts val="0"/>
              </a:spcBef>
              <a:spcAft>
                <a:spcPts val="600"/>
              </a:spcAft>
              <a:buClr>
                <a:srgbClr val="56ADB2"/>
              </a:buClr>
            </a:pPr>
            <a:r>
              <a:rPr lang="en-US" sz="2400">
                <a:solidFill>
                  <a:schemeClr val="bg2">
                    <a:lumMod val="25000"/>
                  </a:schemeClr>
                </a:solidFill>
                <a:latin typeface="Garamond" panose="02020404030301010803" pitchFamily="18" charset="0"/>
              </a:rPr>
              <a:t>Dr. Eric Stein (Southern California Coastal Water Resource Project)</a:t>
            </a:r>
          </a:p>
          <a:p>
            <a:pPr>
              <a:lnSpc>
                <a:spcPct val="100000"/>
              </a:lnSpc>
              <a:spcBef>
                <a:spcPts val="0"/>
              </a:spcBef>
              <a:spcAft>
                <a:spcPts val="600"/>
              </a:spcAft>
              <a:buClr>
                <a:srgbClr val="56ADB2"/>
              </a:buClr>
            </a:pPr>
            <a:r>
              <a:rPr lang="en-US" sz="2400">
                <a:solidFill>
                  <a:schemeClr val="bg2">
                    <a:lumMod val="25000"/>
                  </a:schemeClr>
                </a:solidFill>
                <a:latin typeface="Garamond" panose="02020404030301010803" pitchFamily="18" charset="0"/>
              </a:rPr>
              <a:t>Dr. Kris </a:t>
            </a:r>
            <a:r>
              <a:rPr lang="en-US" sz="2400" err="1">
                <a:solidFill>
                  <a:schemeClr val="bg2">
                    <a:lumMod val="25000"/>
                  </a:schemeClr>
                </a:solidFill>
                <a:latin typeface="Garamond" panose="02020404030301010803" pitchFamily="18" charset="0"/>
              </a:rPr>
              <a:t>Tanaguchi</a:t>
            </a:r>
            <a:r>
              <a:rPr lang="en-US" sz="2400">
                <a:solidFill>
                  <a:schemeClr val="bg2">
                    <a:lumMod val="25000"/>
                  </a:schemeClr>
                </a:solidFill>
                <a:latin typeface="Garamond" panose="02020404030301010803" pitchFamily="18" charset="0"/>
              </a:rPr>
              <a:t>-Quan (Southern California Coastal Water Resource Project)</a:t>
            </a:r>
          </a:p>
          <a:p>
            <a:pPr>
              <a:lnSpc>
                <a:spcPct val="100000"/>
              </a:lnSpc>
              <a:spcBef>
                <a:spcPts val="0"/>
              </a:spcBef>
              <a:spcAft>
                <a:spcPts val="600"/>
              </a:spcAft>
              <a:buClr>
                <a:srgbClr val="56ADB2"/>
              </a:buClr>
            </a:pPr>
            <a:r>
              <a:rPr lang="en-US" sz="2400">
                <a:solidFill>
                  <a:schemeClr val="bg2">
                    <a:lumMod val="25000"/>
                  </a:schemeClr>
                </a:solidFill>
                <a:latin typeface="Garamond" panose="02020404030301010803" pitchFamily="18" charset="0"/>
              </a:rPr>
              <a:t>Ross Clark (Moss Landing Laboratories, Central Coast Wetlands Group)</a:t>
            </a:r>
          </a:p>
          <a:p>
            <a:pPr>
              <a:lnSpc>
                <a:spcPct val="100000"/>
              </a:lnSpc>
              <a:spcBef>
                <a:spcPts val="0"/>
              </a:spcBef>
              <a:spcAft>
                <a:spcPts val="600"/>
              </a:spcAft>
              <a:buClr>
                <a:srgbClr val="56ADB2"/>
              </a:buClr>
            </a:pPr>
            <a:r>
              <a:rPr lang="en-US" sz="2400">
                <a:solidFill>
                  <a:schemeClr val="bg2">
                    <a:lumMod val="25000"/>
                  </a:schemeClr>
                </a:solidFill>
                <a:latin typeface="Garamond" panose="02020404030301010803" pitchFamily="18" charset="0"/>
              </a:rPr>
              <a:t>Kevin O’Connor (Moss Landing Laboratories, Central Coast Wetlands Group)</a:t>
            </a:r>
          </a:p>
          <a:p>
            <a:pPr>
              <a:lnSpc>
                <a:spcPct val="100000"/>
              </a:lnSpc>
              <a:spcBef>
                <a:spcPts val="0"/>
              </a:spcBef>
              <a:spcAft>
                <a:spcPts val="600"/>
              </a:spcAft>
              <a:buClr>
                <a:srgbClr val="56ADB2"/>
              </a:buClr>
            </a:pPr>
            <a:r>
              <a:rPr lang="en-US" sz="2400">
                <a:solidFill>
                  <a:schemeClr val="bg2">
                    <a:lumMod val="25000"/>
                  </a:schemeClr>
                </a:solidFill>
                <a:latin typeface="Garamond" panose="02020404030301010803" pitchFamily="18" charset="0"/>
              </a:rPr>
              <a:t>Dr. Kyle Cavanaugh (University of California, Los Angeles)</a:t>
            </a:r>
          </a:p>
          <a:p>
            <a:pPr>
              <a:lnSpc>
                <a:spcPct val="100000"/>
              </a:lnSpc>
              <a:spcBef>
                <a:spcPts val="0"/>
              </a:spcBef>
              <a:spcAft>
                <a:spcPts val="600"/>
              </a:spcAft>
              <a:buClr>
                <a:srgbClr val="7DB761"/>
              </a:buClr>
            </a:pPr>
            <a:endParaRPr lang="en-US" sz="2400" b="1">
              <a:solidFill>
                <a:schemeClr val="tx1">
                  <a:lumMod val="75000"/>
                  <a:lumOff val="25000"/>
                </a:schemeClr>
              </a:solidFill>
              <a:latin typeface="Garamond" panose="02020404030301010803" pitchFamily="18" charset="0"/>
            </a:endParaRPr>
          </a:p>
        </p:txBody>
      </p:sp>
      <p:sp>
        <p:nvSpPr>
          <p:cNvPr id="262" name="TextBox 261">
            <a:extLst>
              <a:ext uri="{FF2B5EF4-FFF2-40B4-BE49-F238E27FC236}">
                <a16:creationId xmlns:a16="http://schemas.microsoft.com/office/drawing/2014/main" xmlns="" id="{708A3DBF-4C70-2A41-8EB0-19571FBAB0E3}"/>
              </a:ext>
            </a:extLst>
          </p:cNvPr>
          <p:cNvSpPr txBox="1"/>
          <p:nvPr/>
        </p:nvSpPr>
        <p:spPr>
          <a:xfrm>
            <a:off x="786833" y="27404568"/>
            <a:ext cx="4403770" cy="769441"/>
          </a:xfrm>
          <a:prstGeom prst="rect">
            <a:avLst/>
          </a:prstGeom>
          <a:noFill/>
        </p:spPr>
        <p:txBody>
          <a:bodyPr wrap="square" rtlCol="0">
            <a:spAutoFit/>
          </a:bodyPr>
          <a:lstStyle/>
          <a:p>
            <a:r>
              <a:rPr lang="en-US" sz="4400" b="1">
                <a:solidFill>
                  <a:srgbClr val="56ADB2"/>
                </a:solidFill>
                <a:latin typeface="Century Gothic" panose="020B0502020202020204" pitchFamily="34" charset="0"/>
              </a:rPr>
              <a:t>Project Partners</a:t>
            </a:r>
          </a:p>
        </p:txBody>
      </p:sp>
      <p:sp>
        <p:nvSpPr>
          <p:cNvPr id="263" name="Rectangle 262">
            <a:extLst>
              <a:ext uri="{FF2B5EF4-FFF2-40B4-BE49-F238E27FC236}">
                <a16:creationId xmlns:a16="http://schemas.microsoft.com/office/drawing/2014/main" xmlns="" id="{EF9516BA-A513-E946-BF11-0A75D9D04C50}"/>
              </a:ext>
            </a:extLst>
          </p:cNvPr>
          <p:cNvSpPr/>
          <p:nvPr/>
        </p:nvSpPr>
        <p:spPr>
          <a:xfrm>
            <a:off x="18458179" y="24075340"/>
            <a:ext cx="5833648" cy="3107251"/>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xmlns="" id="{620A79F7-0478-D645-A473-6734BDB1AD12}"/>
              </a:ext>
            </a:extLst>
          </p:cNvPr>
          <p:cNvSpPr/>
          <p:nvPr/>
        </p:nvSpPr>
        <p:spPr>
          <a:xfrm>
            <a:off x="18458073" y="20797075"/>
            <a:ext cx="5840306" cy="3101088"/>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extBox 253">
            <a:extLst>
              <a:ext uri="{FF2B5EF4-FFF2-40B4-BE49-F238E27FC236}">
                <a16:creationId xmlns:a16="http://schemas.microsoft.com/office/drawing/2014/main" xmlns="" id="{387F4FD5-B40F-4C4D-9B05-4D4664807554}"/>
              </a:ext>
            </a:extLst>
          </p:cNvPr>
          <p:cNvSpPr txBox="1"/>
          <p:nvPr/>
        </p:nvSpPr>
        <p:spPr>
          <a:xfrm>
            <a:off x="18609423" y="23101813"/>
            <a:ext cx="1435008" cy="369332"/>
          </a:xfrm>
          <a:prstGeom prst="rect">
            <a:avLst/>
          </a:prstGeom>
          <a:noFill/>
        </p:spPr>
        <p:txBody>
          <a:bodyPr wrap="square" rtlCol="0">
            <a:spAutoFit/>
          </a:bodyPr>
          <a:lstStyle/>
          <a:p>
            <a:r>
              <a:rPr lang="en-US" b="1">
                <a:solidFill>
                  <a:schemeClr val="bg1"/>
                </a:solidFill>
                <a:latin typeface="Garamond" panose="02020404030301010803" pitchFamily="18" charset="0"/>
              </a:rPr>
              <a:t>Turbidity</a:t>
            </a:r>
            <a:endParaRPr lang="en-US" b="1">
              <a:solidFill>
                <a:schemeClr val="bg1"/>
              </a:solidFill>
              <a:latin typeface="Century Gothic" panose="020B0502020202020204" pitchFamily="34" charset="0"/>
            </a:endParaRPr>
          </a:p>
        </p:txBody>
      </p:sp>
      <p:sp>
        <p:nvSpPr>
          <p:cNvPr id="265" name="TextBox 264">
            <a:extLst>
              <a:ext uri="{FF2B5EF4-FFF2-40B4-BE49-F238E27FC236}">
                <a16:creationId xmlns:a16="http://schemas.microsoft.com/office/drawing/2014/main" xmlns="" id="{FC9A9510-1E38-A04D-AC01-5298A11EBCAC}"/>
              </a:ext>
            </a:extLst>
          </p:cNvPr>
          <p:cNvSpPr txBox="1"/>
          <p:nvPr/>
        </p:nvSpPr>
        <p:spPr>
          <a:xfrm>
            <a:off x="4277955" y="17439555"/>
            <a:ext cx="1422184" cy="461665"/>
          </a:xfrm>
          <a:prstGeom prst="rect">
            <a:avLst/>
          </a:prstGeom>
          <a:noFill/>
        </p:spPr>
        <p:txBody>
          <a:bodyPr wrap="square" rtlCol="0">
            <a:spAutoFit/>
          </a:bodyPr>
          <a:lstStyle/>
          <a:p>
            <a:r>
              <a:rPr lang="en-US" sz="2400" b="1">
                <a:solidFill>
                  <a:schemeClr val="tx1">
                    <a:lumMod val="75000"/>
                    <a:lumOff val="25000"/>
                  </a:schemeClr>
                </a:solidFill>
                <a:latin typeface="Garamond" panose="02020404030301010803" pitchFamily="18" charset="0"/>
              </a:rPr>
              <a:t>Turbidity</a:t>
            </a:r>
          </a:p>
        </p:txBody>
      </p:sp>
      <p:sp>
        <p:nvSpPr>
          <p:cNvPr id="266" name="TextBox 265">
            <a:extLst>
              <a:ext uri="{FF2B5EF4-FFF2-40B4-BE49-F238E27FC236}">
                <a16:creationId xmlns:a16="http://schemas.microsoft.com/office/drawing/2014/main" xmlns="" id="{759703B2-EDCD-1C49-8E76-D22E9164602A}"/>
              </a:ext>
            </a:extLst>
          </p:cNvPr>
          <p:cNvSpPr txBox="1"/>
          <p:nvPr/>
        </p:nvSpPr>
        <p:spPr>
          <a:xfrm>
            <a:off x="6535150" y="17445771"/>
            <a:ext cx="2222083" cy="461665"/>
          </a:xfrm>
          <a:prstGeom prst="rect">
            <a:avLst/>
          </a:prstGeom>
          <a:noFill/>
        </p:spPr>
        <p:txBody>
          <a:bodyPr wrap="square" rtlCol="0">
            <a:spAutoFit/>
          </a:bodyPr>
          <a:lstStyle/>
          <a:p>
            <a:pPr algn="ctr"/>
            <a:r>
              <a:rPr lang="en-US" sz="2400" b="1">
                <a:solidFill>
                  <a:schemeClr val="tx1">
                    <a:lumMod val="75000"/>
                    <a:lumOff val="25000"/>
                  </a:schemeClr>
                </a:solidFill>
                <a:latin typeface="Garamond" panose="02020404030301010803" pitchFamily="18" charset="0"/>
              </a:rPr>
              <a:t>Chlorophyll-a</a:t>
            </a:r>
          </a:p>
        </p:txBody>
      </p:sp>
      <p:sp>
        <p:nvSpPr>
          <p:cNvPr id="267" name="TextBox 266">
            <a:extLst>
              <a:ext uri="{FF2B5EF4-FFF2-40B4-BE49-F238E27FC236}">
                <a16:creationId xmlns:a16="http://schemas.microsoft.com/office/drawing/2014/main" xmlns="" id="{DD28965B-7790-4243-9087-C172D798BBFC}"/>
              </a:ext>
            </a:extLst>
          </p:cNvPr>
          <p:cNvSpPr txBox="1"/>
          <p:nvPr/>
        </p:nvSpPr>
        <p:spPr>
          <a:xfrm>
            <a:off x="9631463" y="17502201"/>
            <a:ext cx="1175322" cy="461665"/>
          </a:xfrm>
          <a:prstGeom prst="rect">
            <a:avLst/>
          </a:prstGeom>
          <a:noFill/>
        </p:spPr>
        <p:txBody>
          <a:bodyPr wrap="square" rtlCol="0">
            <a:spAutoFit/>
          </a:bodyPr>
          <a:lstStyle/>
          <a:p>
            <a:pPr algn="ctr"/>
            <a:r>
              <a:rPr lang="en-US" sz="2400" b="1">
                <a:solidFill>
                  <a:schemeClr val="tx1">
                    <a:lumMod val="75000"/>
                    <a:lumOff val="25000"/>
                  </a:schemeClr>
                </a:solidFill>
                <a:latin typeface="Garamond" panose="02020404030301010803" pitchFamily="18" charset="0"/>
              </a:rPr>
              <a:t>CDOM</a:t>
            </a:r>
            <a:endParaRPr lang="en-US" sz="2800" b="1">
              <a:solidFill>
                <a:schemeClr val="tx1">
                  <a:lumMod val="75000"/>
                  <a:lumOff val="25000"/>
                </a:schemeClr>
              </a:solidFill>
              <a:latin typeface="Garamond" panose="02020404030301010803" pitchFamily="18" charset="0"/>
            </a:endParaRPr>
          </a:p>
        </p:txBody>
      </p:sp>
      <p:sp>
        <p:nvSpPr>
          <p:cNvPr id="268" name="Rectangle 267">
            <a:extLst>
              <a:ext uri="{FF2B5EF4-FFF2-40B4-BE49-F238E27FC236}">
                <a16:creationId xmlns:a16="http://schemas.microsoft.com/office/drawing/2014/main" xmlns="" id="{C8767FD0-7FF0-F844-828E-E646F1960B9D}"/>
              </a:ext>
            </a:extLst>
          </p:cNvPr>
          <p:cNvSpPr/>
          <p:nvPr/>
        </p:nvSpPr>
        <p:spPr>
          <a:xfrm>
            <a:off x="892633" y="20803631"/>
            <a:ext cx="7042505" cy="640655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2" name="Graphic 271" descr="Map compass with solid fill">
            <a:extLst>
              <a:ext uri="{FF2B5EF4-FFF2-40B4-BE49-F238E27FC236}">
                <a16:creationId xmlns:a16="http://schemas.microsoft.com/office/drawing/2014/main" xmlns="" id="{BD0FC9E8-B9A0-6749-96F2-0CB9A8B0447D}"/>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17659246" y="26272524"/>
            <a:ext cx="433672" cy="418451"/>
          </a:xfrm>
          <a:prstGeom prst="rect">
            <a:avLst/>
          </a:prstGeom>
        </p:spPr>
      </p:pic>
      <p:sp>
        <p:nvSpPr>
          <p:cNvPr id="273" name="TextBox 272">
            <a:extLst>
              <a:ext uri="{FF2B5EF4-FFF2-40B4-BE49-F238E27FC236}">
                <a16:creationId xmlns:a16="http://schemas.microsoft.com/office/drawing/2014/main" xmlns="" id="{797C8E4B-1F79-4C4C-86D3-8D9C7C8094D5}"/>
              </a:ext>
            </a:extLst>
          </p:cNvPr>
          <p:cNvSpPr txBox="1"/>
          <p:nvPr/>
        </p:nvSpPr>
        <p:spPr>
          <a:xfrm>
            <a:off x="23760101" y="26395936"/>
            <a:ext cx="433672" cy="338554"/>
          </a:xfrm>
          <a:prstGeom prst="rect">
            <a:avLst/>
          </a:prstGeom>
          <a:noFill/>
        </p:spPr>
        <p:txBody>
          <a:bodyPr wrap="square" rtlCol="0">
            <a:spAutoFit/>
          </a:bodyPr>
          <a:lstStyle/>
          <a:p>
            <a:r>
              <a:rPr lang="en-US" sz="1600">
                <a:solidFill>
                  <a:schemeClr val="bg1"/>
                </a:solidFill>
                <a:latin typeface="Garamond" panose="02020404030301010803" pitchFamily="18" charset="0"/>
              </a:rPr>
              <a:t>N</a:t>
            </a:r>
          </a:p>
        </p:txBody>
      </p:sp>
      <p:pic>
        <p:nvPicPr>
          <p:cNvPr id="222" name="Picture 221">
            <a:extLst>
              <a:ext uri="{FF2B5EF4-FFF2-40B4-BE49-F238E27FC236}">
                <a16:creationId xmlns:a16="http://schemas.microsoft.com/office/drawing/2014/main" xmlns="" id="{D2EECCA8-FFAA-4FA3-A717-3BF86C1757E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592754" y="23468497"/>
            <a:ext cx="1138816" cy="143426"/>
          </a:xfrm>
          <a:prstGeom prst="rect">
            <a:avLst/>
          </a:prstGeom>
        </p:spPr>
      </p:pic>
      <p:sp>
        <p:nvSpPr>
          <p:cNvPr id="223" name="TextBox 222">
            <a:extLst>
              <a:ext uri="{FF2B5EF4-FFF2-40B4-BE49-F238E27FC236}">
                <a16:creationId xmlns:a16="http://schemas.microsoft.com/office/drawing/2014/main" xmlns="" id="{8D2C827E-C90D-4155-B677-624C98EF8B6F}"/>
              </a:ext>
            </a:extLst>
          </p:cNvPr>
          <p:cNvSpPr txBox="1"/>
          <p:nvPr/>
        </p:nvSpPr>
        <p:spPr>
          <a:xfrm>
            <a:off x="18509677" y="23595546"/>
            <a:ext cx="20504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sp>
        <p:nvSpPr>
          <p:cNvPr id="227" name="TextBox 226">
            <a:extLst>
              <a:ext uri="{FF2B5EF4-FFF2-40B4-BE49-F238E27FC236}">
                <a16:creationId xmlns:a16="http://schemas.microsoft.com/office/drawing/2014/main" xmlns="" id="{8B132CD3-B6B0-4AAE-A6BA-9C99D9BBB5BB}"/>
              </a:ext>
            </a:extLst>
          </p:cNvPr>
          <p:cNvSpPr txBox="1"/>
          <p:nvPr/>
        </p:nvSpPr>
        <p:spPr>
          <a:xfrm>
            <a:off x="19532639" y="23591568"/>
            <a:ext cx="765373"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45 FNU</a:t>
            </a:r>
          </a:p>
        </p:txBody>
      </p:sp>
    </p:spTree>
    <p:extLst>
      <p:ext uri="{BB962C8B-B14F-4D97-AF65-F5344CB8AC3E}">
        <p14:creationId xmlns:p14="http://schemas.microsoft.com/office/powerpoint/2010/main" val="913355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Celeste Gambino</DisplayName>
        <AccountId>49</AccountId>
        <AccountType/>
      </UserInfo>
      <UserInfo>
        <DisplayName>Adriana Le Compte</DisplayName>
        <AccountId>131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1F51F5-A569-4DE4-8124-7600CB32C97E}">
  <ds:schemaRefs>
    <ds:schemaRef ds:uri="http://purl.org/dc/dcmitype/"/>
    <ds:schemaRef ds:uri="7df78d0b-135a-4de7-9166-7c181cd87fb4"/>
    <ds:schemaRef ds:uri="http://www.w3.org/XML/1998/namespac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21e6a8e8-1dff-48a6-ab9b-8d556c6946c0"/>
    <ds:schemaRef ds:uri="http://purl.org/dc/terms/"/>
  </ds:schemaRefs>
</ds:datastoreItem>
</file>

<file path=customXml/itemProps2.xml><?xml version="1.0" encoding="utf-8"?>
<ds:datastoreItem xmlns:ds="http://schemas.openxmlformats.org/officeDocument/2006/customXml" ds:itemID="{372EE931-B0A7-41F7-B311-C95311938244}">
  <ds:schemaRefs>
    <ds:schemaRef ds:uri="http://schemas.microsoft.com/sharepoint/v3/contenttype/forms"/>
  </ds:schemaRefs>
</ds:datastoreItem>
</file>

<file path=customXml/itemProps3.xml><?xml version="1.0" encoding="utf-8"?>
<ds:datastoreItem xmlns:ds="http://schemas.openxmlformats.org/officeDocument/2006/customXml" ds:itemID="{8B44AFB0-6313-416E-9B60-BCE798E031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34</TotalTime>
  <Words>562</Words>
  <Application>Microsoft Macintosh PowerPoint</Application>
  <PresentationFormat>Custom</PresentationFormat>
  <Paragraphs>133</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cp:lastModifiedBy>
  <cp:revision>1</cp:revision>
  <dcterms:created xsi:type="dcterms:W3CDTF">2019-02-05T16:32:03Z</dcterms:created>
  <dcterms:modified xsi:type="dcterms:W3CDTF">2021-09-21T14:04:53Z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