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5A_433723B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7" r:id="rId5"/>
    <p:sldId id="273" r:id="rId6"/>
    <p:sldId id="311" r:id="rId7"/>
    <p:sldId id="270" r:id="rId8"/>
    <p:sldId id="320" r:id="rId9"/>
    <p:sldId id="312" r:id="rId10"/>
    <p:sldId id="272" r:id="rId11"/>
    <p:sldId id="275" r:id="rId12"/>
    <p:sldId id="343" r:id="rId13"/>
    <p:sldId id="344" r:id="rId14"/>
    <p:sldId id="345" r:id="rId15"/>
    <p:sldId id="346" r:id="rId16"/>
    <p:sldId id="347" r:id="rId17"/>
    <p:sldId id="348" r:id="rId18"/>
    <p:sldId id="349" r:id="rId19"/>
    <p:sldId id="350" r:id="rId20"/>
    <p:sldId id="351" r:id="rId21"/>
    <p:sldId id="352" r:id="rId22"/>
    <p:sldId id="353" r:id="rId23"/>
    <p:sldId id="285" r:id="rId24"/>
    <p:sldId id="287" r:id="rId25"/>
    <p:sldId id="298" r:id="rId26"/>
    <p:sldId id="342" r:id="rId27"/>
    <p:sldId id="32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A3890F-0F8B-D57A-3669-071656849F39}" name="Ivan Tochimani-Hernandez" initials="IT" userId="S::ivan.tochimani-hernandez@ama-inc.com::80d41273-cb24-4fd2-bc92-9d8da6e2cd67" providerId="AD"/>
  <p188:author id="{6DFDA52E-B336-9320-5DAB-9699F2088976}" name="Mccartney, Sean (GSFC-610.0)[SCIENCE SYSTEMS AND APPLICATIONS INC]" initials="MI" userId="S::smccart4@ndc.nasa.gov::e88bd411-76b0-4812-8fd7-62f268a53505" providerId="AD"/>
  <p188:author id="{C5C56F5A-455D-B648-42C4-BFC5AEF35257}" name="Lauren Webster" initials="LW" userId="S::lauren.webster@ama-inc.com::10d628ba-dd10-40cf-b0a6-bdeafcae1e09" providerId="AD"/>
  <p188:author id="{9D5CF179-E1BA-EC51-3B11-B70AD0CA0C60}" name="Charles M. Nuncio" initials="CN" userId="S::charles.m.nuncio@ama-inc.com::9d539cb8-016d-43f7-8a84-3f99101912d9" providerId="AD"/>
  <p188:author id="{8F18A2B2-FFBB-F1E7-20AF-DFC9015A62CE}" name="Hall, Maya L. (ARC-SGE)[RSES]" initials="MH" userId="S::mlhall6@ndc.nasa.gov::6eb6dae4-cbed-4cab-a988-77ed971457c5" providerId="AD"/>
  <p188:author id="{15D56DC3-6038-E0B4-C787-56F1E8B0DA2F}" name="Shilpa Kannan" initials="SK" userId="S::shilpa.kannan@ama-inc.com::bfe90b1b-9b92-41b4-8e06-340b3e53c924" providerId="AD"/>
  <p188:author id="{43E0A9DF-F0D8-D5B5-6098-D909BBD1A78E}" name="Maya L. Hall" initials="MH" userId="S::maya.l.hall@ama-inc.com::2c85cfb8-5a55-4584-ae40-979e7ca382ed" providerId="AD"/>
  <p188:author id="{187A59E1-34AD-20BF-D391-94DEC6FC2AAF}" name="Allsbrook, Karen N. (LARC-E3)" initials="A(" userId="S::klivesay@ndc.nasa.gov::ec7b9486-b2a5-4c9b-8220-77a115ac1dce" providerId="AD"/>
  <p188:author id="{A92E09F6-03CD-EEB1-FE50-C672DADEC7EC}" name="Alexandra H. Crilley" initials="AC" userId="S::alexandra.h.crilley@ama-inc.com::1ac396f7-e531-4169-ad12-a9a182eab5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8790"/>
    <a:srgbClr val="D9979F"/>
    <a:srgbClr val="DFA9AF"/>
    <a:srgbClr val="CD5F71"/>
    <a:srgbClr val="BA3A50"/>
    <a:srgbClr val="D2848D"/>
    <a:srgbClr val="C55F6B"/>
    <a:srgbClr val="B0E492"/>
    <a:srgbClr val="69AA60"/>
    <a:srgbClr val="B04E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649" autoAdjust="0"/>
  </p:normalViewPr>
  <p:slideViewPr>
    <p:cSldViewPr snapToGrid="0" showGuides="1">
      <p:cViewPr varScale="1">
        <p:scale>
          <a:sx n="68" d="100"/>
          <a:sy n="68" d="100"/>
        </p:scale>
        <p:origin x="2196" y="6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a" userId="6eb6dae4-cbed-4cab-a988-77ed971457c5" providerId="ADAL" clId="{8313F231-4D4C-45D4-A1F6-0E61F4ADDC7A}"/>
    <pc:docChg chg="">
      <pc:chgData name="Maya" userId="6eb6dae4-cbed-4cab-a988-77ed971457c5" providerId="ADAL" clId="{8313F231-4D4C-45D4-A1F6-0E61F4ADDC7A}" dt="2024-07-30T17:42:05.719" v="2"/>
      <pc:docMkLst>
        <pc:docMk/>
      </pc:docMkLst>
      <pc:sldChg chg="delCm">
        <pc:chgData name="Maya" userId="6eb6dae4-cbed-4cab-a988-77ed971457c5" providerId="ADAL" clId="{8313F231-4D4C-45D4-A1F6-0E61F4ADDC7A}" dt="2024-07-30T17:42:02.148" v="1"/>
        <pc:sldMkLst>
          <pc:docMk/>
          <pc:sldMk cId="2246512265" sldId="275"/>
        </pc:sldMkLst>
        <pc:extLst>
          <p:ext xmlns:p="http://schemas.openxmlformats.org/presentationml/2006/main" uri="{D6D511B9-2390-475A-947B-AFAB55BFBCF1}">
            <pc226:cmChg xmlns:pc226="http://schemas.microsoft.com/office/powerpoint/2022/06/main/command" chg="del">
              <pc226:chgData name="Maya" userId="6eb6dae4-cbed-4cab-a988-77ed971457c5" providerId="ADAL" clId="{8313F231-4D4C-45D4-A1F6-0E61F4ADDC7A}" dt="2024-07-30T17:42:02.148" v="1"/>
              <pc2:cmMkLst xmlns:pc2="http://schemas.microsoft.com/office/powerpoint/2019/9/main/command">
                <pc:docMk/>
                <pc:sldMk cId="2246512265" sldId="275"/>
                <pc2:cmMk id="{8E46BA68-E363-4948-BA25-B198D73190C6}"/>
              </pc2:cmMkLst>
            </pc226:cmChg>
            <pc226:cmChg xmlns:pc226="http://schemas.microsoft.com/office/powerpoint/2022/06/main/command" chg="del">
              <pc226:chgData name="Maya" userId="6eb6dae4-cbed-4cab-a988-77ed971457c5" providerId="ADAL" clId="{8313F231-4D4C-45D4-A1F6-0E61F4ADDC7A}" dt="2024-07-30T17:42:00.310" v="0"/>
              <pc2:cmMkLst xmlns:pc2="http://schemas.microsoft.com/office/powerpoint/2019/9/main/command">
                <pc:docMk/>
                <pc:sldMk cId="2246512265" sldId="275"/>
                <pc2:cmMk id="{8F13E493-0673-4828-8E7D-921E7F1AAE8C}"/>
              </pc2:cmMkLst>
            </pc226:cmChg>
          </p:ext>
        </pc:extLst>
      </pc:sldChg>
      <pc:sldChg chg="delCm">
        <pc:chgData name="Maya" userId="6eb6dae4-cbed-4cab-a988-77ed971457c5" providerId="ADAL" clId="{8313F231-4D4C-45D4-A1F6-0E61F4ADDC7A}" dt="2024-07-30T17:42:05.719" v="2"/>
        <pc:sldMkLst>
          <pc:docMk/>
          <pc:sldMk cId="1511477250" sldId="343"/>
        </pc:sldMkLst>
        <pc:extLst>
          <p:ext xmlns:p="http://schemas.openxmlformats.org/presentationml/2006/main" uri="{D6D511B9-2390-475A-947B-AFAB55BFBCF1}">
            <pc226:cmChg xmlns:pc226="http://schemas.microsoft.com/office/powerpoint/2022/06/main/command" chg="del">
              <pc226:chgData name="Maya" userId="6eb6dae4-cbed-4cab-a988-77ed971457c5" providerId="ADAL" clId="{8313F231-4D4C-45D4-A1F6-0E61F4ADDC7A}" dt="2024-07-30T17:42:05.719" v="2"/>
              <pc2:cmMkLst xmlns:pc2="http://schemas.microsoft.com/office/powerpoint/2019/9/main/command">
                <pc:docMk/>
                <pc:sldMk cId="1511477250" sldId="343"/>
                <pc2:cmMk id="{E7F3A614-9A20-45AA-A156-BE9F1D034A1E}"/>
              </pc2:cmMkLst>
            </pc226:cmChg>
          </p:ext>
        </pc:extLst>
      </pc:sldChg>
    </pc:docChg>
  </pc:docChgLst>
  <pc:docChgLst>
    <pc:chgData name="Charles M. Nuncio" userId="S::charles.m.nuncio@ama-inc.com::9d539cb8-016d-43f7-8a84-3f99101912d9" providerId="AD" clId="Web-{67010CE2-E081-B421-5285-49863AD2ABEE}"/>
    <pc:docChg chg="modSld">
      <pc:chgData name="Charles M. Nuncio" userId="S::charles.m.nuncio@ama-inc.com::9d539cb8-016d-43f7-8a84-3f99101912d9" providerId="AD" clId="Web-{67010CE2-E081-B421-5285-49863AD2ABEE}" dt="2024-07-24T05:57:31.829" v="7" actId="1076"/>
      <pc:docMkLst>
        <pc:docMk/>
      </pc:docMkLst>
      <pc:sldChg chg="modSp">
        <pc:chgData name="Charles M. Nuncio" userId="S::charles.m.nuncio@ama-inc.com::9d539cb8-016d-43f7-8a84-3f99101912d9" providerId="AD" clId="Web-{67010CE2-E081-B421-5285-49863AD2ABEE}" dt="2024-07-24T05:57:31.829" v="7" actId="1076"/>
        <pc:sldMkLst>
          <pc:docMk/>
          <pc:sldMk cId="2143319004" sldId="329"/>
        </pc:sldMkLst>
        <pc:spChg chg="mod">
          <ac:chgData name="Charles M. Nuncio" userId="S::charles.m.nuncio@ama-inc.com::9d539cb8-016d-43f7-8a84-3f99101912d9" providerId="AD" clId="Web-{67010CE2-E081-B421-5285-49863AD2ABEE}" dt="2024-07-24T05:57:31.829" v="7" actId="1076"/>
          <ac:spMkLst>
            <pc:docMk/>
            <pc:sldMk cId="2143319004" sldId="329"/>
            <ac:spMk id="31" creationId="{0231D12A-8241-463C-B34F-5A7D13A01883}"/>
          </ac:spMkLst>
        </pc:spChg>
        <pc:picChg chg="mod">
          <ac:chgData name="Charles M. Nuncio" userId="S::charles.m.nuncio@ama-inc.com::9d539cb8-016d-43f7-8a84-3f99101912d9" providerId="AD" clId="Web-{67010CE2-E081-B421-5285-49863AD2ABEE}" dt="2024-07-24T05:57:31.798" v="6" actId="1076"/>
          <ac:picMkLst>
            <pc:docMk/>
            <pc:sldMk cId="2143319004" sldId="329"/>
            <ac:picMk id="7" creationId="{0996883A-5C43-3367-7F5E-4394C5D4C7A1}"/>
          </ac:picMkLst>
        </pc:picChg>
      </pc:sldChg>
    </pc:docChg>
  </pc:docChgLst>
  <pc:docChgLst>
    <pc:chgData name="Allsbrook, Karen N. (LARC-E3)" userId="S::klivesay@ndc.nasa.gov::ec7b9486-b2a5-4c9b-8220-77a115ac1dce" providerId="AD" clId="Web-{54D681E3-A619-8F3C-E0DD-9A31241E08B8}"/>
    <pc:docChg chg="mod modSld">
      <pc:chgData name="Allsbrook, Karen N. (LARC-E3)" userId="S::klivesay@ndc.nasa.gov::ec7b9486-b2a5-4c9b-8220-77a115ac1dce" providerId="AD" clId="Web-{54D681E3-A619-8F3C-E0DD-9A31241E08B8}" dt="2024-07-26T14:00:52.871" v="38"/>
      <pc:docMkLst>
        <pc:docMk/>
      </pc:docMkLst>
      <pc:sldChg chg="modSp">
        <pc:chgData name="Allsbrook, Karen N. (LARC-E3)" userId="S::klivesay@ndc.nasa.gov::ec7b9486-b2a5-4c9b-8220-77a115ac1dce" providerId="AD" clId="Web-{54D681E3-A619-8F3C-E0DD-9A31241E08B8}" dt="2024-07-26T13:38:45.981" v="18" actId="20577"/>
        <pc:sldMkLst>
          <pc:docMk/>
          <pc:sldMk cId="3093804736" sldId="270"/>
        </pc:sldMkLst>
        <pc:spChg chg="mod">
          <ac:chgData name="Allsbrook, Karen N. (LARC-E3)" userId="S::klivesay@ndc.nasa.gov::ec7b9486-b2a5-4c9b-8220-77a115ac1dce" providerId="AD" clId="Web-{54D681E3-A619-8F3C-E0DD-9A31241E08B8}" dt="2024-07-26T13:38:45.981" v="18" actId="20577"/>
          <ac:spMkLst>
            <pc:docMk/>
            <pc:sldMk cId="3093804736" sldId="270"/>
            <ac:spMk id="11" creationId="{6E0206B9-C0CF-13B5-1302-FBCC9A7E9EF7}"/>
          </ac:spMkLst>
        </pc:spChg>
        <pc:spChg chg="mod">
          <ac:chgData name="Allsbrook, Karen N. (LARC-E3)" userId="S::klivesay@ndc.nasa.gov::ec7b9486-b2a5-4c9b-8220-77a115ac1dce" providerId="AD" clId="Web-{54D681E3-A619-8F3C-E0DD-9A31241E08B8}" dt="2024-07-26T03:05:53.188" v="13" actId="1076"/>
          <ac:spMkLst>
            <pc:docMk/>
            <pc:sldMk cId="3093804736" sldId="270"/>
            <ac:spMk id="16" creationId="{2507E61A-3220-C821-4C31-2AACD3AD4231}"/>
          </ac:spMkLst>
        </pc:spChg>
      </pc:sldChg>
      <pc:sldChg chg="modSp">
        <pc:chgData name="Allsbrook, Karen N. (LARC-E3)" userId="S::klivesay@ndc.nasa.gov::ec7b9486-b2a5-4c9b-8220-77a115ac1dce" providerId="AD" clId="Web-{54D681E3-A619-8F3C-E0DD-9A31241E08B8}" dt="2024-07-26T03:04:02.760" v="6" actId="1076"/>
        <pc:sldMkLst>
          <pc:docMk/>
          <pc:sldMk cId="3801438338" sldId="273"/>
        </pc:sldMkLst>
        <pc:spChg chg="mod">
          <ac:chgData name="Allsbrook, Karen N. (LARC-E3)" userId="S::klivesay@ndc.nasa.gov::ec7b9486-b2a5-4c9b-8220-77a115ac1dce" providerId="AD" clId="Web-{54D681E3-A619-8F3C-E0DD-9A31241E08B8}" dt="2024-07-26T03:04:02.760" v="6" actId="1076"/>
          <ac:spMkLst>
            <pc:docMk/>
            <pc:sldMk cId="3801438338" sldId="273"/>
            <ac:spMk id="38" creationId="{6AD6E259-22FF-0517-6434-687A1FC02575}"/>
          </ac:spMkLst>
        </pc:spChg>
      </pc:sldChg>
      <pc:sldChg chg="addCm">
        <pc:chgData name="Allsbrook, Karen N. (LARC-E3)" userId="S::klivesay@ndc.nasa.gov::ec7b9486-b2a5-4c9b-8220-77a115ac1dce" providerId="AD" clId="Web-{54D681E3-A619-8F3C-E0DD-9A31241E08B8}" dt="2024-07-26T13:48:47.058" v="20"/>
        <pc:sldMkLst>
          <pc:docMk/>
          <pc:sldMk cId="1303903007" sldId="284"/>
        </pc:sldMkLst>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54D681E3-A619-8F3C-E0DD-9A31241E08B8}" dt="2024-07-26T13:48:47.058" v="20"/>
              <pc2:cmMkLst xmlns:pc2="http://schemas.microsoft.com/office/powerpoint/2019/9/main/command">
                <pc:docMk/>
                <pc:sldMk cId="1303903007" sldId="284"/>
                <pc2:cmMk id="{A1975D1E-B92F-48B2-942C-38929AA581B4}"/>
              </pc2:cmMkLst>
            </pc226:cmChg>
          </p:ext>
        </pc:extLst>
      </pc:sldChg>
      <pc:sldChg chg="addCm">
        <pc:chgData name="Allsbrook, Karen N. (LARC-E3)" userId="S::klivesay@ndc.nasa.gov::ec7b9486-b2a5-4c9b-8220-77a115ac1dce" providerId="AD" clId="Web-{54D681E3-A619-8F3C-E0DD-9A31241E08B8}" dt="2024-07-26T14:00:52.871" v="38"/>
        <pc:sldMkLst>
          <pc:docMk/>
          <pc:sldMk cId="2100555815" sldId="287"/>
        </pc:sldMkLst>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54D681E3-A619-8F3C-E0DD-9A31241E08B8}" dt="2024-07-26T14:00:52.871" v="38"/>
              <pc2:cmMkLst xmlns:pc2="http://schemas.microsoft.com/office/powerpoint/2019/9/main/command">
                <pc:docMk/>
                <pc:sldMk cId="2100555815" sldId="287"/>
                <pc2:cmMk id="{2379EBA1-9B29-4122-873D-F8EBCA47069C}"/>
              </pc2:cmMkLst>
            </pc226:cmChg>
          </p:ext>
        </pc:extLst>
      </pc:sldChg>
      <pc:sldChg chg="addCm">
        <pc:chgData name="Allsbrook, Karen N. (LARC-E3)" userId="S::klivesay@ndc.nasa.gov::ec7b9486-b2a5-4c9b-8220-77a115ac1dce" providerId="AD" clId="Web-{54D681E3-A619-8F3C-E0DD-9A31241E08B8}" dt="2024-07-26T13:49:36.246" v="21"/>
        <pc:sldMkLst>
          <pc:docMk/>
          <pc:sldMk cId="1254634409" sldId="316"/>
        </pc:sldMkLst>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54D681E3-A619-8F3C-E0DD-9A31241E08B8}" dt="2024-07-26T13:49:36.246" v="21"/>
              <pc2:cmMkLst xmlns:pc2="http://schemas.microsoft.com/office/powerpoint/2019/9/main/command">
                <pc:docMk/>
                <pc:sldMk cId="1254634409" sldId="316"/>
                <pc2:cmMk id="{2ECB43DF-E9F8-4167-9EBE-964545576DA4}"/>
              </pc2:cmMkLst>
            </pc226:cmChg>
          </p:ext>
        </pc:extLst>
      </pc:sldChg>
      <pc:sldChg chg="modSp addCm">
        <pc:chgData name="Allsbrook, Karen N. (LARC-E3)" userId="S::klivesay@ndc.nasa.gov::ec7b9486-b2a5-4c9b-8220-77a115ac1dce" providerId="AD" clId="Web-{54D681E3-A619-8F3C-E0DD-9A31241E08B8}" dt="2024-07-26T13:50:59.795" v="24" actId="20577"/>
        <pc:sldMkLst>
          <pc:docMk/>
          <pc:sldMk cId="1173631344" sldId="317"/>
        </pc:sldMkLst>
        <pc:spChg chg="mod">
          <ac:chgData name="Allsbrook, Karen N. (LARC-E3)" userId="S::klivesay@ndc.nasa.gov::ec7b9486-b2a5-4c9b-8220-77a115ac1dce" providerId="AD" clId="Web-{54D681E3-A619-8F3C-E0DD-9A31241E08B8}" dt="2024-07-26T13:50:59.795" v="24" actId="20577"/>
          <ac:spMkLst>
            <pc:docMk/>
            <pc:sldMk cId="1173631344" sldId="317"/>
            <ac:spMk id="15" creationId="{40A3DC6A-13FB-3034-21ED-B097B18653CA}"/>
          </ac:spMkLst>
        </pc:spChg>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54D681E3-A619-8F3C-E0DD-9A31241E08B8}" dt="2024-07-26T13:50:05.294" v="22"/>
              <pc2:cmMkLst xmlns:pc2="http://schemas.microsoft.com/office/powerpoint/2019/9/main/command">
                <pc:docMk/>
                <pc:sldMk cId="1173631344" sldId="317"/>
                <pc2:cmMk id="{2E0A210B-8F1C-4A9C-BFFA-F5F4CCA0937D}"/>
              </pc2:cmMkLst>
            </pc226:cmChg>
          </p:ext>
        </pc:extLst>
      </pc:sldChg>
      <pc:sldChg chg="modSp addCm modCm">
        <pc:chgData name="Allsbrook, Karen N. (LARC-E3)" userId="S::klivesay@ndc.nasa.gov::ec7b9486-b2a5-4c9b-8220-77a115ac1dce" providerId="AD" clId="Web-{54D681E3-A619-8F3C-E0DD-9A31241E08B8}" dt="2024-07-26T13:52:29.531" v="27"/>
        <pc:sldMkLst>
          <pc:docMk/>
          <pc:sldMk cId="339896961" sldId="318"/>
        </pc:sldMkLst>
        <pc:spChg chg="mod">
          <ac:chgData name="Allsbrook, Karen N. (LARC-E3)" userId="S::klivesay@ndc.nasa.gov::ec7b9486-b2a5-4c9b-8220-77a115ac1dce" providerId="AD" clId="Web-{54D681E3-A619-8F3C-E0DD-9A31241E08B8}" dt="2024-07-26T13:52:13.265" v="26" actId="20577"/>
          <ac:spMkLst>
            <pc:docMk/>
            <pc:sldMk cId="339896961" sldId="318"/>
            <ac:spMk id="2" creationId="{E6C622C3-DDC2-AF92-A897-E3D6EC7F70A5}"/>
          </ac:spMkLst>
        </pc:spChg>
        <pc:extLst>
          <p:ext xmlns:p="http://schemas.openxmlformats.org/presentationml/2006/main" uri="{D6D511B9-2390-475A-947B-AFAB55BFBCF1}">
            <pc226:cmChg xmlns:pc226="http://schemas.microsoft.com/office/powerpoint/2022/06/main/command" chg="mod">
              <pc226:chgData name="Allsbrook, Karen N. (LARC-E3)" userId="S::klivesay@ndc.nasa.gov::ec7b9486-b2a5-4c9b-8220-77a115ac1dce" providerId="AD" clId="Web-{54D681E3-A619-8F3C-E0DD-9A31241E08B8}" dt="2024-07-26T13:52:13.265" v="26" actId="20577"/>
              <pc2:cmMkLst xmlns:pc2="http://schemas.microsoft.com/office/powerpoint/2019/9/main/command">
                <pc:docMk/>
                <pc:sldMk cId="339896961" sldId="318"/>
                <pc2:cmMk id="{4472AD1D-BB03-497E-872D-3D1FD8F10510}"/>
              </pc2:cmMkLst>
            </pc226:cmChg>
            <pc226:cmChg xmlns:pc226="http://schemas.microsoft.com/office/powerpoint/2022/06/main/command" chg="add">
              <pc226:chgData name="Allsbrook, Karen N. (LARC-E3)" userId="S::klivesay@ndc.nasa.gov::ec7b9486-b2a5-4c9b-8220-77a115ac1dce" providerId="AD" clId="Web-{54D681E3-A619-8F3C-E0DD-9A31241E08B8}" dt="2024-07-26T13:52:29.531" v="27"/>
              <pc2:cmMkLst xmlns:pc2="http://schemas.microsoft.com/office/powerpoint/2019/9/main/command">
                <pc:docMk/>
                <pc:sldMk cId="339896961" sldId="318"/>
                <pc2:cmMk id="{D4CC3CB9-D5C9-4B74-8BF6-7C28454BFBBE}"/>
              </pc2:cmMkLst>
            </pc226:cmChg>
          </p:ext>
        </pc:extLst>
      </pc:sldChg>
      <pc:sldChg chg="modSp">
        <pc:chgData name="Allsbrook, Karen N. (LARC-E3)" userId="S::klivesay@ndc.nasa.gov::ec7b9486-b2a5-4c9b-8220-77a115ac1dce" providerId="AD" clId="Web-{54D681E3-A619-8F3C-E0DD-9A31241E08B8}" dt="2024-07-26T13:53:49.408" v="31" actId="20577"/>
        <pc:sldMkLst>
          <pc:docMk/>
          <pc:sldMk cId="1675044156" sldId="326"/>
        </pc:sldMkLst>
        <pc:spChg chg="mod">
          <ac:chgData name="Allsbrook, Karen N. (LARC-E3)" userId="S::klivesay@ndc.nasa.gov::ec7b9486-b2a5-4c9b-8220-77a115ac1dce" providerId="AD" clId="Web-{54D681E3-A619-8F3C-E0DD-9A31241E08B8}" dt="2024-07-26T13:53:49.408" v="31" actId="20577"/>
          <ac:spMkLst>
            <pc:docMk/>
            <pc:sldMk cId="1675044156" sldId="326"/>
            <ac:spMk id="20" creationId="{396CADC5-2E07-A130-8E7B-58D40FBD2F74}"/>
          </ac:spMkLst>
        </pc:spChg>
      </pc:sldChg>
      <pc:sldChg chg="modSp">
        <pc:chgData name="Allsbrook, Karen N. (LARC-E3)" userId="S::klivesay@ndc.nasa.gov::ec7b9486-b2a5-4c9b-8220-77a115ac1dce" providerId="AD" clId="Web-{54D681E3-A619-8F3C-E0DD-9A31241E08B8}" dt="2024-07-26T13:53:19.345" v="29" actId="1076"/>
        <pc:sldMkLst>
          <pc:docMk/>
          <pc:sldMk cId="889764342" sldId="330"/>
        </pc:sldMkLst>
        <pc:spChg chg="mod">
          <ac:chgData name="Allsbrook, Karen N. (LARC-E3)" userId="S::klivesay@ndc.nasa.gov::ec7b9486-b2a5-4c9b-8220-77a115ac1dce" providerId="AD" clId="Web-{54D681E3-A619-8F3C-E0DD-9A31241E08B8}" dt="2024-07-26T13:53:19.345" v="29" actId="1076"/>
          <ac:spMkLst>
            <pc:docMk/>
            <pc:sldMk cId="889764342" sldId="330"/>
            <ac:spMk id="16" creationId="{1EF90A50-E0BB-5392-B285-689F69BEE602}"/>
          </ac:spMkLst>
        </pc:spChg>
        <pc:spChg chg="mod">
          <ac:chgData name="Allsbrook, Karen N. (LARC-E3)" userId="S::klivesay@ndc.nasa.gov::ec7b9486-b2a5-4c9b-8220-77a115ac1dce" providerId="AD" clId="Web-{54D681E3-A619-8F3C-E0DD-9A31241E08B8}" dt="2024-07-26T13:53:11.423" v="28" actId="1076"/>
          <ac:spMkLst>
            <pc:docMk/>
            <pc:sldMk cId="889764342" sldId="330"/>
            <ac:spMk id="60" creationId="{A1E0FCE3-12E0-6C77-22AD-6B7BD54FA2FE}"/>
          </ac:spMkLst>
        </pc:spChg>
      </pc:sldChg>
      <pc:sldChg chg="modSp">
        <pc:chgData name="Allsbrook, Karen N. (LARC-E3)" userId="S::klivesay@ndc.nasa.gov::ec7b9486-b2a5-4c9b-8220-77a115ac1dce" providerId="AD" clId="Web-{54D681E3-A619-8F3C-E0DD-9A31241E08B8}" dt="2024-07-26T13:56:06.849" v="36" actId="20577"/>
        <pc:sldMkLst>
          <pc:docMk/>
          <pc:sldMk cId="1652990492" sldId="333"/>
        </pc:sldMkLst>
        <pc:spChg chg="mod">
          <ac:chgData name="Allsbrook, Karen N. (LARC-E3)" userId="S::klivesay@ndc.nasa.gov::ec7b9486-b2a5-4c9b-8220-77a115ac1dce" providerId="AD" clId="Web-{54D681E3-A619-8F3C-E0DD-9A31241E08B8}" dt="2024-07-26T13:56:06.849" v="36" actId="20577"/>
          <ac:spMkLst>
            <pc:docMk/>
            <pc:sldMk cId="1652990492" sldId="333"/>
            <ac:spMk id="6" creationId="{A5C84600-C18B-9F72-FFCA-32C78A6D06E2}"/>
          </ac:spMkLst>
        </pc:spChg>
      </pc:sldChg>
      <pc:sldChg chg="addCm">
        <pc:chgData name="Allsbrook, Karen N. (LARC-E3)" userId="S::klivesay@ndc.nasa.gov::ec7b9486-b2a5-4c9b-8220-77a115ac1dce" providerId="AD" clId="Web-{54D681E3-A619-8F3C-E0DD-9A31241E08B8}" dt="2024-07-26T13:57:21.960" v="37"/>
        <pc:sldMkLst>
          <pc:docMk/>
          <pc:sldMk cId="3544005695" sldId="334"/>
        </pc:sldMkLst>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54D681E3-A619-8F3C-E0DD-9A31241E08B8}" dt="2024-07-26T13:57:21.960" v="37"/>
              <pc2:cmMkLst xmlns:pc2="http://schemas.microsoft.com/office/powerpoint/2019/9/main/command">
                <pc:docMk/>
                <pc:sldMk cId="3544005695" sldId="334"/>
                <pc2:cmMk id="{12F8235E-32DE-4DBA-A24E-BD91303BE010}"/>
              </pc2:cmMkLst>
            </pc226:cmChg>
          </p:ext>
        </pc:extLst>
      </pc:sldChg>
      <pc:sldChg chg="modSp">
        <pc:chgData name="Allsbrook, Karen N. (LARC-E3)" userId="S::klivesay@ndc.nasa.gov::ec7b9486-b2a5-4c9b-8220-77a115ac1dce" providerId="AD" clId="Web-{54D681E3-A619-8F3C-E0DD-9A31241E08B8}" dt="2024-07-26T13:54:14.002" v="33" actId="20577"/>
        <pc:sldMkLst>
          <pc:docMk/>
          <pc:sldMk cId="428486405" sldId="341"/>
        </pc:sldMkLst>
        <pc:spChg chg="mod">
          <ac:chgData name="Allsbrook, Karen N. (LARC-E3)" userId="S::klivesay@ndc.nasa.gov::ec7b9486-b2a5-4c9b-8220-77a115ac1dce" providerId="AD" clId="Web-{54D681E3-A619-8F3C-E0DD-9A31241E08B8}" dt="2024-07-26T13:54:14.002" v="33" actId="20577"/>
          <ac:spMkLst>
            <pc:docMk/>
            <pc:sldMk cId="428486405" sldId="341"/>
            <ac:spMk id="38" creationId="{55548BCF-CCB9-339B-ACA0-AA2D104F5D15}"/>
          </ac:spMkLst>
        </pc:spChg>
      </pc:sldChg>
    </pc:docChg>
  </pc:docChgLst>
  <pc:docChgLst>
    <pc:chgData name="Hall, Maya L. (ARC-SGE)[RSES]" userId="6eb6dae4-cbed-4cab-a988-77ed971457c5" providerId="ADAL" clId="{9B32E2A1-B76B-4CA8-93D3-3FCAED00488B}"/>
    <pc:docChg chg="undo custSel addSld delSld modSld">
      <pc:chgData name="Hall, Maya L. (ARC-SGE)[RSES]" userId="6eb6dae4-cbed-4cab-a988-77ed971457c5" providerId="ADAL" clId="{9B32E2A1-B76B-4CA8-93D3-3FCAED00488B}" dt="2024-07-27T00:30:42.393" v="145"/>
      <pc:docMkLst>
        <pc:docMk/>
      </pc:docMkLst>
      <pc:sldChg chg="modNotesTx">
        <pc:chgData name="Hall, Maya L. (ARC-SGE)[RSES]" userId="6eb6dae4-cbed-4cab-a988-77ed971457c5" providerId="ADAL" clId="{9B32E2A1-B76B-4CA8-93D3-3FCAED00488B}" dt="2024-07-27T00:18:42.721" v="39"/>
        <pc:sldMkLst>
          <pc:docMk/>
          <pc:sldMk cId="2640687095" sldId="257"/>
        </pc:sldMkLst>
      </pc:sldChg>
      <pc:sldChg chg="modNotesTx">
        <pc:chgData name="Hall, Maya L. (ARC-SGE)[RSES]" userId="6eb6dae4-cbed-4cab-a988-77ed971457c5" providerId="ADAL" clId="{9B32E2A1-B76B-4CA8-93D3-3FCAED00488B}" dt="2024-07-27T00:19:09.670" v="42"/>
        <pc:sldMkLst>
          <pc:docMk/>
          <pc:sldMk cId="3093804736" sldId="270"/>
        </pc:sldMkLst>
      </pc:sldChg>
      <pc:sldChg chg="modNotesTx">
        <pc:chgData name="Hall, Maya L. (ARC-SGE)[RSES]" userId="6eb6dae4-cbed-4cab-a988-77ed971457c5" providerId="ADAL" clId="{9B32E2A1-B76B-4CA8-93D3-3FCAED00488B}" dt="2024-07-27T00:19:36.807" v="45"/>
        <pc:sldMkLst>
          <pc:docMk/>
          <pc:sldMk cId="1818184213" sldId="272"/>
        </pc:sldMkLst>
      </pc:sldChg>
      <pc:sldChg chg="modNotesTx">
        <pc:chgData name="Hall, Maya L. (ARC-SGE)[RSES]" userId="6eb6dae4-cbed-4cab-a988-77ed971457c5" providerId="ADAL" clId="{9B32E2A1-B76B-4CA8-93D3-3FCAED00488B}" dt="2024-07-27T00:18:54.029" v="40"/>
        <pc:sldMkLst>
          <pc:docMk/>
          <pc:sldMk cId="3801438338" sldId="273"/>
        </pc:sldMkLst>
      </pc:sldChg>
      <pc:sldChg chg="addSp delSp modSp mod modCm modNotesTx">
        <pc:chgData name="Hall, Maya L. (ARC-SGE)[RSES]" userId="6eb6dae4-cbed-4cab-a988-77ed971457c5" providerId="ADAL" clId="{9B32E2A1-B76B-4CA8-93D3-3FCAED00488B}" dt="2024-07-27T00:30:42.393" v="145"/>
        <pc:sldMkLst>
          <pc:docMk/>
          <pc:sldMk cId="2246512265" sldId="275"/>
        </pc:sldMkLst>
        <pc:spChg chg="del">
          <ac:chgData name="Hall, Maya L. (ARC-SGE)[RSES]" userId="6eb6dae4-cbed-4cab-a988-77ed971457c5" providerId="ADAL" clId="{9B32E2A1-B76B-4CA8-93D3-3FCAED00488B}" dt="2024-07-27T00:01:17.646" v="6" actId="478"/>
          <ac:spMkLst>
            <pc:docMk/>
            <pc:sldMk cId="2246512265" sldId="275"/>
            <ac:spMk id="3" creationId="{8813C1D3-9D0A-97AB-3186-36EE8F29D7A7}"/>
          </ac:spMkLst>
        </pc:spChg>
        <pc:spChg chg="add mod">
          <ac:chgData name="Hall, Maya L. (ARC-SGE)[RSES]" userId="6eb6dae4-cbed-4cab-a988-77ed971457c5" providerId="ADAL" clId="{9B32E2A1-B76B-4CA8-93D3-3FCAED00488B}" dt="2024-07-27T00:01:29.927" v="8"/>
          <ac:spMkLst>
            <pc:docMk/>
            <pc:sldMk cId="2246512265" sldId="275"/>
            <ac:spMk id="6" creationId="{74515D08-DA51-456A-527C-820D813D7AB5}"/>
          </ac:spMkLst>
        </pc:spChg>
        <pc:spChg chg="add mod">
          <ac:chgData name="Hall, Maya L. (ARC-SGE)[RSES]" userId="6eb6dae4-cbed-4cab-a988-77ed971457c5" providerId="ADAL" clId="{9B32E2A1-B76B-4CA8-93D3-3FCAED00488B}" dt="2024-07-27T00:01:29.927" v="8"/>
          <ac:spMkLst>
            <pc:docMk/>
            <pc:sldMk cId="2246512265" sldId="275"/>
            <ac:spMk id="7" creationId="{93062D27-059C-A510-1DE9-03EAE9AC3631}"/>
          </ac:spMkLst>
        </pc:spChg>
        <pc:spChg chg="add mod">
          <ac:chgData name="Hall, Maya L. (ARC-SGE)[RSES]" userId="6eb6dae4-cbed-4cab-a988-77ed971457c5" providerId="ADAL" clId="{9B32E2A1-B76B-4CA8-93D3-3FCAED00488B}" dt="2024-07-27T00:01:29.927" v="8"/>
          <ac:spMkLst>
            <pc:docMk/>
            <pc:sldMk cId="2246512265" sldId="275"/>
            <ac:spMk id="11" creationId="{0C545CBD-0CAA-FDEA-1A99-3B7643930319}"/>
          </ac:spMkLst>
        </pc:spChg>
        <pc:spChg chg="add mod">
          <ac:chgData name="Hall, Maya L. (ARC-SGE)[RSES]" userId="6eb6dae4-cbed-4cab-a988-77ed971457c5" providerId="ADAL" clId="{9B32E2A1-B76B-4CA8-93D3-3FCAED00488B}" dt="2024-07-27T00:01:29.927" v="8"/>
          <ac:spMkLst>
            <pc:docMk/>
            <pc:sldMk cId="2246512265" sldId="275"/>
            <ac:spMk id="15" creationId="{22809C73-E733-17B2-6E2E-5F2E20ED9B22}"/>
          </ac:spMkLst>
        </pc:spChg>
        <pc:spChg chg="del">
          <ac:chgData name="Hall, Maya L. (ARC-SGE)[RSES]" userId="6eb6dae4-cbed-4cab-a988-77ed971457c5" providerId="ADAL" clId="{9B32E2A1-B76B-4CA8-93D3-3FCAED00488B}" dt="2024-07-27T00:01:17.646" v="6" actId="478"/>
          <ac:spMkLst>
            <pc:docMk/>
            <pc:sldMk cId="2246512265" sldId="275"/>
            <ac:spMk id="16" creationId="{02FDC425-4284-9686-59B5-D615E840745B}"/>
          </ac:spMkLst>
        </pc:spChg>
        <pc:spChg chg="del">
          <ac:chgData name="Hall, Maya L. (ARC-SGE)[RSES]" userId="6eb6dae4-cbed-4cab-a988-77ed971457c5" providerId="ADAL" clId="{9B32E2A1-B76B-4CA8-93D3-3FCAED00488B}" dt="2024-07-27T00:01:17.646" v="6" actId="478"/>
          <ac:spMkLst>
            <pc:docMk/>
            <pc:sldMk cId="2246512265" sldId="275"/>
            <ac:spMk id="17" creationId="{BD711D9F-70CA-AF7E-C8DC-48053DCCBC15}"/>
          </ac:spMkLst>
        </pc:spChg>
        <pc:spChg chg="del">
          <ac:chgData name="Hall, Maya L. (ARC-SGE)[RSES]" userId="6eb6dae4-cbed-4cab-a988-77ed971457c5" providerId="ADAL" clId="{9B32E2A1-B76B-4CA8-93D3-3FCAED00488B}" dt="2024-07-27T00:01:19.441" v="7" actId="478"/>
          <ac:spMkLst>
            <pc:docMk/>
            <pc:sldMk cId="2246512265" sldId="275"/>
            <ac:spMk id="20" creationId="{57281B91-A48B-0E1D-8471-721FC14BA233}"/>
          </ac:spMkLst>
        </pc:spChg>
        <pc:picChg chg="del">
          <ac:chgData name="Hall, Maya L. (ARC-SGE)[RSES]" userId="6eb6dae4-cbed-4cab-a988-77ed971457c5" providerId="ADAL" clId="{9B32E2A1-B76B-4CA8-93D3-3FCAED00488B}" dt="2024-07-27T00:01:17.646" v="6" actId="478"/>
          <ac:picMkLst>
            <pc:docMk/>
            <pc:sldMk cId="2246512265" sldId="275"/>
            <ac:picMk id="4" creationId="{D3C14FBC-00D0-AE77-44C9-A9017CD14882}"/>
          </ac:picMkLst>
        </pc:picChg>
        <pc:picChg chg="add mod">
          <ac:chgData name="Hall, Maya L. (ARC-SGE)[RSES]" userId="6eb6dae4-cbed-4cab-a988-77ed971457c5" providerId="ADAL" clId="{9B32E2A1-B76B-4CA8-93D3-3FCAED00488B}" dt="2024-07-27T00:01:29.927" v="8"/>
          <ac:picMkLst>
            <pc:docMk/>
            <pc:sldMk cId="2246512265" sldId="275"/>
            <ac:picMk id="5" creationId="{BEF03611-1208-E51B-CBE1-FD0D0DE6DE37}"/>
          </ac:picMkLst>
        </pc:picChg>
        <pc:picChg chg="add mod">
          <ac:chgData name="Hall, Maya L. (ARC-SGE)[RSES]" userId="6eb6dae4-cbed-4cab-a988-77ed971457c5" providerId="ADAL" clId="{9B32E2A1-B76B-4CA8-93D3-3FCAED00488B}" dt="2024-07-27T00:01:29.927" v="8"/>
          <ac:picMkLst>
            <pc:docMk/>
            <pc:sldMk cId="2246512265" sldId="275"/>
            <ac:picMk id="8" creationId="{31ECB1EC-D7C9-AD86-D88D-69CE000DFEF3}"/>
          </ac:picMkLst>
        </pc:picChg>
        <pc:picChg chg="add mod">
          <ac:chgData name="Hall, Maya L. (ARC-SGE)[RSES]" userId="6eb6dae4-cbed-4cab-a988-77ed971457c5" providerId="ADAL" clId="{9B32E2A1-B76B-4CA8-93D3-3FCAED00488B}" dt="2024-07-27T00:01:29.927" v="8"/>
          <ac:picMkLst>
            <pc:docMk/>
            <pc:sldMk cId="2246512265" sldId="275"/>
            <ac:picMk id="10" creationId="{2B44BF70-5242-38EC-24BE-A4F5CE8870D3}"/>
          </ac:picMkLst>
        </pc:picChg>
        <pc:picChg chg="add mod">
          <ac:chgData name="Hall, Maya L. (ARC-SGE)[RSES]" userId="6eb6dae4-cbed-4cab-a988-77ed971457c5" providerId="ADAL" clId="{9B32E2A1-B76B-4CA8-93D3-3FCAED00488B}" dt="2024-07-27T00:01:29.927" v="8"/>
          <ac:picMkLst>
            <pc:docMk/>
            <pc:sldMk cId="2246512265" sldId="275"/>
            <ac:picMk id="12" creationId="{633A3841-7BED-6996-FCB0-8F8084C540A8}"/>
          </ac:picMkLst>
        </pc:picChg>
        <pc:picChg chg="del">
          <ac:chgData name="Hall, Maya L. (ARC-SGE)[RSES]" userId="6eb6dae4-cbed-4cab-a988-77ed971457c5" providerId="ADAL" clId="{9B32E2A1-B76B-4CA8-93D3-3FCAED00488B}" dt="2024-07-27T00:01:17.646" v="6" actId="478"/>
          <ac:picMkLst>
            <pc:docMk/>
            <pc:sldMk cId="2246512265" sldId="275"/>
            <ac:picMk id="13" creationId="{E533B6C9-9C97-272A-2201-A928EFDE2227}"/>
          </ac:picMkLst>
        </pc:picChg>
        <pc:picChg chg="del">
          <ac:chgData name="Hall, Maya L. (ARC-SGE)[RSES]" userId="6eb6dae4-cbed-4cab-a988-77ed971457c5" providerId="ADAL" clId="{9B32E2A1-B76B-4CA8-93D3-3FCAED00488B}" dt="2024-07-27T00:01:17.646" v="6" actId="478"/>
          <ac:picMkLst>
            <pc:docMk/>
            <pc:sldMk cId="2246512265" sldId="275"/>
            <ac:picMk id="14" creationId="{B826E5B5-3576-E6BC-900C-42CD7EE1DFDC}"/>
          </ac:picMkLst>
        </pc:picChg>
        <pc:extLst>
          <p:ext xmlns:p="http://schemas.openxmlformats.org/presentationml/2006/main" uri="{D6D511B9-2390-475A-947B-AFAB55BFBCF1}">
            <pc226:cmChg xmlns:pc226="http://schemas.microsoft.com/office/powerpoint/2022/06/main/command" chg="">
              <pc226:chgData name="Hall, Maya L. (ARC-SGE)[RSES]" userId="6eb6dae4-cbed-4cab-a988-77ed971457c5" providerId="ADAL" clId="{9B32E2A1-B76B-4CA8-93D3-3FCAED00488B}" dt="2024-07-27T00:30:42.393" v="145"/>
              <pc2:cmMkLst xmlns:pc2="http://schemas.microsoft.com/office/powerpoint/2019/9/main/command">
                <pc:docMk/>
                <pc:sldMk cId="2246512265" sldId="275"/>
                <pc2:cmMk id="{8F13E493-0673-4828-8E7D-921E7F1AAE8C}"/>
              </pc2:cmMkLst>
              <pc226:cmRplyChg chg="add">
                <pc226:chgData name="Hall, Maya L. (ARC-SGE)[RSES]" userId="6eb6dae4-cbed-4cab-a988-77ed971457c5" providerId="ADAL" clId="{9B32E2A1-B76B-4CA8-93D3-3FCAED00488B}" dt="2024-07-27T00:30:42.393" v="145"/>
                <pc2:cmRplyMkLst xmlns:pc2="http://schemas.microsoft.com/office/powerpoint/2019/9/main/command">
                  <pc:docMk/>
                  <pc:sldMk cId="2246512265" sldId="275"/>
                  <pc2:cmMk id="{8F13E493-0673-4828-8E7D-921E7F1AAE8C}"/>
                  <pc2:cmRplyMk id="{B93C89AA-928C-4651-8D6D-9CC0BB941F47}"/>
                </pc2:cmRplyMkLst>
              </pc226:cmRplyChg>
            </pc226:cmChg>
          </p:ext>
        </pc:extLst>
      </pc:sldChg>
      <pc:sldChg chg="del">
        <pc:chgData name="Hall, Maya L. (ARC-SGE)[RSES]" userId="6eb6dae4-cbed-4cab-a988-77ed971457c5" providerId="ADAL" clId="{9B32E2A1-B76B-4CA8-93D3-3FCAED00488B}" dt="2024-07-27T00:02:27.195" v="12" actId="47"/>
        <pc:sldMkLst>
          <pc:docMk/>
          <pc:sldMk cId="1303903007" sldId="284"/>
        </pc:sldMkLst>
      </pc:sldChg>
      <pc:sldChg chg="modNotesTx">
        <pc:chgData name="Hall, Maya L. (ARC-SGE)[RSES]" userId="6eb6dae4-cbed-4cab-a988-77ed971457c5" providerId="ADAL" clId="{9B32E2A1-B76B-4CA8-93D3-3FCAED00488B}" dt="2024-07-27T00:21:29.771" v="56"/>
        <pc:sldMkLst>
          <pc:docMk/>
          <pc:sldMk cId="1438133050" sldId="285"/>
        </pc:sldMkLst>
      </pc:sldChg>
      <pc:sldChg chg="modNotesTx">
        <pc:chgData name="Hall, Maya L. (ARC-SGE)[RSES]" userId="6eb6dae4-cbed-4cab-a988-77ed971457c5" providerId="ADAL" clId="{9B32E2A1-B76B-4CA8-93D3-3FCAED00488B}" dt="2024-07-27T00:21:44.577" v="57"/>
        <pc:sldMkLst>
          <pc:docMk/>
          <pc:sldMk cId="2100555815" sldId="287"/>
        </pc:sldMkLst>
      </pc:sldChg>
      <pc:sldChg chg="modNotesTx">
        <pc:chgData name="Hall, Maya L. (ARC-SGE)[RSES]" userId="6eb6dae4-cbed-4cab-a988-77ed971457c5" providerId="ADAL" clId="{9B32E2A1-B76B-4CA8-93D3-3FCAED00488B}" dt="2024-07-27T00:19:02.472" v="41"/>
        <pc:sldMkLst>
          <pc:docMk/>
          <pc:sldMk cId="1621584452" sldId="311"/>
        </pc:sldMkLst>
      </pc:sldChg>
      <pc:sldChg chg="modNotesTx">
        <pc:chgData name="Hall, Maya L. (ARC-SGE)[RSES]" userId="6eb6dae4-cbed-4cab-a988-77ed971457c5" providerId="ADAL" clId="{9B32E2A1-B76B-4CA8-93D3-3FCAED00488B}" dt="2024-07-27T00:19:29.926" v="44"/>
        <pc:sldMkLst>
          <pc:docMk/>
          <pc:sldMk cId="647509305" sldId="312"/>
        </pc:sldMkLst>
      </pc:sldChg>
      <pc:sldChg chg="del">
        <pc:chgData name="Hall, Maya L. (ARC-SGE)[RSES]" userId="6eb6dae4-cbed-4cab-a988-77ed971457c5" providerId="ADAL" clId="{9B32E2A1-B76B-4CA8-93D3-3FCAED00488B}" dt="2024-07-27T00:03:34.219" v="14" actId="47"/>
        <pc:sldMkLst>
          <pc:docMk/>
          <pc:sldMk cId="1254634409" sldId="316"/>
        </pc:sldMkLst>
      </pc:sldChg>
      <pc:sldChg chg="del">
        <pc:chgData name="Hall, Maya L. (ARC-SGE)[RSES]" userId="6eb6dae4-cbed-4cab-a988-77ed971457c5" providerId="ADAL" clId="{9B32E2A1-B76B-4CA8-93D3-3FCAED00488B}" dt="2024-07-27T00:06:45.949" v="16" actId="47"/>
        <pc:sldMkLst>
          <pc:docMk/>
          <pc:sldMk cId="1173631344" sldId="317"/>
        </pc:sldMkLst>
      </pc:sldChg>
      <pc:sldChg chg="del">
        <pc:chgData name="Hall, Maya L. (ARC-SGE)[RSES]" userId="6eb6dae4-cbed-4cab-a988-77ed971457c5" providerId="ADAL" clId="{9B32E2A1-B76B-4CA8-93D3-3FCAED00488B}" dt="2024-07-27T00:07:14.925" v="18" actId="47"/>
        <pc:sldMkLst>
          <pc:docMk/>
          <pc:sldMk cId="339896961" sldId="318"/>
        </pc:sldMkLst>
      </pc:sldChg>
      <pc:sldChg chg="modNotesTx">
        <pc:chgData name="Hall, Maya L. (ARC-SGE)[RSES]" userId="6eb6dae4-cbed-4cab-a988-77ed971457c5" providerId="ADAL" clId="{9B32E2A1-B76B-4CA8-93D3-3FCAED00488B}" dt="2024-07-27T00:19:18.675" v="43"/>
        <pc:sldMkLst>
          <pc:docMk/>
          <pc:sldMk cId="2485914207" sldId="320"/>
        </pc:sldMkLst>
      </pc:sldChg>
      <pc:sldChg chg="del">
        <pc:chgData name="Hall, Maya L. (ARC-SGE)[RSES]" userId="6eb6dae4-cbed-4cab-a988-77ed971457c5" providerId="ADAL" clId="{9B32E2A1-B76B-4CA8-93D3-3FCAED00488B}" dt="2024-07-27T00:12:50.773" v="28" actId="47"/>
        <pc:sldMkLst>
          <pc:docMk/>
          <pc:sldMk cId="1675044156" sldId="326"/>
        </pc:sldMkLst>
      </pc:sldChg>
      <pc:sldChg chg="del">
        <pc:chgData name="Hall, Maya L. (ARC-SGE)[RSES]" userId="6eb6dae4-cbed-4cab-a988-77ed971457c5" providerId="ADAL" clId="{9B32E2A1-B76B-4CA8-93D3-3FCAED00488B}" dt="2024-07-27T00:12:22.952" v="26" actId="47"/>
        <pc:sldMkLst>
          <pc:docMk/>
          <pc:sldMk cId="889764342" sldId="330"/>
        </pc:sldMkLst>
      </pc:sldChg>
      <pc:sldChg chg="del">
        <pc:chgData name="Hall, Maya L. (ARC-SGE)[RSES]" userId="6eb6dae4-cbed-4cab-a988-77ed971457c5" providerId="ADAL" clId="{9B32E2A1-B76B-4CA8-93D3-3FCAED00488B}" dt="2024-07-27T00:13:21.926" v="31" actId="47"/>
        <pc:sldMkLst>
          <pc:docMk/>
          <pc:sldMk cId="3786186296" sldId="332"/>
        </pc:sldMkLst>
      </pc:sldChg>
      <pc:sldChg chg="del">
        <pc:chgData name="Hall, Maya L. (ARC-SGE)[RSES]" userId="6eb6dae4-cbed-4cab-a988-77ed971457c5" providerId="ADAL" clId="{9B32E2A1-B76B-4CA8-93D3-3FCAED00488B}" dt="2024-07-27T00:11:26.785" v="20" actId="47"/>
        <pc:sldMkLst>
          <pc:docMk/>
          <pc:sldMk cId="1652990492" sldId="333"/>
        </pc:sldMkLst>
      </pc:sldChg>
      <pc:sldChg chg="del">
        <pc:chgData name="Hall, Maya L. (ARC-SGE)[RSES]" userId="6eb6dae4-cbed-4cab-a988-77ed971457c5" providerId="ADAL" clId="{9B32E2A1-B76B-4CA8-93D3-3FCAED00488B}" dt="2024-07-27T00:11:35.836" v="22" actId="47"/>
        <pc:sldMkLst>
          <pc:docMk/>
          <pc:sldMk cId="3544005695" sldId="334"/>
        </pc:sldMkLst>
      </pc:sldChg>
      <pc:sldChg chg="del">
        <pc:chgData name="Hall, Maya L. (ARC-SGE)[RSES]" userId="6eb6dae4-cbed-4cab-a988-77ed971457c5" providerId="ADAL" clId="{9B32E2A1-B76B-4CA8-93D3-3FCAED00488B}" dt="2024-07-27T00:13:25.332" v="33" actId="47"/>
        <pc:sldMkLst>
          <pc:docMk/>
          <pc:sldMk cId="1863753035" sldId="339"/>
        </pc:sldMkLst>
      </pc:sldChg>
      <pc:sldChg chg="del">
        <pc:chgData name="Hall, Maya L. (ARC-SGE)[RSES]" userId="6eb6dae4-cbed-4cab-a988-77ed971457c5" providerId="ADAL" clId="{9B32E2A1-B76B-4CA8-93D3-3FCAED00488B}" dt="2024-07-27T00:13:23.930" v="32" actId="47"/>
        <pc:sldMkLst>
          <pc:docMk/>
          <pc:sldMk cId="2322790349" sldId="340"/>
        </pc:sldMkLst>
      </pc:sldChg>
      <pc:sldChg chg="del">
        <pc:chgData name="Hall, Maya L. (ARC-SGE)[RSES]" userId="6eb6dae4-cbed-4cab-a988-77ed971457c5" providerId="ADAL" clId="{9B32E2A1-B76B-4CA8-93D3-3FCAED00488B}" dt="2024-07-27T00:13:09.077" v="30" actId="47"/>
        <pc:sldMkLst>
          <pc:docMk/>
          <pc:sldMk cId="428486405" sldId="341"/>
        </pc:sldMkLst>
      </pc:sldChg>
      <pc:sldChg chg="modNotesTx">
        <pc:chgData name="Hall, Maya L. (ARC-SGE)[RSES]" userId="6eb6dae4-cbed-4cab-a988-77ed971457c5" providerId="ADAL" clId="{9B32E2A1-B76B-4CA8-93D3-3FCAED00488B}" dt="2024-07-27T00:22:05.385" v="58"/>
        <pc:sldMkLst>
          <pc:docMk/>
          <pc:sldMk cId="2488662536" sldId="342"/>
        </pc:sldMkLst>
      </pc:sldChg>
      <pc:sldChg chg="add del setBg">
        <pc:chgData name="Hall, Maya L. (ARC-SGE)[RSES]" userId="6eb6dae4-cbed-4cab-a988-77ed971457c5" providerId="ADAL" clId="{9B32E2A1-B76B-4CA8-93D3-3FCAED00488B}" dt="2024-07-27T00:00:21.235" v="1" actId="47"/>
        <pc:sldMkLst>
          <pc:docMk/>
          <pc:sldMk cId="587862475" sldId="343"/>
        </pc:sldMkLst>
      </pc:sldChg>
      <pc:sldChg chg="add del setBg">
        <pc:chgData name="Hall, Maya L. (ARC-SGE)[RSES]" userId="6eb6dae4-cbed-4cab-a988-77ed971457c5" providerId="ADAL" clId="{9B32E2A1-B76B-4CA8-93D3-3FCAED00488B}" dt="2024-07-27T00:00:56.113" v="5" actId="47"/>
        <pc:sldMkLst>
          <pc:docMk/>
          <pc:sldMk cId="1174280018" sldId="343"/>
        </pc:sldMkLst>
      </pc:sldChg>
      <pc:sldChg chg="add modCm modNotesTx">
        <pc:chgData name="Hall, Maya L. (ARC-SGE)[RSES]" userId="6eb6dae4-cbed-4cab-a988-77ed971457c5" providerId="ADAL" clId="{9B32E2A1-B76B-4CA8-93D3-3FCAED00488B}" dt="2024-07-27T00:28:57.066" v="101" actId="6549"/>
        <pc:sldMkLst>
          <pc:docMk/>
          <pc:sldMk cId="1511477250" sldId="343"/>
        </pc:sldMkLst>
        <pc:extLst>
          <p:ext xmlns:p="http://schemas.openxmlformats.org/presentationml/2006/main" uri="{D6D511B9-2390-475A-947B-AFAB55BFBCF1}">
            <pc226:cmChg xmlns:pc226="http://schemas.microsoft.com/office/powerpoint/2022/06/main/command" chg="">
              <pc226:chgData name="Hall, Maya L. (ARC-SGE)[RSES]" userId="6eb6dae4-cbed-4cab-a988-77ed971457c5" providerId="ADAL" clId="{9B32E2A1-B76B-4CA8-93D3-3FCAED00488B}" dt="2024-07-27T00:18:32.236" v="38"/>
              <pc2:cmMkLst xmlns:pc2="http://schemas.microsoft.com/office/powerpoint/2019/9/main/command">
                <pc:docMk/>
                <pc:sldMk cId="1511477250" sldId="343"/>
                <pc2:cmMk id="{E7F3A614-9A20-45AA-A156-BE9F1D034A1E}"/>
              </pc2:cmMkLst>
              <pc226:cmRplyChg chg="add">
                <pc226:chgData name="Hall, Maya L. (ARC-SGE)[RSES]" userId="6eb6dae4-cbed-4cab-a988-77ed971457c5" providerId="ADAL" clId="{9B32E2A1-B76B-4CA8-93D3-3FCAED00488B}" dt="2024-07-27T00:18:32.236" v="38"/>
                <pc2:cmRplyMkLst xmlns:pc2="http://schemas.microsoft.com/office/powerpoint/2019/9/main/command">
                  <pc:docMk/>
                  <pc:sldMk cId="1511477250" sldId="343"/>
                  <pc2:cmMk id="{E7F3A614-9A20-45AA-A156-BE9F1D034A1E}"/>
                  <pc2:cmRplyMk id="{4283C475-9A0D-4CD5-9059-6CE66FE6CDBF}"/>
                </pc2:cmRplyMkLst>
              </pc226:cmRplyChg>
            </pc226:cmChg>
          </p:ext>
        </pc:extLst>
      </pc:sldChg>
      <pc:sldChg chg="add del setBg">
        <pc:chgData name="Hall, Maya L. (ARC-SGE)[RSES]" userId="6eb6dae4-cbed-4cab-a988-77ed971457c5" providerId="ADAL" clId="{9B32E2A1-B76B-4CA8-93D3-3FCAED00488B}" dt="2024-07-27T00:00:29.397" v="3"/>
        <pc:sldMkLst>
          <pc:docMk/>
          <pc:sldMk cId="2517988117" sldId="343"/>
        </pc:sldMkLst>
      </pc:sldChg>
      <pc:sldChg chg="add modNotesTx">
        <pc:chgData name="Hall, Maya L. (ARC-SGE)[RSES]" userId="6eb6dae4-cbed-4cab-a988-77ed971457c5" providerId="ADAL" clId="{9B32E2A1-B76B-4CA8-93D3-3FCAED00488B}" dt="2024-07-27T00:19:49.521" v="46"/>
        <pc:sldMkLst>
          <pc:docMk/>
          <pc:sldMk cId="1963221243" sldId="344"/>
        </pc:sldMkLst>
      </pc:sldChg>
      <pc:sldChg chg="modSp add mod modNotesTx">
        <pc:chgData name="Hall, Maya L. (ARC-SGE)[RSES]" userId="6eb6dae4-cbed-4cab-a988-77ed971457c5" providerId="ADAL" clId="{9B32E2A1-B76B-4CA8-93D3-3FCAED00488B}" dt="2024-07-27T00:23:01.050" v="71" actId="1036"/>
        <pc:sldMkLst>
          <pc:docMk/>
          <pc:sldMk cId="2147014477" sldId="345"/>
        </pc:sldMkLst>
        <pc:spChg chg="mod">
          <ac:chgData name="Hall, Maya L. (ARC-SGE)[RSES]" userId="6eb6dae4-cbed-4cab-a988-77ed971457c5" providerId="ADAL" clId="{9B32E2A1-B76B-4CA8-93D3-3FCAED00488B}" dt="2024-07-27T00:23:01.050" v="71" actId="1036"/>
          <ac:spMkLst>
            <pc:docMk/>
            <pc:sldMk cId="2147014477" sldId="345"/>
            <ac:spMk id="3" creationId="{E9BE9C0A-FC3A-B140-E0EA-85716343CE30}"/>
          </ac:spMkLst>
        </pc:spChg>
        <pc:spChg chg="mod">
          <ac:chgData name="Hall, Maya L. (ARC-SGE)[RSES]" userId="6eb6dae4-cbed-4cab-a988-77ed971457c5" providerId="ADAL" clId="{9B32E2A1-B76B-4CA8-93D3-3FCAED00488B}" dt="2024-07-27T00:23:01.050" v="71" actId="1036"/>
          <ac:spMkLst>
            <pc:docMk/>
            <pc:sldMk cId="2147014477" sldId="345"/>
            <ac:spMk id="4" creationId="{604AD96C-D6EF-2C33-40B3-562E9F63443F}"/>
          </ac:spMkLst>
        </pc:spChg>
        <pc:spChg chg="mod">
          <ac:chgData name="Hall, Maya L. (ARC-SGE)[RSES]" userId="6eb6dae4-cbed-4cab-a988-77ed971457c5" providerId="ADAL" clId="{9B32E2A1-B76B-4CA8-93D3-3FCAED00488B}" dt="2024-07-27T00:23:01.050" v="71" actId="1036"/>
          <ac:spMkLst>
            <pc:docMk/>
            <pc:sldMk cId="2147014477" sldId="345"/>
            <ac:spMk id="5" creationId="{FCFB76B5-68B3-8D38-A677-B790D0AA88B6}"/>
          </ac:spMkLst>
        </pc:spChg>
        <pc:spChg chg="mod">
          <ac:chgData name="Hall, Maya L. (ARC-SGE)[RSES]" userId="6eb6dae4-cbed-4cab-a988-77ed971457c5" providerId="ADAL" clId="{9B32E2A1-B76B-4CA8-93D3-3FCAED00488B}" dt="2024-07-27T00:23:01.050" v="71" actId="1036"/>
          <ac:spMkLst>
            <pc:docMk/>
            <pc:sldMk cId="2147014477" sldId="345"/>
            <ac:spMk id="6" creationId="{5C8BE114-CC72-A1C2-55A0-91F2E0BF06E8}"/>
          </ac:spMkLst>
        </pc:spChg>
        <pc:spChg chg="mod">
          <ac:chgData name="Hall, Maya L. (ARC-SGE)[RSES]" userId="6eb6dae4-cbed-4cab-a988-77ed971457c5" providerId="ADAL" clId="{9B32E2A1-B76B-4CA8-93D3-3FCAED00488B}" dt="2024-07-27T00:23:01.050" v="71" actId="1036"/>
          <ac:spMkLst>
            <pc:docMk/>
            <pc:sldMk cId="2147014477" sldId="345"/>
            <ac:spMk id="7" creationId="{3D04F395-1CEB-B893-1F42-9FBD1D805FA4}"/>
          </ac:spMkLst>
        </pc:spChg>
        <pc:spChg chg="mod">
          <ac:chgData name="Hall, Maya L. (ARC-SGE)[RSES]" userId="6eb6dae4-cbed-4cab-a988-77ed971457c5" providerId="ADAL" clId="{9B32E2A1-B76B-4CA8-93D3-3FCAED00488B}" dt="2024-07-27T00:23:01.050" v="71" actId="1036"/>
          <ac:spMkLst>
            <pc:docMk/>
            <pc:sldMk cId="2147014477" sldId="345"/>
            <ac:spMk id="9" creationId="{44871415-0435-7C3D-10CD-3E60FEDB7D87}"/>
          </ac:spMkLst>
        </pc:spChg>
        <pc:spChg chg="mod">
          <ac:chgData name="Hall, Maya L. (ARC-SGE)[RSES]" userId="6eb6dae4-cbed-4cab-a988-77ed971457c5" providerId="ADAL" clId="{9B32E2A1-B76B-4CA8-93D3-3FCAED00488B}" dt="2024-07-27T00:23:01.050" v="71" actId="1036"/>
          <ac:spMkLst>
            <pc:docMk/>
            <pc:sldMk cId="2147014477" sldId="345"/>
            <ac:spMk id="10" creationId="{0D25C6CD-B8B0-F33B-556A-ADE5D8705852}"/>
          </ac:spMkLst>
        </pc:spChg>
        <pc:spChg chg="mod">
          <ac:chgData name="Hall, Maya L. (ARC-SGE)[RSES]" userId="6eb6dae4-cbed-4cab-a988-77ed971457c5" providerId="ADAL" clId="{9B32E2A1-B76B-4CA8-93D3-3FCAED00488B}" dt="2024-07-27T00:23:01.050" v="71" actId="1036"/>
          <ac:spMkLst>
            <pc:docMk/>
            <pc:sldMk cId="2147014477" sldId="345"/>
            <ac:spMk id="11" creationId="{44C30670-8967-0F08-CCEE-E1F855A90939}"/>
          </ac:spMkLst>
        </pc:spChg>
        <pc:spChg chg="mod">
          <ac:chgData name="Hall, Maya L. (ARC-SGE)[RSES]" userId="6eb6dae4-cbed-4cab-a988-77ed971457c5" providerId="ADAL" clId="{9B32E2A1-B76B-4CA8-93D3-3FCAED00488B}" dt="2024-07-27T00:23:01.050" v="71" actId="1036"/>
          <ac:spMkLst>
            <pc:docMk/>
            <pc:sldMk cId="2147014477" sldId="345"/>
            <ac:spMk id="13" creationId="{B719B3B8-1270-75DC-7A06-904A5BA6562F}"/>
          </ac:spMkLst>
        </pc:spChg>
        <pc:spChg chg="mod">
          <ac:chgData name="Hall, Maya L. (ARC-SGE)[RSES]" userId="6eb6dae4-cbed-4cab-a988-77ed971457c5" providerId="ADAL" clId="{9B32E2A1-B76B-4CA8-93D3-3FCAED00488B}" dt="2024-07-27T00:23:01.050" v="71" actId="1036"/>
          <ac:spMkLst>
            <pc:docMk/>
            <pc:sldMk cId="2147014477" sldId="345"/>
            <ac:spMk id="14" creationId="{97E6C767-7444-CA44-5ADF-5019CBF4D933}"/>
          </ac:spMkLst>
        </pc:spChg>
        <pc:spChg chg="mod">
          <ac:chgData name="Hall, Maya L. (ARC-SGE)[RSES]" userId="6eb6dae4-cbed-4cab-a988-77ed971457c5" providerId="ADAL" clId="{9B32E2A1-B76B-4CA8-93D3-3FCAED00488B}" dt="2024-07-27T00:23:01.050" v="71" actId="1036"/>
          <ac:spMkLst>
            <pc:docMk/>
            <pc:sldMk cId="2147014477" sldId="345"/>
            <ac:spMk id="15" creationId="{40A3DC6A-13FB-3034-21ED-B097B18653CA}"/>
          </ac:spMkLst>
        </pc:spChg>
        <pc:spChg chg="mod">
          <ac:chgData name="Hall, Maya L. (ARC-SGE)[RSES]" userId="6eb6dae4-cbed-4cab-a988-77ed971457c5" providerId="ADAL" clId="{9B32E2A1-B76B-4CA8-93D3-3FCAED00488B}" dt="2024-07-27T00:23:01.050" v="71" actId="1036"/>
          <ac:spMkLst>
            <pc:docMk/>
            <pc:sldMk cId="2147014477" sldId="345"/>
            <ac:spMk id="16" creationId="{41C60818-F426-FEFE-7CD8-F62AD476E82A}"/>
          </ac:spMkLst>
        </pc:spChg>
        <pc:spChg chg="mod">
          <ac:chgData name="Hall, Maya L. (ARC-SGE)[RSES]" userId="6eb6dae4-cbed-4cab-a988-77ed971457c5" providerId="ADAL" clId="{9B32E2A1-B76B-4CA8-93D3-3FCAED00488B}" dt="2024-07-27T00:23:01.050" v="71" actId="1036"/>
          <ac:spMkLst>
            <pc:docMk/>
            <pc:sldMk cId="2147014477" sldId="345"/>
            <ac:spMk id="17" creationId="{F791E8E0-91B7-3653-D464-26C52EC04ADE}"/>
          </ac:spMkLst>
        </pc:spChg>
        <pc:spChg chg="mod">
          <ac:chgData name="Hall, Maya L. (ARC-SGE)[RSES]" userId="6eb6dae4-cbed-4cab-a988-77ed971457c5" providerId="ADAL" clId="{9B32E2A1-B76B-4CA8-93D3-3FCAED00488B}" dt="2024-07-27T00:23:01.050" v="71" actId="1036"/>
          <ac:spMkLst>
            <pc:docMk/>
            <pc:sldMk cId="2147014477" sldId="345"/>
            <ac:spMk id="18" creationId="{4A3D3703-BC28-BC0B-2031-E7B3A669A094}"/>
          </ac:spMkLst>
        </pc:spChg>
        <pc:spChg chg="mod">
          <ac:chgData name="Hall, Maya L. (ARC-SGE)[RSES]" userId="6eb6dae4-cbed-4cab-a988-77ed971457c5" providerId="ADAL" clId="{9B32E2A1-B76B-4CA8-93D3-3FCAED00488B}" dt="2024-07-27T00:23:01.050" v="71" actId="1036"/>
          <ac:spMkLst>
            <pc:docMk/>
            <pc:sldMk cId="2147014477" sldId="345"/>
            <ac:spMk id="19" creationId="{2409F2DA-B398-6359-59BB-C719E5125367}"/>
          </ac:spMkLst>
        </pc:spChg>
        <pc:spChg chg="mod">
          <ac:chgData name="Hall, Maya L. (ARC-SGE)[RSES]" userId="6eb6dae4-cbed-4cab-a988-77ed971457c5" providerId="ADAL" clId="{9B32E2A1-B76B-4CA8-93D3-3FCAED00488B}" dt="2024-07-27T00:23:01.050" v="71" actId="1036"/>
          <ac:spMkLst>
            <pc:docMk/>
            <pc:sldMk cId="2147014477" sldId="345"/>
            <ac:spMk id="20" creationId="{58E6551E-068F-C996-8835-4CBCF0D76A91}"/>
          </ac:spMkLst>
        </pc:spChg>
        <pc:spChg chg="mod">
          <ac:chgData name="Hall, Maya L. (ARC-SGE)[RSES]" userId="6eb6dae4-cbed-4cab-a988-77ed971457c5" providerId="ADAL" clId="{9B32E2A1-B76B-4CA8-93D3-3FCAED00488B}" dt="2024-07-27T00:23:01.050" v="71" actId="1036"/>
          <ac:spMkLst>
            <pc:docMk/>
            <pc:sldMk cId="2147014477" sldId="345"/>
            <ac:spMk id="21" creationId="{AA1B62C3-2036-9BDB-0C95-64118225BCAB}"/>
          </ac:spMkLst>
        </pc:spChg>
        <pc:spChg chg="mod">
          <ac:chgData name="Hall, Maya L. (ARC-SGE)[RSES]" userId="6eb6dae4-cbed-4cab-a988-77ed971457c5" providerId="ADAL" clId="{9B32E2A1-B76B-4CA8-93D3-3FCAED00488B}" dt="2024-07-27T00:23:01.050" v="71" actId="1036"/>
          <ac:spMkLst>
            <pc:docMk/>
            <pc:sldMk cId="2147014477" sldId="345"/>
            <ac:spMk id="22" creationId="{AF754D84-7D7E-E92C-C9A1-34F8DB02583E}"/>
          </ac:spMkLst>
        </pc:spChg>
        <pc:spChg chg="mod">
          <ac:chgData name="Hall, Maya L. (ARC-SGE)[RSES]" userId="6eb6dae4-cbed-4cab-a988-77ed971457c5" providerId="ADAL" clId="{9B32E2A1-B76B-4CA8-93D3-3FCAED00488B}" dt="2024-07-27T00:23:01.050" v="71" actId="1036"/>
          <ac:spMkLst>
            <pc:docMk/>
            <pc:sldMk cId="2147014477" sldId="345"/>
            <ac:spMk id="23" creationId="{934622E8-420C-3219-4A2E-7797DB09C95C}"/>
          </ac:spMkLst>
        </pc:spChg>
        <pc:spChg chg="mod">
          <ac:chgData name="Hall, Maya L. (ARC-SGE)[RSES]" userId="6eb6dae4-cbed-4cab-a988-77ed971457c5" providerId="ADAL" clId="{9B32E2A1-B76B-4CA8-93D3-3FCAED00488B}" dt="2024-07-27T00:23:01.050" v="71" actId="1036"/>
          <ac:spMkLst>
            <pc:docMk/>
            <pc:sldMk cId="2147014477" sldId="345"/>
            <ac:spMk id="24" creationId="{FC423308-01B6-DCE7-A01D-DF9920FBFE12}"/>
          </ac:spMkLst>
        </pc:spChg>
        <pc:spChg chg="mod">
          <ac:chgData name="Hall, Maya L. (ARC-SGE)[RSES]" userId="6eb6dae4-cbed-4cab-a988-77ed971457c5" providerId="ADAL" clId="{9B32E2A1-B76B-4CA8-93D3-3FCAED00488B}" dt="2024-07-27T00:23:01.050" v="71" actId="1036"/>
          <ac:spMkLst>
            <pc:docMk/>
            <pc:sldMk cId="2147014477" sldId="345"/>
            <ac:spMk id="26" creationId="{0FFB8A9F-51FA-C66F-6F62-FCA3EB450BBE}"/>
          </ac:spMkLst>
        </pc:spChg>
        <pc:spChg chg="mod">
          <ac:chgData name="Hall, Maya L. (ARC-SGE)[RSES]" userId="6eb6dae4-cbed-4cab-a988-77ed971457c5" providerId="ADAL" clId="{9B32E2A1-B76B-4CA8-93D3-3FCAED00488B}" dt="2024-07-27T00:23:01.050" v="71" actId="1036"/>
          <ac:spMkLst>
            <pc:docMk/>
            <pc:sldMk cId="2147014477" sldId="345"/>
            <ac:spMk id="27" creationId="{0D21E997-7B2F-D332-1584-CDA0AF4F1882}"/>
          </ac:spMkLst>
        </pc:spChg>
        <pc:spChg chg="mod">
          <ac:chgData name="Hall, Maya L. (ARC-SGE)[RSES]" userId="6eb6dae4-cbed-4cab-a988-77ed971457c5" providerId="ADAL" clId="{9B32E2A1-B76B-4CA8-93D3-3FCAED00488B}" dt="2024-07-27T00:23:01.050" v="71" actId="1036"/>
          <ac:spMkLst>
            <pc:docMk/>
            <pc:sldMk cId="2147014477" sldId="345"/>
            <ac:spMk id="28" creationId="{93015904-7317-3703-C7B9-3BC4ED2D9D11}"/>
          </ac:spMkLst>
        </pc:spChg>
        <pc:spChg chg="mod">
          <ac:chgData name="Hall, Maya L. (ARC-SGE)[RSES]" userId="6eb6dae4-cbed-4cab-a988-77ed971457c5" providerId="ADAL" clId="{9B32E2A1-B76B-4CA8-93D3-3FCAED00488B}" dt="2024-07-27T00:23:01.050" v="71" actId="1036"/>
          <ac:spMkLst>
            <pc:docMk/>
            <pc:sldMk cId="2147014477" sldId="345"/>
            <ac:spMk id="29" creationId="{1A72AB2C-7A6D-CE6A-E5AB-735DA4E7628D}"/>
          </ac:spMkLst>
        </pc:spChg>
        <pc:spChg chg="mod">
          <ac:chgData name="Hall, Maya L. (ARC-SGE)[RSES]" userId="6eb6dae4-cbed-4cab-a988-77ed971457c5" providerId="ADAL" clId="{9B32E2A1-B76B-4CA8-93D3-3FCAED00488B}" dt="2024-07-27T00:23:01.050" v="71" actId="1036"/>
          <ac:spMkLst>
            <pc:docMk/>
            <pc:sldMk cId="2147014477" sldId="345"/>
            <ac:spMk id="30" creationId="{D8018B8D-9D77-EF0C-49A5-4AA033B90957}"/>
          </ac:spMkLst>
        </pc:spChg>
        <pc:spChg chg="mod">
          <ac:chgData name="Hall, Maya L. (ARC-SGE)[RSES]" userId="6eb6dae4-cbed-4cab-a988-77ed971457c5" providerId="ADAL" clId="{9B32E2A1-B76B-4CA8-93D3-3FCAED00488B}" dt="2024-07-27T00:23:01.050" v="71" actId="1036"/>
          <ac:spMkLst>
            <pc:docMk/>
            <pc:sldMk cId="2147014477" sldId="345"/>
            <ac:spMk id="31" creationId="{A8EAC84C-7606-3A51-AE3D-76128CBE166E}"/>
          </ac:spMkLst>
        </pc:spChg>
        <pc:picChg chg="mod">
          <ac:chgData name="Hall, Maya L. (ARC-SGE)[RSES]" userId="6eb6dae4-cbed-4cab-a988-77ed971457c5" providerId="ADAL" clId="{9B32E2A1-B76B-4CA8-93D3-3FCAED00488B}" dt="2024-07-27T00:23:01.050" v="71" actId="1036"/>
          <ac:picMkLst>
            <pc:docMk/>
            <pc:sldMk cId="2147014477" sldId="345"/>
            <ac:picMk id="12" creationId="{45C96EB2-D2D2-B817-AD56-7FA8B89F3B61}"/>
          </ac:picMkLst>
        </pc:picChg>
        <pc:picChg chg="mod">
          <ac:chgData name="Hall, Maya L. (ARC-SGE)[RSES]" userId="6eb6dae4-cbed-4cab-a988-77ed971457c5" providerId="ADAL" clId="{9B32E2A1-B76B-4CA8-93D3-3FCAED00488B}" dt="2024-07-27T00:23:01.050" v="71" actId="1036"/>
          <ac:picMkLst>
            <pc:docMk/>
            <pc:sldMk cId="2147014477" sldId="345"/>
            <ac:picMk id="25" creationId="{CB033132-F56D-4FC9-9D61-F3BE9149F7D8}"/>
          </ac:picMkLst>
        </pc:picChg>
      </pc:sldChg>
      <pc:sldChg chg="modSp add mod modAnim modNotesTx">
        <pc:chgData name="Hall, Maya L. (ARC-SGE)[RSES]" userId="6eb6dae4-cbed-4cab-a988-77ed971457c5" providerId="ADAL" clId="{9B32E2A1-B76B-4CA8-93D3-3FCAED00488B}" dt="2024-07-27T00:23:33.062" v="79" actId="1035"/>
        <pc:sldMkLst>
          <pc:docMk/>
          <pc:sldMk cId="1127687097" sldId="346"/>
        </pc:sldMkLst>
        <pc:spChg chg="mod">
          <ac:chgData name="Hall, Maya L. (ARC-SGE)[RSES]" userId="6eb6dae4-cbed-4cab-a988-77ed971457c5" providerId="ADAL" clId="{9B32E2A1-B76B-4CA8-93D3-3FCAED00488B}" dt="2024-07-27T00:23:33.062" v="79" actId="1035"/>
          <ac:spMkLst>
            <pc:docMk/>
            <pc:sldMk cId="1127687097" sldId="346"/>
            <ac:spMk id="3" creationId="{E63766C8-A265-A9BA-FE9F-06592520D80C}"/>
          </ac:spMkLst>
        </pc:spChg>
        <pc:spChg chg="mod">
          <ac:chgData name="Hall, Maya L. (ARC-SGE)[RSES]" userId="6eb6dae4-cbed-4cab-a988-77ed971457c5" providerId="ADAL" clId="{9B32E2A1-B76B-4CA8-93D3-3FCAED00488B}" dt="2024-07-27T00:23:33.062" v="79" actId="1035"/>
          <ac:spMkLst>
            <pc:docMk/>
            <pc:sldMk cId="1127687097" sldId="346"/>
            <ac:spMk id="4" creationId="{25F43044-5B1E-BCDB-ABE7-1A8968FAA0E1}"/>
          </ac:spMkLst>
        </pc:spChg>
        <pc:spChg chg="mod">
          <ac:chgData name="Hall, Maya L. (ARC-SGE)[RSES]" userId="6eb6dae4-cbed-4cab-a988-77ed971457c5" providerId="ADAL" clId="{9B32E2A1-B76B-4CA8-93D3-3FCAED00488B}" dt="2024-07-27T00:23:33.062" v="79" actId="1035"/>
          <ac:spMkLst>
            <pc:docMk/>
            <pc:sldMk cId="1127687097" sldId="346"/>
            <ac:spMk id="6" creationId="{A0558600-795E-3509-02A7-8332CBDBBBBE}"/>
          </ac:spMkLst>
        </pc:spChg>
        <pc:spChg chg="mod">
          <ac:chgData name="Hall, Maya L. (ARC-SGE)[RSES]" userId="6eb6dae4-cbed-4cab-a988-77ed971457c5" providerId="ADAL" clId="{9B32E2A1-B76B-4CA8-93D3-3FCAED00488B}" dt="2024-07-27T00:23:33.062" v="79" actId="1035"/>
          <ac:spMkLst>
            <pc:docMk/>
            <pc:sldMk cId="1127687097" sldId="346"/>
            <ac:spMk id="11" creationId="{096737D5-5392-7042-DD17-42B3AC4DD747}"/>
          </ac:spMkLst>
        </pc:spChg>
        <pc:spChg chg="mod">
          <ac:chgData name="Hall, Maya L. (ARC-SGE)[RSES]" userId="6eb6dae4-cbed-4cab-a988-77ed971457c5" providerId="ADAL" clId="{9B32E2A1-B76B-4CA8-93D3-3FCAED00488B}" dt="2024-07-27T00:23:33.062" v="79" actId="1035"/>
          <ac:spMkLst>
            <pc:docMk/>
            <pc:sldMk cId="1127687097" sldId="346"/>
            <ac:spMk id="12" creationId="{ADA57DFF-22F0-5D99-F817-FC724501BEAC}"/>
          </ac:spMkLst>
        </pc:spChg>
        <pc:spChg chg="mod">
          <ac:chgData name="Hall, Maya L. (ARC-SGE)[RSES]" userId="6eb6dae4-cbed-4cab-a988-77ed971457c5" providerId="ADAL" clId="{9B32E2A1-B76B-4CA8-93D3-3FCAED00488B}" dt="2024-07-27T00:23:33.062" v="79" actId="1035"/>
          <ac:spMkLst>
            <pc:docMk/>
            <pc:sldMk cId="1127687097" sldId="346"/>
            <ac:spMk id="15" creationId="{E6D2CB97-33F0-145A-8A67-FCA4BA211BFB}"/>
          </ac:spMkLst>
        </pc:spChg>
        <pc:spChg chg="mod">
          <ac:chgData name="Hall, Maya L. (ARC-SGE)[RSES]" userId="6eb6dae4-cbed-4cab-a988-77ed971457c5" providerId="ADAL" clId="{9B32E2A1-B76B-4CA8-93D3-3FCAED00488B}" dt="2024-07-27T00:23:33.062" v="79" actId="1035"/>
          <ac:spMkLst>
            <pc:docMk/>
            <pc:sldMk cId="1127687097" sldId="346"/>
            <ac:spMk id="17" creationId="{80D71387-3DDC-7D8B-C99B-3438CDE5FF65}"/>
          </ac:spMkLst>
        </pc:spChg>
        <pc:spChg chg="mod">
          <ac:chgData name="Hall, Maya L. (ARC-SGE)[RSES]" userId="6eb6dae4-cbed-4cab-a988-77ed971457c5" providerId="ADAL" clId="{9B32E2A1-B76B-4CA8-93D3-3FCAED00488B}" dt="2024-07-27T00:23:33.062" v="79" actId="1035"/>
          <ac:spMkLst>
            <pc:docMk/>
            <pc:sldMk cId="1127687097" sldId="346"/>
            <ac:spMk id="19" creationId="{177F6F48-C84D-43B2-60CE-0BC0C9225B89}"/>
          </ac:spMkLst>
        </pc:spChg>
        <pc:spChg chg="mod">
          <ac:chgData name="Hall, Maya L. (ARC-SGE)[RSES]" userId="6eb6dae4-cbed-4cab-a988-77ed971457c5" providerId="ADAL" clId="{9B32E2A1-B76B-4CA8-93D3-3FCAED00488B}" dt="2024-07-27T00:23:33.062" v="79" actId="1035"/>
          <ac:spMkLst>
            <pc:docMk/>
            <pc:sldMk cId="1127687097" sldId="346"/>
            <ac:spMk id="20" creationId="{56300063-2B4E-67B9-8595-5DBD87964F7D}"/>
          </ac:spMkLst>
        </pc:spChg>
        <pc:spChg chg="mod">
          <ac:chgData name="Hall, Maya L. (ARC-SGE)[RSES]" userId="6eb6dae4-cbed-4cab-a988-77ed971457c5" providerId="ADAL" clId="{9B32E2A1-B76B-4CA8-93D3-3FCAED00488B}" dt="2024-07-27T00:23:33.062" v="79" actId="1035"/>
          <ac:spMkLst>
            <pc:docMk/>
            <pc:sldMk cId="1127687097" sldId="346"/>
            <ac:spMk id="21" creationId="{233EC499-73C3-5D87-0320-12560EFC5A81}"/>
          </ac:spMkLst>
        </pc:spChg>
        <pc:spChg chg="mod">
          <ac:chgData name="Hall, Maya L. (ARC-SGE)[RSES]" userId="6eb6dae4-cbed-4cab-a988-77ed971457c5" providerId="ADAL" clId="{9B32E2A1-B76B-4CA8-93D3-3FCAED00488B}" dt="2024-07-27T00:23:33.062" v="79" actId="1035"/>
          <ac:spMkLst>
            <pc:docMk/>
            <pc:sldMk cId="1127687097" sldId="346"/>
            <ac:spMk id="22" creationId="{998E3FA9-F547-307A-19F2-8C94D6EC2D61}"/>
          </ac:spMkLst>
        </pc:spChg>
        <pc:spChg chg="mod">
          <ac:chgData name="Hall, Maya L. (ARC-SGE)[RSES]" userId="6eb6dae4-cbed-4cab-a988-77ed971457c5" providerId="ADAL" clId="{9B32E2A1-B76B-4CA8-93D3-3FCAED00488B}" dt="2024-07-27T00:23:33.062" v="79" actId="1035"/>
          <ac:spMkLst>
            <pc:docMk/>
            <pc:sldMk cId="1127687097" sldId="346"/>
            <ac:spMk id="23" creationId="{BDDF309C-2727-76FD-8162-624BD5070351}"/>
          </ac:spMkLst>
        </pc:spChg>
        <pc:spChg chg="mod">
          <ac:chgData name="Hall, Maya L. (ARC-SGE)[RSES]" userId="6eb6dae4-cbed-4cab-a988-77ed971457c5" providerId="ADAL" clId="{9B32E2A1-B76B-4CA8-93D3-3FCAED00488B}" dt="2024-07-27T00:23:33.062" v="79" actId="1035"/>
          <ac:spMkLst>
            <pc:docMk/>
            <pc:sldMk cId="1127687097" sldId="346"/>
            <ac:spMk id="24" creationId="{26DA6020-4493-AF08-F9D2-03D9EDC0B535}"/>
          </ac:spMkLst>
        </pc:spChg>
        <pc:spChg chg="mod">
          <ac:chgData name="Hall, Maya L. (ARC-SGE)[RSES]" userId="6eb6dae4-cbed-4cab-a988-77ed971457c5" providerId="ADAL" clId="{9B32E2A1-B76B-4CA8-93D3-3FCAED00488B}" dt="2024-07-27T00:23:33.062" v="79" actId="1035"/>
          <ac:spMkLst>
            <pc:docMk/>
            <pc:sldMk cId="1127687097" sldId="346"/>
            <ac:spMk id="25" creationId="{A71296CE-9BA4-440A-C8C9-A433701F64AD}"/>
          </ac:spMkLst>
        </pc:spChg>
        <pc:spChg chg="mod">
          <ac:chgData name="Hall, Maya L. (ARC-SGE)[RSES]" userId="6eb6dae4-cbed-4cab-a988-77ed971457c5" providerId="ADAL" clId="{9B32E2A1-B76B-4CA8-93D3-3FCAED00488B}" dt="2024-07-27T00:23:33.062" v="79" actId="1035"/>
          <ac:spMkLst>
            <pc:docMk/>
            <pc:sldMk cId="1127687097" sldId="346"/>
            <ac:spMk id="27" creationId="{235CBAAC-ADBF-C8A5-C55C-E2C3A3F801E9}"/>
          </ac:spMkLst>
        </pc:spChg>
        <pc:spChg chg="mod">
          <ac:chgData name="Hall, Maya L. (ARC-SGE)[RSES]" userId="6eb6dae4-cbed-4cab-a988-77ed971457c5" providerId="ADAL" clId="{9B32E2A1-B76B-4CA8-93D3-3FCAED00488B}" dt="2024-07-27T00:23:33.062" v="79" actId="1035"/>
          <ac:spMkLst>
            <pc:docMk/>
            <pc:sldMk cId="1127687097" sldId="346"/>
            <ac:spMk id="28" creationId="{DBF46111-4D76-B6A9-9EC8-42895BF6EE1A}"/>
          </ac:spMkLst>
        </pc:spChg>
        <pc:spChg chg="mod">
          <ac:chgData name="Hall, Maya L. (ARC-SGE)[RSES]" userId="6eb6dae4-cbed-4cab-a988-77ed971457c5" providerId="ADAL" clId="{9B32E2A1-B76B-4CA8-93D3-3FCAED00488B}" dt="2024-07-27T00:23:33.062" v="79" actId="1035"/>
          <ac:spMkLst>
            <pc:docMk/>
            <pc:sldMk cId="1127687097" sldId="346"/>
            <ac:spMk id="29" creationId="{A426F31E-174E-F0B2-EE0F-24D94188D48B}"/>
          </ac:spMkLst>
        </pc:spChg>
        <pc:spChg chg="mod">
          <ac:chgData name="Hall, Maya L. (ARC-SGE)[RSES]" userId="6eb6dae4-cbed-4cab-a988-77ed971457c5" providerId="ADAL" clId="{9B32E2A1-B76B-4CA8-93D3-3FCAED00488B}" dt="2024-07-27T00:23:33.062" v="79" actId="1035"/>
          <ac:spMkLst>
            <pc:docMk/>
            <pc:sldMk cId="1127687097" sldId="346"/>
            <ac:spMk id="37" creationId="{89AC8778-6777-5DAF-0304-51EBC72B9FAE}"/>
          </ac:spMkLst>
        </pc:spChg>
        <pc:spChg chg="mod">
          <ac:chgData name="Hall, Maya L. (ARC-SGE)[RSES]" userId="6eb6dae4-cbed-4cab-a988-77ed971457c5" providerId="ADAL" clId="{9B32E2A1-B76B-4CA8-93D3-3FCAED00488B}" dt="2024-07-27T00:23:33.062" v="79" actId="1035"/>
          <ac:spMkLst>
            <pc:docMk/>
            <pc:sldMk cId="1127687097" sldId="346"/>
            <ac:spMk id="59" creationId="{DE102392-1BD9-DA5A-E2DB-61E53B0F93AE}"/>
          </ac:spMkLst>
        </pc:spChg>
        <pc:spChg chg="mod">
          <ac:chgData name="Hall, Maya L. (ARC-SGE)[RSES]" userId="6eb6dae4-cbed-4cab-a988-77ed971457c5" providerId="ADAL" clId="{9B32E2A1-B76B-4CA8-93D3-3FCAED00488B}" dt="2024-07-27T00:23:33.062" v="79" actId="1035"/>
          <ac:spMkLst>
            <pc:docMk/>
            <pc:sldMk cId="1127687097" sldId="346"/>
            <ac:spMk id="61" creationId="{7170DB19-DBB2-1A8A-C687-9244494F74C8}"/>
          </ac:spMkLst>
        </pc:spChg>
        <pc:spChg chg="mod">
          <ac:chgData name="Hall, Maya L. (ARC-SGE)[RSES]" userId="6eb6dae4-cbed-4cab-a988-77ed971457c5" providerId="ADAL" clId="{9B32E2A1-B76B-4CA8-93D3-3FCAED00488B}" dt="2024-07-27T00:23:33.062" v="79" actId="1035"/>
          <ac:spMkLst>
            <pc:docMk/>
            <pc:sldMk cId="1127687097" sldId="346"/>
            <ac:spMk id="63" creationId="{8105D4B2-38E7-DA2B-A34D-D9F0D2D14915}"/>
          </ac:spMkLst>
        </pc:spChg>
        <pc:spChg chg="mod">
          <ac:chgData name="Hall, Maya L. (ARC-SGE)[RSES]" userId="6eb6dae4-cbed-4cab-a988-77ed971457c5" providerId="ADAL" clId="{9B32E2A1-B76B-4CA8-93D3-3FCAED00488B}" dt="2024-07-27T00:23:33.062" v="79" actId="1035"/>
          <ac:spMkLst>
            <pc:docMk/>
            <pc:sldMk cId="1127687097" sldId="346"/>
            <ac:spMk id="65" creationId="{737A9106-C354-1E89-9C1E-52455936F978}"/>
          </ac:spMkLst>
        </pc:spChg>
        <pc:spChg chg="mod">
          <ac:chgData name="Hall, Maya L. (ARC-SGE)[RSES]" userId="6eb6dae4-cbed-4cab-a988-77ed971457c5" providerId="ADAL" clId="{9B32E2A1-B76B-4CA8-93D3-3FCAED00488B}" dt="2024-07-27T00:23:33.062" v="79" actId="1035"/>
          <ac:spMkLst>
            <pc:docMk/>
            <pc:sldMk cId="1127687097" sldId="346"/>
            <ac:spMk id="67" creationId="{10D45A35-D188-6C5B-8D9B-FFC00E62BE0D}"/>
          </ac:spMkLst>
        </pc:spChg>
        <pc:spChg chg="mod">
          <ac:chgData name="Hall, Maya L. (ARC-SGE)[RSES]" userId="6eb6dae4-cbed-4cab-a988-77ed971457c5" providerId="ADAL" clId="{9B32E2A1-B76B-4CA8-93D3-3FCAED00488B}" dt="2024-07-27T00:23:33.062" v="79" actId="1035"/>
          <ac:spMkLst>
            <pc:docMk/>
            <pc:sldMk cId="1127687097" sldId="346"/>
            <ac:spMk id="69" creationId="{2FCF54C7-D50E-E5DF-0F82-051009A70066}"/>
          </ac:spMkLst>
        </pc:spChg>
        <pc:spChg chg="mod">
          <ac:chgData name="Hall, Maya L. (ARC-SGE)[RSES]" userId="6eb6dae4-cbed-4cab-a988-77ed971457c5" providerId="ADAL" clId="{9B32E2A1-B76B-4CA8-93D3-3FCAED00488B}" dt="2024-07-27T00:23:33.062" v="79" actId="1035"/>
          <ac:spMkLst>
            <pc:docMk/>
            <pc:sldMk cId="1127687097" sldId="346"/>
            <ac:spMk id="71" creationId="{BB1F4331-B0C9-EE2A-4E88-91F720E8948C}"/>
          </ac:spMkLst>
        </pc:spChg>
        <pc:spChg chg="mod">
          <ac:chgData name="Hall, Maya L. (ARC-SGE)[RSES]" userId="6eb6dae4-cbed-4cab-a988-77ed971457c5" providerId="ADAL" clId="{9B32E2A1-B76B-4CA8-93D3-3FCAED00488B}" dt="2024-07-27T00:23:33.062" v="79" actId="1035"/>
          <ac:spMkLst>
            <pc:docMk/>
            <pc:sldMk cId="1127687097" sldId="346"/>
            <ac:spMk id="77" creationId="{7C8B4D7F-EFC9-0ECB-157E-4E53CA0BA0B5}"/>
          </ac:spMkLst>
        </pc:spChg>
        <pc:spChg chg="mod">
          <ac:chgData name="Hall, Maya L. (ARC-SGE)[RSES]" userId="6eb6dae4-cbed-4cab-a988-77ed971457c5" providerId="ADAL" clId="{9B32E2A1-B76B-4CA8-93D3-3FCAED00488B}" dt="2024-07-27T00:23:33.062" v="79" actId="1035"/>
          <ac:spMkLst>
            <pc:docMk/>
            <pc:sldMk cId="1127687097" sldId="346"/>
            <ac:spMk id="98" creationId="{A8F35905-5A2E-7436-60E7-D6864C98872F}"/>
          </ac:spMkLst>
        </pc:spChg>
        <pc:picChg chg="mod">
          <ac:chgData name="Hall, Maya L. (ARC-SGE)[RSES]" userId="6eb6dae4-cbed-4cab-a988-77ed971457c5" providerId="ADAL" clId="{9B32E2A1-B76B-4CA8-93D3-3FCAED00488B}" dt="2024-07-27T00:23:33.062" v="79" actId="1035"/>
          <ac:picMkLst>
            <pc:docMk/>
            <pc:sldMk cId="1127687097" sldId="346"/>
            <ac:picMk id="10" creationId="{FB4CA81D-4CB3-193E-241E-03756D8462ED}"/>
          </ac:picMkLst>
        </pc:picChg>
        <pc:picChg chg="mod">
          <ac:chgData name="Hall, Maya L. (ARC-SGE)[RSES]" userId="6eb6dae4-cbed-4cab-a988-77ed971457c5" providerId="ADAL" clId="{9B32E2A1-B76B-4CA8-93D3-3FCAED00488B}" dt="2024-07-27T00:23:33.062" v="79" actId="1035"/>
          <ac:picMkLst>
            <pc:docMk/>
            <pc:sldMk cId="1127687097" sldId="346"/>
            <ac:picMk id="13" creationId="{58B7B5CC-6175-A853-7955-5DBD0D9E6D6E}"/>
          </ac:picMkLst>
        </pc:picChg>
      </pc:sldChg>
      <pc:sldChg chg="add modNotesTx">
        <pc:chgData name="Hall, Maya L. (ARC-SGE)[RSES]" userId="6eb6dae4-cbed-4cab-a988-77ed971457c5" providerId="ADAL" clId="{9B32E2A1-B76B-4CA8-93D3-3FCAED00488B}" dt="2024-07-27T00:20:32.128" v="49"/>
        <pc:sldMkLst>
          <pc:docMk/>
          <pc:sldMk cId="1914596015" sldId="347"/>
        </pc:sldMkLst>
      </pc:sldChg>
      <pc:sldChg chg="modSp add mod modNotesTx">
        <pc:chgData name="Hall, Maya L. (ARC-SGE)[RSES]" userId="6eb6dae4-cbed-4cab-a988-77ed971457c5" providerId="ADAL" clId="{9B32E2A1-B76B-4CA8-93D3-3FCAED00488B}" dt="2024-07-27T00:29:30.782" v="144" actId="1037"/>
        <pc:sldMkLst>
          <pc:docMk/>
          <pc:sldMk cId="2638596950" sldId="348"/>
        </pc:sldMkLst>
        <pc:spChg chg="mod">
          <ac:chgData name="Hall, Maya L. (ARC-SGE)[RSES]" userId="6eb6dae4-cbed-4cab-a988-77ed971457c5" providerId="ADAL" clId="{9B32E2A1-B76B-4CA8-93D3-3FCAED00488B}" dt="2024-07-27T00:29:30.782" v="144" actId="1037"/>
          <ac:spMkLst>
            <pc:docMk/>
            <pc:sldMk cId="2638596950" sldId="348"/>
            <ac:spMk id="8" creationId="{77A6A792-4691-ECFD-535D-70046297985E}"/>
          </ac:spMkLst>
        </pc:spChg>
        <pc:spChg chg="mod">
          <ac:chgData name="Hall, Maya L. (ARC-SGE)[RSES]" userId="6eb6dae4-cbed-4cab-a988-77ed971457c5" providerId="ADAL" clId="{9B32E2A1-B76B-4CA8-93D3-3FCAED00488B}" dt="2024-07-27T00:29:30.782" v="144" actId="1037"/>
          <ac:spMkLst>
            <pc:docMk/>
            <pc:sldMk cId="2638596950" sldId="348"/>
            <ac:spMk id="9" creationId="{47873A89-D70E-A009-8D07-71503CCA6544}"/>
          </ac:spMkLst>
        </pc:spChg>
        <pc:spChg chg="mod">
          <ac:chgData name="Hall, Maya L. (ARC-SGE)[RSES]" userId="6eb6dae4-cbed-4cab-a988-77ed971457c5" providerId="ADAL" clId="{9B32E2A1-B76B-4CA8-93D3-3FCAED00488B}" dt="2024-07-27T00:29:30.782" v="144" actId="1037"/>
          <ac:spMkLst>
            <pc:docMk/>
            <pc:sldMk cId="2638596950" sldId="348"/>
            <ac:spMk id="10" creationId="{92315834-06A1-A1BA-6AAE-FAFBE7D59767}"/>
          </ac:spMkLst>
        </pc:spChg>
        <pc:spChg chg="mod">
          <ac:chgData name="Hall, Maya L. (ARC-SGE)[RSES]" userId="6eb6dae4-cbed-4cab-a988-77ed971457c5" providerId="ADAL" clId="{9B32E2A1-B76B-4CA8-93D3-3FCAED00488B}" dt="2024-07-27T00:29:30.782" v="144" actId="1037"/>
          <ac:spMkLst>
            <pc:docMk/>
            <pc:sldMk cId="2638596950" sldId="348"/>
            <ac:spMk id="12" creationId="{0717CA18-B7AC-836D-622F-5D10D960AFCD}"/>
          </ac:spMkLst>
        </pc:spChg>
        <pc:grpChg chg="mod">
          <ac:chgData name="Hall, Maya L. (ARC-SGE)[RSES]" userId="6eb6dae4-cbed-4cab-a988-77ed971457c5" providerId="ADAL" clId="{9B32E2A1-B76B-4CA8-93D3-3FCAED00488B}" dt="2024-07-27T00:29:30.782" v="144" actId="1037"/>
          <ac:grpSpMkLst>
            <pc:docMk/>
            <pc:sldMk cId="2638596950" sldId="348"/>
            <ac:grpSpMk id="39" creationId="{6FD69A57-1FB0-3108-F2A2-2E833C06287D}"/>
          </ac:grpSpMkLst>
        </pc:grpChg>
        <pc:picChg chg="mod">
          <ac:chgData name="Hall, Maya L. (ARC-SGE)[RSES]" userId="6eb6dae4-cbed-4cab-a988-77ed971457c5" providerId="ADAL" clId="{9B32E2A1-B76B-4CA8-93D3-3FCAED00488B}" dt="2024-07-27T00:29:30.782" v="144" actId="1037"/>
          <ac:picMkLst>
            <pc:docMk/>
            <pc:sldMk cId="2638596950" sldId="348"/>
            <ac:picMk id="3" creationId="{DD9D5708-6D85-E3B8-2B86-9E99AB6CF673}"/>
          </ac:picMkLst>
        </pc:picChg>
        <pc:picChg chg="mod">
          <ac:chgData name="Hall, Maya L. (ARC-SGE)[RSES]" userId="6eb6dae4-cbed-4cab-a988-77ed971457c5" providerId="ADAL" clId="{9B32E2A1-B76B-4CA8-93D3-3FCAED00488B}" dt="2024-07-27T00:29:30.782" v="144" actId="1037"/>
          <ac:picMkLst>
            <pc:docMk/>
            <pc:sldMk cId="2638596950" sldId="348"/>
            <ac:picMk id="40" creationId="{C05FA5A3-D4AE-80F0-FDDC-A41978F25A09}"/>
          </ac:picMkLst>
        </pc:picChg>
      </pc:sldChg>
      <pc:sldChg chg="add modNotesTx">
        <pc:chgData name="Hall, Maya L. (ARC-SGE)[RSES]" userId="6eb6dae4-cbed-4cab-a988-77ed971457c5" providerId="ADAL" clId="{9B32E2A1-B76B-4CA8-93D3-3FCAED00488B}" dt="2024-07-27T00:20:51.098" v="51"/>
        <pc:sldMkLst>
          <pc:docMk/>
          <pc:sldMk cId="1060399374" sldId="349"/>
        </pc:sldMkLst>
      </pc:sldChg>
      <pc:sldChg chg="add modNotesTx">
        <pc:chgData name="Hall, Maya L. (ARC-SGE)[RSES]" userId="6eb6dae4-cbed-4cab-a988-77ed971457c5" providerId="ADAL" clId="{9B32E2A1-B76B-4CA8-93D3-3FCAED00488B}" dt="2024-07-27T00:20:58.004" v="52"/>
        <pc:sldMkLst>
          <pc:docMk/>
          <pc:sldMk cId="2592167197" sldId="350"/>
        </pc:sldMkLst>
      </pc:sldChg>
      <pc:sldChg chg="add modNotesTx">
        <pc:chgData name="Hall, Maya L. (ARC-SGE)[RSES]" userId="6eb6dae4-cbed-4cab-a988-77ed971457c5" providerId="ADAL" clId="{9B32E2A1-B76B-4CA8-93D3-3FCAED00488B}" dt="2024-07-27T00:21:06.234" v="53"/>
        <pc:sldMkLst>
          <pc:docMk/>
          <pc:sldMk cId="2717690815" sldId="351"/>
        </pc:sldMkLst>
      </pc:sldChg>
      <pc:sldChg chg="add modNotesTx">
        <pc:chgData name="Hall, Maya L. (ARC-SGE)[RSES]" userId="6eb6dae4-cbed-4cab-a988-77ed971457c5" providerId="ADAL" clId="{9B32E2A1-B76B-4CA8-93D3-3FCAED00488B}" dt="2024-07-27T00:21:15.334" v="54"/>
        <pc:sldMkLst>
          <pc:docMk/>
          <pc:sldMk cId="405355135" sldId="352"/>
        </pc:sldMkLst>
      </pc:sldChg>
      <pc:sldChg chg="add del modNotesTx">
        <pc:chgData name="Hall, Maya L. (ARC-SGE)[RSES]" userId="6eb6dae4-cbed-4cab-a988-77ed971457c5" providerId="ADAL" clId="{9B32E2A1-B76B-4CA8-93D3-3FCAED00488B}" dt="2024-07-27T00:21:22.450" v="55"/>
        <pc:sldMkLst>
          <pc:docMk/>
          <pc:sldMk cId="2762439908" sldId="353"/>
        </pc:sldMkLst>
      </pc:sldChg>
    </pc:docChg>
  </pc:docChgLst>
  <pc:docChgLst>
    <pc:chgData name="Mccartney, Sean (GSFC-610.0)[SCIENCE SYSTEMS AND APPLICATIONS INC]" userId="S::smccart4@ndc.nasa.gov::e88bd411-76b0-4812-8fd7-62f268a53505" providerId="AD" clId="Web-{B85C468F-02D3-6195-6F4B-341484D27607}"/>
    <pc:docChg chg="mod modSld">
      <pc:chgData name="Mccartney, Sean (GSFC-610.0)[SCIENCE SYSTEMS AND APPLICATIONS INC]" userId="S::smccart4@ndc.nasa.gov::e88bd411-76b0-4812-8fd7-62f268a53505" providerId="AD" clId="Web-{B85C468F-02D3-6195-6F4B-341484D27607}" dt="2024-07-26T12:07:23.937" v="138"/>
      <pc:docMkLst>
        <pc:docMk/>
      </pc:docMkLst>
      <pc:sldChg chg="modNotes">
        <pc:chgData name="Mccartney, Sean (GSFC-610.0)[SCIENCE SYSTEMS AND APPLICATIONS INC]" userId="S::smccart4@ndc.nasa.gov::e88bd411-76b0-4812-8fd7-62f268a53505" providerId="AD" clId="Web-{B85C468F-02D3-6195-6F4B-341484D27607}" dt="2024-07-26T11:37:35.658" v="42"/>
        <pc:sldMkLst>
          <pc:docMk/>
          <pc:sldMk cId="1818184213" sldId="272"/>
        </pc:sldMkLst>
      </pc:sldChg>
      <pc:sldChg chg="modSp addCm">
        <pc:chgData name="Mccartney, Sean (GSFC-610.0)[SCIENCE SYSTEMS AND APPLICATIONS INC]" userId="S::smccart4@ndc.nasa.gov::e88bd411-76b0-4812-8fd7-62f268a53505" providerId="AD" clId="Web-{B85C468F-02D3-6195-6F4B-341484D27607}" dt="2024-07-26T11:29:33.401" v="23"/>
        <pc:sldMkLst>
          <pc:docMk/>
          <pc:sldMk cId="3801438338" sldId="273"/>
        </pc:sldMkLst>
        <pc:spChg chg="mod">
          <ac:chgData name="Mccartney, Sean (GSFC-610.0)[SCIENCE SYSTEMS AND APPLICATIONS INC]" userId="S::smccart4@ndc.nasa.gov::e88bd411-76b0-4812-8fd7-62f268a53505" providerId="AD" clId="Web-{B85C468F-02D3-6195-6F4B-341484D27607}" dt="2024-07-26T11:25:17.196" v="1" actId="20577"/>
          <ac:spMkLst>
            <pc:docMk/>
            <pc:sldMk cId="3801438338" sldId="273"/>
            <ac:spMk id="4" creationId="{9D200F8D-1292-9C6C-23FD-06CC14731805}"/>
          </ac:spMkLst>
        </pc:spChg>
        <pc:spChg chg="mod">
          <ac:chgData name="Mccartney, Sean (GSFC-610.0)[SCIENCE SYSTEMS AND APPLICATIONS INC]" userId="S::smccart4@ndc.nasa.gov::e88bd411-76b0-4812-8fd7-62f268a53505" providerId="AD" clId="Web-{B85C468F-02D3-6195-6F4B-341484D27607}" dt="2024-07-26T11:25:58.978" v="5" actId="1076"/>
          <ac:spMkLst>
            <pc:docMk/>
            <pc:sldMk cId="3801438338" sldId="273"/>
            <ac:spMk id="5" creationId="{3040FAA9-3B9B-D987-05F1-D38B46938E52}"/>
          </ac:spMkLst>
        </pc:spChg>
        <pc:spChg chg="mod">
          <ac:chgData name="Mccartney, Sean (GSFC-610.0)[SCIENCE SYSTEMS AND APPLICATIONS INC]" userId="S::smccart4@ndc.nasa.gov::e88bd411-76b0-4812-8fd7-62f268a53505" providerId="AD" clId="Web-{B85C468F-02D3-6195-6F4B-341484D27607}" dt="2024-07-26T11:27:28.541" v="21" actId="1076"/>
          <ac:spMkLst>
            <pc:docMk/>
            <pc:sldMk cId="3801438338" sldId="273"/>
            <ac:spMk id="11" creationId="{51A37A09-7F57-82CA-A0C0-22E8E9A7E10C}"/>
          </ac:spMkLst>
        </pc:spChg>
        <pc:spChg chg="mod">
          <ac:chgData name="Mccartney, Sean (GSFC-610.0)[SCIENCE SYSTEMS AND APPLICATIONS INC]" userId="S::smccart4@ndc.nasa.gov::e88bd411-76b0-4812-8fd7-62f268a53505" providerId="AD" clId="Web-{B85C468F-02D3-6195-6F4B-341484D27607}" dt="2024-07-26T11:26:46.353" v="15"/>
          <ac:spMkLst>
            <pc:docMk/>
            <pc:sldMk cId="3801438338" sldId="273"/>
            <ac:spMk id="34" creationId="{CF3E81BB-EA56-1368-A836-46FA8CD89709}"/>
          </ac:spMkLst>
        </pc:spChg>
        <pc:spChg chg="mod">
          <ac:chgData name="Mccartney, Sean (GSFC-610.0)[SCIENCE SYSTEMS AND APPLICATIONS INC]" userId="S::smccart4@ndc.nasa.gov::e88bd411-76b0-4812-8fd7-62f268a53505" providerId="AD" clId="Web-{B85C468F-02D3-6195-6F4B-341484D27607}" dt="2024-07-26T11:27:02.244" v="17" actId="1076"/>
          <ac:spMkLst>
            <pc:docMk/>
            <pc:sldMk cId="3801438338" sldId="273"/>
            <ac:spMk id="35" creationId="{6F881E7E-2176-2757-64FC-C926E675698E}"/>
          </ac:spMkLst>
        </pc:spChg>
        <pc:spChg chg="mod">
          <ac:chgData name="Mccartney, Sean (GSFC-610.0)[SCIENCE SYSTEMS AND APPLICATIONS INC]" userId="S::smccart4@ndc.nasa.gov::e88bd411-76b0-4812-8fd7-62f268a53505" providerId="AD" clId="Web-{B85C468F-02D3-6195-6F4B-341484D27607}" dt="2024-07-26T11:26:22.963" v="7"/>
          <ac:spMkLst>
            <pc:docMk/>
            <pc:sldMk cId="3801438338" sldId="273"/>
            <ac:spMk id="36" creationId="{3A0F55DB-639A-287A-1EE6-115E36DEF28A}"/>
          </ac:spMkLst>
        </pc:spChg>
        <pc:spChg chg="mod">
          <ac:chgData name="Mccartney, Sean (GSFC-610.0)[SCIENCE SYSTEMS AND APPLICATIONS INC]" userId="S::smccart4@ndc.nasa.gov::e88bd411-76b0-4812-8fd7-62f268a53505" providerId="AD" clId="Web-{B85C468F-02D3-6195-6F4B-341484D27607}" dt="2024-07-26T11:26:22.963" v="8"/>
          <ac:spMkLst>
            <pc:docMk/>
            <pc:sldMk cId="3801438338" sldId="273"/>
            <ac:spMk id="37" creationId="{457A1D38-3A0D-26A1-0505-3A942C46F59D}"/>
          </ac:spMkLst>
        </pc:spChg>
        <pc:spChg chg="mod">
          <ac:chgData name="Mccartney, Sean (GSFC-610.0)[SCIENCE SYSTEMS AND APPLICATIONS INC]" userId="S::smccart4@ndc.nasa.gov::e88bd411-76b0-4812-8fd7-62f268a53505" providerId="AD" clId="Web-{B85C468F-02D3-6195-6F4B-341484D27607}" dt="2024-07-26T11:26:23.009" v="9"/>
          <ac:spMkLst>
            <pc:docMk/>
            <pc:sldMk cId="3801438338" sldId="273"/>
            <ac:spMk id="38" creationId="{6AD6E259-22FF-0517-6434-687A1FC02575}"/>
          </ac:spMkLst>
        </pc:spChg>
        <pc:spChg chg="mod">
          <ac:chgData name="Mccartney, Sean (GSFC-610.0)[SCIENCE SYSTEMS AND APPLICATIONS INC]" userId="S::smccart4@ndc.nasa.gov::e88bd411-76b0-4812-8fd7-62f268a53505" providerId="AD" clId="Web-{B85C468F-02D3-6195-6F4B-341484D27607}" dt="2024-07-26T11:26:46.306" v="10"/>
          <ac:spMkLst>
            <pc:docMk/>
            <pc:sldMk cId="3801438338" sldId="273"/>
            <ac:spMk id="39" creationId="{AD3C9A14-9F4B-F0D7-A516-B61581CD9882}"/>
          </ac:spMkLst>
        </pc:spChg>
        <pc:spChg chg="mod">
          <ac:chgData name="Mccartney, Sean (GSFC-610.0)[SCIENCE SYSTEMS AND APPLICATIONS INC]" userId="S::smccart4@ndc.nasa.gov::e88bd411-76b0-4812-8fd7-62f268a53505" providerId="AD" clId="Web-{B85C468F-02D3-6195-6F4B-341484D27607}" dt="2024-07-26T11:26:46.306" v="11"/>
          <ac:spMkLst>
            <pc:docMk/>
            <pc:sldMk cId="3801438338" sldId="273"/>
            <ac:spMk id="40" creationId="{0BC60654-20A9-52CD-79B7-4A9F12112464}"/>
          </ac:spMkLst>
        </pc:spChg>
        <pc:spChg chg="mod">
          <ac:chgData name="Mccartney, Sean (GSFC-610.0)[SCIENCE SYSTEMS AND APPLICATIONS INC]" userId="S::smccart4@ndc.nasa.gov::e88bd411-76b0-4812-8fd7-62f268a53505" providerId="AD" clId="Web-{B85C468F-02D3-6195-6F4B-341484D27607}" dt="2024-07-26T11:26:46.306" v="12"/>
          <ac:spMkLst>
            <pc:docMk/>
            <pc:sldMk cId="3801438338" sldId="273"/>
            <ac:spMk id="41" creationId="{475E10D6-BF94-C06F-96FD-12274B5F31E3}"/>
          </ac:spMkLst>
        </pc:spChg>
        <pc:spChg chg="mod">
          <ac:chgData name="Mccartney, Sean (GSFC-610.0)[SCIENCE SYSTEMS AND APPLICATIONS INC]" userId="S::smccart4@ndc.nasa.gov::e88bd411-76b0-4812-8fd7-62f268a53505" providerId="AD" clId="Web-{B85C468F-02D3-6195-6F4B-341484D27607}" dt="2024-07-26T11:26:46.306" v="13"/>
          <ac:spMkLst>
            <pc:docMk/>
            <pc:sldMk cId="3801438338" sldId="273"/>
            <ac:spMk id="42" creationId="{FC6B7E39-7B20-30CA-F12F-F989AEE30A42}"/>
          </ac:spMkLst>
        </pc:spChg>
        <pc:spChg chg="mod">
          <ac:chgData name="Mccartney, Sean (GSFC-610.0)[SCIENCE SYSTEMS AND APPLICATIONS INC]" userId="S::smccart4@ndc.nasa.gov::e88bd411-76b0-4812-8fd7-62f268a53505" providerId="AD" clId="Web-{B85C468F-02D3-6195-6F4B-341484D27607}" dt="2024-07-26T11:26:46.306" v="14"/>
          <ac:spMkLst>
            <pc:docMk/>
            <pc:sldMk cId="3801438338" sldId="273"/>
            <ac:spMk id="45" creationId="{45B74E28-9E87-B69B-CEC8-13869B1AAF96}"/>
          </ac:spMkLst>
        </pc:spChg>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B85C468F-02D3-6195-6F4B-341484D27607}" dt="2024-07-26T11:29:33.401" v="23"/>
              <pc2:cmMkLst xmlns:pc2="http://schemas.microsoft.com/office/powerpoint/2019/9/main/command">
                <pc:docMk/>
                <pc:sldMk cId="3801438338" sldId="273"/>
                <pc2:cmMk id="{B713A842-9723-40E9-A747-58A24678BD3D}"/>
              </pc2:cmMkLst>
            </pc226:cmChg>
          </p:ext>
        </pc:extLst>
      </pc:sldChg>
      <pc:sldChg chg="addCm delCm modNotes">
        <pc:chgData name="Mccartney, Sean (GSFC-610.0)[SCIENCE SYSTEMS AND APPLICATIONS INC]" userId="S::smccart4@ndc.nasa.gov::e88bd411-76b0-4812-8fd7-62f268a53505" providerId="AD" clId="Web-{B85C468F-02D3-6195-6F4B-341484D27607}" dt="2024-07-26T11:57:10.948" v="54"/>
        <pc:sldMkLst>
          <pc:docMk/>
          <pc:sldMk cId="2246512265" sldId="275"/>
        </pc:sldMkLst>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B85C468F-02D3-6195-6F4B-341484D27607}" dt="2024-07-26T11:57:10.948" v="54"/>
              <pc2:cmMkLst xmlns:pc2="http://schemas.microsoft.com/office/powerpoint/2019/9/main/command">
                <pc:docMk/>
                <pc:sldMk cId="2246512265" sldId="275"/>
                <pc2:cmMk id="{8E46BA68-E363-4948-BA25-B198D73190C6}"/>
              </pc2:cmMkLst>
            </pc226:cmChg>
            <pc226:cmChg xmlns:pc226="http://schemas.microsoft.com/office/powerpoint/2022/06/main/command" chg="add del">
              <pc226:chgData name="Mccartney, Sean (GSFC-610.0)[SCIENCE SYSTEMS AND APPLICATIONS INC]" userId="S::smccart4@ndc.nasa.gov::e88bd411-76b0-4812-8fd7-62f268a53505" providerId="AD" clId="Web-{B85C468F-02D3-6195-6F4B-341484D27607}" dt="2024-07-26T11:44:30.004" v="48"/>
              <pc2:cmMkLst xmlns:pc2="http://schemas.microsoft.com/office/powerpoint/2019/9/main/command">
                <pc:docMk/>
                <pc:sldMk cId="2246512265" sldId="275"/>
                <pc2:cmMk id="{00B78C7B-F0B3-443C-9B8A-9144B0A6DD0D}"/>
              </pc2:cmMkLst>
            </pc226:cmChg>
            <pc226:cmChg xmlns:pc226="http://schemas.microsoft.com/office/powerpoint/2022/06/main/command" chg="add">
              <pc226:chgData name="Mccartney, Sean (GSFC-610.0)[SCIENCE SYSTEMS AND APPLICATIONS INC]" userId="S::smccart4@ndc.nasa.gov::e88bd411-76b0-4812-8fd7-62f268a53505" providerId="AD" clId="Web-{B85C468F-02D3-6195-6F4B-341484D27607}" dt="2024-07-26T11:46:59.991" v="51"/>
              <pc2:cmMkLst xmlns:pc2="http://schemas.microsoft.com/office/powerpoint/2019/9/main/command">
                <pc:docMk/>
                <pc:sldMk cId="2246512265" sldId="275"/>
                <pc2:cmMk id="{8F13E493-0673-4828-8E7D-921E7F1AAE8C}"/>
              </pc2:cmMkLst>
            </pc226:cmChg>
          </p:ext>
        </pc:extLst>
      </pc:sldChg>
      <pc:sldChg chg="addCm">
        <pc:chgData name="Mccartney, Sean (GSFC-610.0)[SCIENCE SYSTEMS AND APPLICATIONS INC]" userId="S::smccart4@ndc.nasa.gov::e88bd411-76b0-4812-8fd7-62f268a53505" providerId="AD" clId="Web-{B85C468F-02D3-6195-6F4B-341484D27607}" dt="2024-07-26T11:59:44.590" v="56"/>
        <pc:sldMkLst>
          <pc:docMk/>
          <pc:sldMk cId="1303903007" sldId="284"/>
        </pc:sldMkLst>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B85C468F-02D3-6195-6F4B-341484D27607}" dt="2024-07-26T11:49:55.820" v="52"/>
              <pc2:cmMkLst xmlns:pc2="http://schemas.microsoft.com/office/powerpoint/2019/9/main/command">
                <pc:docMk/>
                <pc:sldMk cId="1303903007" sldId="284"/>
                <pc2:cmMk id="{E7F3A614-9A20-45AA-A156-BE9F1D034A1E}"/>
              </pc2:cmMkLst>
            </pc226:cmChg>
            <pc226:cmChg xmlns:pc226="http://schemas.microsoft.com/office/powerpoint/2022/06/main/command" chg="add">
              <pc226:chgData name="Mccartney, Sean (GSFC-610.0)[SCIENCE SYSTEMS AND APPLICATIONS INC]" userId="S::smccart4@ndc.nasa.gov::e88bd411-76b0-4812-8fd7-62f268a53505" providerId="AD" clId="Web-{B85C468F-02D3-6195-6F4B-341484D27607}" dt="2024-07-26T11:59:44.590" v="56"/>
              <pc2:cmMkLst xmlns:pc2="http://schemas.microsoft.com/office/powerpoint/2019/9/main/command">
                <pc:docMk/>
                <pc:sldMk cId="1303903007" sldId="284"/>
                <pc2:cmMk id="{75C2299B-A9E5-487E-A29C-2A8C42582227}"/>
              </pc2:cmMkLst>
            </pc226:cmChg>
          </p:ext>
        </pc:extLst>
      </pc:sldChg>
      <pc:sldChg chg="modNotes">
        <pc:chgData name="Mccartney, Sean (GSFC-610.0)[SCIENCE SYSTEMS AND APPLICATIONS INC]" userId="S::smccart4@ndc.nasa.gov::e88bd411-76b0-4812-8fd7-62f268a53505" providerId="AD" clId="Web-{B85C468F-02D3-6195-6F4B-341484D27607}" dt="2024-07-26T11:36:32.860" v="31"/>
        <pc:sldMkLst>
          <pc:docMk/>
          <pc:sldMk cId="647509305" sldId="312"/>
        </pc:sldMkLst>
      </pc:sldChg>
      <pc:sldChg chg="addCm">
        <pc:chgData name="Mccartney, Sean (GSFC-610.0)[SCIENCE SYSTEMS AND APPLICATIONS INC]" userId="S::smccart4@ndc.nasa.gov::e88bd411-76b0-4812-8fd7-62f268a53505" providerId="AD" clId="Web-{B85C468F-02D3-6195-6F4B-341484D27607}" dt="2024-07-26T11:53:17.040" v="53"/>
        <pc:sldMkLst>
          <pc:docMk/>
          <pc:sldMk cId="1173631344" sldId="317"/>
        </pc:sldMkLst>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B85C468F-02D3-6195-6F4B-341484D27607}" dt="2024-07-26T11:53:17.040" v="53"/>
              <pc2:cmMkLst xmlns:pc2="http://schemas.microsoft.com/office/powerpoint/2019/9/main/command">
                <pc:docMk/>
                <pc:sldMk cId="1173631344" sldId="317"/>
                <pc2:cmMk id="{8E03F61F-3F8F-4919-8AAE-DC9B133CC52A}"/>
              </pc2:cmMkLst>
            </pc226:cmChg>
          </p:ext>
        </pc:extLst>
      </pc:sldChg>
      <pc:sldChg chg="addCm modNotes">
        <pc:chgData name="Mccartney, Sean (GSFC-610.0)[SCIENCE SYSTEMS AND APPLICATIONS INC]" userId="S::smccart4@ndc.nasa.gov::e88bd411-76b0-4812-8fd7-62f268a53505" providerId="AD" clId="Web-{B85C468F-02D3-6195-6F4B-341484D27607}" dt="2024-07-26T12:00:46.512" v="58"/>
        <pc:sldMkLst>
          <pc:docMk/>
          <pc:sldMk cId="339896961" sldId="318"/>
        </pc:sldMkLst>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B85C468F-02D3-6195-6F4B-341484D27607}" dt="2024-07-26T12:00:46.512" v="58"/>
              <pc2:cmMkLst xmlns:pc2="http://schemas.microsoft.com/office/powerpoint/2019/9/main/command">
                <pc:docMk/>
                <pc:sldMk cId="339896961" sldId="318"/>
                <pc2:cmMk id="{343AB00D-2FF0-4917-8CAA-F36FC93B88BD}"/>
              </pc2:cmMkLst>
            </pc226:cmChg>
            <pc226:cmChg xmlns:pc226="http://schemas.microsoft.com/office/powerpoint/2022/06/main/command" chg="add">
              <pc226:chgData name="Mccartney, Sean (GSFC-610.0)[SCIENCE SYSTEMS AND APPLICATIONS INC]" userId="S::smccart4@ndc.nasa.gov::e88bd411-76b0-4812-8fd7-62f268a53505" providerId="AD" clId="Web-{B85C468F-02D3-6195-6F4B-341484D27607}" dt="2024-07-26T11:58:14.277" v="55"/>
              <pc2:cmMkLst xmlns:pc2="http://schemas.microsoft.com/office/powerpoint/2019/9/main/command">
                <pc:docMk/>
                <pc:sldMk cId="339896961" sldId="318"/>
                <pc2:cmMk id="{4472AD1D-BB03-497E-872D-3D1FD8F10510}"/>
              </pc2:cmMkLst>
            </pc226:cmChg>
            <pc226:cmChg xmlns:pc226="http://schemas.microsoft.com/office/powerpoint/2022/06/main/command" chg="add">
              <pc226:chgData name="Mccartney, Sean (GSFC-610.0)[SCIENCE SYSTEMS AND APPLICATIONS INC]" userId="S::smccart4@ndc.nasa.gov::e88bd411-76b0-4812-8fd7-62f268a53505" providerId="AD" clId="Web-{B85C468F-02D3-6195-6F4B-341484D27607}" dt="2024-07-26T12:00:00.309" v="57"/>
              <pc2:cmMkLst xmlns:pc2="http://schemas.microsoft.com/office/powerpoint/2019/9/main/command">
                <pc:docMk/>
                <pc:sldMk cId="339896961" sldId="318"/>
                <pc2:cmMk id="{B5AFB27C-413A-4C7E-A645-1A5FFE6F42A6}"/>
              </pc2:cmMkLst>
            </pc226:cmChg>
          </p:ext>
        </pc:extLst>
      </pc:sldChg>
      <pc:sldChg chg="modSp modNotes">
        <pc:chgData name="Mccartney, Sean (GSFC-610.0)[SCIENCE SYSTEMS AND APPLICATIONS INC]" userId="S::smccart4@ndc.nasa.gov::e88bd411-76b0-4812-8fd7-62f268a53505" providerId="AD" clId="Web-{B85C468F-02D3-6195-6F4B-341484D27607}" dt="2024-07-26T12:03:18.279" v="77"/>
        <pc:sldMkLst>
          <pc:docMk/>
          <pc:sldMk cId="1675044156" sldId="326"/>
        </pc:sldMkLst>
        <pc:spChg chg="mod">
          <ac:chgData name="Mccartney, Sean (GSFC-610.0)[SCIENCE SYSTEMS AND APPLICATIONS INC]" userId="S::smccart4@ndc.nasa.gov::e88bd411-76b0-4812-8fd7-62f268a53505" providerId="AD" clId="Web-{B85C468F-02D3-6195-6F4B-341484D27607}" dt="2024-07-26T12:02:02.513" v="62" actId="20577"/>
          <ac:spMkLst>
            <pc:docMk/>
            <pc:sldMk cId="1675044156" sldId="326"/>
            <ac:spMk id="21" creationId="{7088C74D-1CE2-82C8-D4A1-6FED593E20E0}"/>
          </ac:spMkLst>
        </pc:spChg>
        <pc:spChg chg="mod">
          <ac:chgData name="Mccartney, Sean (GSFC-610.0)[SCIENCE SYSTEMS AND APPLICATIONS INC]" userId="S::smccart4@ndc.nasa.gov::e88bd411-76b0-4812-8fd7-62f268a53505" providerId="AD" clId="Web-{B85C468F-02D3-6195-6F4B-341484D27607}" dt="2024-07-26T12:02:06.841" v="63" actId="20577"/>
          <ac:spMkLst>
            <pc:docMk/>
            <pc:sldMk cId="1675044156" sldId="326"/>
            <ac:spMk id="36" creationId="{6527FBE7-FCDA-66E5-26F4-2E7C0707AB16}"/>
          </ac:spMkLst>
        </pc:spChg>
        <pc:spChg chg="mod">
          <ac:chgData name="Mccartney, Sean (GSFC-610.0)[SCIENCE SYSTEMS AND APPLICATIONS INC]" userId="S::smccart4@ndc.nasa.gov::e88bd411-76b0-4812-8fd7-62f268a53505" providerId="AD" clId="Web-{B85C468F-02D3-6195-6F4B-341484D27607}" dt="2024-07-26T12:02:08.403" v="67" actId="20577"/>
          <ac:spMkLst>
            <pc:docMk/>
            <pc:sldMk cId="1675044156" sldId="326"/>
            <ac:spMk id="37" creationId="{4C9E4CE8-2483-ADB5-7CC1-B81A4412D8C5}"/>
          </ac:spMkLst>
        </pc:spChg>
        <pc:spChg chg="mod">
          <ac:chgData name="Mccartney, Sean (GSFC-610.0)[SCIENCE SYSTEMS AND APPLICATIONS INC]" userId="S::smccart4@ndc.nasa.gov::e88bd411-76b0-4812-8fd7-62f268a53505" providerId="AD" clId="Web-{B85C468F-02D3-6195-6F4B-341484D27607}" dt="2024-07-26T12:02:11.403" v="68" actId="20577"/>
          <ac:spMkLst>
            <pc:docMk/>
            <pc:sldMk cId="1675044156" sldId="326"/>
            <ac:spMk id="38" creationId="{F116B3CD-471C-05A7-00E8-5D619973CC14}"/>
          </ac:spMkLst>
        </pc:spChg>
      </pc:sldChg>
      <pc:sldChg chg="modNotes">
        <pc:chgData name="Mccartney, Sean (GSFC-610.0)[SCIENCE SYSTEMS AND APPLICATIONS INC]" userId="S::smccart4@ndc.nasa.gov::e88bd411-76b0-4812-8fd7-62f268a53505" providerId="AD" clId="Web-{B85C468F-02D3-6195-6F4B-341484D27607}" dt="2024-07-26T12:05:31.030" v="110"/>
        <pc:sldMkLst>
          <pc:docMk/>
          <pc:sldMk cId="1652990492" sldId="333"/>
        </pc:sldMkLst>
      </pc:sldChg>
      <pc:sldChg chg="modSp modNotes">
        <pc:chgData name="Mccartney, Sean (GSFC-610.0)[SCIENCE SYSTEMS AND APPLICATIONS INC]" userId="S::smccart4@ndc.nasa.gov::e88bd411-76b0-4812-8fd7-62f268a53505" providerId="AD" clId="Web-{B85C468F-02D3-6195-6F4B-341484D27607}" dt="2024-07-26T12:06:22.124" v="130"/>
        <pc:sldMkLst>
          <pc:docMk/>
          <pc:sldMk cId="3544005695" sldId="334"/>
        </pc:sldMkLst>
        <pc:spChg chg="mod">
          <ac:chgData name="Mccartney, Sean (GSFC-610.0)[SCIENCE SYSTEMS AND APPLICATIONS INC]" userId="S::smccart4@ndc.nasa.gov::e88bd411-76b0-4812-8fd7-62f268a53505" providerId="AD" clId="Web-{B85C468F-02D3-6195-6F4B-341484D27607}" dt="2024-07-26T12:05:57.764" v="122" actId="20577"/>
          <ac:spMkLst>
            <pc:docMk/>
            <pc:sldMk cId="3544005695" sldId="334"/>
            <ac:spMk id="12" creationId="{0717CA18-B7AC-836D-622F-5D10D960AFCD}"/>
          </ac:spMkLst>
        </pc:spChg>
      </pc:sldChg>
      <pc:sldChg chg="modSp addCm">
        <pc:chgData name="Mccartney, Sean (GSFC-610.0)[SCIENCE SYSTEMS AND APPLICATIONS INC]" userId="S::smccart4@ndc.nasa.gov::e88bd411-76b0-4812-8fd7-62f268a53505" providerId="AD" clId="Web-{B85C468F-02D3-6195-6F4B-341484D27607}" dt="2024-07-26T12:07:23.937" v="138"/>
        <pc:sldMkLst>
          <pc:docMk/>
          <pc:sldMk cId="1863753035" sldId="339"/>
        </pc:sldMkLst>
        <pc:spChg chg="mod">
          <ac:chgData name="Mccartney, Sean (GSFC-610.0)[SCIENCE SYSTEMS AND APPLICATIONS INC]" userId="S::smccart4@ndc.nasa.gov::e88bd411-76b0-4812-8fd7-62f268a53505" providerId="AD" clId="Web-{B85C468F-02D3-6195-6F4B-341484D27607}" dt="2024-07-26T12:07:09.359" v="137" actId="20577"/>
          <ac:spMkLst>
            <pc:docMk/>
            <pc:sldMk cId="1863753035" sldId="339"/>
            <ac:spMk id="8" creationId="{86748FC9-FEF6-921D-E4F0-B061515A4A19}"/>
          </ac:spMkLst>
        </pc:spChg>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B85C468F-02D3-6195-6F4B-341484D27607}" dt="2024-07-26T12:07:23.937" v="138"/>
              <pc2:cmMkLst xmlns:pc2="http://schemas.microsoft.com/office/powerpoint/2019/9/main/command">
                <pc:docMk/>
                <pc:sldMk cId="1863753035" sldId="339"/>
                <pc2:cmMk id="{EAD1014C-075E-4B6D-9640-0E305C1CE1DD}"/>
              </pc2:cmMkLst>
            </pc226:cmChg>
          </p:ext>
        </pc:extLst>
      </pc:sldChg>
      <pc:sldChg chg="modSp modNotes">
        <pc:chgData name="Mccartney, Sean (GSFC-610.0)[SCIENCE SYSTEMS AND APPLICATIONS INC]" userId="S::smccart4@ndc.nasa.gov::e88bd411-76b0-4812-8fd7-62f268a53505" providerId="AD" clId="Web-{B85C468F-02D3-6195-6F4B-341484D27607}" dt="2024-07-26T12:07:04.968" v="135"/>
        <pc:sldMkLst>
          <pc:docMk/>
          <pc:sldMk cId="2322790349" sldId="340"/>
        </pc:sldMkLst>
        <pc:spChg chg="mod">
          <ac:chgData name="Mccartney, Sean (GSFC-610.0)[SCIENCE SYSTEMS AND APPLICATIONS INC]" userId="S::smccart4@ndc.nasa.gov::e88bd411-76b0-4812-8fd7-62f268a53505" providerId="AD" clId="Web-{B85C468F-02D3-6195-6F4B-341484D27607}" dt="2024-07-26T12:06:37.905" v="132" actId="20577"/>
          <ac:spMkLst>
            <pc:docMk/>
            <pc:sldMk cId="2322790349" sldId="340"/>
            <ac:spMk id="54" creationId="{76C54E96-978F-982C-C1FD-594BA0E8B06C}"/>
          </ac:spMkLst>
        </pc:spChg>
      </pc:sldChg>
      <pc:sldChg chg="modSp">
        <pc:chgData name="Mccartney, Sean (GSFC-610.0)[SCIENCE SYSTEMS AND APPLICATIONS INC]" userId="S::smccart4@ndc.nasa.gov::e88bd411-76b0-4812-8fd7-62f268a53505" providerId="AD" clId="Web-{B85C468F-02D3-6195-6F4B-341484D27607}" dt="2024-07-26T12:03:29.216" v="85" actId="20577"/>
        <pc:sldMkLst>
          <pc:docMk/>
          <pc:sldMk cId="428486405" sldId="341"/>
        </pc:sldMkLst>
        <pc:spChg chg="mod">
          <ac:chgData name="Mccartney, Sean (GSFC-610.0)[SCIENCE SYSTEMS AND APPLICATIONS INC]" userId="S::smccart4@ndc.nasa.gov::e88bd411-76b0-4812-8fd7-62f268a53505" providerId="AD" clId="Web-{B85C468F-02D3-6195-6F4B-341484D27607}" dt="2024-07-26T12:03:24.123" v="79" actId="20577"/>
          <ac:spMkLst>
            <pc:docMk/>
            <pc:sldMk cId="428486405" sldId="341"/>
            <ac:spMk id="30" creationId="{3435DF0F-249E-0620-FEDD-9D26701491A5}"/>
          </ac:spMkLst>
        </pc:spChg>
        <pc:spChg chg="mod">
          <ac:chgData name="Mccartney, Sean (GSFC-610.0)[SCIENCE SYSTEMS AND APPLICATIONS INC]" userId="S::smccart4@ndc.nasa.gov::e88bd411-76b0-4812-8fd7-62f268a53505" providerId="AD" clId="Web-{B85C468F-02D3-6195-6F4B-341484D27607}" dt="2024-07-26T12:03:26.607" v="83" actId="20577"/>
          <ac:spMkLst>
            <pc:docMk/>
            <pc:sldMk cId="428486405" sldId="341"/>
            <ac:spMk id="31" creationId="{0231D12A-8241-463C-B34F-5A7D13A01883}"/>
          </ac:spMkLst>
        </pc:spChg>
        <pc:spChg chg="mod">
          <ac:chgData name="Mccartney, Sean (GSFC-610.0)[SCIENCE SYSTEMS AND APPLICATIONS INC]" userId="S::smccart4@ndc.nasa.gov::e88bd411-76b0-4812-8fd7-62f268a53505" providerId="AD" clId="Web-{B85C468F-02D3-6195-6F4B-341484D27607}" dt="2024-07-26T12:03:29.216" v="85" actId="20577"/>
          <ac:spMkLst>
            <pc:docMk/>
            <pc:sldMk cId="428486405" sldId="341"/>
            <ac:spMk id="32" creationId="{D6F0D8BC-454A-C15C-5E27-FEFDB0160432}"/>
          </ac:spMkLst>
        </pc:spChg>
      </pc:sldChg>
    </pc:docChg>
  </pc:docChgLst>
  <pc:docChgLst>
    <pc:chgData name="Clayton, Amanda L. (LARC-E3)" userId="bd45d00a-0375-4579-a58c-94f9a1ccd07c" providerId="ADAL" clId="{C38B0E48-F033-4F36-9F64-0F4A43EEB9EC}"/>
    <pc:docChg chg="custSel modSld">
      <pc:chgData name="Clayton, Amanda L. (LARC-E3)" userId="bd45d00a-0375-4579-a58c-94f9a1ccd07c" providerId="ADAL" clId="{C38B0E48-F033-4F36-9F64-0F4A43EEB9EC}" dt="2024-07-26T20:56:22.481" v="171" actId="1035"/>
      <pc:docMkLst>
        <pc:docMk/>
      </pc:docMkLst>
      <pc:sldChg chg="delSp mod delCm modCm">
        <pc:chgData name="Clayton, Amanda L. (LARC-E3)" userId="bd45d00a-0375-4579-a58c-94f9a1ccd07c" providerId="ADAL" clId="{C38B0E48-F033-4F36-9F64-0F4A43EEB9EC}" dt="2024-07-26T20:46:05.311" v="155"/>
        <pc:sldMkLst>
          <pc:docMk/>
          <pc:sldMk cId="1303903007" sldId="284"/>
        </pc:sldMkLst>
        <pc:spChg chg="del">
          <ac:chgData name="Clayton, Amanda L. (LARC-E3)" userId="bd45d00a-0375-4579-a58c-94f9a1ccd07c" providerId="ADAL" clId="{C38B0E48-F033-4F36-9F64-0F4A43EEB9EC}" dt="2024-07-26T20:46:02.601" v="153" actId="478"/>
          <ac:spMkLst>
            <pc:docMk/>
            <pc:sldMk cId="1303903007" sldId="284"/>
            <ac:spMk id="9" creationId="{02CCF40E-D201-E1BD-DB4B-A441A582A5EF}"/>
          </ac:spMkLst>
        </pc:spChg>
        <pc:extLst>
          <p:ext xmlns:p="http://schemas.openxmlformats.org/presentationml/2006/main" uri="{D6D511B9-2390-475A-947B-AFAB55BFBCF1}">
            <pc226:cmChg xmlns:pc226="http://schemas.microsoft.com/office/powerpoint/2022/06/main/command" chg="del mod">
              <pc226:chgData name="Clayton, Amanda L. (LARC-E3)" userId="bd45d00a-0375-4579-a58c-94f9a1ccd07c" providerId="ADAL" clId="{C38B0E48-F033-4F36-9F64-0F4A43EEB9EC}" dt="2024-07-26T20:46:05.311" v="155"/>
              <pc2:cmMkLst xmlns:pc2="http://schemas.microsoft.com/office/powerpoint/2019/9/main/command">
                <pc:docMk/>
                <pc:sldMk cId="1303903007" sldId="284"/>
                <pc2:cmMk id="{A1975D1E-B92F-48B2-942C-38929AA581B4}"/>
              </pc2:cmMkLst>
            </pc226:cmChg>
          </p:ext>
        </pc:extLst>
      </pc:sldChg>
      <pc:sldChg chg="delSp modSp mod delCm modCm">
        <pc:chgData name="Clayton, Amanda L. (LARC-E3)" userId="bd45d00a-0375-4579-a58c-94f9a1ccd07c" providerId="ADAL" clId="{C38B0E48-F033-4F36-9F64-0F4A43EEB9EC}" dt="2024-07-26T20:46:41.132" v="158"/>
        <pc:sldMkLst>
          <pc:docMk/>
          <pc:sldMk cId="2100555815" sldId="287"/>
        </pc:sldMkLst>
        <pc:spChg chg="del">
          <ac:chgData name="Clayton, Amanda L. (LARC-E3)" userId="bd45d00a-0375-4579-a58c-94f9a1ccd07c" providerId="ADAL" clId="{C38B0E48-F033-4F36-9F64-0F4A43EEB9EC}" dt="2024-07-26T20:46:39.100" v="156" actId="478"/>
          <ac:spMkLst>
            <pc:docMk/>
            <pc:sldMk cId="2100555815" sldId="287"/>
            <ac:spMk id="4" creationId="{B4CDBEA4-A99B-C944-F1C3-EA7B348FF7EC}"/>
          </ac:spMkLst>
        </pc:spChg>
        <pc:spChg chg="mod">
          <ac:chgData name="Clayton, Amanda L. (LARC-E3)" userId="bd45d00a-0375-4579-a58c-94f9a1ccd07c" providerId="ADAL" clId="{C38B0E48-F033-4F36-9F64-0F4A43EEB9EC}" dt="2024-07-26T20:35:06.348" v="0" actId="12"/>
          <ac:spMkLst>
            <pc:docMk/>
            <pc:sldMk cId="2100555815" sldId="287"/>
            <ac:spMk id="11" creationId="{77EBF7E4-7C5F-145A-375C-22B51C63D412}"/>
          </ac:spMkLst>
        </pc:spChg>
        <pc:extLst>
          <p:ext xmlns:p="http://schemas.openxmlformats.org/presentationml/2006/main" uri="{D6D511B9-2390-475A-947B-AFAB55BFBCF1}">
            <pc226:cmChg xmlns:pc226="http://schemas.microsoft.com/office/powerpoint/2022/06/main/command" chg="del mod">
              <pc226:chgData name="Clayton, Amanda L. (LARC-E3)" userId="bd45d00a-0375-4579-a58c-94f9a1ccd07c" providerId="ADAL" clId="{C38B0E48-F033-4F36-9F64-0F4A43EEB9EC}" dt="2024-07-26T20:46:41.132" v="158"/>
              <pc2:cmMkLst xmlns:pc2="http://schemas.microsoft.com/office/powerpoint/2019/9/main/command">
                <pc:docMk/>
                <pc:sldMk cId="2100555815" sldId="287"/>
                <pc2:cmMk id="{2379EBA1-9B29-4122-873D-F8EBCA47069C}"/>
              </pc2:cmMkLst>
            </pc226:cmChg>
          </p:ext>
        </pc:extLst>
      </pc:sldChg>
      <pc:sldChg chg="delSp mod delCm modCm">
        <pc:chgData name="Clayton, Amanda L. (LARC-E3)" userId="bd45d00a-0375-4579-a58c-94f9a1ccd07c" providerId="ADAL" clId="{C38B0E48-F033-4F36-9F64-0F4A43EEB9EC}" dt="2024-07-26T20:45:53.875" v="152"/>
        <pc:sldMkLst>
          <pc:docMk/>
          <pc:sldMk cId="1254634409" sldId="316"/>
        </pc:sldMkLst>
        <pc:spChg chg="del">
          <ac:chgData name="Clayton, Amanda L. (LARC-E3)" userId="bd45d00a-0375-4579-a58c-94f9a1ccd07c" providerId="ADAL" clId="{C38B0E48-F033-4F36-9F64-0F4A43EEB9EC}" dt="2024-07-26T20:45:50.746" v="150" actId="478"/>
          <ac:spMkLst>
            <pc:docMk/>
            <pc:sldMk cId="1254634409" sldId="316"/>
            <ac:spMk id="10" creationId="{A9F8CC90-E608-A19C-6DD0-A0B0650BAFE5}"/>
          </ac:spMkLst>
        </pc:spChg>
        <pc:extLst>
          <p:ext xmlns:p="http://schemas.openxmlformats.org/presentationml/2006/main" uri="{D6D511B9-2390-475A-947B-AFAB55BFBCF1}">
            <pc226:cmChg xmlns:pc226="http://schemas.microsoft.com/office/powerpoint/2022/06/main/command" chg="del mod">
              <pc226:chgData name="Clayton, Amanda L. (LARC-E3)" userId="bd45d00a-0375-4579-a58c-94f9a1ccd07c" providerId="ADAL" clId="{C38B0E48-F033-4F36-9F64-0F4A43EEB9EC}" dt="2024-07-26T20:45:53.875" v="152"/>
              <pc2:cmMkLst xmlns:pc2="http://schemas.microsoft.com/office/powerpoint/2019/9/main/command">
                <pc:docMk/>
                <pc:sldMk cId="1254634409" sldId="316"/>
                <pc2:cmMk id="{2ECB43DF-E9F8-4167-9EBE-964545576DA4}"/>
              </pc2:cmMkLst>
            </pc226:cmChg>
          </p:ext>
        </pc:extLst>
      </pc:sldChg>
      <pc:sldChg chg="delSp modSp mod delCm modCm">
        <pc:chgData name="Clayton, Amanda L. (LARC-E3)" userId="bd45d00a-0375-4579-a58c-94f9a1ccd07c" providerId="ADAL" clId="{C38B0E48-F033-4F36-9F64-0F4A43EEB9EC}" dt="2024-07-26T20:56:22.481" v="171" actId="1035"/>
        <pc:sldMkLst>
          <pc:docMk/>
          <pc:sldMk cId="1173631344" sldId="317"/>
        </pc:sldMkLst>
        <pc:spChg chg="del">
          <ac:chgData name="Clayton, Amanda L. (LARC-E3)" userId="bd45d00a-0375-4579-a58c-94f9a1ccd07c" providerId="ADAL" clId="{C38B0E48-F033-4F36-9F64-0F4A43EEB9EC}" dt="2024-07-26T20:45:44.496" v="147" actId="478"/>
          <ac:spMkLst>
            <pc:docMk/>
            <pc:sldMk cId="1173631344" sldId="317"/>
            <ac:spMk id="8" creationId="{20CF6E67-184F-E0C6-A0CB-08E6A5AEC67B}"/>
          </ac:spMkLst>
        </pc:spChg>
        <pc:spChg chg="mod">
          <ac:chgData name="Clayton, Amanda L. (LARC-E3)" userId="bd45d00a-0375-4579-a58c-94f9a1ccd07c" providerId="ADAL" clId="{C38B0E48-F033-4F36-9F64-0F4A43EEB9EC}" dt="2024-07-26T20:56:22.481" v="171" actId="1035"/>
          <ac:spMkLst>
            <pc:docMk/>
            <pc:sldMk cId="1173631344" sldId="317"/>
            <ac:spMk id="29" creationId="{1A72AB2C-7A6D-CE6A-E5AB-735DA4E7628D}"/>
          </ac:spMkLst>
        </pc:spChg>
        <pc:spChg chg="mod">
          <ac:chgData name="Clayton, Amanda L. (LARC-E3)" userId="bd45d00a-0375-4579-a58c-94f9a1ccd07c" providerId="ADAL" clId="{C38B0E48-F033-4F36-9F64-0F4A43EEB9EC}" dt="2024-07-26T20:56:18.495" v="165" actId="1036"/>
          <ac:spMkLst>
            <pc:docMk/>
            <pc:sldMk cId="1173631344" sldId="317"/>
            <ac:spMk id="30" creationId="{D8018B8D-9D77-EF0C-49A5-4AA033B90957}"/>
          </ac:spMkLst>
        </pc:spChg>
        <pc:extLst>
          <p:ext xmlns:p="http://schemas.openxmlformats.org/presentationml/2006/main" uri="{D6D511B9-2390-475A-947B-AFAB55BFBCF1}">
            <pc226:cmChg xmlns:pc226="http://schemas.microsoft.com/office/powerpoint/2022/06/main/command" chg="del mod">
              <pc226:chgData name="Clayton, Amanda L. (LARC-E3)" userId="bd45d00a-0375-4579-a58c-94f9a1ccd07c" providerId="ADAL" clId="{C38B0E48-F033-4F36-9F64-0F4A43EEB9EC}" dt="2024-07-26T20:45:46.662" v="149"/>
              <pc2:cmMkLst xmlns:pc2="http://schemas.microsoft.com/office/powerpoint/2019/9/main/command">
                <pc:docMk/>
                <pc:sldMk cId="1173631344" sldId="317"/>
                <pc2:cmMk id="{2E0A210B-8F1C-4A9C-BFFA-F5F4CCA0937D}"/>
              </pc2:cmMkLst>
            </pc226:cmChg>
          </p:ext>
        </pc:extLst>
      </pc:sldChg>
      <pc:sldChg chg="addSp delSp modSp mod modAnim delCm modCm">
        <pc:chgData name="Clayton, Amanda L. (LARC-E3)" userId="bd45d00a-0375-4579-a58c-94f9a1ccd07c" providerId="ADAL" clId="{C38B0E48-F033-4F36-9F64-0F4A43EEB9EC}" dt="2024-07-26T20:41:48.684" v="146"/>
        <pc:sldMkLst>
          <pc:docMk/>
          <pc:sldMk cId="339896961" sldId="318"/>
        </pc:sldMkLst>
        <pc:spChg chg="add mod">
          <ac:chgData name="Clayton, Amanda L. (LARC-E3)" userId="bd45d00a-0375-4579-a58c-94f9a1ccd07c" providerId="ADAL" clId="{C38B0E48-F033-4F36-9F64-0F4A43EEB9EC}" dt="2024-07-26T20:41:27.379" v="143" actId="1037"/>
          <ac:spMkLst>
            <pc:docMk/>
            <pc:sldMk cId="339896961" sldId="318"/>
            <ac:spMk id="3" creationId="{E63766C8-A265-A9BA-FE9F-06592520D80C}"/>
          </ac:spMkLst>
        </pc:spChg>
        <pc:spChg chg="add mod">
          <ac:chgData name="Clayton, Amanda L. (LARC-E3)" userId="bd45d00a-0375-4579-a58c-94f9a1ccd07c" providerId="ADAL" clId="{C38B0E48-F033-4F36-9F64-0F4A43EEB9EC}" dt="2024-07-26T20:41:27.379" v="143" actId="1037"/>
          <ac:spMkLst>
            <pc:docMk/>
            <pc:sldMk cId="339896961" sldId="318"/>
            <ac:spMk id="4" creationId="{25F43044-5B1E-BCDB-ABE7-1A8968FAA0E1}"/>
          </ac:spMkLst>
        </pc:spChg>
        <pc:spChg chg="del">
          <ac:chgData name="Clayton, Amanda L. (LARC-E3)" userId="bd45d00a-0375-4579-a58c-94f9a1ccd07c" providerId="ADAL" clId="{C38B0E48-F033-4F36-9F64-0F4A43EEB9EC}" dt="2024-07-26T20:41:45.959" v="144" actId="478"/>
          <ac:spMkLst>
            <pc:docMk/>
            <pc:sldMk cId="339896961" sldId="318"/>
            <ac:spMk id="5" creationId="{79645C61-9308-5785-7EB4-2CE16D94E122}"/>
          </ac:spMkLst>
        </pc:spChg>
        <pc:spChg chg="mod">
          <ac:chgData name="Clayton, Amanda L. (LARC-E3)" userId="bd45d00a-0375-4579-a58c-94f9a1ccd07c" providerId="ADAL" clId="{C38B0E48-F033-4F36-9F64-0F4A43EEB9EC}" dt="2024-07-26T20:39:09.335" v="24" actId="207"/>
          <ac:spMkLst>
            <pc:docMk/>
            <pc:sldMk cId="339896961" sldId="318"/>
            <ac:spMk id="11" creationId="{096737D5-5392-7042-DD17-42B3AC4DD747}"/>
          </ac:spMkLst>
        </pc:spChg>
        <pc:spChg chg="mod">
          <ac:chgData name="Clayton, Amanda L. (LARC-E3)" userId="bd45d00a-0375-4579-a58c-94f9a1ccd07c" providerId="ADAL" clId="{C38B0E48-F033-4F36-9F64-0F4A43EEB9EC}" dt="2024-07-26T20:39:09.335" v="24" actId="207"/>
          <ac:spMkLst>
            <pc:docMk/>
            <pc:sldMk cId="339896961" sldId="318"/>
            <ac:spMk id="12" creationId="{ADA57DFF-22F0-5D99-F817-FC724501BEAC}"/>
          </ac:spMkLst>
        </pc:spChg>
        <pc:spChg chg="mod">
          <ac:chgData name="Clayton, Amanda L. (LARC-E3)" userId="bd45d00a-0375-4579-a58c-94f9a1ccd07c" providerId="ADAL" clId="{C38B0E48-F033-4F36-9F64-0F4A43EEB9EC}" dt="2024-07-26T20:39:09.335" v="24" actId="207"/>
          <ac:spMkLst>
            <pc:docMk/>
            <pc:sldMk cId="339896961" sldId="318"/>
            <ac:spMk id="15" creationId="{E6D2CB97-33F0-145A-8A67-FCA4BA211BFB}"/>
          </ac:spMkLst>
        </pc:spChg>
        <pc:spChg chg="mod">
          <ac:chgData name="Clayton, Amanda L. (LARC-E3)" userId="bd45d00a-0375-4579-a58c-94f9a1ccd07c" providerId="ADAL" clId="{C38B0E48-F033-4F36-9F64-0F4A43EEB9EC}" dt="2024-07-26T20:39:09.335" v="24" actId="207"/>
          <ac:spMkLst>
            <pc:docMk/>
            <pc:sldMk cId="339896961" sldId="318"/>
            <ac:spMk id="17" creationId="{80D71387-3DDC-7D8B-C99B-3438CDE5FF65}"/>
          </ac:spMkLst>
        </pc:spChg>
        <pc:spChg chg="mod">
          <ac:chgData name="Clayton, Amanda L. (LARC-E3)" userId="bd45d00a-0375-4579-a58c-94f9a1ccd07c" providerId="ADAL" clId="{C38B0E48-F033-4F36-9F64-0F4A43EEB9EC}" dt="2024-07-26T20:39:09.335" v="24" actId="207"/>
          <ac:spMkLst>
            <pc:docMk/>
            <pc:sldMk cId="339896961" sldId="318"/>
            <ac:spMk id="19" creationId="{177F6F48-C84D-43B2-60CE-0BC0C9225B89}"/>
          </ac:spMkLst>
        </pc:spChg>
        <pc:spChg chg="mod">
          <ac:chgData name="Clayton, Amanda L. (LARC-E3)" userId="bd45d00a-0375-4579-a58c-94f9a1ccd07c" providerId="ADAL" clId="{C38B0E48-F033-4F36-9F64-0F4A43EEB9EC}" dt="2024-07-26T20:39:09.335" v="24" actId="207"/>
          <ac:spMkLst>
            <pc:docMk/>
            <pc:sldMk cId="339896961" sldId="318"/>
            <ac:spMk id="20" creationId="{56300063-2B4E-67B9-8595-5DBD87964F7D}"/>
          </ac:spMkLst>
        </pc:spChg>
        <pc:spChg chg="mod">
          <ac:chgData name="Clayton, Amanda L. (LARC-E3)" userId="bd45d00a-0375-4579-a58c-94f9a1ccd07c" providerId="ADAL" clId="{C38B0E48-F033-4F36-9F64-0F4A43EEB9EC}" dt="2024-07-26T20:39:09.335" v="24" actId="207"/>
          <ac:spMkLst>
            <pc:docMk/>
            <pc:sldMk cId="339896961" sldId="318"/>
            <ac:spMk id="22" creationId="{998E3FA9-F547-307A-19F2-8C94D6EC2D61}"/>
          </ac:spMkLst>
        </pc:spChg>
        <pc:spChg chg="mod">
          <ac:chgData name="Clayton, Amanda L. (LARC-E3)" userId="bd45d00a-0375-4579-a58c-94f9a1ccd07c" providerId="ADAL" clId="{C38B0E48-F033-4F36-9F64-0F4A43EEB9EC}" dt="2024-07-26T20:39:49.806" v="75" actId="1038"/>
          <ac:spMkLst>
            <pc:docMk/>
            <pc:sldMk cId="339896961" sldId="318"/>
            <ac:spMk id="23" creationId="{BDDF309C-2727-76FD-8162-624BD5070351}"/>
          </ac:spMkLst>
        </pc:spChg>
        <pc:spChg chg="mod">
          <ac:chgData name="Clayton, Amanda L. (LARC-E3)" userId="bd45d00a-0375-4579-a58c-94f9a1ccd07c" providerId="ADAL" clId="{C38B0E48-F033-4F36-9F64-0F4A43EEB9EC}" dt="2024-07-26T20:39:09.335" v="24" actId="207"/>
          <ac:spMkLst>
            <pc:docMk/>
            <pc:sldMk cId="339896961" sldId="318"/>
            <ac:spMk id="24" creationId="{26DA6020-4493-AF08-F9D2-03D9EDC0B535}"/>
          </ac:spMkLst>
        </pc:spChg>
        <pc:spChg chg="mod">
          <ac:chgData name="Clayton, Amanda L. (LARC-E3)" userId="bd45d00a-0375-4579-a58c-94f9a1ccd07c" providerId="ADAL" clId="{C38B0E48-F033-4F36-9F64-0F4A43EEB9EC}" dt="2024-07-26T20:39:09.335" v="24" actId="207"/>
          <ac:spMkLst>
            <pc:docMk/>
            <pc:sldMk cId="339896961" sldId="318"/>
            <ac:spMk id="25" creationId="{A71296CE-9BA4-440A-C8C9-A433701F64AD}"/>
          </ac:spMkLst>
        </pc:spChg>
        <pc:spChg chg="mod">
          <ac:chgData name="Clayton, Amanda L. (LARC-E3)" userId="bd45d00a-0375-4579-a58c-94f9a1ccd07c" providerId="ADAL" clId="{C38B0E48-F033-4F36-9F64-0F4A43EEB9EC}" dt="2024-07-26T20:39:09.335" v="24" actId="207"/>
          <ac:spMkLst>
            <pc:docMk/>
            <pc:sldMk cId="339896961" sldId="318"/>
            <ac:spMk id="27" creationId="{235CBAAC-ADBF-C8A5-C55C-E2C3A3F801E9}"/>
          </ac:spMkLst>
        </pc:spChg>
        <pc:spChg chg="mod">
          <ac:chgData name="Clayton, Amanda L. (LARC-E3)" userId="bd45d00a-0375-4579-a58c-94f9a1ccd07c" providerId="ADAL" clId="{C38B0E48-F033-4F36-9F64-0F4A43EEB9EC}" dt="2024-07-26T20:39:09.335" v="24" actId="207"/>
          <ac:spMkLst>
            <pc:docMk/>
            <pc:sldMk cId="339896961" sldId="318"/>
            <ac:spMk id="28" creationId="{DBF46111-4D76-B6A9-9EC8-42895BF6EE1A}"/>
          </ac:spMkLst>
        </pc:spChg>
        <pc:spChg chg="mod">
          <ac:chgData name="Clayton, Amanda L. (LARC-E3)" userId="bd45d00a-0375-4579-a58c-94f9a1ccd07c" providerId="ADAL" clId="{C38B0E48-F033-4F36-9F64-0F4A43EEB9EC}" dt="2024-07-26T20:39:09.335" v="24" actId="207"/>
          <ac:spMkLst>
            <pc:docMk/>
            <pc:sldMk cId="339896961" sldId="318"/>
            <ac:spMk id="29" creationId="{A426F31E-174E-F0B2-EE0F-24D94188D48B}"/>
          </ac:spMkLst>
        </pc:spChg>
        <pc:spChg chg="mod">
          <ac:chgData name="Clayton, Amanda L. (LARC-E3)" userId="bd45d00a-0375-4579-a58c-94f9a1ccd07c" providerId="ADAL" clId="{C38B0E48-F033-4F36-9F64-0F4A43EEB9EC}" dt="2024-07-26T20:39:09.335" v="24" actId="207"/>
          <ac:spMkLst>
            <pc:docMk/>
            <pc:sldMk cId="339896961" sldId="318"/>
            <ac:spMk id="32" creationId="{54EBE778-F1A7-59D0-8197-8CC7166D5284}"/>
          </ac:spMkLst>
        </pc:spChg>
        <pc:spChg chg="mod">
          <ac:chgData name="Clayton, Amanda L. (LARC-E3)" userId="bd45d00a-0375-4579-a58c-94f9a1ccd07c" providerId="ADAL" clId="{C38B0E48-F033-4F36-9F64-0F4A43EEB9EC}" dt="2024-07-26T20:39:43.315" v="62" actId="1037"/>
          <ac:spMkLst>
            <pc:docMk/>
            <pc:sldMk cId="339896961" sldId="318"/>
            <ac:spMk id="36" creationId="{A8B813BB-E7A3-002E-AAA9-9ACFD0E9BE6D}"/>
          </ac:spMkLst>
        </pc:spChg>
        <pc:spChg chg="mod">
          <ac:chgData name="Clayton, Amanda L. (LARC-E3)" userId="bd45d00a-0375-4579-a58c-94f9a1ccd07c" providerId="ADAL" clId="{C38B0E48-F033-4F36-9F64-0F4A43EEB9EC}" dt="2024-07-26T20:39:09.335" v="24" actId="207"/>
          <ac:spMkLst>
            <pc:docMk/>
            <pc:sldMk cId="339896961" sldId="318"/>
            <ac:spMk id="37" creationId="{89AC8778-6777-5DAF-0304-51EBC72B9FAE}"/>
          </ac:spMkLst>
        </pc:spChg>
        <pc:spChg chg="mod">
          <ac:chgData name="Clayton, Amanda L. (LARC-E3)" userId="bd45d00a-0375-4579-a58c-94f9a1ccd07c" providerId="ADAL" clId="{C38B0E48-F033-4F36-9F64-0F4A43EEB9EC}" dt="2024-07-26T20:39:09.335" v="24" actId="207"/>
          <ac:spMkLst>
            <pc:docMk/>
            <pc:sldMk cId="339896961" sldId="318"/>
            <ac:spMk id="38" creationId="{5984D60C-3A24-9B5E-045E-282C77526DB0}"/>
          </ac:spMkLst>
        </pc:spChg>
        <pc:spChg chg="mod">
          <ac:chgData name="Clayton, Amanda L. (LARC-E3)" userId="bd45d00a-0375-4579-a58c-94f9a1ccd07c" providerId="ADAL" clId="{C38B0E48-F033-4F36-9F64-0F4A43EEB9EC}" dt="2024-07-26T20:39:09.335" v="24" actId="207"/>
          <ac:spMkLst>
            <pc:docMk/>
            <pc:sldMk cId="339896961" sldId="318"/>
            <ac:spMk id="39" creationId="{6FCC89FC-1615-FD05-E745-520D0DE77232}"/>
          </ac:spMkLst>
        </pc:spChg>
        <pc:spChg chg="mod">
          <ac:chgData name="Clayton, Amanda L. (LARC-E3)" userId="bd45d00a-0375-4579-a58c-94f9a1ccd07c" providerId="ADAL" clId="{C38B0E48-F033-4F36-9F64-0F4A43EEB9EC}" dt="2024-07-26T20:39:09.335" v="24" actId="207"/>
          <ac:spMkLst>
            <pc:docMk/>
            <pc:sldMk cId="339896961" sldId="318"/>
            <ac:spMk id="40" creationId="{25D78F13-E046-A31D-C3B9-07571940EE4B}"/>
          </ac:spMkLst>
        </pc:spChg>
        <pc:spChg chg="mod">
          <ac:chgData name="Clayton, Amanda L. (LARC-E3)" userId="bd45d00a-0375-4579-a58c-94f9a1ccd07c" providerId="ADAL" clId="{C38B0E48-F033-4F36-9F64-0F4A43EEB9EC}" dt="2024-07-26T20:39:09.335" v="24" actId="207"/>
          <ac:spMkLst>
            <pc:docMk/>
            <pc:sldMk cId="339896961" sldId="318"/>
            <ac:spMk id="41" creationId="{D5C80767-F7E6-E64E-8D0A-C635D8EB4B24}"/>
          </ac:spMkLst>
        </pc:spChg>
        <pc:spChg chg="mod">
          <ac:chgData name="Clayton, Amanda L. (LARC-E3)" userId="bd45d00a-0375-4579-a58c-94f9a1ccd07c" providerId="ADAL" clId="{C38B0E48-F033-4F36-9F64-0F4A43EEB9EC}" dt="2024-07-26T20:39:09.335" v="24" actId="207"/>
          <ac:spMkLst>
            <pc:docMk/>
            <pc:sldMk cId="339896961" sldId="318"/>
            <ac:spMk id="42" creationId="{42204A22-C54F-62A6-ED9A-2EC753094C88}"/>
          </ac:spMkLst>
        </pc:spChg>
        <pc:spChg chg="mod">
          <ac:chgData name="Clayton, Amanda L. (LARC-E3)" userId="bd45d00a-0375-4579-a58c-94f9a1ccd07c" providerId="ADAL" clId="{C38B0E48-F033-4F36-9F64-0F4A43EEB9EC}" dt="2024-07-26T20:39:09.335" v="24" actId="207"/>
          <ac:spMkLst>
            <pc:docMk/>
            <pc:sldMk cId="339896961" sldId="318"/>
            <ac:spMk id="43" creationId="{E7039DEE-EF5A-3975-3BC0-2A62551F1A27}"/>
          </ac:spMkLst>
        </pc:spChg>
        <pc:spChg chg="mod">
          <ac:chgData name="Clayton, Amanda L. (LARC-E3)" userId="bd45d00a-0375-4579-a58c-94f9a1ccd07c" providerId="ADAL" clId="{C38B0E48-F033-4F36-9F64-0F4A43EEB9EC}" dt="2024-07-26T20:39:09.335" v="24" actId="207"/>
          <ac:spMkLst>
            <pc:docMk/>
            <pc:sldMk cId="339896961" sldId="318"/>
            <ac:spMk id="59" creationId="{DE102392-1BD9-DA5A-E2DB-61E53B0F93AE}"/>
          </ac:spMkLst>
        </pc:spChg>
        <pc:spChg chg="mod">
          <ac:chgData name="Clayton, Amanda L. (LARC-E3)" userId="bd45d00a-0375-4579-a58c-94f9a1ccd07c" providerId="ADAL" clId="{C38B0E48-F033-4F36-9F64-0F4A43EEB9EC}" dt="2024-07-26T20:39:09.335" v="24" actId="207"/>
          <ac:spMkLst>
            <pc:docMk/>
            <pc:sldMk cId="339896961" sldId="318"/>
            <ac:spMk id="61" creationId="{7170DB19-DBB2-1A8A-C687-9244494F74C8}"/>
          </ac:spMkLst>
        </pc:spChg>
        <pc:spChg chg="mod">
          <ac:chgData name="Clayton, Amanda L. (LARC-E3)" userId="bd45d00a-0375-4579-a58c-94f9a1ccd07c" providerId="ADAL" clId="{C38B0E48-F033-4F36-9F64-0F4A43EEB9EC}" dt="2024-07-26T20:39:09.335" v="24" actId="207"/>
          <ac:spMkLst>
            <pc:docMk/>
            <pc:sldMk cId="339896961" sldId="318"/>
            <ac:spMk id="63" creationId="{8105D4B2-38E7-DA2B-A34D-D9F0D2D14915}"/>
          </ac:spMkLst>
        </pc:spChg>
        <pc:spChg chg="mod">
          <ac:chgData name="Clayton, Amanda L. (LARC-E3)" userId="bd45d00a-0375-4579-a58c-94f9a1ccd07c" providerId="ADAL" clId="{C38B0E48-F033-4F36-9F64-0F4A43EEB9EC}" dt="2024-07-26T20:39:09.335" v="24" actId="207"/>
          <ac:spMkLst>
            <pc:docMk/>
            <pc:sldMk cId="339896961" sldId="318"/>
            <ac:spMk id="65" creationId="{737A9106-C354-1E89-9C1E-52455936F978}"/>
          </ac:spMkLst>
        </pc:spChg>
        <pc:spChg chg="mod">
          <ac:chgData name="Clayton, Amanda L. (LARC-E3)" userId="bd45d00a-0375-4579-a58c-94f9a1ccd07c" providerId="ADAL" clId="{C38B0E48-F033-4F36-9F64-0F4A43EEB9EC}" dt="2024-07-26T20:39:09.335" v="24" actId="207"/>
          <ac:spMkLst>
            <pc:docMk/>
            <pc:sldMk cId="339896961" sldId="318"/>
            <ac:spMk id="67" creationId="{10D45A35-D188-6C5B-8D9B-FFC00E62BE0D}"/>
          </ac:spMkLst>
        </pc:spChg>
        <pc:spChg chg="mod">
          <ac:chgData name="Clayton, Amanda L. (LARC-E3)" userId="bd45d00a-0375-4579-a58c-94f9a1ccd07c" providerId="ADAL" clId="{C38B0E48-F033-4F36-9F64-0F4A43EEB9EC}" dt="2024-07-26T20:39:09.335" v="24" actId="207"/>
          <ac:spMkLst>
            <pc:docMk/>
            <pc:sldMk cId="339896961" sldId="318"/>
            <ac:spMk id="69" creationId="{2FCF54C7-D50E-E5DF-0F82-051009A70066}"/>
          </ac:spMkLst>
        </pc:spChg>
        <pc:spChg chg="mod">
          <ac:chgData name="Clayton, Amanda L. (LARC-E3)" userId="bd45d00a-0375-4579-a58c-94f9a1ccd07c" providerId="ADAL" clId="{C38B0E48-F033-4F36-9F64-0F4A43EEB9EC}" dt="2024-07-26T20:39:09.335" v="24" actId="207"/>
          <ac:spMkLst>
            <pc:docMk/>
            <pc:sldMk cId="339896961" sldId="318"/>
            <ac:spMk id="71" creationId="{BB1F4331-B0C9-EE2A-4E88-91F720E8948C}"/>
          </ac:spMkLst>
        </pc:spChg>
        <pc:spChg chg="mod">
          <ac:chgData name="Clayton, Amanda L. (LARC-E3)" userId="bd45d00a-0375-4579-a58c-94f9a1ccd07c" providerId="ADAL" clId="{C38B0E48-F033-4F36-9F64-0F4A43EEB9EC}" dt="2024-07-26T20:39:09.335" v="24" actId="207"/>
          <ac:spMkLst>
            <pc:docMk/>
            <pc:sldMk cId="339896961" sldId="318"/>
            <ac:spMk id="98" creationId="{A8F35905-5A2E-7436-60E7-D6864C98872F}"/>
          </ac:spMkLst>
        </pc:spChg>
        <pc:extLst>
          <p:ext xmlns:p="http://schemas.openxmlformats.org/presentationml/2006/main" uri="{D6D511B9-2390-475A-947B-AFAB55BFBCF1}">
            <pc226:cmChg xmlns:pc226="http://schemas.microsoft.com/office/powerpoint/2022/06/main/command" chg="del mod">
              <pc226:chgData name="Clayton, Amanda L. (LARC-E3)" userId="bd45d00a-0375-4579-a58c-94f9a1ccd07c" providerId="ADAL" clId="{C38B0E48-F033-4F36-9F64-0F4A43EEB9EC}" dt="2024-07-26T20:41:48.684" v="146"/>
              <pc2:cmMkLst xmlns:pc2="http://schemas.microsoft.com/office/powerpoint/2019/9/main/command">
                <pc:docMk/>
                <pc:sldMk cId="339896961" sldId="318"/>
                <pc2:cmMk id="{D4CC3CB9-D5C9-4B74-8BF6-7C28454BFBBE}"/>
              </pc2:cmMkLst>
            </pc226:cmChg>
          </p:ext>
        </pc:extLst>
      </pc:sldChg>
    </pc:docChg>
  </pc:docChgLst>
  <pc:docChgLst>
    <pc:chgData name="Maya Hall" userId="6eb6dae4-cbed-4cab-a988-77ed971457c5" providerId="ADAL" clId="{9B32E2A1-B76B-4CA8-93D3-3FCAED00488B}"/>
    <pc:docChg chg="modSld">
      <pc:chgData name="Maya Hall" userId="6eb6dae4-cbed-4cab-a988-77ed971457c5" providerId="ADAL" clId="{9B32E2A1-B76B-4CA8-93D3-3FCAED00488B}" dt="2024-07-26T20:46:03.939" v="4" actId="2056"/>
      <pc:docMkLst>
        <pc:docMk/>
      </pc:docMkLst>
      <pc:sldChg chg="delCm modNotesTx">
        <pc:chgData name="Maya Hall" userId="6eb6dae4-cbed-4cab-a988-77ed971457c5" providerId="ADAL" clId="{9B32E2A1-B76B-4CA8-93D3-3FCAED00488B}" dt="2024-07-26T20:44:25.996" v="1"/>
        <pc:sldMkLst>
          <pc:docMk/>
          <pc:sldMk cId="3801438338" sldId="273"/>
        </pc:sldMkLst>
        <pc:extLst>
          <p:ext xmlns:p="http://schemas.openxmlformats.org/presentationml/2006/main" uri="{D6D511B9-2390-475A-947B-AFAB55BFBCF1}">
            <pc226:cmChg xmlns:pc226="http://schemas.microsoft.com/office/powerpoint/2022/06/main/command" chg="del">
              <pc226:chgData name="Maya Hall" userId="6eb6dae4-cbed-4cab-a988-77ed971457c5" providerId="ADAL" clId="{9B32E2A1-B76B-4CA8-93D3-3FCAED00488B}" dt="2024-07-26T20:44:25.996" v="1"/>
              <pc2:cmMkLst xmlns:pc2="http://schemas.microsoft.com/office/powerpoint/2019/9/main/command">
                <pc:docMk/>
                <pc:sldMk cId="3801438338" sldId="273"/>
                <pc2:cmMk id="{B713A842-9723-40E9-A747-58A24678BD3D}"/>
              </pc2:cmMkLst>
            </pc226:cmChg>
          </p:ext>
        </pc:extLst>
      </pc:sldChg>
      <pc:sldChg chg="modCm">
        <pc:chgData name="Maya Hall" userId="6eb6dae4-cbed-4cab-a988-77ed971457c5" providerId="ADAL" clId="{9B32E2A1-B76B-4CA8-93D3-3FCAED00488B}" dt="2024-07-26T20:46:03.939" v="4" actId="2056"/>
        <pc:sldMkLst>
          <pc:docMk/>
          <pc:sldMk cId="1303903007" sldId="284"/>
        </pc:sldMkLst>
        <pc:extLst>
          <p:ext xmlns:p="http://schemas.openxmlformats.org/presentationml/2006/main" uri="{D6D511B9-2390-475A-947B-AFAB55BFBCF1}">
            <pc226:cmChg xmlns:pc226="http://schemas.microsoft.com/office/powerpoint/2022/06/main/command" chg="mod">
              <pc226:chgData name="Maya Hall" userId="6eb6dae4-cbed-4cab-a988-77ed971457c5" providerId="ADAL" clId="{9B32E2A1-B76B-4CA8-93D3-3FCAED00488B}" dt="2024-07-26T20:46:03.939" v="4" actId="2056"/>
              <pc2:cmMkLst xmlns:pc2="http://schemas.microsoft.com/office/powerpoint/2019/9/main/command">
                <pc:docMk/>
                <pc:sldMk cId="1303903007" sldId="284"/>
                <pc2:cmMk id="{A1975D1E-B92F-48B2-942C-38929AA581B4}"/>
              </pc2:cmMkLst>
            </pc226:cmChg>
          </p:ext>
        </pc:extLst>
      </pc:sldChg>
      <pc:sldChg chg="modCm">
        <pc:chgData name="Maya Hall" userId="6eb6dae4-cbed-4cab-a988-77ed971457c5" providerId="ADAL" clId="{9B32E2A1-B76B-4CA8-93D3-3FCAED00488B}" dt="2024-07-26T20:45:52.064" v="3" actId="2056"/>
        <pc:sldMkLst>
          <pc:docMk/>
          <pc:sldMk cId="1254634409" sldId="316"/>
        </pc:sldMkLst>
        <pc:extLst>
          <p:ext xmlns:p="http://schemas.openxmlformats.org/presentationml/2006/main" uri="{D6D511B9-2390-475A-947B-AFAB55BFBCF1}">
            <pc226:cmChg xmlns:pc226="http://schemas.microsoft.com/office/powerpoint/2022/06/main/command" chg="mod">
              <pc226:chgData name="Maya Hall" userId="6eb6dae4-cbed-4cab-a988-77ed971457c5" providerId="ADAL" clId="{9B32E2A1-B76B-4CA8-93D3-3FCAED00488B}" dt="2024-07-26T20:45:52.064" v="3" actId="2056"/>
              <pc2:cmMkLst xmlns:pc2="http://schemas.microsoft.com/office/powerpoint/2019/9/main/command">
                <pc:docMk/>
                <pc:sldMk cId="1254634409" sldId="316"/>
                <pc2:cmMk id="{2ECB43DF-E9F8-4167-9EBE-964545576DA4}"/>
              </pc2:cmMkLst>
            </pc226:cmChg>
          </p:ext>
        </pc:extLst>
      </pc:sldChg>
      <pc:sldChg chg="modCm">
        <pc:chgData name="Maya Hall" userId="6eb6dae4-cbed-4cab-a988-77ed971457c5" providerId="ADAL" clId="{9B32E2A1-B76B-4CA8-93D3-3FCAED00488B}" dt="2024-07-26T20:45:45.932" v="2" actId="2056"/>
        <pc:sldMkLst>
          <pc:docMk/>
          <pc:sldMk cId="1173631344" sldId="317"/>
        </pc:sldMkLst>
        <pc:extLst>
          <p:ext xmlns:p="http://schemas.openxmlformats.org/presentationml/2006/main" uri="{D6D511B9-2390-475A-947B-AFAB55BFBCF1}">
            <pc226:cmChg xmlns:pc226="http://schemas.microsoft.com/office/powerpoint/2022/06/main/command" chg="mod">
              <pc226:chgData name="Maya Hall" userId="6eb6dae4-cbed-4cab-a988-77ed971457c5" providerId="ADAL" clId="{9B32E2A1-B76B-4CA8-93D3-3FCAED00488B}" dt="2024-07-26T20:45:45.932" v="2" actId="2056"/>
              <pc2:cmMkLst xmlns:pc2="http://schemas.microsoft.com/office/powerpoint/2019/9/main/command">
                <pc:docMk/>
                <pc:sldMk cId="1173631344" sldId="317"/>
                <pc2:cmMk id="{2E0A210B-8F1C-4A9C-BFFA-F5F4CCA0937D}"/>
              </pc2:cmMkLst>
            </pc226:cmChg>
          </p:ext>
        </pc:extLst>
      </pc:sldChg>
    </pc:docChg>
  </pc:docChgLst>
  <pc:docChgLst>
    <pc:chgData name="Hall, Maya L. (ARC-SGE)[RSES]" userId="6eb6dae4-cbed-4cab-a988-77ed971457c5" providerId="ADAL" clId="{F375CA65-8D9A-4C32-BA7E-37846B3E1BA7}"/>
    <pc:docChg chg="modSld">
      <pc:chgData name="Hall, Maya L. (ARC-SGE)[RSES]" userId="6eb6dae4-cbed-4cab-a988-77ed971457c5" providerId="ADAL" clId="{F375CA65-8D9A-4C32-BA7E-37846B3E1BA7}" dt="2024-07-25T19:26:54.077" v="45" actId="207"/>
      <pc:docMkLst>
        <pc:docMk/>
      </pc:docMkLst>
      <pc:sldChg chg="modSp mod">
        <pc:chgData name="Hall, Maya L. (ARC-SGE)[RSES]" userId="6eb6dae4-cbed-4cab-a988-77ed971457c5" providerId="ADAL" clId="{F375CA65-8D9A-4C32-BA7E-37846B3E1BA7}" dt="2024-07-25T19:26:54.077" v="45" actId="207"/>
        <pc:sldMkLst>
          <pc:docMk/>
          <pc:sldMk cId="1818184213" sldId="272"/>
        </pc:sldMkLst>
        <pc:spChg chg="mod">
          <ac:chgData name="Hall, Maya L. (ARC-SGE)[RSES]" userId="6eb6dae4-cbed-4cab-a988-77ed971457c5" providerId="ADAL" clId="{F375CA65-8D9A-4C32-BA7E-37846B3E1BA7}" dt="2024-07-25T19:26:54.077" v="45" actId="207"/>
          <ac:spMkLst>
            <pc:docMk/>
            <pc:sldMk cId="1818184213" sldId="272"/>
            <ac:spMk id="10" creationId="{623C42C2-CBD6-8BBD-0991-061AFEF4FB2B}"/>
          </ac:spMkLst>
        </pc:spChg>
      </pc:sldChg>
      <pc:sldChg chg="delCm modNotesTx">
        <pc:chgData name="Hall, Maya L. (ARC-SGE)[RSES]" userId="6eb6dae4-cbed-4cab-a988-77ed971457c5" providerId="ADAL" clId="{F375CA65-8D9A-4C32-BA7E-37846B3E1BA7}" dt="2024-07-25T19:26:43.505" v="44"/>
        <pc:sldMkLst>
          <pc:docMk/>
          <pc:sldMk cId="2246512265" sldId="275"/>
        </pc:sldMkLst>
        <pc:extLst>
          <p:ext xmlns:p="http://schemas.openxmlformats.org/presentationml/2006/main" uri="{D6D511B9-2390-475A-947B-AFAB55BFBCF1}">
            <pc226:cmChg xmlns:pc226="http://schemas.microsoft.com/office/powerpoint/2022/06/main/command" chg="del">
              <pc226:chgData name="Hall, Maya L. (ARC-SGE)[RSES]" userId="6eb6dae4-cbed-4cab-a988-77ed971457c5" providerId="ADAL" clId="{F375CA65-8D9A-4C32-BA7E-37846B3E1BA7}" dt="2024-07-25T19:26:43.505" v="44"/>
              <pc2:cmMkLst xmlns:pc2="http://schemas.microsoft.com/office/powerpoint/2019/9/main/command">
                <pc:docMk/>
                <pc:sldMk cId="2246512265" sldId="275"/>
                <pc2:cmMk id="{E7DBF892-AA5B-4592-82A3-F9EB9F5A4523}"/>
              </pc2:cmMkLst>
            </pc226:cmChg>
          </p:ext>
        </pc:extLst>
      </pc:sldChg>
    </pc:docChg>
  </pc:docChgLst>
</pc:chgInfo>
</file>

<file path=ppt/comments/modernComment_15A_433723B9.xml><?xml version="1.0" encoding="utf-8"?>
<p188:cmLst xmlns:a="http://schemas.openxmlformats.org/drawingml/2006/main" xmlns:r="http://schemas.openxmlformats.org/officeDocument/2006/relationships" xmlns:p188="http://schemas.microsoft.com/office/powerpoint/2018/8/main">
  <p188:cm id="{343AB00D-2FF0-4917-8CAA-F36FC93B88BD}" authorId="{6DFDA52E-B336-9320-5DAB-9699F2088976}" status="resolved" created="2024-07-26T12:00:46.512">
    <pc:sldMkLst xmlns:pc="http://schemas.microsoft.com/office/powerpoint/2013/main/command">
      <pc:docMk/>
      <pc:sldMk cId="339896961" sldId="318"/>
    </pc:sldMkLst>
    <p188:txBody>
      <a:bodyPr/>
      <a:lstStyle/>
      <a:p>
        <a:r>
          <a:rPr lang="en-US"/>
          <a:t>Speaker notes need to include methods for trace gases.</a:t>
        </a:r>
      </a:p>
    </p188:txBody>
    <p188:extLst>
      <p:ext xmlns:p="http://schemas.openxmlformats.org/presentationml/2006/main" uri="{57CB4572-C831-44C2-8A1C-0ADB6CCDFE69}">
        <p223:reactions xmlns:p223="http://schemas.microsoft.com/office/powerpoint/2022/03/main">
          <p223:rxn type="👍">
            <p223:instance time="2024-07-26T23:01:15.169" authorId="{26A3890F-0F8B-D57A-3669-071656849F39}"/>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6EE4A-9BDB-413F-896B-1C86139A4B91}"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1B95B-CE2D-49D7-B771-62E08F7ADD6E}" type="slidenum">
              <a:rPr lang="en-US" smtClean="0"/>
              <a:t>‹#›</a:t>
            </a:fld>
            <a:endParaRPr lang="en-US"/>
          </a:p>
        </p:txBody>
      </p:sp>
    </p:spTree>
    <p:extLst>
      <p:ext uri="{BB962C8B-B14F-4D97-AF65-F5344CB8AC3E}">
        <p14:creationId xmlns:p14="http://schemas.microsoft.com/office/powerpoint/2010/main" val="696965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sgs.gov/volcanoes/clear-lake-volcanic-field/science/volcanic-history-mount-konocti"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rontiersin.org/journals/earth-science/articles/10.3389/feart.2022.911129/ful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geonarrative.usgs.gov/calvo_exposur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sgs.gov/media/images/thurston-lake-and-mount-konocti-clear-lake-volcanic-fiel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Sentinel-1"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sciencephotogallery.com/featured/shuttle-radar-topography-mission-detlev-van-ravenswaay.html" TargetMode="External"/><Relationship Id="rId4" Type="http://schemas.openxmlformats.org/officeDocument/2006/relationships/hyperlink" Target="https://www.usgs.gov/media/images/landsat-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team participated in the in-person Summer 2024 term of the NASA DEVELOP program at the Ames Research Center under the guidance of team lead, Lauren Webster. In doing so, we focused on applying </a:t>
            </a:r>
            <a:r>
              <a:rPr lang="en-US" dirty="0" err="1">
                <a:cs typeface="Calibri"/>
              </a:rPr>
              <a:t>InSAR</a:t>
            </a:r>
            <a:r>
              <a:rPr lang="en-US" dirty="0">
                <a:cs typeface="Calibri"/>
              </a:rPr>
              <a:t> methods in tracking volcanic deformation at the Clear Lake Volcanic Field, creating an </a:t>
            </a:r>
            <a:r>
              <a:rPr lang="en-US" dirty="0" err="1">
                <a:cs typeface="Calibri"/>
              </a:rPr>
              <a:t>InSAR</a:t>
            </a:r>
            <a:r>
              <a:rPr lang="en-US" dirty="0">
                <a:cs typeface="Calibri"/>
              </a:rPr>
              <a:t> time-series and supplementary maps. Let us introduce ourselves: </a:t>
            </a:r>
            <a:endParaRPr lang="en-US" dirty="0"/>
          </a:p>
          <a:p>
            <a:r>
              <a:rPr lang="en-US" dirty="0">
                <a:ea typeface="Calibri"/>
                <a:cs typeface="Calibri"/>
              </a:rPr>
              <a:t>Charlie introduces themselves</a:t>
            </a:r>
          </a:p>
          <a:p>
            <a:r>
              <a:rPr lang="en-US" dirty="0">
                <a:ea typeface="Calibri"/>
                <a:cs typeface="Calibri"/>
              </a:rPr>
              <a:t>Shilpa introduces themselves </a:t>
            </a:r>
          </a:p>
          <a:p>
            <a:r>
              <a:rPr lang="en-US" dirty="0">
                <a:ea typeface="Calibri"/>
                <a:cs typeface="Calibri"/>
              </a:rPr>
              <a:t>Lexi introduces themselves</a:t>
            </a:r>
          </a:p>
          <a:p>
            <a:r>
              <a:rPr lang="en-US" dirty="0">
                <a:ea typeface="Calibri"/>
                <a:cs typeface="Calibri"/>
              </a:rPr>
              <a:t>Ivan introduces themselves</a:t>
            </a:r>
          </a:p>
          <a:p>
            <a:endParaRPr lang="en-US" dirty="0">
              <a:cs typeface="Calibri"/>
            </a:endParaRPr>
          </a:p>
          <a:p>
            <a:r>
              <a:rPr lang="en-US" dirty="0">
                <a:cs typeface="Calibri"/>
              </a:rPr>
              <a:t>Image on the left is a DEM and NDVI composite of the Clear Lake Volcanic Fields. This helps us make a distinction on the relationship between elevation and vegetation. In the CLVF area, which could cause noise in the </a:t>
            </a:r>
            <a:r>
              <a:rPr lang="en-US" dirty="0" err="1">
                <a:cs typeface="Calibri"/>
              </a:rPr>
              <a:t>inSAR</a:t>
            </a:r>
            <a:r>
              <a:rPr lang="en-US" dirty="0">
                <a:cs typeface="Calibri"/>
              </a:rPr>
              <a:t> data we utilize. </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1B95B-CE2D-49D7-B771-62E08F7AD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9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ea typeface="Calibri"/>
                <a:cs typeface="Calibri"/>
              </a:rPr>
              <a:t>First a little overview of how </a:t>
            </a:r>
            <a:r>
              <a:rPr lang="en-US" dirty="0" err="1">
                <a:ea typeface="Calibri"/>
                <a:cs typeface="Calibri"/>
              </a:rPr>
              <a:t>inSAR</a:t>
            </a:r>
            <a:r>
              <a:rPr lang="en-US" dirty="0">
                <a:ea typeface="Calibri"/>
                <a:cs typeface="Calibri"/>
              </a:rPr>
              <a:t> data works. </a:t>
            </a:r>
            <a:r>
              <a:rPr lang="en-US" dirty="0" err="1">
                <a:ea typeface="Calibri"/>
                <a:cs typeface="Calibri"/>
              </a:rPr>
              <a:t>InSAR</a:t>
            </a:r>
            <a:r>
              <a:rPr lang="en-US" dirty="0">
                <a:ea typeface="Calibri"/>
                <a:cs typeface="Calibri"/>
              </a:rPr>
              <a:t> data is collected by comparing two different radar images of the same area taken at different times from a similar point in space. The two images as then combined to create a single wavelength- revealing surface topography. </a:t>
            </a:r>
            <a:endParaRPr lang="en-US" dirty="0"/>
          </a:p>
          <a:p>
            <a:pPr marL="171450" indent="-171450">
              <a:buFont typeface="Arial,Sans-Serif"/>
              <a:buChar char="•"/>
            </a:pPr>
            <a:r>
              <a:rPr lang="en-US" dirty="0"/>
              <a:t>Unwrapped interferograms were retrieved from the Alaska Satellite Facility and processed using the Miami </a:t>
            </a:r>
            <a:r>
              <a:rPr lang="en-US" dirty="0" err="1"/>
              <a:t>InSAR</a:t>
            </a:r>
            <a:r>
              <a:rPr lang="en-US" dirty="0"/>
              <a:t> time-series software (</a:t>
            </a:r>
            <a:r>
              <a:rPr lang="en-US" dirty="0" err="1"/>
              <a:t>MintPy</a:t>
            </a:r>
            <a:r>
              <a:rPr lang="en-US" dirty="0"/>
              <a:t>), following stacking workflow procedures as defined by </a:t>
            </a:r>
            <a:r>
              <a:rPr lang="en-US" dirty="0" err="1"/>
              <a:t>Yunjun</a:t>
            </a:r>
            <a:r>
              <a:rPr lang="en-US" dirty="0"/>
              <a:t> et al. (2019) (Figure #). </a:t>
            </a:r>
            <a:r>
              <a:rPr lang="en-US" dirty="0" err="1"/>
              <a:t>MintPy’s</a:t>
            </a:r>
            <a:r>
              <a:rPr lang="en-US" dirty="0"/>
              <a:t> workflow was sequentially executed in two phases starting with correcting unwrapping errors and inverting for a phase time-series. The inverted phase was then corrected for additional noise (tropospheric delay, phase </a:t>
            </a:r>
            <a:r>
              <a:rPr lang="en-US" dirty="0" err="1"/>
              <a:t>deramping</a:t>
            </a:r>
            <a:r>
              <a:rPr lang="en-US" dirty="0"/>
              <a:t>, topographic residuals) using outside inputs such as global atmospheric and </a:t>
            </a:r>
            <a:r>
              <a:rPr lang="en-US" dirty="0" err="1"/>
              <a:t>DEMs.</a:t>
            </a:r>
            <a:r>
              <a:rPr lang="en-US" dirty="0"/>
              <a:t> If noise corrections were found to be unreasonable during this step, they were reprocessed until deemed viable for a displacement time-series. This displacement was then used for velocity estimations; including evaluating average velocity for the volcanic field.</a:t>
            </a:r>
          </a:p>
          <a:p>
            <a:pPr marL="171450" indent="-171450">
              <a:buFont typeface="Arial,Sans-Serif"/>
              <a:buChar char="•"/>
            </a:pPr>
            <a:endParaRPr lang="en-US" dirty="0"/>
          </a:p>
          <a:p>
            <a:r>
              <a:rPr lang="en-US" dirty="0"/>
              <a:t>----------Image Information Below----------</a:t>
            </a:r>
            <a:endParaRPr lang="en-US" dirty="0">
              <a:ea typeface="Calibri"/>
              <a:cs typeface="Calibri"/>
            </a:endParaRPr>
          </a:p>
          <a:p>
            <a:r>
              <a:rPr lang="en-US" dirty="0"/>
              <a:t>[Image of deformation map for the Clear Lake Volcanic Field]</a:t>
            </a:r>
            <a:endParaRPr lang="en-US" dirty="0">
              <a:ea typeface="Calibri"/>
              <a:cs typeface="Calibri"/>
            </a:endParaRPr>
          </a:p>
          <a:p>
            <a:r>
              <a:rPr lang="en-US" dirty="0"/>
              <a:t>Image Credit: Ivan </a:t>
            </a:r>
            <a:r>
              <a:rPr lang="en-US" dirty="0" err="1"/>
              <a:t>Tochimani</a:t>
            </a:r>
            <a:r>
              <a:rPr lang="en-US" dirty="0"/>
              <a:t>-Hernandez</a:t>
            </a:r>
            <a:endParaRPr lang="en-US" dirty="0">
              <a:ea typeface="Calibri"/>
              <a:cs typeface="Calibri"/>
            </a:endParaRPr>
          </a:p>
          <a:p>
            <a:r>
              <a:rPr lang="en-US" dirty="0"/>
              <a:t>Image Source: Made specifically for this presentation in </a:t>
            </a:r>
            <a:r>
              <a:rPr lang="en-US" dirty="0" err="1"/>
              <a:t>OpenSARLab's</a:t>
            </a:r>
            <a:r>
              <a:rPr lang="en-US" dirty="0"/>
              <a:t> </a:t>
            </a:r>
            <a:r>
              <a:rPr lang="en-US" dirty="0" err="1"/>
              <a:t>Jupyter</a:t>
            </a:r>
            <a:r>
              <a:rPr lang="en-US" dirty="0"/>
              <a:t> Notebook</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10</a:t>
            </a:fld>
            <a:endParaRPr lang="en-US"/>
          </a:p>
        </p:txBody>
      </p:sp>
    </p:spTree>
    <p:extLst>
      <p:ext uri="{BB962C8B-B14F-4D97-AF65-F5344CB8AC3E}">
        <p14:creationId xmlns:p14="http://schemas.microsoft.com/office/powerpoint/2010/main" val="3722220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Land cover map methods</a:t>
            </a:r>
          </a:p>
          <a:p>
            <a:pPr marL="171450" indent="-171450">
              <a:buFont typeface="Calibri"/>
              <a:buChar char="-"/>
            </a:pPr>
            <a:r>
              <a:rPr lang="en-US" dirty="0"/>
              <a:t>The land cover map was produced using an in-house NASA DEVELOP Google Earth Engine script. This script utilized machine learning, trained with the 2021 National Land Cover Database (NLCD) dataset, to classify Landsat 8 true color. Output classifications included dry land, forest, other vegetation, developed land, and water. Understanding landcover can help us better interpret how the earth surface can interact with the incoming radar waves and potentially cause noise. This also helps us understand how human-earth relations can affect ground deformation. </a:t>
            </a:r>
            <a:endParaRPr lang="en-US" dirty="0">
              <a:ea typeface="Calibri"/>
              <a:cs typeface="Calibri"/>
            </a:endParaRPr>
          </a:p>
          <a:p>
            <a:endParaRPr lang="en-US" dirty="0">
              <a:ea typeface="Calibri"/>
              <a:cs typeface="Calibri"/>
            </a:endParaRPr>
          </a:p>
          <a:p>
            <a:pPr marL="171450" indent="-171450">
              <a:buFont typeface="Calibri"/>
              <a:buChar char="-"/>
            </a:pPr>
            <a:r>
              <a:rPr lang="en-US" dirty="0">
                <a:ea typeface="Calibri"/>
                <a:cs typeface="Calibri"/>
              </a:rPr>
              <a:t>DEM map methods</a:t>
            </a:r>
          </a:p>
          <a:p>
            <a:pPr marL="171450" indent="-171450">
              <a:buFont typeface="Calibri"/>
              <a:buChar char="-"/>
            </a:pPr>
            <a:r>
              <a:rPr lang="en-US" dirty="0">
                <a:ea typeface="Calibri"/>
                <a:cs typeface="Calibri"/>
              </a:rPr>
              <a:t>Extract dem data from MERIT hydrography data set for each year within given study area. Calculate mean elevation in AOI for each year and create the time series for the years. The DEM maps can help us interpret absolute deformation that </a:t>
            </a:r>
            <a:r>
              <a:rPr lang="en-US" dirty="0" err="1">
                <a:ea typeface="Calibri"/>
                <a:cs typeface="Calibri"/>
              </a:rPr>
              <a:t>inSAR</a:t>
            </a:r>
            <a:r>
              <a:rPr lang="en-US" dirty="0">
                <a:ea typeface="Calibri"/>
                <a:cs typeface="Calibri"/>
              </a:rPr>
              <a:t> might not be able to spot.</a:t>
            </a:r>
          </a:p>
          <a:p>
            <a:pPr marL="171450" indent="-171450">
              <a:buFont typeface="Calibri"/>
              <a:buChar char="-"/>
            </a:pPr>
            <a:endParaRPr lang="en-US" dirty="0"/>
          </a:p>
          <a:p>
            <a:pPr marL="171450" indent="-171450">
              <a:buFont typeface="Calibri"/>
              <a:buChar char="-"/>
            </a:pPr>
            <a:r>
              <a:rPr lang="en-US" dirty="0"/>
              <a:t>----------Image Information Below----------</a:t>
            </a:r>
            <a:endParaRPr lang="en-US" dirty="0">
              <a:ea typeface="Calibri" panose="020F0502020204030204"/>
              <a:cs typeface="Calibri" panose="020F0502020204030204"/>
            </a:endParaRPr>
          </a:p>
          <a:p>
            <a:pPr marL="171450" indent="-171450">
              <a:buFont typeface="Calibri"/>
              <a:buChar char="-"/>
            </a:pPr>
            <a:r>
              <a:rPr lang="en-US" dirty="0"/>
              <a:t>[Image of landcover and DEM maps for the Clear Lake Volcanic Field]</a:t>
            </a:r>
            <a:endParaRPr lang="en-US" dirty="0">
              <a:ea typeface="Calibri" panose="020F0502020204030204"/>
              <a:cs typeface="Calibri" panose="020F0502020204030204"/>
            </a:endParaRPr>
          </a:p>
          <a:p>
            <a:pPr marL="171450" indent="-171450">
              <a:buFont typeface="Calibri"/>
              <a:buChar char="-"/>
            </a:pPr>
            <a:r>
              <a:rPr lang="en-US" dirty="0"/>
              <a:t>Image Credit: Ivan </a:t>
            </a:r>
            <a:r>
              <a:rPr lang="en-US" dirty="0" err="1"/>
              <a:t>Tochimani</a:t>
            </a:r>
            <a:r>
              <a:rPr lang="en-US" dirty="0"/>
              <a:t>-Hernandez</a:t>
            </a:r>
            <a:endParaRPr lang="en-US" dirty="0">
              <a:ea typeface="Calibri" panose="020F0502020204030204"/>
              <a:cs typeface="Calibri" panose="020F0502020204030204"/>
            </a:endParaRPr>
          </a:p>
          <a:p>
            <a:pPr marL="171450" indent="-171450">
              <a:buFont typeface="Calibri"/>
              <a:buChar char="-"/>
            </a:pPr>
            <a:r>
              <a:rPr lang="en-US" dirty="0"/>
              <a:t>Image Source: Made on Google Earth Engine </a:t>
            </a:r>
            <a:endParaRPr lang="en-US" dirty="0">
              <a:ea typeface="Calibri"/>
              <a:cs typeface="Calibri"/>
            </a:endParaRP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11</a:t>
            </a:fld>
            <a:endParaRPr lang="en-US"/>
          </a:p>
        </p:txBody>
      </p:sp>
    </p:spTree>
    <p:extLst>
      <p:ext uri="{BB962C8B-B14F-4D97-AF65-F5344CB8AC3E}">
        <p14:creationId xmlns:p14="http://schemas.microsoft.com/office/powerpoint/2010/main" val="117615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LST map</a:t>
            </a:r>
          </a:p>
          <a:p>
            <a:r>
              <a:rPr lang="en-US" dirty="0">
                <a:ea typeface="Calibri"/>
                <a:cs typeface="Calibri"/>
              </a:rPr>
              <a:t>Extract night time temperature data from MODIS. Do this only for winter seasons since we are trying to minimize the interference surface temperature faces through sunlight and other daytime interferences. Create a LST for every year between 2016 and 2022. The LST maps can help us interpret the distance of the magma from the surface to help us correlate deformation with volcanic processes </a:t>
            </a:r>
          </a:p>
          <a:p>
            <a:endParaRPr lang="en-US" dirty="0">
              <a:ea typeface="Calibri"/>
              <a:cs typeface="Calibri"/>
            </a:endParaRPr>
          </a:p>
          <a:p>
            <a:r>
              <a:rPr lang="en-US" dirty="0">
                <a:ea typeface="Calibri"/>
                <a:cs typeface="Calibri"/>
              </a:rPr>
              <a:t>SO2 mapping</a:t>
            </a:r>
          </a:p>
          <a:p>
            <a:r>
              <a:rPr lang="en-US" dirty="0">
                <a:ea typeface="Calibri"/>
                <a:cs typeface="Calibri"/>
              </a:rPr>
              <a:t>SO2 mapping can help us attribute deformation to volcanic activities as well. So2 is one of the primary gases emitted by volcanoes. Noting the concentrations of so2 gases in the region at any given time can help us associate any </a:t>
            </a:r>
            <a:r>
              <a:rPr lang="en-US" dirty="0" err="1">
                <a:ea typeface="Calibri"/>
                <a:cs typeface="Calibri"/>
              </a:rPr>
              <a:t>defomation</a:t>
            </a:r>
            <a:r>
              <a:rPr lang="en-US" dirty="0">
                <a:ea typeface="Calibri"/>
                <a:cs typeface="Calibri"/>
              </a:rPr>
              <a:t> we see in the </a:t>
            </a:r>
            <a:r>
              <a:rPr lang="en-US" dirty="0" err="1">
                <a:ea typeface="Calibri"/>
                <a:cs typeface="Calibri"/>
              </a:rPr>
              <a:t>inSAR</a:t>
            </a:r>
            <a:r>
              <a:rPr lang="en-US" dirty="0">
                <a:ea typeface="Calibri"/>
                <a:cs typeface="Calibri"/>
              </a:rPr>
              <a:t> data with the volcanic activity we are observing for. </a:t>
            </a:r>
          </a:p>
          <a:p>
            <a:endParaRPr lang="en-US" dirty="0"/>
          </a:p>
          <a:p>
            <a:r>
              <a:rPr lang="en-US" dirty="0"/>
              <a:t>----------Image Information Below----------</a:t>
            </a:r>
            <a:endParaRPr lang="en-US" dirty="0">
              <a:cs typeface="Calibri"/>
            </a:endParaRPr>
          </a:p>
          <a:p>
            <a:r>
              <a:rPr lang="en-US" dirty="0"/>
              <a:t>[Image of land surface temperature and so2 maps for the Clear Lake Volcanic Field]</a:t>
            </a:r>
            <a:endParaRPr lang="en-US" dirty="0">
              <a:cs typeface="Calibri"/>
            </a:endParaRPr>
          </a:p>
          <a:p>
            <a:r>
              <a:rPr lang="en-US" dirty="0"/>
              <a:t>Image Credit: Ivan </a:t>
            </a:r>
            <a:r>
              <a:rPr lang="en-US" dirty="0" err="1"/>
              <a:t>Tochimani</a:t>
            </a:r>
            <a:r>
              <a:rPr lang="en-US" dirty="0"/>
              <a:t>-Hernandez</a:t>
            </a:r>
            <a:endParaRPr lang="en-US" dirty="0">
              <a:cs typeface="Calibri"/>
            </a:endParaRPr>
          </a:p>
          <a:p>
            <a:r>
              <a:rPr lang="en-US" dirty="0"/>
              <a:t>Image Source: Made on Google Earth Engine </a:t>
            </a:r>
            <a:endParaRPr lang="en-US" dirty="0">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12</a:t>
            </a:fld>
            <a:endParaRPr lang="en-US"/>
          </a:p>
        </p:txBody>
      </p:sp>
    </p:spTree>
    <p:extLst>
      <p:ext uri="{BB962C8B-B14F-4D97-AF65-F5344CB8AC3E}">
        <p14:creationId xmlns:p14="http://schemas.microsoft.com/office/powerpoint/2010/main" val="353607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Landcover data chart for 2021 year. Similar trend are seen across all years. Dry land dominates so we know that the </a:t>
            </a:r>
            <a:r>
              <a:rPr lang="en-US" dirty="0" err="1"/>
              <a:t>InSAR</a:t>
            </a:r>
            <a:r>
              <a:rPr lang="en-US" dirty="0"/>
              <a:t> data is not super affected by the effects of vegetation on it. We also note that although almost a quarter of the area is vegetated, it's likely that agriculture pumping up groundwater in the region (despite the vineyards in the region) is not a cause for the deformation we are observing in the AOI. </a:t>
            </a:r>
          </a:p>
          <a:p>
            <a:endParaRPr lang="en-US" dirty="0"/>
          </a:p>
          <a:p>
            <a:pPr marL="171450" indent="-171450">
              <a:buFont typeface="Calibri,Sans-Serif"/>
              <a:buChar char="-"/>
            </a:pPr>
            <a:r>
              <a:rPr lang="en-US" dirty="0"/>
              <a:t>----------Graph Information Below----------</a:t>
            </a:r>
            <a:endParaRPr lang="en-US" dirty="0">
              <a:cs typeface="Calibri"/>
            </a:endParaRPr>
          </a:p>
          <a:p>
            <a:pPr marL="171450" indent="-171450">
              <a:buFont typeface="Calibri,Sans-Serif"/>
              <a:buChar char="-"/>
            </a:pPr>
            <a:r>
              <a:rPr lang="en-US" dirty="0"/>
              <a:t>[Graph landcover data for the Clear Lake Volcanic Field]</a:t>
            </a:r>
            <a:endParaRPr lang="en-US" dirty="0">
              <a:ea typeface="Calibri"/>
              <a:cs typeface="Calibri"/>
            </a:endParaRPr>
          </a:p>
          <a:p>
            <a:pPr marL="171450" indent="-171450">
              <a:buFont typeface="Calibri,Sans-Serif"/>
              <a:buChar char="-"/>
            </a:pPr>
            <a:r>
              <a:rPr lang="en-US" dirty="0"/>
              <a:t>Image Credit: Ivan </a:t>
            </a:r>
            <a:r>
              <a:rPr lang="en-US" dirty="0" err="1"/>
              <a:t>Tochimani</a:t>
            </a:r>
            <a:r>
              <a:rPr lang="en-US" dirty="0"/>
              <a:t>-Hernandez</a:t>
            </a:r>
            <a:endParaRPr lang="en-US" dirty="0">
              <a:cs typeface="Calibri"/>
            </a:endParaRPr>
          </a:p>
          <a:p>
            <a:pPr marL="171450" indent="-171450">
              <a:buFont typeface="Calibri,Sans-Serif"/>
              <a:buChar char="-"/>
            </a:pPr>
            <a:r>
              <a:rPr lang="en-US" dirty="0"/>
              <a:t>Image Source: Made on Google Earth Engine </a:t>
            </a:r>
            <a:endParaRPr lang="en-US" dirty="0">
              <a:cs typeface="Calibri"/>
            </a:endParaRP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13</a:t>
            </a:fld>
            <a:endParaRPr lang="en-US"/>
          </a:p>
        </p:txBody>
      </p:sp>
    </p:spTree>
    <p:extLst>
      <p:ext uri="{BB962C8B-B14F-4D97-AF65-F5344CB8AC3E}">
        <p14:creationId xmlns:p14="http://schemas.microsoft.com/office/powerpoint/2010/main" val="4165963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Elevation Data for 2021, MERIT DATA.  Elevation data sources not enough to tell us absolute elevation differences due to lack of temporally available data and difference in resolution between elevation datasets and </a:t>
            </a:r>
            <a:r>
              <a:rPr lang="en-US" dirty="0" err="1">
                <a:ea typeface="Calibri"/>
                <a:cs typeface="Calibri"/>
              </a:rPr>
              <a:t>InSAR</a:t>
            </a:r>
            <a:r>
              <a:rPr lang="en-US" dirty="0">
                <a:ea typeface="Calibri"/>
                <a:cs typeface="Calibri"/>
              </a:rPr>
              <a:t> data used in the deformation time series. Topographic analysis can help us better understand the relationship between collected </a:t>
            </a:r>
            <a:r>
              <a:rPr lang="en-US" dirty="0" err="1">
                <a:ea typeface="Calibri"/>
                <a:cs typeface="Calibri"/>
              </a:rPr>
              <a:t>inSAR</a:t>
            </a:r>
            <a:r>
              <a:rPr lang="en-US" dirty="0">
                <a:ea typeface="Calibri"/>
                <a:cs typeface="Calibri"/>
              </a:rPr>
              <a:t> data and ground deformation. We note that topography has some effects on radar signal and must be corrected for in the </a:t>
            </a:r>
            <a:r>
              <a:rPr lang="en-US" dirty="0" err="1">
                <a:ea typeface="Calibri"/>
                <a:cs typeface="Calibri"/>
              </a:rPr>
              <a:t>inSAR</a:t>
            </a:r>
            <a:r>
              <a:rPr lang="en-US" dirty="0">
                <a:ea typeface="Calibri"/>
                <a:cs typeface="Calibri"/>
              </a:rPr>
              <a:t> processing. </a:t>
            </a:r>
          </a:p>
          <a:p>
            <a:endParaRPr lang="en-US" dirty="0">
              <a:ea typeface="Calibri"/>
              <a:cs typeface="Calibri"/>
            </a:endParaRPr>
          </a:p>
          <a:p>
            <a:pPr marL="171450" indent="-171450">
              <a:buFont typeface="Calibri,Sans-Serif"/>
              <a:buChar char="-"/>
            </a:pPr>
            <a:r>
              <a:rPr lang="en-US" dirty="0"/>
              <a:t>----------Graph Information Below----------</a:t>
            </a:r>
            <a:endParaRPr lang="en-US" dirty="0">
              <a:ea typeface="Calibri"/>
              <a:cs typeface="Calibri"/>
            </a:endParaRPr>
          </a:p>
          <a:p>
            <a:pPr marL="171450" indent="-171450">
              <a:buFont typeface="Calibri,Sans-Serif"/>
              <a:buChar char="-"/>
            </a:pPr>
            <a:r>
              <a:rPr lang="en-US" dirty="0"/>
              <a:t>[Graph and map DEM data for the Clear Lake Volcanic Field]</a:t>
            </a:r>
            <a:endParaRPr lang="en-US" dirty="0">
              <a:ea typeface="Calibri"/>
              <a:cs typeface="Calibri"/>
            </a:endParaRPr>
          </a:p>
          <a:p>
            <a:pPr marL="171450" indent="-171450">
              <a:buFont typeface="Calibri,Sans-Serif"/>
              <a:buChar char="-"/>
            </a:pPr>
            <a:r>
              <a:rPr lang="en-US" dirty="0"/>
              <a:t>Image Credit: Ivan </a:t>
            </a:r>
            <a:r>
              <a:rPr lang="en-US" dirty="0" err="1"/>
              <a:t>Tochimani</a:t>
            </a:r>
            <a:r>
              <a:rPr lang="en-US" dirty="0"/>
              <a:t>-Hernandez</a:t>
            </a:r>
            <a:endParaRPr lang="en-US" dirty="0">
              <a:ea typeface="Calibri"/>
              <a:cs typeface="Calibri"/>
            </a:endParaRPr>
          </a:p>
          <a:p>
            <a:pPr marL="171450" indent="-171450">
              <a:buFont typeface="Calibri,Sans-Serif"/>
              <a:buChar char="-"/>
            </a:pPr>
            <a:r>
              <a:rPr lang="en-US" dirty="0"/>
              <a:t>Image Source: Made on Google Earth Engine and ArcGIS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14</a:t>
            </a:fld>
            <a:endParaRPr lang="en-US"/>
          </a:p>
        </p:txBody>
      </p:sp>
    </p:spTree>
    <p:extLst>
      <p:ext uri="{BB962C8B-B14F-4D97-AF65-F5344CB8AC3E}">
        <p14:creationId xmlns:p14="http://schemas.microsoft.com/office/powerpoint/2010/main" val="87261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Seasonal variations were observed at CLVF, showing noticeable changes in land surface temperature that peaks in summer months and is lowest in winter months. Magma chambers were too far below the ground to be correlated to the land surface temperature. This means that the deformation we observe at CLVF is likely not due to subsurface volcanic processes, especially since the region is a partial melt system and does not hold large magma reservoirs near surface. It is important to highlight these observations as we must pivot our interpretations to Geo-processes at depths closer to the surface. </a:t>
            </a:r>
            <a:endParaRPr lang="en-US" dirty="0"/>
          </a:p>
          <a:p>
            <a:endParaRPr lang="en-US" dirty="0"/>
          </a:p>
          <a:p>
            <a:pPr marL="171450" indent="-171450">
              <a:buFont typeface="Calibri,Sans-Serif"/>
              <a:buChar char="-"/>
            </a:pPr>
            <a:r>
              <a:rPr lang="en-US" dirty="0"/>
              <a:t>----------Graph Information Below----------</a:t>
            </a:r>
            <a:endParaRPr lang="en-US" dirty="0">
              <a:ea typeface="Calibri"/>
              <a:cs typeface="Calibri"/>
            </a:endParaRPr>
          </a:p>
          <a:p>
            <a:pPr marL="171450" indent="-171450">
              <a:buFont typeface="Calibri,Sans-Serif"/>
              <a:buChar char="-"/>
            </a:pPr>
            <a:r>
              <a:rPr lang="en-US" dirty="0"/>
              <a:t>[Graph LST data for the Clear Lake Volcanic Field]</a:t>
            </a:r>
            <a:endParaRPr lang="en-US" dirty="0">
              <a:cs typeface="Calibri"/>
            </a:endParaRPr>
          </a:p>
          <a:p>
            <a:pPr marL="171450" indent="-171450">
              <a:buFont typeface="Calibri,Sans-Serif"/>
              <a:buChar char="-"/>
            </a:pPr>
            <a:r>
              <a:rPr lang="en-US" dirty="0"/>
              <a:t>Image Credit: Ivan </a:t>
            </a:r>
            <a:r>
              <a:rPr lang="en-US" dirty="0" err="1"/>
              <a:t>Tochimani</a:t>
            </a:r>
            <a:r>
              <a:rPr lang="en-US" dirty="0"/>
              <a:t>-Hernandez</a:t>
            </a:r>
            <a:endParaRPr lang="en-US" dirty="0">
              <a:ea typeface="Calibri"/>
              <a:cs typeface="Calibri"/>
            </a:endParaRPr>
          </a:p>
          <a:p>
            <a:pPr marL="171450" indent="-171450">
              <a:buFont typeface="Calibri,Sans-Serif"/>
              <a:buChar char="-"/>
            </a:pPr>
            <a:r>
              <a:rPr lang="en-US" dirty="0"/>
              <a:t>Image Source: Made on Google Earth Engine </a:t>
            </a:r>
            <a:endParaRPr lang="en-US" dirty="0">
              <a:ea typeface="Calibri"/>
              <a:cs typeface="Calibri"/>
            </a:endParaRP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15</a:t>
            </a:fld>
            <a:endParaRPr lang="en-US"/>
          </a:p>
        </p:txBody>
      </p:sp>
    </p:spTree>
    <p:extLst>
      <p:ext uri="{BB962C8B-B14F-4D97-AF65-F5344CB8AC3E}">
        <p14:creationId xmlns:p14="http://schemas.microsoft.com/office/powerpoint/2010/main" val="1028801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SO2 content time-series for fall between 2019–2023. SO2 content remains relatively static between 0.000 and –0.001 mol/m2, but has sharp jumps usually around the beginning and end of the fall seasons. The spikes we noted were slightly correlated with earthquake events, meaning that volcanic gases could have been released due to tectonic activity. That said, limited data for both earthquake observations in the region plus a lack of so2 locality means that we have difficulties attributing large seismic events to volcanic gas release from identified faults/hydrothermal vents. </a:t>
            </a:r>
            <a:br>
              <a:rPr lang="en-US" dirty="0">
                <a:ea typeface="Calibri" panose="020F0502020204030204"/>
                <a:cs typeface="+mn-lt"/>
              </a:rPr>
            </a:br>
            <a:endParaRPr lang="en-US" dirty="0">
              <a:ea typeface="Calibri" panose="020F0502020204030204"/>
              <a:cs typeface="+mn-lt"/>
            </a:endParaRPr>
          </a:p>
          <a:p>
            <a:r>
              <a:rPr lang="en-US" dirty="0"/>
              <a:t>----------Image Information Below----------</a:t>
            </a:r>
            <a:endParaRPr lang="en-US" dirty="0">
              <a:cs typeface="Calibri"/>
            </a:endParaRPr>
          </a:p>
          <a:p>
            <a:r>
              <a:rPr lang="en-US" dirty="0"/>
              <a:t>["Photo of SO2 Content Time Series (Fall 2019-2023)"]</a:t>
            </a:r>
            <a:endParaRPr lang="en-US" dirty="0">
              <a:cs typeface="Calibri"/>
            </a:endParaRPr>
          </a:p>
          <a:p>
            <a:r>
              <a:rPr lang="en-US" dirty="0"/>
              <a:t>Image Credit: Ivan </a:t>
            </a:r>
            <a:r>
              <a:rPr lang="en-US" dirty="0" err="1"/>
              <a:t>Tochimani</a:t>
            </a:r>
            <a:r>
              <a:rPr lang="en-US" dirty="0"/>
              <a:t>-Hernandez</a:t>
            </a:r>
            <a:endParaRPr lang="en-US" dirty="0">
              <a:cs typeface="Calibri"/>
            </a:endParaRPr>
          </a:p>
          <a:p>
            <a:r>
              <a:rPr lang="en-US" dirty="0"/>
              <a:t>Image Source: Made in Google Earth Engine</a:t>
            </a:r>
            <a:endParaRPr lang="en-US" dirty="0">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16</a:t>
            </a:fld>
            <a:endParaRPr lang="en-US"/>
          </a:p>
        </p:txBody>
      </p:sp>
    </p:spTree>
    <p:extLst>
      <p:ext uri="{BB962C8B-B14F-4D97-AF65-F5344CB8AC3E}">
        <p14:creationId xmlns:p14="http://schemas.microsoft.com/office/powerpoint/2010/main" val="770185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were able to successfully create </a:t>
            </a:r>
            <a:r>
              <a:rPr lang="en-US" dirty="0" err="1">
                <a:cs typeface="Calibri"/>
              </a:rPr>
              <a:t>InSAR</a:t>
            </a:r>
            <a:r>
              <a:rPr lang="en-US" dirty="0">
                <a:cs typeface="Calibri"/>
              </a:rPr>
              <a:t> time-series for the Clear Lake Volcanic Field. From this time series, we were further able to create point displacement graphs that showed the change in elevation from 2016 to 2024. </a:t>
            </a:r>
            <a:endParaRPr lang="en-US" dirty="0"/>
          </a:p>
          <a:p>
            <a:endParaRPr lang="en-US" dirty="0">
              <a:cs typeface="Calibri"/>
            </a:endParaRPr>
          </a:p>
          <a:p>
            <a:r>
              <a:rPr lang="en-US" dirty="0">
                <a:cs typeface="Calibri"/>
              </a:rPr>
              <a:t>Within this, there were four observed trends:</a:t>
            </a:r>
            <a:endParaRPr lang="en-US" dirty="0">
              <a:ea typeface="Calibri"/>
              <a:cs typeface="Calibri"/>
            </a:endParaRPr>
          </a:p>
          <a:p>
            <a:endParaRPr lang="en-US" dirty="0"/>
          </a:p>
          <a:p>
            <a:pPr marL="457200" indent="-457200">
              <a:lnSpc>
                <a:spcPct val="90000"/>
              </a:lnSpc>
              <a:spcBef>
                <a:spcPts val="1000"/>
              </a:spcBef>
              <a:spcAft>
                <a:spcPts val="1200"/>
              </a:spcAft>
              <a:buFont typeface="Arial"/>
              <a:buChar char="•"/>
            </a:pPr>
            <a:r>
              <a:rPr lang="en-US" b="1" dirty="0"/>
              <a:t>Uplift trend at previous eruption site (circled) </a:t>
            </a:r>
            <a:endParaRPr lang="en-US" dirty="0"/>
          </a:p>
          <a:p>
            <a:pPr marL="457200" indent="-457200">
              <a:lnSpc>
                <a:spcPct val="90000"/>
              </a:lnSpc>
              <a:spcBef>
                <a:spcPts val="1000"/>
              </a:spcBef>
              <a:spcAft>
                <a:spcPts val="1200"/>
              </a:spcAft>
              <a:buFont typeface="Arial"/>
              <a:buChar char="•"/>
            </a:pPr>
            <a:r>
              <a:rPr lang="en-US" b="1" dirty="0"/>
              <a:t>Subsidence trend observed along waterfront</a:t>
            </a:r>
            <a:endParaRPr lang="en-US" dirty="0"/>
          </a:p>
          <a:p>
            <a:pPr marL="457200" indent="-457200">
              <a:lnSpc>
                <a:spcPct val="90000"/>
              </a:lnSpc>
              <a:spcBef>
                <a:spcPts val="1000"/>
              </a:spcBef>
              <a:spcAft>
                <a:spcPts val="1200"/>
              </a:spcAft>
              <a:buFont typeface="Arial"/>
              <a:buChar char="•"/>
            </a:pPr>
            <a:r>
              <a:rPr lang="en-US" b="1" dirty="0"/>
              <a:t>Uplift trend to the northeast</a:t>
            </a:r>
            <a:endParaRPr lang="en-US" dirty="0"/>
          </a:p>
          <a:p>
            <a:pPr marL="457200" indent="-457200">
              <a:lnSpc>
                <a:spcPct val="90000"/>
              </a:lnSpc>
              <a:spcBef>
                <a:spcPts val="1000"/>
              </a:spcBef>
              <a:spcAft>
                <a:spcPts val="1200"/>
              </a:spcAft>
              <a:buFont typeface="Arial"/>
              <a:buChar char="•"/>
            </a:pPr>
            <a:r>
              <a:rPr lang="en-US" b="1" dirty="0"/>
              <a:t>Subsidence trend to the southwest </a:t>
            </a:r>
            <a:endParaRPr lang="en-US" dirty="0"/>
          </a:p>
          <a:p>
            <a:pPr marL="457200" indent="-457200">
              <a:lnSpc>
                <a:spcPct val="90000"/>
              </a:lnSpc>
              <a:spcBef>
                <a:spcPts val="1000"/>
              </a:spcBef>
              <a:spcAft>
                <a:spcPts val="1200"/>
              </a:spcAft>
              <a:buFont typeface="Arial"/>
              <a:buChar char="•"/>
            </a:pPr>
            <a:endParaRPr lang="en-US" dirty="0"/>
          </a:p>
          <a:p>
            <a:pPr marL="457200" indent="-457200">
              <a:lnSpc>
                <a:spcPct val="90000"/>
              </a:lnSpc>
              <a:spcBef>
                <a:spcPts val="1000"/>
              </a:spcBef>
              <a:spcAft>
                <a:spcPts val="1200"/>
              </a:spcAft>
              <a:buFont typeface="Arial"/>
              <a:buChar char="•"/>
            </a:pPr>
            <a:endParaRPr lang="en-US" dirty="0"/>
          </a:p>
          <a:p>
            <a:pPr>
              <a:lnSpc>
                <a:spcPct val="90000"/>
              </a:lnSpc>
              <a:spcBef>
                <a:spcPts val="1000"/>
              </a:spcBef>
              <a:spcAft>
                <a:spcPts val="1200"/>
              </a:spcAft>
            </a:pPr>
            <a:endParaRPr lang="en-US" dirty="0">
              <a:cs typeface="Calibri"/>
            </a:endParaRPr>
          </a:p>
          <a:p>
            <a:r>
              <a:rPr lang="en-US" dirty="0"/>
              <a:t>----------Image Information Below----------</a:t>
            </a:r>
            <a:endParaRPr lang="en-US" dirty="0">
              <a:cs typeface="Calibri"/>
            </a:endParaRPr>
          </a:p>
          <a:p>
            <a:r>
              <a:rPr lang="en-US" dirty="0"/>
              <a:t>["</a:t>
            </a:r>
            <a:r>
              <a:rPr lang="en-US" dirty="0" err="1"/>
              <a:t>Basemap</a:t>
            </a:r>
            <a:r>
              <a:rPr lang="en-US" dirty="0"/>
              <a:t> of the United States of America, focusing on the state of California"]</a:t>
            </a:r>
            <a:endParaRPr lang="en-US" dirty="0">
              <a:cs typeface="Calibri"/>
            </a:endParaRPr>
          </a:p>
          <a:p>
            <a:r>
              <a:rPr lang="en-US" dirty="0"/>
              <a:t>Image Credit: Charlie Nuncio </a:t>
            </a:r>
            <a:endParaRPr lang="en-US" dirty="0">
              <a:cs typeface="Calibri"/>
            </a:endParaRPr>
          </a:p>
          <a:p>
            <a:r>
              <a:rPr lang="en-US" dirty="0"/>
              <a:t>Image Source: ESRI, Maxar, Earthstar Geographics, and the GIS User Community</a:t>
            </a:r>
            <a:endParaRPr lang="en-US" dirty="0">
              <a:cs typeface="Calibri"/>
            </a:endParaRPr>
          </a:p>
          <a:p>
            <a:pPr>
              <a:lnSpc>
                <a:spcPct val="90000"/>
              </a:lnSpc>
              <a:spcBef>
                <a:spcPts val="1000"/>
              </a:spcBef>
            </a:pPr>
            <a:endParaRPr lang="en-US" dirty="0">
              <a:cs typeface="Calibri"/>
            </a:endParaRPr>
          </a:p>
          <a:p>
            <a:r>
              <a:rPr lang="en-US" dirty="0"/>
              <a:t>["Displacement map of the Clear Lake Volcanic Field"]</a:t>
            </a:r>
            <a:endParaRPr lang="en-US" dirty="0">
              <a:cs typeface="Calibri"/>
            </a:endParaRPr>
          </a:p>
          <a:p>
            <a:r>
              <a:rPr lang="en-US" dirty="0"/>
              <a:t>Image Credit: Charlie Nuncio</a:t>
            </a:r>
            <a:endParaRPr lang="en-US" dirty="0">
              <a:cs typeface="Calibri"/>
            </a:endParaRPr>
          </a:p>
          <a:p>
            <a:r>
              <a:rPr lang="en-US" dirty="0"/>
              <a:t>Image Source: Made specifically for this presentation in Clip Studio Paint and </a:t>
            </a:r>
            <a:r>
              <a:rPr lang="en-US" dirty="0" err="1"/>
              <a:t>OpenSARLab</a:t>
            </a:r>
            <a:endParaRPr lang="en-US" dirty="0">
              <a:cs typeface="Calibri"/>
            </a:endParaRPr>
          </a:p>
          <a:p>
            <a:endParaRPr lang="en-US" dirty="0">
              <a:cs typeface="Calibri"/>
            </a:endParaRPr>
          </a:p>
          <a:p>
            <a:r>
              <a:rPr lang="en-US" dirty="0"/>
              <a:t>["Point Displacement Over Time Graph"]</a:t>
            </a:r>
            <a:endParaRPr lang="en-US" dirty="0">
              <a:cs typeface="Calibri"/>
            </a:endParaRPr>
          </a:p>
          <a:p>
            <a:r>
              <a:rPr lang="en-US" dirty="0"/>
              <a:t>Image Credit: Ivan </a:t>
            </a:r>
            <a:r>
              <a:rPr lang="en-US" dirty="0" err="1"/>
              <a:t>Tochimani</a:t>
            </a:r>
            <a:r>
              <a:rPr lang="en-US" dirty="0"/>
              <a:t>-Hernandez</a:t>
            </a:r>
            <a:endParaRPr lang="en-US" dirty="0">
              <a:cs typeface="Calibri"/>
            </a:endParaRPr>
          </a:p>
          <a:p>
            <a:r>
              <a:rPr lang="en-US" dirty="0"/>
              <a:t>Image Source: Made specifically for this presentation in </a:t>
            </a:r>
            <a:r>
              <a:rPr lang="en-US" dirty="0" err="1"/>
              <a:t>OpenSARLab</a:t>
            </a:r>
            <a:endParaRPr lang="en-US" dirty="0">
              <a:cs typeface="Calibri"/>
            </a:endParaRPr>
          </a:p>
          <a:p>
            <a:pPr>
              <a:lnSpc>
                <a:spcPct val="90000"/>
              </a:lnSpc>
              <a:spcBef>
                <a:spcPts val="1000"/>
              </a:spcBef>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17</a:t>
            </a:fld>
            <a:endParaRPr lang="en-US"/>
          </a:p>
        </p:txBody>
      </p:sp>
    </p:spTree>
    <p:extLst>
      <p:ext uri="{BB962C8B-B14F-4D97-AF65-F5344CB8AC3E}">
        <p14:creationId xmlns:p14="http://schemas.microsoft.com/office/powerpoint/2010/main" val="2721104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Seasonal variations were observed at CLVF, showing noticeable coastal deformation in the winter. Larger deformation contrasts were observed in the summer and winter, while lower contrast was observed in the spring and fall. </a:t>
            </a:r>
            <a:endParaRPr lang="en-US" dirty="0"/>
          </a:p>
          <a:p>
            <a:endParaRPr lang="en-US" dirty="0">
              <a:cs typeface="Calibri"/>
            </a:endParaRPr>
          </a:p>
          <a:p>
            <a:r>
              <a:rPr lang="en-US" dirty="0">
                <a:cs typeface="Calibri"/>
              </a:rPr>
              <a:t>Deformation trends were also observed based on time-series year interval. Greater uplift was observed in 2016–2018, while slightly larger subsidence was observed in 2020–2022. Across all seasons, large amounts of subsidence was observed in 2022–2023. </a:t>
            </a:r>
          </a:p>
          <a:p>
            <a:endParaRPr lang="en-US" dirty="0">
              <a:cs typeface="Calibri"/>
            </a:endParaRPr>
          </a:p>
          <a:p>
            <a:r>
              <a:rPr lang="en-US" dirty="0">
                <a:cs typeface="Calibri"/>
              </a:rPr>
              <a:t>Abnormally large subsidence was specifically observed in spring 2020–2022. </a:t>
            </a:r>
          </a:p>
          <a:p>
            <a:endParaRPr lang="en-US" dirty="0"/>
          </a:p>
          <a:p>
            <a:endParaRPr lang="en-US" dirty="0"/>
          </a:p>
          <a:p>
            <a:endParaRPr lang="en-US" dirty="0"/>
          </a:p>
          <a:p>
            <a:r>
              <a:rPr lang="en-US" dirty="0"/>
              <a:t>----------Image Information Below----------</a:t>
            </a:r>
            <a:endParaRPr lang="en-US" dirty="0">
              <a:cs typeface="Calibri"/>
            </a:endParaRPr>
          </a:p>
          <a:p>
            <a:r>
              <a:rPr lang="en-US" dirty="0"/>
              <a:t>["Displacement maps of the Clear Lake Volcanic Field by Season and Year Intervals"]</a:t>
            </a:r>
            <a:endParaRPr lang="en-US" dirty="0">
              <a:cs typeface="Calibri"/>
            </a:endParaRPr>
          </a:p>
          <a:p>
            <a:r>
              <a:rPr lang="en-US" dirty="0"/>
              <a:t>Image Credit: Charlie Nuncio</a:t>
            </a:r>
            <a:endParaRPr lang="en-US" dirty="0">
              <a:cs typeface="Calibri"/>
            </a:endParaRPr>
          </a:p>
          <a:p>
            <a:r>
              <a:rPr lang="en-US" dirty="0"/>
              <a:t>Image Source: Made specifically for this presentation in Clip Studio Paint and </a:t>
            </a:r>
            <a:r>
              <a:rPr lang="en-US" dirty="0" err="1"/>
              <a:t>OpenSARLab</a:t>
            </a:r>
            <a:endParaRPr lang="en-US" dirty="0">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18</a:t>
            </a:fld>
            <a:endParaRPr lang="en-US"/>
          </a:p>
        </p:txBody>
      </p:sp>
    </p:spTree>
    <p:extLst>
      <p:ext uri="{BB962C8B-B14F-4D97-AF65-F5344CB8AC3E}">
        <p14:creationId xmlns:p14="http://schemas.microsoft.com/office/powerpoint/2010/main" val="87261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Three significant earthquakes (&gt;5 magnitude) were observed near the Clear Lake Volcanic Field between 2016 and 2023. The respective displacement maps that those seismic events fall into are shown. </a:t>
            </a:r>
            <a:endParaRPr lang="en-US" dirty="0"/>
          </a:p>
          <a:p>
            <a:endParaRPr lang="en-US" dirty="0"/>
          </a:p>
          <a:p>
            <a:r>
              <a:rPr lang="en-US" dirty="0">
                <a:cs typeface="Calibri"/>
              </a:rPr>
              <a:t>The &gt;5 magnitude earthquake in the summer of 2016 is located slightly southwest of the study area, very close to the geyser field. Slight subsidence is seen in that area. </a:t>
            </a:r>
            <a:endParaRPr lang="en-US" dirty="0"/>
          </a:p>
          <a:p>
            <a:r>
              <a:rPr lang="en-US" dirty="0">
                <a:cs typeface="Calibri"/>
              </a:rPr>
              <a:t>The &gt;5 magnitude earthquake in the winter of 2016 was far away from the study area. Deformation is observed, however, it seems to follow a time-interval trend, rather than being directly correlated to the seismic event.</a:t>
            </a:r>
          </a:p>
          <a:p>
            <a:r>
              <a:rPr lang="en-US" dirty="0">
                <a:cs typeface="Calibri"/>
              </a:rPr>
              <a:t>The &gt;5 magnitude earthquake in the winter of 2022 was far from the study area. Large subsidence is observed, however, it seems to follow a time-interval trend, rather than being directly correlated to the seismic event. </a:t>
            </a:r>
          </a:p>
          <a:p>
            <a:endParaRPr lang="en-US" dirty="0"/>
          </a:p>
          <a:p>
            <a:endParaRPr lang="en-US" dirty="0"/>
          </a:p>
          <a:p>
            <a:r>
              <a:rPr lang="en-US" dirty="0"/>
              <a:t>----------Image Information Below----------</a:t>
            </a:r>
            <a:endParaRPr lang="en-US" dirty="0">
              <a:cs typeface="Calibri"/>
            </a:endParaRPr>
          </a:p>
          <a:p>
            <a:r>
              <a:rPr lang="en-US" dirty="0"/>
              <a:t>["Displacement maps of the Clear Lake Volcanic Field"]</a:t>
            </a:r>
            <a:endParaRPr lang="en-US" dirty="0">
              <a:cs typeface="Calibri"/>
            </a:endParaRPr>
          </a:p>
          <a:p>
            <a:r>
              <a:rPr lang="en-US" dirty="0"/>
              <a:t>Image Credit: Charlie Nuncio</a:t>
            </a:r>
            <a:endParaRPr lang="en-US" dirty="0">
              <a:cs typeface="Calibri"/>
            </a:endParaRPr>
          </a:p>
          <a:p>
            <a:r>
              <a:rPr lang="en-US" dirty="0"/>
              <a:t>Image Source: Made specifically for this presentation in Clip Studio Paint and </a:t>
            </a:r>
            <a:r>
              <a:rPr lang="en-US" dirty="0" err="1"/>
              <a:t>OpenSARLab</a:t>
            </a:r>
            <a:endParaRPr lang="en-US" dirty="0">
              <a:cs typeface="Calibri"/>
            </a:endParaRPr>
          </a:p>
          <a:p>
            <a:endParaRPr lang="en-US" dirty="0">
              <a:cs typeface="Calibri"/>
            </a:endParaRPr>
          </a:p>
          <a:p>
            <a:r>
              <a:rPr lang="en-US" dirty="0"/>
              <a:t>["Earthquakes Over Time Near the Clear Lake Volcanic Field"]</a:t>
            </a:r>
            <a:endParaRPr lang="en-US" dirty="0">
              <a:cs typeface="Calibri"/>
            </a:endParaRPr>
          </a:p>
          <a:p>
            <a:r>
              <a:rPr lang="en-US" dirty="0"/>
              <a:t>Image Credit: Charlie Nuncio</a:t>
            </a:r>
            <a:endParaRPr lang="en-US" dirty="0">
              <a:cs typeface="Calibri"/>
            </a:endParaRPr>
          </a:p>
          <a:p>
            <a:r>
              <a:rPr lang="en-US" dirty="0"/>
              <a:t>Image Source: Made specifically for this presentation with Python using USGS earthquake catalog data</a:t>
            </a:r>
            <a:endParaRPr lang="en-US" dirty="0">
              <a:cs typeface="Calibri"/>
            </a:endParaRPr>
          </a:p>
        </p:txBody>
      </p:sp>
      <p:sp>
        <p:nvSpPr>
          <p:cNvPr id="4" name="Slide Number Placeholder 3"/>
          <p:cNvSpPr>
            <a:spLocks noGrp="1"/>
          </p:cNvSpPr>
          <p:nvPr>
            <p:ph type="sldNum" sz="quarter" idx="5"/>
          </p:nvPr>
        </p:nvSpPr>
        <p:spPr/>
        <p:txBody>
          <a:bodyPr/>
          <a:lstStyle/>
          <a:p>
            <a:fld id="{AA526F58-7E26-46E0-853F-8B3B51F72A5B}" type="slidenum">
              <a:rPr lang="en-US" smtClean="0"/>
              <a:t>19</a:t>
            </a:fld>
            <a:endParaRPr lang="en-US"/>
          </a:p>
        </p:txBody>
      </p:sp>
    </p:spTree>
    <p:extLst>
      <p:ext uri="{BB962C8B-B14F-4D97-AF65-F5344CB8AC3E}">
        <p14:creationId xmlns:p14="http://schemas.microsoft.com/office/powerpoint/2010/main" val="680366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area of interest is the Clear Lake Volcanic Field, the youngest and northernmost volcanic site within the California Coastal Range </a:t>
            </a:r>
            <a:r>
              <a:rPr lang="en-US" dirty="0">
                <a:ea typeface="Calibri"/>
                <a:cs typeface="Calibri"/>
              </a:rPr>
              <a:t>. The Clear Lake Volcanic Field boundary is defined by the USGS to be the southern portion of the actual lake, and portions of Kelseyville and southward agricultural areas. The study period evaluated the region from January 2016 to January 2024. The shapefile was provided by our partners and trimmed down to encompass the area of interest (AOI). </a:t>
            </a:r>
            <a:br>
              <a:rPr lang="en-US" dirty="0">
                <a:ea typeface="Calibri"/>
                <a:cs typeface="+mn-lt"/>
              </a:rPr>
            </a:br>
            <a:br>
              <a:rPr lang="en-US" dirty="0">
                <a:ea typeface="Calibri"/>
                <a:cs typeface="+mn-lt"/>
              </a:rPr>
            </a:br>
            <a:br>
              <a:rPr lang="en-US" dirty="0">
                <a:ea typeface="Calibri"/>
                <a:cs typeface="+mn-lt"/>
              </a:rPr>
            </a:br>
            <a:r>
              <a:rPr lang="en-US" dirty="0"/>
              <a:t>----------Image Information Below----------</a:t>
            </a:r>
            <a:endParaRPr lang="en-US" dirty="0">
              <a:ea typeface="Calibri"/>
              <a:cs typeface="Calibri"/>
            </a:endParaRPr>
          </a:p>
          <a:p>
            <a:r>
              <a:rPr lang="en-US" dirty="0"/>
              <a:t>[Map of the Clear Lake Volcanic Field"]</a:t>
            </a:r>
            <a:endParaRPr lang="en-US" dirty="0">
              <a:cs typeface="Calibri"/>
            </a:endParaRPr>
          </a:p>
          <a:p>
            <a:r>
              <a:rPr lang="en-US" dirty="0"/>
              <a:t>Image Credit: Ivan </a:t>
            </a:r>
            <a:r>
              <a:rPr lang="en-US" dirty="0" err="1"/>
              <a:t>Tochimani</a:t>
            </a:r>
            <a:r>
              <a:rPr lang="en-US" dirty="0"/>
              <a:t>-Hernandez</a:t>
            </a:r>
            <a:endParaRPr lang="en-US" dirty="0">
              <a:cs typeface="Calibri"/>
            </a:endParaRPr>
          </a:p>
          <a:p>
            <a:r>
              <a:rPr lang="en-US" dirty="0"/>
              <a:t>Image Source: ArcGIS Pro</a:t>
            </a:r>
            <a:br>
              <a:rPr lang="en-US" dirty="0">
                <a:cs typeface="+mn-lt"/>
              </a:rPr>
            </a:br>
            <a:r>
              <a:rPr lang="en-US" dirty="0" err="1">
                <a:solidFill>
                  <a:srgbClr val="000000"/>
                </a:solidFill>
                <a:latin typeface="Calibri"/>
                <a:cs typeface="Calibri"/>
              </a:rPr>
              <a:t>Basemap</a:t>
            </a:r>
            <a:r>
              <a:rPr lang="en-US" dirty="0">
                <a:solidFill>
                  <a:srgbClr val="000000"/>
                </a:solidFill>
                <a:latin typeface="Calibri"/>
                <a:cs typeface="Calibri"/>
              </a:rPr>
              <a:t> Credits: Esri, TomTom, Garmin, FAO, NOAA, USGS, EPA, USFWS, NASA, NGA, California State Parks, Garmin, </a:t>
            </a:r>
            <a:r>
              <a:rPr lang="en-US" dirty="0" err="1">
                <a:solidFill>
                  <a:srgbClr val="000000"/>
                </a:solidFill>
                <a:latin typeface="Calibri"/>
                <a:cs typeface="Calibri"/>
              </a:rPr>
              <a:t>SafeGraph</a:t>
            </a:r>
            <a:r>
              <a:rPr lang="en-US" dirty="0">
                <a:solidFill>
                  <a:srgbClr val="000000"/>
                </a:solidFill>
                <a:latin typeface="Calibri"/>
                <a:cs typeface="Calibri"/>
              </a:rPr>
              <a:t>, METI, Bureau of Land Management, NPS </a:t>
            </a:r>
            <a:endParaRPr lang="en-US" sz="1200" dirty="0">
              <a:solidFill>
                <a:schemeClr val="tx1">
                  <a:lumMod val="75000"/>
                  <a:lumOff val="25000"/>
                </a:schemeClr>
              </a:solidFill>
              <a:latin typeface="Century Gothic"/>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2</a:t>
            </a:fld>
            <a:endParaRPr lang="en-US"/>
          </a:p>
        </p:txBody>
      </p:sp>
    </p:spTree>
    <p:extLst>
      <p:ext uri="{BB962C8B-B14F-4D97-AF65-F5344CB8AC3E}">
        <p14:creationId xmlns:p14="http://schemas.microsoft.com/office/powerpoint/2010/main" val="4215277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Errors include: </a:t>
            </a:r>
            <a:endParaRPr lang="en-US" dirty="0"/>
          </a:p>
          <a:p>
            <a:pPr marL="228600" indent="-228600">
              <a:buAutoNum type="alphaLcPeriod"/>
            </a:pPr>
            <a:r>
              <a:rPr lang="en-US" dirty="0">
                <a:ea typeface="Calibri"/>
                <a:cs typeface="Calibri"/>
              </a:rPr>
              <a:t>The 24 baseline (coherence decreases) period satellite data we're getting from sentinel could be</a:t>
            </a:r>
            <a:br>
              <a:rPr lang="en-US" dirty="0">
                <a:ea typeface="Calibri"/>
                <a:cs typeface="+mn-lt"/>
              </a:rPr>
            </a:br>
            <a:r>
              <a:rPr lang="en-US" dirty="0">
                <a:ea typeface="Calibri"/>
                <a:cs typeface="Calibri"/>
              </a:rPr>
              <a:t> 1. More frequent and 2. At a higher resolution </a:t>
            </a:r>
          </a:p>
          <a:p>
            <a:pPr marL="228600" indent="-228600">
              <a:buAutoNum type="alphaLcPeriod"/>
            </a:pPr>
            <a:r>
              <a:rPr lang="en-US" dirty="0">
                <a:ea typeface="Calibri"/>
                <a:cs typeface="Calibri"/>
              </a:rPr>
              <a:t>The DEM maps we have are at 30 m res... needs to be refined through additional airborne data. Missing time component in the DEM data which means absolute deformation could not be measured. </a:t>
            </a:r>
          </a:p>
          <a:p>
            <a:pPr marL="228600" indent="-228600">
              <a:buAutoNum type="alphaLcPeriod"/>
            </a:pPr>
            <a:r>
              <a:rPr lang="en-US" dirty="0">
                <a:ea typeface="Calibri"/>
                <a:cs typeface="Calibri"/>
              </a:rPr>
              <a:t>Atmospheric distortion causes gaps in our data and corrections may delete significant amount of data</a:t>
            </a:r>
          </a:p>
          <a:p>
            <a:pPr marL="228600" indent="-228600">
              <a:buAutoNum type="alphaLcPeriod"/>
            </a:pPr>
            <a:r>
              <a:rPr lang="en-US" dirty="0">
                <a:ea typeface="Calibri"/>
                <a:cs typeface="Calibri"/>
              </a:rPr>
              <a:t>Periods of time are missing from the </a:t>
            </a:r>
            <a:r>
              <a:rPr lang="en-US" dirty="0" err="1">
                <a:ea typeface="Calibri"/>
                <a:cs typeface="Calibri"/>
              </a:rPr>
              <a:t>InSAR</a:t>
            </a:r>
            <a:r>
              <a:rPr lang="en-US" dirty="0">
                <a:ea typeface="Calibri"/>
                <a:cs typeface="Calibri"/>
              </a:rPr>
              <a:t> data (sometimes months worth of data) that affect the overall interferogram</a:t>
            </a:r>
          </a:p>
          <a:p>
            <a:endParaRPr lang="en-US" dirty="0">
              <a:ea typeface="Calibri"/>
              <a:cs typeface="Calibri"/>
            </a:endParaRPr>
          </a:p>
          <a:p>
            <a:r>
              <a:rPr lang="en-US" dirty="0"/>
              <a:t>----------Image Information Below----------</a:t>
            </a:r>
            <a:endParaRPr lang="en-US" dirty="0">
              <a:cs typeface="Calibri"/>
            </a:endParaRPr>
          </a:p>
          <a:p>
            <a:r>
              <a:rPr lang="en-US" dirty="0"/>
              <a:t>[Aerial image of the Clear Lake Volcanic Field]</a:t>
            </a:r>
            <a:endParaRPr lang="en-US" dirty="0">
              <a:cs typeface="Calibri"/>
            </a:endParaRPr>
          </a:p>
          <a:p>
            <a:r>
              <a:rPr lang="en-US" dirty="0"/>
              <a:t>Image Credit: Clear Lake Volcanic Field, USGS</a:t>
            </a:r>
            <a:endParaRPr lang="en-US" dirty="0">
              <a:cs typeface="Calibri"/>
            </a:endParaRPr>
          </a:p>
          <a:p>
            <a:r>
              <a:rPr lang="en-US" dirty="0"/>
              <a:t>Image Source: </a:t>
            </a:r>
            <a:r>
              <a:rPr lang="en-US" dirty="0">
                <a:hlinkClick r:id="rId3"/>
              </a:rPr>
              <a:t>https://www.usgs.gov/volcanoes/clear-lake-volcanic-field/science/volcanic-history-mount-konocti</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20</a:t>
            </a:fld>
            <a:endParaRPr lang="en-US"/>
          </a:p>
        </p:txBody>
      </p:sp>
    </p:spTree>
    <p:extLst>
      <p:ext uri="{BB962C8B-B14F-4D97-AF65-F5344CB8AC3E}">
        <p14:creationId xmlns:p14="http://schemas.microsoft.com/office/powerpoint/2010/main" val="1857680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spcAft>
                <a:spcPts val="1500"/>
              </a:spcAft>
            </a:pPr>
            <a:r>
              <a:rPr lang="en-US" dirty="0"/>
              <a:t>Considerable deformation of Clear Lake Volcanic Field detected, ranging from approximately 5 to 10 centimeters </a:t>
            </a:r>
            <a:endParaRPr lang="en-US" dirty="0">
              <a:cs typeface="Calibri" panose="020F0502020204030204"/>
            </a:endParaRPr>
          </a:p>
          <a:p>
            <a:pPr>
              <a:lnSpc>
                <a:spcPct val="90000"/>
              </a:lnSpc>
              <a:spcBef>
                <a:spcPts val="1000"/>
              </a:spcBef>
              <a:spcAft>
                <a:spcPts val="1500"/>
              </a:spcAft>
            </a:pPr>
            <a:r>
              <a:rPr lang="en-US" dirty="0"/>
              <a:t>Notable differences in surface displacement across seasons</a:t>
            </a:r>
            <a:endParaRPr lang="en-US" dirty="0">
              <a:cs typeface="Calibri" panose="020F0502020204030204"/>
            </a:endParaRPr>
          </a:p>
          <a:p>
            <a:pPr>
              <a:lnSpc>
                <a:spcPct val="90000"/>
              </a:lnSpc>
              <a:spcBef>
                <a:spcPts val="1000"/>
              </a:spcBef>
              <a:spcAft>
                <a:spcPts val="1500"/>
              </a:spcAft>
            </a:pPr>
            <a:r>
              <a:rPr lang="en-US" dirty="0"/>
              <a:t>Deformation is predominantly associated with seismic activity and geothermal changes in the geyser field – strong correlation with fault lines </a:t>
            </a:r>
            <a:endParaRPr lang="en-US" dirty="0">
              <a:cs typeface="Calibri" panose="020F0502020204030204"/>
            </a:endParaRPr>
          </a:p>
          <a:p>
            <a:pPr>
              <a:lnSpc>
                <a:spcPct val="90000"/>
              </a:lnSpc>
              <a:spcBef>
                <a:spcPts val="1000"/>
              </a:spcBef>
              <a:spcAft>
                <a:spcPts val="1500"/>
              </a:spcAft>
            </a:pPr>
            <a:r>
              <a:rPr lang="en-US" dirty="0"/>
              <a:t>Limited evidence suggesting deformation is due to volcanic activity in this area</a:t>
            </a:r>
            <a:endParaRPr lang="en-US" dirty="0">
              <a:cs typeface="Calibri" panose="020F0502020204030204"/>
            </a:endParaRPr>
          </a:p>
          <a:p>
            <a:pPr>
              <a:lnSpc>
                <a:spcPct val="90000"/>
              </a:lnSpc>
              <a:spcBef>
                <a:spcPts val="1000"/>
              </a:spcBef>
              <a:spcAft>
                <a:spcPts val="1500"/>
              </a:spcAft>
            </a:pPr>
            <a:r>
              <a:rPr lang="en-US" dirty="0"/>
              <a:t>Baseline of deformation created will help inform USGS CA Volcano Observatory in detecting future volcanic hazards</a:t>
            </a:r>
            <a:endParaRPr lang="en-US" dirty="0">
              <a:ea typeface="Calibri"/>
              <a:cs typeface="Calibri"/>
            </a:endParaRPr>
          </a:p>
          <a:p>
            <a:pPr>
              <a:lnSpc>
                <a:spcPct val="90000"/>
              </a:lnSpc>
              <a:spcBef>
                <a:spcPts val="1000"/>
              </a:spcBef>
              <a:spcAft>
                <a:spcPts val="1500"/>
              </a:spcAft>
            </a:pPr>
            <a:r>
              <a:rPr lang="en-US" dirty="0">
                <a:ea typeface="Calibri"/>
                <a:cs typeface="Calibri"/>
              </a:rPr>
              <a:t>No relationship between LST, SO2, and landcover when compared to volcanic deformation. </a:t>
            </a:r>
            <a:endParaRPr lang="en-US" dirty="0">
              <a:cs typeface="Calibri" panose="020F0502020204030204"/>
            </a:endParaRPr>
          </a:p>
          <a:p>
            <a:r>
              <a:rPr lang="en-US" dirty="0"/>
              <a:t>----------Image Information Below----------</a:t>
            </a:r>
            <a:endParaRPr lang="en-US" dirty="0">
              <a:ea typeface="Calibri"/>
              <a:cs typeface="Calibri"/>
            </a:endParaRPr>
          </a:p>
          <a:p>
            <a:r>
              <a:rPr lang="en-US" dirty="0"/>
              <a:t>[Image of interferogram screen capture showing northern California]</a:t>
            </a:r>
            <a:endParaRPr lang="en-US" dirty="0">
              <a:cs typeface="Calibri"/>
            </a:endParaRPr>
          </a:p>
          <a:p>
            <a:r>
              <a:rPr lang="en-US" dirty="0"/>
              <a:t>Image Credit: Lexi </a:t>
            </a:r>
            <a:r>
              <a:rPr lang="en-US" dirty="0" err="1"/>
              <a:t>Crilley</a:t>
            </a:r>
            <a:endParaRPr lang="en-US" dirty="0">
              <a:cs typeface="Calibri"/>
            </a:endParaRPr>
          </a:p>
          <a:p>
            <a:r>
              <a:rPr lang="en-US" dirty="0"/>
              <a:t>Image Source: Made with Sentinel-1 C-SAR data retrieved from ASF Vertex</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21</a:t>
            </a:fld>
            <a:endParaRPr lang="en-US"/>
          </a:p>
        </p:txBody>
      </p:sp>
    </p:spTree>
    <p:extLst>
      <p:ext uri="{BB962C8B-B14F-4D97-AF65-F5344CB8AC3E}">
        <p14:creationId xmlns:p14="http://schemas.microsoft.com/office/powerpoint/2010/main" val="329321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Thank you all so much for listening. Thank you especially to our wonderful partners and advisors who have been so much help this term.</a:t>
            </a:r>
          </a:p>
          <a:p>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E7E1B95B-CE2D-49D7-B771-62E08F7ADD6E}" type="slidenum">
              <a:rPr lang="en-US" smtClean="0"/>
              <a:t>22</a:t>
            </a:fld>
            <a:endParaRPr lang="en-US"/>
          </a:p>
        </p:txBody>
      </p:sp>
    </p:spTree>
    <p:extLst>
      <p:ext uri="{BB962C8B-B14F-4D97-AF65-F5344CB8AC3E}">
        <p14:creationId xmlns:p14="http://schemas.microsoft.com/office/powerpoint/2010/main" val="3269797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LST map</a:t>
            </a:r>
          </a:p>
          <a:p>
            <a:r>
              <a:rPr lang="en-US" dirty="0">
                <a:ea typeface="Calibri"/>
                <a:cs typeface="Calibri"/>
              </a:rPr>
              <a:t>Extract night time temperature data from </a:t>
            </a:r>
            <a:r>
              <a:rPr lang="en-US" dirty="0" err="1">
                <a:ea typeface="Calibri"/>
                <a:cs typeface="Calibri"/>
              </a:rPr>
              <a:t>modis</a:t>
            </a:r>
            <a:r>
              <a:rPr lang="en-US" dirty="0">
                <a:ea typeface="Calibri"/>
                <a:cs typeface="Calibri"/>
              </a:rPr>
              <a:t>. Do this only for winter seasons since we are trying to minimize the interference surface temperature faces through sunlight and other daytime interferences. Create a LST for every year between 2016 and 2022</a:t>
            </a:r>
          </a:p>
          <a:p>
            <a:endParaRPr lang="en-US" dirty="0">
              <a:ea typeface="Calibri"/>
              <a:cs typeface="Calibri"/>
            </a:endParaRPr>
          </a:p>
          <a:p>
            <a:r>
              <a:rPr lang="en-US" dirty="0"/>
              <a:t>----------Image Information Below----------</a:t>
            </a:r>
            <a:endParaRPr lang="en-US" dirty="0">
              <a:cs typeface="Calibri"/>
            </a:endParaRPr>
          </a:p>
          <a:p>
            <a:r>
              <a:rPr lang="en-US" dirty="0"/>
              <a:t>[Image of land surface temperature and precipitation maps for the Clear Lake Volcanic Field]</a:t>
            </a:r>
            <a:endParaRPr lang="en-US" dirty="0">
              <a:cs typeface="Calibri"/>
            </a:endParaRPr>
          </a:p>
          <a:p>
            <a:r>
              <a:rPr lang="en-US" dirty="0"/>
              <a:t>Image Credit: Ivan </a:t>
            </a:r>
            <a:r>
              <a:rPr lang="en-US" dirty="0" err="1"/>
              <a:t>Tochimani</a:t>
            </a:r>
            <a:r>
              <a:rPr lang="en-US" dirty="0"/>
              <a:t>-Hernandez</a:t>
            </a:r>
            <a:endParaRPr lang="en-US" dirty="0">
              <a:cs typeface="Calibri"/>
            </a:endParaRPr>
          </a:p>
          <a:p>
            <a:r>
              <a:rPr lang="en-US" dirty="0"/>
              <a:t>Image Source: Made on Google Earth Engine </a:t>
            </a:r>
            <a:endParaRPr lang="en-US" dirty="0">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23</a:t>
            </a:fld>
            <a:endParaRPr lang="en-US"/>
          </a:p>
        </p:txBody>
      </p:sp>
    </p:spTree>
    <p:extLst>
      <p:ext uri="{BB962C8B-B14F-4D97-AF65-F5344CB8AC3E}">
        <p14:creationId xmlns:p14="http://schemas.microsoft.com/office/powerpoint/2010/main" val="4239271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90000"/>
              </a:lnSpc>
              <a:spcBef>
                <a:spcPts val="1000"/>
              </a:spcBef>
              <a:spcAft>
                <a:spcPts val="1500"/>
              </a:spcAft>
              <a:buFont typeface="Arial,Sans-Serif"/>
              <a:buChar char="•"/>
            </a:pPr>
            <a:endParaRPr lang="en-US"/>
          </a:p>
          <a:p>
            <a:pPr>
              <a:lnSpc>
                <a:spcPct val="90000"/>
              </a:lnSpc>
              <a:spcBef>
                <a:spcPts val="1000"/>
              </a:spcBef>
              <a:spcAft>
                <a:spcPts val="1000"/>
              </a:spcAft>
            </a:pPr>
            <a:r>
              <a:rPr lang="en-US"/>
              <a:t>Export Note: Slide only for Partner Meeting</a:t>
            </a:r>
            <a:endParaRPr lang="en-US">
              <a:cs typeface="Calibri"/>
            </a:endParaRPr>
          </a:p>
          <a:p>
            <a:pPr>
              <a:lnSpc>
                <a:spcPct val="90000"/>
              </a:lnSpc>
              <a:spcBef>
                <a:spcPts val="1000"/>
              </a:spcBef>
              <a:spcAft>
                <a:spcPts val="1000"/>
              </a:spcAft>
            </a:pPr>
            <a:endParaRPr lang="en-US">
              <a:ea typeface="Calibri" panose="020F0502020204030204"/>
              <a:cs typeface="Calibri" panose="020F0502020204030204"/>
            </a:endParaRPr>
          </a:p>
          <a:p>
            <a:pPr>
              <a:lnSpc>
                <a:spcPct val="90000"/>
              </a:lnSpc>
              <a:spcBef>
                <a:spcPts val="1000"/>
              </a:spcBef>
              <a:spcAft>
                <a:spcPts val="1000"/>
              </a:spcAft>
            </a:pPr>
            <a:r>
              <a:rPr lang="en-US"/>
              <a:t>No clear visual or statistical evidence proving the impacts of precipitation (No major influx), agriculture (limited correlation with deformation), and groundwater (no clear subsidence aligning with the impacted area). </a:t>
            </a:r>
            <a:endParaRPr lang="en-US">
              <a:ea typeface="Calibri"/>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24</a:t>
            </a:fld>
            <a:endParaRPr lang="en-US"/>
          </a:p>
        </p:txBody>
      </p:sp>
    </p:spTree>
    <p:extLst>
      <p:ext uri="{BB962C8B-B14F-4D97-AF65-F5344CB8AC3E}">
        <p14:creationId xmlns:p14="http://schemas.microsoft.com/office/powerpoint/2010/main" val="35611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Clear Lake Volcanic Field is located in northern California and is the youngest volcano in the California Coast volcanic range - all of which formed as a result of tectonic movement with the Mendocino Triple Junction. </a:t>
            </a:r>
          </a:p>
          <a:p>
            <a:endParaRPr lang="en-US" dirty="0"/>
          </a:p>
          <a:p>
            <a:r>
              <a:rPr lang="en-US" dirty="0"/>
              <a:t>Faults underlying the actual lake are areas of weakness, where magma often may intrude. If magma interacts with water, it may result in a dangerous, explosive phreatomagmatic eruption. Phreatomagmatic eruptions are characterized by magma interacting with water, causing pockets of water to rapidly expand and trigger explosions. </a:t>
            </a:r>
            <a:endParaRPr lang="en-US" dirty="0">
              <a:cs typeface="Calibri"/>
            </a:endParaRPr>
          </a:p>
          <a:p>
            <a:endParaRPr lang="en-US" dirty="0"/>
          </a:p>
          <a:p>
            <a:r>
              <a:rPr lang="en-US" dirty="0"/>
              <a:t>There are populated areas (such as Kelseyville) and agricultural sites very close to CLVF, so it's important that we monitor the region for both safety and economic reasons. </a:t>
            </a:r>
            <a:endParaRPr lang="en-US" dirty="0">
              <a:cs typeface="Calibri"/>
            </a:endParaRPr>
          </a:p>
          <a:p>
            <a:endParaRPr lang="en-US" dirty="0">
              <a:ea typeface="Calibri"/>
              <a:cs typeface="Calibri"/>
            </a:endParaRPr>
          </a:p>
          <a:p>
            <a:endParaRPr lang="en-US" dirty="0">
              <a:ea typeface="Calibri"/>
              <a:cs typeface="Calibri"/>
            </a:endParaRPr>
          </a:p>
          <a:p>
            <a:endParaRPr lang="en-US" dirty="0"/>
          </a:p>
          <a:p>
            <a:r>
              <a:rPr lang="en-US" dirty="0"/>
              <a:t>----------Image Information Below----------</a:t>
            </a:r>
            <a:endParaRPr lang="en-US" dirty="0">
              <a:cs typeface="Calibri"/>
            </a:endParaRPr>
          </a:p>
          <a:p>
            <a:r>
              <a:rPr lang="en-US" dirty="0"/>
              <a:t>[Photo of the Clear Lake Volcanic Field"]</a:t>
            </a:r>
            <a:endParaRPr lang="en-US" dirty="0">
              <a:cs typeface="Calibri"/>
            </a:endParaRPr>
          </a:p>
          <a:p>
            <a:r>
              <a:rPr lang="en-US" dirty="0"/>
              <a:t>Image Credit: Dr. Jessica Ball (Partner)</a:t>
            </a:r>
            <a:endParaRPr lang="en-US" dirty="0">
              <a:cs typeface="Calibri"/>
            </a:endParaRPr>
          </a:p>
          <a:p>
            <a:r>
              <a:rPr lang="en-US" dirty="0"/>
              <a:t>Image Source: Partner Provided</a:t>
            </a:r>
            <a:endParaRPr lang="en-US" dirty="0">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3</a:t>
            </a:fld>
            <a:endParaRPr lang="en-US"/>
          </a:p>
        </p:txBody>
      </p:sp>
    </p:spTree>
    <p:extLst>
      <p:ext uri="{BB962C8B-B14F-4D97-AF65-F5344CB8AC3E}">
        <p14:creationId xmlns:p14="http://schemas.microsoft.com/office/powerpoint/2010/main" val="1198405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Thanks! I'm sure you all are wondering what specifically makes Clear Lake Volcanic Field a hazard, and how potential disaster would impact the community surrounding the region. </a:t>
            </a:r>
            <a:endParaRPr lang="en-US" dirty="0">
              <a:ea typeface="Calibri"/>
              <a:cs typeface="Calibri"/>
            </a:endParaRPr>
          </a:p>
          <a:p>
            <a:endParaRPr lang="en-US" dirty="0">
              <a:cs typeface="Calibri"/>
            </a:endParaRPr>
          </a:p>
          <a:p>
            <a:endParaRPr lang="en-US" dirty="0"/>
          </a:p>
          <a:p>
            <a:r>
              <a:rPr lang="en-US" dirty="0"/>
              <a:t>To illustrate the overall picture of the potential disaster surrounding clear lake, I will quote Dr. Ball in saying that "Residents, infrastructure, agricultural, water, and recreational resources would be at significant risk in the event of explosive phreatomagmatic activity. " (Ball, 2022) . (Concern Notes &amp; Quote Credits: </a:t>
            </a:r>
            <a:r>
              <a:rPr lang="en-US" dirty="0">
                <a:hlinkClick r:id="rId3"/>
              </a:rPr>
              <a:t>https://www.frontiersin.org/journals/earth-science/articles/10.3389/feart.2022.911129/full</a:t>
            </a:r>
            <a:r>
              <a:rPr lang="en-US" dirty="0"/>
              <a:t>  )</a:t>
            </a:r>
            <a:endParaRPr lang="en-US" dirty="0">
              <a:cs typeface="Calibri"/>
            </a:endParaRPr>
          </a:p>
          <a:p>
            <a:endParaRPr lang="en-US" dirty="0"/>
          </a:p>
          <a:p>
            <a:endParaRPr lang="en-US" dirty="0">
              <a:ea typeface="Calibri" panose="020F0502020204030204"/>
              <a:cs typeface="Calibri"/>
            </a:endParaRPr>
          </a:p>
          <a:p>
            <a:r>
              <a:rPr lang="en-US" dirty="0">
                <a:ea typeface="Calibri" panose="020F0502020204030204"/>
                <a:cs typeface="Calibri"/>
              </a:rPr>
              <a:t>To delve deeper on this, as Charlie mentioned, </a:t>
            </a:r>
            <a:r>
              <a:rPr lang="en-US" dirty="0"/>
              <a:t>the magma and water interaction poses risk for explosivity, resulting in phreatomagmatic activity. In addition, </a:t>
            </a:r>
            <a:r>
              <a:rPr lang="en-US" dirty="0">
                <a:cs typeface="Calibri"/>
              </a:rPr>
              <a:t>Clear Lake's vents are in close proximity to community areas, and the volcanic field also contains magma reservoirs that underlie the volcanic field and geyser steam field. </a:t>
            </a:r>
            <a:endParaRPr lang="en-US" dirty="0">
              <a:ea typeface="Calibri"/>
              <a:cs typeface="Calibri"/>
            </a:endParaRPr>
          </a:p>
          <a:p>
            <a:endParaRPr lang="en-US" dirty="0">
              <a:cs typeface="Calibri"/>
            </a:endParaRPr>
          </a:p>
          <a:p>
            <a:endParaRPr lang="en-US" dirty="0">
              <a:cs typeface="Calibri"/>
            </a:endParaRPr>
          </a:p>
          <a:p>
            <a:r>
              <a:rPr lang="en-US" dirty="0"/>
              <a:t>To further illustrate areas of potential impact, according to USGS, 18 thousand people are exposed to potential hazard zone in addition to 70K+ visits to Clear Lake State Park a year. Furthermore,  20+ community services (fire stations, schools, hospitals, police) and over a thousand acres of agriculture are in impact range. </a:t>
            </a:r>
            <a:endParaRPr lang="en-US" dirty="0">
              <a:cs typeface="Calibri"/>
            </a:endParaRPr>
          </a:p>
          <a:p>
            <a:endParaRPr lang="en-US" dirty="0"/>
          </a:p>
          <a:p>
            <a:r>
              <a:rPr lang="en-US" dirty="0">
                <a:cs typeface="Calibri"/>
              </a:rPr>
              <a:t>(Statistics Credits: </a:t>
            </a:r>
            <a:r>
              <a:rPr lang="en-US" dirty="0">
                <a:hlinkClick r:id="rId4"/>
              </a:rPr>
              <a:t>https://geonarrative.usgs.gov/calvo_exposure/</a:t>
            </a:r>
            <a:r>
              <a:rPr lang="en-US" dirty="0"/>
              <a:t>)</a:t>
            </a:r>
            <a:endParaRPr lang="en-US" dirty="0">
              <a:cs typeface="Calibri"/>
            </a:endParaRPr>
          </a:p>
          <a:p>
            <a:endParaRPr lang="en-US" dirty="0">
              <a:cs typeface="Calibri"/>
            </a:endParaRPr>
          </a:p>
          <a:p>
            <a:r>
              <a:rPr lang="en-US" dirty="0">
                <a:cs typeface="Calibri"/>
              </a:rPr>
              <a:t>--------Quote Credits---------</a:t>
            </a:r>
            <a:br>
              <a:rPr lang="en-US" dirty="0">
                <a:cs typeface="+mn-lt"/>
              </a:rPr>
            </a:br>
            <a:r>
              <a:rPr lang="en-US" dirty="0">
                <a:cs typeface="Calibri"/>
              </a:rPr>
              <a:t>Quote credit: Jessica Ball (partner)</a:t>
            </a:r>
            <a:br>
              <a:rPr lang="en-US" dirty="0">
                <a:cs typeface="+mn-lt"/>
              </a:rPr>
            </a:br>
            <a:r>
              <a:rPr lang="en-US" dirty="0">
                <a:cs typeface="Calibri"/>
              </a:rPr>
              <a:t>Quote Source: </a:t>
            </a:r>
            <a:r>
              <a:rPr lang="en-US" dirty="0">
                <a:hlinkClick r:id="rId3"/>
              </a:rPr>
              <a:t>https://www.frontiersin.org/journals/earth-science/articles/10.3389/feart.2022.911129/full</a:t>
            </a:r>
          </a:p>
          <a:p>
            <a:endParaRPr lang="en-US" dirty="0"/>
          </a:p>
          <a:p>
            <a:r>
              <a:rPr lang="en-US" dirty="0"/>
              <a:t>--------Statistics Credits---------</a:t>
            </a:r>
            <a:br>
              <a:rPr lang="en-US" dirty="0">
                <a:cs typeface="+mn-lt"/>
              </a:rPr>
            </a:br>
            <a:r>
              <a:rPr lang="en-US" dirty="0"/>
              <a:t>Quote credit: USGS (partner)</a:t>
            </a:r>
            <a:br>
              <a:rPr lang="en-US" dirty="0">
                <a:cs typeface="+mn-lt"/>
              </a:rPr>
            </a:br>
            <a:r>
              <a:rPr lang="en-US" dirty="0"/>
              <a:t>Quote Source: </a:t>
            </a:r>
            <a:r>
              <a:rPr lang="en-US" dirty="0">
                <a:hlinkClick r:id="rId4"/>
              </a:rPr>
              <a:t>https://geonarrative.usgs.gov/calvo_exposure/</a:t>
            </a:r>
          </a:p>
          <a:p>
            <a:endParaRPr lang="en-US" dirty="0">
              <a:ea typeface="Calibri"/>
              <a:cs typeface="Calibri"/>
            </a:endParaRPr>
          </a:p>
          <a:p>
            <a:r>
              <a:rPr lang="en-US" dirty="0">
                <a:ea typeface="Calibri"/>
                <a:cs typeface="Calibri"/>
              </a:rPr>
              <a:t>Image Credits: Microsoft Icons</a:t>
            </a:r>
          </a:p>
        </p:txBody>
      </p:sp>
      <p:sp>
        <p:nvSpPr>
          <p:cNvPr id="4" name="Slide Number Placeholder 3"/>
          <p:cNvSpPr>
            <a:spLocks noGrp="1"/>
          </p:cNvSpPr>
          <p:nvPr>
            <p:ph type="sldNum" sz="quarter" idx="5"/>
          </p:nvPr>
        </p:nvSpPr>
        <p:spPr/>
        <p:txBody>
          <a:bodyPr/>
          <a:lstStyle/>
          <a:p>
            <a:fld id="{E7E1B95B-CE2D-49D7-B771-62E08F7ADD6E}" type="slidenum">
              <a:rPr lang="en-US" smtClean="0"/>
              <a:t>4</a:t>
            </a:fld>
            <a:endParaRPr lang="en-US"/>
          </a:p>
        </p:txBody>
      </p:sp>
    </p:spTree>
    <p:extLst>
      <p:ext uri="{BB962C8B-B14F-4D97-AF65-F5344CB8AC3E}">
        <p14:creationId xmlns:p14="http://schemas.microsoft.com/office/powerpoint/2010/main" val="43326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slide depicts two volcanic magma chamber scenarios: closed-vents and open-vents. Magma chambers produce CO2 and SO2 which is released in open-vent scenarios, but gets trapped in closed-vent scenarios. When gases are trapped underground, it causes great ground expansion. This ground expansion is what leads to deformation on the surface, which can be detected by satellite methods such as </a:t>
            </a:r>
            <a:r>
              <a:rPr lang="en-US" dirty="0" err="1">
                <a:ea typeface="Calibri"/>
                <a:cs typeface="Calibri"/>
              </a:rPr>
              <a:t>inSAR</a:t>
            </a:r>
            <a:r>
              <a:rPr lang="en-US" dirty="0">
                <a:ea typeface="Calibri"/>
                <a:cs typeface="Calibri"/>
              </a:rPr>
              <a:t>. Our AOI is a closed vent system, meaning that if the magma chamber is relatively close to the ground we will note deformation on the surface. </a:t>
            </a:r>
          </a:p>
          <a:p>
            <a:endParaRPr lang="en-US" dirty="0">
              <a:ea typeface="Calibri"/>
              <a:cs typeface="Calibri"/>
            </a:endParaRPr>
          </a:p>
          <a:p>
            <a:endParaRPr lang="en-US" dirty="0"/>
          </a:p>
          <a:p>
            <a:r>
              <a:rPr lang="en-US" dirty="0"/>
              <a:t>----------Image Information Below----------</a:t>
            </a:r>
            <a:endParaRPr lang="en-US" dirty="0">
              <a:cs typeface="Calibri"/>
            </a:endParaRPr>
          </a:p>
          <a:p>
            <a:r>
              <a:rPr lang="en-US" dirty="0"/>
              <a:t>[Photo of Closed-Vent and Open-Vent Volcanoes"]</a:t>
            </a:r>
            <a:endParaRPr lang="en-US" dirty="0">
              <a:cs typeface="Calibri"/>
            </a:endParaRPr>
          </a:p>
          <a:p>
            <a:r>
              <a:rPr lang="en-US" dirty="0"/>
              <a:t>Image Credit: Charlie Nuncio</a:t>
            </a:r>
            <a:endParaRPr lang="en-US" dirty="0">
              <a:cs typeface="Calibri"/>
            </a:endParaRPr>
          </a:p>
          <a:p>
            <a:r>
              <a:rPr lang="en-US" dirty="0"/>
              <a:t>Image Source: Made specifically for this presentation in Clip Studio Paint. </a:t>
            </a:r>
            <a:endParaRPr lang="en-US" dirty="0">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5</a:t>
            </a:fld>
            <a:endParaRPr lang="en-US"/>
          </a:p>
        </p:txBody>
      </p:sp>
    </p:spTree>
    <p:extLst>
      <p:ext uri="{BB962C8B-B14F-4D97-AF65-F5344CB8AC3E}">
        <p14:creationId xmlns:p14="http://schemas.microsoft.com/office/powerpoint/2010/main" val="2491739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For this project, we collaborated with the United States Geological Survey (USGS) California Volcano Observatory - primarily with Dr. Jessica Ball and Dr. Brianna Corsa. The observatory evaluates all volcanic hazards in California, including those at CLVF, where they evaluate the site geologically, geochemically, and </a:t>
            </a:r>
            <a:r>
              <a:rPr lang="en-US" dirty="0" err="1"/>
              <a:t>geophysically</a:t>
            </a:r>
            <a:r>
              <a:rPr lang="en-US" dirty="0"/>
              <a:t>. </a:t>
            </a:r>
          </a:p>
          <a:p>
            <a:pPr>
              <a:defRPr/>
            </a:pPr>
            <a:endParaRPr lang="en-US" dirty="0"/>
          </a:p>
          <a:p>
            <a:pPr>
              <a:defRPr/>
            </a:pPr>
            <a:r>
              <a:rPr lang="en-US" dirty="0">
                <a:cs typeface="Calibri"/>
              </a:rPr>
              <a:t>Together, the observatory and the team sought to develop a long-term deformation record, as to see if any eruptive precursors could be detected through </a:t>
            </a:r>
            <a:r>
              <a:rPr lang="en-US" dirty="0" err="1">
                <a:cs typeface="Calibri"/>
              </a:rPr>
              <a:t>InSAR</a:t>
            </a:r>
            <a:r>
              <a:rPr lang="en-US" dirty="0">
                <a:cs typeface="Calibri"/>
              </a:rPr>
              <a:t> and related methods. Deformation maps have been used to observe volcanic activity in Hawaii and Yellowstone, but is a new </a:t>
            </a:r>
            <a:r>
              <a:rPr lang="en-US" dirty="0" err="1">
                <a:cs typeface="Calibri"/>
              </a:rPr>
              <a:t>mothods</a:t>
            </a:r>
            <a:r>
              <a:rPr lang="en-US" dirty="0">
                <a:cs typeface="Calibri"/>
              </a:rPr>
              <a:t> to understand volcanic activity in the CLVF region. </a:t>
            </a:r>
            <a:endParaRPr lang="en-US" dirty="0">
              <a:ea typeface="Calibri"/>
              <a:cs typeface="Calibri"/>
            </a:endParaRPr>
          </a:p>
          <a:p>
            <a:endParaRPr lang="en-US" dirty="0"/>
          </a:p>
          <a:p>
            <a:r>
              <a:rPr lang="en-US" dirty="0"/>
              <a:t>----------Image Information Below----------</a:t>
            </a:r>
            <a:endParaRPr lang="en-US" dirty="0">
              <a:cs typeface="Calibri"/>
            </a:endParaRPr>
          </a:p>
          <a:p>
            <a:r>
              <a:rPr lang="en-US" dirty="0"/>
              <a:t>[Photo of the USGS Logo]</a:t>
            </a:r>
            <a:endParaRPr lang="en-US" dirty="0">
              <a:cs typeface="Calibri"/>
            </a:endParaRPr>
          </a:p>
          <a:p>
            <a:r>
              <a:rPr lang="en-US" dirty="0"/>
              <a:t>Image Credit: USGS Public Domain </a:t>
            </a:r>
            <a:endParaRPr lang="en-US" dirty="0">
              <a:cs typeface="Calibri"/>
            </a:endParaRPr>
          </a:p>
          <a:p>
            <a:r>
              <a:rPr lang="en-US" dirty="0"/>
              <a:t>Image Source: https://commons.wikimedia.org/wiki/File:USGS_logo_green.svg</a:t>
            </a:r>
            <a:endParaRPr lang="en-US" dirty="0">
              <a:cs typeface="Calibri"/>
            </a:endParaRPr>
          </a:p>
          <a:p>
            <a:r>
              <a:rPr lang="en-US" dirty="0">
                <a:cs typeface="Calibri"/>
              </a:rPr>
              <a:t> </a:t>
            </a:r>
            <a:br>
              <a:rPr lang="en-US" dirty="0">
                <a:cs typeface="+mn-lt"/>
              </a:rPr>
            </a:br>
            <a:r>
              <a:rPr lang="en-US" dirty="0">
                <a:cs typeface="Calibri"/>
              </a:rPr>
              <a:t>[Photo of Clearlake]</a:t>
            </a:r>
            <a:br>
              <a:rPr lang="en-US" dirty="0">
                <a:cs typeface="+mn-lt"/>
              </a:rPr>
            </a:br>
            <a:r>
              <a:rPr lang="en-US" dirty="0">
                <a:cs typeface="Calibri"/>
              </a:rPr>
              <a:t>Image Credit: USGS, </a:t>
            </a:r>
            <a:r>
              <a:rPr lang="en-US" dirty="0"/>
              <a:t>Julie Donnelly-Nolan</a:t>
            </a:r>
            <a:endParaRPr lang="en-US" dirty="0">
              <a:cs typeface="Calibri"/>
            </a:endParaRPr>
          </a:p>
          <a:p>
            <a:r>
              <a:rPr lang="en-US" dirty="0">
                <a:cs typeface="Calibri"/>
              </a:rPr>
              <a:t>Image Source: </a:t>
            </a:r>
            <a:r>
              <a:rPr lang="en-US" dirty="0">
                <a:hlinkClick r:id="rId3"/>
              </a:rPr>
              <a:t>https://www.usgs.gov/media/images/thurston-lake-and-mount-konocti-clear-lake-volcanic-field</a:t>
            </a:r>
            <a:r>
              <a:rPr lang="en-US" dirty="0"/>
              <a:t> , USGS public domain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6</a:t>
            </a:fld>
            <a:endParaRPr lang="en-US"/>
          </a:p>
        </p:txBody>
      </p:sp>
    </p:spTree>
    <p:extLst>
      <p:ext uri="{BB962C8B-B14F-4D97-AF65-F5344CB8AC3E}">
        <p14:creationId xmlns:p14="http://schemas.microsoft.com/office/powerpoint/2010/main" val="498341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primary objective has been to assess the feasibility of using Sentinel-1 C-SAR data and Digital Elevation Models (DEMs) to create a historic time series of deformation with interferometric analysis. These end products will create a baseline for response to volcanic unrest, especially for ground deformation monitoring, and assist future hazard assessment in the region. Additionally, we produced a Social Media series for the USGS and DEVELOP Facebook, Instagram, and X pages to boost communication of these concepts and improve public engagement with the site as well as disseminate information pertaining to the applications of satellite data. </a:t>
            </a:r>
            <a:endParaRPr lang="en-US" dirty="0">
              <a:cs typeface="Calibri"/>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7</a:t>
            </a:fld>
            <a:endParaRPr lang="en-US"/>
          </a:p>
        </p:txBody>
      </p:sp>
    </p:spTree>
    <p:extLst>
      <p:ext uri="{BB962C8B-B14F-4D97-AF65-F5344CB8AC3E}">
        <p14:creationId xmlns:p14="http://schemas.microsoft.com/office/powerpoint/2010/main" val="178057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panose="020F0502020204030204"/>
              </a:rPr>
              <a:t>We used a variety of Earth observations in achieving these objectives, from NASA and other sources. Our main data source was Sentinel-1 C-SAR from the European Space Agency and accessed through the Alaska satellite facility's vertex platform. We supplemented this with data from Landsat 8 and Aqua Modis to draw relationships between temperature, landcover and deformation. </a:t>
            </a:r>
          </a:p>
          <a:p>
            <a:endParaRPr lang="en-US" b="1" dirty="0">
              <a:ea typeface="Calibri"/>
              <a:cs typeface="Calibri"/>
            </a:endParaRPr>
          </a:p>
          <a:p>
            <a:r>
              <a:rPr lang="en-US" b="1" dirty="0">
                <a:ea typeface="Calibri"/>
                <a:cs typeface="Calibri"/>
              </a:rPr>
              <a:t>Satellites:</a:t>
            </a:r>
            <a:r>
              <a:rPr lang="en-US" dirty="0"/>
              <a:t> Sentinel-1 C-SAR (Parameters: Elevation, Vertical displacement) was used to create a record of deformation. </a:t>
            </a:r>
            <a:r>
              <a:rPr lang="en-US" dirty="0" err="1"/>
              <a:t>InSAR</a:t>
            </a:r>
            <a:r>
              <a:rPr lang="en-US" dirty="0"/>
              <a:t> techniques will be utilized. Sentinel-5p TROPOMI was used to investigate if there was a pattern between SO2 and deformation trends.</a:t>
            </a:r>
            <a:endParaRPr lang="en-US" dirty="0">
              <a:ea typeface="Calibri" panose="020F0502020204030204"/>
              <a:cs typeface="Calibri" panose="020F0502020204030204"/>
            </a:endParaRPr>
          </a:p>
          <a:p>
            <a:r>
              <a:rPr lang="en-US" dirty="0">
                <a:ea typeface="Calibri"/>
                <a:cs typeface="+mn-lt"/>
              </a:rPr>
              <a:t>Aqua MODIS was used to evaluate nighttime temperatures. Landsat 8 was used to study landcover. </a:t>
            </a:r>
          </a:p>
          <a:p>
            <a:br>
              <a:rPr lang="en-US" dirty="0">
                <a:cs typeface="+mn-lt"/>
              </a:rPr>
            </a:br>
            <a:endParaRPr lang="en-US" dirty="0">
              <a:ea typeface="Calibri" panose="020F0502020204030204"/>
              <a:cs typeface="Calibri" panose="020F0502020204030204"/>
            </a:endParaRPr>
          </a:p>
          <a:p>
            <a:r>
              <a:rPr lang="en-US" dirty="0">
                <a:cs typeface="Calibri" panose="020F0502020204030204"/>
              </a:rPr>
              <a:t>-------Image credits--------</a:t>
            </a:r>
            <a:endParaRPr lang="en-US" dirty="0"/>
          </a:p>
          <a:p>
            <a:pPr marL="171450" indent="-171450">
              <a:buFont typeface="Calibri"/>
              <a:buChar char="-"/>
            </a:pPr>
            <a:r>
              <a:rPr lang="en-US" dirty="0">
                <a:ea typeface="Calibri" panose="020F0502020204030204"/>
                <a:cs typeface="Calibri" panose="020F0502020204030204"/>
              </a:rPr>
              <a:t>Image of Sentinel 1 from Wikipedia; </a:t>
            </a:r>
            <a:r>
              <a:rPr lang="en-US" dirty="0">
                <a:hlinkClick r:id="rId3"/>
              </a:rPr>
              <a:t>https://en.wikipedia.org/wiki/Sentinel-1</a:t>
            </a:r>
            <a:endParaRPr lang="en-US" dirty="0">
              <a:ea typeface="Calibri"/>
              <a:cs typeface="Calibri"/>
              <a:hlinkClick r:id="rId3"/>
            </a:endParaRPr>
          </a:p>
          <a:p>
            <a:pPr marL="171450" indent="-171450">
              <a:buFont typeface="Calibri"/>
              <a:buChar char="-"/>
            </a:pPr>
            <a:r>
              <a:rPr lang="en-US" dirty="0">
                <a:ea typeface="Calibri" panose="020F0502020204030204"/>
                <a:cs typeface="Calibri" panose="020F0502020204030204"/>
              </a:rPr>
              <a:t>Image of Sentinel 5 from Wikimedia: </a:t>
            </a:r>
            <a:r>
              <a:rPr lang="en-US" dirty="0"/>
              <a:t>https://commons.wikimedia.org/wiki/File:Sentinel_5P_model.jpg</a:t>
            </a:r>
            <a:endParaRPr lang="en-US" dirty="0">
              <a:ea typeface="Calibri" panose="020F0502020204030204"/>
              <a:cs typeface="Calibri" panose="020F0502020204030204"/>
            </a:endParaRPr>
          </a:p>
          <a:p>
            <a:pPr marL="171450" indent="-171450">
              <a:buFont typeface="Calibri"/>
              <a:buChar char="-"/>
            </a:pPr>
            <a:r>
              <a:rPr lang="en-US" dirty="0">
                <a:ea typeface="Calibri" panose="020F0502020204030204"/>
                <a:cs typeface="Calibri" panose="020F0502020204030204"/>
              </a:rPr>
              <a:t>Image of Landsat 8 from USGS:</a:t>
            </a:r>
            <a:r>
              <a:rPr lang="en-US" dirty="0">
                <a:effectLst/>
                <a:highlight>
                  <a:srgbClr val="EBD3E1"/>
                </a:highlight>
              </a:rPr>
              <a:t> </a:t>
            </a:r>
            <a:r>
              <a:rPr lang="en-US" dirty="0">
                <a:hlinkClick r:id="rId4" tooltip="https://www.usgs.gov/media/images/landsat-8"/>
              </a:rPr>
              <a:t>https://www.usgs.gov/media/images/landsat-8</a:t>
            </a:r>
            <a:r>
              <a:rPr lang="en-US" dirty="0">
                <a:effectLst/>
                <a:highlight>
                  <a:srgbClr val="EBD3E1"/>
                </a:highlight>
              </a:rPr>
              <a:t> </a:t>
            </a:r>
            <a:endParaRPr lang="en-US" dirty="0">
              <a:ea typeface="Calibri" panose="020F0502020204030204"/>
              <a:cs typeface="Calibri" panose="020F0502020204030204"/>
            </a:endParaRPr>
          </a:p>
          <a:p>
            <a:pPr marL="171450" indent="-171450">
              <a:buFont typeface="Calibri"/>
              <a:buChar char="-"/>
            </a:pPr>
            <a:r>
              <a:rPr lang="en-US" dirty="0">
                <a:highlight>
                  <a:srgbClr val="EBD3E1"/>
                </a:highlight>
                <a:ea typeface="Calibri" panose="020F0502020204030204"/>
                <a:cs typeface="Calibri" panose="020F0502020204030204"/>
              </a:rPr>
              <a:t>Image of Aqua Modis: </a:t>
            </a:r>
            <a:r>
              <a:rPr lang="en-US" dirty="0">
                <a:highlight>
                  <a:srgbClr val="EBD3E1"/>
                </a:highlight>
              </a:rPr>
              <a:t>https://commons.wikimedia.org/wiki/File:Artist%27s_rendering_of_NASA%27s_Aqua_Satellite.jpg</a:t>
            </a:r>
          </a:p>
          <a:p>
            <a:pPr marL="171450" indent="-171450">
              <a:buFont typeface="Calibri"/>
              <a:buChar char="-"/>
            </a:pPr>
            <a:r>
              <a:rPr lang="en-US" dirty="0">
                <a:ea typeface="Calibri" panose="020F0502020204030204"/>
                <a:cs typeface="Calibri" panose="020F0502020204030204"/>
              </a:rPr>
              <a:t>Image of DEM from Science Photo Gallery; </a:t>
            </a:r>
            <a:r>
              <a:rPr lang="en-US" dirty="0">
                <a:hlinkClick r:id="rId5"/>
              </a:rPr>
              <a:t>https://sciencephotogallery.com/featured/shuttle-radar-topography-mission-detlev-van-ravenswaay.html</a:t>
            </a:r>
            <a:endParaRPr lang="en-US" dirty="0"/>
          </a:p>
          <a:p>
            <a:pPr marL="171450" indent="-171450">
              <a:buFont typeface="Calibri"/>
              <a:buChar char="-"/>
            </a:pPr>
            <a:r>
              <a:rPr lang="en-US" dirty="0">
                <a:ea typeface="Calibri" panose="020F0502020204030204"/>
                <a:cs typeface="Calibri" panose="020F0502020204030204"/>
              </a:rPr>
              <a:t>Background image; Microsoft 365 Stock Images </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8</a:t>
            </a:fld>
            <a:endParaRPr lang="en-US"/>
          </a:p>
        </p:txBody>
      </p:sp>
    </p:spTree>
    <p:extLst>
      <p:ext uri="{BB962C8B-B14F-4D97-AF65-F5344CB8AC3E}">
        <p14:creationId xmlns:p14="http://schemas.microsoft.com/office/powerpoint/2010/main" val="2034238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err="1">
                <a:cs typeface="Calibri"/>
              </a:rPr>
              <a:t>InSAR</a:t>
            </a:r>
            <a:r>
              <a:rPr lang="en-US" dirty="0">
                <a:cs typeface="Calibri"/>
              </a:rPr>
              <a:t> deformation mapping through </a:t>
            </a:r>
            <a:r>
              <a:rPr lang="en-US" dirty="0" err="1">
                <a:cs typeface="Calibri"/>
              </a:rPr>
              <a:t>mintPy</a:t>
            </a:r>
            <a:r>
              <a:rPr lang="en-US" dirty="0">
                <a:cs typeface="Calibri"/>
              </a:rPr>
              <a:t> </a:t>
            </a:r>
            <a:endParaRPr lang="en-US" dirty="0">
              <a:ea typeface="Calibri" panose="020F0502020204030204"/>
              <a:cs typeface="Calibri" panose="020F0502020204030204"/>
            </a:endParaRPr>
          </a:p>
          <a:p>
            <a:pPr marL="171450" indent="-171450">
              <a:buFont typeface="Arial"/>
              <a:buChar char="•"/>
            </a:pPr>
            <a:r>
              <a:rPr lang="en-US" dirty="0"/>
              <a:t>Unwrapped interferograms were retrieved from the Alaska Satellite Facility and processed using the Miami </a:t>
            </a:r>
            <a:r>
              <a:rPr lang="en-US" dirty="0" err="1"/>
              <a:t>InSAR</a:t>
            </a:r>
            <a:r>
              <a:rPr lang="en-US" dirty="0"/>
              <a:t> time-series software (</a:t>
            </a:r>
            <a:r>
              <a:rPr lang="en-US" dirty="0" err="1"/>
              <a:t>MintPy</a:t>
            </a:r>
            <a:r>
              <a:rPr lang="en-US" dirty="0"/>
              <a:t>), following stacking workflow procedures as defined by </a:t>
            </a:r>
            <a:r>
              <a:rPr lang="en-US" dirty="0" err="1"/>
              <a:t>Yunjun</a:t>
            </a:r>
            <a:r>
              <a:rPr lang="en-US" dirty="0"/>
              <a:t> et al. (2019) (Figure #). </a:t>
            </a:r>
            <a:r>
              <a:rPr lang="en-US" dirty="0" err="1"/>
              <a:t>MintPy’s</a:t>
            </a:r>
            <a:r>
              <a:rPr lang="en-US" dirty="0"/>
              <a:t> workflow was sequentially executed in two phases starting with correcting unwrapping errors and inverting for a phase time-series. The inverted phase was then corrected for additional noise (tropospheric delay, phase </a:t>
            </a:r>
            <a:r>
              <a:rPr lang="en-US" dirty="0" err="1"/>
              <a:t>deramping</a:t>
            </a:r>
            <a:r>
              <a:rPr lang="en-US" dirty="0"/>
              <a:t>, topographic residuals) using outside inputs such as global atmospheric and </a:t>
            </a:r>
            <a:r>
              <a:rPr lang="en-US" dirty="0" err="1"/>
              <a:t>DEMs.</a:t>
            </a:r>
            <a:r>
              <a:rPr lang="en-US" dirty="0"/>
              <a:t> If noise corrections were found to be unreasonable during this step, they were reprocessed until deemed viable for a displacement time-series. This displacement was then used for velocity estimations; including evaluating average velocity for the volcanic field.</a:t>
            </a:r>
            <a:endParaRPr lang="en-US" dirty="0">
              <a:ea typeface="Calibri" panose="020F0502020204030204"/>
              <a:cs typeface="Calibri"/>
            </a:endParaRPr>
          </a:p>
          <a:p>
            <a:pPr marL="171450" indent="-171450">
              <a:buFont typeface="Arial"/>
              <a:buChar char="•"/>
            </a:pPr>
            <a:endParaRPr lang="en-US" dirty="0">
              <a:ea typeface="Calibri" panose="020F0502020204030204"/>
              <a:cs typeface="Calibri"/>
            </a:endParaRPr>
          </a:p>
          <a:p>
            <a:pPr marL="171450" indent="-171450">
              <a:buFont typeface="Arial,Sans-Serif"/>
              <a:buChar char="•"/>
            </a:pPr>
            <a:r>
              <a:rPr lang="en-US" dirty="0"/>
              <a:t>Land cover map methods</a:t>
            </a:r>
            <a:endParaRPr lang="en-US" dirty="0">
              <a:ea typeface="Calibri"/>
              <a:cs typeface="Calibri"/>
            </a:endParaRPr>
          </a:p>
          <a:p>
            <a:pPr marL="171450" indent="-171450">
              <a:buFont typeface="Arial,Sans-Serif"/>
              <a:buChar char="•"/>
            </a:pPr>
            <a:r>
              <a:rPr lang="en-US" dirty="0"/>
              <a:t>The land cover map was produced using an in-house NASA DEVELOP Google Earth Engine script. This script utilized machine learning, trained with the 2021 National Land Cover Database (NLCD) dataset, to classify Landsat 8 true color. Output classifications included dry land, forest, other vegetation, developed land, and water.</a:t>
            </a:r>
            <a:endParaRPr lang="en-US" dirty="0">
              <a:ea typeface="Calibri" panose="020F0502020204030204"/>
              <a:cs typeface="Calibri"/>
            </a:endParaRPr>
          </a:p>
          <a:p>
            <a:pPr marL="171450" indent="-171450">
              <a:buFont typeface="Arial,Sans-Serif"/>
              <a:buChar char="•"/>
            </a:pPr>
            <a:endParaRPr lang="en-US" dirty="0">
              <a:ea typeface="Calibri" panose="020F0502020204030204"/>
              <a:cs typeface="Calibri"/>
            </a:endParaRPr>
          </a:p>
          <a:p>
            <a:pPr marL="171450" indent="-171450">
              <a:buFont typeface="Arial"/>
              <a:buChar char="•"/>
            </a:pPr>
            <a:r>
              <a:rPr lang="en-US" dirty="0">
                <a:ea typeface="Calibri" panose="020F0502020204030204"/>
                <a:cs typeface="Calibri"/>
              </a:rPr>
              <a:t>DEM time series methods</a:t>
            </a:r>
          </a:p>
          <a:p>
            <a:pPr marL="171450" indent="-171450">
              <a:buFont typeface="Arial"/>
              <a:buChar char="•"/>
            </a:pPr>
            <a:r>
              <a:rPr lang="en-US" dirty="0">
                <a:ea typeface="Calibri" panose="020F0502020204030204"/>
                <a:cs typeface="Calibri"/>
              </a:rPr>
              <a:t>A DEM time-series and land cover map were produced to aid in </a:t>
            </a:r>
            <a:r>
              <a:rPr lang="en-US" dirty="0" err="1">
                <a:ea typeface="Calibri" panose="020F0502020204030204"/>
                <a:cs typeface="Calibri" panose="020F0502020204030204"/>
              </a:rPr>
              <a:t>DInSAR</a:t>
            </a:r>
            <a:r>
              <a:rPr lang="en-US" dirty="0">
                <a:ea typeface="Calibri" panose="020F0502020204030204"/>
                <a:cs typeface="Calibri" panose="020F0502020204030204"/>
              </a:rPr>
              <a:t> interpretations at CLVF. The DEM time-series was posed as an “absolute” elevation change reference for the </a:t>
            </a:r>
            <a:r>
              <a:rPr lang="en-US" dirty="0" err="1">
                <a:ea typeface="Calibri" panose="020F0502020204030204"/>
                <a:cs typeface="Calibri" panose="020F0502020204030204"/>
              </a:rPr>
              <a:t>DInSAR’s</a:t>
            </a:r>
            <a:r>
              <a:rPr lang="en-US" dirty="0">
                <a:ea typeface="Calibri" panose="020F0502020204030204"/>
                <a:cs typeface="Calibri" panose="020F0502020204030204"/>
              </a:rPr>
              <a:t> “relative” change, while the land cover map was used to better understand potential decorrelating effects of local vegetation.</a:t>
            </a:r>
            <a:r>
              <a:rPr lang="en-US" dirty="0"/>
              <a:t> 30m resolution data was retrieved from the MERIT global hydrology data set (CITE) for January 1st, 2014 to January 1st, 2024. Elevation data was then extracted, where a mask was applied to interpolate for no-data value points. We then calculated and compared the mean elevations for every month, tracking elevation change in a time-series. </a:t>
            </a:r>
            <a:endParaRPr lang="en-US" dirty="0">
              <a:ea typeface="Calibri" panose="020F0502020204030204"/>
              <a:cs typeface="Calibri" panose="020F0502020204030204"/>
            </a:endParaRPr>
          </a:p>
          <a:p>
            <a:pPr marL="171450" indent="-171450">
              <a:buFont typeface="Arial"/>
              <a:buChar char="•"/>
            </a:pPr>
            <a:endParaRPr lang="en-US" dirty="0">
              <a:ea typeface="Calibri" panose="020F0502020204030204"/>
              <a:cs typeface="Calibri" panose="020F0502020204030204"/>
            </a:endParaRPr>
          </a:p>
          <a:p>
            <a:pPr marL="171450" indent="-171450">
              <a:buFont typeface="Arial"/>
              <a:buChar char="•"/>
            </a:pPr>
            <a:r>
              <a:rPr lang="en-US" dirty="0">
                <a:ea typeface="Calibri" panose="020F0502020204030204"/>
                <a:cs typeface="Calibri" panose="020F0502020204030204"/>
              </a:rPr>
              <a:t>Land surface temperature mapping can help us note where magma chambers are present, with areas that host magma chambers closer to the surface showing higher surface temperatures. We note that the data must be collected during the night time as we do not want daytime atmospheric interreference to affect ground temperature readings. </a:t>
            </a:r>
          </a:p>
          <a:p>
            <a:pPr marL="171450" indent="-171450">
              <a:buFont typeface="Arial"/>
              <a:buChar char="•"/>
            </a:pPr>
            <a:endParaRPr lang="en-US" dirty="0">
              <a:ea typeface="Calibri" panose="020F0502020204030204"/>
              <a:cs typeface="Calibri" panose="020F0502020204030204"/>
            </a:endParaRPr>
          </a:p>
          <a:p>
            <a:pPr marL="171450" indent="-171450">
              <a:buFont typeface="Arial"/>
              <a:buChar char="•"/>
            </a:pPr>
            <a:r>
              <a:rPr lang="en-US" dirty="0">
                <a:ea typeface="Calibri" panose="020F0502020204030204"/>
                <a:cs typeface="Calibri" panose="020F0502020204030204"/>
              </a:rPr>
              <a:t>SO2 mapping can help us note where volcanic gases are being released and at what extent. </a:t>
            </a:r>
          </a:p>
          <a:p>
            <a:pPr marL="171450" indent="-171450">
              <a:buFont typeface="Arial"/>
              <a:buChar char="•"/>
            </a:pPr>
            <a:endParaRPr lang="en-US" dirty="0"/>
          </a:p>
          <a:p>
            <a:r>
              <a:rPr lang="en-US" dirty="0"/>
              <a:t>----------Image Information Below----------</a:t>
            </a:r>
            <a:endParaRPr lang="en-US" dirty="0">
              <a:ea typeface="Calibri"/>
              <a:cs typeface="Calibri"/>
            </a:endParaRPr>
          </a:p>
          <a:p>
            <a:r>
              <a:rPr lang="en-US" dirty="0"/>
              <a:t>[Image of deformation, DEM, LST, Landcover, SO2, CO2 maps for the Clear Lake Volcanic Field]</a:t>
            </a:r>
            <a:endParaRPr lang="en-US" dirty="0">
              <a:ea typeface="Calibri"/>
              <a:cs typeface="Calibri"/>
            </a:endParaRPr>
          </a:p>
          <a:p>
            <a:r>
              <a:rPr lang="en-US" dirty="0"/>
              <a:t>Image Credit: Ivan </a:t>
            </a:r>
            <a:r>
              <a:rPr lang="en-US" dirty="0" err="1"/>
              <a:t>Tochimani</a:t>
            </a:r>
            <a:r>
              <a:rPr lang="en-US" dirty="0"/>
              <a:t>-Hernandez</a:t>
            </a:r>
            <a:endParaRPr lang="en-US" dirty="0">
              <a:ea typeface="Calibri"/>
              <a:cs typeface="Calibri"/>
            </a:endParaRPr>
          </a:p>
          <a:p>
            <a:r>
              <a:rPr lang="en-US" dirty="0"/>
              <a:t>Image Source: Made in </a:t>
            </a:r>
            <a:r>
              <a:rPr lang="en-US" dirty="0" err="1"/>
              <a:t>OpenSARLab's</a:t>
            </a:r>
            <a:r>
              <a:rPr lang="en-US" dirty="0"/>
              <a:t> </a:t>
            </a:r>
            <a:r>
              <a:rPr lang="en-US" dirty="0" err="1"/>
              <a:t>Jupyter</a:t>
            </a:r>
            <a:r>
              <a:rPr lang="en-US" dirty="0"/>
              <a:t> Notebook and with Google Earth Engine interface</a:t>
            </a:r>
            <a:endParaRPr lang="en-US" dirty="0">
              <a:ea typeface="Calibri"/>
              <a:cs typeface="Calibri"/>
            </a:endParaRPr>
          </a:p>
          <a:p>
            <a:endParaRPr lang="en-US" dirty="0"/>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7E1B95B-CE2D-49D7-B771-62E08F7ADD6E}" type="slidenum">
              <a:rPr lang="en-US" smtClean="0"/>
              <a:t>9</a:t>
            </a:fld>
            <a:endParaRPr lang="en-US"/>
          </a:p>
        </p:txBody>
      </p:sp>
    </p:spTree>
    <p:extLst>
      <p:ext uri="{BB962C8B-B14F-4D97-AF65-F5344CB8AC3E}">
        <p14:creationId xmlns:p14="http://schemas.microsoft.com/office/powerpoint/2010/main" val="4038125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A red and blue map&#10;&#10;Description automatically generated">
            <a:extLst>
              <a:ext uri="{FF2B5EF4-FFF2-40B4-BE49-F238E27FC236}">
                <a16:creationId xmlns:a16="http://schemas.microsoft.com/office/drawing/2014/main" id="{6F2D3B88-0260-1A6F-BA5C-5B2E4BBD6C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179" t="2895" r="14576"/>
          <a:stretch/>
        </p:blipFill>
        <p:spPr>
          <a:xfrm>
            <a:off x="-16254" y="-37927"/>
            <a:ext cx="5988429" cy="6895927"/>
          </a:xfrm>
          <a:prstGeom prst="rect">
            <a:avLst/>
          </a:prstGeom>
          <a:effectLst>
            <a:outerShdw blurRad="50800" dist="38100" dir="2700000" algn="t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BA3A50"/>
                </a:solidFill>
              </a:defRPr>
            </a:lvl1pPr>
          </a:lstStyle>
          <a:p>
            <a:r>
              <a:rPr lang="en-US"/>
              <a:t>STUDY AREA</a:t>
            </a:r>
            <a:br>
              <a:rPr lang="en-US"/>
            </a:br>
            <a:r>
              <a:rPr lang="en-US"/>
              <a:t>DISASTERS</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BA3A50"/>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BA3A50"/>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BA3A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hf hdr="0" ftr="0" dt="0"/>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BA3A50"/>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hf hdr="0" ftr="0" dt="0"/>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BA3A50"/>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BA3A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hf hdr="0" ftr="0" dt="0"/>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BA3A50"/>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hf hdr="0" ftr="0" dt="0"/>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BA3A50"/>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hf hdr="0" ftr="0" dt="0"/>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BA3A50"/>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BA3A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BA3A50"/>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2DCF8FD7-7A92-6CB6-778A-D182539B768A}"/>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hf hdr="0" ft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hf hdr="0" ftr="0" dt="0"/>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BA3A50"/>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BA3A50"/>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BA3A50"/>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BA3A50"/>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5A_433723B9.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48020" y="1028064"/>
            <a:ext cx="5551788" cy="1991533"/>
          </a:xfrm>
        </p:spPr>
        <p:txBody>
          <a:bodyPr>
            <a:normAutofit/>
          </a:bodyPr>
          <a:lstStyle/>
          <a:p>
            <a:r>
              <a:rPr lang="en-US" sz="3600"/>
              <a:t>CLEAR LAKE VOLCANIC FIELD DISASTERS</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79770" y="2531962"/>
            <a:ext cx="5545530" cy="1542197"/>
          </a:xfrm>
        </p:spPr>
        <p:txBody>
          <a:bodyPr vert="horz" lIns="91440" tIns="45720" rIns="91440" bIns="45720" rtlCol="0" anchor="t">
            <a:noAutofit/>
          </a:bodyPr>
          <a:lstStyle/>
          <a:p>
            <a:pPr>
              <a:lnSpc>
                <a:spcPct val="100000"/>
              </a:lnSpc>
            </a:pPr>
            <a:r>
              <a:rPr lang="en-US" sz="2400"/>
              <a:t>Creating a Deformation Record Using </a:t>
            </a:r>
            <a:r>
              <a:rPr lang="en-US" sz="2400" err="1"/>
              <a:t>InSAR</a:t>
            </a:r>
            <a:r>
              <a:rPr lang="en-US" sz="2400"/>
              <a:t> to Assess Hazards and Detect Volcanic Unrest in Clear Lake Volcanic Field</a:t>
            </a:r>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a:xfrm>
            <a:off x="6382623" y="4351961"/>
            <a:ext cx="2595384" cy="512064"/>
          </a:xfrm>
        </p:spPr>
        <p:txBody>
          <a:bodyPr vert="horz" lIns="91440" tIns="45720" rIns="91440" bIns="45720" rtlCol="0" anchor="t">
            <a:normAutofit/>
          </a:bodyPr>
          <a:lstStyle/>
          <a:p>
            <a:r>
              <a:rPr lang="en-US"/>
              <a:t>Charlie Nuncio</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a:xfrm>
            <a:off x="9319311" y="4965625"/>
            <a:ext cx="2995434" cy="816864"/>
          </a:xfrm>
        </p:spPr>
        <p:txBody>
          <a:bodyPr vert="horz" lIns="91440" tIns="45720" rIns="91440" bIns="45720" rtlCol="0" anchor="t">
            <a:normAutofit/>
          </a:bodyPr>
          <a:lstStyle/>
          <a:p>
            <a:r>
              <a:rPr lang="en-US"/>
              <a:t>Ivan Tochimani-Hernandez</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a:xfrm>
            <a:off x="9322544" y="4301161"/>
            <a:ext cx="2595385" cy="512064"/>
          </a:xfrm>
        </p:spPr>
        <p:txBody>
          <a:bodyPr vert="horz" lIns="91440" tIns="45720" rIns="91440" bIns="45720" rtlCol="0" anchor="t">
            <a:normAutofit/>
          </a:bodyPr>
          <a:lstStyle/>
          <a:p>
            <a:r>
              <a:rPr lang="en-US"/>
              <a:t>Lexi </a:t>
            </a:r>
            <a:r>
              <a:rPr lang="en-US" err="1"/>
              <a:t>Crilley</a:t>
            </a:r>
            <a:endParaRPr lang="en-US"/>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a:xfrm>
            <a:off x="6382121" y="4965625"/>
            <a:ext cx="2595385" cy="512064"/>
          </a:xfrm>
        </p:spPr>
        <p:txBody>
          <a:bodyPr vert="horz" lIns="91440" tIns="45720" rIns="91440" bIns="45720" rtlCol="0" anchor="t">
            <a:normAutofit/>
          </a:bodyPr>
          <a:lstStyle/>
          <a:p>
            <a:r>
              <a:rPr lang="en-US"/>
              <a:t>Shilpa Kannan</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306296" y="6094782"/>
            <a:ext cx="4840211" cy="510818"/>
          </a:xfrm>
        </p:spPr>
        <p:txBody>
          <a:bodyPr/>
          <a:lstStyle/>
          <a:p>
            <a:r>
              <a:rPr lang="en-US"/>
              <a:t>California - Ames | Summer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90AD-704A-5D68-9DEB-A3A755760583}"/>
              </a:ext>
            </a:extLst>
          </p:cNvPr>
          <p:cNvSpPr>
            <a:spLocks noGrp="1"/>
          </p:cNvSpPr>
          <p:nvPr>
            <p:ph type="title"/>
          </p:nvPr>
        </p:nvSpPr>
        <p:spPr/>
        <p:txBody>
          <a:bodyPr/>
          <a:lstStyle/>
          <a:p>
            <a:r>
              <a:rPr lang="en-US"/>
              <a:t>DEFORMATION MAP</a:t>
            </a:r>
            <a:endParaRPr lang="en-US" b="0">
              <a:solidFill>
                <a:srgbClr val="000000"/>
              </a:solidFill>
            </a:endParaRPr>
          </a:p>
        </p:txBody>
      </p:sp>
      <p:sp>
        <p:nvSpPr>
          <p:cNvPr id="24" name="Rectangle 23">
            <a:extLst>
              <a:ext uri="{FF2B5EF4-FFF2-40B4-BE49-F238E27FC236}">
                <a16:creationId xmlns:a16="http://schemas.microsoft.com/office/drawing/2014/main" id="{604AD96C-D6EF-2C33-40B3-562E9F63443F}"/>
              </a:ext>
            </a:extLst>
          </p:cNvPr>
          <p:cNvSpPr/>
          <p:nvPr/>
        </p:nvSpPr>
        <p:spPr>
          <a:xfrm rot="18840000">
            <a:off x="618012" y="2474289"/>
            <a:ext cx="1828801" cy="1828800"/>
          </a:xfrm>
          <a:prstGeom prst="rect">
            <a:avLst/>
          </a:prstGeom>
          <a:solidFill>
            <a:schemeClr val="accent2">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CFB76B5-68B3-8D38-A677-B790D0AA88B6}"/>
              </a:ext>
            </a:extLst>
          </p:cNvPr>
          <p:cNvSpPr/>
          <p:nvPr/>
        </p:nvSpPr>
        <p:spPr>
          <a:xfrm rot="18840000">
            <a:off x="2720126" y="4334574"/>
            <a:ext cx="1828801" cy="1828800"/>
          </a:xfrm>
          <a:prstGeom prst="rect">
            <a:avLst/>
          </a:prstGeom>
          <a:solidFill>
            <a:schemeClr val="accent4">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19B3B8-1270-75DC-7A06-904A5BA6562F}"/>
              </a:ext>
            </a:extLst>
          </p:cNvPr>
          <p:cNvSpPr/>
          <p:nvPr/>
        </p:nvSpPr>
        <p:spPr>
          <a:xfrm rot="18840000">
            <a:off x="4788227" y="2467990"/>
            <a:ext cx="1828801" cy="1828800"/>
          </a:xfrm>
          <a:prstGeom prst="rect">
            <a:avLst/>
          </a:prstGeom>
          <a:solidFill>
            <a:schemeClr val="accent6">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7E6C767-7444-CA44-5ADF-5019CBF4D933}"/>
              </a:ext>
            </a:extLst>
          </p:cNvPr>
          <p:cNvSpPr/>
          <p:nvPr/>
        </p:nvSpPr>
        <p:spPr>
          <a:xfrm rot="18840000">
            <a:off x="6829885" y="4337095"/>
            <a:ext cx="1828801" cy="1828800"/>
          </a:xfrm>
          <a:prstGeom prst="rect">
            <a:avLst/>
          </a:prstGeom>
          <a:solidFill>
            <a:schemeClr val="accent5">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0A3DC6A-13FB-3034-21ED-B097B18653CA}"/>
              </a:ext>
            </a:extLst>
          </p:cNvPr>
          <p:cNvSpPr txBox="1"/>
          <p:nvPr/>
        </p:nvSpPr>
        <p:spPr>
          <a:xfrm>
            <a:off x="594790" y="2763503"/>
            <a:ext cx="187991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6000"/>
                    <a:lumOff val="24000"/>
                  </a:schemeClr>
                </a:solidFill>
                <a:latin typeface="Century Gothic"/>
              </a:rPr>
              <a:t>Extract and Clean Sentinel SAR Data </a:t>
            </a:r>
          </a:p>
        </p:txBody>
      </p:sp>
      <p:sp>
        <p:nvSpPr>
          <p:cNvPr id="20" name="TextBox 19">
            <a:extLst>
              <a:ext uri="{FF2B5EF4-FFF2-40B4-BE49-F238E27FC236}">
                <a16:creationId xmlns:a16="http://schemas.microsoft.com/office/drawing/2014/main" id="{41C60818-F426-FEFE-7CD8-F62AD476E82A}"/>
              </a:ext>
            </a:extLst>
          </p:cNvPr>
          <p:cNvSpPr txBox="1"/>
          <p:nvPr/>
        </p:nvSpPr>
        <p:spPr>
          <a:xfrm>
            <a:off x="4536734" y="3084524"/>
            <a:ext cx="232756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6000"/>
                    <a:lumOff val="24000"/>
                  </a:schemeClr>
                </a:solidFill>
                <a:latin typeface="Century Gothic"/>
              </a:rPr>
              <a:t>Correct for Noise and Possible Errors</a:t>
            </a:r>
            <a:endParaRPr lang="en-US" sz="2000">
              <a:solidFill>
                <a:schemeClr val="tx1">
                  <a:lumMod val="76000"/>
                  <a:lumOff val="24000"/>
                </a:schemeClr>
              </a:solidFill>
            </a:endParaRPr>
          </a:p>
        </p:txBody>
      </p:sp>
      <p:sp>
        <p:nvSpPr>
          <p:cNvPr id="19" name="TextBox 18">
            <a:extLst>
              <a:ext uri="{FF2B5EF4-FFF2-40B4-BE49-F238E27FC236}">
                <a16:creationId xmlns:a16="http://schemas.microsoft.com/office/drawing/2014/main" id="{F791E8E0-91B7-3653-D464-26C52EC04ADE}"/>
              </a:ext>
            </a:extLst>
          </p:cNvPr>
          <p:cNvSpPr txBox="1"/>
          <p:nvPr/>
        </p:nvSpPr>
        <p:spPr>
          <a:xfrm>
            <a:off x="2564349" y="4826419"/>
            <a:ext cx="21386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6000"/>
                    <a:lumOff val="24000"/>
                  </a:schemeClr>
                </a:solidFill>
                <a:latin typeface="Century Gothic"/>
              </a:rPr>
              <a:t>Invert for a Phase Time-Series</a:t>
            </a:r>
            <a:endParaRPr lang="en-US">
              <a:solidFill>
                <a:schemeClr val="tx1">
                  <a:lumMod val="76000"/>
                  <a:lumOff val="24000"/>
                </a:schemeClr>
              </a:solidFill>
            </a:endParaRPr>
          </a:p>
        </p:txBody>
      </p:sp>
      <p:sp>
        <p:nvSpPr>
          <p:cNvPr id="21" name="TextBox 20">
            <a:extLst>
              <a:ext uri="{FF2B5EF4-FFF2-40B4-BE49-F238E27FC236}">
                <a16:creationId xmlns:a16="http://schemas.microsoft.com/office/drawing/2014/main" id="{4A3D3703-BC28-BC0B-2031-E7B3A669A094}"/>
              </a:ext>
            </a:extLst>
          </p:cNvPr>
          <p:cNvSpPr txBox="1"/>
          <p:nvPr/>
        </p:nvSpPr>
        <p:spPr>
          <a:xfrm>
            <a:off x="6733308" y="4516580"/>
            <a:ext cx="202276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6000"/>
                    <a:lumOff val="24000"/>
                  </a:schemeClr>
                </a:solidFill>
                <a:latin typeface="Century Gothic"/>
              </a:rPr>
              <a:t>Create a</a:t>
            </a:r>
            <a:endParaRPr lang="en-US">
              <a:solidFill>
                <a:schemeClr val="tx1">
                  <a:lumMod val="76000"/>
                  <a:lumOff val="24000"/>
                </a:schemeClr>
              </a:solidFill>
              <a:latin typeface="Garamond"/>
            </a:endParaRPr>
          </a:p>
          <a:p>
            <a:pPr algn="ctr"/>
            <a:r>
              <a:rPr lang="en-US" sz="2000">
                <a:solidFill>
                  <a:schemeClr val="tx1">
                    <a:lumMod val="76000"/>
                    <a:lumOff val="24000"/>
                  </a:schemeClr>
                </a:solidFill>
                <a:latin typeface="Century Gothic"/>
              </a:rPr>
              <a:t>Displacement </a:t>
            </a:r>
            <a:endParaRPr lang="en-US">
              <a:solidFill>
                <a:schemeClr val="tx1">
                  <a:lumMod val="76000"/>
                  <a:lumOff val="24000"/>
                </a:schemeClr>
              </a:solidFill>
              <a:latin typeface="Garamond"/>
            </a:endParaRPr>
          </a:p>
          <a:p>
            <a:pPr algn="ctr"/>
            <a:r>
              <a:rPr lang="en-US" sz="2000">
                <a:solidFill>
                  <a:schemeClr val="tx1">
                    <a:lumMod val="76000"/>
                    <a:lumOff val="24000"/>
                  </a:schemeClr>
                </a:solidFill>
                <a:latin typeface="Century Gothic"/>
              </a:rPr>
              <a:t>Time-series for Each Season</a:t>
            </a:r>
            <a:endParaRPr lang="en-US">
              <a:solidFill>
                <a:schemeClr val="tx1">
                  <a:lumMod val="76000"/>
                  <a:lumOff val="24000"/>
                </a:schemeClr>
              </a:solidFill>
            </a:endParaRPr>
          </a:p>
        </p:txBody>
      </p:sp>
      <p:cxnSp>
        <p:nvCxnSpPr>
          <p:cNvPr id="7" name="Straight Arrow Connector 6">
            <a:extLst>
              <a:ext uri="{FF2B5EF4-FFF2-40B4-BE49-F238E27FC236}">
                <a16:creationId xmlns:a16="http://schemas.microsoft.com/office/drawing/2014/main" id="{C83101AD-B0B4-3D51-29A8-6DB41E588340}"/>
              </a:ext>
            </a:extLst>
          </p:cNvPr>
          <p:cNvCxnSpPr/>
          <p:nvPr/>
        </p:nvCxnSpPr>
        <p:spPr>
          <a:xfrm flipV="1">
            <a:off x="4329468" y="3974316"/>
            <a:ext cx="698552" cy="655030"/>
          </a:xfrm>
          <a:prstGeom prst="straightConnector1">
            <a:avLst/>
          </a:prstGeom>
          <a:ln w="57150">
            <a:solidFill>
              <a:srgbClr val="AD3E4A"/>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D117291-4C2C-440F-993F-FF0AC7355468}"/>
              </a:ext>
            </a:extLst>
          </p:cNvPr>
          <p:cNvCxnSpPr>
            <a:cxnSpLocks/>
          </p:cNvCxnSpPr>
          <p:nvPr/>
        </p:nvCxnSpPr>
        <p:spPr>
          <a:xfrm>
            <a:off x="6324521" y="4061820"/>
            <a:ext cx="727237" cy="686809"/>
          </a:xfrm>
          <a:prstGeom prst="straightConnector1">
            <a:avLst/>
          </a:prstGeom>
          <a:ln w="57150">
            <a:solidFill>
              <a:srgbClr val="AD3E4A"/>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close up of a colorful surface&#10;&#10;Description automatically generated">
            <a:extLst>
              <a:ext uri="{FF2B5EF4-FFF2-40B4-BE49-F238E27FC236}">
                <a16:creationId xmlns:a16="http://schemas.microsoft.com/office/drawing/2014/main" id="{E2D76143-716C-3C6D-E54D-C586527CD7DB}"/>
              </a:ext>
            </a:extLst>
          </p:cNvPr>
          <p:cNvPicPr>
            <a:picLocks noChangeAspect="1"/>
          </p:cNvPicPr>
          <p:nvPr/>
        </p:nvPicPr>
        <p:blipFill>
          <a:blip r:embed="rId3"/>
          <a:stretch>
            <a:fillRect/>
          </a:stretch>
        </p:blipFill>
        <p:spPr>
          <a:xfrm rot="18780000">
            <a:off x="8615461" y="1569456"/>
            <a:ext cx="2783898" cy="2782166"/>
          </a:xfrm>
          <a:prstGeom prst="rect">
            <a:avLst/>
          </a:prstGeom>
          <a:ln w="28575">
            <a:solidFill>
              <a:schemeClr val="tx1"/>
            </a:solidFill>
          </a:ln>
        </p:spPr>
      </p:pic>
      <p:sp>
        <p:nvSpPr>
          <p:cNvPr id="22" name="TextBox 21">
            <a:extLst>
              <a:ext uri="{FF2B5EF4-FFF2-40B4-BE49-F238E27FC236}">
                <a16:creationId xmlns:a16="http://schemas.microsoft.com/office/drawing/2014/main" id="{7F0AD410-E966-08B4-3B33-89CBB30B76FB}"/>
              </a:ext>
            </a:extLst>
          </p:cNvPr>
          <p:cNvSpPr txBox="1"/>
          <p:nvPr/>
        </p:nvSpPr>
        <p:spPr>
          <a:xfrm>
            <a:off x="8853056" y="2549236"/>
            <a:ext cx="2299854" cy="830997"/>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Deformation Map</a:t>
            </a:r>
            <a:endParaRPr lang="en-US" sz="2400" b="1">
              <a:solidFill>
                <a:schemeClr val="bg1"/>
              </a:solidFill>
            </a:endParaRPr>
          </a:p>
        </p:txBody>
      </p:sp>
      <p:cxnSp>
        <p:nvCxnSpPr>
          <p:cNvPr id="8" name="Straight Arrow Connector 7">
            <a:extLst>
              <a:ext uri="{FF2B5EF4-FFF2-40B4-BE49-F238E27FC236}">
                <a16:creationId xmlns:a16="http://schemas.microsoft.com/office/drawing/2014/main" id="{2D5580D9-30AE-F7C2-E33C-9442CBE1C4D2}"/>
              </a:ext>
            </a:extLst>
          </p:cNvPr>
          <p:cNvCxnSpPr>
            <a:cxnSpLocks/>
          </p:cNvCxnSpPr>
          <p:nvPr/>
        </p:nvCxnSpPr>
        <p:spPr>
          <a:xfrm flipV="1">
            <a:off x="8388851" y="3945066"/>
            <a:ext cx="655192" cy="670937"/>
          </a:xfrm>
          <a:prstGeom prst="straightConnector1">
            <a:avLst/>
          </a:prstGeom>
          <a:ln w="57150">
            <a:solidFill>
              <a:srgbClr val="AD3E4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DE1E8BE-402E-9BCD-FF25-F4E7AE3C15CB}"/>
              </a:ext>
            </a:extLst>
          </p:cNvPr>
          <p:cNvCxnSpPr>
            <a:cxnSpLocks/>
          </p:cNvCxnSpPr>
          <p:nvPr/>
        </p:nvCxnSpPr>
        <p:spPr>
          <a:xfrm>
            <a:off x="2223576" y="3950984"/>
            <a:ext cx="727237" cy="686809"/>
          </a:xfrm>
          <a:prstGeom prst="straightConnector1">
            <a:avLst/>
          </a:prstGeom>
          <a:ln w="57150">
            <a:solidFill>
              <a:srgbClr val="AD3E4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22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12" descr="A yellow and red smoke&#10;&#10;Description automatically generated">
            <a:extLst>
              <a:ext uri="{FF2B5EF4-FFF2-40B4-BE49-F238E27FC236}">
                <a16:creationId xmlns:a16="http://schemas.microsoft.com/office/drawing/2014/main" id="{CB033132-F56D-4FC9-9D61-F3BE9149F7D8}"/>
              </a:ext>
            </a:extLst>
          </p:cNvPr>
          <p:cNvPicPr>
            <a:picLocks noGrp="1" noChangeAspect="1"/>
          </p:cNvPicPr>
          <p:nvPr>
            <p:ph sz="quarter" idx="10"/>
          </p:nvPr>
        </p:nvPicPr>
        <p:blipFill>
          <a:blip r:embed="rId3"/>
          <a:stretch>
            <a:fillRect/>
          </a:stretch>
        </p:blipFill>
        <p:spPr>
          <a:xfrm rot="2640000">
            <a:off x="9260647" y="4126942"/>
            <a:ext cx="2081835" cy="2081181"/>
          </a:xfrm>
          <a:ln w="28575">
            <a:solidFill>
              <a:schemeClr val="tx1"/>
            </a:solidFill>
          </a:ln>
        </p:spPr>
      </p:pic>
      <p:sp>
        <p:nvSpPr>
          <p:cNvPr id="2" name="Title 1">
            <a:extLst>
              <a:ext uri="{FF2B5EF4-FFF2-40B4-BE49-F238E27FC236}">
                <a16:creationId xmlns:a16="http://schemas.microsoft.com/office/drawing/2014/main" id="{EFF4A6DE-D0C0-8DA7-BFF0-A8B9CD652133}"/>
              </a:ext>
            </a:extLst>
          </p:cNvPr>
          <p:cNvSpPr>
            <a:spLocks noGrp="1"/>
          </p:cNvSpPr>
          <p:nvPr>
            <p:ph type="title"/>
          </p:nvPr>
        </p:nvSpPr>
        <p:spPr/>
        <p:txBody>
          <a:bodyPr/>
          <a:lstStyle/>
          <a:p>
            <a:r>
              <a:rPr lang="en-US"/>
              <a:t>LANDCOVER AND DEM MAPS</a:t>
            </a:r>
          </a:p>
        </p:txBody>
      </p:sp>
      <p:pic>
        <p:nvPicPr>
          <p:cNvPr id="12" name="Picture 11" descr="A map of land with different colors&#10;&#10;Description automatically generated">
            <a:extLst>
              <a:ext uri="{FF2B5EF4-FFF2-40B4-BE49-F238E27FC236}">
                <a16:creationId xmlns:a16="http://schemas.microsoft.com/office/drawing/2014/main" id="{45C96EB2-D2D2-B817-AD56-7FA8B89F3B61}"/>
              </a:ext>
            </a:extLst>
          </p:cNvPr>
          <p:cNvPicPr>
            <a:picLocks noChangeAspect="1"/>
          </p:cNvPicPr>
          <p:nvPr/>
        </p:nvPicPr>
        <p:blipFill>
          <a:blip r:embed="rId4"/>
          <a:stretch>
            <a:fillRect/>
          </a:stretch>
        </p:blipFill>
        <p:spPr>
          <a:xfrm rot="18840000">
            <a:off x="9231103" y="1530366"/>
            <a:ext cx="2139785" cy="2083093"/>
          </a:xfrm>
          <a:prstGeom prst="rect">
            <a:avLst/>
          </a:prstGeom>
          <a:ln w="28575">
            <a:solidFill>
              <a:schemeClr val="tx1"/>
            </a:solidFill>
          </a:ln>
        </p:spPr>
      </p:pic>
      <p:sp>
        <p:nvSpPr>
          <p:cNvPr id="4" name="Rectangle 3">
            <a:extLst>
              <a:ext uri="{FF2B5EF4-FFF2-40B4-BE49-F238E27FC236}">
                <a16:creationId xmlns:a16="http://schemas.microsoft.com/office/drawing/2014/main" id="{604AD96C-D6EF-2C33-40B3-562E9F63443F}"/>
              </a:ext>
            </a:extLst>
          </p:cNvPr>
          <p:cNvSpPr/>
          <p:nvPr/>
        </p:nvSpPr>
        <p:spPr>
          <a:xfrm rot="18840000">
            <a:off x="813137" y="1966594"/>
            <a:ext cx="1463041" cy="1463041"/>
          </a:xfrm>
          <a:prstGeom prst="rect">
            <a:avLst/>
          </a:prstGeom>
          <a:solidFill>
            <a:schemeClr val="accent2">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FCFB76B5-68B3-8D38-A677-B790D0AA88B6}"/>
              </a:ext>
            </a:extLst>
          </p:cNvPr>
          <p:cNvSpPr/>
          <p:nvPr/>
        </p:nvSpPr>
        <p:spPr>
          <a:xfrm rot="18840000">
            <a:off x="2871330" y="1936640"/>
            <a:ext cx="1463041" cy="1463041"/>
          </a:xfrm>
          <a:prstGeom prst="rect">
            <a:avLst/>
          </a:prstGeom>
          <a:solidFill>
            <a:schemeClr val="accent4">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B719B3B8-1270-75DC-7A06-904A5BA6562F}"/>
              </a:ext>
            </a:extLst>
          </p:cNvPr>
          <p:cNvSpPr/>
          <p:nvPr/>
        </p:nvSpPr>
        <p:spPr>
          <a:xfrm rot="18840000">
            <a:off x="4942575" y="1932063"/>
            <a:ext cx="1463040" cy="1463040"/>
          </a:xfrm>
          <a:prstGeom prst="rect">
            <a:avLst/>
          </a:prstGeom>
          <a:solidFill>
            <a:schemeClr val="accent6">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97E6C767-7444-CA44-5ADF-5019CBF4D933}"/>
              </a:ext>
            </a:extLst>
          </p:cNvPr>
          <p:cNvSpPr/>
          <p:nvPr/>
        </p:nvSpPr>
        <p:spPr>
          <a:xfrm rot="18840000">
            <a:off x="7008539" y="1899164"/>
            <a:ext cx="1463040" cy="1463041"/>
          </a:xfrm>
          <a:prstGeom prst="rect">
            <a:avLst/>
          </a:prstGeom>
          <a:solidFill>
            <a:schemeClr val="accent5">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40A3DC6A-13FB-3034-21ED-B097B18653CA}"/>
              </a:ext>
            </a:extLst>
          </p:cNvPr>
          <p:cNvSpPr txBox="1"/>
          <p:nvPr/>
        </p:nvSpPr>
        <p:spPr>
          <a:xfrm>
            <a:off x="814470" y="2128258"/>
            <a:ext cx="1458901"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Century Gothic"/>
              </a:rPr>
              <a:t>Extract, Clean Landsat &amp;</a:t>
            </a:r>
            <a:endParaRPr lang="en-US" sz="1600">
              <a:solidFill>
                <a:schemeClr val="tx1">
                  <a:lumMod val="76000"/>
                  <a:lumOff val="24000"/>
                </a:schemeClr>
              </a:solidFill>
            </a:endParaRPr>
          </a:p>
          <a:p>
            <a:pPr algn="ctr"/>
            <a:r>
              <a:rPr lang="en-US" sz="1600">
                <a:solidFill>
                  <a:schemeClr val="tx1">
                    <a:lumMod val="76000"/>
                    <a:lumOff val="24000"/>
                  </a:schemeClr>
                </a:solidFill>
                <a:latin typeface="Century Gothic"/>
              </a:rPr>
              <a:t>NLCD Data</a:t>
            </a:r>
            <a:endParaRPr lang="en-US" sz="1600">
              <a:solidFill>
                <a:schemeClr val="tx1">
                  <a:lumMod val="76000"/>
                  <a:lumOff val="24000"/>
                </a:schemeClr>
              </a:solidFill>
            </a:endParaRPr>
          </a:p>
        </p:txBody>
      </p:sp>
      <p:sp>
        <p:nvSpPr>
          <p:cNvPr id="16" name="TextBox 19">
            <a:extLst>
              <a:ext uri="{FF2B5EF4-FFF2-40B4-BE49-F238E27FC236}">
                <a16:creationId xmlns:a16="http://schemas.microsoft.com/office/drawing/2014/main" id="{41C60818-F426-FEFE-7CD8-F62AD476E82A}"/>
              </a:ext>
            </a:extLst>
          </p:cNvPr>
          <p:cNvSpPr txBox="1"/>
          <p:nvPr/>
        </p:nvSpPr>
        <p:spPr>
          <a:xfrm>
            <a:off x="4762460" y="1872619"/>
            <a:ext cx="1809742"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Century Gothic"/>
              </a:rPr>
              <a:t>Train </a:t>
            </a:r>
            <a:endParaRPr lang="en-US">
              <a:solidFill>
                <a:schemeClr val="tx1">
                  <a:lumMod val="76000"/>
                  <a:lumOff val="24000"/>
                </a:schemeClr>
              </a:solidFill>
            </a:endParaRPr>
          </a:p>
          <a:p>
            <a:pPr algn="ctr"/>
            <a:r>
              <a:rPr lang="en-US" sz="1600">
                <a:solidFill>
                  <a:schemeClr val="tx1">
                    <a:lumMod val="76000"/>
                    <a:lumOff val="24000"/>
                  </a:schemeClr>
                </a:solidFill>
                <a:latin typeface="Century Gothic"/>
              </a:rPr>
              <a:t>Algorithm on NLCD Layer to classify Landsat Imagery</a:t>
            </a:r>
            <a:endParaRPr lang="en-US">
              <a:solidFill>
                <a:schemeClr val="tx1">
                  <a:lumMod val="76000"/>
                  <a:lumOff val="24000"/>
                </a:schemeClr>
              </a:solidFill>
            </a:endParaRPr>
          </a:p>
        </p:txBody>
      </p:sp>
      <p:sp>
        <p:nvSpPr>
          <p:cNvPr id="17" name="TextBox 18">
            <a:extLst>
              <a:ext uri="{FF2B5EF4-FFF2-40B4-BE49-F238E27FC236}">
                <a16:creationId xmlns:a16="http://schemas.microsoft.com/office/drawing/2014/main" id="{F791E8E0-91B7-3653-D464-26C52EC04ADE}"/>
              </a:ext>
            </a:extLst>
          </p:cNvPr>
          <p:cNvSpPr txBox="1"/>
          <p:nvPr/>
        </p:nvSpPr>
        <p:spPr>
          <a:xfrm>
            <a:off x="2779515" y="2132867"/>
            <a:ext cx="1592300"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Century Gothic"/>
              </a:rPr>
              <a:t>Classify Landcover Types on NLCD Layer</a:t>
            </a:r>
          </a:p>
        </p:txBody>
      </p:sp>
      <p:sp>
        <p:nvSpPr>
          <p:cNvPr id="18" name="TextBox 20">
            <a:extLst>
              <a:ext uri="{FF2B5EF4-FFF2-40B4-BE49-F238E27FC236}">
                <a16:creationId xmlns:a16="http://schemas.microsoft.com/office/drawing/2014/main" id="{4A3D3703-BC28-BC0B-2031-E7B3A669A094}"/>
              </a:ext>
            </a:extLst>
          </p:cNvPr>
          <p:cNvSpPr txBox="1"/>
          <p:nvPr/>
        </p:nvSpPr>
        <p:spPr>
          <a:xfrm>
            <a:off x="7072933" y="1920719"/>
            <a:ext cx="1276366"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Century Gothic"/>
              </a:rPr>
              <a:t>Run Trained Model on Landsat </a:t>
            </a:r>
            <a:endParaRPr lang="en-US">
              <a:solidFill>
                <a:schemeClr val="tx1">
                  <a:lumMod val="76000"/>
                  <a:lumOff val="24000"/>
                </a:schemeClr>
              </a:solidFill>
            </a:endParaRPr>
          </a:p>
          <a:p>
            <a:pPr algn="ctr"/>
            <a:r>
              <a:rPr lang="en-US" sz="1600">
                <a:solidFill>
                  <a:schemeClr val="tx1">
                    <a:lumMod val="76000"/>
                    <a:lumOff val="24000"/>
                  </a:schemeClr>
                </a:solidFill>
                <a:latin typeface="Century Gothic"/>
              </a:rPr>
              <a:t>Imagery</a:t>
            </a:r>
            <a:endParaRPr lang="en-US">
              <a:solidFill>
                <a:schemeClr val="tx1">
                  <a:lumMod val="76000"/>
                  <a:lumOff val="24000"/>
                </a:schemeClr>
              </a:solidFill>
            </a:endParaRPr>
          </a:p>
        </p:txBody>
      </p:sp>
      <p:sp>
        <p:nvSpPr>
          <p:cNvPr id="24" name="TextBox 23">
            <a:extLst>
              <a:ext uri="{FF2B5EF4-FFF2-40B4-BE49-F238E27FC236}">
                <a16:creationId xmlns:a16="http://schemas.microsoft.com/office/drawing/2014/main" id="{FC423308-01B6-DCE7-A01D-DF9920FBFE12}"/>
              </a:ext>
            </a:extLst>
          </p:cNvPr>
          <p:cNvSpPr txBox="1"/>
          <p:nvPr/>
        </p:nvSpPr>
        <p:spPr>
          <a:xfrm>
            <a:off x="9106742" y="2402710"/>
            <a:ext cx="2299854" cy="40011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rPr>
              <a:t>Landcover Map</a:t>
            </a:r>
          </a:p>
        </p:txBody>
      </p:sp>
      <p:sp>
        <p:nvSpPr>
          <p:cNvPr id="3" name="Rectangle 2">
            <a:extLst>
              <a:ext uri="{FF2B5EF4-FFF2-40B4-BE49-F238E27FC236}">
                <a16:creationId xmlns:a16="http://schemas.microsoft.com/office/drawing/2014/main" id="{E9BE9C0A-FC3A-B140-E0EA-85716343CE30}"/>
              </a:ext>
            </a:extLst>
          </p:cNvPr>
          <p:cNvSpPr/>
          <p:nvPr/>
        </p:nvSpPr>
        <p:spPr>
          <a:xfrm rot="18840000">
            <a:off x="829694" y="4588391"/>
            <a:ext cx="1463041" cy="1463041"/>
          </a:xfrm>
          <a:prstGeom prst="rect">
            <a:avLst/>
          </a:prstGeom>
          <a:solidFill>
            <a:schemeClr val="accent2">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5C8BE114-CC72-A1C2-55A0-91F2E0BF06E8}"/>
              </a:ext>
            </a:extLst>
          </p:cNvPr>
          <p:cNvSpPr/>
          <p:nvPr/>
        </p:nvSpPr>
        <p:spPr>
          <a:xfrm rot="18840000">
            <a:off x="2896708" y="4542104"/>
            <a:ext cx="1463041" cy="1463041"/>
          </a:xfrm>
          <a:prstGeom prst="rect">
            <a:avLst/>
          </a:prstGeom>
          <a:solidFill>
            <a:schemeClr val="accent4">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3D04F395-1CEB-B893-1F42-9FBD1D805FA4}"/>
              </a:ext>
            </a:extLst>
          </p:cNvPr>
          <p:cNvSpPr/>
          <p:nvPr/>
        </p:nvSpPr>
        <p:spPr>
          <a:xfrm rot="18840000">
            <a:off x="4973702" y="4513205"/>
            <a:ext cx="1463040" cy="1463040"/>
          </a:xfrm>
          <a:prstGeom prst="rect">
            <a:avLst/>
          </a:prstGeom>
          <a:solidFill>
            <a:schemeClr val="accent6">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44871415-0435-7C3D-10CD-3E60FEDB7D87}"/>
              </a:ext>
            </a:extLst>
          </p:cNvPr>
          <p:cNvSpPr/>
          <p:nvPr/>
        </p:nvSpPr>
        <p:spPr>
          <a:xfrm rot="18840000">
            <a:off x="7036557" y="4487613"/>
            <a:ext cx="1463040" cy="1463041"/>
          </a:xfrm>
          <a:prstGeom prst="rect">
            <a:avLst/>
          </a:prstGeom>
          <a:solidFill>
            <a:schemeClr val="accent5">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0D25C6CD-B8B0-F33B-556A-ADE5D8705852}"/>
              </a:ext>
            </a:extLst>
          </p:cNvPr>
          <p:cNvSpPr txBox="1"/>
          <p:nvPr/>
        </p:nvSpPr>
        <p:spPr>
          <a:xfrm>
            <a:off x="720829" y="5056687"/>
            <a:ext cx="163158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Century Gothic"/>
              </a:rPr>
              <a:t>Extract, Clean </a:t>
            </a:r>
            <a:endParaRPr lang="en-US">
              <a:solidFill>
                <a:schemeClr val="tx1">
                  <a:lumMod val="76000"/>
                  <a:lumOff val="24000"/>
                </a:schemeClr>
              </a:solidFill>
            </a:endParaRPr>
          </a:p>
          <a:p>
            <a:pPr algn="ctr"/>
            <a:r>
              <a:rPr lang="en-US" sz="1600">
                <a:solidFill>
                  <a:schemeClr val="tx1">
                    <a:lumMod val="76000"/>
                    <a:lumOff val="24000"/>
                  </a:schemeClr>
                </a:solidFill>
                <a:latin typeface="Century Gothic"/>
              </a:rPr>
              <a:t>MERIT Data</a:t>
            </a:r>
            <a:endParaRPr lang="en-US">
              <a:solidFill>
                <a:schemeClr val="tx1">
                  <a:lumMod val="76000"/>
                  <a:lumOff val="24000"/>
                </a:schemeClr>
              </a:solidFill>
            </a:endParaRPr>
          </a:p>
        </p:txBody>
      </p:sp>
      <p:sp>
        <p:nvSpPr>
          <p:cNvPr id="27" name="TextBox 26">
            <a:extLst>
              <a:ext uri="{FF2B5EF4-FFF2-40B4-BE49-F238E27FC236}">
                <a16:creationId xmlns:a16="http://schemas.microsoft.com/office/drawing/2014/main" id="{0D21E997-7B2F-D332-1584-CDA0AF4F1882}"/>
              </a:ext>
            </a:extLst>
          </p:cNvPr>
          <p:cNvSpPr txBox="1"/>
          <p:nvPr/>
        </p:nvSpPr>
        <p:spPr>
          <a:xfrm>
            <a:off x="9247133" y="4968229"/>
            <a:ext cx="2022616" cy="40011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rPr>
              <a:t>Elevation Map</a:t>
            </a:r>
          </a:p>
        </p:txBody>
      </p:sp>
      <p:sp>
        <p:nvSpPr>
          <p:cNvPr id="28" name="TextBox 27">
            <a:extLst>
              <a:ext uri="{FF2B5EF4-FFF2-40B4-BE49-F238E27FC236}">
                <a16:creationId xmlns:a16="http://schemas.microsoft.com/office/drawing/2014/main" id="{93015904-7317-3703-C7B9-3BC4ED2D9D11}"/>
              </a:ext>
            </a:extLst>
          </p:cNvPr>
          <p:cNvSpPr txBox="1"/>
          <p:nvPr/>
        </p:nvSpPr>
        <p:spPr>
          <a:xfrm>
            <a:off x="3054080" y="4730219"/>
            <a:ext cx="116012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D3D3D"/>
                </a:solidFill>
                <a:latin typeface="Century Gothic"/>
              </a:rPr>
              <a:t>Select Dates for Data Retrieval</a:t>
            </a:r>
            <a:r>
              <a:rPr lang="en-US" sz="1600">
                <a:latin typeface="Century Gothic"/>
              </a:rPr>
              <a:t>​</a:t>
            </a:r>
            <a:endParaRPr lang="en-US"/>
          </a:p>
        </p:txBody>
      </p:sp>
      <p:sp>
        <p:nvSpPr>
          <p:cNvPr id="29" name="TextBox 28">
            <a:extLst>
              <a:ext uri="{FF2B5EF4-FFF2-40B4-BE49-F238E27FC236}">
                <a16:creationId xmlns:a16="http://schemas.microsoft.com/office/drawing/2014/main" id="{1A72AB2C-7A6D-CE6A-E5AB-735DA4E7628D}"/>
              </a:ext>
            </a:extLst>
          </p:cNvPr>
          <p:cNvSpPr txBox="1"/>
          <p:nvPr/>
        </p:nvSpPr>
        <p:spPr>
          <a:xfrm>
            <a:off x="4338778" y="4782093"/>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D3D3D"/>
                </a:solidFill>
                <a:latin typeface="Century Gothic"/>
                <a:cs typeface="Segoe UI"/>
              </a:rPr>
              <a:t>Average </a:t>
            </a:r>
            <a:r>
              <a:rPr lang="en-US" sz="1600">
                <a:latin typeface="Century Gothic"/>
                <a:cs typeface="Segoe UI"/>
              </a:rPr>
              <a:t>​</a:t>
            </a:r>
          </a:p>
          <a:p>
            <a:pPr algn="ctr"/>
            <a:r>
              <a:rPr lang="en-US" sz="1600">
                <a:solidFill>
                  <a:srgbClr val="3D3D3D"/>
                </a:solidFill>
                <a:latin typeface="Century Gothic"/>
                <a:cs typeface="Segoe UI"/>
              </a:rPr>
              <a:t>Elevations </a:t>
            </a:r>
            <a:r>
              <a:rPr lang="en-US" sz="1600">
                <a:latin typeface="Century Gothic"/>
                <a:cs typeface="Segoe UI"/>
              </a:rPr>
              <a:t>​</a:t>
            </a:r>
          </a:p>
          <a:p>
            <a:pPr algn="ctr"/>
            <a:r>
              <a:rPr lang="en-US" sz="1600">
                <a:solidFill>
                  <a:srgbClr val="3D3D3D"/>
                </a:solidFill>
                <a:latin typeface="Century Gothic"/>
                <a:cs typeface="Segoe UI"/>
              </a:rPr>
              <a:t>for Each Year</a:t>
            </a:r>
            <a:r>
              <a:rPr lang="en-US" sz="1600">
                <a:latin typeface="Century Gothic"/>
                <a:cs typeface="Segoe UI"/>
              </a:rPr>
              <a:t>​</a:t>
            </a:r>
          </a:p>
        </p:txBody>
      </p:sp>
      <p:sp>
        <p:nvSpPr>
          <p:cNvPr id="30" name="TextBox 29">
            <a:extLst>
              <a:ext uri="{FF2B5EF4-FFF2-40B4-BE49-F238E27FC236}">
                <a16:creationId xmlns:a16="http://schemas.microsoft.com/office/drawing/2014/main" id="{D8018B8D-9D77-EF0C-49A5-4AA033B90957}"/>
              </a:ext>
            </a:extLst>
          </p:cNvPr>
          <p:cNvSpPr txBox="1"/>
          <p:nvPr/>
        </p:nvSpPr>
        <p:spPr>
          <a:xfrm>
            <a:off x="6954764" y="4795106"/>
            <a:ext cx="163101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Segoe UI"/>
              </a:rPr>
              <a:t>Create Time-series for Elevation Data</a:t>
            </a:r>
          </a:p>
        </p:txBody>
      </p:sp>
      <p:sp>
        <p:nvSpPr>
          <p:cNvPr id="11" name="Arrow: Right 10">
            <a:extLst>
              <a:ext uri="{FF2B5EF4-FFF2-40B4-BE49-F238E27FC236}">
                <a16:creationId xmlns:a16="http://schemas.microsoft.com/office/drawing/2014/main" id="{44C30670-8967-0F08-CCEE-E1F855A90939}"/>
              </a:ext>
            </a:extLst>
          </p:cNvPr>
          <p:cNvSpPr/>
          <p:nvPr/>
        </p:nvSpPr>
        <p:spPr>
          <a:xfrm>
            <a:off x="2404242" y="2582847"/>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409F2DA-B398-6359-59BB-C719E5125367}"/>
              </a:ext>
            </a:extLst>
          </p:cNvPr>
          <p:cNvSpPr/>
          <p:nvPr/>
        </p:nvSpPr>
        <p:spPr>
          <a:xfrm>
            <a:off x="4466897" y="2556571"/>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58E6551E-068F-C996-8835-4CBCF0D76A91}"/>
              </a:ext>
            </a:extLst>
          </p:cNvPr>
          <p:cNvSpPr/>
          <p:nvPr/>
        </p:nvSpPr>
        <p:spPr>
          <a:xfrm>
            <a:off x="2430517" y="5144743"/>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AA1B62C3-2036-9BDB-0C95-64118225BCAB}"/>
              </a:ext>
            </a:extLst>
          </p:cNvPr>
          <p:cNvSpPr/>
          <p:nvPr/>
        </p:nvSpPr>
        <p:spPr>
          <a:xfrm>
            <a:off x="6542690" y="2504019"/>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AF754D84-7D7E-E92C-C9A1-34F8DB02583E}"/>
              </a:ext>
            </a:extLst>
          </p:cNvPr>
          <p:cNvSpPr/>
          <p:nvPr/>
        </p:nvSpPr>
        <p:spPr>
          <a:xfrm>
            <a:off x="6568966" y="5079053"/>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934622E8-420C-3219-4A2E-7797DB09C95C}"/>
              </a:ext>
            </a:extLst>
          </p:cNvPr>
          <p:cNvSpPr/>
          <p:nvPr/>
        </p:nvSpPr>
        <p:spPr>
          <a:xfrm>
            <a:off x="4466897" y="5118467"/>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0FFB8A9F-51FA-C66F-6F62-FCA3EB450BBE}"/>
              </a:ext>
            </a:extLst>
          </p:cNvPr>
          <p:cNvSpPr/>
          <p:nvPr/>
        </p:nvSpPr>
        <p:spPr>
          <a:xfrm>
            <a:off x="8592207" y="2490881"/>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A8EAC84C-7606-3A51-AE3D-76128CBE166E}"/>
              </a:ext>
            </a:extLst>
          </p:cNvPr>
          <p:cNvSpPr/>
          <p:nvPr/>
        </p:nvSpPr>
        <p:spPr>
          <a:xfrm>
            <a:off x="8631621" y="5039639"/>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014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89AC8778-6777-5DAF-0304-51EBC72B9FAE}"/>
              </a:ext>
            </a:extLst>
          </p:cNvPr>
          <p:cNvSpPr txBox="1"/>
          <p:nvPr/>
        </p:nvSpPr>
        <p:spPr>
          <a:xfrm>
            <a:off x="6684211" y="5196572"/>
            <a:ext cx="20079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dirty="0">
              <a:solidFill>
                <a:schemeClr val="tx1">
                  <a:lumMod val="75000"/>
                  <a:lumOff val="25000"/>
                </a:schemeClr>
              </a:solidFill>
              <a:latin typeface="Century Gothic"/>
              <a:cs typeface="Segoe UI"/>
            </a:endParaRPr>
          </a:p>
          <a:p>
            <a:pPr algn="ctr"/>
            <a:r>
              <a:rPr lang="en-US" sz="1600" dirty="0">
                <a:solidFill>
                  <a:schemeClr val="tx1">
                    <a:lumMod val="75000"/>
                    <a:lumOff val="25000"/>
                  </a:schemeClr>
                </a:solidFill>
                <a:latin typeface="Century Gothic"/>
                <a:cs typeface="Segoe UI"/>
              </a:rPr>
              <a:t>​​​</a:t>
            </a:r>
          </a:p>
        </p:txBody>
      </p:sp>
      <p:pic>
        <p:nvPicPr>
          <p:cNvPr id="10" name="Picture 9" descr="A green and blue background&#10;&#10;Description automatically generated">
            <a:extLst>
              <a:ext uri="{FF2B5EF4-FFF2-40B4-BE49-F238E27FC236}">
                <a16:creationId xmlns:a16="http://schemas.microsoft.com/office/drawing/2014/main" id="{FB4CA81D-4CB3-193E-241E-03756D8462ED}"/>
              </a:ext>
            </a:extLst>
          </p:cNvPr>
          <p:cNvPicPr>
            <a:picLocks noChangeAspect="1"/>
          </p:cNvPicPr>
          <p:nvPr/>
        </p:nvPicPr>
        <p:blipFill>
          <a:blip r:embed="rId4"/>
          <a:stretch>
            <a:fillRect/>
          </a:stretch>
        </p:blipFill>
        <p:spPr>
          <a:xfrm rot="2640000">
            <a:off x="9212883" y="4105441"/>
            <a:ext cx="2063218" cy="2143069"/>
          </a:xfrm>
          <a:prstGeom prst="rect">
            <a:avLst/>
          </a:prstGeom>
          <a:ln w="28575">
            <a:solidFill>
              <a:schemeClr val="tx1"/>
            </a:solidFill>
          </a:ln>
        </p:spPr>
      </p:pic>
      <p:sp>
        <p:nvSpPr>
          <p:cNvPr id="12" name="Rectangle 11">
            <a:extLst>
              <a:ext uri="{FF2B5EF4-FFF2-40B4-BE49-F238E27FC236}">
                <a16:creationId xmlns:a16="http://schemas.microsoft.com/office/drawing/2014/main" id="{ADA57DFF-22F0-5D99-F817-FC724501BEAC}"/>
              </a:ext>
            </a:extLst>
          </p:cNvPr>
          <p:cNvSpPr/>
          <p:nvPr/>
        </p:nvSpPr>
        <p:spPr>
          <a:xfrm rot="18840000">
            <a:off x="732435" y="4598036"/>
            <a:ext cx="1463041" cy="1463041"/>
          </a:xfrm>
          <a:prstGeom prst="rect">
            <a:avLst/>
          </a:prstGeom>
          <a:solidFill>
            <a:schemeClr val="accent2">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5" name="Rectangle 14">
            <a:extLst>
              <a:ext uri="{FF2B5EF4-FFF2-40B4-BE49-F238E27FC236}">
                <a16:creationId xmlns:a16="http://schemas.microsoft.com/office/drawing/2014/main" id="{E6D2CB97-33F0-145A-8A67-FCA4BA211BFB}"/>
              </a:ext>
            </a:extLst>
          </p:cNvPr>
          <p:cNvSpPr/>
          <p:nvPr/>
        </p:nvSpPr>
        <p:spPr>
          <a:xfrm rot="18840000">
            <a:off x="2787011" y="4557233"/>
            <a:ext cx="1463041" cy="1463041"/>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7" name="Rectangle 16">
            <a:extLst>
              <a:ext uri="{FF2B5EF4-FFF2-40B4-BE49-F238E27FC236}">
                <a16:creationId xmlns:a16="http://schemas.microsoft.com/office/drawing/2014/main" id="{80D71387-3DDC-7D8B-C99B-3438CDE5FF65}"/>
              </a:ext>
            </a:extLst>
          </p:cNvPr>
          <p:cNvSpPr/>
          <p:nvPr/>
        </p:nvSpPr>
        <p:spPr>
          <a:xfrm rot="18840000">
            <a:off x="4908764" y="4551782"/>
            <a:ext cx="1463040" cy="1463040"/>
          </a:xfrm>
          <a:prstGeom prst="rec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9" name="Rectangle 18">
            <a:extLst>
              <a:ext uri="{FF2B5EF4-FFF2-40B4-BE49-F238E27FC236}">
                <a16:creationId xmlns:a16="http://schemas.microsoft.com/office/drawing/2014/main" id="{177F6F48-C84D-43B2-60CE-0BC0C9225B89}"/>
              </a:ext>
            </a:extLst>
          </p:cNvPr>
          <p:cNvSpPr/>
          <p:nvPr/>
        </p:nvSpPr>
        <p:spPr>
          <a:xfrm rot="18840000">
            <a:off x="7006281" y="4562385"/>
            <a:ext cx="1463040" cy="1463041"/>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1" name="TextBox 20">
            <a:extLst>
              <a:ext uri="{FF2B5EF4-FFF2-40B4-BE49-F238E27FC236}">
                <a16:creationId xmlns:a16="http://schemas.microsoft.com/office/drawing/2014/main" id="{233EC499-73C3-5D87-0320-12560EFC5A81}"/>
              </a:ext>
            </a:extLst>
          </p:cNvPr>
          <p:cNvSpPr txBox="1"/>
          <p:nvPr/>
        </p:nvSpPr>
        <p:spPr>
          <a:xfrm>
            <a:off x="9401568" y="5081939"/>
            <a:ext cx="1699982" cy="40011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rPr>
              <a:t>SO</a:t>
            </a:r>
            <a:r>
              <a:rPr lang="en-US" sz="2000" b="1" baseline="-25000">
                <a:solidFill>
                  <a:srgbClr val="FFFFFF"/>
                </a:solidFill>
                <a:latin typeface="Century Gothic"/>
              </a:rPr>
              <a:t>2</a:t>
            </a:r>
          </a:p>
        </p:txBody>
      </p:sp>
      <p:sp>
        <p:nvSpPr>
          <p:cNvPr id="23" name="TextBox 22">
            <a:extLst>
              <a:ext uri="{FF2B5EF4-FFF2-40B4-BE49-F238E27FC236}">
                <a16:creationId xmlns:a16="http://schemas.microsoft.com/office/drawing/2014/main" id="{BDDF309C-2727-76FD-8162-624BD5070351}"/>
              </a:ext>
            </a:extLst>
          </p:cNvPr>
          <p:cNvSpPr txBox="1"/>
          <p:nvPr/>
        </p:nvSpPr>
        <p:spPr>
          <a:xfrm>
            <a:off x="583446" y="4763018"/>
            <a:ext cx="175983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Segoe UI"/>
              </a:rPr>
              <a:t>Extract SO</a:t>
            </a:r>
            <a:r>
              <a:rPr lang="en-US" sz="1600" baseline="-25000" dirty="0">
                <a:solidFill>
                  <a:schemeClr val="tx1">
                    <a:lumMod val="75000"/>
                    <a:lumOff val="25000"/>
                  </a:schemeClr>
                </a:solidFill>
                <a:latin typeface="Century Gothic"/>
                <a:cs typeface="Segoe UI"/>
              </a:rPr>
              <a:t>2</a:t>
            </a:r>
            <a:r>
              <a:rPr lang="en-US" sz="1600" dirty="0">
                <a:solidFill>
                  <a:schemeClr val="tx1">
                    <a:lumMod val="75000"/>
                    <a:lumOff val="25000"/>
                  </a:schemeClr>
                </a:solidFill>
                <a:latin typeface="Century Gothic"/>
                <a:cs typeface="Segoe UI"/>
              </a:rPr>
              <a:t> </a:t>
            </a:r>
            <a:endParaRPr lang="en-US" dirty="0">
              <a:solidFill>
                <a:schemeClr val="tx1">
                  <a:lumMod val="75000"/>
                  <a:lumOff val="25000"/>
                </a:schemeClr>
              </a:solidFill>
            </a:endParaRPr>
          </a:p>
          <a:p>
            <a:pPr algn="ctr"/>
            <a:r>
              <a:rPr lang="en-US" sz="1600" dirty="0">
                <a:solidFill>
                  <a:schemeClr val="tx1">
                    <a:lumMod val="75000"/>
                    <a:lumOff val="25000"/>
                  </a:schemeClr>
                </a:solidFill>
                <a:latin typeface="Century Gothic"/>
                <a:cs typeface="Segoe UI"/>
              </a:rPr>
              <a:t>Data from </a:t>
            </a:r>
            <a:endParaRPr lang="en-US" dirty="0">
              <a:solidFill>
                <a:schemeClr val="tx1">
                  <a:lumMod val="75000"/>
                  <a:lumOff val="25000"/>
                </a:schemeClr>
              </a:solidFill>
              <a:latin typeface="Garamond"/>
              <a:cs typeface="Segoe UI"/>
            </a:endParaRPr>
          </a:p>
          <a:p>
            <a:pPr algn="ctr"/>
            <a:r>
              <a:rPr lang="en-US" sz="1600">
                <a:solidFill>
                  <a:schemeClr val="tx1">
                    <a:lumMod val="75000"/>
                    <a:lumOff val="25000"/>
                  </a:schemeClr>
                </a:solidFill>
                <a:latin typeface="Century Gothic"/>
                <a:cs typeface="Segoe UI"/>
              </a:rPr>
              <a:t>Sentinel-5 TROPOMI </a:t>
            </a:r>
            <a:endParaRPr lang="en-US">
              <a:solidFill>
                <a:schemeClr val="tx1">
                  <a:lumMod val="75000"/>
                  <a:lumOff val="25000"/>
                </a:schemeClr>
              </a:solidFill>
              <a:latin typeface="Garamond"/>
              <a:cs typeface="Segoe UI"/>
            </a:endParaRPr>
          </a:p>
          <a:p>
            <a:pPr algn="ctr"/>
            <a:r>
              <a:rPr lang="en-US" sz="1600" dirty="0">
                <a:solidFill>
                  <a:schemeClr val="tx1">
                    <a:lumMod val="75000"/>
                    <a:lumOff val="25000"/>
                  </a:schemeClr>
                </a:solidFill>
                <a:latin typeface="Century Gothic"/>
                <a:cs typeface="Segoe UI"/>
              </a:rPr>
              <a:t>Product</a:t>
            </a:r>
            <a:endParaRPr lang="en-US" dirty="0">
              <a:solidFill>
                <a:schemeClr val="tx1">
                  <a:lumMod val="75000"/>
                  <a:lumOff val="25000"/>
                </a:schemeClr>
              </a:solidFill>
            </a:endParaRPr>
          </a:p>
          <a:p>
            <a:pPr algn="ctr"/>
            <a:r>
              <a:rPr lang="en-US" sz="1600" dirty="0">
                <a:solidFill>
                  <a:schemeClr val="tx1">
                    <a:lumMod val="75000"/>
                    <a:lumOff val="25000"/>
                  </a:schemeClr>
                </a:solidFill>
                <a:latin typeface="Century Gothic"/>
                <a:cs typeface="Segoe UI"/>
              </a:rPr>
              <a:t>​</a:t>
            </a:r>
          </a:p>
        </p:txBody>
      </p:sp>
      <p:sp>
        <p:nvSpPr>
          <p:cNvPr id="25" name="TextBox 24">
            <a:extLst>
              <a:ext uri="{FF2B5EF4-FFF2-40B4-BE49-F238E27FC236}">
                <a16:creationId xmlns:a16="http://schemas.microsoft.com/office/drawing/2014/main" id="{A71296CE-9BA4-440A-C8C9-A433701F64AD}"/>
              </a:ext>
            </a:extLst>
          </p:cNvPr>
          <p:cNvSpPr txBox="1"/>
          <p:nvPr/>
        </p:nvSpPr>
        <p:spPr>
          <a:xfrm>
            <a:off x="6871368" y="4789719"/>
            <a:ext cx="162025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Segoe UI"/>
              </a:rPr>
              <a:t>Create ​</a:t>
            </a:r>
          </a:p>
          <a:p>
            <a:pPr algn="ctr"/>
            <a:r>
              <a:rPr lang="en-US" sz="1600">
                <a:solidFill>
                  <a:schemeClr val="tx1">
                    <a:lumMod val="75000"/>
                    <a:lumOff val="25000"/>
                  </a:schemeClr>
                </a:solidFill>
                <a:latin typeface="Century Gothic"/>
                <a:cs typeface="Segoe UI"/>
              </a:rPr>
              <a:t>SO</a:t>
            </a:r>
            <a:r>
              <a:rPr lang="en-US" sz="1600" baseline="-25000">
                <a:solidFill>
                  <a:schemeClr val="tx1">
                    <a:lumMod val="75000"/>
                    <a:lumOff val="25000"/>
                  </a:schemeClr>
                </a:solidFill>
                <a:latin typeface="Century Gothic"/>
                <a:cs typeface="Segoe UI"/>
              </a:rPr>
              <a:t>2</a:t>
            </a:r>
            <a:r>
              <a:rPr lang="en-US" sz="1600">
                <a:solidFill>
                  <a:schemeClr val="tx1">
                    <a:lumMod val="75000"/>
                    <a:lumOff val="25000"/>
                  </a:schemeClr>
                </a:solidFill>
                <a:latin typeface="Century Gothic"/>
                <a:cs typeface="Segoe UI"/>
              </a:rPr>
              <a:t> Map for Every Year​</a:t>
            </a:r>
          </a:p>
          <a:p>
            <a:pPr algn="ctr"/>
            <a:r>
              <a:rPr lang="en-US" sz="1600">
                <a:solidFill>
                  <a:schemeClr val="tx1">
                    <a:lumMod val="75000"/>
                    <a:lumOff val="25000"/>
                  </a:schemeClr>
                </a:solidFill>
                <a:latin typeface="Century Gothic"/>
                <a:cs typeface="Segoe UI"/>
              </a:rPr>
              <a:t>​​</a:t>
            </a:r>
          </a:p>
        </p:txBody>
      </p:sp>
      <p:sp>
        <p:nvSpPr>
          <p:cNvPr id="27" name="TextBox 26">
            <a:extLst>
              <a:ext uri="{FF2B5EF4-FFF2-40B4-BE49-F238E27FC236}">
                <a16:creationId xmlns:a16="http://schemas.microsoft.com/office/drawing/2014/main" id="{235CBAAC-ADBF-C8A5-C55C-E2C3A3F801E9}"/>
              </a:ext>
            </a:extLst>
          </p:cNvPr>
          <p:cNvSpPr txBox="1"/>
          <p:nvPr/>
        </p:nvSpPr>
        <p:spPr>
          <a:xfrm>
            <a:off x="2728803" y="4859853"/>
            <a:ext cx="160688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Segoe UI"/>
              </a:rPr>
              <a:t>Define Study Dates for Collection</a:t>
            </a:r>
          </a:p>
          <a:p>
            <a:pPr algn="ctr"/>
            <a:r>
              <a:rPr lang="en-US" sz="1600">
                <a:solidFill>
                  <a:schemeClr val="tx1">
                    <a:lumMod val="75000"/>
                    <a:lumOff val="25000"/>
                  </a:schemeClr>
                </a:solidFill>
                <a:latin typeface="Century Gothic"/>
                <a:cs typeface="Segoe UI"/>
              </a:rPr>
              <a:t>​​​</a:t>
            </a:r>
          </a:p>
        </p:txBody>
      </p:sp>
      <p:sp>
        <p:nvSpPr>
          <p:cNvPr id="28" name="TextBox 27">
            <a:extLst>
              <a:ext uri="{FF2B5EF4-FFF2-40B4-BE49-F238E27FC236}">
                <a16:creationId xmlns:a16="http://schemas.microsoft.com/office/drawing/2014/main" id="{DBF46111-4D76-B6A9-9EC8-42895BF6EE1A}"/>
              </a:ext>
            </a:extLst>
          </p:cNvPr>
          <p:cNvSpPr txBox="1"/>
          <p:nvPr/>
        </p:nvSpPr>
        <p:spPr>
          <a:xfrm>
            <a:off x="4699102" y="4756196"/>
            <a:ext cx="187425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Segoe UI"/>
              </a:rPr>
              <a:t>Get Monthly Mean Concentrations</a:t>
            </a:r>
          </a:p>
          <a:p>
            <a:pPr algn="ctr"/>
            <a:r>
              <a:rPr lang="en-US" sz="1600">
                <a:solidFill>
                  <a:schemeClr val="tx1">
                    <a:lumMod val="75000"/>
                    <a:lumOff val="25000"/>
                  </a:schemeClr>
                </a:solidFill>
                <a:latin typeface="Century Gothic"/>
                <a:cs typeface="Segoe UI"/>
              </a:rPr>
              <a:t>​​​​</a:t>
            </a:r>
          </a:p>
        </p:txBody>
      </p:sp>
      <p:sp>
        <p:nvSpPr>
          <p:cNvPr id="29" name="Arrow: Right 28">
            <a:extLst>
              <a:ext uri="{FF2B5EF4-FFF2-40B4-BE49-F238E27FC236}">
                <a16:creationId xmlns:a16="http://schemas.microsoft.com/office/drawing/2014/main" id="{A426F31E-174E-F0B2-EE0F-24D94188D48B}"/>
              </a:ext>
            </a:extLst>
          </p:cNvPr>
          <p:cNvSpPr/>
          <p:nvPr/>
        </p:nvSpPr>
        <p:spPr>
          <a:xfrm>
            <a:off x="2299968" y="5167397"/>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 name="Title 1">
            <a:extLst>
              <a:ext uri="{FF2B5EF4-FFF2-40B4-BE49-F238E27FC236}">
                <a16:creationId xmlns:a16="http://schemas.microsoft.com/office/drawing/2014/main" id="{E6C622C3-DDC2-AF92-A897-E3D6EC7F70A5}"/>
              </a:ext>
            </a:extLst>
          </p:cNvPr>
          <p:cNvSpPr>
            <a:spLocks noGrp="1"/>
          </p:cNvSpPr>
          <p:nvPr>
            <p:ph type="title"/>
          </p:nvPr>
        </p:nvSpPr>
        <p:spPr/>
        <p:txBody>
          <a:bodyPr/>
          <a:lstStyle/>
          <a:p>
            <a:r>
              <a:rPr lang="en-US" dirty="0"/>
              <a:t>LST AND SO2</a:t>
            </a:r>
          </a:p>
        </p:txBody>
      </p:sp>
      <p:pic>
        <p:nvPicPr>
          <p:cNvPr id="13" name="Content Placeholder 12">
            <a:extLst>
              <a:ext uri="{FF2B5EF4-FFF2-40B4-BE49-F238E27FC236}">
                <a16:creationId xmlns:a16="http://schemas.microsoft.com/office/drawing/2014/main" id="{58B7B5CC-6175-A853-7955-5DBD0D9E6D6E}"/>
              </a:ext>
            </a:extLst>
          </p:cNvPr>
          <p:cNvPicPr>
            <a:picLocks noGrp="1" noChangeAspect="1"/>
          </p:cNvPicPr>
          <p:nvPr>
            <p:ph sz="quarter" idx="10"/>
          </p:nvPr>
        </p:nvPicPr>
        <p:blipFill>
          <a:blip r:embed="rId5"/>
          <a:stretch>
            <a:fillRect/>
          </a:stretch>
        </p:blipFill>
        <p:spPr>
          <a:xfrm rot="18840000">
            <a:off x="9191819" y="1493372"/>
            <a:ext cx="2123649" cy="2077792"/>
          </a:xfrm>
          <a:ln w="28575">
            <a:solidFill>
              <a:schemeClr val="tx1"/>
            </a:solidFill>
          </a:ln>
        </p:spPr>
      </p:pic>
      <p:sp>
        <p:nvSpPr>
          <p:cNvPr id="59" name="Rectangle 58">
            <a:extLst>
              <a:ext uri="{FF2B5EF4-FFF2-40B4-BE49-F238E27FC236}">
                <a16:creationId xmlns:a16="http://schemas.microsoft.com/office/drawing/2014/main" id="{DE102392-1BD9-DA5A-E2DB-61E53B0F93AE}"/>
              </a:ext>
            </a:extLst>
          </p:cNvPr>
          <p:cNvSpPr/>
          <p:nvPr/>
        </p:nvSpPr>
        <p:spPr>
          <a:xfrm rot="18840000">
            <a:off x="736593" y="1998741"/>
            <a:ext cx="1463041" cy="1463041"/>
          </a:xfrm>
          <a:prstGeom prst="rect">
            <a:avLst/>
          </a:prstGeom>
          <a:solidFill>
            <a:schemeClr val="accent2">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61" name="Rectangle 60">
            <a:extLst>
              <a:ext uri="{FF2B5EF4-FFF2-40B4-BE49-F238E27FC236}">
                <a16:creationId xmlns:a16="http://schemas.microsoft.com/office/drawing/2014/main" id="{7170DB19-DBB2-1A8A-C687-9244494F74C8}"/>
              </a:ext>
            </a:extLst>
          </p:cNvPr>
          <p:cNvSpPr/>
          <p:nvPr/>
        </p:nvSpPr>
        <p:spPr>
          <a:xfrm rot="18840000">
            <a:off x="2789754" y="1966831"/>
            <a:ext cx="1463041" cy="1463041"/>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63" name="Rectangle 62">
            <a:extLst>
              <a:ext uri="{FF2B5EF4-FFF2-40B4-BE49-F238E27FC236}">
                <a16:creationId xmlns:a16="http://schemas.microsoft.com/office/drawing/2014/main" id="{8105D4B2-38E7-DA2B-A34D-D9F0D2D14915}"/>
              </a:ext>
            </a:extLst>
          </p:cNvPr>
          <p:cNvSpPr/>
          <p:nvPr/>
        </p:nvSpPr>
        <p:spPr>
          <a:xfrm rot="18840000">
            <a:off x="4852892" y="1937934"/>
            <a:ext cx="1463040" cy="1463040"/>
          </a:xfrm>
          <a:prstGeom prst="rec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65" name="Rectangle 64">
            <a:extLst>
              <a:ext uri="{FF2B5EF4-FFF2-40B4-BE49-F238E27FC236}">
                <a16:creationId xmlns:a16="http://schemas.microsoft.com/office/drawing/2014/main" id="{737A9106-C354-1E89-9C1E-52455936F978}"/>
              </a:ext>
            </a:extLst>
          </p:cNvPr>
          <p:cNvSpPr/>
          <p:nvPr/>
        </p:nvSpPr>
        <p:spPr>
          <a:xfrm rot="18840000">
            <a:off x="6926963" y="1901645"/>
            <a:ext cx="1463040" cy="1463041"/>
          </a:xfrm>
          <a:prstGeom prst="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67" name="TextBox 66">
            <a:extLst>
              <a:ext uri="{FF2B5EF4-FFF2-40B4-BE49-F238E27FC236}">
                <a16:creationId xmlns:a16="http://schemas.microsoft.com/office/drawing/2014/main" id="{10D45A35-D188-6C5B-8D9B-FFC00E62BE0D}"/>
              </a:ext>
            </a:extLst>
          </p:cNvPr>
          <p:cNvSpPr txBox="1"/>
          <p:nvPr/>
        </p:nvSpPr>
        <p:spPr>
          <a:xfrm>
            <a:off x="621261" y="2392487"/>
            <a:ext cx="1683079"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Extract MODIS </a:t>
            </a:r>
          </a:p>
          <a:p>
            <a:pPr algn="ctr"/>
            <a:r>
              <a:rPr lang="en-US" sz="1600">
                <a:solidFill>
                  <a:schemeClr val="tx1">
                    <a:lumMod val="75000"/>
                    <a:lumOff val="25000"/>
                  </a:schemeClr>
                </a:solidFill>
                <a:latin typeface="Century Gothic"/>
              </a:rPr>
              <a:t>LST Band Data</a:t>
            </a:r>
          </a:p>
          <a:p>
            <a:pPr algn="ctr"/>
            <a:endParaRPr lang="en-US" sz="1600">
              <a:solidFill>
                <a:schemeClr val="tx1">
                  <a:lumMod val="75000"/>
                  <a:lumOff val="25000"/>
                </a:schemeClr>
              </a:solidFill>
              <a:latin typeface="Century Gothic"/>
            </a:endParaRPr>
          </a:p>
        </p:txBody>
      </p:sp>
      <p:sp>
        <p:nvSpPr>
          <p:cNvPr id="69" name="TextBox 19">
            <a:extLst>
              <a:ext uri="{FF2B5EF4-FFF2-40B4-BE49-F238E27FC236}">
                <a16:creationId xmlns:a16="http://schemas.microsoft.com/office/drawing/2014/main" id="{2FCF54C7-D50E-E5DF-0F82-051009A70066}"/>
              </a:ext>
            </a:extLst>
          </p:cNvPr>
          <p:cNvSpPr txBox="1"/>
          <p:nvPr/>
        </p:nvSpPr>
        <p:spPr>
          <a:xfrm>
            <a:off x="4603107" y="2450538"/>
            <a:ext cx="208184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Select Nighttime</a:t>
            </a:r>
          </a:p>
          <a:p>
            <a:pPr algn="ctr"/>
            <a:endParaRPr lang="en-US" sz="1600">
              <a:solidFill>
                <a:schemeClr val="tx1">
                  <a:lumMod val="75000"/>
                  <a:lumOff val="25000"/>
                </a:schemeClr>
              </a:solidFill>
              <a:latin typeface="Century Gothic"/>
            </a:endParaRPr>
          </a:p>
        </p:txBody>
      </p:sp>
      <p:sp>
        <p:nvSpPr>
          <p:cNvPr id="71" name="TextBox 18">
            <a:extLst>
              <a:ext uri="{FF2B5EF4-FFF2-40B4-BE49-F238E27FC236}">
                <a16:creationId xmlns:a16="http://schemas.microsoft.com/office/drawing/2014/main" id="{BB1F4331-B0C9-EE2A-4E88-91F720E8948C}"/>
              </a:ext>
            </a:extLst>
          </p:cNvPr>
          <p:cNvSpPr txBox="1"/>
          <p:nvPr/>
        </p:nvSpPr>
        <p:spPr>
          <a:xfrm>
            <a:off x="2723022" y="2402771"/>
            <a:ext cx="159230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Select Winter Dates</a:t>
            </a:r>
          </a:p>
        </p:txBody>
      </p:sp>
      <p:sp>
        <p:nvSpPr>
          <p:cNvPr id="77" name="TextBox 76">
            <a:extLst>
              <a:ext uri="{FF2B5EF4-FFF2-40B4-BE49-F238E27FC236}">
                <a16:creationId xmlns:a16="http://schemas.microsoft.com/office/drawing/2014/main" id="{7C8B4D7F-EFC9-0ECB-157E-4E53CA0BA0B5}"/>
              </a:ext>
            </a:extLst>
          </p:cNvPr>
          <p:cNvSpPr txBox="1"/>
          <p:nvPr/>
        </p:nvSpPr>
        <p:spPr>
          <a:xfrm>
            <a:off x="9100028" y="2409504"/>
            <a:ext cx="2299854" cy="40011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rPr>
              <a:t>LST</a:t>
            </a:r>
          </a:p>
        </p:txBody>
      </p:sp>
      <p:sp>
        <p:nvSpPr>
          <p:cNvPr id="98" name="TextBox 97">
            <a:extLst>
              <a:ext uri="{FF2B5EF4-FFF2-40B4-BE49-F238E27FC236}">
                <a16:creationId xmlns:a16="http://schemas.microsoft.com/office/drawing/2014/main" id="{A8F35905-5A2E-7436-60E7-D6864C98872F}"/>
              </a:ext>
            </a:extLst>
          </p:cNvPr>
          <p:cNvSpPr txBox="1"/>
          <p:nvPr/>
        </p:nvSpPr>
        <p:spPr>
          <a:xfrm>
            <a:off x="6864563" y="2244085"/>
            <a:ext cx="15932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Create LST Map for Every Study Year​</a:t>
            </a:r>
            <a:endParaRPr lang="en-US">
              <a:solidFill>
                <a:schemeClr val="tx1">
                  <a:lumMod val="75000"/>
                  <a:lumOff val="25000"/>
                </a:schemeClr>
              </a:solidFill>
            </a:endParaRPr>
          </a:p>
        </p:txBody>
      </p:sp>
      <p:sp>
        <p:nvSpPr>
          <p:cNvPr id="11" name="Arrow: Right 10">
            <a:extLst>
              <a:ext uri="{FF2B5EF4-FFF2-40B4-BE49-F238E27FC236}">
                <a16:creationId xmlns:a16="http://schemas.microsoft.com/office/drawing/2014/main" id="{096737D5-5392-7042-DD17-42B3AC4DD747}"/>
              </a:ext>
            </a:extLst>
          </p:cNvPr>
          <p:cNvSpPr/>
          <p:nvPr/>
        </p:nvSpPr>
        <p:spPr>
          <a:xfrm>
            <a:off x="2307851" y="2581730"/>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Arrow: Right 19">
            <a:extLst>
              <a:ext uri="{FF2B5EF4-FFF2-40B4-BE49-F238E27FC236}">
                <a16:creationId xmlns:a16="http://schemas.microsoft.com/office/drawing/2014/main" id="{56300063-2B4E-67B9-8595-5DBD87964F7D}"/>
              </a:ext>
            </a:extLst>
          </p:cNvPr>
          <p:cNvSpPr/>
          <p:nvPr/>
        </p:nvSpPr>
        <p:spPr>
          <a:xfrm>
            <a:off x="6517244" y="2495020"/>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Arrow: Right 21">
            <a:extLst>
              <a:ext uri="{FF2B5EF4-FFF2-40B4-BE49-F238E27FC236}">
                <a16:creationId xmlns:a16="http://schemas.microsoft.com/office/drawing/2014/main" id="{998E3FA9-F547-307A-19F2-8C94D6EC2D61}"/>
              </a:ext>
            </a:extLst>
          </p:cNvPr>
          <p:cNvSpPr/>
          <p:nvPr/>
        </p:nvSpPr>
        <p:spPr>
          <a:xfrm>
            <a:off x="4383644" y="2516040"/>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Arrow: Right 23">
            <a:extLst>
              <a:ext uri="{FF2B5EF4-FFF2-40B4-BE49-F238E27FC236}">
                <a16:creationId xmlns:a16="http://schemas.microsoft.com/office/drawing/2014/main" id="{26DA6020-4493-AF08-F9D2-03D9EDC0B535}"/>
              </a:ext>
            </a:extLst>
          </p:cNvPr>
          <p:cNvSpPr/>
          <p:nvPr/>
        </p:nvSpPr>
        <p:spPr>
          <a:xfrm>
            <a:off x="8604153" y="2489765"/>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 name="Arrow: Right 2">
            <a:extLst>
              <a:ext uri="{FF2B5EF4-FFF2-40B4-BE49-F238E27FC236}">
                <a16:creationId xmlns:a16="http://schemas.microsoft.com/office/drawing/2014/main" id="{E63766C8-A265-A9BA-FE9F-06592520D80C}"/>
              </a:ext>
            </a:extLst>
          </p:cNvPr>
          <p:cNvSpPr/>
          <p:nvPr/>
        </p:nvSpPr>
        <p:spPr>
          <a:xfrm>
            <a:off x="4363817" y="5170444"/>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 name="Arrow: Right 3">
            <a:extLst>
              <a:ext uri="{FF2B5EF4-FFF2-40B4-BE49-F238E27FC236}">
                <a16:creationId xmlns:a16="http://schemas.microsoft.com/office/drawing/2014/main" id="{25F43044-5B1E-BCDB-ABE7-1A8968FAA0E1}"/>
              </a:ext>
            </a:extLst>
          </p:cNvPr>
          <p:cNvSpPr/>
          <p:nvPr/>
        </p:nvSpPr>
        <p:spPr>
          <a:xfrm>
            <a:off x="6528139" y="5171252"/>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 name="Arrow: Right 5">
            <a:extLst>
              <a:ext uri="{FF2B5EF4-FFF2-40B4-BE49-F238E27FC236}">
                <a16:creationId xmlns:a16="http://schemas.microsoft.com/office/drawing/2014/main" id="{A0558600-795E-3509-02A7-8332CBDBBBBE}"/>
              </a:ext>
            </a:extLst>
          </p:cNvPr>
          <p:cNvSpPr/>
          <p:nvPr/>
        </p:nvSpPr>
        <p:spPr>
          <a:xfrm>
            <a:off x="8603124" y="5171252"/>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1127687097"/>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42A0-1823-DBB1-B639-F963E2A386EF}"/>
              </a:ext>
            </a:extLst>
          </p:cNvPr>
          <p:cNvSpPr>
            <a:spLocks noGrp="1"/>
          </p:cNvSpPr>
          <p:nvPr>
            <p:ph type="title"/>
          </p:nvPr>
        </p:nvSpPr>
        <p:spPr/>
        <p:txBody>
          <a:bodyPr/>
          <a:lstStyle/>
          <a:p>
            <a:r>
              <a:rPr lang="en-US"/>
              <a:t>RESULTS: LANDCOVER DATA</a:t>
            </a:r>
          </a:p>
        </p:txBody>
      </p:sp>
      <p:sp>
        <p:nvSpPr>
          <p:cNvPr id="5" name="TextBox 4">
            <a:extLst>
              <a:ext uri="{FF2B5EF4-FFF2-40B4-BE49-F238E27FC236}">
                <a16:creationId xmlns:a16="http://schemas.microsoft.com/office/drawing/2014/main" id="{79B7157E-1BA7-6A39-B0AD-63BC6EB785CD}"/>
              </a:ext>
            </a:extLst>
          </p:cNvPr>
          <p:cNvSpPr txBox="1"/>
          <p:nvPr/>
        </p:nvSpPr>
        <p:spPr>
          <a:xfrm>
            <a:off x="2437179" y="2083422"/>
            <a:ext cx="1254888" cy="307777"/>
          </a:xfrm>
          <a:prstGeom prst="rect">
            <a:avLst/>
          </a:prstGeom>
          <a:solidFill>
            <a:schemeClr val="bg1"/>
          </a:solidFill>
          <a:ln>
            <a:solidFill>
              <a:srgbClr val="FFFFF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Water</a:t>
            </a:r>
          </a:p>
        </p:txBody>
      </p:sp>
      <p:sp>
        <p:nvSpPr>
          <p:cNvPr id="7" name="TextBox 6">
            <a:extLst>
              <a:ext uri="{FF2B5EF4-FFF2-40B4-BE49-F238E27FC236}">
                <a16:creationId xmlns:a16="http://schemas.microsoft.com/office/drawing/2014/main" id="{1AB39046-25A0-8637-FCD0-42AE31215772}"/>
              </a:ext>
            </a:extLst>
          </p:cNvPr>
          <p:cNvSpPr txBox="1"/>
          <p:nvPr/>
        </p:nvSpPr>
        <p:spPr>
          <a:xfrm>
            <a:off x="1970282" y="2976109"/>
            <a:ext cx="1573464" cy="307777"/>
          </a:xfrm>
          <a:prstGeom prst="rect">
            <a:avLst/>
          </a:prstGeom>
          <a:solidFill>
            <a:schemeClr val="bg1"/>
          </a:solidFill>
          <a:ln>
            <a:solidFill>
              <a:srgbClr val="FFFFF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Developed</a:t>
            </a:r>
          </a:p>
        </p:txBody>
      </p:sp>
      <p:sp>
        <p:nvSpPr>
          <p:cNvPr id="11" name="TextBox 10">
            <a:extLst>
              <a:ext uri="{FF2B5EF4-FFF2-40B4-BE49-F238E27FC236}">
                <a16:creationId xmlns:a16="http://schemas.microsoft.com/office/drawing/2014/main" id="{3F7E8902-C77D-76CA-0BA7-A942972C4A90}"/>
              </a:ext>
            </a:extLst>
          </p:cNvPr>
          <p:cNvSpPr txBox="1"/>
          <p:nvPr/>
        </p:nvSpPr>
        <p:spPr>
          <a:xfrm>
            <a:off x="1878784" y="3693621"/>
            <a:ext cx="1254405" cy="523220"/>
          </a:xfrm>
          <a:prstGeom prst="rect">
            <a:avLst/>
          </a:prstGeom>
          <a:solidFill>
            <a:schemeClr val="bg1"/>
          </a:solidFill>
          <a:ln>
            <a:solidFill>
              <a:srgbClr val="FFFFF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mj-lt"/>
              </a:rPr>
              <a:t>Other Vegetation</a:t>
            </a:r>
            <a:endParaRPr lang="en-US">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05FC297C-8146-F88C-4325-0E64EF8D175F}"/>
              </a:ext>
            </a:extLst>
          </p:cNvPr>
          <p:cNvSpPr txBox="1"/>
          <p:nvPr/>
        </p:nvSpPr>
        <p:spPr>
          <a:xfrm>
            <a:off x="1942210" y="5518708"/>
            <a:ext cx="1226999" cy="307777"/>
          </a:xfrm>
          <a:prstGeom prst="rect">
            <a:avLst/>
          </a:prstGeom>
          <a:solidFill>
            <a:schemeClr val="bg1"/>
          </a:solidFill>
          <a:ln>
            <a:solidFill>
              <a:srgbClr val="FFFFF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mj-lt"/>
              </a:rPr>
              <a:t>Dry Land</a:t>
            </a:r>
            <a:endParaRPr lang="en-US">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FA445E81-8552-ADC5-2BCD-A159BA3221A8}"/>
              </a:ext>
            </a:extLst>
          </p:cNvPr>
          <p:cNvSpPr txBox="1"/>
          <p:nvPr/>
        </p:nvSpPr>
        <p:spPr>
          <a:xfrm>
            <a:off x="2435357" y="4725886"/>
            <a:ext cx="909498" cy="316243"/>
          </a:xfrm>
          <a:prstGeom prst="rect">
            <a:avLst/>
          </a:prstGeom>
          <a:solidFill>
            <a:schemeClr val="bg1"/>
          </a:solidFill>
          <a:ln>
            <a:solidFill>
              <a:srgbClr val="FFFFF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Forest</a:t>
            </a:r>
          </a:p>
        </p:txBody>
      </p:sp>
      <p:sp>
        <p:nvSpPr>
          <p:cNvPr id="15" name="Rectangle 14">
            <a:extLst>
              <a:ext uri="{FF2B5EF4-FFF2-40B4-BE49-F238E27FC236}">
                <a16:creationId xmlns:a16="http://schemas.microsoft.com/office/drawing/2014/main" id="{4205B375-0A8A-B05F-03BD-10180948CBD2}"/>
              </a:ext>
            </a:extLst>
          </p:cNvPr>
          <p:cNvSpPr/>
          <p:nvPr/>
        </p:nvSpPr>
        <p:spPr>
          <a:xfrm>
            <a:off x="1622486" y="3947461"/>
            <a:ext cx="320842" cy="414421"/>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j-lt"/>
            </a:endParaRPr>
          </a:p>
        </p:txBody>
      </p:sp>
      <p:sp>
        <p:nvSpPr>
          <p:cNvPr id="16" name="TextBox 15">
            <a:extLst>
              <a:ext uri="{FF2B5EF4-FFF2-40B4-BE49-F238E27FC236}">
                <a16:creationId xmlns:a16="http://schemas.microsoft.com/office/drawing/2014/main" id="{A81C49AD-F7EE-7BE1-7A0B-25610B584D97}"/>
              </a:ext>
            </a:extLst>
          </p:cNvPr>
          <p:cNvSpPr txBox="1"/>
          <p:nvPr/>
        </p:nvSpPr>
        <p:spPr>
          <a:xfrm>
            <a:off x="4319885" y="1805250"/>
            <a:ext cx="5143499" cy="52322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tx1">
                    <a:lumMod val="75000"/>
                    <a:lumOff val="25000"/>
                  </a:schemeClr>
                </a:solidFill>
                <a:latin typeface="+mj-lt"/>
              </a:rPr>
              <a:t>LANDCOVER PERCENT</a:t>
            </a:r>
            <a:endParaRPr lang="en-US" b="1">
              <a:solidFill>
                <a:schemeClr val="tx1">
                  <a:lumMod val="75000"/>
                  <a:lumOff val="25000"/>
                </a:schemeClr>
              </a:solidFill>
              <a:latin typeface="+mj-lt"/>
            </a:endParaRPr>
          </a:p>
        </p:txBody>
      </p:sp>
      <p:sp>
        <p:nvSpPr>
          <p:cNvPr id="17" name="TextBox 16">
            <a:extLst>
              <a:ext uri="{FF2B5EF4-FFF2-40B4-BE49-F238E27FC236}">
                <a16:creationId xmlns:a16="http://schemas.microsoft.com/office/drawing/2014/main" id="{E5DE581D-9EAB-6002-9556-9CAD51086E81}"/>
              </a:ext>
            </a:extLst>
          </p:cNvPr>
          <p:cNvSpPr txBox="1"/>
          <p:nvPr/>
        </p:nvSpPr>
        <p:spPr>
          <a:xfrm rot="16200000">
            <a:off x="132907" y="3296252"/>
            <a:ext cx="3122422"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mj-lt"/>
              </a:rPr>
              <a:t>Landcover Type</a:t>
            </a:r>
          </a:p>
        </p:txBody>
      </p:sp>
      <p:sp>
        <p:nvSpPr>
          <p:cNvPr id="18" name="TextBox 17">
            <a:extLst>
              <a:ext uri="{FF2B5EF4-FFF2-40B4-BE49-F238E27FC236}">
                <a16:creationId xmlns:a16="http://schemas.microsoft.com/office/drawing/2014/main" id="{87384489-0712-66BD-F8C6-D8DB1A895619}"/>
              </a:ext>
            </a:extLst>
          </p:cNvPr>
          <p:cNvSpPr txBox="1"/>
          <p:nvPr/>
        </p:nvSpPr>
        <p:spPr>
          <a:xfrm>
            <a:off x="5636790" y="6396366"/>
            <a:ext cx="1302728"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mj-lt"/>
              </a:rPr>
              <a:t>Percent</a:t>
            </a:r>
          </a:p>
        </p:txBody>
      </p:sp>
      <p:sp>
        <p:nvSpPr>
          <p:cNvPr id="19" name="TextBox 18">
            <a:extLst>
              <a:ext uri="{FF2B5EF4-FFF2-40B4-BE49-F238E27FC236}">
                <a16:creationId xmlns:a16="http://schemas.microsoft.com/office/drawing/2014/main" id="{6F2C93D2-D9F8-75C5-B75D-781A281B2D4A}"/>
              </a:ext>
            </a:extLst>
          </p:cNvPr>
          <p:cNvSpPr txBox="1"/>
          <p:nvPr/>
        </p:nvSpPr>
        <p:spPr>
          <a:xfrm>
            <a:off x="3078875" y="6025919"/>
            <a:ext cx="354724"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a:t>
            </a:r>
          </a:p>
        </p:txBody>
      </p:sp>
      <p:sp>
        <p:nvSpPr>
          <p:cNvPr id="20" name="TextBox 19">
            <a:extLst>
              <a:ext uri="{FF2B5EF4-FFF2-40B4-BE49-F238E27FC236}">
                <a16:creationId xmlns:a16="http://schemas.microsoft.com/office/drawing/2014/main" id="{2139F244-F997-C3BC-D42F-C5FCE8799492}"/>
              </a:ext>
            </a:extLst>
          </p:cNvPr>
          <p:cNvSpPr txBox="1"/>
          <p:nvPr/>
        </p:nvSpPr>
        <p:spPr>
          <a:xfrm>
            <a:off x="3724294" y="6029308"/>
            <a:ext cx="323516"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5</a:t>
            </a:r>
          </a:p>
        </p:txBody>
      </p:sp>
      <p:sp>
        <p:nvSpPr>
          <p:cNvPr id="21" name="TextBox 20">
            <a:extLst>
              <a:ext uri="{FF2B5EF4-FFF2-40B4-BE49-F238E27FC236}">
                <a16:creationId xmlns:a16="http://schemas.microsoft.com/office/drawing/2014/main" id="{45D44345-146C-1A91-5F3C-640FF96D25D9}"/>
              </a:ext>
            </a:extLst>
          </p:cNvPr>
          <p:cNvSpPr txBox="1"/>
          <p:nvPr/>
        </p:nvSpPr>
        <p:spPr>
          <a:xfrm>
            <a:off x="4339240" y="6029307"/>
            <a:ext cx="390359"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10</a:t>
            </a:r>
          </a:p>
        </p:txBody>
      </p:sp>
      <p:sp>
        <p:nvSpPr>
          <p:cNvPr id="22" name="TextBox 21">
            <a:extLst>
              <a:ext uri="{FF2B5EF4-FFF2-40B4-BE49-F238E27FC236}">
                <a16:creationId xmlns:a16="http://schemas.microsoft.com/office/drawing/2014/main" id="{1D327157-5971-ED81-DCEB-E67FCC68757F}"/>
              </a:ext>
            </a:extLst>
          </p:cNvPr>
          <p:cNvSpPr txBox="1"/>
          <p:nvPr/>
        </p:nvSpPr>
        <p:spPr>
          <a:xfrm>
            <a:off x="5007661" y="6029308"/>
            <a:ext cx="430464"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15</a:t>
            </a:r>
          </a:p>
        </p:txBody>
      </p:sp>
      <p:sp>
        <p:nvSpPr>
          <p:cNvPr id="23" name="TextBox 22">
            <a:extLst>
              <a:ext uri="{FF2B5EF4-FFF2-40B4-BE49-F238E27FC236}">
                <a16:creationId xmlns:a16="http://schemas.microsoft.com/office/drawing/2014/main" id="{E5F3E535-6001-66D3-F487-F5B68119DB4A}"/>
              </a:ext>
            </a:extLst>
          </p:cNvPr>
          <p:cNvSpPr txBox="1"/>
          <p:nvPr/>
        </p:nvSpPr>
        <p:spPr>
          <a:xfrm>
            <a:off x="5729556" y="6029308"/>
            <a:ext cx="403728"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20</a:t>
            </a:r>
          </a:p>
        </p:txBody>
      </p:sp>
      <p:sp>
        <p:nvSpPr>
          <p:cNvPr id="24" name="TextBox 23">
            <a:extLst>
              <a:ext uri="{FF2B5EF4-FFF2-40B4-BE49-F238E27FC236}">
                <a16:creationId xmlns:a16="http://schemas.microsoft.com/office/drawing/2014/main" id="{4C0F9173-7E38-39B3-8817-C1D8590A1160}"/>
              </a:ext>
            </a:extLst>
          </p:cNvPr>
          <p:cNvSpPr txBox="1"/>
          <p:nvPr/>
        </p:nvSpPr>
        <p:spPr>
          <a:xfrm>
            <a:off x="6397977" y="6029308"/>
            <a:ext cx="390359"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25</a:t>
            </a:r>
          </a:p>
        </p:txBody>
      </p:sp>
      <p:sp>
        <p:nvSpPr>
          <p:cNvPr id="25" name="TextBox 24">
            <a:extLst>
              <a:ext uri="{FF2B5EF4-FFF2-40B4-BE49-F238E27FC236}">
                <a16:creationId xmlns:a16="http://schemas.microsoft.com/office/drawing/2014/main" id="{4BE1B087-2E53-64A9-801D-48F92E927727}"/>
              </a:ext>
            </a:extLst>
          </p:cNvPr>
          <p:cNvSpPr txBox="1"/>
          <p:nvPr/>
        </p:nvSpPr>
        <p:spPr>
          <a:xfrm>
            <a:off x="6972819" y="6029308"/>
            <a:ext cx="403728"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30</a:t>
            </a:r>
          </a:p>
        </p:txBody>
      </p:sp>
      <p:sp>
        <p:nvSpPr>
          <p:cNvPr id="26" name="TextBox 25">
            <a:extLst>
              <a:ext uri="{FF2B5EF4-FFF2-40B4-BE49-F238E27FC236}">
                <a16:creationId xmlns:a16="http://schemas.microsoft.com/office/drawing/2014/main" id="{C9745F63-F204-F6DA-4F6C-6F1014FAAA9A}"/>
              </a:ext>
            </a:extLst>
          </p:cNvPr>
          <p:cNvSpPr txBox="1"/>
          <p:nvPr/>
        </p:nvSpPr>
        <p:spPr>
          <a:xfrm>
            <a:off x="7574398" y="6029308"/>
            <a:ext cx="430464"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35</a:t>
            </a:r>
          </a:p>
        </p:txBody>
      </p:sp>
      <p:sp>
        <p:nvSpPr>
          <p:cNvPr id="27" name="TextBox 26">
            <a:extLst>
              <a:ext uri="{FF2B5EF4-FFF2-40B4-BE49-F238E27FC236}">
                <a16:creationId xmlns:a16="http://schemas.microsoft.com/office/drawing/2014/main" id="{67645551-9212-BAAF-1443-10728E8FD630}"/>
              </a:ext>
            </a:extLst>
          </p:cNvPr>
          <p:cNvSpPr txBox="1"/>
          <p:nvPr/>
        </p:nvSpPr>
        <p:spPr>
          <a:xfrm>
            <a:off x="8269557" y="6029307"/>
            <a:ext cx="417095"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40</a:t>
            </a:r>
          </a:p>
        </p:txBody>
      </p:sp>
      <p:sp>
        <p:nvSpPr>
          <p:cNvPr id="28" name="TextBox 27">
            <a:extLst>
              <a:ext uri="{FF2B5EF4-FFF2-40B4-BE49-F238E27FC236}">
                <a16:creationId xmlns:a16="http://schemas.microsoft.com/office/drawing/2014/main" id="{237AB132-D89E-8661-24C4-D25883EC8C7A}"/>
              </a:ext>
            </a:extLst>
          </p:cNvPr>
          <p:cNvSpPr txBox="1"/>
          <p:nvPr/>
        </p:nvSpPr>
        <p:spPr>
          <a:xfrm>
            <a:off x="8897872" y="6029308"/>
            <a:ext cx="430464"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mj-lt"/>
              </a:rPr>
              <a:t>45</a:t>
            </a:r>
          </a:p>
        </p:txBody>
      </p:sp>
      <p:pic>
        <p:nvPicPr>
          <p:cNvPr id="3" name="Picture 2" descr="A graph with different colored bars&#10;&#10;Description automatically generated">
            <a:extLst>
              <a:ext uri="{FF2B5EF4-FFF2-40B4-BE49-F238E27FC236}">
                <a16:creationId xmlns:a16="http://schemas.microsoft.com/office/drawing/2014/main" id="{95936A89-80CA-6830-46D8-FF38B9CF0091}"/>
              </a:ext>
            </a:extLst>
          </p:cNvPr>
          <p:cNvPicPr>
            <a:picLocks noChangeAspect="1"/>
          </p:cNvPicPr>
          <p:nvPr/>
        </p:nvPicPr>
        <p:blipFill>
          <a:blip r:embed="rId3"/>
          <a:stretch>
            <a:fillRect/>
          </a:stretch>
        </p:blipFill>
        <p:spPr>
          <a:xfrm>
            <a:off x="3145904" y="1830213"/>
            <a:ext cx="5980624" cy="4178299"/>
          </a:xfrm>
          <a:prstGeom prst="rect">
            <a:avLst/>
          </a:prstGeom>
          <a:ln>
            <a:solidFill>
              <a:schemeClr val="tx1"/>
            </a:solidFill>
          </a:ln>
        </p:spPr>
      </p:pic>
      <p:sp>
        <p:nvSpPr>
          <p:cNvPr id="6" name="TextBox 5">
            <a:extLst>
              <a:ext uri="{FF2B5EF4-FFF2-40B4-BE49-F238E27FC236}">
                <a16:creationId xmlns:a16="http://schemas.microsoft.com/office/drawing/2014/main" id="{A5C84600-C18B-9F72-FFCA-32C78A6D06E2}"/>
              </a:ext>
            </a:extLst>
          </p:cNvPr>
          <p:cNvSpPr txBox="1"/>
          <p:nvPr/>
        </p:nvSpPr>
        <p:spPr>
          <a:xfrm>
            <a:off x="3076696" y="1319944"/>
            <a:ext cx="6928281"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mj-lt"/>
              </a:rPr>
              <a:t>Landcover Data (2021)</a:t>
            </a:r>
          </a:p>
        </p:txBody>
      </p:sp>
    </p:spTree>
    <p:extLst>
      <p:ext uri="{BB962C8B-B14F-4D97-AF65-F5344CB8AC3E}">
        <p14:creationId xmlns:p14="http://schemas.microsoft.com/office/powerpoint/2010/main" val="1914596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42A0-1823-DBB1-B639-F963E2A386EF}"/>
              </a:ext>
            </a:extLst>
          </p:cNvPr>
          <p:cNvSpPr>
            <a:spLocks noGrp="1"/>
          </p:cNvSpPr>
          <p:nvPr>
            <p:ph type="title"/>
          </p:nvPr>
        </p:nvSpPr>
        <p:spPr/>
        <p:txBody>
          <a:bodyPr/>
          <a:lstStyle/>
          <a:p>
            <a:r>
              <a:rPr lang="en-US"/>
              <a:t>RESULTS: ELEVATION DATA</a:t>
            </a:r>
          </a:p>
        </p:txBody>
      </p:sp>
      <p:pic>
        <p:nvPicPr>
          <p:cNvPr id="3" name="Picture 2" descr="A map of a large area&#10;&#10;Description automatically generated">
            <a:extLst>
              <a:ext uri="{FF2B5EF4-FFF2-40B4-BE49-F238E27FC236}">
                <a16:creationId xmlns:a16="http://schemas.microsoft.com/office/drawing/2014/main" id="{DD9D5708-6D85-E3B8-2B86-9E99AB6CF673}"/>
              </a:ext>
            </a:extLst>
          </p:cNvPr>
          <p:cNvPicPr>
            <a:picLocks noChangeAspect="1"/>
          </p:cNvPicPr>
          <p:nvPr/>
        </p:nvPicPr>
        <p:blipFill>
          <a:blip r:embed="rId3"/>
          <a:stretch>
            <a:fillRect/>
          </a:stretch>
        </p:blipFill>
        <p:spPr>
          <a:xfrm>
            <a:off x="4956530" y="2084240"/>
            <a:ext cx="3920525" cy="3801912"/>
          </a:xfrm>
          <a:prstGeom prst="rect">
            <a:avLst/>
          </a:prstGeom>
          <a:ln>
            <a:noFill/>
          </a:ln>
        </p:spPr>
      </p:pic>
      <p:sp>
        <p:nvSpPr>
          <p:cNvPr id="9" name="Freeform 24">
            <a:extLst>
              <a:ext uri="{FF2B5EF4-FFF2-40B4-BE49-F238E27FC236}">
                <a16:creationId xmlns:a16="http://schemas.microsoft.com/office/drawing/2014/main" id="{47873A89-D70E-A009-8D07-71503CCA6544}"/>
              </a:ext>
            </a:extLst>
          </p:cNvPr>
          <p:cNvSpPr/>
          <p:nvPr/>
        </p:nvSpPr>
        <p:spPr>
          <a:xfrm>
            <a:off x="8414435" y="5392392"/>
            <a:ext cx="253713" cy="362527"/>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latin typeface="+mj-lt"/>
            </a:endParaRPr>
          </a:p>
        </p:txBody>
      </p:sp>
      <p:sp>
        <p:nvSpPr>
          <p:cNvPr id="10" name="TextBox 9">
            <a:extLst>
              <a:ext uri="{FF2B5EF4-FFF2-40B4-BE49-F238E27FC236}">
                <a16:creationId xmlns:a16="http://schemas.microsoft.com/office/drawing/2014/main" id="{92315834-06A1-A1BA-6AAE-FAFBE7D59767}"/>
              </a:ext>
            </a:extLst>
          </p:cNvPr>
          <p:cNvSpPr txBox="1"/>
          <p:nvPr/>
        </p:nvSpPr>
        <p:spPr>
          <a:xfrm flipV="1">
            <a:off x="8418455" y="4984563"/>
            <a:ext cx="262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N</a:t>
            </a:r>
          </a:p>
        </p:txBody>
      </p:sp>
      <p:sp>
        <p:nvSpPr>
          <p:cNvPr id="8" name="TextBox 7">
            <a:extLst>
              <a:ext uri="{FF2B5EF4-FFF2-40B4-BE49-F238E27FC236}">
                <a16:creationId xmlns:a16="http://schemas.microsoft.com/office/drawing/2014/main" id="{77A6A792-4691-ECFD-535D-70046297985E}"/>
              </a:ext>
            </a:extLst>
          </p:cNvPr>
          <p:cNvSpPr txBox="1"/>
          <p:nvPr/>
        </p:nvSpPr>
        <p:spPr>
          <a:xfrm>
            <a:off x="2278581" y="2492361"/>
            <a:ext cx="2242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mj-lt"/>
              </a:rPr>
              <a:t>2021 Elevation (m)</a:t>
            </a:r>
          </a:p>
        </p:txBody>
      </p:sp>
      <p:grpSp>
        <p:nvGrpSpPr>
          <p:cNvPr id="39" name="Group 38">
            <a:extLst>
              <a:ext uri="{FF2B5EF4-FFF2-40B4-BE49-F238E27FC236}">
                <a16:creationId xmlns:a16="http://schemas.microsoft.com/office/drawing/2014/main" id="{6FD69A57-1FB0-3108-F2A2-2E833C06287D}"/>
              </a:ext>
            </a:extLst>
          </p:cNvPr>
          <p:cNvGrpSpPr/>
          <p:nvPr/>
        </p:nvGrpSpPr>
        <p:grpSpPr>
          <a:xfrm>
            <a:off x="7159774" y="1571838"/>
            <a:ext cx="1738079" cy="523217"/>
            <a:chOff x="1304615" y="3953764"/>
            <a:chExt cx="1221338" cy="618135"/>
          </a:xfrm>
        </p:grpSpPr>
        <p:grpSp>
          <p:nvGrpSpPr>
            <p:cNvPr id="15" name="Group 14">
              <a:extLst>
                <a:ext uri="{FF2B5EF4-FFF2-40B4-BE49-F238E27FC236}">
                  <a16:creationId xmlns:a16="http://schemas.microsoft.com/office/drawing/2014/main" id="{22E5B025-188E-E98F-D218-CC46E34053D5}"/>
                </a:ext>
              </a:extLst>
            </p:cNvPr>
            <p:cNvGrpSpPr>
              <a:grpSpLocks noChangeAspect="1"/>
            </p:cNvGrpSpPr>
            <p:nvPr/>
          </p:nvGrpSpPr>
          <p:grpSpPr>
            <a:xfrm>
              <a:off x="1350524" y="4277172"/>
              <a:ext cx="1067055" cy="54912"/>
              <a:chOff x="1350524" y="4277172"/>
              <a:chExt cx="1067055" cy="54912"/>
            </a:xfrm>
          </p:grpSpPr>
          <p:sp>
            <p:nvSpPr>
              <p:cNvPr id="32" name="Rectangle 31">
                <a:extLst>
                  <a:ext uri="{FF2B5EF4-FFF2-40B4-BE49-F238E27FC236}">
                    <a16:creationId xmlns:a16="http://schemas.microsoft.com/office/drawing/2014/main" id="{BB72E4B2-FF52-AB5B-E1B6-DF7848841AC2}"/>
                  </a:ext>
                </a:extLst>
              </p:cNvPr>
              <p:cNvSpPr/>
              <p:nvPr/>
            </p:nvSpPr>
            <p:spPr>
              <a:xfrm>
                <a:off x="1350524" y="427722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mj-lt"/>
                </a:endParaRPr>
              </a:p>
            </p:txBody>
          </p:sp>
          <p:sp>
            <p:nvSpPr>
              <p:cNvPr id="33" name="Rectangle 32">
                <a:extLst>
                  <a:ext uri="{FF2B5EF4-FFF2-40B4-BE49-F238E27FC236}">
                    <a16:creationId xmlns:a16="http://schemas.microsoft.com/office/drawing/2014/main" id="{324999FF-E788-C9EE-9738-BA3704D45140}"/>
                  </a:ext>
                </a:extLst>
              </p:cNvPr>
              <p:cNvSpPr/>
              <p:nvPr/>
            </p:nvSpPr>
            <p:spPr>
              <a:xfrm>
                <a:off x="1414787" y="4277220"/>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mj-lt"/>
                </a:endParaRPr>
              </a:p>
            </p:txBody>
          </p:sp>
          <p:sp>
            <p:nvSpPr>
              <p:cNvPr id="34" name="Rectangle 33">
                <a:extLst>
                  <a:ext uri="{FF2B5EF4-FFF2-40B4-BE49-F238E27FC236}">
                    <a16:creationId xmlns:a16="http://schemas.microsoft.com/office/drawing/2014/main" id="{0203EC0B-73D5-650E-46C6-662209B53540}"/>
                  </a:ext>
                </a:extLst>
              </p:cNvPr>
              <p:cNvSpPr/>
              <p:nvPr/>
            </p:nvSpPr>
            <p:spPr>
              <a:xfrm>
                <a:off x="1548309" y="4277220"/>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mj-lt"/>
                </a:endParaRPr>
              </a:p>
            </p:txBody>
          </p:sp>
          <p:sp>
            <p:nvSpPr>
              <p:cNvPr id="35" name="Rectangle 34">
                <a:extLst>
                  <a:ext uri="{FF2B5EF4-FFF2-40B4-BE49-F238E27FC236}">
                    <a16:creationId xmlns:a16="http://schemas.microsoft.com/office/drawing/2014/main" id="{D5827A04-26B1-1BCF-1468-F91CD99D105F}"/>
                  </a:ext>
                </a:extLst>
              </p:cNvPr>
              <p:cNvSpPr/>
              <p:nvPr/>
            </p:nvSpPr>
            <p:spPr>
              <a:xfrm>
                <a:off x="1607152" y="4277220"/>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mj-lt"/>
                </a:endParaRPr>
              </a:p>
            </p:txBody>
          </p:sp>
          <p:sp>
            <p:nvSpPr>
              <p:cNvPr id="36" name="Rectangle 35">
                <a:extLst>
                  <a:ext uri="{FF2B5EF4-FFF2-40B4-BE49-F238E27FC236}">
                    <a16:creationId xmlns:a16="http://schemas.microsoft.com/office/drawing/2014/main" id="{01CE6C53-03F1-769A-9424-51BEB926EE26}"/>
                  </a:ext>
                </a:extLst>
              </p:cNvPr>
              <p:cNvSpPr/>
              <p:nvPr/>
            </p:nvSpPr>
            <p:spPr>
              <a:xfrm>
                <a:off x="1881052" y="4277220"/>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mj-lt"/>
                </a:endParaRPr>
              </a:p>
            </p:txBody>
          </p:sp>
          <p:sp>
            <p:nvSpPr>
              <p:cNvPr id="37" name="Rectangle 36">
                <a:extLst>
                  <a:ext uri="{FF2B5EF4-FFF2-40B4-BE49-F238E27FC236}">
                    <a16:creationId xmlns:a16="http://schemas.microsoft.com/office/drawing/2014/main" id="{5FF7A753-D54F-B20D-EC2D-08651EC7516C}"/>
                  </a:ext>
                </a:extLst>
              </p:cNvPr>
              <p:cNvSpPr/>
              <p:nvPr/>
            </p:nvSpPr>
            <p:spPr>
              <a:xfrm>
                <a:off x="2146566" y="4277220"/>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mj-lt"/>
                </a:endParaRPr>
              </a:p>
            </p:txBody>
          </p:sp>
          <p:sp>
            <p:nvSpPr>
              <p:cNvPr id="38" name="Rectangle 37">
                <a:extLst>
                  <a:ext uri="{FF2B5EF4-FFF2-40B4-BE49-F238E27FC236}">
                    <a16:creationId xmlns:a16="http://schemas.microsoft.com/office/drawing/2014/main" id="{BCFCE498-1E4E-AE48-BB35-BB0B8F5AC7A7}"/>
                  </a:ext>
                </a:extLst>
              </p:cNvPr>
              <p:cNvSpPr/>
              <p:nvPr/>
            </p:nvSpPr>
            <p:spPr>
              <a:xfrm>
                <a:off x="1484473" y="4277172"/>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latin typeface="+mj-lt"/>
                </a:endParaRPr>
              </a:p>
            </p:txBody>
          </p:sp>
        </p:grpSp>
        <p:sp>
          <p:nvSpPr>
            <p:cNvPr id="18" name="TextBox 37">
              <a:extLst>
                <a:ext uri="{FF2B5EF4-FFF2-40B4-BE49-F238E27FC236}">
                  <a16:creationId xmlns:a16="http://schemas.microsoft.com/office/drawing/2014/main" id="{A2DD785D-7104-A802-2167-235B269ACA40}"/>
                </a:ext>
              </a:extLst>
            </p:cNvPr>
            <p:cNvSpPr txBox="1"/>
            <p:nvPr/>
          </p:nvSpPr>
          <p:spPr>
            <a:xfrm>
              <a:off x="1304615" y="3957547"/>
              <a:ext cx="133189" cy="36360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6000"/>
                      <a:lumOff val="24000"/>
                    </a:schemeClr>
                  </a:solidFill>
                  <a:latin typeface="+mj-lt"/>
                </a:rPr>
                <a:t>0</a:t>
              </a:r>
            </a:p>
          </p:txBody>
        </p:sp>
        <p:sp>
          <p:nvSpPr>
            <p:cNvPr id="21" name="TextBox 42">
              <a:extLst>
                <a:ext uri="{FF2B5EF4-FFF2-40B4-BE49-F238E27FC236}">
                  <a16:creationId xmlns:a16="http://schemas.microsoft.com/office/drawing/2014/main" id="{20A4DF20-E275-2EFE-6F9A-08994656CB25}"/>
                </a:ext>
              </a:extLst>
            </p:cNvPr>
            <p:cNvSpPr txBox="1"/>
            <p:nvPr/>
          </p:nvSpPr>
          <p:spPr>
            <a:xfrm>
              <a:off x="2200443" y="3953764"/>
              <a:ext cx="325510" cy="61813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3F3F3F"/>
                  </a:solidFill>
                  <a:latin typeface="+mj-lt"/>
                </a:rPr>
                <a:t>20</a:t>
              </a:r>
            </a:p>
            <a:p>
              <a:pPr algn="ctr"/>
              <a:endParaRPr lang="en-US" sz="1400">
                <a:solidFill>
                  <a:srgbClr val="3F3F3F"/>
                </a:solidFill>
                <a:latin typeface="+mj-lt"/>
              </a:endParaRPr>
            </a:p>
          </p:txBody>
        </p:sp>
        <p:sp>
          <p:nvSpPr>
            <p:cNvPr id="30" name="TextBox 43">
              <a:extLst>
                <a:ext uri="{FF2B5EF4-FFF2-40B4-BE49-F238E27FC236}">
                  <a16:creationId xmlns:a16="http://schemas.microsoft.com/office/drawing/2014/main" id="{231763A4-7AE3-64AE-5550-DEFC064AEA54}"/>
                </a:ext>
              </a:extLst>
            </p:cNvPr>
            <p:cNvSpPr txBox="1"/>
            <p:nvPr/>
          </p:nvSpPr>
          <p:spPr>
            <a:xfrm>
              <a:off x="1449337" y="3954476"/>
              <a:ext cx="835785" cy="363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3F3F3F"/>
                  </a:solidFill>
                  <a:latin typeface="+mj-lt"/>
                </a:rPr>
                <a:t>km</a:t>
              </a:r>
            </a:p>
          </p:txBody>
        </p:sp>
      </p:grpSp>
      <p:sp>
        <p:nvSpPr>
          <p:cNvPr id="12" name="TextBox 11">
            <a:extLst>
              <a:ext uri="{FF2B5EF4-FFF2-40B4-BE49-F238E27FC236}">
                <a16:creationId xmlns:a16="http://schemas.microsoft.com/office/drawing/2014/main" id="{0717CA18-B7AC-836D-622F-5D10D960AFCD}"/>
              </a:ext>
            </a:extLst>
          </p:cNvPr>
          <p:cNvSpPr txBox="1"/>
          <p:nvPr/>
        </p:nvSpPr>
        <p:spPr>
          <a:xfrm>
            <a:off x="2458304" y="2802259"/>
            <a:ext cx="2540818"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Bef>
                <a:spcPts val="100"/>
              </a:spcBef>
              <a:spcAft>
                <a:spcPts val="100"/>
              </a:spcAft>
            </a:pPr>
            <a:r>
              <a:rPr lang="en-US" sz="1400">
                <a:solidFill>
                  <a:schemeClr val="tx1">
                    <a:lumMod val="75000"/>
                    <a:lumOff val="25000"/>
                  </a:schemeClr>
                </a:solidFill>
                <a:latin typeface="+mj-lt"/>
              </a:rPr>
              <a:t>0–300</a:t>
            </a:r>
            <a:br>
              <a:rPr lang="en-US" sz="1400">
                <a:latin typeface="+mj-lt"/>
              </a:rPr>
            </a:br>
            <a:r>
              <a:rPr lang="en-US" sz="1400">
                <a:solidFill>
                  <a:schemeClr val="tx1">
                    <a:lumMod val="75000"/>
                    <a:lumOff val="25000"/>
                  </a:schemeClr>
                </a:solidFill>
                <a:latin typeface="+mj-lt"/>
              </a:rPr>
              <a:t>300–600</a:t>
            </a:r>
            <a:br>
              <a:rPr lang="en-US" sz="1400">
                <a:latin typeface="+mj-lt"/>
              </a:rPr>
            </a:br>
            <a:r>
              <a:rPr lang="en-US" sz="1400">
                <a:solidFill>
                  <a:schemeClr val="tx1">
                    <a:lumMod val="75000"/>
                    <a:lumOff val="25000"/>
                  </a:schemeClr>
                </a:solidFill>
                <a:latin typeface="+mj-lt"/>
              </a:rPr>
              <a:t>600–900</a:t>
            </a:r>
            <a:br>
              <a:rPr lang="en-US" sz="1400">
                <a:latin typeface="+mj-lt"/>
              </a:rPr>
            </a:br>
            <a:r>
              <a:rPr lang="en-US" sz="1400">
                <a:solidFill>
                  <a:schemeClr val="tx1">
                    <a:lumMod val="75000"/>
                    <a:lumOff val="25000"/>
                  </a:schemeClr>
                </a:solidFill>
                <a:latin typeface="+mj-lt"/>
              </a:rPr>
              <a:t>900–1200</a:t>
            </a:r>
            <a:br>
              <a:rPr lang="en-US" sz="1400">
                <a:latin typeface="+mj-lt"/>
              </a:rPr>
            </a:br>
            <a:r>
              <a:rPr lang="en-US" sz="1400">
                <a:solidFill>
                  <a:schemeClr val="tx1">
                    <a:lumMod val="75000"/>
                    <a:lumOff val="25000"/>
                  </a:schemeClr>
                </a:solidFill>
                <a:latin typeface="+mj-lt"/>
              </a:rPr>
              <a:t>1200–1500</a:t>
            </a:r>
            <a:br>
              <a:rPr lang="en-US" sz="1400">
                <a:latin typeface="+mj-lt"/>
              </a:rPr>
            </a:br>
            <a:r>
              <a:rPr lang="en-US" sz="1400">
                <a:solidFill>
                  <a:schemeClr val="tx1">
                    <a:lumMod val="75000"/>
                    <a:lumOff val="25000"/>
                  </a:schemeClr>
                </a:solidFill>
                <a:latin typeface="+mj-lt"/>
              </a:rPr>
              <a:t>1500–1800</a:t>
            </a:r>
            <a:br>
              <a:rPr lang="en-US" sz="1400">
                <a:latin typeface="+mj-lt"/>
              </a:rPr>
            </a:br>
            <a:r>
              <a:rPr lang="en-US" sz="1400">
                <a:solidFill>
                  <a:schemeClr val="tx1">
                    <a:lumMod val="75000"/>
                    <a:lumOff val="25000"/>
                  </a:schemeClr>
                </a:solidFill>
                <a:latin typeface="+mj-lt"/>
              </a:rPr>
              <a:t>1800–2100</a:t>
            </a:r>
            <a:br>
              <a:rPr lang="en-US" sz="1400">
                <a:latin typeface="+mj-lt"/>
              </a:rPr>
            </a:br>
            <a:r>
              <a:rPr lang="en-US" sz="1400">
                <a:solidFill>
                  <a:schemeClr val="tx1">
                    <a:lumMod val="75000"/>
                    <a:lumOff val="25000"/>
                  </a:schemeClr>
                </a:solidFill>
                <a:latin typeface="+mj-lt"/>
              </a:rPr>
              <a:t>2100–2400</a:t>
            </a:r>
            <a:br>
              <a:rPr lang="en-US">
                <a:latin typeface="+mj-lt"/>
              </a:rPr>
            </a:br>
            <a:endParaRPr lang="en-US">
              <a:solidFill>
                <a:schemeClr val="tx1">
                  <a:lumMod val="75000"/>
                  <a:lumOff val="25000"/>
                </a:schemeClr>
              </a:solidFill>
              <a:latin typeface="+mj-lt"/>
            </a:endParaRPr>
          </a:p>
        </p:txBody>
      </p:sp>
      <p:pic>
        <p:nvPicPr>
          <p:cNvPr id="40" name="Picture 39" descr="A chart of elevation&#10;&#10;Description automatically generated">
            <a:extLst>
              <a:ext uri="{FF2B5EF4-FFF2-40B4-BE49-F238E27FC236}">
                <a16:creationId xmlns:a16="http://schemas.microsoft.com/office/drawing/2014/main" id="{C05FA5A3-D4AE-80F0-FDDC-A41978F25A09}"/>
              </a:ext>
            </a:extLst>
          </p:cNvPr>
          <p:cNvPicPr>
            <a:picLocks noChangeAspect="1"/>
          </p:cNvPicPr>
          <p:nvPr/>
        </p:nvPicPr>
        <p:blipFill rotWithShape="1">
          <a:blip r:embed="rId4"/>
          <a:srcRect l="4551" t="11319" r="79263" b="885"/>
          <a:stretch/>
        </p:blipFill>
        <p:spPr>
          <a:xfrm>
            <a:off x="2394504" y="2785760"/>
            <a:ext cx="349293" cy="1947745"/>
          </a:xfrm>
          <a:prstGeom prst="rect">
            <a:avLst/>
          </a:prstGeom>
        </p:spPr>
      </p:pic>
    </p:spTree>
    <p:extLst>
      <p:ext uri="{BB962C8B-B14F-4D97-AF65-F5344CB8AC3E}">
        <p14:creationId xmlns:p14="http://schemas.microsoft.com/office/powerpoint/2010/main" val="2638596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42A0-1823-DBB1-B639-F963E2A386EF}"/>
              </a:ext>
            </a:extLst>
          </p:cNvPr>
          <p:cNvSpPr>
            <a:spLocks noGrp="1"/>
          </p:cNvSpPr>
          <p:nvPr>
            <p:ph type="title"/>
          </p:nvPr>
        </p:nvSpPr>
        <p:spPr/>
        <p:txBody>
          <a:bodyPr>
            <a:normAutofit fontScale="90000"/>
          </a:bodyPr>
          <a:lstStyle/>
          <a:p>
            <a:r>
              <a:rPr lang="en-US"/>
              <a:t>RESULTS: LAND SURFACE TEMPERATURE DATA</a:t>
            </a:r>
          </a:p>
        </p:txBody>
      </p:sp>
      <p:sp>
        <p:nvSpPr>
          <p:cNvPr id="4" name="TextBox 3">
            <a:extLst>
              <a:ext uri="{FF2B5EF4-FFF2-40B4-BE49-F238E27FC236}">
                <a16:creationId xmlns:a16="http://schemas.microsoft.com/office/drawing/2014/main" id="{5213F8D3-D159-AC6F-AC40-566D3048485A}"/>
              </a:ext>
            </a:extLst>
          </p:cNvPr>
          <p:cNvSpPr txBox="1"/>
          <p:nvPr/>
        </p:nvSpPr>
        <p:spPr>
          <a:xfrm>
            <a:off x="3251109" y="1908095"/>
            <a:ext cx="6928281"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panose="020B0502020202020204" pitchFamily="34" charset="0"/>
              </a:rPr>
              <a:t>Monthly Mean Nighttime Land Surface Temperature (°F)</a:t>
            </a:r>
          </a:p>
        </p:txBody>
      </p:sp>
      <p:sp>
        <p:nvSpPr>
          <p:cNvPr id="5" name="TextBox 4">
            <a:extLst>
              <a:ext uri="{FF2B5EF4-FFF2-40B4-BE49-F238E27FC236}">
                <a16:creationId xmlns:a16="http://schemas.microsoft.com/office/drawing/2014/main" id="{9D00A91C-4A89-3155-505B-0F3B79A605B6}"/>
              </a:ext>
            </a:extLst>
          </p:cNvPr>
          <p:cNvSpPr txBox="1"/>
          <p:nvPr/>
        </p:nvSpPr>
        <p:spPr>
          <a:xfrm rot="16200000">
            <a:off x="1461423" y="3293821"/>
            <a:ext cx="2128344"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panose="020B0502020202020204" pitchFamily="34" charset="0"/>
              </a:rPr>
              <a:t>Temperature (°F)</a:t>
            </a:r>
          </a:p>
        </p:txBody>
      </p:sp>
      <p:sp>
        <p:nvSpPr>
          <p:cNvPr id="7" name="TextBox 6">
            <a:extLst>
              <a:ext uri="{FF2B5EF4-FFF2-40B4-BE49-F238E27FC236}">
                <a16:creationId xmlns:a16="http://schemas.microsoft.com/office/drawing/2014/main" id="{89DE5728-B3D7-58B0-2B74-4587E00CAF24}"/>
              </a:ext>
            </a:extLst>
          </p:cNvPr>
          <p:cNvSpPr txBox="1"/>
          <p:nvPr/>
        </p:nvSpPr>
        <p:spPr>
          <a:xfrm>
            <a:off x="6234573" y="5410733"/>
            <a:ext cx="2743200"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panose="020B0502020202020204" pitchFamily="34" charset="0"/>
              </a:rPr>
              <a:t>Year</a:t>
            </a:r>
          </a:p>
        </p:txBody>
      </p:sp>
      <p:sp>
        <p:nvSpPr>
          <p:cNvPr id="15" name="TextBox 14">
            <a:extLst>
              <a:ext uri="{FF2B5EF4-FFF2-40B4-BE49-F238E27FC236}">
                <a16:creationId xmlns:a16="http://schemas.microsoft.com/office/drawing/2014/main" id="{75060AF1-A787-A12E-B8F7-82E073E5FABB}"/>
              </a:ext>
            </a:extLst>
          </p:cNvPr>
          <p:cNvSpPr txBox="1"/>
          <p:nvPr/>
        </p:nvSpPr>
        <p:spPr>
          <a:xfrm>
            <a:off x="5415280" y="3326598"/>
            <a:ext cx="443832"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panose="020B0502020202020204" pitchFamily="34" charset="0"/>
              </a:rPr>
              <a:t>60</a:t>
            </a:r>
          </a:p>
        </p:txBody>
      </p:sp>
      <p:sp>
        <p:nvSpPr>
          <p:cNvPr id="3" name="Rectangle 2">
            <a:extLst>
              <a:ext uri="{FF2B5EF4-FFF2-40B4-BE49-F238E27FC236}">
                <a16:creationId xmlns:a16="http://schemas.microsoft.com/office/drawing/2014/main" id="{F11DD3B6-CFFE-04E5-4216-370DDB7ADE42}"/>
              </a:ext>
            </a:extLst>
          </p:cNvPr>
          <p:cNvSpPr/>
          <p:nvPr/>
        </p:nvSpPr>
        <p:spPr>
          <a:xfrm>
            <a:off x="3429958" y="2424122"/>
            <a:ext cx="6350002" cy="230659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latin typeface="Century Gothic" panose="020B0502020202020204" pitchFamily="34" charset="0"/>
            </a:endParaRPr>
          </a:p>
        </p:txBody>
      </p:sp>
      <p:sp>
        <p:nvSpPr>
          <p:cNvPr id="8" name="TextBox 8">
            <a:extLst>
              <a:ext uri="{FF2B5EF4-FFF2-40B4-BE49-F238E27FC236}">
                <a16:creationId xmlns:a16="http://schemas.microsoft.com/office/drawing/2014/main" id="{1C7B97F2-6413-B279-4D0E-8C6FEE2C5FA8}"/>
              </a:ext>
            </a:extLst>
          </p:cNvPr>
          <p:cNvSpPr txBox="1"/>
          <p:nvPr/>
        </p:nvSpPr>
        <p:spPr>
          <a:xfrm>
            <a:off x="2983744" y="4263905"/>
            <a:ext cx="44621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panose="020B0502020202020204" pitchFamily="34" charset="0"/>
              </a:rPr>
              <a:t>10</a:t>
            </a:r>
          </a:p>
        </p:txBody>
      </p:sp>
      <p:sp>
        <p:nvSpPr>
          <p:cNvPr id="17" name="TextBox 17">
            <a:extLst>
              <a:ext uri="{FF2B5EF4-FFF2-40B4-BE49-F238E27FC236}">
                <a16:creationId xmlns:a16="http://schemas.microsoft.com/office/drawing/2014/main" id="{11BCAC09-34FE-4203-2BA6-0184A7C1DF6C}"/>
              </a:ext>
            </a:extLst>
          </p:cNvPr>
          <p:cNvSpPr txBox="1"/>
          <p:nvPr/>
        </p:nvSpPr>
        <p:spPr>
          <a:xfrm>
            <a:off x="3086715" y="4572823"/>
            <a:ext cx="28145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panose="020B0502020202020204" pitchFamily="34" charset="0"/>
              </a:rPr>
              <a:t>0</a:t>
            </a:r>
          </a:p>
        </p:txBody>
      </p:sp>
      <p:sp>
        <p:nvSpPr>
          <p:cNvPr id="18" name="TextBox 18">
            <a:extLst>
              <a:ext uri="{FF2B5EF4-FFF2-40B4-BE49-F238E27FC236}">
                <a16:creationId xmlns:a16="http://schemas.microsoft.com/office/drawing/2014/main" id="{1409029B-16F4-7CDD-92A9-71EBE9415072}"/>
              </a:ext>
            </a:extLst>
          </p:cNvPr>
          <p:cNvSpPr txBox="1"/>
          <p:nvPr/>
        </p:nvSpPr>
        <p:spPr>
          <a:xfrm>
            <a:off x="3018066" y="3309687"/>
            <a:ext cx="46680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panose="020B0502020202020204" pitchFamily="34" charset="0"/>
              </a:rPr>
              <a:t>40</a:t>
            </a:r>
          </a:p>
        </p:txBody>
      </p:sp>
      <p:sp>
        <p:nvSpPr>
          <p:cNvPr id="19" name="TextBox 19">
            <a:extLst>
              <a:ext uri="{FF2B5EF4-FFF2-40B4-BE49-F238E27FC236}">
                <a16:creationId xmlns:a16="http://schemas.microsoft.com/office/drawing/2014/main" id="{724E472A-E122-BB20-8B39-295067720FE4}"/>
              </a:ext>
            </a:extLst>
          </p:cNvPr>
          <p:cNvSpPr txBox="1"/>
          <p:nvPr/>
        </p:nvSpPr>
        <p:spPr>
          <a:xfrm>
            <a:off x="3011201" y="3927526"/>
            <a:ext cx="46680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panose="020B0502020202020204" pitchFamily="34" charset="0"/>
              </a:rPr>
              <a:t>20</a:t>
            </a:r>
          </a:p>
        </p:txBody>
      </p:sp>
      <p:sp>
        <p:nvSpPr>
          <p:cNvPr id="20" name="TextBox 20">
            <a:extLst>
              <a:ext uri="{FF2B5EF4-FFF2-40B4-BE49-F238E27FC236}">
                <a16:creationId xmlns:a16="http://schemas.microsoft.com/office/drawing/2014/main" id="{2CF35C9B-406D-4C1E-CE07-C7C1D9CC0378}"/>
              </a:ext>
            </a:extLst>
          </p:cNvPr>
          <p:cNvSpPr txBox="1"/>
          <p:nvPr/>
        </p:nvSpPr>
        <p:spPr>
          <a:xfrm>
            <a:off x="3011201" y="3625471"/>
            <a:ext cx="46680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panose="020B0502020202020204" pitchFamily="34" charset="0"/>
              </a:rPr>
              <a:t>30</a:t>
            </a:r>
          </a:p>
        </p:txBody>
      </p:sp>
      <p:sp>
        <p:nvSpPr>
          <p:cNvPr id="21" name="TextBox 21">
            <a:extLst>
              <a:ext uri="{FF2B5EF4-FFF2-40B4-BE49-F238E27FC236}">
                <a16:creationId xmlns:a16="http://schemas.microsoft.com/office/drawing/2014/main" id="{4125023E-CFC1-CB90-4F1A-0055C86DE68D}"/>
              </a:ext>
            </a:extLst>
          </p:cNvPr>
          <p:cNvSpPr txBox="1"/>
          <p:nvPr/>
        </p:nvSpPr>
        <p:spPr>
          <a:xfrm>
            <a:off x="3018065" y="3000768"/>
            <a:ext cx="46680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panose="020B0502020202020204" pitchFamily="34" charset="0"/>
              </a:rPr>
              <a:t>50</a:t>
            </a:r>
          </a:p>
        </p:txBody>
      </p:sp>
      <p:sp>
        <p:nvSpPr>
          <p:cNvPr id="22" name="TextBox 22">
            <a:extLst>
              <a:ext uri="{FF2B5EF4-FFF2-40B4-BE49-F238E27FC236}">
                <a16:creationId xmlns:a16="http://schemas.microsoft.com/office/drawing/2014/main" id="{05C3771F-CBF4-2F6D-C42F-6AEAA7B97EED}"/>
              </a:ext>
            </a:extLst>
          </p:cNvPr>
          <p:cNvSpPr txBox="1"/>
          <p:nvPr/>
        </p:nvSpPr>
        <p:spPr>
          <a:xfrm>
            <a:off x="2997471" y="2389795"/>
            <a:ext cx="46680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panose="020B0502020202020204" pitchFamily="34" charset="0"/>
              </a:rPr>
              <a:t>70</a:t>
            </a:r>
          </a:p>
        </p:txBody>
      </p:sp>
      <p:sp>
        <p:nvSpPr>
          <p:cNvPr id="23" name="TextBox 23">
            <a:extLst>
              <a:ext uri="{FF2B5EF4-FFF2-40B4-BE49-F238E27FC236}">
                <a16:creationId xmlns:a16="http://schemas.microsoft.com/office/drawing/2014/main" id="{519F0BD1-D626-A478-04E1-9BB0F63383E8}"/>
              </a:ext>
            </a:extLst>
          </p:cNvPr>
          <p:cNvSpPr txBox="1"/>
          <p:nvPr/>
        </p:nvSpPr>
        <p:spPr>
          <a:xfrm>
            <a:off x="3018065" y="2691848"/>
            <a:ext cx="46680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panose="020B0502020202020204" pitchFamily="34" charset="0"/>
              </a:rPr>
              <a:t>60</a:t>
            </a:r>
          </a:p>
        </p:txBody>
      </p:sp>
      <p:sp>
        <p:nvSpPr>
          <p:cNvPr id="25" name="TextBox 6">
            <a:extLst>
              <a:ext uri="{FF2B5EF4-FFF2-40B4-BE49-F238E27FC236}">
                <a16:creationId xmlns:a16="http://schemas.microsoft.com/office/drawing/2014/main" id="{A41420D9-4E9B-D1E2-A1E3-94095EF49C53}"/>
              </a:ext>
            </a:extLst>
          </p:cNvPr>
          <p:cNvSpPr txBox="1"/>
          <p:nvPr/>
        </p:nvSpPr>
        <p:spPr>
          <a:xfrm rot="-5400000">
            <a:off x="3121041" y="4881742"/>
            <a:ext cx="6178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a:solidFill>
                  <a:schemeClr val="tx1">
                    <a:lumMod val="75000"/>
                    <a:lumOff val="25000"/>
                  </a:schemeClr>
                </a:solidFill>
                <a:latin typeface="Century Gothic" panose="020B0502020202020204" pitchFamily="34" charset="0"/>
              </a:rPr>
              <a:t>2016</a:t>
            </a:r>
          </a:p>
        </p:txBody>
      </p:sp>
      <p:sp>
        <p:nvSpPr>
          <p:cNvPr id="26" name="TextBox 42">
            <a:extLst>
              <a:ext uri="{FF2B5EF4-FFF2-40B4-BE49-F238E27FC236}">
                <a16:creationId xmlns:a16="http://schemas.microsoft.com/office/drawing/2014/main" id="{19E3533F-A04B-DDCA-1139-A31BCDB2B847}"/>
              </a:ext>
            </a:extLst>
          </p:cNvPr>
          <p:cNvSpPr txBox="1"/>
          <p:nvPr/>
        </p:nvSpPr>
        <p:spPr>
          <a:xfrm rot="-5400000">
            <a:off x="4047798" y="4868012"/>
            <a:ext cx="6178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solidFill>
                  <a:schemeClr val="tx1">
                    <a:lumMod val="75000"/>
                    <a:lumOff val="25000"/>
                  </a:schemeClr>
                </a:solidFill>
                <a:latin typeface="Century Gothic" panose="020B0502020202020204" pitchFamily="34" charset="0"/>
              </a:rPr>
              <a:t>2017</a:t>
            </a:r>
          </a:p>
        </p:txBody>
      </p:sp>
      <p:sp>
        <p:nvSpPr>
          <p:cNvPr id="27" name="TextBox 43">
            <a:extLst>
              <a:ext uri="{FF2B5EF4-FFF2-40B4-BE49-F238E27FC236}">
                <a16:creationId xmlns:a16="http://schemas.microsoft.com/office/drawing/2014/main" id="{B2D997CE-F663-F035-CA56-B0CA28C013C7}"/>
              </a:ext>
            </a:extLst>
          </p:cNvPr>
          <p:cNvSpPr txBox="1"/>
          <p:nvPr/>
        </p:nvSpPr>
        <p:spPr>
          <a:xfrm rot="-5400000">
            <a:off x="4960825" y="4888607"/>
            <a:ext cx="6178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solidFill>
                  <a:schemeClr val="tx1">
                    <a:lumMod val="75000"/>
                    <a:lumOff val="25000"/>
                  </a:schemeClr>
                </a:solidFill>
                <a:latin typeface="Century Gothic" panose="020B0502020202020204" pitchFamily="34" charset="0"/>
              </a:rPr>
              <a:t>2018</a:t>
            </a:r>
          </a:p>
        </p:txBody>
      </p:sp>
      <p:sp>
        <p:nvSpPr>
          <p:cNvPr id="28" name="TextBox 44">
            <a:extLst>
              <a:ext uri="{FF2B5EF4-FFF2-40B4-BE49-F238E27FC236}">
                <a16:creationId xmlns:a16="http://schemas.microsoft.com/office/drawing/2014/main" id="{B38E9BFF-E9D4-67AE-C245-6B762C63D652}"/>
              </a:ext>
            </a:extLst>
          </p:cNvPr>
          <p:cNvSpPr txBox="1"/>
          <p:nvPr/>
        </p:nvSpPr>
        <p:spPr>
          <a:xfrm rot="-5400000">
            <a:off x="5846393" y="4881742"/>
            <a:ext cx="6178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solidFill>
                  <a:schemeClr val="tx1">
                    <a:lumMod val="75000"/>
                    <a:lumOff val="25000"/>
                  </a:schemeClr>
                </a:solidFill>
                <a:latin typeface="Century Gothic" panose="020B0502020202020204" pitchFamily="34" charset="0"/>
              </a:rPr>
              <a:t>2019</a:t>
            </a:r>
          </a:p>
        </p:txBody>
      </p:sp>
      <p:sp>
        <p:nvSpPr>
          <p:cNvPr id="29" name="TextBox 45">
            <a:extLst>
              <a:ext uri="{FF2B5EF4-FFF2-40B4-BE49-F238E27FC236}">
                <a16:creationId xmlns:a16="http://schemas.microsoft.com/office/drawing/2014/main" id="{F51E4309-3936-0A4E-3609-39E0C06D5A09}"/>
              </a:ext>
            </a:extLst>
          </p:cNvPr>
          <p:cNvSpPr txBox="1"/>
          <p:nvPr/>
        </p:nvSpPr>
        <p:spPr>
          <a:xfrm rot="-5400000">
            <a:off x="6745690" y="4895472"/>
            <a:ext cx="6178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solidFill>
                  <a:schemeClr val="tx1">
                    <a:lumMod val="75000"/>
                    <a:lumOff val="25000"/>
                  </a:schemeClr>
                </a:solidFill>
                <a:latin typeface="Century Gothic" panose="020B0502020202020204" pitchFamily="34" charset="0"/>
              </a:rPr>
              <a:t>2020</a:t>
            </a:r>
          </a:p>
        </p:txBody>
      </p:sp>
      <p:sp>
        <p:nvSpPr>
          <p:cNvPr id="30" name="TextBox 46">
            <a:extLst>
              <a:ext uri="{FF2B5EF4-FFF2-40B4-BE49-F238E27FC236}">
                <a16:creationId xmlns:a16="http://schemas.microsoft.com/office/drawing/2014/main" id="{84385EE8-5E9D-15EB-BE77-C83AB8988587}"/>
              </a:ext>
            </a:extLst>
          </p:cNvPr>
          <p:cNvSpPr txBox="1"/>
          <p:nvPr/>
        </p:nvSpPr>
        <p:spPr>
          <a:xfrm rot="-5400000">
            <a:off x="7658717" y="4881742"/>
            <a:ext cx="6178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solidFill>
                  <a:schemeClr val="tx1">
                    <a:lumMod val="75000"/>
                    <a:lumOff val="25000"/>
                  </a:schemeClr>
                </a:solidFill>
                <a:latin typeface="Century Gothic" panose="020B0502020202020204" pitchFamily="34" charset="0"/>
              </a:rPr>
              <a:t>2021</a:t>
            </a:r>
          </a:p>
        </p:txBody>
      </p:sp>
      <p:sp>
        <p:nvSpPr>
          <p:cNvPr id="31" name="TextBox 47">
            <a:extLst>
              <a:ext uri="{FF2B5EF4-FFF2-40B4-BE49-F238E27FC236}">
                <a16:creationId xmlns:a16="http://schemas.microsoft.com/office/drawing/2014/main" id="{09E6139F-6FB9-92C3-2BC3-B43001E07FC1}"/>
              </a:ext>
            </a:extLst>
          </p:cNvPr>
          <p:cNvSpPr txBox="1"/>
          <p:nvPr/>
        </p:nvSpPr>
        <p:spPr>
          <a:xfrm rot="-5400000">
            <a:off x="8544284" y="4868012"/>
            <a:ext cx="6178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solidFill>
                  <a:schemeClr val="tx1">
                    <a:lumMod val="75000"/>
                    <a:lumOff val="25000"/>
                  </a:schemeClr>
                </a:solidFill>
                <a:latin typeface="Century Gothic" panose="020B0502020202020204" pitchFamily="34" charset="0"/>
              </a:rPr>
              <a:t>2022</a:t>
            </a:r>
          </a:p>
        </p:txBody>
      </p:sp>
      <p:pic>
        <p:nvPicPr>
          <p:cNvPr id="6" name="Picture 5" descr="A graph showing the temperature of the year&#10;&#10;Description automatically generated">
            <a:extLst>
              <a:ext uri="{FF2B5EF4-FFF2-40B4-BE49-F238E27FC236}">
                <a16:creationId xmlns:a16="http://schemas.microsoft.com/office/drawing/2014/main" id="{F6D7BB81-B2E6-9A66-D894-E7F1B69EBE14}"/>
              </a:ext>
            </a:extLst>
          </p:cNvPr>
          <p:cNvPicPr>
            <a:picLocks noChangeAspect="1"/>
          </p:cNvPicPr>
          <p:nvPr/>
        </p:nvPicPr>
        <p:blipFill rotWithShape="1">
          <a:blip r:embed="rId3"/>
          <a:srcRect l="14114" t="19650" r="13913" b="18383"/>
          <a:stretch/>
        </p:blipFill>
        <p:spPr>
          <a:xfrm>
            <a:off x="3445989" y="2520943"/>
            <a:ext cx="6322341" cy="2192302"/>
          </a:xfrm>
          <a:prstGeom prst="rect">
            <a:avLst/>
          </a:prstGeom>
        </p:spPr>
      </p:pic>
    </p:spTree>
    <p:extLst>
      <p:ext uri="{BB962C8B-B14F-4D97-AF65-F5344CB8AC3E}">
        <p14:creationId xmlns:p14="http://schemas.microsoft.com/office/powerpoint/2010/main" val="1060399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42A0-1823-DBB1-B639-F963E2A386EF}"/>
              </a:ext>
            </a:extLst>
          </p:cNvPr>
          <p:cNvSpPr>
            <a:spLocks noGrp="1"/>
          </p:cNvSpPr>
          <p:nvPr>
            <p:ph type="title"/>
          </p:nvPr>
        </p:nvSpPr>
        <p:spPr/>
        <p:txBody>
          <a:bodyPr>
            <a:normAutofit/>
          </a:bodyPr>
          <a:lstStyle/>
          <a:p>
            <a:r>
              <a:rPr lang="en-US"/>
              <a:t>RESULTS: SO</a:t>
            </a:r>
            <a:r>
              <a:rPr lang="en-US" baseline="-25000"/>
              <a:t>2</a:t>
            </a:r>
            <a:r>
              <a:rPr lang="en-US"/>
              <a:t> DATA</a:t>
            </a:r>
          </a:p>
        </p:txBody>
      </p:sp>
      <p:pic>
        <p:nvPicPr>
          <p:cNvPr id="10" name="Picture 9" descr="A graph with blue dots&#10;&#10;Description automatically generated">
            <a:extLst>
              <a:ext uri="{FF2B5EF4-FFF2-40B4-BE49-F238E27FC236}">
                <a16:creationId xmlns:a16="http://schemas.microsoft.com/office/drawing/2014/main" id="{9E851F1B-BBA3-C4F9-BDFF-EA3F1F96A7CC}"/>
              </a:ext>
            </a:extLst>
          </p:cNvPr>
          <p:cNvPicPr>
            <a:picLocks noChangeAspect="1"/>
          </p:cNvPicPr>
          <p:nvPr/>
        </p:nvPicPr>
        <p:blipFill rotWithShape="1">
          <a:blip r:embed="rId3"/>
          <a:srcRect l="13513" t="15169" r="13297" b="17697"/>
          <a:stretch/>
        </p:blipFill>
        <p:spPr>
          <a:xfrm>
            <a:off x="2102870" y="2076210"/>
            <a:ext cx="8384591" cy="2958771"/>
          </a:xfrm>
          <a:prstGeom prst="rect">
            <a:avLst/>
          </a:prstGeom>
          <a:ln>
            <a:noFill/>
          </a:ln>
        </p:spPr>
      </p:pic>
      <p:sp>
        <p:nvSpPr>
          <p:cNvPr id="3" name="Content Placeholder 2">
            <a:extLst>
              <a:ext uri="{FF2B5EF4-FFF2-40B4-BE49-F238E27FC236}">
                <a16:creationId xmlns:a16="http://schemas.microsoft.com/office/drawing/2014/main" id="{C1CDABC4-CF5C-D9B3-C6DB-D7FE0CC3BB2C}"/>
              </a:ext>
            </a:extLst>
          </p:cNvPr>
          <p:cNvSpPr txBox="1">
            <a:spLocks/>
          </p:cNvSpPr>
          <p:nvPr/>
        </p:nvSpPr>
        <p:spPr>
          <a:xfrm rot="16200000">
            <a:off x="-13713" y="3333906"/>
            <a:ext cx="2519373"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b="1">
                <a:solidFill>
                  <a:schemeClr val="tx1">
                    <a:lumMod val="75000"/>
                    <a:lumOff val="25000"/>
                  </a:schemeClr>
                </a:solidFill>
                <a:latin typeface="Century Gothic" panose="020B0502020202020204" pitchFamily="34" charset="0"/>
              </a:rPr>
              <a:t>SO</a:t>
            </a:r>
            <a:r>
              <a:rPr lang="en-US" sz="1400" b="1" baseline="-25000">
                <a:solidFill>
                  <a:schemeClr val="tx1">
                    <a:lumMod val="75000"/>
                    <a:lumOff val="25000"/>
                  </a:schemeClr>
                </a:solidFill>
                <a:latin typeface="Century Gothic" panose="020B0502020202020204" pitchFamily="34" charset="0"/>
              </a:rPr>
              <a:t>2 </a:t>
            </a:r>
            <a:r>
              <a:rPr lang="en-US" sz="1400" b="1">
                <a:solidFill>
                  <a:schemeClr val="tx1">
                    <a:lumMod val="75000"/>
                    <a:lumOff val="25000"/>
                  </a:schemeClr>
                </a:solidFill>
                <a:latin typeface="Century Gothic" panose="020B0502020202020204" pitchFamily="34" charset="0"/>
              </a:rPr>
              <a:t>Content (mol/m</a:t>
            </a:r>
            <a:r>
              <a:rPr lang="en-US" sz="1400" b="1" baseline="30000">
                <a:solidFill>
                  <a:schemeClr val="tx1">
                    <a:lumMod val="75000"/>
                    <a:lumOff val="25000"/>
                  </a:schemeClr>
                </a:solidFill>
                <a:latin typeface="Century Gothic" panose="020B0502020202020204" pitchFamily="34" charset="0"/>
              </a:rPr>
              <a:t>2</a:t>
            </a:r>
            <a:r>
              <a:rPr lang="en-US" sz="1400" b="1">
                <a:solidFill>
                  <a:schemeClr val="tx1">
                    <a:lumMod val="75000"/>
                    <a:lumOff val="25000"/>
                  </a:schemeClr>
                </a:solidFill>
                <a:latin typeface="Century Gothic" panose="020B0502020202020204" pitchFamily="34" charset="0"/>
              </a:rPr>
              <a:t>)</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5" name="Content Placeholder 2">
            <a:extLst>
              <a:ext uri="{FF2B5EF4-FFF2-40B4-BE49-F238E27FC236}">
                <a16:creationId xmlns:a16="http://schemas.microsoft.com/office/drawing/2014/main" id="{E2327C06-2D9C-45AE-571C-55FB7339381B}"/>
              </a:ext>
            </a:extLst>
          </p:cNvPr>
          <p:cNvSpPr txBox="1">
            <a:spLocks/>
          </p:cNvSpPr>
          <p:nvPr/>
        </p:nvSpPr>
        <p:spPr>
          <a:xfrm>
            <a:off x="2337671" y="1959809"/>
            <a:ext cx="686987" cy="241979"/>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2019</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11" name="Content Placeholder 2">
            <a:extLst>
              <a:ext uri="{FF2B5EF4-FFF2-40B4-BE49-F238E27FC236}">
                <a16:creationId xmlns:a16="http://schemas.microsoft.com/office/drawing/2014/main" id="{30654D41-7A8B-B8B2-8783-0C4C6DC34846}"/>
              </a:ext>
            </a:extLst>
          </p:cNvPr>
          <p:cNvSpPr txBox="1">
            <a:spLocks/>
          </p:cNvSpPr>
          <p:nvPr/>
        </p:nvSpPr>
        <p:spPr>
          <a:xfrm>
            <a:off x="4776156" y="4995926"/>
            <a:ext cx="223283" cy="51825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endParaRPr lang="en-US" sz="1400">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19" name="Content Placeholder 2">
            <a:extLst>
              <a:ext uri="{FF2B5EF4-FFF2-40B4-BE49-F238E27FC236}">
                <a16:creationId xmlns:a16="http://schemas.microsoft.com/office/drawing/2014/main" id="{59526B01-C03F-105A-514A-5D203646AF9D}"/>
              </a:ext>
            </a:extLst>
          </p:cNvPr>
          <p:cNvSpPr txBox="1">
            <a:spLocks/>
          </p:cNvSpPr>
          <p:nvPr/>
        </p:nvSpPr>
        <p:spPr>
          <a:xfrm>
            <a:off x="8237530" y="4988640"/>
            <a:ext cx="223283" cy="51825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endParaRPr lang="en-US" sz="1400">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21" name="Content Placeholder 2">
            <a:extLst>
              <a:ext uri="{FF2B5EF4-FFF2-40B4-BE49-F238E27FC236}">
                <a16:creationId xmlns:a16="http://schemas.microsoft.com/office/drawing/2014/main" id="{C5B36C73-528B-FC31-44D5-55D27D7FEA26}"/>
              </a:ext>
            </a:extLst>
          </p:cNvPr>
          <p:cNvSpPr txBox="1">
            <a:spLocks/>
          </p:cNvSpPr>
          <p:nvPr/>
        </p:nvSpPr>
        <p:spPr>
          <a:xfrm>
            <a:off x="8878592" y="4992063"/>
            <a:ext cx="223283" cy="51825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endParaRPr lang="en-US" sz="1400">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28" name="Content Placeholder 2">
            <a:extLst>
              <a:ext uri="{FF2B5EF4-FFF2-40B4-BE49-F238E27FC236}">
                <a16:creationId xmlns:a16="http://schemas.microsoft.com/office/drawing/2014/main" id="{94C92B0C-46DB-B873-8577-32E5995CDE9F}"/>
              </a:ext>
            </a:extLst>
          </p:cNvPr>
          <p:cNvSpPr txBox="1">
            <a:spLocks/>
          </p:cNvSpPr>
          <p:nvPr/>
        </p:nvSpPr>
        <p:spPr>
          <a:xfrm>
            <a:off x="1341761" y="4491534"/>
            <a:ext cx="894861" cy="361185"/>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-0.001</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29" name="Content Placeholder 2">
            <a:extLst>
              <a:ext uri="{FF2B5EF4-FFF2-40B4-BE49-F238E27FC236}">
                <a16:creationId xmlns:a16="http://schemas.microsoft.com/office/drawing/2014/main" id="{549481DA-E324-6E82-4D2E-DF3A970E00F8}"/>
              </a:ext>
            </a:extLst>
          </p:cNvPr>
          <p:cNvSpPr txBox="1">
            <a:spLocks/>
          </p:cNvSpPr>
          <p:nvPr/>
        </p:nvSpPr>
        <p:spPr>
          <a:xfrm>
            <a:off x="1358580" y="4092865"/>
            <a:ext cx="894861" cy="361185"/>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0.000</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30" name="Content Placeholder 2">
            <a:extLst>
              <a:ext uri="{FF2B5EF4-FFF2-40B4-BE49-F238E27FC236}">
                <a16:creationId xmlns:a16="http://schemas.microsoft.com/office/drawing/2014/main" id="{5EEEEE0C-FF0C-70C8-B7DC-E7BBEE6BD880}"/>
              </a:ext>
            </a:extLst>
          </p:cNvPr>
          <p:cNvSpPr txBox="1">
            <a:spLocks/>
          </p:cNvSpPr>
          <p:nvPr/>
        </p:nvSpPr>
        <p:spPr>
          <a:xfrm>
            <a:off x="1356789" y="3692526"/>
            <a:ext cx="894861" cy="361185"/>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0.001</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31" name="Content Placeholder 2">
            <a:extLst>
              <a:ext uri="{FF2B5EF4-FFF2-40B4-BE49-F238E27FC236}">
                <a16:creationId xmlns:a16="http://schemas.microsoft.com/office/drawing/2014/main" id="{70AEACFC-A953-0FAE-9870-DEEB35E4EF13}"/>
              </a:ext>
            </a:extLst>
          </p:cNvPr>
          <p:cNvSpPr txBox="1">
            <a:spLocks/>
          </p:cNvSpPr>
          <p:nvPr/>
        </p:nvSpPr>
        <p:spPr>
          <a:xfrm>
            <a:off x="1356788" y="3292653"/>
            <a:ext cx="894861" cy="361185"/>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0.002</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32" name="Content Placeholder 2">
            <a:extLst>
              <a:ext uri="{FF2B5EF4-FFF2-40B4-BE49-F238E27FC236}">
                <a16:creationId xmlns:a16="http://schemas.microsoft.com/office/drawing/2014/main" id="{822132B6-2F4E-CA84-5A53-B45865105650}"/>
              </a:ext>
            </a:extLst>
          </p:cNvPr>
          <p:cNvSpPr txBox="1">
            <a:spLocks/>
          </p:cNvSpPr>
          <p:nvPr/>
        </p:nvSpPr>
        <p:spPr>
          <a:xfrm>
            <a:off x="1356787" y="2912074"/>
            <a:ext cx="894861" cy="361185"/>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0.003</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33" name="Content Placeholder 2">
            <a:extLst>
              <a:ext uri="{FF2B5EF4-FFF2-40B4-BE49-F238E27FC236}">
                <a16:creationId xmlns:a16="http://schemas.microsoft.com/office/drawing/2014/main" id="{EC7BA78F-2C0B-1FBD-FE42-9AC44F083326}"/>
              </a:ext>
            </a:extLst>
          </p:cNvPr>
          <p:cNvSpPr txBox="1">
            <a:spLocks/>
          </p:cNvSpPr>
          <p:nvPr/>
        </p:nvSpPr>
        <p:spPr>
          <a:xfrm>
            <a:off x="1356786" y="2541192"/>
            <a:ext cx="894861" cy="361185"/>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0.004</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pic>
        <p:nvPicPr>
          <p:cNvPr id="36" name="Picture 35">
            <a:extLst>
              <a:ext uri="{FF2B5EF4-FFF2-40B4-BE49-F238E27FC236}">
                <a16:creationId xmlns:a16="http://schemas.microsoft.com/office/drawing/2014/main" id="{44D6BEBC-DBCB-B1E6-BEA4-35323F0FDEDF}"/>
              </a:ext>
            </a:extLst>
          </p:cNvPr>
          <p:cNvPicPr>
            <a:picLocks noChangeAspect="1"/>
          </p:cNvPicPr>
          <p:nvPr/>
        </p:nvPicPr>
        <p:blipFill>
          <a:blip r:embed="rId4"/>
          <a:stretch>
            <a:fillRect/>
          </a:stretch>
        </p:blipFill>
        <p:spPr>
          <a:xfrm>
            <a:off x="10360181" y="4053711"/>
            <a:ext cx="142895" cy="1409897"/>
          </a:xfrm>
          <a:prstGeom prst="rect">
            <a:avLst/>
          </a:prstGeom>
          <a:ln>
            <a:noFill/>
          </a:ln>
        </p:spPr>
      </p:pic>
      <p:pic>
        <p:nvPicPr>
          <p:cNvPr id="38" name="Picture 37">
            <a:extLst>
              <a:ext uri="{FF2B5EF4-FFF2-40B4-BE49-F238E27FC236}">
                <a16:creationId xmlns:a16="http://schemas.microsoft.com/office/drawing/2014/main" id="{9B3F8948-4346-7CDB-0D6C-71A3F459C1E6}"/>
              </a:ext>
            </a:extLst>
          </p:cNvPr>
          <p:cNvPicPr>
            <a:picLocks noChangeAspect="1"/>
          </p:cNvPicPr>
          <p:nvPr/>
        </p:nvPicPr>
        <p:blipFill>
          <a:blip r:embed="rId4"/>
          <a:stretch>
            <a:fillRect/>
          </a:stretch>
        </p:blipFill>
        <p:spPr>
          <a:xfrm>
            <a:off x="2122007" y="3515380"/>
            <a:ext cx="80815" cy="1409897"/>
          </a:xfrm>
          <a:prstGeom prst="rect">
            <a:avLst/>
          </a:prstGeom>
          <a:ln>
            <a:noFill/>
          </a:ln>
        </p:spPr>
      </p:pic>
      <p:sp>
        <p:nvSpPr>
          <p:cNvPr id="35" name="TextBox 34">
            <a:extLst>
              <a:ext uri="{FF2B5EF4-FFF2-40B4-BE49-F238E27FC236}">
                <a16:creationId xmlns:a16="http://schemas.microsoft.com/office/drawing/2014/main" id="{4AEB9622-508A-3C75-670D-6A389A843D79}"/>
              </a:ext>
            </a:extLst>
          </p:cNvPr>
          <p:cNvSpPr txBox="1"/>
          <p:nvPr/>
        </p:nvSpPr>
        <p:spPr>
          <a:xfrm rot="16200000">
            <a:off x="2746185" y="5285259"/>
            <a:ext cx="8845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March</a:t>
            </a:r>
          </a:p>
        </p:txBody>
      </p:sp>
      <p:sp>
        <p:nvSpPr>
          <p:cNvPr id="37" name="TextBox 36">
            <a:extLst>
              <a:ext uri="{FF2B5EF4-FFF2-40B4-BE49-F238E27FC236}">
                <a16:creationId xmlns:a16="http://schemas.microsoft.com/office/drawing/2014/main" id="{DA19F766-CD6C-269F-5FEF-32B99EE92293}"/>
              </a:ext>
            </a:extLst>
          </p:cNvPr>
          <p:cNvSpPr txBox="1"/>
          <p:nvPr/>
        </p:nvSpPr>
        <p:spPr>
          <a:xfrm rot="16200000">
            <a:off x="3071697" y="5285258"/>
            <a:ext cx="8845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July</a:t>
            </a:r>
          </a:p>
        </p:txBody>
      </p:sp>
      <p:sp>
        <p:nvSpPr>
          <p:cNvPr id="40" name="TextBox 39">
            <a:extLst>
              <a:ext uri="{FF2B5EF4-FFF2-40B4-BE49-F238E27FC236}">
                <a16:creationId xmlns:a16="http://schemas.microsoft.com/office/drawing/2014/main" id="{2D5D113F-2445-C7AB-3DF8-3CEEFB78AEF4}"/>
              </a:ext>
            </a:extLst>
          </p:cNvPr>
          <p:cNvSpPr txBox="1"/>
          <p:nvPr/>
        </p:nvSpPr>
        <p:spPr>
          <a:xfrm rot="16200000">
            <a:off x="3205664" y="5435758"/>
            <a:ext cx="1185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September</a:t>
            </a:r>
          </a:p>
        </p:txBody>
      </p:sp>
      <p:sp>
        <p:nvSpPr>
          <p:cNvPr id="41" name="TextBox 40">
            <a:extLst>
              <a:ext uri="{FF2B5EF4-FFF2-40B4-BE49-F238E27FC236}">
                <a16:creationId xmlns:a16="http://schemas.microsoft.com/office/drawing/2014/main" id="{2E85CE70-5D6D-1E8F-5C6C-E19AD627DA74}"/>
              </a:ext>
            </a:extLst>
          </p:cNvPr>
          <p:cNvSpPr txBox="1"/>
          <p:nvPr/>
        </p:nvSpPr>
        <p:spPr>
          <a:xfrm rot="16200000">
            <a:off x="3472350" y="5437989"/>
            <a:ext cx="1185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November</a:t>
            </a:r>
          </a:p>
        </p:txBody>
      </p:sp>
      <p:sp>
        <p:nvSpPr>
          <p:cNvPr id="42" name="TextBox 41">
            <a:extLst>
              <a:ext uri="{FF2B5EF4-FFF2-40B4-BE49-F238E27FC236}">
                <a16:creationId xmlns:a16="http://schemas.microsoft.com/office/drawing/2014/main" id="{7D935273-2F9B-C5BB-DAF1-1CAC3DF6FC12}"/>
              </a:ext>
            </a:extLst>
          </p:cNvPr>
          <p:cNvSpPr txBox="1"/>
          <p:nvPr/>
        </p:nvSpPr>
        <p:spPr>
          <a:xfrm rot="16200000">
            <a:off x="4517762" y="5292547"/>
            <a:ext cx="8845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March</a:t>
            </a:r>
          </a:p>
        </p:txBody>
      </p:sp>
      <p:sp>
        <p:nvSpPr>
          <p:cNvPr id="43" name="TextBox 42">
            <a:extLst>
              <a:ext uri="{FF2B5EF4-FFF2-40B4-BE49-F238E27FC236}">
                <a16:creationId xmlns:a16="http://schemas.microsoft.com/office/drawing/2014/main" id="{0565D713-FEEB-4908-93A1-DED663FA272C}"/>
              </a:ext>
            </a:extLst>
          </p:cNvPr>
          <p:cNvSpPr txBox="1"/>
          <p:nvPr/>
        </p:nvSpPr>
        <p:spPr>
          <a:xfrm rot="16200000">
            <a:off x="4843274" y="5292546"/>
            <a:ext cx="8845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July</a:t>
            </a:r>
          </a:p>
        </p:txBody>
      </p:sp>
      <p:sp>
        <p:nvSpPr>
          <p:cNvPr id="44" name="TextBox 43">
            <a:extLst>
              <a:ext uri="{FF2B5EF4-FFF2-40B4-BE49-F238E27FC236}">
                <a16:creationId xmlns:a16="http://schemas.microsoft.com/office/drawing/2014/main" id="{CA819616-905B-E3F4-337B-30D022CD6E41}"/>
              </a:ext>
            </a:extLst>
          </p:cNvPr>
          <p:cNvSpPr txBox="1"/>
          <p:nvPr/>
        </p:nvSpPr>
        <p:spPr>
          <a:xfrm rot="16200000">
            <a:off x="4977241" y="5443046"/>
            <a:ext cx="1185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September</a:t>
            </a:r>
          </a:p>
        </p:txBody>
      </p:sp>
      <p:sp>
        <p:nvSpPr>
          <p:cNvPr id="45" name="TextBox 44">
            <a:extLst>
              <a:ext uri="{FF2B5EF4-FFF2-40B4-BE49-F238E27FC236}">
                <a16:creationId xmlns:a16="http://schemas.microsoft.com/office/drawing/2014/main" id="{18C0EC6B-6754-32E9-9354-DD05F2FF5C37}"/>
              </a:ext>
            </a:extLst>
          </p:cNvPr>
          <p:cNvSpPr txBox="1"/>
          <p:nvPr/>
        </p:nvSpPr>
        <p:spPr>
          <a:xfrm rot="16200000">
            <a:off x="5243927" y="5445277"/>
            <a:ext cx="1185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November</a:t>
            </a:r>
          </a:p>
        </p:txBody>
      </p:sp>
      <p:sp>
        <p:nvSpPr>
          <p:cNvPr id="46" name="TextBox 45">
            <a:extLst>
              <a:ext uri="{FF2B5EF4-FFF2-40B4-BE49-F238E27FC236}">
                <a16:creationId xmlns:a16="http://schemas.microsoft.com/office/drawing/2014/main" id="{91E0EDB9-0BC2-A0A0-39E1-23191FAB476F}"/>
              </a:ext>
            </a:extLst>
          </p:cNvPr>
          <p:cNvSpPr txBox="1"/>
          <p:nvPr/>
        </p:nvSpPr>
        <p:spPr>
          <a:xfrm rot="16200000">
            <a:off x="6213556" y="5292747"/>
            <a:ext cx="8845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March</a:t>
            </a:r>
          </a:p>
        </p:txBody>
      </p:sp>
      <p:sp>
        <p:nvSpPr>
          <p:cNvPr id="47" name="TextBox 46">
            <a:extLst>
              <a:ext uri="{FF2B5EF4-FFF2-40B4-BE49-F238E27FC236}">
                <a16:creationId xmlns:a16="http://schemas.microsoft.com/office/drawing/2014/main" id="{921572EC-B72A-DF12-4331-7ACCD404F8E5}"/>
              </a:ext>
            </a:extLst>
          </p:cNvPr>
          <p:cNvSpPr txBox="1"/>
          <p:nvPr/>
        </p:nvSpPr>
        <p:spPr>
          <a:xfrm rot="16200000">
            <a:off x="6539068" y="5292746"/>
            <a:ext cx="8845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July</a:t>
            </a:r>
          </a:p>
        </p:txBody>
      </p:sp>
      <p:sp>
        <p:nvSpPr>
          <p:cNvPr id="48" name="TextBox 47">
            <a:extLst>
              <a:ext uri="{FF2B5EF4-FFF2-40B4-BE49-F238E27FC236}">
                <a16:creationId xmlns:a16="http://schemas.microsoft.com/office/drawing/2014/main" id="{73449B96-B92E-6127-2492-7378270429C6}"/>
              </a:ext>
            </a:extLst>
          </p:cNvPr>
          <p:cNvSpPr txBox="1"/>
          <p:nvPr/>
        </p:nvSpPr>
        <p:spPr>
          <a:xfrm rot="16200000">
            <a:off x="6673035" y="5443246"/>
            <a:ext cx="1185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September</a:t>
            </a:r>
          </a:p>
        </p:txBody>
      </p:sp>
      <p:sp>
        <p:nvSpPr>
          <p:cNvPr id="49" name="TextBox 48">
            <a:extLst>
              <a:ext uri="{FF2B5EF4-FFF2-40B4-BE49-F238E27FC236}">
                <a16:creationId xmlns:a16="http://schemas.microsoft.com/office/drawing/2014/main" id="{8A2A4BD0-36D3-E68D-4763-FE0599AE71E1}"/>
              </a:ext>
            </a:extLst>
          </p:cNvPr>
          <p:cNvSpPr txBox="1"/>
          <p:nvPr/>
        </p:nvSpPr>
        <p:spPr>
          <a:xfrm rot="16200000">
            <a:off x="6939721" y="5445477"/>
            <a:ext cx="1185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November</a:t>
            </a:r>
          </a:p>
        </p:txBody>
      </p:sp>
      <p:sp>
        <p:nvSpPr>
          <p:cNvPr id="50" name="TextBox 49">
            <a:extLst>
              <a:ext uri="{FF2B5EF4-FFF2-40B4-BE49-F238E27FC236}">
                <a16:creationId xmlns:a16="http://schemas.microsoft.com/office/drawing/2014/main" id="{3B2CC0E9-7677-9440-F105-9E872908DF01}"/>
              </a:ext>
            </a:extLst>
          </p:cNvPr>
          <p:cNvSpPr txBox="1"/>
          <p:nvPr/>
        </p:nvSpPr>
        <p:spPr>
          <a:xfrm rot="16200000">
            <a:off x="7950904" y="5298501"/>
            <a:ext cx="8845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March</a:t>
            </a:r>
          </a:p>
        </p:txBody>
      </p:sp>
      <p:sp>
        <p:nvSpPr>
          <p:cNvPr id="51" name="TextBox 50">
            <a:extLst>
              <a:ext uri="{FF2B5EF4-FFF2-40B4-BE49-F238E27FC236}">
                <a16:creationId xmlns:a16="http://schemas.microsoft.com/office/drawing/2014/main" id="{4B60EDA6-6868-2922-E62F-7DA24F38EAEE}"/>
              </a:ext>
            </a:extLst>
          </p:cNvPr>
          <p:cNvSpPr txBox="1"/>
          <p:nvPr/>
        </p:nvSpPr>
        <p:spPr>
          <a:xfrm rot="16200000">
            <a:off x="8276416" y="5298500"/>
            <a:ext cx="8845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July</a:t>
            </a:r>
          </a:p>
        </p:txBody>
      </p:sp>
      <p:sp>
        <p:nvSpPr>
          <p:cNvPr id="52" name="TextBox 51">
            <a:extLst>
              <a:ext uri="{FF2B5EF4-FFF2-40B4-BE49-F238E27FC236}">
                <a16:creationId xmlns:a16="http://schemas.microsoft.com/office/drawing/2014/main" id="{4CD880F0-3230-7D6D-B30B-03065A8A631F}"/>
              </a:ext>
            </a:extLst>
          </p:cNvPr>
          <p:cNvSpPr txBox="1"/>
          <p:nvPr/>
        </p:nvSpPr>
        <p:spPr>
          <a:xfrm rot="16200000">
            <a:off x="8410383" y="5449000"/>
            <a:ext cx="1185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September</a:t>
            </a:r>
          </a:p>
        </p:txBody>
      </p:sp>
      <p:sp>
        <p:nvSpPr>
          <p:cNvPr id="53" name="TextBox 52">
            <a:extLst>
              <a:ext uri="{FF2B5EF4-FFF2-40B4-BE49-F238E27FC236}">
                <a16:creationId xmlns:a16="http://schemas.microsoft.com/office/drawing/2014/main" id="{5D3B6DA6-E7A0-F00A-8A60-EE4D0E1F42FE}"/>
              </a:ext>
            </a:extLst>
          </p:cNvPr>
          <p:cNvSpPr txBox="1"/>
          <p:nvPr/>
        </p:nvSpPr>
        <p:spPr>
          <a:xfrm rot="16200000">
            <a:off x="8677069" y="5451231"/>
            <a:ext cx="1185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panose="020B0502020202020204" pitchFamily="34" charset="0"/>
              </a:rPr>
              <a:t>November</a:t>
            </a:r>
          </a:p>
        </p:txBody>
      </p:sp>
      <p:sp>
        <p:nvSpPr>
          <p:cNvPr id="54" name="TextBox 6">
            <a:extLst>
              <a:ext uri="{FF2B5EF4-FFF2-40B4-BE49-F238E27FC236}">
                <a16:creationId xmlns:a16="http://schemas.microsoft.com/office/drawing/2014/main" id="{76C54E96-978F-982C-C1FD-594BA0E8B06C}"/>
              </a:ext>
            </a:extLst>
          </p:cNvPr>
          <p:cNvSpPr txBox="1"/>
          <p:nvPr/>
        </p:nvSpPr>
        <p:spPr>
          <a:xfrm>
            <a:off x="2210344" y="1300196"/>
            <a:ext cx="828572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1">
                    <a:lumMod val="75000"/>
                    <a:lumOff val="25000"/>
                  </a:schemeClr>
                </a:solidFill>
                <a:latin typeface="Century Gothic"/>
              </a:rPr>
              <a:t>Monthly Mean SO</a:t>
            </a:r>
            <a:r>
              <a:rPr lang="en-US" sz="2400" b="1" baseline="-25000">
                <a:solidFill>
                  <a:schemeClr val="tx1">
                    <a:lumMod val="75000"/>
                    <a:lumOff val="25000"/>
                  </a:schemeClr>
                </a:solidFill>
                <a:latin typeface="Century Gothic"/>
              </a:rPr>
              <a:t>2</a:t>
            </a:r>
            <a:r>
              <a:rPr lang="en-US" sz="2400" b="1">
                <a:solidFill>
                  <a:schemeClr val="tx1">
                    <a:lumMod val="75000"/>
                    <a:lumOff val="25000"/>
                  </a:schemeClr>
                </a:solidFill>
                <a:latin typeface="Century Gothic"/>
              </a:rPr>
              <a:t> Content Time-Series (2019–2023)</a:t>
            </a:r>
          </a:p>
        </p:txBody>
      </p:sp>
      <p:sp>
        <p:nvSpPr>
          <p:cNvPr id="55" name="Content Placeholder 2">
            <a:extLst>
              <a:ext uri="{FF2B5EF4-FFF2-40B4-BE49-F238E27FC236}">
                <a16:creationId xmlns:a16="http://schemas.microsoft.com/office/drawing/2014/main" id="{A36DD068-D405-35A8-737B-B0AEA95F7BC5}"/>
              </a:ext>
            </a:extLst>
          </p:cNvPr>
          <p:cNvSpPr txBox="1">
            <a:spLocks/>
          </p:cNvSpPr>
          <p:nvPr/>
        </p:nvSpPr>
        <p:spPr>
          <a:xfrm>
            <a:off x="4065117" y="1959809"/>
            <a:ext cx="686987" cy="241979"/>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2020</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56" name="Content Placeholder 2">
            <a:extLst>
              <a:ext uri="{FF2B5EF4-FFF2-40B4-BE49-F238E27FC236}">
                <a16:creationId xmlns:a16="http://schemas.microsoft.com/office/drawing/2014/main" id="{83AC559E-9F98-A34A-9C91-8A627E55F1D2}"/>
              </a:ext>
            </a:extLst>
          </p:cNvPr>
          <p:cNvSpPr txBox="1">
            <a:spLocks/>
          </p:cNvSpPr>
          <p:nvPr/>
        </p:nvSpPr>
        <p:spPr>
          <a:xfrm>
            <a:off x="5776320" y="1959809"/>
            <a:ext cx="686987" cy="241979"/>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2021</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57" name="Content Placeholder 2">
            <a:extLst>
              <a:ext uri="{FF2B5EF4-FFF2-40B4-BE49-F238E27FC236}">
                <a16:creationId xmlns:a16="http://schemas.microsoft.com/office/drawing/2014/main" id="{75B268DD-3A83-D95C-A0A0-EFB0898673BF}"/>
              </a:ext>
            </a:extLst>
          </p:cNvPr>
          <p:cNvSpPr txBox="1">
            <a:spLocks/>
          </p:cNvSpPr>
          <p:nvPr/>
        </p:nvSpPr>
        <p:spPr>
          <a:xfrm>
            <a:off x="7532488" y="1959809"/>
            <a:ext cx="686987" cy="241979"/>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2022</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58" name="Content Placeholder 2">
            <a:extLst>
              <a:ext uri="{FF2B5EF4-FFF2-40B4-BE49-F238E27FC236}">
                <a16:creationId xmlns:a16="http://schemas.microsoft.com/office/drawing/2014/main" id="{52DF9A92-FA93-B65A-366E-8AD35A0ACBF5}"/>
              </a:ext>
            </a:extLst>
          </p:cNvPr>
          <p:cNvSpPr txBox="1">
            <a:spLocks/>
          </p:cNvSpPr>
          <p:nvPr/>
        </p:nvSpPr>
        <p:spPr>
          <a:xfrm>
            <a:off x="9252575" y="1959809"/>
            <a:ext cx="686987" cy="241979"/>
          </a:xfrm>
          <a:prstGeom prst="rect">
            <a:avLst/>
          </a:prstGeom>
        </p:spPr>
        <p:txBody>
          <a:bodyPr vert="horz" lIns="91440" tIns="45720" rIns="91440" bIns="45720" rtlCol="0" anchor="t">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1200"/>
              </a:spcAft>
              <a:buNone/>
            </a:pPr>
            <a:r>
              <a:rPr lang="en-US" sz="5600">
                <a:solidFill>
                  <a:schemeClr val="tx1">
                    <a:lumMod val="75000"/>
                    <a:lumOff val="25000"/>
                  </a:schemeClr>
                </a:solidFill>
                <a:latin typeface="Century Gothic" panose="020B0502020202020204" pitchFamily="34" charset="0"/>
              </a:rPr>
              <a:t>2023</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pPr marL="457200" indent="-457200"/>
            <a:endParaRPr lang="en-US">
              <a:solidFill>
                <a:schemeClr val="tx1">
                  <a:lumMod val="75000"/>
                  <a:lumOff val="25000"/>
                </a:schemeClr>
              </a:solidFill>
              <a:latin typeface="Century Gothic" panose="020B0502020202020204" pitchFamily="34" charset="0"/>
            </a:endParaRPr>
          </a:p>
        </p:txBody>
      </p:sp>
      <p:sp>
        <p:nvSpPr>
          <p:cNvPr id="59" name="TextBox 58">
            <a:extLst>
              <a:ext uri="{FF2B5EF4-FFF2-40B4-BE49-F238E27FC236}">
                <a16:creationId xmlns:a16="http://schemas.microsoft.com/office/drawing/2014/main" id="{A6F7EB01-6170-6559-8C37-4855A2F5E021}"/>
              </a:ext>
            </a:extLst>
          </p:cNvPr>
          <p:cNvSpPr txBox="1"/>
          <p:nvPr/>
        </p:nvSpPr>
        <p:spPr>
          <a:xfrm>
            <a:off x="5641236" y="6346243"/>
            <a:ext cx="9095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panose="020B0502020202020204" pitchFamily="34" charset="0"/>
              </a:rPr>
              <a:t>Month</a:t>
            </a:r>
            <a:endParaRPr lang="en-US">
              <a:solidFill>
                <a:schemeClr val="tx1">
                  <a:lumMod val="75000"/>
                  <a:lumOff val="25000"/>
                </a:schemeClr>
              </a:solidFill>
              <a:latin typeface="Century Gothic" panose="020B0502020202020204" pitchFamily="34" charset="0"/>
            </a:endParaRPr>
          </a:p>
        </p:txBody>
      </p:sp>
      <p:sp>
        <p:nvSpPr>
          <p:cNvPr id="34" name="Rectangle 33">
            <a:extLst>
              <a:ext uri="{FF2B5EF4-FFF2-40B4-BE49-F238E27FC236}">
                <a16:creationId xmlns:a16="http://schemas.microsoft.com/office/drawing/2014/main" id="{1F00B518-BF88-3698-DC15-C8CB91855390}"/>
              </a:ext>
            </a:extLst>
          </p:cNvPr>
          <p:cNvSpPr/>
          <p:nvPr/>
        </p:nvSpPr>
        <p:spPr>
          <a:xfrm>
            <a:off x="2208397" y="2248130"/>
            <a:ext cx="8139717" cy="2725039"/>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592167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state of california&#10;&#10;Description automatically generated">
            <a:extLst>
              <a:ext uri="{FF2B5EF4-FFF2-40B4-BE49-F238E27FC236}">
                <a16:creationId xmlns:a16="http://schemas.microsoft.com/office/drawing/2014/main" id="{9F665631-7093-0A70-BBA6-87A41355EDB1}"/>
              </a:ext>
            </a:extLst>
          </p:cNvPr>
          <p:cNvPicPr>
            <a:picLocks noChangeAspect="1"/>
          </p:cNvPicPr>
          <p:nvPr/>
        </p:nvPicPr>
        <p:blipFill rotWithShape="1">
          <a:blip r:embed="rId3"/>
          <a:srcRect t="-416" r="7145" b="603"/>
          <a:stretch/>
        </p:blipFill>
        <p:spPr>
          <a:xfrm>
            <a:off x="-16933" y="-45948"/>
            <a:ext cx="12207591" cy="6905539"/>
          </a:xfrm>
          <a:prstGeom prst="rect">
            <a:avLst/>
          </a:prstGeom>
        </p:spPr>
      </p:pic>
      <p:sp>
        <p:nvSpPr>
          <p:cNvPr id="52" name="Rectangle 51">
            <a:extLst>
              <a:ext uri="{FF2B5EF4-FFF2-40B4-BE49-F238E27FC236}">
                <a16:creationId xmlns:a16="http://schemas.microsoft.com/office/drawing/2014/main" id="{ACA32FEE-5F18-0E17-F51B-9FF55A1B1648}"/>
              </a:ext>
            </a:extLst>
          </p:cNvPr>
          <p:cNvSpPr/>
          <p:nvPr/>
        </p:nvSpPr>
        <p:spPr>
          <a:xfrm>
            <a:off x="4209853" y="2871"/>
            <a:ext cx="8011833" cy="6972424"/>
          </a:xfrm>
          <a:prstGeom prst="rect">
            <a:avLst/>
          </a:prstGeom>
          <a:gradFill flip="none" rotWithShape="1">
            <a:gsLst>
              <a:gs pos="0">
                <a:srgbClr val="FFFFFF">
                  <a:alpha val="0"/>
                </a:srgbClr>
              </a:gs>
              <a:gs pos="56000">
                <a:srgbClr val="FFFFFF">
                  <a:alpha val="59000"/>
                </a:srgbClr>
              </a:gs>
              <a:gs pos="13000">
                <a:schemeClr val="bg1">
                  <a:alpha val="38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1813EF-80D0-1BA9-8CBD-49152B4F83BB}"/>
              </a:ext>
            </a:extLst>
          </p:cNvPr>
          <p:cNvSpPr>
            <a:spLocks noGrp="1"/>
          </p:cNvSpPr>
          <p:nvPr>
            <p:ph type="title"/>
          </p:nvPr>
        </p:nvSpPr>
        <p:spPr>
          <a:xfrm>
            <a:off x="-15008" y="282245"/>
            <a:ext cx="12239626" cy="825844"/>
          </a:xfrm>
        </p:spPr>
        <p:txBody>
          <a:bodyPr/>
          <a:lstStyle/>
          <a:p>
            <a:r>
              <a:rPr lang="en-US"/>
              <a:t>RESULTS: INSAR TIME-SERIES</a:t>
            </a:r>
          </a:p>
        </p:txBody>
      </p:sp>
      <p:cxnSp>
        <p:nvCxnSpPr>
          <p:cNvPr id="11" name="Straight Connector 10">
            <a:extLst>
              <a:ext uri="{FF2B5EF4-FFF2-40B4-BE49-F238E27FC236}">
                <a16:creationId xmlns:a16="http://schemas.microsoft.com/office/drawing/2014/main" id="{1C1D6DDB-8EA1-AC15-43AF-24FD39744DBE}"/>
              </a:ext>
            </a:extLst>
          </p:cNvPr>
          <p:cNvCxnSpPr>
            <a:cxnSpLocks/>
          </p:cNvCxnSpPr>
          <p:nvPr/>
        </p:nvCxnSpPr>
        <p:spPr>
          <a:xfrm flipH="1">
            <a:off x="1567716" y="1763453"/>
            <a:ext cx="2549381" cy="1776419"/>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F1B153E-6B09-C64D-273F-2A828D25D985}"/>
              </a:ext>
            </a:extLst>
          </p:cNvPr>
          <p:cNvCxnSpPr>
            <a:cxnSpLocks/>
          </p:cNvCxnSpPr>
          <p:nvPr/>
        </p:nvCxnSpPr>
        <p:spPr>
          <a:xfrm flipH="1" flipV="1">
            <a:off x="1620724" y="3665316"/>
            <a:ext cx="4283819" cy="1844737"/>
          </a:xfrm>
          <a:prstGeom prst="line">
            <a:avLst/>
          </a:prstGeom>
          <a:ln w="19050"/>
        </p:spPr>
        <p:style>
          <a:lnRef idx="1">
            <a:schemeClr val="dk1"/>
          </a:lnRef>
          <a:fillRef idx="0">
            <a:schemeClr val="dk1"/>
          </a:fillRef>
          <a:effectRef idx="0">
            <a:schemeClr val="dk1"/>
          </a:effectRef>
          <a:fontRef idx="minor">
            <a:schemeClr val="tx1"/>
          </a:fontRef>
        </p:style>
      </p:cxnSp>
      <p:grpSp>
        <p:nvGrpSpPr>
          <p:cNvPr id="24" name="Group 23">
            <a:extLst>
              <a:ext uri="{FF2B5EF4-FFF2-40B4-BE49-F238E27FC236}">
                <a16:creationId xmlns:a16="http://schemas.microsoft.com/office/drawing/2014/main" id="{44C6CA1E-2491-3A84-7416-CBCDEE637F23}"/>
              </a:ext>
            </a:extLst>
          </p:cNvPr>
          <p:cNvGrpSpPr/>
          <p:nvPr/>
        </p:nvGrpSpPr>
        <p:grpSpPr>
          <a:xfrm>
            <a:off x="6048981" y="1240236"/>
            <a:ext cx="2414932" cy="523217"/>
            <a:chOff x="1304615" y="3953764"/>
            <a:chExt cx="1696959" cy="618135"/>
          </a:xfrm>
        </p:grpSpPr>
        <p:grpSp>
          <p:nvGrpSpPr>
            <p:cNvPr id="5" name="Group 4">
              <a:extLst>
                <a:ext uri="{FF2B5EF4-FFF2-40B4-BE49-F238E27FC236}">
                  <a16:creationId xmlns:a16="http://schemas.microsoft.com/office/drawing/2014/main" id="{351B94EA-FA7C-A65B-27F6-F594DB59CAE5}"/>
                </a:ext>
              </a:extLst>
            </p:cNvPr>
            <p:cNvGrpSpPr>
              <a:grpSpLocks noChangeAspect="1"/>
            </p:cNvGrpSpPr>
            <p:nvPr/>
          </p:nvGrpSpPr>
          <p:grpSpPr>
            <a:xfrm>
              <a:off x="1350524" y="4277172"/>
              <a:ext cx="1067055" cy="54912"/>
              <a:chOff x="1350524" y="4277172"/>
              <a:chExt cx="1067055" cy="54912"/>
            </a:xfrm>
          </p:grpSpPr>
          <p:sp>
            <p:nvSpPr>
              <p:cNvPr id="17" name="Rectangle 16">
                <a:extLst>
                  <a:ext uri="{FF2B5EF4-FFF2-40B4-BE49-F238E27FC236}">
                    <a16:creationId xmlns:a16="http://schemas.microsoft.com/office/drawing/2014/main" id="{E1A06190-CF98-5E9F-4040-8498E12AFF6E}"/>
                  </a:ext>
                </a:extLst>
              </p:cNvPr>
              <p:cNvSpPr/>
              <p:nvPr/>
            </p:nvSpPr>
            <p:spPr>
              <a:xfrm>
                <a:off x="1350524" y="427722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23BF18EE-1A50-BA50-79DA-E04B4C0D262C}"/>
                  </a:ext>
                </a:extLst>
              </p:cNvPr>
              <p:cNvSpPr/>
              <p:nvPr/>
            </p:nvSpPr>
            <p:spPr>
              <a:xfrm>
                <a:off x="1414787" y="4277220"/>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05CF216B-1F4E-7C64-FD8C-DCB78D8E7D88}"/>
                  </a:ext>
                </a:extLst>
              </p:cNvPr>
              <p:cNvSpPr/>
              <p:nvPr/>
            </p:nvSpPr>
            <p:spPr>
              <a:xfrm>
                <a:off x="1548309" y="4277220"/>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310E41FD-2218-9699-FA83-C31F59A3D9D8}"/>
                  </a:ext>
                </a:extLst>
              </p:cNvPr>
              <p:cNvSpPr/>
              <p:nvPr/>
            </p:nvSpPr>
            <p:spPr>
              <a:xfrm>
                <a:off x="1607152" y="4277220"/>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35A50B03-7D8F-2A7A-CBD4-E2E8F9367B4C}"/>
                  </a:ext>
                </a:extLst>
              </p:cNvPr>
              <p:cNvSpPr/>
              <p:nvPr/>
            </p:nvSpPr>
            <p:spPr>
              <a:xfrm>
                <a:off x="1881052" y="4277220"/>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54A7931B-B857-58C1-696F-F5F2D70B517D}"/>
                  </a:ext>
                </a:extLst>
              </p:cNvPr>
              <p:cNvSpPr/>
              <p:nvPr/>
            </p:nvSpPr>
            <p:spPr>
              <a:xfrm>
                <a:off x="2146566" y="4277220"/>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BECB5FFA-28E8-12B0-033A-46BBA95BD38F}"/>
                  </a:ext>
                </a:extLst>
              </p:cNvPr>
              <p:cNvSpPr/>
              <p:nvPr/>
            </p:nvSpPr>
            <p:spPr>
              <a:xfrm>
                <a:off x="1484473" y="4277172"/>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 name="TextBox 37">
              <a:extLst>
                <a:ext uri="{FF2B5EF4-FFF2-40B4-BE49-F238E27FC236}">
                  <a16:creationId xmlns:a16="http://schemas.microsoft.com/office/drawing/2014/main" id="{D1668707-FA1B-FE16-F6C7-F6B4999A1872}"/>
                </a:ext>
              </a:extLst>
            </p:cNvPr>
            <p:cNvSpPr txBox="1"/>
            <p:nvPr/>
          </p:nvSpPr>
          <p:spPr>
            <a:xfrm>
              <a:off x="1304615" y="3957547"/>
              <a:ext cx="133189" cy="36360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0</a:t>
              </a:r>
            </a:p>
          </p:txBody>
        </p:sp>
        <p:sp>
          <p:nvSpPr>
            <p:cNvPr id="14" name="TextBox 42">
              <a:extLst>
                <a:ext uri="{FF2B5EF4-FFF2-40B4-BE49-F238E27FC236}">
                  <a16:creationId xmlns:a16="http://schemas.microsoft.com/office/drawing/2014/main" id="{BEF921CD-1774-FF40-C865-A6DB4501DF35}"/>
                </a:ext>
              </a:extLst>
            </p:cNvPr>
            <p:cNvSpPr txBox="1"/>
            <p:nvPr/>
          </p:nvSpPr>
          <p:spPr>
            <a:xfrm>
              <a:off x="2200443" y="3953764"/>
              <a:ext cx="325510" cy="61813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20</a:t>
              </a:r>
            </a:p>
            <a:p>
              <a:pPr algn="ctr"/>
              <a:endParaRPr lang="en-US" sz="1400">
                <a:solidFill>
                  <a:schemeClr val="tx1">
                    <a:lumMod val="75000"/>
                    <a:lumOff val="25000"/>
                  </a:schemeClr>
                </a:solidFill>
                <a:latin typeface="+mj-lt"/>
              </a:endParaRPr>
            </a:p>
          </p:txBody>
        </p:sp>
        <p:sp>
          <p:nvSpPr>
            <p:cNvPr id="16" name="TextBox 43">
              <a:extLst>
                <a:ext uri="{FF2B5EF4-FFF2-40B4-BE49-F238E27FC236}">
                  <a16:creationId xmlns:a16="http://schemas.microsoft.com/office/drawing/2014/main" id="{1EF90A50-E0BB-5392-B285-689F69BEE602}"/>
                </a:ext>
              </a:extLst>
            </p:cNvPr>
            <p:cNvSpPr txBox="1"/>
            <p:nvPr/>
          </p:nvSpPr>
          <p:spPr>
            <a:xfrm>
              <a:off x="2165789" y="4081270"/>
              <a:ext cx="835785" cy="363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km</a:t>
              </a:r>
            </a:p>
          </p:txBody>
        </p:sp>
      </p:grpSp>
      <p:grpSp>
        <p:nvGrpSpPr>
          <p:cNvPr id="39" name="Group 38">
            <a:extLst>
              <a:ext uri="{FF2B5EF4-FFF2-40B4-BE49-F238E27FC236}">
                <a16:creationId xmlns:a16="http://schemas.microsoft.com/office/drawing/2014/main" id="{D9DD520E-F1EE-CAA8-D89A-146E7D19E33D}"/>
              </a:ext>
            </a:extLst>
          </p:cNvPr>
          <p:cNvGrpSpPr/>
          <p:nvPr/>
        </p:nvGrpSpPr>
        <p:grpSpPr>
          <a:xfrm>
            <a:off x="49412" y="6232740"/>
            <a:ext cx="2927910" cy="526913"/>
            <a:chOff x="1280956" y="3970935"/>
            <a:chExt cx="1529826" cy="622501"/>
          </a:xfrm>
        </p:grpSpPr>
        <p:grpSp>
          <p:nvGrpSpPr>
            <p:cNvPr id="26" name="Group 25">
              <a:extLst>
                <a:ext uri="{FF2B5EF4-FFF2-40B4-BE49-F238E27FC236}">
                  <a16:creationId xmlns:a16="http://schemas.microsoft.com/office/drawing/2014/main" id="{08C61D6A-02BC-5B76-3B39-F12CF5FB7928}"/>
                </a:ext>
              </a:extLst>
            </p:cNvPr>
            <p:cNvGrpSpPr>
              <a:grpSpLocks noChangeAspect="1"/>
            </p:cNvGrpSpPr>
            <p:nvPr/>
          </p:nvGrpSpPr>
          <p:grpSpPr>
            <a:xfrm>
              <a:off x="1354280" y="4277172"/>
              <a:ext cx="1063299" cy="54912"/>
              <a:chOff x="1354280" y="4277172"/>
              <a:chExt cx="1063299" cy="54912"/>
            </a:xfrm>
          </p:grpSpPr>
          <p:sp>
            <p:nvSpPr>
              <p:cNvPr id="32" name="Rectangle 31">
                <a:extLst>
                  <a:ext uri="{FF2B5EF4-FFF2-40B4-BE49-F238E27FC236}">
                    <a16:creationId xmlns:a16="http://schemas.microsoft.com/office/drawing/2014/main" id="{5F5875AE-9467-68F8-7F39-66DAF63BA825}"/>
                  </a:ext>
                </a:extLst>
              </p:cNvPr>
              <p:cNvSpPr/>
              <p:nvPr/>
            </p:nvSpPr>
            <p:spPr>
              <a:xfrm>
                <a:off x="1354280" y="4277220"/>
                <a:ext cx="58949" cy="548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BC47DC06-A3A0-7C54-8119-A4D894C4EBE4}"/>
                  </a:ext>
                </a:extLst>
              </p:cNvPr>
              <p:cNvSpPr/>
              <p:nvPr/>
            </p:nvSpPr>
            <p:spPr>
              <a:xfrm>
                <a:off x="1420421" y="4277220"/>
                <a:ext cx="58949" cy="548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E4C8F873-CA4C-11E5-1EA2-481392E8067C}"/>
                  </a:ext>
                </a:extLst>
              </p:cNvPr>
              <p:cNvSpPr/>
              <p:nvPr/>
            </p:nvSpPr>
            <p:spPr>
              <a:xfrm>
                <a:off x="1548309" y="4277220"/>
                <a:ext cx="58949" cy="548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33ECC2DF-838E-0F52-15E3-1572AF94A376}"/>
                  </a:ext>
                </a:extLst>
              </p:cNvPr>
              <p:cNvSpPr/>
              <p:nvPr/>
            </p:nvSpPr>
            <p:spPr>
              <a:xfrm>
                <a:off x="1607152" y="4277220"/>
                <a:ext cx="273900" cy="548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ectangle 35">
                <a:extLst>
                  <a:ext uri="{FF2B5EF4-FFF2-40B4-BE49-F238E27FC236}">
                    <a16:creationId xmlns:a16="http://schemas.microsoft.com/office/drawing/2014/main" id="{70E2FD76-A933-3CFD-6A95-2A92743C42EB}"/>
                  </a:ext>
                </a:extLst>
              </p:cNvPr>
              <p:cNvSpPr/>
              <p:nvPr/>
            </p:nvSpPr>
            <p:spPr>
              <a:xfrm>
                <a:off x="1881052" y="4277220"/>
                <a:ext cx="265514" cy="548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8252D14A-93C6-B2AE-66A9-15EE5055409D}"/>
                  </a:ext>
                </a:extLst>
              </p:cNvPr>
              <p:cNvSpPr/>
              <p:nvPr/>
            </p:nvSpPr>
            <p:spPr>
              <a:xfrm>
                <a:off x="2146566" y="4277220"/>
                <a:ext cx="271013" cy="548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FB05D6CF-8045-D3C1-B455-7E14C82DEE6D}"/>
                  </a:ext>
                </a:extLst>
              </p:cNvPr>
              <p:cNvSpPr/>
              <p:nvPr/>
            </p:nvSpPr>
            <p:spPr>
              <a:xfrm>
                <a:off x="1484473" y="4277172"/>
                <a:ext cx="58949" cy="548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7" name="TextBox 37">
              <a:extLst>
                <a:ext uri="{FF2B5EF4-FFF2-40B4-BE49-F238E27FC236}">
                  <a16:creationId xmlns:a16="http://schemas.microsoft.com/office/drawing/2014/main" id="{6A0A3C3A-31C4-283A-383A-099AE0208810}"/>
                </a:ext>
              </a:extLst>
            </p:cNvPr>
            <p:cNvSpPr txBox="1"/>
            <p:nvPr/>
          </p:nvSpPr>
          <p:spPr>
            <a:xfrm>
              <a:off x="1280956" y="3970935"/>
              <a:ext cx="143485" cy="36361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bg1"/>
                  </a:solidFill>
                  <a:latin typeface="+mj-lt"/>
                </a:rPr>
                <a:t>0</a:t>
              </a:r>
            </a:p>
          </p:txBody>
        </p:sp>
        <p:sp>
          <p:nvSpPr>
            <p:cNvPr id="30" name="TextBox 42">
              <a:extLst>
                <a:ext uri="{FF2B5EF4-FFF2-40B4-BE49-F238E27FC236}">
                  <a16:creationId xmlns:a16="http://schemas.microsoft.com/office/drawing/2014/main" id="{FB1052B5-655B-AB20-5B3A-7CE55288B5C9}"/>
                </a:ext>
              </a:extLst>
            </p:cNvPr>
            <p:cNvSpPr txBox="1"/>
            <p:nvPr/>
          </p:nvSpPr>
          <p:spPr>
            <a:xfrm>
              <a:off x="2043905" y="3975299"/>
              <a:ext cx="751101" cy="61813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bg1"/>
                  </a:solidFill>
                  <a:latin typeface="+mj-lt"/>
                </a:rPr>
                <a:t>200</a:t>
              </a:r>
            </a:p>
            <a:p>
              <a:pPr algn="ctr"/>
              <a:endParaRPr lang="en-US" sz="1400">
                <a:solidFill>
                  <a:schemeClr val="tx1">
                    <a:lumMod val="75000"/>
                    <a:lumOff val="25000"/>
                  </a:schemeClr>
                </a:solidFill>
                <a:latin typeface="+mj-lt"/>
              </a:endParaRPr>
            </a:p>
          </p:txBody>
        </p:sp>
        <p:sp>
          <p:nvSpPr>
            <p:cNvPr id="31" name="TextBox 43">
              <a:extLst>
                <a:ext uri="{FF2B5EF4-FFF2-40B4-BE49-F238E27FC236}">
                  <a16:creationId xmlns:a16="http://schemas.microsoft.com/office/drawing/2014/main" id="{66DB27E4-0C8C-51F9-416F-7807E739DA59}"/>
                </a:ext>
              </a:extLst>
            </p:cNvPr>
            <p:cNvSpPr txBox="1"/>
            <p:nvPr/>
          </p:nvSpPr>
          <p:spPr>
            <a:xfrm>
              <a:off x="2363422" y="4123500"/>
              <a:ext cx="447360" cy="36360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bg1"/>
                  </a:solidFill>
                  <a:latin typeface="+mj-lt"/>
                </a:rPr>
                <a:t>km</a:t>
              </a:r>
            </a:p>
          </p:txBody>
        </p:sp>
      </p:grpSp>
      <p:sp>
        <p:nvSpPr>
          <p:cNvPr id="57" name="TextBox 43">
            <a:extLst>
              <a:ext uri="{FF2B5EF4-FFF2-40B4-BE49-F238E27FC236}">
                <a16:creationId xmlns:a16="http://schemas.microsoft.com/office/drawing/2014/main" id="{22293CA8-9549-46F1-CD44-07B3DF734A30}"/>
              </a:ext>
            </a:extLst>
          </p:cNvPr>
          <p:cNvSpPr txBox="1"/>
          <p:nvPr/>
        </p:nvSpPr>
        <p:spPr>
          <a:xfrm>
            <a:off x="5124663" y="1222648"/>
            <a:ext cx="62114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10</a:t>
            </a:r>
          </a:p>
        </p:txBody>
      </p:sp>
      <p:sp>
        <p:nvSpPr>
          <p:cNvPr id="60" name="TextBox 43">
            <a:extLst>
              <a:ext uri="{FF2B5EF4-FFF2-40B4-BE49-F238E27FC236}">
                <a16:creationId xmlns:a16="http://schemas.microsoft.com/office/drawing/2014/main" id="{A1E0FCE3-12E0-6C77-22AD-6B7BD54FA2FE}"/>
              </a:ext>
            </a:extLst>
          </p:cNvPr>
          <p:cNvSpPr txBox="1"/>
          <p:nvPr/>
        </p:nvSpPr>
        <p:spPr>
          <a:xfrm>
            <a:off x="5418915" y="1341964"/>
            <a:ext cx="656001" cy="30777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cm</a:t>
            </a:r>
            <a:endParaRPr lang="en-US">
              <a:solidFill>
                <a:schemeClr val="tx1">
                  <a:lumMod val="75000"/>
                  <a:lumOff val="25000"/>
                </a:schemeClr>
              </a:solidFill>
            </a:endParaRPr>
          </a:p>
        </p:txBody>
      </p:sp>
      <p:sp>
        <p:nvSpPr>
          <p:cNvPr id="7" name="TextBox 6">
            <a:extLst>
              <a:ext uri="{FF2B5EF4-FFF2-40B4-BE49-F238E27FC236}">
                <a16:creationId xmlns:a16="http://schemas.microsoft.com/office/drawing/2014/main" id="{C815395F-8079-3F72-A2B0-2D0F762B8596}"/>
              </a:ext>
            </a:extLst>
          </p:cNvPr>
          <p:cNvSpPr txBox="1"/>
          <p:nvPr/>
        </p:nvSpPr>
        <p:spPr>
          <a:xfrm>
            <a:off x="150436" y="3326538"/>
            <a:ext cx="15578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latin typeface="Century Gothic"/>
              </a:rPr>
              <a:t>Clear Lake </a:t>
            </a:r>
            <a:endParaRPr lang="en-US" sz="1600" dirty="0">
              <a:solidFill>
                <a:schemeClr val="bg1"/>
              </a:solidFill>
            </a:endParaRPr>
          </a:p>
          <a:p>
            <a:pPr algn="ctr"/>
            <a:r>
              <a:rPr lang="en-US" sz="1600" b="1" dirty="0">
                <a:solidFill>
                  <a:schemeClr val="bg1"/>
                </a:solidFill>
                <a:latin typeface="Century Gothic"/>
              </a:rPr>
              <a:t>Volcanic</a:t>
            </a:r>
          </a:p>
          <a:p>
            <a:pPr algn="ctr"/>
            <a:r>
              <a:rPr lang="en-US" sz="1600" b="1" dirty="0">
                <a:solidFill>
                  <a:schemeClr val="bg1"/>
                </a:solidFill>
                <a:latin typeface="Century Gothic"/>
              </a:rPr>
              <a:t>Field</a:t>
            </a:r>
            <a:endParaRPr lang="en-US" sz="1600" dirty="0">
              <a:solidFill>
                <a:schemeClr val="bg1"/>
              </a:solidFill>
            </a:endParaRPr>
          </a:p>
        </p:txBody>
      </p:sp>
      <p:sp>
        <p:nvSpPr>
          <p:cNvPr id="10" name="TextBox 9">
            <a:extLst>
              <a:ext uri="{FF2B5EF4-FFF2-40B4-BE49-F238E27FC236}">
                <a16:creationId xmlns:a16="http://schemas.microsoft.com/office/drawing/2014/main" id="{757ED9C8-0D9A-C57E-AAF2-E586631760B6}"/>
              </a:ext>
            </a:extLst>
          </p:cNvPr>
          <p:cNvSpPr txBox="1"/>
          <p:nvPr/>
        </p:nvSpPr>
        <p:spPr>
          <a:xfrm>
            <a:off x="0" y="6643687"/>
            <a:ext cx="46243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latin typeface="Century Gothic"/>
              </a:rPr>
              <a:t>Source: Esri, Maxar, Earthstar Geographics, and the GIS User Community</a:t>
            </a:r>
          </a:p>
        </p:txBody>
      </p:sp>
      <p:pic>
        <p:nvPicPr>
          <p:cNvPr id="45" name="Picture 44" descr="A white arrow pointing up&#10;&#10;Description automatically generated">
            <a:extLst>
              <a:ext uri="{FF2B5EF4-FFF2-40B4-BE49-F238E27FC236}">
                <a16:creationId xmlns:a16="http://schemas.microsoft.com/office/drawing/2014/main" id="{A5B01EFD-4AEB-D92C-8C00-5EC6FDDF43CE}"/>
              </a:ext>
            </a:extLst>
          </p:cNvPr>
          <p:cNvPicPr>
            <a:picLocks noChangeAspect="1"/>
          </p:cNvPicPr>
          <p:nvPr/>
        </p:nvPicPr>
        <p:blipFill>
          <a:blip r:embed="rId4"/>
          <a:stretch>
            <a:fillRect/>
          </a:stretch>
        </p:blipFill>
        <p:spPr>
          <a:xfrm>
            <a:off x="50557" y="5750414"/>
            <a:ext cx="387350" cy="486020"/>
          </a:xfrm>
          <a:prstGeom prst="rect">
            <a:avLst/>
          </a:prstGeom>
        </p:spPr>
      </p:pic>
      <p:sp>
        <p:nvSpPr>
          <p:cNvPr id="48" name="TextBox 34">
            <a:extLst>
              <a:ext uri="{FF2B5EF4-FFF2-40B4-BE49-F238E27FC236}">
                <a16:creationId xmlns:a16="http://schemas.microsoft.com/office/drawing/2014/main" id="{29288500-BE94-9BB1-B0C9-7E0D8907363D}"/>
              </a:ext>
            </a:extLst>
          </p:cNvPr>
          <p:cNvSpPr txBox="1"/>
          <p:nvPr/>
        </p:nvSpPr>
        <p:spPr>
          <a:xfrm>
            <a:off x="144906" y="5510053"/>
            <a:ext cx="17179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rgbClr val="FFFFFF"/>
                </a:solidFill>
                <a:latin typeface="+mj-lt"/>
              </a:rPr>
              <a:t>N</a:t>
            </a:r>
          </a:p>
        </p:txBody>
      </p:sp>
      <p:pic>
        <p:nvPicPr>
          <p:cNvPr id="42" name="Picture 41">
            <a:extLst>
              <a:ext uri="{FF2B5EF4-FFF2-40B4-BE49-F238E27FC236}">
                <a16:creationId xmlns:a16="http://schemas.microsoft.com/office/drawing/2014/main" id="{7F4588A2-38FF-3ECD-DA8E-84FE0ED52B91}"/>
              </a:ext>
            </a:extLst>
          </p:cNvPr>
          <p:cNvPicPr>
            <a:picLocks noChangeAspect="1"/>
          </p:cNvPicPr>
          <p:nvPr/>
        </p:nvPicPr>
        <p:blipFill>
          <a:blip r:embed="rId5"/>
          <a:stretch>
            <a:fillRect/>
          </a:stretch>
        </p:blipFill>
        <p:spPr>
          <a:xfrm>
            <a:off x="3619464" y="1562990"/>
            <a:ext cx="4249842" cy="4114800"/>
          </a:xfrm>
          <a:prstGeom prst="rect">
            <a:avLst/>
          </a:prstGeom>
        </p:spPr>
      </p:pic>
      <p:pic>
        <p:nvPicPr>
          <p:cNvPr id="29" name="Picture 28">
            <a:extLst>
              <a:ext uri="{FF2B5EF4-FFF2-40B4-BE49-F238E27FC236}">
                <a16:creationId xmlns:a16="http://schemas.microsoft.com/office/drawing/2014/main" id="{15FCAD76-5021-D830-B428-99F0AC9A5E5B}"/>
              </a:ext>
            </a:extLst>
          </p:cNvPr>
          <p:cNvPicPr>
            <a:picLocks noChangeAspect="1"/>
          </p:cNvPicPr>
          <p:nvPr/>
        </p:nvPicPr>
        <p:blipFill>
          <a:blip r:embed="rId6"/>
          <a:stretch>
            <a:fillRect/>
          </a:stretch>
        </p:blipFill>
        <p:spPr>
          <a:xfrm rot="5400000">
            <a:off x="4872541" y="923215"/>
            <a:ext cx="125619" cy="1255487"/>
          </a:xfrm>
          <a:prstGeom prst="rect">
            <a:avLst/>
          </a:prstGeom>
        </p:spPr>
      </p:pic>
      <p:sp>
        <p:nvSpPr>
          <p:cNvPr id="25" name="TextBox 43">
            <a:extLst>
              <a:ext uri="{FF2B5EF4-FFF2-40B4-BE49-F238E27FC236}">
                <a16:creationId xmlns:a16="http://schemas.microsoft.com/office/drawing/2014/main" id="{29D555A7-7F4F-06F7-5E0B-E8B6C2D118EB}"/>
              </a:ext>
            </a:extLst>
          </p:cNvPr>
          <p:cNvSpPr txBox="1"/>
          <p:nvPr/>
        </p:nvSpPr>
        <p:spPr>
          <a:xfrm>
            <a:off x="4177606" y="1222648"/>
            <a:ext cx="62114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-10</a:t>
            </a:r>
          </a:p>
        </p:txBody>
      </p:sp>
      <p:cxnSp>
        <p:nvCxnSpPr>
          <p:cNvPr id="8" name="Straight Arrow Connector 7">
            <a:extLst>
              <a:ext uri="{FF2B5EF4-FFF2-40B4-BE49-F238E27FC236}">
                <a16:creationId xmlns:a16="http://schemas.microsoft.com/office/drawing/2014/main" id="{B20F0A7B-7CCA-8218-5587-BDEED4234089}"/>
              </a:ext>
            </a:extLst>
          </p:cNvPr>
          <p:cNvCxnSpPr>
            <a:cxnSpLocks/>
          </p:cNvCxnSpPr>
          <p:nvPr/>
        </p:nvCxnSpPr>
        <p:spPr>
          <a:xfrm flipH="1">
            <a:off x="5618586" y="4527331"/>
            <a:ext cx="2593075" cy="3751"/>
          </a:xfrm>
          <a:prstGeom prst="straightConnector1">
            <a:avLst/>
          </a:prstGeom>
          <a:ln w="952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09" name="Rectangle 108">
            <a:extLst>
              <a:ext uri="{FF2B5EF4-FFF2-40B4-BE49-F238E27FC236}">
                <a16:creationId xmlns:a16="http://schemas.microsoft.com/office/drawing/2014/main" id="{0C2DD4DF-A579-17F1-9340-6EA87E13BD19}"/>
              </a:ext>
            </a:extLst>
          </p:cNvPr>
          <p:cNvSpPr/>
          <p:nvPr/>
        </p:nvSpPr>
        <p:spPr>
          <a:xfrm>
            <a:off x="7126602" y="3650043"/>
            <a:ext cx="4533276" cy="2997720"/>
          </a:xfrm>
          <a:prstGeom prst="rect">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A32412FA-3407-0EE3-5140-F640DB664F2F}"/>
              </a:ext>
            </a:extLst>
          </p:cNvPr>
          <p:cNvSpPr txBox="1"/>
          <p:nvPr/>
        </p:nvSpPr>
        <p:spPr>
          <a:xfrm>
            <a:off x="8079124" y="6109098"/>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2016</a:t>
            </a:r>
          </a:p>
        </p:txBody>
      </p:sp>
      <p:sp>
        <p:nvSpPr>
          <p:cNvPr id="113" name="Rectangle 112">
            <a:extLst>
              <a:ext uri="{FF2B5EF4-FFF2-40B4-BE49-F238E27FC236}">
                <a16:creationId xmlns:a16="http://schemas.microsoft.com/office/drawing/2014/main" id="{BD0EDE0C-4728-2272-C67C-49194A47C604}"/>
              </a:ext>
            </a:extLst>
          </p:cNvPr>
          <p:cNvSpPr/>
          <p:nvPr/>
        </p:nvSpPr>
        <p:spPr>
          <a:xfrm>
            <a:off x="8051846" y="4194035"/>
            <a:ext cx="3266394" cy="19389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148408C8-588B-90BE-F8A3-E7E171F057E7}"/>
              </a:ext>
            </a:extLst>
          </p:cNvPr>
          <p:cNvSpPr txBox="1"/>
          <p:nvPr/>
        </p:nvSpPr>
        <p:spPr>
          <a:xfrm>
            <a:off x="8808889" y="6105843"/>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2018</a:t>
            </a:r>
          </a:p>
        </p:txBody>
      </p:sp>
      <p:sp>
        <p:nvSpPr>
          <p:cNvPr id="117" name="TextBox 116">
            <a:extLst>
              <a:ext uri="{FF2B5EF4-FFF2-40B4-BE49-F238E27FC236}">
                <a16:creationId xmlns:a16="http://schemas.microsoft.com/office/drawing/2014/main" id="{2764AAAB-7E4B-92D2-671A-265C6BCA72B0}"/>
              </a:ext>
            </a:extLst>
          </p:cNvPr>
          <p:cNvSpPr txBox="1"/>
          <p:nvPr/>
        </p:nvSpPr>
        <p:spPr>
          <a:xfrm>
            <a:off x="9493576" y="6103980"/>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2020</a:t>
            </a:r>
          </a:p>
        </p:txBody>
      </p:sp>
      <p:sp>
        <p:nvSpPr>
          <p:cNvPr id="119" name="TextBox 118">
            <a:extLst>
              <a:ext uri="{FF2B5EF4-FFF2-40B4-BE49-F238E27FC236}">
                <a16:creationId xmlns:a16="http://schemas.microsoft.com/office/drawing/2014/main" id="{BB3FC66D-FD24-368F-B406-1B7C058D0788}"/>
              </a:ext>
            </a:extLst>
          </p:cNvPr>
          <p:cNvSpPr txBox="1"/>
          <p:nvPr/>
        </p:nvSpPr>
        <p:spPr>
          <a:xfrm>
            <a:off x="10203112" y="6109348"/>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2022</a:t>
            </a:r>
          </a:p>
        </p:txBody>
      </p:sp>
      <p:sp>
        <p:nvSpPr>
          <p:cNvPr id="121" name="TextBox 120">
            <a:extLst>
              <a:ext uri="{FF2B5EF4-FFF2-40B4-BE49-F238E27FC236}">
                <a16:creationId xmlns:a16="http://schemas.microsoft.com/office/drawing/2014/main" id="{F99493D0-3B9C-4DED-3D42-1D89B61F6C85}"/>
              </a:ext>
            </a:extLst>
          </p:cNvPr>
          <p:cNvSpPr txBox="1"/>
          <p:nvPr/>
        </p:nvSpPr>
        <p:spPr>
          <a:xfrm>
            <a:off x="10931321" y="6104123"/>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2024</a:t>
            </a:r>
          </a:p>
        </p:txBody>
      </p:sp>
      <p:cxnSp>
        <p:nvCxnSpPr>
          <p:cNvPr id="137" name="Straight Arrow Connector 136">
            <a:extLst>
              <a:ext uri="{FF2B5EF4-FFF2-40B4-BE49-F238E27FC236}">
                <a16:creationId xmlns:a16="http://schemas.microsoft.com/office/drawing/2014/main" id="{3D3C28A8-EF2D-00C3-EEAF-45F268AF957E}"/>
              </a:ext>
            </a:extLst>
          </p:cNvPr>
          <p:cNvCxnSpPr/>
          <p:nvPr/>
        </p:nvCxnSpPr>
        <p:spPr>
          <a:xfrm>
            <a:off x="8386531" y="5990302"/>
            <a:ext cx="0" cy="15240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FF080FA5-EF34-80F0-43A7-37F828497ABD}"/>
              </a:ext>
            </a:extLst>
          </p:cNvPr>
          <p:cNvCxnSpPr>
            <a:cxnSpLocks/>
          </p:cNvCxnSpPr>
          <p:nvPr/>
        </p:nvCxnSpPr>
        <p:spPr>
          <a:xfrm>
            <a:off x="9087530" y="5990301"/>
            <a:ext cx="0" cy="15240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42E697EB-DE7A-4FE2-F4CF-C94419A98256}"/>
              </a:ext>
            </a:extLst>
          </p:cNvPr>
          <p:cNvCxnSpPr>
            <a:cxnSpLocks/>
          </p:cNvCxnSpPr>
          <p:nvPr/>
        </p:nvCxnSpPr>
        <p:spPr>
          <a:xfrm>
            <a:off x="9776535" y="5983674"/>
            <a:ext cx="0" cy="15240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0DFB8450-0940-FFC5-59FE-3CFCA972CFF9}"/>
              </a:ext>
            </a:extLst>
          </p:cNvPr>
          <p:cNvCxnSpPr>
            <a:cxnSpLocks/>
          </p:cNvCxnSpPr>
          <p:nvPr/>
        </p:nvCxnSpPr>
        <p:spPr>
          <a:xfrm>
            <a:off x="10502217" y="5996536"/>
            <a:ext cx="0" cy="15240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4AAFFE64-AD1B-E8F5-3DE9-DB53444D5088}"/>
              </a:ext>
            </a:extLst>
          </p:cNvPr>
          <p:cNvCxnSpPr>
            <a:cxnSpLocks/>
          </p:cNvCxnSpPr>
          <p:nvPr/>
        </p:nvCxnSpPr>
        <p:spPr>
          <a:xfrm>
            <a:off x="8000376" y="5913174"/>
            <a:ext cx="158150" cy="14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1DBD5C7B-3948-C9DE-A426-D2AF9E27FB9B}"/>
              </a:ext>
            </a:extLst>
          </p:cNvPr>
          <p:cNvCxnSpPr>
            <a:cxnSpLocks/>
          </p:cNvCxnSpPr>
          <p:nvPr/>
        </p:nvCxnSpPr>
        <p:spPr>
          <a:xfrm>
            <a:off x="7992192" y="5648058"/>
            <a:ext cx="158150" cy="14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C44972C0-2EAB-7078-1341-62E1AA7FA294}"/>
              </a:ext>
            </a:extLst>
          </p:cNvPr>
          <p:cNvCxnSpPr>
            <a:cxnSpLocks/>
          </p:cNvCxnSpPr>
          <p:nvPr/>
        </p:nvCxnSpPr>
        <p:spPr>
          <a:xfrm>
            <a:off x="7993793" y="5402733"/>
            <a:ext cx="158150" cy="14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1098770-AD3E-393F-0602-79C6B68AC6AC}"/>
              </a:ext>
            </a:extLst>
          </p:cNvPr>
          <p:cNvCxnSpPr>
            <a:cxnSpLocks/>
          </p:cNvCxnSpPr>
          <p:nvPr/>
        </p:nvCxnSpPr>
        <p:spPr>
          <a:xfrm>
            <a:off x="8001977" y="5171787"/>
            <a:ext cx="158150" cy="14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04A8778F-E040-080E-CDD1-5083B1C591FE}"/>
              </a:ext>
            </a:extLst>
          </p:cNvPr>
          <p:cNvCxnSpPr>
            <a:cxnSpLocks/>
          </p:cNvCxnSpPr>
          <p:nvPr/>
        </p:nvCxnSpPr>
        <p:spPr>
          <a:xfrm>
            <a:off x="7993793" y="4952849"/>
            <a:ext cx="158150" cy="14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094912D8-4F86-2645-F44A-A07373261570}"/>
              </a:ext>
            </a:extLst>
          </p:cNvPr>
          <p:cNvCxnSpPr>
            <a:cxnSpLocks/>
          </p:cNvCxnSpPr>
          <p:nvPr/>
        </p:nvCxnSpPr>
        <p:spPr>
          <a:xfrm>
            <a:off x="7979025" y="4487714"/>
            <a:ext cx="158150" cy="14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9400DC1D-C9B2-98F3-63B6-DA621E1CED98}"/>
              </a:ext>
            </a:extLst>
          </p:cNvPr>
          <p:cNvCxnSpPr>
            <a:cxnSpLocks/>
          </p:cNvCxnSpPr>
          <p:nvPr/>
        </p:nvCxnSpPr>
        <p:spPr>
          <a:xfrm>
            <a:off x="11224678" y="5974969"/>
            <a:ext cx="0" cy="15240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539EC023-1B8D-C57E-E5F4-45BB84B67551}"/>
              </a:ext>
            </a:extLst>
          </p:cNvPr>
          <p:cNvCxnSpPr>
            <a:cxnSpLocks/>
          </p:cNvCxnSpPr>
          <p:nvPr/>
        </p:nvCxnSpPr>
        <p:spPr>
          <a:xfrm>
            <a:off x="7969627" y="4726747"/>
            <a:ext cx="158150" cy="144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CB53895-1CEA-86DB-11CD-7287F3701B35}"/>
              </a:ext>
            </a:extLst>
          </p:cNvPr>
          <p:cNvSpPr txBox="1"/>
          <p:nvPr/>
        </p:nvSpPr>
        <p:spPr>
          <a:xfrm>
            <a:off x="9395929" y="6323895"/>
            <a:ext cx="6309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Year</a:t>
            </a:r>
            <a:endParaRPr lang="en-US" b="1">
              <a:solidFill>
                <a:schemeClr val="tx1">
                  <a:lumMod val="75000"/>
                  <a:lumOff val="25000"/>
                </a:schemeClr>
              </a:solidFill>
            </a:endParaRPr>
          </a:p>
        </p:txBody>
      </p:sp>
      <p:pic>
        <p:nvPicPr>
          <p:cNvPr id="9" name="Picture 8">
            <a:extLst>
              <a:ext uri="{FF2B5EF4-FFF2-40B4-BE49-F238E27FC236}">
                <a16:creationId xmlns:a16="http://schemas.microsoft.com/office/drawing/2014/main" id="{F6FD686B-433D-2ABF-6D0E-493262888248}"/>
              </a:ext>
            </a:extLst>
          </p:cNvPr>
          <p:cNvPicPr>
            <a:picLocks noChangeAspect="1"/>
          </p:cNvPicPr>
          <p:nvPr/>
        </p:nvPicPr>
        <p:blipFill>
          <a:blip r:embed="rId7"/>
          <a:stretch>
            <a:fillRect/>
          </a:stretch>
        </p:blipFill>
        <p:spPr>
          <a:xfrm>
            <a:off x="7879065" y="4340126"/>
            <a:ext cx="139167" cy="1650370"/>
          </a:xfrm>
          <a:prstGeom prst="rect">
            <a:avLst/>
          </a:prstGeom>
          <a:ln>
            <a:noFill/>
          </a:ln>
        </p:spPr>
      </p:pic>
      <p:pic>
        <p:nvPicPr>
          <p:cNvPr id="4" name="Picture 3">
            <a:extLst>
              <a:ext uri="{FF2B5EF4-FFF2-40B4-BE49-F238E27FC236}">
                <a16:creationId xmlns:a16="http://schemas.microsoft.com/office/drawing/2014/main" id="{57FB597B-7C32-8628-2AD4-852E65FAA8DC}"/>
              </a:ext>
            </a:extLst>
          </p:cNvPr>
          <p:cNvPicPr>
            <a:picLocks noChangeAspect="1"/>
          </p:cNvPicPr>
          <p:nvPr/>
        </p:nvPicPr>
        <p:blipFill>
          <a:blip r:embed="rId7"/>
          <a:stretch>
            <a:fillRect/>
          </a:stretch>
        </p:blipFill>
        <p:spPr>
          <a:xfrm>
            <a:off x="8094288" y="4363394"/>
            <a:ext cx="139167" cy="1650370"/>
          </a:xfrm>
          <a:prstGeom prst="rect">
            <a:avLst/>
          </a:prstGeom>
          <a:ln>
            <a:noFill/>
          </a:ln>
        </p:spPr>
      </p:pic>
      <p:pic>
        <p:nvPicPr>
          <p:cNvPr id="12" name="Picture 11">
            <a:extLst>
              <a:ext uri="{FF2B5EF4-FFF2-40B4-BE49-F238E27FC236}">
                <a16:creationId xmlns:a16="http://schemas.microsoft.com/office/drawing/2014/main" id="{B2C70310-E49F-AC98-89EA-108A3056EB61}"/>
              </a:ext>
            </a:extLst>
          </p:cNvPr>
          <p:cNvPicPr>
            <a:picLocks noChangeAspect="1"/>
          </p:cNvPicPr>
          <p:nvPr/>
        </p:nvPicPr>
        <p:blipFill>
          <a:blip r:embed="rId7"/>
          <a:stretch>
            <a:fillRect/>
          </a:stretch>
        </p:blipFill>
        <p:spPr>
          <a:xfrm rot="5400000">
            <a:off x="9743347" y="4523354"/>
            <a:ext cx="144984" cy="2976599"/>
          </a:xfrm>
          <a:prstGeom prst="rect">
            <a:avLst/>
          </a:prstGeom>
          <a:ln>
            <a:noFill/>
          </a:ln>
        </p:spPr>
      </p:pic>
      <p:pic>
        <p:nvPicPr>
          <p:cNvPr id="164" name="Picture 163" descr="A graph showing a line of blue dots&#10;&#10;Description automatically generated">
            <a:extLst>
              <a:ext uri="{FF2B5EF4-FFF2-40B4-BE49-F238E27FC236}">
                <a16:creationId xmlns:a16="http://schemas.microsoft.com/office/drawing/2014/main" id="{A49DCD4C-5156-1B0E-BFC3-A2148349E85C}"/>
              </a:ext>
            </a:extLst>
          </p:cNvPr>
          <p:cNvPicPr>
            <a:picLocks noChangeAspect="1"/>
          </p:cNvPicPr>
          <p:nvPr/>
        </p:nvPicPr>
        <p:blipFill rotWithShape="1">
          <a:blip r:embed="rId8"/>
          <a:srcRect l="-74" t="18299" r="895" b="2383"/>
          <a:stretch/>
        </p:blipFill>
        <p:spPr>
          <a:xfrm>
            <a:off x="8165221" y="4914269"/>
            <a:ext cx="3060583" cy="959957"/>
          </a:xfrm>
          <a:prstGeom prst="rect">
            <a:avLst/>
          </a:prstGeom>
          <a:ln>
            <a:noFill/>
          </a:ln>
        </p:spPr>
      </p:pic>
      <p:sp>
        <p:nvSpPr>
          <p:cNvPr id="123" name="TextBox 122">
            <a:extLst>
              <a:ext uri="{FF2B5EF4-FFF2-40B4-BE49-F238E27FC236}">
                <a16:creationId xmlns:a16="http://schemas.microsoft.com/office/drawing/2014/main" id="{AC165D9D-2E5B-930D-B32A-065062D23136}"/>
              </a:ext>
            </a:extLst>
          </p:cNvPr>
          <p:cNvSpPr txBox="1"/>
          <p:nvPr/>
        </p:nvSpPr>
        <p:spPr>
          <a:xfrm>
            <a:off x="7614858" y="5762934"/>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-15</a:t>
            </a:r>
          </a:p>
        </p:txBody>
      </p:sp>
      <p:sp>
        <p:nvSpPr>
          <p:cNvPr id="125" name="TextBox 124">
            <a:extLst>
              <a:ext uri="{FF2B5EF4-FFF2-40B4-BE49-F238E27FC236}">
                <a16:creationId xmlns:a16="http://schemas.microsoft.com/office/drawing/2014/main" id="{26959BC6-0AAB-EA3A-B30C-6BC7F9F6416C}"/>
              </a:ext>
            </a:extLst>
          </p:cNvPr>
          <p:cNvSpPr txBox="1"/>
          <p:nvPr/>
        </p:nvSpPr>
        <p:spPr>
          <a:xfrm>
            <a:off x="7612114" y="5512833"/>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-10</a:t>
            </a:r>
          </a:p>
        </p:txBody>
      </p:sp>
      <p:sp>
        <p:nvSpPr>
          <p:cNvPr id="127" name="TextBox 126">
            <a:extLst>
              <a:ext uri="{FF2B5EF4-FFF2-40B4-BE49-F238E27FC236}">
                <a16:creationId xmlns:a16="http://schemas.microsoft.com/office/drawing/2014/main" id="{DE5711BE-5F85-BA18-D497-5F586F859B80}"/>
              </a:ext>
            </a:extLst>
          </p:cNvPr>
          <p:cNvSpPr txBox="1"/>
          <p:nvPr/>
        </p:nvSpPr>
        <p:spPr>
          <a:xfrm>
            <a:off x="7677412" y="5267763"/>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-5</a:t>
            </a:r>
          </a:p>
        </p:txBody>
      </p:sp>
      <p:sp>
        <p:nvSpPr>
          <p:cNvPr id="129" name="TextBox 128">
            <a:extLst>
              <a:ext uri="{FF2B5EF4-FFF2-40B4-BE49-F238E27FC236}">
                <a16:creationId xmlns:a16="http://schemas.microsoft.com/office/drawing/2014/main" id="{EBB5106F-4DFC-636E-411A-076424896A96}"/>
              </a:ext>
            </a:extLst>
          </p:cNvPr>
          <p:cNvSpPr txBox="1"/>
          <p:nvPr/>
        </p:nvSpPr>
        <p:spPr>
          <a:xfrm>
            <a:off x="7743455" y="5037152"/>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0</a:t>
            </a:r>
          </a:p>
        </p:txBody>
      </p:sp>
      <p:sp>
        <p:nvSpPr>
          <p:cNvPr id="131" name="TextBox 130">
            <a:extLst>
              <a:ext uri="{FF2B5EF4-FFF2-40B4-BE49-F238E27FC236}">
                <a16:creationId xmlns:a16="http://schemas.microsoft.com/office/drawing/2014/main" id="{B756D611-AAEF-8A24-AF59-7C9A9CB41801}"/>
              </a:ext>
            </a:extLst>
          </p:cNvPr>
          <p:cNvSpPr txBox="1"/>
          <p:nvPr/>
        </p:nvSpPr>
        <p:spPr>
          <a:xfrm>
            <a:off x="7731432" y="4800935"/>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5</a:t>
            </a:r>
          </a:p>
        </p:txBody>
      </p:sp>
      <p:sp>
        <p:nvSpPr>
          <p:cNvPr id="133" name="TextBox 132">
            <a:extLst>
              <a:ext uri="{FF2B5EF4-FFF2-40B4-BE49-F238E27FC236}">
                <a16:creationId xmlns:a16="http://schemas.microsoft.com/office/drawing/2014/main" id="{CA754DAE-706D-EF61-7E8E-AB80E9C42F68}"/>
              </a:ext>
            </a:extLst>
          </p:cNvPr>
          <p:cNvSpPr txBox="1"/>
          <p:nvPr/>
        </p:nvSpPr>
        <p:spPr>
          <a:xfrm>
            <a:off x="7679696" y="4579057"/>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10</a:t>
            </a:r>
          </a:p>
        </p:txBody>
      </p:sp>
      <p:sp>
        <p:nvSpPr>
          <p:cNvPr id="135" name="TextBox 134">
            <a:extLst>
              <a:ext uri="{FF2B5EF4-FFF2-40B4-BE49-F238E27FC236}">
                <a16:creationId xmlns:a16="http://schemas.microsoft.com/office/drawing/2014/main" id="{94CDD8E5-1A82-5E70-B2CE-5B6EF0C58F4F}"/>
              </a:ext>
            </a:extLst>
          </p:cNvPr>
          <p:cNvSpPr txBox="1"/>
          <p:nvPr/>
        </p:nvSpPr>
        <p:spPr>
          <a:xfrm>
            <a:off x="7682452" y="4344665"/>
            <a:ext cx="7911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15</a:t>
            </a:r>
          </a:p>
        </p:txBody>
      </p:sp>
      <p:sp>
        <p:nvSpPr>
          <p:cNvPr id="43" name="TextBox 42">
            <a:extLst>
              <a:ext uri="{FF2B5EF4-FFF2-40B4-BE49-F238E27FC236}">
                <a16:creationId xmlns:a16="http://schemas.microsoft.com/office/drawing/2014/main" id="{19A446FD-CA9E-9424-8C79-4CEFA6F4736D}"/>
              </a:ext>
            </a:extLst>
          </p:cNvPr>
          <p:cNvSpPr txBox="1"/>
          <p:nvPr/>
        </p:nvSpPr>
        <p:spPr>
          <a:xfrm rot="16200000">
            <a:off x="6091290" y="458294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Displacement [cm]</a:t>
            </a:r>
          </a:p>
        </p:txBody>
      </p:sp>
      <p:sp>
        <p:nvSpPr>
          <p:cNvPr id="13" name="TextBox 12">
            <a:extLst>
              <a:ext uri="{FF2B5EF4-FFF2-40B4-BE49-F238E27FC236}">
                <a16:creationId xmlns:a16="http://schemas.microsoft.com/office/drawing/2014/main" id="{1A7D505F-E27E-0B86-0EDC-1F4DA5C7F99F}"/>
              </a:ext>
            </a:extLst>
          </p:cNvPr>
          <p:cNvSpPr txBox="1"/>
          <p:nvPr/>
        </p:nvSpPr>
        <p:spPr>
          <a:xfrm>
            <a:off x="8282896" y="3712547"/>
            <a:ext cx="28570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a:solidFill>
                  <a:schemeClr val="tx1">
                    <a:lumMod val="75000"/>
                    <a:lumOff val="25000"/>
                  </a:schemeClr>
                </a:solidFill>
                <a:latin typeface="Century Gothic"/>
              </a:rPr>
              <a:t>Point Displacement Over Time</a:t>
            </a:r>
            <a:endParaRPr lang="en-US" b="1">
              <a:solidFill>
                <a:schemeClr val="tx1">
                  <a:lumMod val="75000"/>
                  <a:lumOff val="25000"/>
                </a:schemeClr>
              </a:solidFill>
            </a:endParaRPr>
          </a:p>
        </p:txBody>
      </p:sp>
      <p:sp>
        <p:nvSpPr>
          <p:cNvPr id="40" name="Oval 39">
            <a:extLst>
              <a:ext uri="{FF2B5EF4-FFF2-40B4-BE49-F238E27FC236}">
                <a16:creationId xmlns:a16="http://schemas.microsoft.com/office/drawing/2014/main" id="{C289E847-4008-63A6-1821-29077DB0299B}"/>
              </a:ext>
            </a:extLst>
          </p:cNvPr>
          <p:cNvSpPr/>
          <p:nvPr/>
        </p:nvSpPr>
        <p:spPr>
          <a:xfrm>
            <a:off x="4794218" y="2219963"/>
            <a:ext cx="910162" cy="851304"/>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14CB9A0A-1021-F69B-273F-4BDE6F88DF10}"/>
              </a:ext>
            </a:extLst>
          </p:cNvPr>
          <p:cNvCxnSpPr/>
          <p:nvPr/>
        </p:nvCxnSpPr>
        <p:spPr>
          <a:xfrm>
            <a:off x="5638800" y="29718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5EFFFB1-D48A-3CF0-98B4-1A0097916831}"/>
              </a:ext>
            </a:extLst>
          </p:cNvPr>
          <p:cNvCxnSpPr/>
          <p:nvPr/>
        </p:nvCxnSpPr>
        <p:spPr>
          <a:xfrm flipH="1">
            <a:off x="5707828" y="2056553"/>
            <a:ext cx="2673531" cy="4898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9C30452-8629-5AF5-C382-D6EF26344BFD}"/>
              </a:ext>
            </a:extLst>
          </p:cNvPr>
          <p:cNvSpPr txBox="1"/>
          <p:nvPr/>
        </p:nvSpPr>
        <p:spPr>
          <a:xfrm>
            <a:off x="8388134" y="1913695"/>
            <a:ext cx="3089142"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Previous Eruption Site</a:t>
            </a:r>
          </a:p>
        </p:txBody>
      </p:sp>
    </p:spTree>
    <p:extLst>
      <p:ext uri="{BB962C8B-B14F-4D97-AF65-F5344CB8AC3E}">
        <p14:creationId xmlns:p14="http://schemas.microsoft.com/office/powerpoint/2010/main" val="2717690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different colored maps&#10;&#10;Description automatically generated">
            <a:extLst>
              <a:ext uri="{FF2B5EF4-FFF2-40B4-BE49-F238E27FC236}">
                <a16:creationId xmlns:a16="http://schemas.microsoft.com/office/drawing/2014/main" id="{697331C6-9BB3-D461-3CD4-D60AFF98CE06}"/>
              </a:ext>
            </a:extLst>
          </p:cNvPr>
          <p:cNvPicPr>
            <a:picLocks noChangeAspect="1"/>
          </p:cNvPicPr>
          <p:nvPr/>
        </p:nvPicPr>
        <p:blipFill>
          <a:blip r:embed="rId3"/>
          <a:stretch>
            <a:fillRect/>
          </a:stretch>
        </p:blipFill>
        <p:spPr>
          <a:xfrm>
            <a:off x="3715980" y="1531141"/>
            <a:ext cx="5041247" cy="5041899"/>
          </a:xfrm>
          <a:prstGeom prst="rect">
            <a:avLst/>
          </a:prstGeom>
          <a:effectLst>
            <a:outerShdw blurRad="50800" dist="88900" dir="2700000">
              <a:srgbClr val="000000">
                <a:alpha val="40000"/>
              </a:srgbClr>
            </a:outerShdw>
          </a:effectLst>
        </p:spPr>
      </p:pic>
      <p:sp>
        <p:nvSpPr>
          <p:cNvPr id="2" name="Title 1">
            <a:extLst>
              <a:ext uri="{FF2B5EF4-FFF2-40B4-BE49-F238E27FC236}">
                <a16:creationId xmlns:a16="http://schemas.microsoft.com/office/drawing/2014/main" id="{ADFE42A0-1823-DBB1-B639-F963E2A386EF}"/>
              </a:ext>
            </a:extLst>
          </p:cNvPr>
          <p:cNvSpPr>
            <a:spLocks noGrp="1"/>
          </p:cNvSpPr>
          <p:nvPr>
            <p:ph type="title"/>
          </p:nvPr>
        </p:nvSpPr>
        <p:spPr/>
        <p:txBody>
          <a:bodyPr/>
          <a:lstStyle/>
          <a:p>
            <a:r>
              <a:rPr lang="en-US"/>
              <a:t>RESULTS: SEASONAL TRENDS</a:t>
            </a:r>
          </a:p>
        </p:txBody>
      </p:sp>
      <p:pic>
        <p:nvPicPr>
          <p:cNvPr id="15" name="Picture 14">
            <a:extLst>
              <a:ext uri="{FF2B5EF4-FFF2-40B4-BE49-F238E27FC236}">
                <a16:creationId xmlns:a16="http://schemas.microsoft.com/office/drawing/2014/main" id="{DA6876E4-E8AE-B714-9A93-1504F03D859A}"/>
              </a:ext>
            </a:extLst>
          </p:cNvPr>
          <p:cNvPicPr>
            <a:picLocks noChangeAspect="1"/>
          </p:cNvPicPr>
          <p:nvPr/>
        </p:nvPicPr>
        <p:blipFill>
          <a:blip r:embed="rId4"/>
          <a:stretch>
            <a:fillRect/>
          </a:stretch>
        </p:blipFill>
        <p:spPr>
          <a:xfrm>
            <a:off x="8947010" y="3587963"/>
            <a:ext cx="125619" cy="1255487"/>
          </a:xfrm>
          <a:prstGeom prst="rect">
            <a:avLst/>
          </a:prstGeom>
        </p:spPr>
      </p:pic>
      <p:sp>
        <p:nvSpPr>
          <p:cNvPr id="18" name="TextBox 43">
            <a:extLst>
              <a:ext uri="{FF2B5EF4-FFF2-40B4-BE49-F238E27FC236}">
                <a16:creationId xmlns:a16="http://schemas.microsoft.com/office/drawing/2014/main" id="{E672722C-7954-A311-041A-71B618BFDED6}"/>
              </a:ext>
            </a:extLst>
          </p:cNvPr>
          <p:cNvSpPr txBox="1"/>
          <p:nvPr/>
        </p:nvSpPr>
        <p:spPr>
          <a:xfrm>
            <a:off x="8680840" y="3301225"/>
            <a:ext cx="62114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10</a:t>
            </a:r>
          </a:p>
        </p:txBody>
      </p:sp>
      <p:sp>
        <p:nvSpPr>
          <p:cNvPr id="20" name="TextBox 43">
            <a:extLst>
              <a:ext uri="{FF2B5EF4-FFF2-40B4-BE49-F238E27FC236}">
                <a16:creationId xmlns:a16="http://schemas.microsoft.com/office/drawing/2014/main" id="{396CADC5-2E07-A130-8E7B-58D40FBD2F74}"/>
              </a:ext>
            </a:extLst>
          </p:cNvPr>
          <p:cNvSpPr txBox="1"/>
          <p:nvPr/>
        </p:nvSpPr>
        <p:spPr>
          <a:xfrm rot="5400000">
            <a:off x="8296947" y="4071804"/>
            <a:ext cx="1956657"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1">
                    <a:lumMod val="75000"/>
                    <a:lumOff val="25000"/>
                  </a:schemeClr>
                </a:solidFill>
                <a:latin typeface="+mj-lt"/>
              </a:rPr>
              <a:t>Displacement (cm )</a:t>
            </a:r>
            <a:endParaRPr lang="en-US" sz="1400" b="1">
              <a:solidFill>
                <a:schemeClr val="tx1">
                  <a:lumMod val="75000"/>
                  <a:lumOff val="25000"/>
                </a:schemeClr>
              </a:solidFill>
            </a:endParaRPr>
          </a:p>
        </p:txBody>
      </p:sp>
      <p:sp>
        <p:nvSpPr>
          <p:cNvPr id="22" name="TextBox 43">
            <a:extLst>
              <a:ext uri="{FF2B5EF4-FFF2-40B4-BE49-F238E27FC236}">
                <a16:creationId xmlns:a16="http://schemas.microsoft.com/office/drawing/2014/main" id="{4BA16A1D-8562-4FD5-1DFA-F247B3F8BF30}"/>
              </a:ext>
            </a:extLst>
          </p:cNvPr>
          <p:cNvSpPr txBox="1"/>
          <p:nvPr/>
        </p:nvSpPr>
        <p:spPr>
          <a:xfrm>
            <a:off x="8656066" y="4838364"/>
            <a:ext cx="62114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-10</a:t>
            </a:r>
          </a:p>
        </p:txBody>
      </p:sp>
      <p:sp>
        <p:nvSpPr>
          <p:cNvPr id="39" name="Freeform 24">
            <a:extLst>
              <a:ext uri="{FF2B5EF4-FFF2-40B4-BE49-F238E27FC236}">
                <a16:creationId xmlns:a16="http://schemas.microsoft.com/office/drawing/2014/main" id="{5B3540B9-B31E-0933-390A-838F162F2692}"/>
              </a:ext>
            </a:extLst>
          </p:cNvPr>
          <p:cNvSpPr/>
          <p:nvPr/>
        </p:nvSpPr>
        <p:spPr>
          <a:xfrm>
            <a:off x="8424638" y="6217265"/>
            <a:ext cx="181199" cy="207773"/>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2" name="TextBox 41">
            <a:extLst>
              <a:ext uri="{FF2B5EF4-FFF2-40B4-BE49-F238E27FC236}">
                <a16:creationId xmlns:a16="http://schemas.microsoft.com/office/drawing/2014/main" id="{4C72E0BA-F11D-EA01-C7E2-0AFBA8655A7C}"/>
              </a:ext>
            </a:extLst>
          </p:cNvPr>
          <p:cNvSpPr txBox="1"/>
          <p:nvPr/>
        </p:nvSpPr>
        <p:spPr>
          <a:xfrm>
            <a:off x="8355346" y="5958209"/>
            <a:ext cx="3582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N</a:t>
            </a:r>
          </a:p>
        </p:txBody>
      </p:sp>
      <p:sp>
        <p:nvSpPr>
          <p:cNvPr id="11" name="Content Placeholder 2">
            <a:extLst>
              <a:ext uri="{FF2B5EF4-FFF2-40B4-BE49-F238E27FC236}">
                <a16:creationId xmlns:a16="http://schemas.microsoft.com/office/drawing/2014/main" id="{98E030BE-3F61-0E62-BF1B-223172471CAF}"/>
              </a:ext>
            </a:extLst>
          </p:cNvPr>
          <p:cNvSpPr txBox="1">
            <a:spLocks/>
          </p:cNvSpPr>
          <p:nvPr/>
        </p:nvSpPr>
        <p:spPr>
          <a:xfrm>
            <a:off x="2727010" y="3299118"/>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600" b="1">
                <a:solidFill>
                  <a:schemeClr val="tx1">
                    <a:lumMod val="75000"/>
                    <a:lumOff val="25000"/>
                  </a:schemeClr>
                </a:solidFill>
                <a:latin typeface="Century Gothic"/>
              </a:rPr>
              <a:t>Summer</a:t>
            </a:r>
            <a:endParaRPr lang="en-US" sz="1600">
              <a:solidFill>
                <a:schemeClr val="tx1">
                  <a:lumMod val="75000"/>
                  <a:lumOff val="25000"/>
                </a:schemeClr>
              </a:solidFill>
            </a:endParaRP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14" name="Content Placeholder 2">
            <a:extLst>
              <a:ext uri="{FF2B5EF4-FFF2-40B4-BE49-F238E27FC236}">
                <a16:creationId xmlns:a16="http://schemas.microsoft.com/office/drawing/2014/main" id="{C41ED945-976E-3EA4-ED65-862C3476CF25}"/>
              </a:ext>
            </a:extLst>
          </p:cNvPr>
          <p:cNvSpPr txBox="1">
            <a:spLocks/>
          </p:cNvSpPr>
          <p:nvPr/>
        </p:nvSpPr>
        <p:spPr>
          <a:xfrm>
            <a:off x="2727010" y="1992831"/>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600" b="1">
                <a:solidFill>
                  <a:schemeClr val="tx1">
                    <a:lumMod val="75000"/>
                    <a:lumOff val="25000"/>
                  </a:schemeClr>
                </a:solidFill>
                <a:latin typeface="Century Gothic"/>
              </a:rPr>
              <a:t>Spring</a:t>
            </a:r>
            <a:endParaRPr lang="en-US">
              <a:solidFill>
                <a:schemeClr val="tx1">
                  <a:lumMod val="75000"/>
                  <a:lumOff val="25000"/>
                </a:schemeClr>
              </a:solidFill>
            </a:endParaRP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17" name="Content Placeholder 2">
            <a:extLst>
              <a:ext uri="{FF2B5EF4-FFF2-40B4-BE49-F238E27FC236}">
                <a16:creationId xmlns:a16="http://schemas.microsoft.com/office/drawing/2014/main" id="{A995BD5F-BDD6-06AF-B01B-CBA4DE098C6B}"/>
              </a:ext>
            </a:extLst>
          </p:cNvPr>
          <p:cNvSpPr txBox="1">
            <a:spLocks/>
          </p:cNvSpPr>
          <p:nvPr/>
        </p:nvSpPr>
        <p:spPr>
          <a:xfrm>
            <a:off x="2727010" y="4466857"/>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600" b="1">
                <a:solidFill>
                  <a:schemeClr val="tx1">
                    <a:lumMod val="75000"/>
                    <a:lumOff val="25000"/>
                  </a:schemeClr>
                </a:solidFill>
                <a:latin typeface="Century Gothic"/>
              </a:rPr>
              <a:t>Fall</a:t>
            </a: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19" name="Content Placeholder 2">
            <a:extLst>
              <a:ext uri="{FF2B5EF4-FFF2-40B4-BE49-F238E27FC236}">
                <a16:creationId xmlns:a16="http://schemas.microsoft.com/office/drawing/2014/main" id="{91E37518-DE55-57CA-CC83-6FCAED34A567}"/>
              </a:ext>
            </a:extLst>
          </p:cNvPr>
          <p:cNvSpPr txBox="1">
            <a:spLocks/>
          </p:cNvSpPr>
          <p:nvPr/>
        </p:nvSpPr>
        <p:spPr>
          <a:xfrm>
            <a:off x="2727010" y="5703869"/>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600" b="1">
                <a:solidFill>
                  <a:schemeClr val="tx1">
                    <a:lumMod val="75000"/>
                    <a:lumOff val="25000"/>
                  </a:schemeClr>
                </a:solidFill>
                <a:latin typeface="Century Gothic"/>
              </a:rPr>
              <a:t>Winter</a:t>
            </a:r>
            <a:endParaRPr lang="en-US">
              <a:solidFill>
                <a:schemeClr val="tx1">
                  <a:lumMod val="75000"/>
                  <a:lumOff val="25000"/>
                </a:schemeClr>
              </a:solidFill>
            </a:endParaRP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21" name="Content Placeholder 2">
            <a:extLst>
              <a:ext uri="{FF2B5EF4-FFF2-40B4-BE49-F238E27FC236}">
                <a16:creationId xmlns:a16="http://schemas.microsoft.com/office/drawing/2014/main" id="{7088C74D-1CE2-82C8-D4A1-6FED593E20E0}"/>
              </a:ext>
            </a:extLst>
          </p:cNvPr>
          <p:cNvSpPr txBox="1">
            <a:spLocks/>
          </p:cNvSpPr>
          <p:nvPr/>
        </p:nvSpPr>
        <p:spPr>
          <a:xfrm>
            <a:off x="3884854" y="1260519"/>
            <a:ext cx="1081896" cy="518254"/>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600" b="1">
                <a:solidFill>
                  <a:schemeClr val="tx1">
                    <a:lumMod val="75000"/>
                    <a:lumOff val="25000"/>
                  </a:schemeClr>
                </a:solidFill>
                <a:latin typeface="Century Gothic"/>
              </a:rPr>
              <a:t>2016–2018</a:t>
            </a:r>
            <a:endParaRPr lang="en-US">
              <a:solidFill>
                <a:schemeClr val="tx1">
                  <a:lumMod val="75000"/>
                  <a:lumOff val="25000"/>
                </a:schemeClr>
              </a:solidFill>
            </a:endParaRP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36" name="Content Placeholder 2">
            <a:extLst>
              <a:ext uri="{FF2B5EF4-FFF2-40B4-BE49-F238E27FC236}">
                <a16:creationId xmlns:a16="http://schemas.microsoft.com/office/drawing/2014/main" id="{6527FBE7-FCDA-66E5-26F4-2E7C0707AB16}"/>
              </a:ext>
            </a:extLst>
          </p:cNvPr>
          <p:cNvSpPr txBox="1">
            <a:spLocks/>
          </p:cNvSpPr>
          <p:nvPr/>
        </p:nvSpPr>
        <p:spPr>
          <a:xfrm>
            <a:off x="5102075" y="1250623"/>
            <a:ext cx="1081896" cy="518254"/>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600" b="1">
                <a:solidFill>
                  <a:schemeClr val="tx1">
                    <a:lumMod val="75000"/>
                    <a:lumOff val="25000"/>
                  </a:schemeClr>
                </a:solidFill>
                <a:latin typeface="Century Gothic"/>
              </a:rPr>
              <a:t>2018–2020</a:t>
            </a:r>
            <a:endParaRPr lang="en-US">
              <a:solidFill>
                <a:schemeClr val="tx1">
                  <a:lumMod val="75000"/>
                  <a:lumOff val="25000"/>
                </a:schemeClr>
              </a:solidFill>
            </a:endParaRP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37" name="Content Placeholder 2">
            <a:extLst>
              <a:ext uri="{FF2B5EF4-FFF2-40B4-BE49-F238E27FC236}">
                <a16:creationId xmlns:a16="http://schemas.microsoft.com/office/drawing/2014/main" id="{4C9E4CE8-2483-ADB5-7CC1-B81A4412D8C5}"/>
              </a:ext>
            </a:extLst>
          </p:cNvPr>
          <p:cNvSpPr txBox="1">
            <a:spLocks/>
          </p:cNvSpPr>
          <p:nvPr/>
        </p:nvSpPr>
        <p:spPr>
          <a:xfrm>
            <a:off x="6339087" y="1230830"/>
            <a:ext cx="1081896" cy="518254"/>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600" b="1">
                <a:solidFill>
                  <a:schemeClr val="tx1">
                    <a:lumMod val="75000"/>
                    <a:lumOff val="25000"/>
                  </a:schemeClr>
                </a:solidFill>
                <a:latin typeface="Century Gothic"/>
              </a:rPr>
              <a:t>2020–2022</a:t>
            </a:r>
            <a:endParaRPr lang="en-US">
              <a:solidFill>
                <a:schemeClr val="tx1">
                  <a:lumMod val="75000"/>
                  <a:lumOff val="25000"/>
                </a:schemeClr>
              </a:solidFill>
            </a:endParaRP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38" name="Content Placeholder 2">
            <a:extLst>
              <a:ext uri="{FF2B5EF4-FFF2-40B4-BE49-F238E27FC236}">
                <a16:creationId xmlns:a16="http://schemas.microsoft.com/office/drawing/2014/main" id="{F116B3CD-471C-05A7-00E8-5D619973CC14}"/>
              </a:ext>
            </a:extLst>
          </p:cNvPr>
          <p:cNvSpPr txBox="1">
            <a:spLocks/>
          </p:cNvSpPr>
          <p:nvPr/>
        </p:nvSpPr>
        <p:spPr>
          <a:xfrm>
            <a:off x="7566204" y="1230830"/>
            <a:ext cx="1081896" cy="518254"/>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600" b="1">
                <a:solidFill>
                  <a:schemeClr val="tx1">
                    <a:lumMod val="75000"/>
                    <a:lumOff val="25000"/>
                  </a:schemeClr>
                </a:solidFill>
                <a:latin typeface="Century Gothic"/>
              </a:rPr>
              <a:t>2022–2023</a:t>
            </a:r>
            <a:endParaRPr lang="en-US">
              <a:solidFill>
                <a:schemeClr val="tx1">
                  <a:lumMod val="75000"/>
                  <a:lumOff val="25000"/>
                </a:schemeClr>
              </a:solidFill>
            </a:endParaRP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pic>
        <p:nvPicPr>
          <p:cNvPr id="40" name="Picture 39">
            <a:extLst>
              <a:ext uri="{FF2B5EF4-FFF2-40B4-BE49-F238E27FC236}">
                <a16:creationId xmlns:a16="http://schemas.microsoft.com/office/drawing/2014/main" id="{85F52FE7-802F-A82C-FDA5-F38BEC1D4D69}"/>
              </a:ext>
            </a:extLst>
          </p:cNvPr>
          <p:cNvPicPr>
            <a:picLocks noChangeAspect="1"/>
          </p:cNvPicPr>
          <p:nvPr/>
        </p:nvPicPr>
        <p:blipFill>
          <a:blip r:embed="rId5"/>
          <a:stretch>
            <a:fillRect/>
          </a:stretch>
        </p:blipFill>
        <p:spPr>
          <a:xfrm>
            <a:off x="7567695" y="6276895"/>
            <a:ext cx="384339" cy="154044"/>
          </a:xfrm>
          <a:prstGeom prst="rect">
            <a:avLst/>
          </a:prstGeom>
          <a:ln>
            <a:noFill/>
          </a:ln>
        </p:spPr>
      </p:pic>
      <p:cxnSp>
        <p:nvCxnSpPr>
          <p:cNvPr id="5" name="Straight Connector 4">
            <a:extLst>
              <a:ext uri="{FF2B5EF4-FFF2-40B4-BE49-F238E27FC236}">
                <a16:creationId xmlns:a16="http://schemas.microsoft.com/office/drawing/2014/main" id="{6201CC81-8266-24E7-D865-F851FFA87DDC}"/>
              </a:ext>
            </a:extLst>
          </p:cNvPr>
          <p:cNvCxnSpPr>
            <a:cxnSpLocks/>
          </p:cNvCxnSpPr>
          <p:nvPr/>
        </p:nvCxnSpPr>
        <p:spPr>
          <a:xfrm>
            <a:off x="7614055" y="6454681"/>
            <a:ext cx="215296" cy="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E2CC4E1A-05D4-BDD0-25F3-FA7F070FC52E}"/>
              </a:ext>
            </a:extLst>
          </p:cNvPr>
          <p:cNvCxnSpPr>
            <a:cxnSpLocks/>
          </p:cNvCxnSpPr>
          <p:nvPr/>
        </p:nvCxnSpPr>
        <p:spPr>
          <a:xfrm>
            <a:off x="7614055" y="6414248"/>
            <a:ext cx="0" cy="40433"/>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C31D4762-C0A0-77D3-F4AF-381DE38ADCFD}"/>
              </a:ext>
            </a:extLst>
          </p:cNvPr>
          <p:cNvCxnSpPr>
            <a:cxnSpLocks/>
          </p:cNvCxnSpPr>
          <p:nvPr/>
        </p:nvCxnSpPr>
        <p:spPr>
          <a:xfrm>
            <a:off x="7828155" y="6414248"/>
            <a:ext cx="0" cy="40433"/>
          </a:xfrm>
          <a:prstGeom prst="line">
            <a:avLst/>
          </a:prstGeom>
        </p:spPr>
        <p:style>
          <a:lnRef idx="2">
            <a:schemeClr val="dk1"/>
          </a:lnRef>
          <a:fillRef idx="0">
            <a:schemeClr val="dk1"/>
          </a:fillRef>
          <a:effectRef idx="1">
            <a:schemeClr val="dk1"/>
          </a:effectRef>
          <a:fontRef idx="minor">
            <a:schemeClr val="tx1"/>
          </a:fontRef>
        </p:style>
      </p:cxnSp>
      <p:sp>
        <p:nvSpPr>
          <p:cNvPr id="23" name="TextBox 43">
            <a:extLst>
              <a:ext uri="{FF2B5EF4-FFF2-40B4-BE49-F238E27FC236}">
                <a16:creationId xmlns:a16="http://schemas.microsoft.com/office/drawing/2014/main" id="{8E81A656-39EB-8834-77B6-D96B8488038C}"/>
              </a:ext>
            </a:extLst>
          </p:cNvPr>
          <p:cNvSpPr txBox="1"/>
          <p:nvPr/>
        </p:nvSpPr>
        <p:spPr>
          <a:xfrm>
            <a:off x="7422099" y="6134158"/>
            <a:ext cx="62114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7km</a:t>
            </a:r>
          </a:p>
        </p:txBody>
      </p:sp>
    </p:spTree>
    <p:extLst>
      <p:ext uri="{BB962C8B-B14F-4D97-AF65-F5344CB8AC3E}">
        <p14:creationId xmlns:p14="http://schemas.microsoft.com/office/powerpoint/2010/main" val="405355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42A0-1823-DBB1-B639-F963E2A386EF}"/>
              </a:ext>
            </a:extLst>
          </p:cNvPr>
          <p:cNvSpPr>
            <a:spLocks noGrp="1"/>
          </p:cNvSpPr>
          <p:nvPr>
            <p:ph type="title"/>
          </p:nvPr>
        </p:nvSpPr>
        <p:spPr/>
        <p:txBody>
          <a:bodyPr/>
          <a:lstStyle/>
          <a:p>
            <a:r>
              <a:rPr lang="en-US"/>
              <a:t>RESULTS: SEISMIC OBSERVATIONS</a:t>
            </a:r>
          </a:p>
        </p:txBody>
      </p:sp>
      <p:sp>
        <p:nvSpPr>
          <p:cNvPr id="5" name="Content Placeholder 2">
            <a:extLst>
              <a:ext uri="{FF2B5EF4-FFF2-40B4-BE49-F238E27FC236}">
                <a16:creationId xmlns:a16="http://schemas.microsoft.com/office/drawing/2014/main" id="{E2327C06-2D9C-45AE-571C-55FB7339381B}"/>
              </a:ext>
            </a:extLst>
          </p:cNvPr>
          <p:cNvSpPr txBox="1">
            <a:spLocks/>
          </p:cNvSpPr>
          <p:nvPr/>
        </p:nvSpPr>
        <p:spPr>
          <a:xfrm>
            <a:off x="1635044" y="6155380"/>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2016</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pic>
        <p:nvPicPr>
          <p:cNvPr id="6" name="Picture 5" descr="A graph with blue lines&#10;&#10;Description automatically generated">
            <a:extLst>
              <a:ext uri="{FF2B5EF4-FFF2-40B4-BE49-F238E27FC236}">
                <a16:creationId xmlns:a16="http://schemas.microsoft.com/office/drawing/2014/main" id="{F9EEF2BA-B941-082F-55A5-5D8ECF177038}"/>
              </a:ext>
            </a:extLst>
          </p:cNvPr>
          <p:cNvPicPr>
            <a:picLocks noChangeAspect="1"/>
          </p:cNvPicPr>
          <p:nvPr/>
        </p:nvPicPr>
        <p:blipFill>
          <a:blip r:embed="rId3"/>
          <a:stretch>
            <a:fillRect/>
          </a:stretch>
        </p:blipFill>
        <p:spPr>
          <a:xfrm>
            <a:off x="1721892" y="4448400"/>
            <a:ext cx="9436275" cy="1681928"/>
          </a:xfrm>
          <a:prstGeom prst="rect">
            <a:avLst/>
          </a:prstGeom>
        </p:spPr>
      </p:pic>
      <p:sp>
        <p:nvSpPr>
          <p:cNvPr id="13" name="Content Placeholder 2">
            <a:extLst>
              <a:ext uri="{FF2B5EF4-FFF2-40B4-BE49-F238E27FC236}">
                <a16:creationId xmlns:a16="http://schemas.microsoft.com/office/drawing/2014/main" id="{09D85C8E-6365-6F69-1CE4-DECD73A6D329}"/>
              </a:ext>
            </a:extLst>
          </p:cNvPr>
          <p:cNvSpPr txBox="1">
            <a:spLocks/>
          </p:cNvSpPr>
          <p:nvPr/>
        </p:nvSpPr>
        <p:spPr>
          <a:xfrm>
            <a:off x="2716940" y="6155380"/>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2017</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14" name="Content Placeholder 2">
            <a:extLst>
              <a:ext uri="{FF2B5EF4-FFF2-40B4-BE49-F238E27FC236}">
                <a16:creationId xmlns:a16="http://schemas.microsoft.com/office/drawing/2014/main" id="{82612D49-29FC-6842-6B83-33171A8F58C4}"/>
              </a:ext>
            </a:extLst>
          </p:cNvPr>
          <p:cNvSpPr txBox="1">
            <a:spLocks/>
          </p:cNvSpPr>
          <p:nvPr/>
        </p:nvSpPr>
        <p:spPr>
          <a:xfrm>
            <a:off x="3798836" y="6155380"/>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dirty="0">
                <a:solidFill>
                  <a:schemeClr val="tx1">
                    <a:lumMod val="75000"/>
                    <a:lumOff val="25000"/>
                  </a:schemeClr>
                </a:solidFill>
                <a:latin typeface="Century Gothic"/>
              </a:rPr>
              <a:t>2018</a:t>
            </a:r>
            <a:endParaRPr lang="en-US" sz="1400" dirty="0">
              <a:solidFill>
                <a:schemeClr val="tx1">
                  <a:lumMod val="75000"/>
                  <a:lumOff val="25000"/>
                </a:schemeClr>
              </a:solidFill>
            </a:endParaRPr>
          </a:p>
          <a:p>
            <a:endParaRPr lang="en-US" dirty="0">
              <a:solidFill>
                <a:schemeClr val="tx1">
                  <a:lumMod val="75000"/>
                  <a:lumOff val="25000"/>
                </a:schemeClr>
              </a:solidFill>
            </a:endParaRPr>
          </a:p>
          <a:p>
            <a:endParaRPr lang="en-US" dirty="0">
              <a:solidFill>
                <a:schemeClr val="tx1">
                  <a:lumMod val="75000"/>
                  <a:lumOff val="25000"/>
                </a:schemeClr>
              </a:solidFill>
            </a:endParaRPr>
          </a:p>
          <a:p>
            <a:pPr marL="457200" indent="-457200"/>
            <a:endParaRPr lang="en-US" dirty="0">
              <a:solidFill>
                <a:schemeClr val="tx1">
                  <a:lumMod val="75000"/>
                  <a:lumOff val="25000"/>
                </a:schemeClr>
              </a:solidFill>
            </a:endParaRPr>
          </a:p>
        </p:txBody>
      </p:sp>
      <p:sp>
        <p:nvSpPr>
          <p:cNvPr id="15" name="Content Placeholder 2">
            <a:extLst>
              <a:ext uri="{FF2B5EF4-FFF2-40B4-BE49-F238E27FC236}">
                <a16:creationId xmlns:a16="http://schemas.microsoft.com/office/drawing/2014/main" id="{CB4B9822-C9E3-67AA-8A12-E11A89F2AB2B}"/>
              </a:ext>
            </a:extLst>
          </p:cNvPr>
          <p:cNvSpPr txBox="1">
            <a:spLocks/>
          </p:cNvSpPr>
          <p:nvPr/>
        </p:nvSpPr>
        <p:spPr>
          <a:xfrm>
            <a:off x="4880732" y="6155380"/>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2019</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16" name="Content Placeholder 2">
            <a:extLst>
              <a:ext uri="{FF2B5EF4-FFF2-40B4-BE49-F238E27FC236}">
                <a16:creationId xmlns:a16="http://schemas.microsoft.com/office/drawing/2014/main" id="{946E2402-07F1-3C8D-4284-F978118C2D09}"/>
              </a:ext>
            </a:extLst>
          </p:cNvPr>
          <p:cNvSpPr txBox="1">
            <a:spLocks/>
          </p:cNvSpPr>
          <p:nvPr/>
        </p:nvSpPr>
        <p:spPr>
          <a:xfrm>
            <a:off x="5899081" y="6147339"/>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dirty="0">
                <a:solidFill>
                  <a:schemeClr val="tx1">
                    <a:lumMod val="75000"/>
                    <a:lumOff val="25000"/>
                  </a:schemeClr>
                </a:solidFill>
                <a:latin typeface="Century Gothic"/>
              </a:rPr>
              <a:t>2020</a:t>
            </a:r>
            <a:endParaRPr lang="en-US" sz="1400" dirty="0">
              <a:solidFill>
                <a:schemeClr val="tx1">
                  <a:lumMod val="75000"/>
                  <a:lumOff val="25000"/>
                </a:schemeClr>
              </a:solidFill>
            </a:endParaRPr>
          </a:p>
          <a:p>
            <a:endParaRPr lang="en-US" dirty="0">
              <a:solidFill>
                <a:schemeClr val="tx1">
                  <a:lumMod val="75000"/>
                  <a:lumOff val="25000"/>
                </a:schemeClr>
              </a:solidFill>
            </a:endParaRPr>
          </a:p>
          <a:p>
            <a:endParaRPr lang="en-US" dirty="0">
              <a:solidFill>
                <a:schemeClr val="tx1">
                  <a:lumMod val="75000"/>
                  <a:lumOff val="25000"/>
                </a:schemeClr>
              </a:solidFill>
            </a:endParaRPr>
          </a:p>
          <a:p>
            <a:pPr marL="457200" indent="-457200"/>
            <a:endParaRPr lang="en-US" dirty="0">
              <a:solidFill>
                <a:schemeClr val="tx1">
                  <a:lumMod val="75000"/>
                  <a:lumOff val="25000"/>
                </a:schemeClr>
              </a:solidFill>
            </a:endParaRPr>
          </a:p>
        </p:txBody>
      </p:sp>
      <p:sp>
        <p:nvSpPr>
          <p:cNvPr id="17" name="Content Placeholder 2">
            <a:extLst>
              <a:ext uri="{FF2B5EF4-FFF2-40B4-BE49-F238E27FC236}">
                <a16:creationId xmlns:a16="http://schemas.microsoft.com/office/drawing/2014/main" id="{560F2987-EEEA-B4DA-D212-750CD3B4D0A3}"/>
              </a:ext>
            </a:extLst>
          </p:cNvPr>
          <p:cNvSpPr txBox="1">
            <a:spLocks/>
          </p:cNvSpPr>
          <p:nvPr/>
        </p:nvSpPr>
        <p:spPr>
          <a:xfrm>
            <a:off x="7017779" y="6159907"/>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2021</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18" name="Content Placeholder 2">
            <a:extLst>
              <a:ext uri="{FF2B5EF4-FFF2-40B4-BE49-F238E27FC236}">
                <a16:creationId xmlns:a16="http://schemas.microsoft.com/office/drawing/2014/main" id="{B74F5815-C672-E9F6-B02A-F6EBAF77D075}"/>
              </a:ext>
            </a:extLst>
          </p:cNvPr>
          <p:cNvSpPr txBox="1">
            <a:spLocks/>
          </p:cNvSpPr>
          <p:nvPr/>
        </p:nvSpPr>
        <p:spPr>
          <a:xfrm>
            <a:off x="8099675" y="6155380"/>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2022</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19" name="Content Placeholder 2">
            <a:extLst>
              <a:ext uri="{FF2B5EF4-FFF2-40B4-BE49-F238E27FC236}">
                <a16:creationId xmlns:a16="http://schemas.microsoft.com/office/drawing/2014/main" id="{D5948B04-C5BD-2C00-9C71-A5D74D5A1436}"/>
              </a:ext>
            </a:extLst>
          </p:cNvPr>
          <p:cNvSpPr txBox="1">
            <a:spLocks/>
          </p:cNvSpPr>
          <p:nvPr/>
        </p:nvSpPr>
        <p:spPr>
          <a:xfrm>
            <a:off x="9118024" y="6155380"/>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2023</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20" name="Content Placeholder 2">
            <a:extLst>
              <a:ext uri="{FF2B5EF4-FFF2-40B4-BE49-F238E27FC236}">
                <a16:creationId xmlns:a16="http://schemas.microsoft.com/office/drawing/2014/main" id="{64CF75BC-2AE8-143F-6D1D-75E13F8B535A}"/>
              </a:ext>
            </a:extLst>
          </p:cNvPr>
          <p:cNvSpPr txBox="1">
            <a:spLocks/>
          </p:cNvSpPr>
          <p:nvPr/>
        </p:nvSpPr>
        <p:spPr>
          <a:xfrm>
            <a:off x="10204465" y="6160919"/>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2024</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21" name="Content Placeholder 2">
            <a:extLst>
              <a:ext uri="{FF2B5EF4-FFF2-40B4-BE49-F238E27FC236}">
                <a16:creationId xmlns:a16="http://schemas.microsoft.com/office/drawing/2014/main" id="{36B9DCDE-CD4F-FD13-D993-E9C587149827}"/>
              </a:ext>
            </a:extLst>
          </p:cNvPr>
          <p:cNvSpPr txBox="1">
            <a:spLocks/>
          </p:cNvSpPr>
          <p:nvPr/>
        </p:nvSpPr>
        <p:spPr>
          <a:xfrm>
            <a:off x="5578866" y="6439559"/>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800" b="1">
                <a:solidFill>
                  <a:schemeClr val="tx1">
                    <a:lumMod val="75000"/>
                    <a:lumOff val="25000"/>
                  </a:schemeClr>
                </a:solidFill>
                <a:latin typeface="Century Gothic"/>
              </a:rPr>
              <a:t>Year</a:t>
            </a:r>
            <a:endParaRPr lang="en-US" sz="1800" b="1">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22" name="Content Placeholder 2">
            <a:extLst>
              <a:ext uri="{FF2B5EF4-FFF2-40B4-BE49-F238E27FC236}">
                <a16:creationId xmlns:a16="http://schemas.microsoft.com/office/drawing/2014/main" id="{CE03F227-2C77-C2C8-02B9-F6D192551BAF}"/>
              </a:ext>
            </a:extLst>
          </p:cNvPr>
          <p:cNvSpPr txBox="1">
            <a:spLocks/>
          </p:cNvSpPr>
          <p:nvPr/>
        </p:nvSpPr>
        <p:spPr>
          <a:xfrm>
            <a:off x="936419" y="5987013"/>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3.5</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23" name="Content Placeholder 2">
            <a:extLst>
              <a:ext uri="{FF2B5EF4-FFF2-40B4-BE49-F238E27FC236}">
                <a16:creationId xmlns:a16="http://schemas.microsoft.com/office/drawing/2014/main" id="{47E0DAFD-4707-D5B3-6C23-77B51F64D311}"/>
              </a:ext>
            </a:extLst>
          </p:cNvPr>
          <p:cNvSpPr txBox="1">
            <a:spLocks/>
          </p:cNvSpPr>
          <p:nvPr/>
        </p:nvSpPr>
        <p:spPr>
          <a:xfrm>
            <a:off x="936419" y="5586678"/>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4.0</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24" name="Content Placeholder 2">
            <a:extLst>
              <a:ext uri="{FF2B5EF4-FFF2-40B4-BE49-F238E27FC236}">
                <a16:creationId xmlns:a16="http://schemas.microsoft.com/office/drawing/2014/main" id="{B5459421-11AE-3C3E-7079-5A68C8D588F9}"/>
              </a:ext>
            </a:extLst>
          </p:cNvPr>
          <p:cNvSpPr txBox="1">
            <a:spLocks/>
          </p:cNvSpPr>
          <p:nvPr/>
        </p:nvSpPr>
        <p:spPr>
          <a:xfrm>
            <a:off x="936419" y="5159791"/>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4.5</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26" name="Content Placeholder 2">
            <a:extLst>
              <a:ext uri="{FF2B5EF4-FFF2-40B4-BE49-F238E27FC236}">
                <a16:creationId xmlns:a16="http://schemas.microsoft.com/office/drawing/2014/main" id="{ACFB69E8-0763-844F-37FC-5E1374E3D056}"/>
              </a:ext>
            </a:extLst>
          </p:cNvPr>
          <p:cNvSpPr txBox="1">
            <a:spLocks/>
          </p:cNvSpPr>
          <p:nvPr/>
        </p:nvSpPr>
        <p:spPr>
          <a:xfrm>
            <a:off x="936419" y="4732297"/>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5.0</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27" name="Content Placeholder 2">
            <a:extLst>
              <a:ext uri="{FF2B5EF4-FFF2-40B4-BE49-F238E27FC236}">
                <a16:creationId xmlns:a16="http://schemas.microsoft.com/office/drawing/2014/main" id="{59AAA72A-0438-4271-7050-DEFBF83C85CD}"/>
              </a:ext>
            </a:extLst>
          </p:cNvPr>
          <p:cNvSpPr txBox="1">
            <a:spLocks/>
          </p:cNvSpPr>
          <p:nvPr/>
        </p:nvSpPr>
        <p:spPr>
          <a:xfrm>
            <a:off x="936419" y="4340977"/>
            <a:ext cx="1081896"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400">
                <a:solidFill>
                  <a:schemeClr val="tx1">
                    <a:lumMod val="75000"/>
                    <a:lumOff val="25000"/>
                  </a:schemeClr>
                </a:solidFill>
                <a:latin typeface="Century Gothic"/>
              </a:rPr>
              <a:t>5.5</a:t>
            </a:r>
            <a:endParaRPr lang="en-US" sz="1400">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28" name="Content Placeholder 2">
            <a:extLst>
              <a:ext uri="{FF2B5EF4-FFF2-40B4-BE49-F238E27FC236}">
                <a16:creationId xmlns:a16="http://schemas.microsoft.com/office/drawing/2014/main" id="{BCF641B8-E516-4743-5891-2831ECB2A15B}"/>
              </a:ext>
            </a:extLst>
          </p:cNvPr>
          <p:cNvSpPr txBox="1">
            <a:spLocks/>
          </p:cNvSpPr>
          <p:nvPr/>
        </p:nvSpPr>
        <p:spPr>
          <a:xfrm rot="16200000">
            <a:off x="234919" y="5030236"/>
            <a:ext cx="1847647" cy="5182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800" b="1">
                <a:solidFill>
                  <a:schemeClr val="tx1">
                    <a:lumMod val="75000"/>
                    <a:lumOff val="25000"/>
                  </a:schemeClr>
                </a:solidFill>
                <a:latin typeface="Century Gothic"/>
              </a:rPr>
              <a:t>EQ Magnitude</a:t>
            </a:r>
            <a:endParaRPr lang="en-US" sz="1800" b="1">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cxnSp>
        <p:nvCxnSpPr>
          <p:cNvPr id="10" name="Straight Arrow Connector 9">
            <a:extLst>
              <a:ext uri="{FF2B5EF4-FFF2-40B4-BE49-F238E27FC236}">
                <a16:creationId xmlns:a16="http://schemas.microsoft.com/office/drawing/2014/main" id="{7B5B5AA8-1153-A7B7-07E3-66A3FDC4700C}"/>
              </a:ext>
            </a:extLst>
          </p:cNvPr>
          <p:cNvCxnSpPr>
            <a:cxnSpLocks/>
          </p:cNvCxnSpPr>
          <p:nvPr/>
        </p:nvCxnSpPr>
        <p:spPr>
          <a:xfrm>
            <a:off x="2805090" y="3783477"/>
            <a:ext cx="10424" cy="820177"/>
          </a:xfrm>
          <a:prstGeom prst="straightConnector1">
            <a:avLst/>
          </a:prstGeom>
          <a:ln w="9525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4" name="Picture 3" descr="A map of a large area&#10;&#10;Description automatically generated">
            <a:extLst>
              <a:ext uri="{FF2B5EF4-FFF2-40B4-BE49-F238E27FC236}">
                <a16:creationId xmlns:a16="http://schemas.microsoft.com/office/drawing/2014/main" id="{35AFC8A8-C490-2648-B0E8-EE035E68CC96}"/>
              </a:ext>
            </a:extLst>
          </p:cNvPr>
          <p:cNvPicPr>
            <a:picLocks noChangeAspect="1"/>
          </p:cNvPicPr>
          <p:nvPr/>
        </p:nvPicPr>
        <p:blipFill>
          <a:blip r:embed="rId4"/>
          <a:stretch>
            <a:fillRect/>
          </a:stretch>
        </p:blipFill>
        <p:spPr>
          <a:xfrm>
            <a:off x="1249650" y="1516743"/>
            <a:ext cx="2689557" cy="2599872"/>
          </a:xfrm>
          <a:prstGeom prst="rect">
            <a:avLst/>
          </a:prstGeom>
          <a:effectLst>
            <a:outerShdw blurRad="50800" dist="88900" dir="2700000">
              <a:srgbClr val="000000">
                <a:alpha val="40000"/>
              </a:srgbClr>
            </a:outerShdw>
          </a:effectLst>
        </p:spPr>
      </p:pic>
      <p:cxnSp>
        <p:nvCxnSpPr>
          <p:cNvPr id="11" name="Straight Arrow Connector 10">
            <a:extLst>
              <a:ext uri="{FF2B5EF4-FFF2-40B4-BE49-F238E27FC236}">
                <a16:creationId xmlns:a16="http://schemas.microsoft.com/office/drawing/2014/main" id="{202184DC-6CCC-3915-53A2-6411DB1A56DA}"/>
              </a:ext>
            </a:extLst>
          </p:cNvPr>
          <p:cNvCxnSpPr>
            <a:cxnSpLocks/>
          </p:cNvCxnSpPr>
          <p:nvPr/>
        </p:nvCxnSpPr>
        <p:spPr>
          <a:xfrm flipH="1">
            <a:off x="3314443" y="3239190"/>
            <a:ext cx="2411647" cy="1545891"/>
          </a:xfrm>
          <a:prstGeom prst="straightConnector1">
            <a:avLst/>
          </a:prstGeom>
          <a:ln w="9525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descr="A map of a large area&#10;&#10;Description automatically generated">
            <a:extLst>
              <a:ext uri="{FF2B5EF4-FFF2-40B4-BE49-F238E27FC236}">
                <a16:creationId xmlns:a16="http://schemas.microsoft.com/office/drawing/2014/main" id="{0996883A-5C43-3367-7F5E-4394C5D4C7A1}"/>
              </a:ext>
            </a:extLst>
          </p:cNvPr>
          <p:cNvPicPr>
            <a:picLocks noChangeAspect="1"/>
          </p:cNvPicPr>
          <p:nvPr/>
        </p:nvPicPr>
        <p:blipFill>
          <a:blip r:embed="rId5"/>
          <a:stretch>
            <a:fillRect/>
          </a:stretch>
        </p:blipFill>
        <p:spPr>
          <a:xfrm>
            <a:off x="4551652" y="1516742"/>
            <a:ext cx="2816557" cy="2599874"/>
          </a:xfrm>
          <a:prstGeom prst="rect">
            <a:avLst/>
          </a:prstGeom>
          <a:effectLst>
            <a:outerShdw blurRad="50800" dist="88900" dir="2700000">
              <a:srgbClr val="000000">
                <a:alpha val="40000"/>
              </a:srgbClr>
            </a:outerShdw>
          </a:effectLst>
        </p:spPr>
      </p:pic>
      <p:cxnSp>
        <p:nvCxnSpPr>
          <p:cNvPr id="25" name="Straight Arrow Connector 24">
            <a:extLst>
              <a:ext uri="{FF2B5EF4-FFF2-40B4-BE49-F238E27FC236}">
                <a16:creationId xmlns:a16="http://schemas.microsoft.com/office/drawing/2014/main" id="{4893AE19-6E71-AB77-E654-95633DA38AFD}"/>
              </a:ext>
            </a:extLst>
          </p:cNvPr>
          <p:cNvCxnSpPr>
            <a:cxnSpLocks/>
          </p:cNvCxnSpPr>
          <p:nvPr/>
        </p:nvCxnSpPr>
        <p:spPr>
          <a:xfrm flipH="1">
            <a:off x="9464870" y="3547619"/>
            <a:ext cx="134718" cy="1183034"/>
          </a:xfrm>
          <a:prstGeom prst="straightConnector1">
            <a:avLst/>
          </a:prstGeom>
          <a:ln w="9525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descr="A map of a large area&#10;&#10;Description automatically generated">
            <a:extLst>
              <a:ext uri="{FF2B5EF4-FFF2-40B4-BE49-F238E27FC236}">
                <a16:creationId xmlns:a16="http://schemas.microsoft.com/office/drawing/2014/main" id="{6B652BA2-A814-E49C-D50F-0F9CF057E0FD}"/>
              </a:ext>
            </a:extLst>
          </p:cNvPr>
          <p:cNvPicPr>
            <a:picLocks noChangeAspect="1"/>
          </p:cNvPicPr>
          <p:nvPr/>
        </p:nvPicPr>
        <p:blipFill>
          <a:blip r:embed="rId6"/>
          <a:stretch>
            <a:fillRect/>
          </a:stretch>
        </p:blipFill>
        <p:spPr>
          <a:xfrm>
            <a:off x="8307223" y="1516743"/>
            <a:ext cx="2698630" cy="2599873"/>
          </a:xfrm>
          <a:prstGeom prst="rect">
            <a:avLst/>
          </a:prstGeom>
          <a:effectLst>
            <a:outerShdw blurRad="50800" dist="88900" dir="2700000">
              <a:srgbClr val="000000">
                <a:alpha val="40000"/>
              </a:srgbClr>
            </a:outerShdw>
          </a:effectLst>
        </p:spPr>
      </p:pic>
      <p:sp>
        <p:nvSpPr>
          <p:cNvPr id="30" name="Content Placeholder 2">
            <a:extLst>
              <a:ext uri="{FF2B5EF4-FFF2-40B4-BE49-F238E27FC236}">
                <a16:creationId xmlns:a16="http://schemas.microsoft.com/office/drawing/2014/main" id="{3435DF0F-249E-0620-FEDD-9D26701491A5}"/>
              </a:ext>
            </a:extLst>
          </p:cNvPr>
          <p:cNvSpPr txBox="1">
            <a:spLocks/>
          </p:cNvSpPr>
          <p:nvPr/>
        </p:nvSpPr>
        <p:spPr>
          <a:xfrm>
            <a:off x="1725855" y="1333090"/>
            <a:ext cx="1989037" cy="5182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500" b="1">
                <a:solidFill>
                  <a:schemeClr val="tx1">
                    <a:lumMod val="75000"/>
                    <a:lumOff val="25000"/>
                  </a:schemeClr>
                </a:solidFill>
                <a:latin typeface="Century Gothic"/>
              </a:rPr>
              <a:t>Summer 2016–2018</a:t>
            </a:r>
            <a:endParaRPr lang="en-US" sz="1500">
              <a:solidFill>
                <a:schemeClr val="tx1">
                  <a:lumMod val="75000"/>
                  <a:lumOff val="25000"/>
                </a:schemeClr>
              </a:solidFill>
            </a:endParaRP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31" name="Content Placeholder 2">
            <a:extLst>
              <a:ext uri="{FF2B5EF4-FFF2-40B4-BE49-F238E27FC236}">
                <a16:creationId xmlns:a16="http://schemas.microsoft.com/office/drawing/2014/main" id="{0231D12A-8241-463C-B34F-5A7D13A01883}"/>
              </a:ext>
            </a:extLst>
          </p:cNvPr>
          <p:cNvSpPr txBox="1">
            <a:spLocks/>
          </p:cNvSpPr>
          <p:nvPr/>
        </p:nvSpPr>
        <p:spPr>
          <a:xfrm>
            <a:off x="5182069" y="1333090"/>
            <a:ext cx="1834823" cy="518254"/>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600" b="1">
                <a:solidFill>
                  <a:schemeClr val="tx1">
                    <a:lumMod val="75000"/>
                    <a:lumOff val="25000"/>
                  </a:schemeClr>
                </a:solidFill>
                <a:latin typeface="Century Gothic"/>
              </a:rPr>
              <a:t>Winter 2016–2018</a:t>
            </a:r>
            <a:endParaRPr lang="en-US">
              <a:solidFill>
                <a:schemeClr val="tx1">
                  <a:lumMod val="75000"/>
                  <a:lumOff val="25000"/>
                </a:schemeClr>
              </a:solidFill>
            </a:endParaRP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sp>
        <p:nvSpPr>
          <p:cNvPr id="32" name="Content Placeholder 2">
            <a:extLst>
              <a:ext uri="{FF2B5EF4-FFF2-40B4-BE49-F238E27FC236}">
                <a16:creationId xmlns:a16="http://schemas.microsoft.com/office/drawing/2014/main" id="{D6F0D8BC-454A-C15C-5E27-FEFDB0160432}"/>
              </a:ext>
            </a:extLst>
          </p:cNvPr>
          <p:cNvSpPr txBox="1">
            <a:spLocks/>
          </p:cNvSpPr>
          <p:nvPr/>
        </p:nvSpPr>
        <p:spPr>
          <a:xfrm>
            <a:off x="8756211" y="1333089"/>
            <a:ext cx="1989037" cy="5182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500" b="1">
                <a:solidFill>
                  <a:schemeClr val="tx1">
                    <a:lumMod val="75000"/>
                    <a:lumOff val="25000"/>
                  </a:schemeClr>
                </a:solidFill>
                <a:latin typeface="Century Gothic"/>
              </a:rPr>
              <a:t>Winter 2022–2023</a:t>
            </a:r>
            <a:endParaRPr lang="en-US" sz="1500">
              <a:solidFill>
                <a:schemeClr val="tx1">
                  <a:lumMod val="75000"/>
                  <a:lumOff val="25000"/>
                </a:schemeClr>
              </a:solidFill>
            </a:endParaRPr>
          </a:p>
          <a:p>
            <a:pPr marL="457200" indent="-457200"/>
            <a:endParaRPr lang="en-US">
              <a:solidFill>
                <a:schemeClr val="tx1">
                  <a:lumMod val="75000"/>
                  <a:lumOff val="25000"/>
                </a:schemeClr>
              </a:solidFill>
            </a:endParaRPr>
          </a:p>
          <a:p>
            <a:endParaRPr lang="en-US">
              <a:solidFill>
                <a:schemeClr val="tx1">
                  <a:lumMod val="75000"/>
                  <a:lumOff val="25000"/>
                </a:schemeClr>
              </a:solidFill>
            </a:endParaRPr>
          </a:p>
          <a:p>
            <a:endParaRPr lang="en-US">
              <a:solidFill>
                <a:schemeClr val="tx1">
                  <a:lumMod val="75000"/>
                  <a:lumOff val="25000"/>
                </a:schemeClr>
              </a:solidFill>
            </a:endParaRPr>
          </a:p>
          <a:p>
            <a:pPr marL="457200" indent="-457200"/>
            <a:endParaRPr lang="en-US">
              <a:solidFill>
                <a:schemeClr val="tx1">
                  <a:lumMod val="75000"/>
                  <a:lumOff val="25000"/>
                </a:schemeClr>
              </a:solidFill>
            </a:endParaRPr>
          </a:p>
        </p:txBody>
      </p:sp>
      <p:pic>
        <p:nvPicPr>
          <p:cNvPr id="34" name="Picture 33">
            <a:extLst>
              <a:ext uri="{FF2B5EF4-FFF2-40B4-BE49-F238E27FC236}">
                <a16:creationId xmlns:a16="http://schemas.microsoft.com/office/drawing/2014/main" id="{B350C3B3-BBF1-217A-D90A-33535422A96B}"/>
              </a:ext>
            </a:extLst>
          </p:cNvPr>
          <p:cNvPicPr>
            <a:picLocks noChangeAspect="1"/>
          </p:cNvPicPr>
          <p:nvPr/>
        </p:nvPicPr>
        <p:blipFill>
          <a:blip r:embed="rId7"/>
          <a:stretch>
            <a:fillRect/>
          </a:stretch>
        </p:blipFill>
        <p:spPr>
          <a:xfrm>
            <a:off x="11378152" y="2299820"/>
            <a:ext cx="125619" cy="1255487"/>
          </a:xfrm>
          <a:prstGeom prst="rect">
            <a:avLst/>
          </a:prstGeom>
        </p:spPr>
      </p:pic>
      <p:sp>
        <p:nvSpPr>
          <p:cNvPr id="36" name="TextBox 43">
            <a:extLst>
              <a:ext uri="{FF2B5EF4-FFF2-40B4-BE49-F238E27FC236}">
                <a16:creationId xmlns:a16="http://schemas.microsoft.com/office/drawing/2014/main" id="{C9DF58AA-918E-3775-1562-6DABF5A9DB98}"/>
              </a:ext>
            </a:extLst>
          </p:cNvPr>
          <p:cNvSpPr txBox="1"/>
          <p:nvPr/>
        </p:nvSpPr>
        <p:spPr>
          <a:xfrm>
            <a:off x="11111982" y="2013082"/>
            <a:ext cx="62114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10</a:t>
            </a:r>
          </a:p>
        </p:txBody>
      </p:sp>
      <p:sp>
        <p:nvSpPr>
          <p:cNvPr id="38" name="TextBox 43">
            <a:extLst>
              <a:ext uri="{FF2B5EF4-FFF2-40B4-BE49-F238E27FC236}">
                <a16:creationId xmlns:a16="http://schemas.microsoft.com/office/drawing/2014/main" id="{55548BCF-CCB9-339B-ACA0-AA2D104F5D15}"/>
              </a:ext>
            </a:extLst>
          </p:cNvPr>
          <p:cNvSpPr txBox="1"/>
          <p:nvPr/>
        </p:nvSpPr>
        <p:spPr>
          <a:xfrm rot="5400000">
            <a:off x="10728089" y="2783661"/>
            <a:ext cx="1956657"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1">
                    <a:lumMod val="75000"/>
                    <a:lumOff val="25000"/>
                  </a:schemeClr>
                </a:solidFill>
                <a:latin typeface="+mj-lt"/>
              </a:rPr>
              <a:t>Displacement (cm )</a:t>
            </a:r>
            <a:endParaRPr lang="en-US" sz="1400" b="1">
              <a:solidFill>
                <a:schemeClr val="tx1">
                  <a:lumMod val="75000"/>
                  <a:lumOff val="25000"/>
                </a:schemeClr>
              </a:solidFill>
            </a:endParaRPr>
          </a:p>
        </p:txBody>
      </p:sp>
      <p:sp>
        <p:nvSpPr>
          <p:cNvPr id="40" name="TextBox 43">
            <a:extLst>
              <a:ext uri="{FF2B5EF4-FFF2-40B4-BE49-F238E27FC236}">
                <a16:creationId xmlns:a16="http://schemas.microsoft.com/office/drawing/2014/main" id="{FF66C844-9F59-924D-7511-F33F155EFB43}"/>
              </a:ext>
            </a:extLst>
          </p:cNvPr>
          <p:cNvSpPr txBox="1"/>
          <p:nvPr/>
        </p:nvSpPr>
        <p:spPr>
          <a:xfrm>
            <a:off x="11087208" y="3550221"/>
            <a:ext cx="62114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-10</a:t>
            </a:r>
          </a:p>
        </p:txBody>
      </p:sp>
      <p:sp>
        <p:nvSpPr>
          <p:cNvPr id="42" name="Freeform 24">
            <a:extLst>
              <a:ext uri="{FF2B5EF4-FFF2-40B4-BE49-F238E27FC236}">
                <a16:creationId xmlns:a16="http://schemas.microsoft.com/office/drawing/2014/main" id="{20CA59CE-E19B-1460-0AE7-0EDED5D8E613}"/>
              </a:ext>
            </a:extLst>
          </p:cNvPr>
          <p:cNvSpPr/>
          <p:nvPr/>
        </p:nvSpPr>
        <p:spPr>
          <a:xfrm>
            <a:off x="10752146" y="3505472"/>
            <a:ext cx="181199" cy="207773"/>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4" name="TextBox 43">
            <a:extLst>
              <a:ext uri="{FF2B5EF4-FFF2-40B4-BE49-F238E27FC236}">
                <a16:creationId xmlns:a16="http://schemas.microsoft.com/office/drawing/2014/main" id="{7F1B8973-9870-F93D-020D-93EDE516047E}"/>
              </a:ext>
            </a:extLst>
          </p:cNvPr>
          <p:cNvSpPr txBox="1"/>
          <p:nvPr/>
        </p:nvSpPr>
        <p:spPr>
          <a:xfrm>
            <a:off x="10685010" y="3216449"/>
            <a:ext cx="3582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N</a:t>
            </a:r>
          </a:p>
        </p:txBody>
      </p:sp>
      <p:cxnSp>
        <p:nvCxnSpPr>
          <p:cNvPr id="46" name="Straight Connector 45">
            <a:extLst>
              <a:ext uri="{FF2B5EF4-FFF2-40B4-BE49-F238E27FC236}">
                <a16:creationId xmlns:a16="http://schemas.microsoft.com/office/drawing/2014/main" id="{174512D4-4E6F-FC58-85D4-F05AE9364362}"/>
              </a:ext>
            </a:extLst>
          </p:cNvPr>
          <p:cNvCxnSpPr>
            <a:cxnSpLocks/>
          </p:cNvCxnSpPr>
          <p:nvPr/>
        </p:nvCxnSpPr>
        <p:spPr>
          <a:xfrm>
            <a:off x="10644649" y="4047197"/>
            <a:ext cx="405982" cy="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4919CF45-B54E-C56E-C1AD-905A0FEF865C}"/>
              </a:ext>
            </a:extLst>
          </p:cNvPr>
          <p:cNvCxnSpPr>
            <a:cxnSpLocks/>
          </p:cNvCxnSpPr>
          <p:nvPr/>
        </p:nvCxnSpPr>
        <p:spPr>
          <a:xfrm>
            <a:off x="10646031" y="4008026"/>
            <a:ext cx="0" cy="40433"/>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DD4D4C35-CF45-AD45-8D14-A8A7BC6317AF}"/>
              </a:ext>
            </a:extLst>
          </p:cNvPr>
          <p:cNvCxnSpPr>
            <a:cxnSpLocks/>
          </p:cNvCxnSpPr>
          <p:nvPr/>
        </p:nvCxnSpPr>
        <p:spPr>
          <a:xfrm>
            <a:off x="11050631" y="4008026"/>
            <a:ext cx="0" cy="40433"/>
          </a:xfrm>
          <a:prstGeom prst="line">
            <a:avLst/>
          </a:prstGeom>
        </p:spPr>
        <p:style>
          <a:lnRef idx="2">
            <a:schemeClr val="dk1"/>
          </a:lnRef>
          <a:fillRef idx="0">
            <a:schemeClr val="dk1"/>
          </a:fillRef>
          <a:effectRef idx="1">
            <a:schemeClr val="dk1"/>
          </a:effectRef>
          <a:fontRef idx="minor">
            <a:schemeClr val="tx1"/>
          </a:fontRef>
        </p:style>
      </p:cxnSp>
      <p:sp>
        <p:nvSpPr>
          <p:cNvPr id="52" name="TextBox 43">
            <a:extLst>
              <a:ext uri="{FF2B5EF4-FFF2-40B4-BE49-F238E27FC236}">
                <a16:creationId xmlns:a16="http://schemas.microsoft.com/office/drawing/2014/main" id="{E19795CD-0192-C7CF-AB0F-E8819059911D}"/>
              </a:ext>
            </a:extLst>
          </p:cNvPr>
          <p:cNvSpPr txBox="1"/>
          <p:nvPr/>
        </p:nvSpPr>
        <p:spPr>
          <a:xfrm>
            <a:off x="10539465" y="3749460"/>
            <a:ext cx="62114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5 km</a:t>
            </a:r>
          </a:p>
        </p:txBody>
      </p:sp>
    </p:spTree>
    <p:extLst>
      <p:ext uri="{BB962C8B-B14F-4D97-AF65-F5344CB8AC3E}">
        <p14:creationId xmlns:p14="http://schemas.microsoft.com/office/powerpoint/2010/main" val="2762439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state of california&#10;&#10;Description automatically generated">
            <a:extLst>
              <a:ext uri="{FF2B5EF4-FFF2-40B4-BE49-F238E27FC236}">
                <a16:creationId xmlns:a16="http://schemas.microsoft.com/office/drawing/2014/main" id="{09A8C2A0-9519-CC3D-1FA2-DA28AF7241DF}"/>
              </a:ext>
            </a:extLst>
          </p:cNvPr>
          <p:cNvPicPr>
            <a:picLocks noChangeAspect="1"/>
          </p:cNvPicPr>
          <p:nvPr/>
        </p:nvPicPr>
        <p:blipFill rotWithShape="1">
          <a:blip r:embed="rId3"/>
          <a:srcRect t="8805" r="-149" b="129"/>
          <a:stretch/>
        </p:blipFill>
        <p:spPr>
          <a:xfrm>
            <a:off x="1685573" y="1814694"/>
            <a:ext cx="8822942" cy="4864765"/>
          </a:xfrm>
          <a:prstGeom prst="rect">
            <a:avLst/>
          </a:prstGeom>
          <a:ln w="28575">
            <a:solidFill>
              <a:schemeClr val="tx1">
                <a:lumMod val="75000"/>
                <a:lumOff val="25000"/>
              </a:schemeClr>
            </a:solidFill>
          </a:ln>
          <a:effectLst>
            <a:outerShdw blurRad="50800" dist="38100" dir="2700000">
              <a:srgbClr val="000000">
                <a:alpha val="40000"/>
              </a:srgbClr>
            </a:outerShdw>
          </a:effectLst>
        </p:spPr>
      </p:pic>
      <p:sp>
        <p:nvSpPr>
          <p:cNvPr id="2" name="Title 1">
            <a:extLst>
              <a:ext uri="{FF2B5EF4-FFF2-40B4-BE49-F238E27FC236}">
                <a16:creationId xmlns:a16="http://schemas.microsoft.com/office/drawing/2014/main" id="{65BAFFE4-A554-016B-98C5-BC511392AC36}"/>
              </a:ext>
            </a:extLst>
          </p:cNvPr>
          <p:cNvSpPr>
            <a:spLocks noGrp="1"/>
          </p:cNvSpPr>
          <p:nvPr>
            <p:ph type="title"/>
          </p:nvPr>
        </p:nvSpPr>
        <p:spPr>
          <a:xfrm>
            <a:off x="1" y="256268"/>
            <a:ext cx="12198063" cy="825844"/>
          </a:xfrm>
        </p:spPr>
        <p:txBody>
          <a:bodyPr/>
          <a:lstStyle/>
          <a:p>
            <a:r>
              <a:rPr lang="en-US"/>
              <a:t>STUDY AREA &amp; PERIOD</a:t>
            </a:r>
          </a:p>
        </p:txBody>
      </p:sp>
      <p:sp>
        <p:nvSpPr>
          <p:cNvPr id="5" name="TextBox 4">
            <a:extLst>
              <a:ext uri="{FF2B5EF4-FFF2-40B4-BE49-F238E27FC236}">
                <a16:creationId xmlns:a16="http://schemas.microsoft.com/office/drawing/2014/main" id="{3040FAA9-3B9B-D987-05F1-D38B46938E52}"/>
              </a:ext>
            </a:extLst>
          </p:cNvPr>
          <p:cNvSpPr txBox="1"/>
          <p:nvPr/>
        </p:nvSpPr>
        <p:spPr>
          <a:xfrm>
            <a:off x="4836211" y="6021532"/>
            <a:ext cx="55104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Basemap Credits: Esri, TomTom, Garmin, FAO, NOAA, USGS, EPA, USFWS, NASA, NGA, California State Parks, Garmin, </a:t>
            </a:r>
            <a:r>
              <a:rPr lang="en-US" sz="1200" err="1">
                <a:solidFill>
                  <a:schemeClr val="tx1">
                    <a:lumMod val="75000"/>
                    <a:lumOff val="25000"/>
                  </a:schemeClr>
                </a:solidFill>
                <a:latin typeface="Century Gothic"/>
              </a:rPr>
              <a:t>SafeGraph</a:t>
            </a:r>
            <a:r>
              <a:rPr lang="en-US" sz="1200">
                <a:solidFill>
                  <a:schemeClr val="tx1">
                    <a:lumMod val="75000"/>
                    <a:lumOff val="25000"/>
                  </a:schemeClr>
                </a:solidFill>
                <a:latin typeface="Century Gothic"/>
              </a:rPr>
              <a:t>, METI, Bureau of Land Management, NPS </a:t>
            </a:r>
          </a:p>
        </p:txBody>
      </p:sp>
      <p:grpSp>
        <p:nvGrpSpPr>
          <p:cNvPr id="8" name="Group 7">
            <a:extLst>
              <a:ext uri="{FF2B5EF4-FFF2-40B4-BE49-F238E27FC236}">
                <a16:creationId xmlns:a16="http://schemas.microsoft.com/office/drawing/2014/main" id="{D233BA04-5BA4-0C62-5D76-8A8D43A6B793}"/>
              </a:ext>
            </a:extLst>
          </p:cNvPr>
          <p:cNvGrpSpPr/>
          <p:nvPr/>
        </p:nvGrpSpPr>
        <p:grpSpPr>
          <a:xfrm>
            <a:off x="9848187" y="5089886"/>
            <a:ext cx="253713" cy="752358"/>
            <a:chOff x="1772686" y="3100530"/>
            <a:chExt cx="223777" cy="694812"/>
          </a:xfrm>
        </p:grpSpPr>
        <p:sp>
          <p:nvSpPr>
            <p:cNvPr id="9" name="Freeform 24">
              <a:extLst>
                <a:ext uri="{FF2B5EF4-FFF2-40B4-BE49-F238E27FC236}">
                  <a16:creationId xmlns:a16="http://schemas.microsoft.com/office/drawing/2014/main" id="{C11026AA-71FB-9F9E-A259-55387E045AFF}"/>
                </a:ext>
              </a:extLst>
            </p:cNvPr>
            <p:cNvSpPr/>
            <p:nvPr/>
          </p:nvSpPr>
          <p:spPr>
            <a:xfrm>
              <a:off x="1772686" y="3460544"/>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0" name="TextBox 34">
              <a:extLst>
                <a:ext uri="{FF2B5EF4-FFF2-40B4-BE49-F238E27FC236}">
                  <a16:creationId xmlns:a16="http://schemas.microsoft.com/office/drawing/2014/main" id="{6C7F274D-6AA1-B865-C58C-2F6B256181D2}"/>
                </a:ext>
              </a:extLst>
            </p:cNvPr>
            <p:cNvSpPr txBox="1"/>
            <p:nvPr/>
          </p:nvSpPr>
          <p:spPr>
            <a:xfrm>
              <a:off x="1803479" y="3100530"/>
              <a:ext cx="151525" cy="3126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mj-lt"/>
                </a:rPr>
                <a:t>N</a:t>
              </a:r>
            </a:p>
          </p:txBody>
        </p:sp>
      </p:grpSp>
      <p:sp>
        <p:nvSpPr>
          <p:cNvPr id="11" name="TextBox 10">
            <a:extLst>
              <a:ext uri="{FF2B5EF4-FFF2-40B4-BE49-F238E27FC236}">
                <a16:creationId xmlns:a16="http://schemas.microsoft.com/office/drawing/2014/main" id="{51A37A09-7F57-82CA-A0C0-22E8E9A7E10C}"/>
              </a:ext>
            </a:extLst>
          </p:cNvPr>
          <p:cNvSpPr txBox="1"/>
          <p:nvPr/>
        </p:nvSpPr>
        <p:spPr>
          <a:xfrm>
            <a:off x="2767978" y="5572465"/>
            <a:ext cx="11810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California</a:t>
            </a:r>
          </a:p>
        </p:txBody>
      </p:sp>
      <p:grpSp>
        <p:nvGrpSpPr>
          <p:cNvPr id="14" name="Group 13">
            <a:extLst>
              <a:ext uri="{FF2B5EF4-FFF2-40B4-BE49-F238E27FC236}">
                <a16:creationId xmlns:a16="http://schemas.microsoft.com/office/drawing/2014/main" id="{B6D8C7F5-A6DF-4AE7-440D-F9265610EB97}"/>
              </a:ext>
            </a:extLst>
          </p:cNvPr>
          <p:cNvGrpSpPr/>
          <p:nvPr/>
        </p:nvGrpSpPr>
        <p:grpSpPr>
          <a:xfrm>
            <a:off x="7043338" y="5332099"/>
            <a:ext cx="2534294" cy="523218"/>
            <a:chOff x="1266368" y="3953763"/>
            <a:chExt cx="1780834" cy="618135"/>
          </a:xfrm>
        </p:grpSpPr>
        <p:grpSp>
          <p:nvGrpSpPr>
            <p:cNvPr id="16" name="Group 15">
              <a:extLst>
                <a:ext uri="{FF2B5EF4-FFF2-40B4-BE49-F238E27FC236}">
                  <a16:creationId xmlns:a16="http://schemas.microsoft.com/office/drawing/2014/main" id="{D6A1FFCC-960B-E03D-1ADF-5DF5A7E25792}"/>
                </a:ext>
              </a:extLst>
            </p:cNvPr>
            <p:cNvGrpSpPr>
              <a:grpSpLocks noChangeAspect="1"/>
            </p:cNvGrpSpPr>
            <p:nvPr/>
          </p:nvGrpSpPr>
          <p:grpSpPr>
            <a:xfrm>
              <a:off x="1350524" y="4277172"/>
              <a:ext cx="1067055" cy="54912"/>
              <a:chOff x="1350524" y="4277172"/>
              <a:chExt cx="1067055" cy="54912"/>
            </a:xfrm>
          </p:grpSpPr>
          <p:sp>
            <p:nvSpPr>
              <p:cNvPr id="24" name="Rectangle 23">
                <a:extLst>
                  <a:ext uri="{FF2B5EF4-FFF2-40B4-BE49-F238E27FC236}">
                    <a16:creationId xmlns:a16="http://schemas.microsoft.com/office/drawing/2014/main" id="{3A942452-375C-D8D5-53F0-BD6C1663E7AA}"/>
                  </a:ext>
                </a:extLst>
              </p:cNvPr>
              <p:cNvSpPr/>
              <p:nvPr/>
            </p:nvSpPr>
            <p:spPr>
              <a:xfrm>
                <a:off x="1350524" y="427722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5" name="Rectangle 24">
                <a:extLst>
                  <a:ext uri="{FF2B5EF4-FFF2-40B4-BE49-F238E27FC236}">
                    <a16:creationId xmlns:a16="http://schemas.microsoft.com/office/drawing/2014/main" id="{B1E2F783-6B6C-D8C5-E270-2A52D50917BB}"/>
                  </a:ext>
                </a:extLst>
              </p:cNvPr>
              <p:cNvSpPr/>
              <p:nvPr/>
            </p:nvSpPr>
            <p:spPr>
              <a:xfrm>
                <a:off x="1414787" y="4277220"/>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6" name="Rectangle 25">
                <a:extLst>
                  <a:ext uri="{FF2B5EF4-FFF2-40B4-BE49-F238E27FC236}">
                    <a16:creationId xmlns:a16="http://schemas.microsoft.com/office/drawing/2014/main" id="{128878FC-CDE1-F728-5890-A0AA21F25E60}"/>
                  </a:ext>
                </a:extLst>
              </p:cNvPr>
              <p:cNvSpPr/>
              <p:nvPr/>
            </p:nvSpPr>
            <p:spPr>
              <a:xfrm>
                <a:off x="1548309" y="4277220"/>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7" name="Rectangle 26">
                <a:extLst>
                  <a:ext uri="{FF2B5EF4-FFF2-40B4-BE49-F238E27FC236}">
                    <a16:creationId xmlns:a16="http://schemas.microsoft.com/office/drawing/2014/main" id="{38F2C391-AD93-B622-D9B8-0A3939DE3F69}"/>
                  </a:ext>
                </a:extLst>
              </p:cNvPr>
              <p:cNvSpPr/>
              <p:nvPr/>
            </p:nvSpPr>
            <p:spPr>
              <a:xfrm>
                <a:off x="1607152" y="4277220"/>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8" name="Rectangle 27">
                <a:extLst>
                  <a:ext uri="{FF2B5EF4-FFF2-40B4-BE49-F238E27FC236}">
                    <a16:creationId xmlns:a16="http://schemas.microsoft.com/office/drawing/2014/main" id="{EFA754D6-240B-6306-A04F-9DF8F8B222D7}"/>
                  </a:ext>
                </a:extLst>
              </p:cNvPr>
              <p:cNvSpPr/>
              <p:nvPr/>
            </p:nvSpPr>
            <p:spPr>
              <a:xfrm>
                <a:off x="1881052" y="4277220"/>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9" name="Rectangle 28">
                <a:extLst>
                  <a:ext uri="{FF2B5EF4-FFF2-40B4-BE49-F238E27FC236}">
                    <a16:creationId xmlns:a16="http://schemas.microsoft.com/office/drawing/2014/main" id="{2A573E9A-DF59-5590-16BA-A7437937A56C}"/>
                  </a:ext>
                </a:extLst>
              </p:cNvPr>
              <p:cNvSpPr/>
              <p:nvPr/>
            </p:nvSpPr>
            <p:spPr>
              <a:xfrm>
                <a:off x="2146566" y="4277220"/>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0" name="Rectangle 29">
                <a:extLst>
                  <a:ext uri="{FF2B5EF4-FFF2-40B4-BE49-F238E27FC236}">
                    <a16:creationId xmlns:a16="http://schemas.microsoft.com/office/drawing/2014/main" id="{CE18A061-7071-BD4A-217D-7633B7D70432}"/>
                  </a:ext>
                </a:extLst>
              </p:cNvPr>
              <p:cNvSpPr/>
              <p:nvPr/>
            </p:nvSpPr>
            <p:spPr>
              <a:xfrm>
                <a:off x="1484473" y="4277172"/>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grpSp>
        <p:sp>
          <p:nvSpPr>
            <p:cNvPr id="17" name="TextBox 37">
              <a:extLst>
                <a:ext uri="{FF2B5EF4-FFF2-40B4-BE49-F238E27FC236}">
                  <a16:creationId xmlns:a16="http://schemas.microsoft.com/office/drawing/2014/main" id="{BBF22B3B-C4E9-DBB0-BCB9-E390C2514EE6}"/>
                </a:ext>
              </a:extLst>
            </p:cNvPr>
            <p:cNvSpPr txBox="1"/>
            <p:nvPr/>
          </p:nvSpPr>
          <p:spPr>
            <a:xfrm>
              <a:off x="1266368" y="3957547"/>
              <a:ext cx="133189" cy="36360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0</a:t>
              </a:r>
            </a:p>
          </p:txBody>
        </p:sp>
        <p:sp>
          <p:nvSpPr>
            <p:cNvPr id="19" name="TextBox 39">
              <a:extLst>
                <a:ext uri="{FF2B5EF4-FFF2-40B4-BE49-F238E27FC236}">
                  <a16:creationId xmlns:a16="http://schemas.microsoft.com/office/drawing/2014/main" id="{F538BBB1-E392-C8A1-1D49-D42F536FE490}"/>
                </a:ext>
              </a:extLst>
            </p:cNvPr>
            <p:cNvSpPr txBox="1"/>
            <p:nvPr/>
          </p:nvSpPr>
          <p:spPr>
            <a:xfrm>
              <a:off x="1561644" y="3956279"/>
              <a:ext cx="138148" cy="52723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5</a:t>
              </a:r>
            </a:p>
            <a:p>
              <a:pPr algn="ctr"/>
              <a:endParaRPr lang="en-US" sz="900">
                <a:solidFill>
                  <a:schemeClr val="tx1">
                    <a:lumMod val="75000"/>
                    <a:lumOff val="25000"/>
                  </a:schemeClr>
                </a:solidFill>
                <a:latin typeface="+mj-lt"/>
              </a:endParaRPr>
            </a:p>
          </p:txBody>
        </p:sp>
        <p:sp>
          <p:nvSpPr>
            <p:cNvPr id="20" name="TextBox 40">
              <a:extLst>
                <a:ext uri="{FF2B5EF4-FFF2-40B4-BE49-F238E27FC236}">
                  <a16:creationId xmlns:a16="http://schemas.microsoft.com/office/drawing/2014/main" id="{479BB405-6443-0AD7-3A7D-81BF79DB8432}"/>
                </a:ext>
              </a:extLst>
            </p:cNvPr>
            <p:cNvSpPr txBox="1"/>
            <p:nvPr/>
          </p:nvSpPr>
          <p:spPr>
            <a:xfrm>
              <a:off x="1766318" y="3961793"/>
              <a:ext cx="279909" cy="36360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10</a:t>
              </a:r>
            </a:p>
          </p:txBody>
        </p:sp>
        <p:sp>
          <p:nvSpPr>
            <p:cNvPr id="22" name="TextBox 42">
              <a:extLst>
                <a:ext uri="{FF2B5EF4-FFF2-40B4-BE49-F238E27FC236}">
                  <a16:creationId xmlns:a16="http://schemas.microsoft.com/office/drawing/2014/main" id="{AC1BBAEA-A15D-7D2A-BA3D-A2AF69F0CD14}"/>
                </a:ext>
              </a:extLst>
            </p:cNvPr>
            <p:cNvSpPr txBox="1"/>
            <p:nvPr/>
          </p:nvSpPr>
          <p:spPr>
            <a:xfrm>
              <a:off x="2246339" y="3953763"/>
              <a:ext cx="325510" cy="61813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20</a:t>
              </a:r>
            </a:p>
            <a:p>
              <a:pPr algn="ctr"/>
              <a:endParaRPr lang="en-US" sz="1400">
                <a:solidFill>
                  <a:schemeClr val="tx1">
                    <a:lumMod val="75000"/>
                    <a:lumOff val="25000"/>
                  </a:schemeClr>
                </a:solidFill>
                <a:latin typeface="+mj-lt"/>
              </a:endParaRPr>
            </a:p>
          </p:txBody>
        </p:sp>
        <p:sp>
          <p:nvSpPr>
            <p:cNvPr id="23" name="TextBox 43">
              <a:extLst>
                <a:ext uri="{FF2B5EF4-FFF2-40B4-BE49-F238E27FC236}">
                  <a16:creationId xmlns:a16="http://schemas.microsoft.com/office/drawing/2014/main" id="{B6EB9E77-D918-10C2-7477-A3A7EE0D26CB}"/>
                </a:ext>
              </a:extLst>
            </p:cNvPr>
            <p:cNvSpPr txBox="1"/>
            <p:nvPr/>
          </p:nvSpPr>
          <p:spPr>
            <a:xfrm>
              <a:off x="2211417" y="4133600"/>
              <a:ext cx="835785" cy="36360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km</a:t>
              </a:r>
            </a:p>
          </p:txBody>
        </p:sp>
      </p:grpSp>
      <p:grpSp>
        <p:nvGrpSpPr>
          <p:cNvPr id="32" name="Group 31">
            <a:extLst>
              <a:ext uri="{FF2B5EF4-FFF2-40B4-BE49-F238E27FC236}">
                <a16:creationId xmlns:a16="http://schemas.microsoft.com/office/drawing/2014/main" id="{85F5F6D6-6B24-3EFD-B875-3DC820DA4333}"/>
              </a:ext>
            </a:extLst>
          </p:cNvPr>
          <p:cNvGrpSpPr/>
          <p:nvPr/>
        </p:nvGrpSpPr>
        <p:grpSpPr>
          <a:xfrm>
            <a:off x="1672258" y="6271416"/>
            <a:ext cx="2008477" cy="405898"/>
            <a:chOff x="1266368" y="3930602"/>
            <a:chExt cx="1411345" cy="479532"/>
          </a:xfrm>
        </p:grpSpPr>
        <p:grpSp>
          <p:nvGrpSpPr>
            <p:cNvPr id="33" name="Group 32">
              <a:extLst>
                <a:ext uri="{FF2B5EF4-FFF2-40B4-BE49-F238E27FC236}">
                  <a16:creationId xmlns:a16="http://schemas.microsoft.com/office/drawing/2014/main" id="{8E932370-08AA-D721-8856-CE323E0DFA1A}"/>
                </a:ext>
              </a:extLst>
            </p:cNvPr>
            <p:cNvGrpSpPr>
              <a:grpSpLocks noChangeAspect="1"/>
            </p:cNvGrpSpPr>
            <p:nvPr/>
          </p:nvGrpSpPr>
          <p:grpSpPr>
            <a:xfrm>
              <a:off x="1350524" y="4277172"/>
              <a:ext cx="530528" cy="54912"/>
              <a:chOff x="1350524" y="4277172"/>
              <a:chExt cx="530528" cy="54912"/>
            </a:xfrm>
          </p:grpSpPr>
          <p:sp>
            <p:nvSpPr>
              <p:cNvPr id="39" name="Rectangle 38">
                <a:extLst>
                  <a:ext uri="{FF2B5EF4-FFF2-40B4-BE49-F238E27FC236}">
                    <a16:creationId xmlns:a16="http://schemas.microsoft.com/office/drawing/2014/main" id="{AD3C9A14-9F4B-F0D7-A516-B61581CD9882}"/>
                  </a:ext>
                </a:extLst>
              </p:cNvPr>
              <p:cNvSpPr/>
              <p:nvPr/>
            </p:nvSpPr>
            <p:spPr>
              <a:xfrm>
                <a:off x="1350524" y="427722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solidFill>
                    <a:schemeClr val="tx1">
                      <a:lumMod val="75000"/>
                      <a:lumOff val="25000"/>
                    </a:schemeClr>
                  </a:solidFill>
                </a:endParaRPr>
              </a:p>
            </p:txBody>
          </p:sp>
          <p:sp>
            <p:nvSpPr>
              <p:cNvPr id="40" name="Rectangle 39">
                <a:extLst>
                  <a:ext uri="{FF2B5EF4-FFF2-40B4-BE49-F238E27FC236}">
                    <a16:creationId xmlns:a16="http://schemas.microsoft.com/office/drawing/2014/main" id="{0BC60654-20A9-52CD-79B7-4A9F12112464}"/>
                  </a:ext>
                </a:extLst>
              </p:cNvPr>
              <p:cNvSpPr/>
              <p:nvPr/>
            </p:nvSpPr>
            <p:spPr>
              <a:xfrm>
                <a:off x="1414787" y="4277220"/>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solidFill>
                    <a:schemeClr val="tx1">
                      <a:lumMod val="75000"/>
                      <a:lumOff val="25000"/>
                    </a:schemeClr>
                  </a:solidFill>
                </a:endParaRPr>
              </a:p>
            </p:txBody>
          </p:sp>
          <p:sp>
            <p:nvSpPr>
              <p:cNvPr id="41" name="Rectangle 40">
                <a:extLst>
                  <a:ext uri="{FF2B5EF4-FFF2-40B4-BE49-F238E27FC236}">
                    <a16:creationId xmlns:a16="http://schemas.microsoft.com/office/drawing/2014/main" id="{475E10D6-BF94-C06F-96FD-12274B5F31E3}"/>
                  </a:ext>
                </a:extLst>
              </p:cNvPr>
              <p:cNvSpPr/>
              <p:nvPr/>
            </p:nvSpPr>
            <p:spPr>
              <a:xfrm>
                <a:off x="1548309" y="4277220"/>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solidFill>
                    <a:schemeClr val="tx1">
                      <a:lumMod val="75000"/>
                      <a:lumOff val="25000"/>
                    </a:schemeClr>
                  </a:solidFill>
                </a:endParaRPr>
              </a:p>
            </p:txBody>
          </p:sp>
          <p:sp>
            <p:nvSpPr>
              <p:cNvPr id="42" name="Rectangle 41">
                <a:extLst>
                  <a:ext uri="{FF2B5EF4-FFF2-40B4-BE49-F238E27FC236}">
                    <a16:creationId xmlns:a16="http://schemas.microsoft.com/office/drawing/2014/main" id="{FC6B7E39-7B20-30CA-F12F-F989AEE30A42}"/>
                  </a:ext>
                </a:extLst>
              </p:cNvPr>
              <p:cNvSpPr/>
              <p:nvPr/>
            </p:nvSpPr>
            <p:spPr>
              <a:xfrm>
                <a:off x="1607152" y="4277220"/>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solidFill>
                    <a:schemeClr val="tx1">
                      <a:lumMod val="75000"/>
                      <a:lumOff val="25000"/>
                    </a:schemeClr>
                  </a:solidFill>
                </a:endParaRPr>
              </a:p>
            </p:txBody>
          </p:sp>
          <p:sp>
            <p:nvSpPr>
              <p:cNvPr id="45" name="Rectangle 44">
                <a:extLst>
                  <a:ext uri="{FF2B5EF4-FFF2-40B4-BE49-F238E27FC236}">
                    <a16:creationId xmlns:a16="http://schemas.microsoft.com/office/drawing/2014/main" id="{45B74E28-9E87-B69B-CEC8-13869B1AAF96}"/>
                  </a:ext>
                </a:extLst>
              </p:cNvPr>
              <p:cNvSpPr/>
              <p:nvPr/>
            </p:nvSpPr>
            <p:spPr>
              <a:xfrm>
                <a:off x="1484473" y="4277172"/>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solidFill>
                    <a:schemeClr val="tx1">
                      <a:lumMod val="75000"/>
                      <a:lumOff val="25000"/>
                    </a:schemeClr>
                  </a:solidFill>
                </a:endParaRPr>
              </a:p>
            </p:txBody>
          </p:sp>
        </p:grpSp>
        <p:sp>
          <p:nvSpPr>
            <p:cNvPr id="34" name="TextBox 37">
              <a:extLst>
                <a:ext uri="{FF2B5EF4-FFF2-40B4-BE49-F238E27FC236}">
                  <a16:creationId xmlns:a16="http://schemas.microsoft.com/office/drawing/2014/main" id="{CF3E81BB-EA56-1368-A836-46FA8CD89709}"/>
                </a:ext>
              </a:extLst>
            </p:cNvPr>
            <p:cNvSpPr txBox="1"/>
            <p:nvPr/>
          </p:nvSpPr>
          <p:spPr>
            <a:xfrm>
              <a:off x="1266368" y="3930602"/>
              <a:ext cx="133189" cy="2908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chemeClr val="tx1">
                      <a:lumMod val="75000"/>
                      <a:lumOff val="25000"/>
                    </a:schemeClr>
                  </a:solidFill>
                  <a:latin typeface="+mj-lt"/>
                </a:rPr>
                <a:t>0</a:t>
              </a:r>
            </a:p>
          </p:txBody>
        </p:sp>
        <p:sp>
          <p:nvSpPr>
            <p:cNvPr id="35" name="TextBox 39">
              <a:extLst>
                <a:ext uri="{FF2B5EF4-FFF2-40B4-BE49-F238E27FC236}">
                  <a16:creationId xmlns:a16="http://schemas.microsoft.com/office/drawing/2014/main" id="{6F881E7E-2176-2757-64FC-C926E675698E}"/>
                </a:ext>
              </a:extLst>
            </p:cNvPr>
            <p:cNvSpPr txBox="1"/>
            <p:nvPr/>
          </p:nvSpPr>
          <p:spPr>
            <a:xfrm>
              <a:off x="1287683" y="3937440"/>
              <a:ext cx="333124" cy="47269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chemeClr val="tx1">
                      <a:lumMod val="75000"/>
                      <a:lumOff val="25000"/>
                    </a:schemeClr>
                  </a:solidFill>
                  <a:latin typeface="+mj-lt"/>
                </a:rPr>
                <a:t>50</a:t>
              </a:r>
            </a:p>
            <a:p>
              <a:pPr algn="ctr"/>
              <a:endParaRPr lang="en-US" sz="1000">
                <a:solidFill>
                  <a:schemeClr val="tx1">
                    <a:lumMod val="75000"/>
                    <a:lumOff val="25000"/>
                  </a:schemeClr>
                </a:solidFill>
                <a:latin typeface="+mj-lt"/>
              </a:endParaRPr>
            </a:p>
          </p:txBody>
        </p:sp>
        <p:sp>
          <p:nvSpPr>
            <p:cNvPr id="36" name="TextBox 40">
              <a:extLst>
                <a:ext uri="{FF2B5EF4-FFF2-40B4-BE49-F238E27FC236}">
                  <a16:creationId xmlns:a16="http://schemas.microsoft.com/office/drawing/2014/main" id="{3A0F55DB-639A-287A-1EE6-115E36DEF28A}"/>
                </a:ext>
              </a:extLst>
            </p:cNvPr>
            <p:cNvSpPr txBox="1"/>
            <p:nvPr/>
          </p:nvSpPr>
          <p:spPr>
            <a:xfrm>
              <a:off x="1450419" y="3935417"/>
              <a:ext cx="385377" cy="2908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chemeClr val="tx1">
                      <a:lumMod val="75000"/>
                      <a:lumOff val="25000"/>
                    </a:schemeClr>
                  </a:solidFill>
                  <a:latin typeface="+mj-lt"/>
                </a:rPr>
                <a:t>100</a:t>
              </a:r>
            </a:p>
          </p:txBody>
        </p:sp>
        <p:sp>
          <p:nvSpPr>
            <p:cNvPr id="37" name="TextBox 42">
              <a:extLst>
                <a:ext uri="{FF2B5EF4-FFF2-40B4-BE49-F238E27FC236}">
                  <a16:creationId xmlns:a16="http://schemas.microsoft.com/office/drawing/2014/main" id="{457A1D38-3A0D-26A1-0505-3A942C46F59D}"/>
                </a:ext>
              </a:extLst>
            </p:cNvPr>
            <p:cNvSpPr txBox="1"/>
            <p:nvPr/>
          </p:nvSpPr>
          <p:spPr>
            <a:xfrm>
              <a:off x="1703055" y="3931414"/>
              <a:ext cx="402582" cy="47269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chemeClr val="tx1">
                      <a:lumMod val="75000"/>
                      <a:lumOff val="25000"/>
                    </a:schemeClr>
                  </a:solidFill>
                  <a:latin typeface="+mj-lt"/>
                </a:rPr>
                <a:t>200</a:t>
              </a:r>
            </a:p>
            <a:p>
              <a:pPr algn="ctr"/>
              <a:endParaRPr lang="en-US" sz="1000">
                <a:solidFill>
                  <a:schemeClr val="tx1">
                    <a:lumMod val="75000"/>
                    <a:lumOff val="25000"/>
                  </a:schemeClr>
                </a:solidFill>
                <a:latin typeface="+mj-lt"/>
              </a:endParaRPr>
            </a:p>
          </p:txBody>
        </p:sp>
        <p:sp>
          <p:nvSpPr>
            <p:cNvPr id="38" name="TextBox 43">
              <a:extLst>
                <a:ext uri="{FF2B5EF4-FFF2-40B4-BE49-F238E27FC236}">
                  <a16:creationId xmlns:a16="http://schemas.microsoft.com/office/drawing/2014/main" id="{6AD6E259-22FF-0517-6434-687A1FC02575}"/>
                </a:ext>
              </a:extLst>
            </p:cNvPr>
            <p:cNvSpPr txBox="1"/>
            <p:nvPr/>
          </p:nvSpPr>
          <p:spPr>
            <a:xfrm>
              <a:off x="1841928" y="4115604"/>
              <a:ext cx="835785" cy="2908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mj-lt"/>
                </a:rPr>
                <a:t>km</a:t>
              </a:r>
              <a:endParaRPr lang="en-US" sz="1000"/>
            </a:p>
          </p:txBody>
        </p:sp>
      </p:grpSp>
      <p:sp>
        <p:nvSpPr>
          <p:cNvPr id="46" name="Rectangle 45">
            <a:extLst>
              <a:ext uri="{FF2B5EF4-FFF2-40B4-BE49-F238E27FC236}">
                <a16:creationId xmlns:a16="http://schemas.microsoft.com/office/drawing/2014/main" id="{95163EF3-8E41-A835-5E93-96B85D9AA07E}"/>
              </a:ext>
            </a:extLst>
          </p:cNvPr>
          <p:cNvSpPr/>
          <p:nvPr/>
        </p:nvSpPr>
        <p:spPr>
          <a:xfrm>
            <a:off x="7817144" y="4285154"/>
            <a:ext cx="2515514" cy="55084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7" name="Rectangle 46">
            <a:extLst>
              <a:ext uri="{FF2B5EF4-FFF2-40B4-BE49-F238E27FC236}">
                <a16:creationId xmlns:a16="http://schemas.microsoft.com/office/drawing/2014/main" id="{136FF5D9-EA87-C3E7-4656-6AA9732AF3D5}"/>
              </a:ext>
            </a:extLst>
          </p:cNvPr>
          <p:cNvSpPr/>
          <p:nvPr/>
        </p:nvSpPr>
        <p:spPr>
          <a:xfrm>
            <a:off x="7898418" y="4444711"/>
            <a:ext cx="403951" cy="275421"/>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8" name="TextBox 47">
            <a:extLst>
              <a:ext uri="{FF2B5EF4-FFF2-40B4-BE49-F238E27FC236}">
                <a16:creationId xmlns:a16="http://schemas.microsoft.com/office/drawing/2014/main" id="{1D606294-4D75-2D72-A7B8-2CD4495261B5}"/>
              </a:ext>
            </a:extLst>
          </p:cNvPr>
          <p:cNvSpPr txBox="1"/>
          <p:nvPr/>
        </p:nvSpPr>
        <p:spPr>
          <a:xfrm>
            <a:off x="8311107" y="4313550"/>
            <a:ext cx="20109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Clear Lake Volcanic Field Boundary</a:t>
            </a:r>
          </a:p>
        </p:txBody>
      </p:sp>
      <p:sp>
        <p:nvSpPr>
          <p:cNvPr id="12" name="TextBox 11">
            <a:extLst>
              <a:ext uri="{FF2B5EF4-FFF2-40B4-BE49-F238E27FC236}">
                <a16:creationId xmlns:a16="http://schemas.microsoft.com/office/drawing/2014/main" id="{2DF9594E-6DA3-2CEB-E795-9E5E02497E48}"/>
              </a:ext>
            </a:extLst>
          </p:cNvPr>
          <p:cNvSpPr txBox="1"/>
          <p:nvPr/>
        </p:nvSpPr>
        <p:spPr>
          <a:xfrm>
            <a:off x="1860331" y="1164021"/>
            <a:ext cx="848447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chemeClr val="tx1">
                    <a:lumMod val="75000"/>
                    <a:lumOff val="25000"/>
                  </a:schemeClr>
                </a:solidFill>
                <a:latin typeface="Century Gothic"/>
                <a:cs typeface="Segoe UI"/>
              </a:rPr>
              <a:t>Clear Lake ​Volcanic Field, ​California, U.S.A​</a:t>
            </a:r>
          </a:p>
        </p:txBody>
      </p:sp>
      <p:sp>
        <p:nvSpPr>
          <p:cNvPr id="13" name="Rectangle 12">
            <a:extLst>
              <a:ext uri="{FF2B5EF4-FFF2-40B4-BE49-F238E27FC236}">
                <a16:creationId xmlns:a16="http://schemas.microsoft.com/office/drawing/2014/main" id="{8BC7408C-A0C8-666F-98A6-542608DF56BE}"/>
              </a:ext>
            </a:extLst>
          </p:cNvPr>
          <p:cNvSpPr/>
          <p:nvPr/>
        </p:nvSpPr>
        <p:spPr>
          <a:xfrm>
            <a:off x="1675086" y="1819604"/>
            <a:ext cx="3980791" cy="381000"/>
          </a:xfrm>
          <a:prstGeom prst="rect">
            <a:avLst/>
          </a:prstGeom>
          <a:solidFill>
            <a:srgbClr val="F6F7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200F8D-1292-9C6C-23FD-06CC14731805}"/>
              </a:ext>
            </a:extLst>
          </p:cNvPr>
          <p:cNvSpPr txBox="1"/>
          <p:nvPr/>
        </p:nvSpPr>
        <p:spPr>
          <a:xfrm>
            <a:off x="1677850" y="1825940"/>
            <a:ext cx="441171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tx1">
                    <a:lumMod val="75000"/>
                    <a:lumOff val="25000"/>
                  </a:schemeClr>
                </a:solidFill>
                <a:latin typeface="Century Gothic"/>
                <a:cs typeface="Segoe UI"/>
              </a:rPr>
              <a:t>January 2016–January 2024​</a:t>
            </a:r>
          </a:p>
        </p:txBody>
      </p:sp>
    </p:spTree>
    <p:extLst>
      <p:ext uri="{BB962C8B-B14F-4D97-AF65-F5344CB8AC3E}">
        <p14:creationId xmlns:p14="http://schemas.microsoft.com/office/powerpoint/2010/main" val="3801438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Mount Konocti on the western shore of Clear Lake, California">
            <a:extLst>
              <a:ext uri="{FF2B5EF4-FFF2-40B4-BE49-F238E27FC236}">
                <a16:creationId xmlns:a16="http://schemas.microsoft.com/office/drawing/2014/main" id="{DECA2AC0-F1A9-6CCB-D3B8-2853D78C099F}"/>
              </a:ext>
            </a:extLst>
          </p:cNvPr>
          <p:cNvPicPr>
            <a:picLocks noGrp="1" noChangeAspect="1"/>
          </p:cNvPicPr>
          <p:nvPr>
            <p:ph sz="quarter" idx="10"/>
          </p:nvPr>
        </p:nvPicPr>
        <p:blipFill>
          <a:blip r:embed="rId3"/>
          <a:stretch>
            <a:fillRect/>
          </a:stretch>
        </p:blipFill>
        <p:spPr>
          <a:xfrm>
            <a:off x="2990851" y="1302210"/>
            <a:ext cx="8841873" cy="5246436"/>
          </a:xfrm>
          <a:ln w="28575">
            <a:solidFill>
              <a:srgbClr val="C00000"/>
            </a:solidFill>
          </a:ln>
          <a:effectLst>
            <a:outerShdw blurRad="190500" dist="38100" dir="2700000">
              <a:srgbClr val="000000">
                <a:alpha val="90000"/>
              </a:srgbClr>
            </a:outerShdw>
          </a:effectLst>
        </p:spPr>
      </p:pic>
      <p:sp>
        <p:nvSpPr>
          <p:cNvPr id="2" name="Title 1">
            <a:extLst>
              <a:ext uri="{FF2B5EF4-FFF2-40B4-BE49-F238E27FC236}">
                <a16:creationId xmlns:a16="http://schemas.microsoft.com/office/drawing/2014/main" id="{72B73743-3078-80F0-7282-7D15CE276A3D}"/>
              </a:ext>
            </a:extLst>
          </p:cNvPr>
          <p:cNvSpPr>
            <a:spLocks noGrp="1"/>
          </p:cNvSpPr>
          <p:nvPr>
            <p:ph type="title"/>
          </p:nvPr>
        </p:nvSpPr>
        <p:spPr/>
        <p:txBody>
          <a:bodyPr/>
          <a:lstStyle/>
          <a:p>
            <a:r>
              <a:rPr lang="en-US"/>
              <a:t>LIMITATIONS &amp; ERRORS</a:t>
            </a:r>
          </a:p>
        </p:txBody>
      </p:sp>
      <p:sp>
        <p:nvSpPr>
          <p:cNvPr id="12" name="Rectangle: Single Corner Rounded 11">
            <a:extLst>
              <a:ext uri="{FF2B5EF4-FFF2-40B4-BE49-F238E27FC236}">
                <a16:creationId xmlns:a16="http://schemas.microsoft.com/office/drawing/2014/main" id="{31ACF7B3-BF98-36FE-3100-22C4EE057547}"/>
              </a:ext>
            </a:extLst>
          </p:cNvPr>
          <p:cNvSpPr/>
          <p:nvPr/>
        </p:nvSpPr>
        <p:spPr>
          <a:xfrm>
            <a:off x="260191" y="1440479"/>
            <a:ext cx="5410200" cy="844550"/>
          </a:xfrm>
          <a:prstGeom prst="round1Rect">
            <a:avLst/>
          </a:prstGeom>
          <a:solidFill>
            <a:srgbClr val="E3EDFF"/>
          </a:solidFill>
          <a:ln w="28575">
            <a:solidFill>
              <a:srgbClr val="C00000"/>
            </a:solidFill>
          </a:ln>
          <a:effectLst>
            <a:outerShdw blurRad="127000" dist="38100" dir="2700000">
              <a:srgbClr val="000000">
                <a:alpha val="9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Single Corner Rounded 14">
            <a:extLst>
              <a:ext uri="{FF2B5EF4-FFF2-40B4-BE49-F238E27FC236}">
                <a16:creationId xmlns:a16="http://schemas.microsoft.com/office/drawing/2014/main" id="{DA0362A2-361B-B287-3855-B565BE581613}"/>
              </a:ext>
            </a:extLst>
          </p:cNvPr>
          <p:cNvSpPr/>
          <p:nvPr/>
        </p:nvSpPr>
        <p:spPr>
          <a:xfrm>
            <a:off x="266540" y="2615228"/>
            <a:ext cx="5397500" cy="920750"/>
          </a:xfrm>
          <a:prstGeom prst="round1Rect">
            <a:avLst/>
          </a:prstGeom>
          <a:solidFill>
            <a:srgbClr val="E3EDFF"/>
          </a:solidFill>
          <a:ln w="28575">
            <a:solidFill>
              <a:srgbClr val="C00000"/>
            </a:solidFill>
          </a:ln>
          <a:effectLst>
            <a:outerShdw blurRad="127000" dist="38100" dir="2700000">
              <a:srgbClr val="000000">
                <a:alpha val="9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500">
              <a:latin typeface="Century Gothic"/>
            </a:endParaRPr>
          </a:p>
        </p:txBody>
      </p:sp>
      <p:sp>
        <p:nvSpPr>
          <p:cNvPr id="16" name="Flowchart: Off-page Connector 15">
            <a:extLst>
              <a:ext uri="{FF2B5EF4-FFF2-40B4-BE49-F238E27FC236}">
                <a16:creationId xmlns:a16="http://schemas.microsoft.com/office/drawing/2014/main" id="{D6BC0D07-BF4D-869A-733A-0E8874106106}"/>
              </a:ext>
            </a:extLst>
          </p:cNvPr>
          <p:cNvSpPr/>
          <p:nvPr/>
        </p:nvSpPr>
        <p:spPr>
          <a:xfrm>
            <a:off x="397673" y="1447136"/>
            <a:ext cx="412750" cy="647700"/>
          </a:xfrm>
          <a:prstGeom prst="flowChartOffpageConnector">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5F441BE-5E8B-DFE6-8C45-B30FE3F21E21}"/>
              </a:ext>
            </a:extLst>
          </p:cNvPr>
          <p:cNvSpPr txBox="1"/>
          <p:nvPr/>
        </p:nvSpPr>
        <p:spPr>
          <a:xfrm>
            <a:off x="869543" y="1504246"/>
            <a:ext cx="510296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tx1">
                    <a:lumMod val="75000"/>
                    <a:lumOff val="25000"/>
                  </a:schemeClr>
                </a:solidFill>
                <a:latin typeface="Century Gothic"/>
              </a:rPr>
              <a:t>Limited Satellite Data</a:t>
            </a:r>
            <a:endParaRPr lang="en-US" sz="3000">
              <a:solidFill>
                <a:schemeClr val="tx1">
                  <a:lumMod val="75000"/>
                  <a:lumOff val="25000"/>
                </a:schemeClr>
              </a:solidFill>
              <a:latin typeface="Garamond"/>
            </a:endParaRPr>
          </a:p>
        </p:txBody>
      </p:sp>
      <p:sp>
        <p:nvSpPr>
          <p:cNvPr id="21" name="TextBox 20">
            <a:extLst>
              <a:ext uri="{FF2B5EF4-FFF2-40B4-BE49-F238E27FC236}">
                <a16:creationId xmlns:a16="http://schemas.microsoft.com/office/drawing/2014/main" id="{5F4FB1A0-3E95-48EC-2C57-A91E1E2936BB}"/>
              </a:ext>
            </a:extLst>
          </p:cNvPr>
          <p:cNvSpPr txBox="1"/>
          <p:nvPr/>
        </p:nvSpPr>
        <p:spPr>
          <a:xfrm>
            <a:off x="857250" y="2686050"/>
            <a:ext cx="54737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tx1">
                    <a:lumMod val="75000"/>
                    <a:lumOff val="25000"/>
                  </a:schemeClr>
                </a:solidFill>
                <a:latin typeface="Century Gothic"/>
              </a:rPr>
              <a:t>Coarse Elevation Data​</a:t>
            </a:r>
            <a:endParaRPr lang="en-US" sz="3000">
              <a:solidFill>
                <a:schemeClr val="tx1">
                  <a:lumMod val="75000"/>
                  <a:lumOff val="25000"/>
                </a:schemeClr>
              </a:solidFill>
            </a:endParaRPr>
          </a:p>
        </p:txBody>
      </p:sp>
      <p:sp>
        <p:nvSpPr>
          <p:cNvPr id="25" name="Flowchart: Off-page Connector 24">
            <a:extLst>
              <a:ext uri="{FF2B5EF4-FFF2-40B4-BE49-F238E27FC236}">
                <a16:creationId xmlns:a16="http://schemas.microsoft.com/office/drawing/2014/main" id="{4325F6AC-CC36-D90D-3DDE-AD46A212597A}"/>
              </a:ext>
            </a:extLst>
          </p:cNvPr>
          <p:cNvSpPr/>
          <p:nvPr/>
        </p:nvSpPr>
        <p:spPr>
          <a:xfrm>
            <a:off x="384972" y="2628236"/>
            <a:ext cx="444500" cy="717550"/>
          </a:xfrm>
          <a:prstGeom prst="flowChartOffpageConnector">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Single Corner Rounded 2">
            <a:extLst>
              <a:ext uri="{FF2B5EF4-FFF2-40B4-BE49-F238E27FC236}">
                <a16:creationId xmlns:a16="http://schemas.microsoft.com/office/drawing/2014/main" id="{654F3CED-A706-1614-6ABE-EDAB76DB41D2}"/>
              </a:ext>
            </a:extLst>
          </p:cNvPr>
          <p:cNvSpPr/>
          <p:nvPr/>
        </p:nvSpPr>
        <p:spPr>
          <a:xfrm>
            <a:off x="279239" y="3796328"/>
            <a:ext cx="5397500" cy="920750"/>
          </a:xfrm>
          <a:prstGeom prst="round1Rect">
            <a:avLst/>
          </a:prstGeom>
          <a:solidFill>
            <a:srgbClr val="E3EDFF"/>
          </a:solidFill>
          <a:ln w="28575">
            <a:solidFill>
              <a:srgbClr val="C00000"/>
            </a:solidFill>
          </a:ln>
          <a:effectLst>
            <a:outerShdw blurRad="127000" dist="38100" dir="2700000">
              <a:srgbClr val="000000">
                <a:alpha val="9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500">
              <a:latin typeface="Century Gothic"/>
            </a:endParaRPr>
          </a:p>
        </p:txBody>
      </p:sp>
      <p:sp>
        <p:nvSpPr>
          <p:cNvPr id="22" name="TextBox 21">
            <a:extLst>
              <a:ext uri="{FF2B5EF4-FFF2-40B4-BE49-F238E27FC236}">
                <a16:creationId xmlns:a16="http://schemas.microsoft.com/office/drawing/2014/main" id="{FE087952-FC94-3901-D511-F1BFCE4EDD53}"/>
              </a:ext>
            </a:extLst>
          </p:cNvPr>
          <p:cNvSpPr txBox="1"/>
          <p:nvPr/>
        </p:nvSpPr>
        <p:spPr>
          <a:xfrm>
            <a:off x="882650" y="3898900"/>
            <a:ext cx="5461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tx1">
                    <a:lumMod val="75000"/>
                    <a:lumOff val="25000"/>
                  </a:schemeClr>
                </a:solidFill>
                <a:latin typeface="Century Gothic"/>
              </a:rPr>
              <a:t>Atmospheric Distortion</a:t>
            </a:r>
          </a:p>
        </p:txBody>
      </p:sp>
      <p:sp>
        <p:nvSpPr>
          <p:cNvPr id="24" name="Flowchart: Off-page Connector 23">
            <a:extLst>
              <a:ext uri="{FF2B5EF4-FFF2-40B4-BE49-F238E27FC236}">
                <a16:creationId xmlns:a16="http://schemas.microsoft.com/office/drawing/2014/main" id="{F013E9DA-0E64-1C64-861E-D7EFC92C10A5}"/>
              </a:ext>
            </a:extLst>
          </p:cNvPr>
          <p:cNvSpPr/>
          <p:nvPr/>
        </p:nvSpPr>
        <p:spPr>
          <a:xfrm>
            <a:off x="391322" y="3802986"/>
            <a:ext cx="444500" cy="755650"/>
          </a:xfrm>
          <a:prstGeom prst="flowChartOffpageConnector">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Rounded 3">
            <a:extLst>
              <a:ext uri="{FF2B5EF4-FFF2-40B4-BE49-F238E27FC236}">
                <a16:creationId xmlns:a16="http://schemas.microsoft.com/office/drawing/2014/main" id="{D0B0F74C-7E28-E105-6A91-5643835B5441}"/>
              </a:ext>
            </a:extLst>
          </p:cNvPr>
          <p:cNvSpPr/>
          <p:nvPr/>
        </p:nvSpPr>
        <p:spPr>
          <a:xfrm>
            <a:off x="253839" y="5047278"/>
            <a:ext cx="5397500" cy="920750"/>
          </a:xfrm>
          <a:prstGeom prst="round1Rect">
            <a:avLst/>
          </a:prstGeom>
          <a:solidFill>
            <a:srgbClr val="E3EDFF"/>
          </a:solidFill>
          <a:ln w="28575">
            <a:solidFill>
              <a:srgbClr val="C00000"/>
            </a:solidFill>
          </a:ln>
          <a:effectLst>
            <a:outerShdw blurRad="127000" dist="38100" dir="2700000">
              <a:srgbClr val="000000">
                <a:alpha val="9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500">
              <a:latin typeface="Century Gothic"/>
            </a:endParaRPr>
          </a:p>
        </p:txBody>
      </p:sp>
      <p:sp>
        <p:nvSpPr>
          <p:cNvPr id="23" name="Flowchart: Off-page Connector 22">
            <a:extLst>
              <a:ext uri="{FF2B5EF4-FFF2-40B4-BE49-F238E27FC236}">
                <a16:creationId xmlns:a16="http://schemas.microsoft.com/office/drawing/2014/main" id="{513F78A6-571A-C0AA-8900-470149BEC7BD}"/>
              </a:ext>
            </a:extLst>
          </p:cNvPr>
          <p:cNvSpPr/>
          <p:nvPr/>
        </p:nvSpPr>
        <p:spPr>
          <a:xfrm>
            <a:off x="384972" y="5047586"/>
            <a:ext cx="444500" cy="768350"/>
          </a:xfrm>
          <a:prstGeom prst="flowChartOffpage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F1925D8-DADE-0B8E-40E4-528D7B086583}"/>
              </a:ext>
            </a:extLst>
          </p:cNvPr>
          <p:cNvSpPr txBox="1"/>
          <p:nvPr/>
        </p:nvSpPr>
        <p:spPr>
          <a:xfrm>
            <a:off x="901700" y="5111750"/>
            <a:ext cx="52578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tx1">
                    <a:lumMod val="75000"/>
                    <a:lumOff val="25000"/>
                  </a:schemeClr>
                </a:solidFill>
                <a:latin typeface="Century Gothic"/>
              </a:rPr>
              <a:t>Temporal Omissions</a:t>
            </a:r>
          </a:p>
        </p:txBody>
      </p:sp>
      <p:sp>
        <p:nvSpPr>
          <p:cNvPr id="11" name="TextBox 10">
            <a:extLst>
              <a:ext uri="{FF2B5EF4-FFF2-40B4-BE49-F238E27FC236}">
                <a16:creationId xmlns:a16="http://schemas.microsoft.com/office/drawing/2014/main" id="{AF5F5EA5-7461-5138-4A22-F85CAA312385}"/>
              </a:ext>
            </a:extLst>
          </p:cNvPr>
          <p:cNvSpPr txBox="1"/>
          <p:nvPr/>
        </p:nvSpPr>
        <p:spPr>
          <a:xfrm>
            <a:off x="9888955" y="6134769"/>
            <a:ext cx="19410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E3EDFF"/>
                </a:solidFill>
                <a:latin typeface="Century Gothic"/>
              </a:rPr>
              <a:t>Image Credit: USGS</a:t>
            </a:r>
            <a:endParaRPr lang="en-US" sz="1400">
              <a:solidFill>
                <a:srgbClr val="E3EDFF"/>
              </a:solidFill>
              <a:latin typeface="Century Gothic"/>
            </a:endParaRPr>
          </a:p>
        </p:txBody>
      </p:sp>
    </p:spTree>
    <p:extLst>
      <p:ext uri="{BB962C8B-B14F-4D97-AF65-F5344CB8AC3E}">
        <p14:creationId xmlns:p14="http://schemas.microsoft.com/office/powerpoint/2010/main" val="1438133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42A0-1823-DBB1-B639-F963E2A386EF}"/>
              </a:ext>
            </a:extLst>
          </p:cNvPr>
          <p:cNvSpPr>
            <a:spLocks noGrp="1"/>
          </p:cNvSpPr>
          <p:nvPr>
            <p:ph type="title"/>
          </p:nvPr>
        </p:nvSpPr>
        <p:spPr/>
        <p:txBody>
          <a:bodyPr/>
          <a:lstStyle/>
          <a:p>
            <a:r>
              <a:rPr lang="en-US"/>
              <a:t>CONCLUSION</a:t>
            </a:r>
          </a:p>
        </p:txBody>
      </p:sp>
      <p:pic>
        <p:nvPicPr>
          <p:cNvPr id="3" name="Picture 2">
            <a:extLst>
              <a:ext uri="{FF2B5EF4-FFF2-40B4-BE49-F238E27FC236}">
                <a16:creationId xmlns:a16="http://schemas.microsoft.com/office/drawing/2014/main" id="{EC57E36B-9FCF-35AD-A5B9-A241EDE1FB76}"/>
              </a:ext>
            </a:extLst>
          </p:cNvPr>
          <p:cNvPicPr>
            <a:picLocks noChangeAspect="1"/>
          </p:cNvPicPr>
          <p:nvPr/>
        </p:nvPicPr>
        <p:blipFill rotWithShape="1">
          <a:blip r:embed="rId3">
            <a:alphaModFix amt="90000"/>
          </a:blip>
          <a:srcRect l="32927" t="-253" r="39634" b="16208"/>
          <a:stretch/>
        </p:blipFill>
        <p:spPr>
          <a:xfrm>
            <a:off x="559280" y="1078982"/>
            <a:ext cx="2817787" cy="5807761"/>
          </a:xfrm>
          <a:prstGeom prst="rect">
            <a:avLst/>
          </a:prstGeom>
        </p:spPr>
      </p:pic>
      <p:sp>
        <p:nvSpPr>
          <p:cNvPr id="11" name="Content Placeholder 5">
            <a:extLst>
              <a:ext uri="{FF2B5EF4-FFF2-40B4-BE49-F238E27FC236}">
                <a16:creationId xmlns:a16="http://schemas.microsoft.com/office/drawing/2014/main" id="{77EBF7E4-7C5F-145A-375C-22B51C63D412}"/>
              </a:ext>
            </a:extLst>
          </p:cNvPr>
          <p:cNvSpPr txBox="1">
            <a:spLocks/>
          </p:cNvSpPr>
          <p:nvPr/>
        </p:nvSpPr>
        <p:spPr>
          <a:xfrm>
            <a:off x="3633339" y="851900"/>
            <a:ext cx="8228004" cy="539432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BA3A50"/>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BA3A50"/>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BA3A50"/>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BA3A50"/>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endParaRPr lang="en-US" sz="2200"/>
          </a:p>
          <a:p>
            <a:pPr marL="342900" indent="-342900">
              <a:spcAft>
                <a:spcPts val="1500"/>
              </a:spcAft>
              <a:buClr>
                <a:srgbClr val="BA3A50"/>
              </a:buClr>
              <a:buFont typeface="Arial" panose="020B0604020202020204" pitchFamily="34" charset="0"/>
              <a:buChar char="•"/>
            </a:pPr>
            <a:r>
              <a:rPr lang="en-US" sz="2200" b="1"/>
              <a:t>Considerable deformation</a:t>
            </a:r>
            <a:r>
              <a:rPr lang="en-US" sz="2200"/>
              <a:t> of Clear Lake Volcanic Field detected</a:t>
            </a:r>
          </a:p>
          <a:p>
            <a:pPr marL="1143000" lvl="1" indent="-342900">
              <a:spcAft>
                <a:spcPts val="1500"/>
              </a:spcAft>
            </a:pPr>
            <a:r>
              <a:rPr lang="en-US" sz="2200"/>
              <a:t>Ranges from approximately 5 to 10 centimeters </a:t>
            </a:r>
          </a:p>
          <a:p>
            <a:pPr marL="1143000" lvl="1" indent="-342900">
              <a:spcAft>
                <a:spcPts val="1500"/>
              </a:spcAft>
            </a:pPr>
            <a:r>
              <a:rPr lang="en-US" sz="2200"/>
              <a:t>Notable differences in surface displacement across seasons</a:t>
            </a:r>
          </a:p>
          <a:p>
            <a:pPr marL="342900" indent="-342900">
              <a:spcAft>
                <a:spcPts val="1500"/>
              </a:spcAft>
              <a:buClr>
                <a:srgbClr val="BA3A50"/>
              </a:buClr>
              <a:buFont typeface="Arial" panose="020B0604020202020204" pitchFamily="34" charset="0"/>
              <a:buChar char="•"/>
            </a:pPr>
            <a:r>
              <a:rPr lang="en-US" sz="2200">
                <a:latin typeface="Century Gothic"/>
                <a:cs typeface="Arial"/>
              </a:rPr>
              <a:t>Deformation is predominantly associated with </a:t>
            </a:r>
            <a:r>
              <a:rPr lang="en-US" sz="2200" b="1">
                <a:latin typeface="Century Gothic"/>
                <a:cs typeface="Arial"/>
              </a:rPr>
              <a:t>seismic activity</a:t>
            </a:r>
            <a:r>
              <a:rPr lang="en-US" sz="2200">
                <a:latin typeface="Century Gothic"/>
                <a:cs typeface="Arial"/>
              </a:rPr>
              <a:t> and </a:t>
            </a:r>
            <a:r>
              <a:rPr lang="en-US" sz="2200" b="1">
                <a:latin typeface="Century Gothic"/>
                <a:cs typeface="Arial"/>
              </a:rPr>
              <a:t>geothermal changes</a:t>
            </a:r>
            <a:r>
              <a:rPr lang="en-US" sz="2200">
                <a:latin typeface="Century Gothic"/>
                <a:cs typeface="Arial"/>
              </a:rPr>
              <a:t> in the geyser field </a:t>
            </a:r>
          </a:p>
          <a:p>
            <a:pPr marL="1143000" lvl="1" indent="-342900">
              <a:spcAft>
                <a:spcPts val="1500"/>
              </a:spcAft>
            </a:pPr>
            <a:r>
              <a:rPr lang="en-US" sz="2200">
                <a:latin typeface="Century Gothic"/>
                <a:cs typeface="Arial"/>
              </a:rPr>
              <a:t>Limited evidence suggesting deformation is due to volcanic activity within study area</a:t>
            </a:r>
            <a:endParaRPr lang="en-US" sz="2200">
              <a:cs typeface="Arial"/>
            </a:endParaRPr>
          </a:p>
          <a:p>
            <a:pPr marL="342900" indent="-342900">
              <a:spcAft>
                <a:spcPts val="1500"/>
              </a:spcAft>
              <a:buClr>
                <a:srgbClr val="BA3A50"/>
              </a:buClr>
              <a:buFont typeface="Arial" panose="020B0604020202020204" pitchFamily="34" charset="0"/>
              <a:buChar char="•"/>
            </a:pPr>
            <a:r>
              <a:rPr lang="en-US" sz="2200" b="1"/>
              <a:t>Baseline of deformation</a:t>
            </a:r>
            <a:r>
              <a:rPr lang="en-US" sz="2200"/>
              <a:t> created will help inform USGS CA Volcano Observatory in detecting</a:t>
            </a:r>
            <a:r>
              <a:rPr lang="en-US" sz="2200" b="1"/>
              <a:t> future volcanic hazards</a:t>
            </a:r>
          </a:p>
        </p:txBody>
      </p:sp>
    </p:spTree>
    <p:extLst>
      <p:ext uri="{BB962C8B-B14F-4D97-AF65-F5344CB8AC3E}">
        <p14:creationId xmlns:p14="http://schemas.microsoft.com/office/powerpoint/2010/main" val="2100555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24EC7FA-49FA-B9F0-9D5D-35E1C261F1E5}"/>
              </a:ext>
            </a:extLst>
          </p:cNvPr>
          <p:cNvSpPr txBox="1">
            <a:spLocks/>
          </p:cNvSpPr>
          <p:nvPr/>
        </p:nvSpPr>
        <p:spPr>
          <a:xfrm>
            <a:off x="506896" y="1161143"/>
            <a:ext cx="10189679" cy="457290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BA3A50"/>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BA3A50"/>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BA3A50"/>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BA3A50"/>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a:latin typeface="Century Gothic"/>
                <a:cs typeface="Arial"/>
              </a:rPr>
              <a:t>Project Partners and Advisors </a:t>
            </a:r>
            <a:endParaRPr lang="en-US" sz="1700">
              <a:latin typeface="Century Gothic"/>
              <a:cs typeface="Arial"/>
            </a:endParaRPr>
          </a:p>
          <a:p>
            <a:pPr indent="-285750">
              <a:buFont typeface="Arial" panose="020B0604020202020204" pitchFamily="34" charset="0"/>
              <a:buChar char="•"/>
            </a:pPr>
            <a:r>
              <a:rPr lang="en-US" sz="1700">
                <a:latin typeface="Century Gothic"/>
                <a:cs typeface="Arial"/>
              </a:rPr>
              <a:t>Lauren Webster (NASA DEVELOP Node Lead – Ames)</a:t>
            </a:r>
          </a:p>
          <a:p>
            <a:pPr indent="-285750">
              <a:buFont typeface="Arial" panose="020B0604020202020204" pitchFamily="34" charset="0"/>
              <a:buChar char="•"/>
            </a:pPr>
            <a:r>
              <a:rPr lang="en-US" sz="1700">
                <a:latin typeface="Century Gothic"/>
                <a:cs typeface="Arial"/>
              </a:rPr>
              <a:t>Maya Hall (NASA DEVELOP Impact Analysis Fellow)</a:t>
            </a:r>
          </a:p>
          <a:p>
            <a:pPr indent="-285750">
              <a:buFont typeface="Arial" panose="020B0604020202020204" pitchFamily="34" charset="0"/>
              <a:buChar char="•"/>
            </a:pPr>
            <a:r>
              <a:rPr lang="en-US" sz="1700">
                <a:latin typeface="Century Gothic"/>
                <a:cs typeface="Arial"/>
              </a:rPr>
              <a:t>Dr. Morgan Gilmour, NASA Ames Research Center</a:t>
            </a:r>
          </a:p>
          <a:p>
            <a:pPr indent="-285750">
              <a:buFont typeface="Arial" panose="020B0604020202020204" pitchFamily="34" charset="0"/>
              <a:buChar char="•"/>
            </a:pPr>
            <a:r>
              <a:rPr lang="en-US" sz="1700">
                <a:latin typeface="Century Gothic"/>
                <a:cs typeface="Arial"/>
              </a:rPr>
              <a:t>Dr. Mike Poland, USGS Yellowstone Volcano Observatory</a:t>
            </a:r>
          </a:p>
          <a:p>
            <a:pPr indent="-285750">
              <a:buFont typeface="Arial" panose="020B0604020202020204" pitchFamily="34" charset="0"/>
              <a:buChar char="•"/>
            </a:pPr>
            <a:r>
              <a:rPr lang="en-US" sz="1700">
                <a:latin typeface="Century Gothic"/>
                <a:cs typeface="Arial"/>
              </a:rPr>
              <a:t>Dr. Brianna Corsa, USGS California Volcano Observatory</a:t>
            </a:r>
          </a:p>
          <a:p>
            <a:pPr indent="-285750">
              <a:buFont typeface="Arial" panose="020B0604020202020204" pitchFamily="34" charset="0"/>
              <a:buChar char="•"/>
            </a:pPr>
            <a:r>
              <a:rPr lang="en-US" sz="1700">
                <a:latin typeface="Century Gothic"/>
                <a:cs typeface="Arial"/>
              </a:rPr>
              <a:t>Dr. Jessica Ball, USGS California Volcano Observatory</a:t>
            </a:r>
          </a:p>
          <a:p>
            <a:pPr indent="-285750">
              <a:buFont typeface="Arial" panose="020B0604020202020204" pitchFamily="34" charset="0"/>
              <a:buChar char="•"/>
            </a:pPr>
            <a:r>
              <a:rPr lang="en-US" sz="1700">
                <a:latin typeface="Century Gothic"/>
                <a:cs typeface="Arial"/>
              </a:rPr>
              <a:t>Dr. Seth Burgess, USGS California Volcano Observatory</a:t>
            </a:r>
          </a:p>
          <a:p>
            <a:pPr indent="-285750">
              <a:buFont typeface="Arial" panose="020B0604020202020204" pitchFamily="34" charset="0"/>
              <a:buChar char="•"/>
            </a:pPr>
            <a:r>
              <a:rPr lang="en-US" sz="1700">
                <a:latin typeface="Century Gothic"/>
                <a:cs typeface="Arial"/>
              </a:rPr>
              <a:t>Jonathan Stock, USGS National Innovation Center</a:t>
            </a:r>
          </a:p>
          <a:p>
            <a:pPr indent="-285750">
              <a:buFont typeface="Arial" panose="020B0604020202020204" pitchFamily="34" charset="0"/>
              <a:buChar char="•"/>
            </a:pPr>
            <a:r>
              <a:rPr lang="en-US" sz="1700">
                <a:latin typeface="Century Gothic"/>
                <a:cs typeface="Arial"/>
              </a:rPr>
              <a:t>Dr. Franz Meyer, University of Alaska Fairbanks &amp; Alaska Satellite</a:t>
            </a:r>
            <a:r>
              <a:rPr lang="en-US" sz="1700">
                <a:solidFill>
                  <a:srgbClr val="404040"/>
                </a:solidFill>
                <a:latin typeface="Century Gothic"/>
                <a:cs typeface="Arial"/>
              </a:rPr>
              <a:t> Facility</a:t>
            </a:r>
            <a:endParaRPr lang="en-US" sz="1700">
              <a:latin typeface="Century Gothic"/>
              <a:cs typeface="Arial"/>
            </a:endParaRPr>
          </a:p>
          <a:p>
            <a:pPr indent="-285750">
              <a:buFont typeface="Arial" panose="020B0604020202020204" pitchFamily="34" charset="0"/>
              <a:buChar char="•"/>
            </a:pPr>
            <a:r>
              <a:rPr lang="en-US" sz="1700">
                <a:solidFill>
                  <a:srgbClr val="404040"/>
                </a:solidFill>
                <a:latin typeface="Century Gothic"/>
                <a:cs typeface="Arial"/>
              </a:rPr>
              <a:t>Lisa Tanh</a:t>
            </a:r>
            <a:r>
              <a:rPr lang="en-US" sz="1700">
                <a:latin typeface="Century Gothic"/>
                <a:cs typeface="Arial"/>
              </a:rPr>
              <a:t>, </a:t>
            </a:r>
            <a:r>
              <a:rPr lang="en-US" sz="1700">
                <a:solidFill>
                  <a:srgbClr val="404040"/>
                </a:solidFill>
                <a:latin typeface="Century Gothic"/>
                <a:cs typeface="Arial"/>
              </a:rPr>
              <a:t>ESRI</a:t>
            </a:r>
            <a:endParaRPr lang="en-US" sz="1700">
              <a:latin typeface="Century Gothic"/>
              <a:cs typeface="Arial"/>
            </a:endParaRPr>
          </a:p>
          <a:p>
            <a:pPr indent="-285750">
              <a:buFont typeface="Arial" panose="020B0604020202020204" pitchFamily="34" charset="0"/>
              <a:buChar char="•"/>
            </a:pPr>
            <a:endParaRPr lang="en-US" sz="1700">
              <a:latin typeface="Century Gothic"/>
              <a:cs typeface="Arial"/>
            </a:endParaRPr>
          </a:p>
          <a:p>
            <a:r>
              <a:rPr lang="en-US" sz="1200" i="1">
                <a:latin typeface="Century Gothic"/>
                <a:cs typeface="Arial"/>
              </a:rPr>
              <a:t>This material contains modified Copernicus Sentinel data (</a:t>
            </a:r>
            <a:r>
              <a:rPr lang="en-US" sz="1200" i="1">
                <a:solidFill>
                  <a:srgbClr val="404040"/>
                </a:solidFill>
                <a:latin typeface="Century Gothic"/>
                <a:cs typeface="Arial"/>
              </a:rPr>
              <a:t>2024</a:t>
            </a:r>
            <a:r>
              <a:rPr lang="en-US" sz="1200" i="1">
                <a:latin typeface="Century Gothic"/>
                <a:cs typeface="Arial"/>
              </a:rPr>
              <a:t>), processed by ESA</a:t>
            </a:r>
            <a:r>
              <a:rPr lang="en-US" sz="1200" i="1">
                <a:solidFill>
                  <a:srgbClr val="404040"/>
                </a:solidFill>
                <a:latin typeface="Century Gothic"/>
                <a:cs typeface="Arial"/>
              </a:rPr>
              <a:t>.</a:t>
            </a:r>
            <a:endParaRPr lang="en-US" sz="1200">
              <a:latin typeface="Century Gothic"/>
              <a:cs typeface="Arial"/>
            </a:endParaRPr>
          </a:p>
          <a:p>
            <a:pPr marL="457200" indent="-457200">
              <a:buFont typeface="Arial,Sans-Serif" panose="020B0604020202020204" pitchFamily="34" charset="0"/>
              <a:buChar char="•"/>
            </a:pPr>
            <a:endParaRPr lang="en-US" sz="2400">
              <a:latin typeface="Century Gothic"/>
              <a:cs typeface="Arial"/>
            </a:endParaRPr>
          </a:p>
          <a:p>
            <a:pPr marL="457200" indent="-457200">
              <a:buClr>
                <a:srgbClr val="BA3A50"/>
              </a:buClr>
              <a:buFont typeface="Arial" panose="020B0604020202020204" pitchFamily="34" charset="0"/>
              <a:buChar char="•"/>
            </a:pPr>
            <a:endParaRPr lang="en-US" sz="2400">
              <a:latin typeface="Century Gothic"/>
              <a:cs typeface="Arial"/>
            </a:endParaRPr>
          </a:p>
          <a:p>
            <a:pPr marL="457200" indent="-457200">
              <a:buClr>
                <a:srgbClr val="D2672B"/>
              </a:buClr>
              <a:buFont typeface="Arial" panose="020B0604020202020204" pitchFamily="34" charset="0"/>
              <a:buChar char="•"/>
            </a:pPr>
            <a:endParaRPr lang="en-US">
              <a:highlight>
                <a:srgbClr val="00FFFF"/>
              </a:highlight>
            </a:endParaRPr>
          </a:p>
          <a:p>
            <a:endParaRPr lang="en-US"/>
          </a:p>
        </p:txBody>
      </p:sp>
    </p:spTree>
    <p:extLst>
      <p:ext uri="{BB962C8B-B14F-4D97-AF65-F5344CB8AC3E}">
        <p14:creationId xmlns:p14="http://schemas.microsoft.com/office/powerpoint/2010/main" val="3159649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 name="Picture 98" descr="A colorful squares with different shades of green and orange&#10;&#10;Description automatically generated">
            <a:extLst>
              <a:ext uri="{FF2B5EF4-FFF2-40B4-BE49-F238E27FC236}">
                <a16:creationId xmlns:a16="http://schemas.microsoft.com/office/drawing/2014/main" id="{4A45E1DD-868F-6E85-BEBA-DD99821370C0}"/>
              </a:ext>
            </a:extLst>
          </p:cNvPr>
          <p:cNvPicPr>
            <a:picLocks noChangeAspect="1"/>
          </p:cNvPicPr>
          <p:nvPr/>
        </p:nvPicPr>
        <p:blipFill>
          <a:blip r:embed="rId3"/>
          <a:stretch>
            <a:fillRect/>
          </a:stretch>
        </p:blipFill>
        <p:spPr>
          <a:xfrm rot="2640000">
            <a:off x="9086553" y="3901951"/>
            <a:ext cx="2137170" cy="2089272"/>
          </a:xfrm>
          <a:prstGeom prst="rect">
            <a:avLst/>
          </a:prstGeom>
          <a:ln w="28575">
            <a:solidFill>
              <a:schemeClr val="tx1"/>
            </a:solidFill>
          </a:ln>
        </p:spPr>
      </p:pic>
      <p:sp>
        <p:nvSpPr>
          <p:cNvPr id="2" name="Title 1">
            <a:extLst>
              <a:ext uri="{FF2B5EF4-FFF2-40B4-BE49-F238E27FC236}">
                <a16:creationId xmlns:a16="http://schemas.microsoft.com/office/drawing/2014/main" id="{E6C622C3-DDC2-AF92-A897-E3D6EC7F70A5}"/>
              </a:ext>
            </a:extLst>
          </p:cNvPr>
          <p:cNvSpPr>
            <a:spLocks noGrp="1"/>
          </p:cNvSpPr>
          <p:nvPr>
            <p:ph type="title"/>
          </p:nvPr>
        </p:nvSpPr>
        <p:spPr/>
        <p:txBody>
          <a:bodyPr/>
          <a:lstStyle/>
          <a:p>
            <a:r>
              <a:rPr lang="en-US"/>
              <a:t>LST and PRECIPITATION MAPS</a:t>
            </a:r>
          </a:p>
        </p:txBody>
      </p:sp>
      <p:pic>
        <p:nvPicPr>
          <p:cNvPr id="13" name="Content Placeholder 12">
            <a:extLst>
              <a:ext uri="{FF2B5EF4-FFF2-40B4-BE49-F238E27FC236}">
                <a16:creationId xmlns:a16="http://schemas.microsoft.com/office/drawing/2014/main" id="{58B7B5CC-6175-A853-7955-5DBD0D9E6D6E}"/>
              </a:ext>
            </a:extLst>
          </p:cNvPr>
          <p:cNvPicPr>
            <a:picLocks noGrp="1" noChangeAspect="1"/>
          </p:cNvPicPr>
          <p:nvPr>
            <p:ph sz="quarter" idx="10"/>
          </p:nvPr>
        </p:nvPicPr>
        <p:blipFill>
          <a:blip r:embed="rId4"/>
          <a:stretch>
            <a:fillRect/>
          </a:stretch>
        </p:blipFill>
        <p:spPr>
          <a:xfrm rot="18840000">
            <a:off x="9096801" y="1277379"/>
            <a:ext cx="2123649" cy="2077792"/>
          </a:xfrm>
          <a:ln w="28575">
            <a:solidFill>
              <a:schemeClr val="tx1"/>
            </a:solidFill>
          </a:ln>
        </p:spPr>
      </p:pic>
      <p:sp>
        <p:nvSpPr>
          <p:cNvPr id="5" name="TextBox 4">
            <a:extLst>
              <a:ext uri="{FF2B5EF4-FFF2-40B4-BE49-F238E27FC236}">
                <a16:creationId xmlns:a16="http://schemas.microsoft.com/office/drawing/2014/main" id="{79645C61-9308-5785-7EB4-2CE16D94E122}"/>
              </a:ext>
            </a:extLst>
          </p:cNvPr>
          <p:cNvSpPr txBox="1"/>
          <p:nvPr/>
        </p:nvSpPr>
        <p:spPr>
          <a:xfrm>
            <a:off x="0" y="633152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Segoe UI"/>
              </a:rPr>
              <a:t>Credits: ​​</a:t>
            </a:r>
          </a:p>
          <a:p>
            <a:r>
              <a:rPr lang="en-US" sz="1400">
                <a:latin typeface="Century Gothic"/>
                <a:cs typeface="Segoe UI"/>
              </a:rPr>
              <a:t>Ivan Tochimani-Hernandez​</a:t>
            </a:r>
          </a:p>
        </p:txBody>
      </p:sp>
      <p:sp>
        <p:nvSpPr>
          <p:cNvPr id="59" name="Rectangle 58">
            <a:extLst>
              <a:ext uri="{FF2B5EF4-FFF2-40B4-BE49-F238E27FC236}">
                <a16:creationId xmlns:a16="http://schemas.microsoft.com/office/drawing/2014/main" id="{DE102392-1BD9-DA5A-E2DB-61E53B0F93AE}"/>
              </a:ext>
            </a:extLst>
          </p:cNvPr>
          <p:cNvSpPr/>
          <p:nvPr/>
        </p:nvSpPr>
        <p:spPr>
          <a:xfrm rot="18840000">
            <a:off x="688467" y="1735856"/>
            <a:ext cx="1463041" cy="1463041"/>
          </a:xfrm>
          <a:prstGeom prst="rect">
            <a:avLst/>
          </a:prstGeom>
          <a:solidFill>
            <a:schemeClr val="accent2">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7170DB19-DBB2-1A8A-C687-9244494F74C8}"/>
              </a:ext>
            </a:extLst>
          </p:cNvPr>
          <p:cNvSpPr/>
          <p:nvPr/>
        </p:nvSpPr>
        <p:spPr>
          <a:xfrm rot="18840000">
            <a:off x="2741628" y="1703946"/>
            <a:ext cx="1463041" cy="1463041"/>
          </a:xfrm>
          <a:prstGeom prst="rect">
            <a:avLst/>
          </a:prstGeom>
          <a:solidFill>
            <a:schemeClr val="accent4">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8105D4B2-38E7-DA2B-A34D-D9F0D2D14915}"/>
              </a:ext>
            </a:extLst>
          </p:cNvPr>
          <p:cNvSpPr/>
          <p:nvPr/>
        </p:nvSpPr>
        <p:spPr>
          <a:xfrm rot="18840000">
            <a:off x="4804766" y="1675049"/>
            <a:ext cx="1463040" cy="1463040"/>
          </a:xfrm>
          <a:prstGeom prst="rect">
            <a:avLst/>
          </a:prstGeom>
          <a:solidFill>
            <a:schemeClr val="accent6">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Rectangle 64">
            <a:extLst>
              <a:ext uri="{FF2B5EF4-FFF2-40B4-BE49-F238E27FC236}">
                <a16:creationId xmlns:a16="http://schemas.microsoft.com/office/drawing/2014/main" id="{737A9106-C354-1E89-9C1E-52455936F978}"/>
              </a:ext>
            </a:extLst>
          </p:cNvPr>
          <p:cNvSpPr/>
          <p:nvPr/>
        </p:nvSpPr>
        <p:spPr>
          <a:xfrm rot="18840000">
            <a:off x="6878837" y="1638760"/>
            <a:ext cx="1463040" cy="1463041"/>
          </a:xfrm>
          <a:prstGeom prst="rect">
            <a:avLst/>
          </a:prstGeom>
          <a:solidFill>
            <a:schemeClr val="accent5">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TextBox 66">
            <a:extLst>
              <a:ext uri="{FF2B5EF4-FFF2-40B4-BE49-F238E27FC236}">
                <a16:creationId xmlns:a16="http://schemas.microsoft.com/office/drawing/2014/main" id="{10D45A35-D188-6C5B-8D9B-FFC00E62BE0D}"/>
              </a:ext>
            </a:extLst>
          </p:cNvPr>
          <p:cNvSpPr txBox="1"/>
          <p:nvPr/>
        </p:nvSpPr>
        <p:spPr>
          <a:xfrm>
            <a:off x="573135" y="1827678"/>
            <a:ext cx="1683079"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Century Gothic"/>
              </a:rPr>
              <a:t>Extract Landsat and MODIS </a:t>
            </a:r>
          </a:p>
          <a:p>
            <a:pPr algn="ctr"/>
            <a:r>
              <a:rPr lang="en-US" sz="1600">
                <a:solidFill>
                  <a:schemeClr val="tx1">
                    <a:lumMod val="76000"/>
                    <a:lumOff val="24000"/>
                  </a:schemeClr>
                </a:solidFill>
                <a:latin typeface="Century Gothic"/>
              </a:rPr>
              <a:t>LST Band Data</a:t>
            </a:r>
          </a:p>
          <a:p>
            <a:pPr algn="ctr"/>
            <a:endParaRPr lang="en-US" sz="1600">
              <a:solidFill>
                <a:schemeClr val="tx1">
                  <a:lumMod val="76000"/>
                  <a:lumOff val="24000"/>
                </a:schemeClr>
              </a:solidFill>
              <a:latin typeface="Century Gothic"/>
            </a:endParaRPr>
          </a:p>
        </p:txBody>
      </p:sp>
      <p:sp>
        <p:nvSpPr>
          <p:cNvPr id="69" name="TextBox 19">
            <a:extLst>
              <a:ext uri="{FF2B5EF4-FFF2-40B4-BE49-F238E27FC236}">
                <a16:creationId xmlns:a16="http://schemas.microsoft.com/office/drawing/2014/main" id="{2FCF54C7-D50E-E5DF-0F82-051009A70066}"/>
              </a:ext>
            </a:extLst>
          </p:cNvPr>
          <p:cNvSpPr txBox="1"/>
          <p:nvPr/>
        </p:nvSpPr>
        <p:spPr>
          <a:xfrm>
            <a:off x="4554981" y="2187653"/>
            <a:ext cx="208184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Century Gothic"/>
              </a:rPr>
              <a:t>Select Nighttime</a:t>
            </a:r>
          </a:p>
          <a:p>
            <a:pPr algn="ctr"/>
            <a:endParaRPr lang="en-US" sz="1600">
              <a:solidFill>
                <a:schemeClr val="tx1">
                  <a:lumMod val="76000"/>
                  <a:lumOff val="24000"/>
                </a:schemeClr>
              </a:solidFill>
              <a:latin typeface="Century Gothic"/>
            </a:endParaRPr>
          </a:p>
        </p:txBody>
      </p:sp>
      <p:sp>
        <p:nvSpPr>
          <p:cNvPr id="71" name="TextBox 18">
            <a:extLst>
              <a:ext uri="{FF2B5EF4-FFF2-40B4-BE49-F238E27FC236}">
                <a16:creationId xmlns:a16="http://schemas.microsoft.com/office/drawing/2014/main" id="{BB1F4331-B0C9-EE2A-4E88-91F720E8948C}"/>
              </a:ext>
            </a:extLst>
          </p:cNvPr>
          <p:cNvSpPr txBox="1"/>
          <p:nvPr/>
        </p:nvSpPr>
        <p:spPr>
          <a:xfrm>
            <a:off x="2674896" y="2139886"/>
            <a:ext cx="159230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6000"/>
                    <a:lumOff val="24000"/>
                  </a:schemeClr>
                </a:solidFill>
                <a:latin typeface="Century Gothic"/>
              </a:rPr>
              <a:t>Select Winter Dates</a:t>
            </a:r>
          </a:p>
        </p:txBody>
      </p:sp>
      <p:sp>
        <p:nvSpPr>
          <p:cNvPr id="77" name="TextBox 76">
            <a:extLst>
              <a:ext uri="{FF2B5EF4-FFF2-40B4-BE49-F238E27FC236}">
                <a16:creationId xmlns:a16="http://schemas.microsoft.com/office/drawing/2014/main" id="{7C8B4D7F-EFC9-0ECB-157E-4E53CA0BA0B5}"/>
              </a:ext>
            </a:extLst>
          </p:cNvPr>
          <p:cNvSpPr txBox="1"/>
          <p:nvPr/>
        </p:nvSpPr>
        <p:spPr>
          <a:xfrm>
            <a:off x="9005010" y="2141290"/>
            <a:ext cx="2299854" cy="40011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rPr>
              <a:t>LST Map</a:t>
            </a:r>
          </a:p>
        </p:txBody>
      </p:sp>
      <p:sp>
        <p:nvSpPr>
          <p:cNvPr id="83" name="Rectangle 82">
            <a:extLst>
              <a:ext uri="{FF2B5EF4-FFF2-40B4-BE49-F238E27FC236}">
                <a16:creationId xmlns:a16="http://schemas.microsoft.com/office/drawing/2014/main" id="{C4C5F5E3-F66E-1596-9D61-CBA3B39774EE}"/>
              </a:ext>
            </a:extLst>
          </p:cNvPr>
          <p:cNvSpPr/>
          <p:nvPr/>
        </p:nvSpPr>
        <p:spPr>
          <a:xfrm rot="18840000">
            <a:off x="4862275" y="4262972"/>
            <a:ext cx="1463040" cy="1463040"/>
          </a:xfrm>
          <a:prstGeom prst="rect">
            <a:avLst/>
          </a:prstGeom>
          <a:solidFill>
            <a:schemeClr val="accent6">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84">
            <a:extLst>
              <a:ext uri="{FF2B5EF4-FFF2-40B4-BE49-F238E27FC236}">
                <a16:creationId xmlns:a16="http://schemas.microsoft.com/office/drawing/2014/main" id="{A6E916F7-D3AB-5872-66ED-A4541D9CA501}"/>
              </a:ext>
            </a:extLst>
          </p:cNvPr>
          <p:cNvSpPr/>
          <p:nvPr/>
        </p:nvSpPr>
        <p:spPr>
          <a:xfrm rot="18840000">
            <a:off x="6936346" y="4240018"/>
            <a:ext cx="1463040" cy="1463041"/>
          </a:xfrm>
          <a:prstGeom prst="rect">
            <a:avLst/>
          </a:prstGeom>
          <a:solidFill>
            <a:schemeClr val="accent5">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TextBox 97">
            <a:extLst>
              <a:ext uri="{FF2B5EF4-FFF2-40B4-BE49-F238E27FC236}">
                <a16:creationId xmlns:a16="http://schemas.microsoft.com/office/drawing/2014/main" id="{A8F35905-5A2E-7436-60E7-D6864C98872F}"/>
              </a:ext>
            </a:extLst>
          </p:cNvPr>
          <p:cNvSpPr txBox="1"/>
          <p:nvPr/>
        </p:nvSpPr>
        <p:spPr>
          <a:xfrm>
            <a:off x="6816437" y="1981200"/>
            <a:ext cx="15932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D3D3D"/>
                </a:solidFill>
                <a:latin typeface="Century Gothic"/>
              </a:rPr>
              <a:t>Create LST Map for Every Study Year</a:t>
            </a:r>
            <a:r>
              <a:rPr lang="en-US" sz="1600">
                <a:latin typeface="Century Gothic"/>
              </a:rPr>
              <a:t>​</a:t>
            </a:r>
            <a:endParaRPr lang="en-US"/>
          </a:p>
        </p:txBody>
      </p:sp>
      <p:sp>
        <p:nvSpPr>
          <p:cNvPr id="91" name="TextBox 90">
            <a:extLst>
              <a:ext uri="{FF2B5EF4-FFF2-40B4-BE49-F238E27FC236}">
                <a16:creationId xmlns:a16="http://schemas.microsoft.com/office/drawing/2014/main" id="{8B8B46BE-DFB3-2458-BB35-D33D169AF405}"/>
              </a:ext>
            </a:extLst>
          </p:cNvPr>
          <p:cNvSpPr txBox="1"/>
          <p:nvPr/>
        </p:nvSpPr>
        <p:spPr>
          <a:xfrm>
            <a:off x="9049000" y="4757335"/>
            <a:ext cx="2392129" cy="400110"/>
          </a:xfrm>
          <a:prstGeom prst="rect">
            <a:avLst/>
          </a:prstGeom>
          <a:solidFill>
            <a:schemeClr val="accent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Century Gothic"/>
              </a:rPr>
              <a:t>Precipitation Map</a:t>
            </a:r>
          </a:p>
        </p:txBody>
      </p:sp>
      <p:sp>
        <p:nvSpPr>
          <p:cNvPr id="3" name="Rectangle 2">
            <a:extLst>
              <a:ext uri="{FF2B5EF4-FFF2-40B4-BE49-F238E27FC236}">
                <a16:creationId xmlns:a16="http://schemas.microsoft.com/office/drawing/2014/main" id="{D62E209D-9B49-6091-070A-F61EA2613037}"/>
              </a:ext>
            </a:extLst>
          </p:cNvPr>
          <p:cNvSpPr/>
          <p:nvPr/>
        </p:nvSpPr>
        <p:spPr>
          <a:xfrm rot="18840000">
            <a:off x="2797046" y="4295792"/>
            <a:ext cx="1463041" cy="1463041"/>
          </a:xfrm>
          <a:prstGeom prst="rect">
            <a:avLst/>
          </a:prstGeom>
          <a:solidFill>
            <a:schemeClr val="accent4">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38DFCF50-CD88-EAB7-83B1-F5B1A734570F}"/>
              </a:ext>
            </a:extLst>
          </p:cNvPr>
          <p:cNvSpPr/>
          <p:nvPr/>
        </p:nvSpPr>
        <p:spPr>
          <a:xfrm rot="18840000">
            <a:off x="732838" y="4340637"/>
            <a:ext cx="1463041" cy="1463041"/>
          </a:xfrm>
          <a:prstGeom prst="rect">
            <a:avLst/>
          </a:prstGeom>
          <a:solidFill>
            <a:schemeClr val="accent2">
              <a:lumMod val="20000"/>
              <a:lumOff val="80000"/>
            </a:schemeClr>
          </a:solidFill>
          <a:ln>
            <a:solidFill>
              <a:srgbClr val="AD3E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D5DE5606-9BC9-F700-869C-29295ABC1634}"/>
              </a:ext>
            </a:extLst>
          </p:cNvPr>
          <p:cNvSpPr txBox="1"/>
          <p:nvPr/>
        </p:nvSpPr>
        <p:spPr>
          <a:xfrm>
            <a:off x="641231" y="4681267"/>
            <a:ext cx="166489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D3D3D"/>
                </a:solidFill>
                <a:latin typeface="Century Gothic"/>
                <a:cs typeface="Segoe UI"/>
              </a:rPr>
              <a:t>Extract CHIRPS</a:t>
            </a:r>
            <a:endParaRPr lang="en-US" sz="1600">
              <a:latin typeface="Century Gothic"/>
              <a:cs typeface="Segoe UI"/>
            </a:endParaRPr>
          </a:p>
          <a:p>
            <a:pPr algn="ctr"/>
            <a:r>
              <a:rPr lang="en-US" sz="1600">
                <a:solidFill>
                  <a:srgbClr val="3D3D3D"/>
                </a:solidFill>
                <a:latin typeface="Century Gothic"/>
                <a:cs typeface="Segoe UI"/>
              </a:rPr>
              <a:t>Precipitation Data</a:t>
            </a:r>
          </a:p>
          <a:p>
            <a:pPr algn="ctr"/>
            <a:r>
              <a:rPr lang="en-US" sz="1600">
                <a:latin typeface="Century Gothic"/>
                <a:cs typeface="Segoe UI"/>
              </a:rPr>
              <a:t>​</a:t>
            </a:r>
          </a:p>
        </p:txBody>
      </p:sp>
      <p:sp>
        <p:nvSpPr>
          <p:cNvPr id="7" name="TextBox 6">
            <a:extLst>
              <a:ext uri="{FF2B5EF4-FFF2-40B4-BE49-F238E27FC236}">
                <a16:creationId xmlns:a16="http://schemas.microsoft.com/office/drawing/2014/main" id="{5A2A8998-7E7A-0073-FBF3-D4A32604DFA7}"/>
              </a:ext>
            </a:extLst>
          </p:cNvPr>
          <p:cNvSpPr txBox="1"/>
          <p:nvPr/>
        </p:nvSpPr>
        <p:spPr>
          <a:xfrm>
            <a:off x="2625304" y="4551871"/>
            <a:ext cx="180867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cs typeface="Segoe UI"/>
              </a:rPr>
              <a:t>Calculate Annual </a:t>
            </a:r>
          </a:p>
          <a:p>
            <a:pPr algn="ctr"/>
            <a:r>
              <a:rPr lang="en-US" sz="1600">
                <a:latin typeface="Century Gothic"/>
                <a:cs typeface="Segoe UI"/>
              </a:rPr>
              <a:t>Precipitation </a:t>
            </a:r>
          </a:p>
          <a:p>
            <a:pPr algn="ctr"/>
            <a:r>
              <a:rPr lang="en-US" sz="1600">
                <a:latin typeface="Century Gothic"/>
                <a:cs typeface="Segoe UI"/>
              </a:rPr>
              <a:t>Sum</a:t>
            </a:r>
          </a:p>
          <a:p>
            <a:pPr algn="ctr"/>
            <a:r>
              <a:rPr lang="en-US" sz="1600">
                <a:latin typeface="Century Gothic"/>
                <a:cs typeface="Segoe UI"/>
              </a:rPr>
              <a:t>​</a:t>
            </a:r>
          </a:p>
        </p:txBody>
      </p:sp>
      <p:sp>
        <p:nvSpPr>
          <p:cNvPr id="8" name="TextBox 7">
            <a:extLst>
              <a:ext uri="{FF2B5EF4-FFF2-40B4-BE49-F238E27FC236}">
                <a16:creationId xmlns:a16="http://schemas.microsoft.com/office/drawing/2014/main" id="{E99BA950-7128-59C6-877D-D98BC300546D}"/>
              </a:ext>
            </a:extLst>
          </p:cNvPr>
          <p:cNvSpPr txBox="1"/>
          <p:nvPr/>
        </p:nvSpPr>
        <p:spPr>
          <a:xfrm>
            <a:off x="4695645" y="4738778"/>
            <a:ext cx="18230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cs typeface="Segoe UI"/>
              </a:rPr>
              <a:t>Filter Data to Study Area</a:t>
            </a:r>
          </a:p>
          <a:p>
            <a:pPr algn="ctr"/>
            <a:r>
              <a:rPr lang="en-US" sz="1600">
                <a:latin typeface="Century Gothic"/>
                <a:cs typeface="Segoe UI"/>
              </a:rPr>
              <a:t>​</a:t>
            </a:r>
          </a:p>
        </p:txBody>
      </p:sp>
      <p:sp>
        <p:nvSpPr>
          <p:cNvPr id="9" name="TextBox 8">
            <a:extLst>
              <a:ext uri="{FF2B5EF4-FFF2-40B4-BE49-F238E27FC236}">
                <a16:creationId xmlns:a16="http://schemas.microsoft.com/office/drawing/2014/main" id="{1BEAA7EA-B4C5-4FB0-BF44-6CD777BFAFB4}"/>
              </a:ext>
            </a:extLst>
          </p:cNvPr>
          <p:cNvSpPr txBox="1"/>
          <p:nvPr/>
        </p:nvSpPr>
        <p:spPr>
          <a:xfrm>
            <a:off x="6881003" y="4408097"/>
            <a:ext cx="159301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cs typeface="Segoe UI"/>
              </a:rPr>
              <a:t>Create </a:t>
            </a:r>
          </a:p>
          <a:p>
            <a:pPr algn="ctr"/>
            <a:r>
              <a:rPr lang="en-US" sz="1600">
                <a:latin typeface="Century Gothic"/>
                <a:cs typeface="Segoe UI"/>
              </a:rPr>
              <a:t>Precipitation Map for Every Year</a:t>
            </a:r>
          </a:p>
          <a:p>
            <a:pPr algn="ctr"/>
            <a:r>
              <a:rPr lang="en-US" sz="1600">
                <a:latin typeface="Century Gothic"/>
                <a:cs typeface="Segoe UI"/>
              </a:rPr>
              <a:t>​</a:t>
            </a:r>
          </a:p>
        </p:txBody>
      </p:sp>
      <p:sp>
        <p:nvSpPr>
          <p:cNvPr id="11" name="Arrow: Right 10">
            <a:extLst>
              <a:ext uri="{FF2B5EF4-FFF2-40B4-BE49-F238E27FC236}">
                <a16:creationId xmlns:a16="http://schemas.microsoft.com/office/drawing/2014/main" id="{096737D5-5392-7042-DD17-42B3AC4DD747}"/>
              </a:ext>
            </a:extLst>
          </p:cNvPr>
          <p:cNvSpPr/>
          <p:nvPr/>
        </p:nvSpPr>
        <p:spPr>
          <a:xfrm>
            <a:off x="2259725" y="2318845"/>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09985D9C-7894-B68C-51EE-D01C10EE8C90}"/>
              </a:ext>
            </a:extLst>
          </p:cNvPr>
          <p:cNvSpPr/>
          <p:nvPr/>
        </p:nvSpPr>
        <p:spPr>
          <a:xfrm>
            <a:off x="6524297" y="4849211"/>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A3DB4404-E486-86AD-3D83-7527FF77F4BE}"/>
              </a:ext>
            </a:extLst>
          </p:cNvPr>
          <p:cNvSpPr/>
          <p:nvPr/>
        </p:nvSpPr>
        <p:spPr>
          <a:xfrm>
            <a:off x="4390697" y="4909645"/>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10AB7A02-7B5D-3108-8291-F40CD16912B2}"/>
              </a:ext>
            </a:extLst>
          </p:cNvPr>
          <p:cNvSpPr/>
          <p:nvPr/>
        </p:nvSpPr>
        <p:spPr>
          <a:xfrm>
            <a:off x="2335925" y="4904390"/>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56300063-2B4E-67B9-8595-5DBD87964F7D}"/>
              </a:ext>
            </a:extLst>
          </p:cNvPr>
          <p:cNvSpPr/>
          <p:nvPr/>
        </p:nvSpPr>
        <p:spPr>
          <a:xfrm>
            <a:off x="6469118" y="2232135"/>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998E3FA9-F547-307A-19F2-8C94D6EC2D61}"/>
              </a:ext>
            </a:extLst>
          </p:cNvPr>
          <p:cNvSpPr/>
          <p:nvPr/>
        </p:nvSpPr>
        <p:spPr>
          <a:xfrm>
            <a:off x="4335518" y="2253155"/>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26DA6020-4493-AF08-F9D2-03D9EDC0B535}"/>
              </a:ext>
            </a:extLst>
          </p:cNvPr>
          <p:cNvSpPr/>
          <p:nvPr/>
        </p:nvSpPr>
        <p:spPr>
          <a:xfrm>
            <a:off x="8473966" y="2226880"/>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9A7CA806-FB42-2B8E-6A59-AAD43A08E5DD}"/>
              </a:ext>
            </a:extLst>
          </p:cNvPr>
          <p:cNvSpPr/>
          <p:nvPr/>
        </p:nvSpPr>
        <p:spPr>
          <a:xfrm>
            <a:off x="8508125" y="4822935"/>
            <a:ext cx="341586" cy="23648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662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9BABAA8-E957-4686-077B-C7C39F5A2484}"/>
              </a:ext>
            </a:extLst>
          </p:cNvPr>
          <p:cNvSpPr/>
          <p:nvPr/>
        </p:nvSpPr>
        <p:spPr>
          <a:xfrm>
            <a:off x="4705436" y="2603409"/>
            <a:ext cx="2308362" cy="592999"/>
          </a:xfrm>
          <a:prstGeom prst="roundRect">
            <a:avLst/>
          </a:prstGeom>
          <a:solidFill>
            <a:srgbClr val="AD3E4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Rounded Corners 9">
            <a:extLst>
              <a:ext uri="{FF2B5EF4-FFF2-40B4-BE49-F238E27FC236}">
                <a16:creationId xmlns:a16="http://schemas.microsoft.com/office/drawing/2014/main" id="{863AE1F4-A95F-E0EA-D069-90C93ED84B98}"/>
              </a:ext>
            </a:extLst>
          </p:cNvPr>
          <p:cNvSpPr/>
          <p:nvPr/>
        </p:nvSpPr>
        <p:spPr>
          <a:xfrm>
            <a:off x="1403437" y="2616110"/>
            <a:ext cx="2308362" cy="592999"/>
          </a:xfrm>
          <a:prstGeom prst="roundRect">
            <a:avLst/>
          </a:prstGeom>
          <a:solidFill>
            <a:srgbClr val="AD3E4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DFE42A0-1823-DBB1-B639-F963E2A386EF}"/>
              </a:ext>
            </a:extLst>
          </p:cNvPr>
          <p:cNvSpPr>
            <a:spLocks noGrp="1"/>
          </p:cNvSpPr>
          <p:nvPr>
            <p:ph type="title"/>
          </p:nvPr>
        </p:nvSpPr>
        <p:spPr/>
        <p:txBody>
          <a:bodyPr/>
          <a:lstStyle/>
          <a:p>
            <a:r>
              <a:rPr lang="en-US"/>
              <a:t>RESULTS: NON-CORRELATION</a:t>
            </a:r>
          </a:p>
        </p:txBody>
      </p:sp>
      <p:sp>
        <p:nvSpPr>
          <p:cNvPr id="6" name="Content Placeholder 5">
            <a:extLst>
              <a:ext uri="{FF2B5EF4-FFF2-40B4-BE49-F238E27FC236}">
                <a16:creationId xmlns:a16="http://schemas.microsoft.com/office/drawing/2014/main" id="{44E22148-C62B-1D75-FCC0-D73623535B0C}"/>
              </a:ext>
            </a:extLst>
          </p:cNvPr>
          <p:cNvSpPr txBox="1">
            <a:spLocks/>
          </p:cNvSpPr>
          <p:nvPr/>
        </p:nvSpPr>
        <p:spPr>
          <a:xfrm>
            <a:off x="171145" y="1034322"/>
            <a:ext cx="8863777" cy="14137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BA3A50"/>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BA3A50"/>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BA3A50"/>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BA3A50"/>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endParaRPr lang="en-US" sz="2200">
              <a:solidFill>
                <a:schemeClr val="tx1">
                  <a:lumMod val="76000"/>
                  <a:lumOff val="24000"/>
                </a:schemeClr>
              </a:solidFill>
            </a:endParaRPr>
          </a:p>
          <a:p>
            <a:pPr>
              <a:spcAft>
                <a:spcPts val="1000"/>
              </a:spcAft>
            </a:pPr>
            <a:r>
              <a:rPr lang="en-US" sz="2200">
                <a:solidFill>
                  <a:schemeClr val="tx1">
                    <a:lumMod val="76000"/>
                    <a:lumOff val="24000"/>
                  </a:schemeClr>
                </a:solidFill>
                <a:latin typeface="Century Gothic"/>
                <a:cs typeface="Arial"/>
              </a:rPr>
              <a:t>No clear visual or statistical evidence proving the impacts of:</a:t>
            </a:r>
          </a:p>
          <a:p>
            <a:pPr marL="342900" indent="-342900">
              <a:spcAft>
                <a:spcPts val="1000"/>
              </a:spcAft>
              <a:buChar char="•"/>
            </a:pPr>
            <a:endParaRPr lang="en-US" sz="2200">
              <a:solidFill>
                <a:schemeClr val="tx1">
                  <a:lumMod val="76000"/>
                  <a:lumOff val="24000"/>
                </a:schemeClr>
              </a:solidFill>
              <a:cs typeface="Arial"/>
            </a:endParaRPr>
          </a:p>
          <a:p>
            <a:pPr marL="285750" indent="-285750">
              <a:spcAft>
                <a:spcPts val="1500"/>
              </a:spcAft>
              <a:buFont typeface="Arial"/>
              <a:buChar char="•"/>
            </a:pPr>
            <a:endParaRPr lang="en-US" sz="2200" b="1">
              <a:solidFill>
                <a:schemeClr val="tx1">
                  <a:lumMod val="76000"/>
                  <a:lumOff val="24000"/>
                </a:schemeClr>
              </a:solidFill>
              <a:cs typeface="Arial"/>
            </a:endParaRPr>
          </a:p>
        </p:txBody>
      </p:sp>
      <p:sp>
        <p:nvSpPr>
          <p:cNvPr id="3" name="TextBox 2">
            <a:extLst>
              <a:ext uri="{FF2B5EF4-FFF2-40B4-BE49-F238E27FC236}">
                <a16:creationId xmlns:a16="http://schemas.microsoft.com/office/drawing/2014/main" id="{3D22E346-736D-358C-A805-06A2A9EA8AA4}"/>
              </a:ext>
            </a:extLst>
          </p:cNvPr>
          <p:cNvSpPr txBox="1"/>
          <p:nvPr/>
        </p:nvSpPr>
        <p:spPr>
          <a:xfrm>
            <a:off x="1185720" y="2714662"/>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Century Gothic"/>
                <a:cs typeface="Arial"/>
              </a:rPr>
              <a:t>Precipitation​</a:t>
            </a:r>
            <a:endParaRPr lang="en-US">
              <a:solidFill>
                <a:schemeClr val="bg1"/>
              </a:solidFill>
            </a:endParaRPr>
          </a:p>
          <a:p>
            <a:pPr marL="1028700" lvl="1" indent="-1028700">
              <a:buFont typeface="Courier New,monospace"/>
              <a:buChar char="o"/>
            </a:pPr>
            <a:endParaRPr lang="en-US" sz="2200">
              <a:solidFill>
                <a:srgbClr val="000000"/>
              </a:solidFill>
              <a:latin typeface="Century Gothic"/>
              <a:cs typeface="Arial"/>
            </a:endParaRPr>
          </a:p>
        </p:txBody>
      </p:sp>
      <p:pic>
        <p:nvPicPr>
          <p:cNvPr id="7" name="Graphic 6" descr="Rain with solid fill">
            <a:extLst>
              <a:ext uri="{FF2B5EF4-FFF2-40B4-BE49-F238E27FC236}">
                <a16:creationId xmlns:a16="http://schemas.microsoft.com/office/drawing/2014/main" id="{7A3B4050-A7BC-A4D2-BAF8-9E0D76AF9D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6534" y="3383920"/>
            <a:ext cx="1015999" cy="955523"/>
          </a:xfrm>
          <a:prstGeom prst="rect">
            <a:avLst/>
          </a:prstGeom>
        </p:spPr>
      </p:pic>
      <p:sp>
        <p:nvSpPr>
          <p:cNvPr id="8" name="TextBox 7">
            <a:extLst>
              <a:ext uri="{FF2B5EF4-FFF2-40B4-BE49-F238E27FC236}">
                <a16:creationId xmlns:a16="http://schemas.microsoft.com/office/drawing/2014/main" id="{6FE16D59-7DAC-B836-9596-EEC010BEBB5E}"/>
              </a:ext>
            </a:extLst>
          </p:cNvPr>
          <p:cNvSpPr txBox="1"/>
          <p:nvPr/>
        </p:nvSpPr>
        <p:spPr>
          <a:xfrm>
            <a:off x="7222555" y="4509015"/>
            <a:ext cx="4265707" cy="195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700" lvl="1" indent="-342900">
              <a:buFont typeface="Courier New"/>
              <a:buChar char="o"/>
            </a:pPr>
            <a:r>
              <a:rPr lang="en-US" sz="2000">
                <a:solidFill>
                  <a:srgbClr val="3D3D3D"/>
                </a:solidFill>
                <a:latin typeface="Century Gothic"/>
                <a:cs typeface="Arial"/>
              </a:rPr>
              <a:t>Significant groundwater extraction between 2020-2023</a:t>
            </a:r>
            <a:r>
              <a:rPr lang="en-US" sz="2000">
                <a:latin typeface="Century Gothic"/>
                <a:cs typeface="Arial"/>
              </a:rPr>
              <a:t>​​​</a:t>
            </a:r>
            <a:endParaRPr lang="en-US"/>
          </a:p>
          <a:p>
            <a:pPr marL="1028700" lvl="1" indent="-342900">
              <a:buFont typeface="Courier New"/>
              <a:buChar char="o"/>
            </a:pPr>
            <a:r>
              <a:rPr lang="en-US" sz="2000">
                <a:solidFill>
                  <a:srgbClr val="3D3D3D"/>
                </a:solidFill>
                <a:latin typeface="Century Gothic"/>
                <a:cs typeface="Arial"/>
              </a:rPr>
              <a:t>No clear subsidence aligning with the impacted area </a:t>
            </a:r>
            <a:r>
              <a:rPr lang="en-US" sz="2000">
                <a:latin typeface="Century Gothic"/>
                <a:cs typeface="Arial"/>
              </a:rPr>
              <a:t>​​</a:t>
            </a:r>
          </a:p>
        </p:txBody>
      </p:sp>
      <p:sp>
        <p:nvSpPr>
          <p:cNvPr id="12" name="TextBox 11">
            <a:extLst>
              <a:ext uri="{FF2B5EF4-FFF2-40B4-BE49-F238E27FC236}">
                <a16:creationId xmlns:a16="http://schemas.microsoft.com/office/drawing/2014/main" id="{E032A172-950C-B75C-BAC4-CC18DCB4623F}"/>
              </a:ext>
            </a:extLst>
          </p:cNvPr>
          <p:cNvSpPr txBox="1"/>
          <p:nvPr/>
        </p:nvSpPr>
        <p:spPr>
          <a:xfrm>
            <a:off x="4487720" y="2714661"/>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Century Gothic"/>
                <a:cs typeface="Arial"/>
              </a:rPr>
              <a:t>Agriculture</a:t>
            </a:r>
          </a:p>
          <a:p>
            <a:pPr marL="1028700" lvl="1" indent="-1028700">
              <a:buFont typeface="Courier New,monospace"/>
              <a:buChar char="o"/>
            </a:pPr>
            <a:endParaRPr lang="en-US" sz="2200">
              <a:solidFill>
                <a:srgbClr val="000000"/>
              </a:solidFill>
              <a:latin typeface="Century Gothic"/>
              <a:cs typeface="Arial"/>
            </a:endParaRPr>
          </a:p>
        </p:txBody>
      </p:sp>
      <p:sp>
        <p:nvSpPr>
          <p:cNvPr id="13" name="Rectangle: Rounded Corners 12">
            <a:extLst>
              <a:ext uri="{FF2B5EF4-FFF2-40B4-BE49-F238E27FC236}">
                <a16:creationId xmlns:a16="http://schemas.microsoft.com/office/drawing/2014/main" id="{903A4018-1535-928A-5D51-D7277A7A5889}"/>
              </a:ext>
            </a:extLst>
          </p:cNvPr>
          <p:cNvSpPr/>
          <p:nvPr/>
        </p:nvSpPr>
        <p:spPr>
          <a:xfrm>
            <a:off x="8337635" y="2603408"/>
            <a:ext cx="2308362" cy="592999"/>
          </a:xfrm>
          <a:prstGeom prst="roundRect">
            <a:avLst/>
          </a:prstGeom>
          <a:solidFill>
            <a:srgbClr val="AD3E4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extBox 13">
            <a:extLst>
              <a:ext uri="{FF2B5EF4-FFF2-40B4-BE49-F238E27FC236}">
                <a16:creationId xmlns:a16="http://schemas.microsoft.com/office/drawing/2014/main" id="{F43A1A0E-5266-B99E-3BB8-263CEA008713}"/>
              </a:ext>
            </a:extLst>
          </p:cNvPr>
          <p:cNvSpPr txBox="1"/>
          <p:nvPr/>
        </p:nvSpPr>
        <p:spPr>
          <a:xfrm>
            <a:off x="8119920" y="271466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Century Gothic"/>
                <a:cs typeface="Arial"/>
              </a:rPr>
              <a:t>Groundwater</a:t>
            </a:r>
          </a:p>
          <a:p>
            <a:pPr marL="1028700" lvl="1" indent="-1028700">
              <a:buFont typeface="Courier New,monospace"/>
              <a:buChar char="o"/>
            </a:pPr>
            <a:endParaRPr lang="en-US" sz="2200">
              <a:solidFill>
                <a:srgbClr val="000000"/>
              </a:solidFill>
              <a:latin typeface="Century Gothic"/>
              <a:cs typeface="Arial"/>
            </a:endParaRPr>
          </a:p>
        </p:txBody>
      </p:sp>
      <p:pic>
        <p:nvPicPr>
          <p:cNvPr id="15" name="Graphic 14" descr="Crops with solid fill">
            <a:extLst>
              <a:ext uri="{FF2B5EF4-FFF2-40B4-BE49-F238E27FC236}">
                <a16:creationId xmlns:a16="http://schemas.microsoft.com/office/drawing/2014/main" id="{53056989-A47D-68D9-C8E8-E761E7D3B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97500" y="3378200"/>
            <a:ext cx="914400" cy="914400"/>
          </a:xfrm>
          <a:prstGeom prst="rect">
            <a:avLst/>
          </a:prstGeom>
        </p:spPr>
      </p:pic>
      <p:pic>
        <p:nvPicPr>
          <p:cNvPr id="16" name="Graphic 15" descr="Water outline">
            <a:extLst>
              <a:ext uri="{FF2B5EF4-FFF2-40B4-BE49-F238E27FC236}">
                <a16:creationId xmlns:a16="http://schemas.microsoft.com/office/drawing/2014/main" id="{AFA2DFA5-C751-A1AD-4EDE-DE43CE5DF6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29700" y="3403600"/>
            <a:ext cx="914400" cy="914400"/>
          </a:xfrm>
          <a:prstGeom prst="rect">
            <a:avLst/>
          </a:prstGeom>
        </p:spPr>
      </p:pic>
      <p:sp>
        <p:nvSpPr>
          <p:cNvPr id="9" name="TextBox 8">
            <a:extLst>
              <a:ext uri="{FF2B5EF4-FFF2-40B4-BE49-F238E27FC236}">
                <a16:creationId xmlns:a16="http://schemas.microsoft.com/office/drawing/2014/main" id="{E506925D-63FE-BBFC-C9AD-5A8EC3DBF2B0}"/>
              </a:ext>
            </a:extLst>
          </p:cNvPr>
          <p:cNvSpPr txBox="1"/>
          <p:nvPr/>
        </p:nvSpPr>
        <p:spPr>
          <a:xfrm>
            <a:off x="376464" y="4506718"/>
            <a:ext cx="354627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700" lvl="1" indent="-342900">
              <a:buFont typeface="Courier New"/>
              <a:buChar char="o"/>
            </a:pPr>
            <a:r>
              <a:rPr lang="en-US" sz="2000">
                <a:solidFill>
                  <a:srgbClr val="3D3D3D"/>
                </a:solidFill>
                <a:latin typeface="Century Gothic"/>
                <a:cs typeface="Arial"/>
              </a:rPr>
              <a:t>No major influx of precipitation that could lead to:</a:t>
            </a:r>
            <a:endParaRPr lang="en-US" sz="2000"/>
          </a:p>
          <a:p>
            <a:pPr marL="1600200" lvl="2" indent="-457200">
              <a:buFont typeface="Courier New"/>
              <a:buChar char="o"/>
            </a:pPr>
            <a:r>
              <a:rPr lang="en-US" sz="2000">
                <a:solidFill>
                  <a:srgbClr val="3D3D3D"/>
                </a:solidFill>
                <a:latin typeface="Century Gothic"/>
                <a:cs typeface="Arial"/>
              </a:rPr>
              <a:t>Slope instability</a:t>
            </a:r>
          </a:p>
          <a:p>
            <a:pPr marL="1600200" lvl="2" indent="-457200">
              <a:buFont typeface="Courier New"/>
              <a:buChar char="o"/>
            </a:pPr>
            <a:r>
              <a:rPr lang="en-US" sz="2000">
                <a:solidFill>
                  <a:srgbClr val="3D3D3D"/>
                </a:solidFill>
                <a:latin typeface="Century Gothic"/>
                <a:cs typeface="Arial"/>
              </a:rPr>
              <a:t>Soil swelling</a:t>
            </a:r>
            <a:endParaRPr lang="en-US" sz="2000"/>
          </a:p>
        </p:txBody>
      </p:sp>
      <p:sp>
        <p:nvSpPr>
          <p:cNvPr id="72" name="TextBox 71">
            <a:extLst>
              <a:ext uri="{FF2B5EF4-FFF2-40B4-BE49-F238E27FC236}">
                <a16:creationId xmlns:a16="http://schemas.microsoft.com/office/drawing/2014/main" id="{6383E4AF-219C-4822-1FCC-361093DE0405}"/>
              </a:ext>
            </a:extLst>
          </p:cNvPr>
          <p:cNvSpPr txBox="1"/>
          <p:nvPr/>
        </p:nvSpPr>
        <p:spPr>
          <a:xfrm>
            <a:off x="3587827" y="4509832"/>
            <a:ext cx="410934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700" lvl="1" indent="-342900">
              <a:buFont typeface="Courier New"/>
              <a:buChar char="o"/>
            </a:pPr>
            <a:r>
              <a:rPr lang="en-US" sz="2000">
                <a:solidFill>
                  <a:srgbClr val="3D3D3D"/>
                </a:solidFill>
                <a:latin typeface="Century Gothic"/>
                <a:cs typeface="Arial"/>
              </a:rPr>
              <a:t>Limited correlation with deformation maps</a:t>
            </a:r>
            <a:endParaRPr lang="en-US" sz="2000">
              <a:solidFill>
                <a:srgbClr val="000000"/>
              </a:solidFill>
              <a:latin typeface="Garamond"/>
              <a:cs typeface="Arial"/>
            </a:endParaRPr>
          </a:p>
          <a:p>
            <a:pPr marL="1028700" lvl="1" indent="-342900">
              <a:buFont typeface="Courier New"/>
              <a:buChar char="o"/>
            </a:pPr>
            <a:r>
              <a:rPr lang="en-US" sz="2000">
                <a:solidFill>
                  <a:srgbClr val="3D3D3D"/>
                </a:solidFill>
                <a:latin typeface="Century Gothic"/>
                <a:cs typeface="Arial"/>
              </a:rPr>
              <a:t>Consumes water resources &amp; contributes to erosion with minor impact</a:t>
            </a:r>
            <a:endParaRPr lang="en-US" sz="2000"/>
          </a:p>
        </p:txBody>
      </p:sp>
    </p:spTree>
    <p:extLst>
      <p:ext uri="{BB962C8B-B14F-4D97-AF65-F5344CB8AC3E}">
        <p14:creationId xmlns:p14="http://schemas.microsoft.com/office/powerpoint/2010/main" val="26129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a landscape with water and mountains&#10;&#10;Description automatically generated">
            <a:extLst>
              <a:ext uri="{FF2B5EF4-FFF2-40B4-BE49-F238E27FC236}">
                <a16:creationId xmlns:a16="http://schemas.microsoft.com/office/drawing/2014/main" id="{FB7E3C11-BEE6-D1DF-20BC-739767BC5D78}"/>
              </a:ext>
            </a:extLst>
          </p:cNvPr>
          <p:cNvPicPr>
            <a:picLocks noChangeAspect="1"/>
          </p:cNvPicPr>
          <p:nvPr/>
        </p:nvPicPr>
        <p:blipFill rotWithShape="1">
          <a:blip r:embed="rId3"/>
          <a:srcRect l="35" t="10631" r="-21" b="6431"/>
          <a:stretch/>
        </p:blipFill>
        <p:spPr>
          <a:xfrm>
            <a:off x="3299" y="3108"/>
            <a:ext cx="12205780" cy="6859263"/>
          </a:xfrm>
          <a:prstGeom prst="rect">
            <a:avLst/>
          </a:prstGeom>
        </p:spPr>
      </p:pic>
      <p:sp>
        <p:nvSpPr>
          <p:cNvPr id="31" name="Rectangle 30">
            <a:extLst>
              <a:ext uri="{FF2B5EF4-FFF2-40B4-BE49-F238E27FC236}">
                <a16:creationId xmlns:a16="http://schemas.microsoft.com/office/drawing/2014/main" id="{F9592DD8-E4A7-B009-0228-B41AB84B9F6B}"/>
              </a:ext>
            </a:extLst>
          </p:cNvPr>
          <p:cNvSpPr/>
          <p:nvPr/>
        </p:nvSpPr>
        <p:spPr>
          <a:xfrm rot="10800000">
            <a:off x="-33308" y="-46569"/>
            <a:ext cx="5637387" cy="6945210"/>
          </a:xfrm>
          <a:prstGeom prst="rect">
            <a:avLst/>
          </a:prstGeom>
          <a:gradFill flip="none" rotWithShape="1">
            <a:gsLst>
              <a:gs pos="0">
                <a:srgbClr val="FFFFFF">
                  <a:alpha val="0"/>
                </a:srgbClr>
              </a:gs>
              <a:gs pos="56000">
                <a:srgbClr val="FFFFFF">
                  <a:alpha val="59000"/>
                </a:srgbClr>
              </a:gs>
              <a:gs pos="13000">
                <a:schemeClr val="bg1">
                  <a:alpha val="38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BAFFE4-A554-016B-98C5-BC511392AC36}"/>
              </a:ext>
            </a:extLst>
          </p:cNvPr>
          <p:cNvSpPr>
            <a:spLocks noGrp="1"/>
          </p:cNvSpPr>
          <p:nvPr>
            <p:ph type="title"/>
          </p:nvPr>
        </p:nvSpPr>
        <p:spPr>
          <a:xfrm>
            <a:off x="1" y="256268"/>
            <a:ext cx="12198063" cy="825844"/>
          </a:xfrm>
        </p:spPr>
        <p:txBody>
          <a:bodyPr/>
          <a:lstStyle/>
          <a:p>
            <a:r>
              <a:rPr lang="en-US"/>
              <a:t>BACKGROUND</a:t>
            </a:r>
          </a:p>
        </p:txBody>
      </p:sp>
      <p:sp>
        <p:nvSpPr>
          <p:cNvPr id="44" name="Content Placeholder 2">
            <a:extLst>
              <a:ext uri="{FF2B5EF4-FFF2-40B4-BE49-F238E27FC236}">
                <a16:creationId xmlns:a16="http://schemas.microsoft.com/office/drawing/2014/main" id="{92183BB6-B8AE-4F5C-6AE4-536A5F4010A6}"/>
              </a:ext>
            </a:extLst>
          </p:cNvPr>
          <p:cNvSpPr>
            <a:spLocks noGrp="1"/>
          </p:cNvSpPr>
          <p:nvPr>
            <p:ph sz="quarter" idx="10"/>
          </p:nvPr>
        </p:nvSpPr>
        <p:spPr>
          <a:xfrm>
            <a:off x="290524" y="1714455"/>
            <a:ext cx="4344054" cy="4446030"/>
          </a:xfrm>
        </p:spPr>
        <p:txBody>
          <a:bodyPr vert="horz" lIns="91440" tIns="45720" rIns="91440" bIns="45720" rtlCol="0" anchor="t">
            <a:noAutofit/>
          </a:bodyPr>
          <a:lstStyle/>
          <a:p>
            <a:pPr marL="457200" indent="-457200">
              <a:spcAft>
                <a:spcPts val="1200"/>
              </a:spcAft>
              <a:buClr>
                <a:srgbClr val="C00000"/>
              </a:buClr>
              <a:buSzPct val="120000"/>
              <a:buChar char="•"/>
            </a:pPr>
            <a:r>
              <a:rPr lang="en-US"/>
              <a:t>Youngest California Coast range volcano</a:t>
            </a:r>
          </a:p>
          <a:p>
            <a:pPr marL="457200" indent="-457200">
              <a:spcAft>
                <a:spcPts val="1200"/>
              </a:spcAft>
              <a:buClr>
                <a:srgbClr val="C00000"/>
              </a:buClr>
              <a:buSzPct val="120000"/>
              <a:buChar char="•"/>
            </a:pPr>
            <a:r>
              <a:rPr lang="en-US"/>
              <a:t>Populated areas </a:t>
            </a:r>
            <a:r>
              <a:rPr lang="en-US" b="1"/>
              <a:t>near previous eruption</a:t>
            </a:r>
            <a:r>
              <a:rPr lang="en-US"/>
              <a:t> sites</a:t>
            </a:r>
          </a:p>
          <a:p>
            <a:pPr marL="457200" indent="-457200">
              <a:spcAft>
                <a:spcPts val="1200"/>
              </a:spcAft>
              <a:buClr>
                <a:srgbClr val="C00000"/>
              </a:buClr>
              <a:buSzPct val="120000"/>
              <a:buChar char="•"/>
            </a:pPr>
            <a:r>
              <a:rPr lang="en-US"/>
              <a:t>Faults running under the lake</a:t>
            </a:r>
          </a:p>
          <a:p>
            <a:pPr marL="457200" indent="-457200">
              <a:spcAft>
                <a:spcPts val="1200"/>
              </a:spcAft>
              <a:buClr>
                <a:srgbClr val="C00000"/>
              </a:buClr>
              <a:buSzPct val="120000"/>
              <a:buChar char="•"/>
            </a:pPr>
            <a:r>
              <a:rPr lang="en-US"/>
              <a:t>Potential for </a:t>
            </a:r>
            <a:r>
              <a:rPr lang="en-US" b="1"/>
              <a:t>explosive volcanism</a:t>
            </a:r>
          </a:p>
          <a:p>
            <a:pPr marL="457200" indent="-457200">
              <a:buChar char="•"/>
            </a:pPr>
            <a:endParaRPr lang="en-US"/>
          </a:p>
          <a:p>
            <a:endParaRPr lang="en-US"/>
          </a:p>
          <a:p>
            <a:endParaRPr lang="en-US"/>
          </a:p>
          <a:p>
            <a:pPr marL="457200" indent="-457200">
              <a:buChar char="•"/>
            </a:pPr>
            <a:endParaRPr lang="en-US"/>
          </a:p>
        </p:txBody>
      </p:sp>
      <p:sp>
        <p:nvSpPr>
          <p:cNvPr id="50" name="TextBox 49">
            <a:extLst>
              <a:ext uri="{FF2B5EF4-FFF2-40B4-BE49-F238E27FC236}">
                <a16:creationId xmlns:a16="http://schemas.microsoft.com/office/drawing/2014/main" id="{48243800-3BA9-25F9-ABCD-F037B1B3A8B8}"/>
              </a:ext>
            </a:extLst>
          </p:cNvPr>
          <p:cNvSpPr txBox="1"/>
          <p:nvPr/>
        </p:nvSpPr>
        <p:spPr>
          <a:xfrm>
            <a:off x="9103996" y="6460093"/>
            <a:ext cx="36860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rPr>
              <a:t>Image Credit: Jessica Ball (USGS)</a:t>
            </a:r>
            <a:endParaRPr lang="en-US" b="1">
              <a:solidFill>
                <a:schemeClr val="bg1"/>
              </a:solidFill>
            </a:endParaRPr>
          </a:p>
        </p:txBody>
      </p:sp>
    </p:spTree>
    <p:extLst>
      <p:ext uri="{BB962C8B-B14F-4D97-AF65-F5344CB8AC3E}">
        <p14:creationId xmlns:p14="http://schemas.microsoft.com/office/powerpoint/2010/main" val="1621584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89209A42-3A92-9F7C-3E93-62568AC28304}"/>
              </a:ext>
            </a:extLst>
          </p:cNvPr>
          <p:cNvSpPr/>
          <p:nvPr/>
        </p:nvSpPr>
        <p:spPr>
          <a:xfrm>
            <a:off x="284638" y="5206191"/>
            <a:ext cx="3020520" cy="120307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latin typeface="Century Gothic"/>
            </a:endParaRPr>
          </a:p>
        </p:txBody>
      </p:sp>
      <p:sp>
        <p:nvSpPr>
          <p:cNvPr id="2" name="Title 1">
            <a:extLst>
              <a:ext uri="{FF2B5EF4-FFF2-40B4-BE49-F238E27FC236}">
                <a16:creationId xmlns:a16="http://schemas.microsoft.com/office/drawing/2014/main" id="{65BAFFE4-A554-016B-98C5-BC511392AC36}"/>
              </a:ext>
            </a:extLst>
          </p:cNvPr>
          <p:cNvSpPr>
            <a:spLocks noGrp="1"/>
          </p:cNvSpPr>
          <p:nvPr>
            <p:ph type="title"/>
          </p:nvPr>
        </p:nvSpPr>
        <p:spPr/>
        <p:txBody>
          <a:bodyPr/>
          <a:lstStyle/>
          <a:p>
            <a:r>
              <a:rPr lang="en-US"/>
              <a:t>COMMUNITY CONCERNS</a:t>
            </a:r>
          </a:p>
        </p:txBody>
      </p:sp>
      <p:sp>
        <p:nvSpPr>
          <p:cNvPr id="6" name="Content Placeholder 5">
            <a:extLst>
              <a:ext uri="{FF2B5EF4-FFF2-40B4-BE49-F238E27FC236}">
                <a16:creationId xmlns:a16="http://schemas.microsoft.com/office/drawing/2014/main" id="{D7D6D70B-CDC0-B175-59D7-9A136C5B55DA}"/>
              </a:ext>
            </a:extLst>
          </p:cNvPr>
          <p:cNvSpPr>
            <a:spLocks noGrp="1"/>
          </p:cNvSpPr>
          <p:nvPr>
            <p:ph sz="quarter" idx="10"/>
          </p:nvPr>
        </p:nvSpPr>
        <p:spPr>
          <a:xfrm>
            <a:off x="1237691" y="5623135"/>
            <a:ext cx="2582469" cy="691465"/>
          </a:xfrm>
        </p:spPr>
        <p:txBody>
          <a:bodyPr vert="horz" lIns="91440" tIns="45720" rIns="91440" bIns="45720" rtlCol="0" anchor="t">
            <a:normAutofit/>
          </a:bodyPr>
          <a:lstStyle/>
          <a:p>
            <a:pPr>
              <a:spcAft>
                <a:spcPts val="1000"/>
              </a:spcAft>
            </a:pPr>
            <a:r>
              <a:rPr lang="en-US" sz="2400"/>
              <a:t>18,000+ People</a:t>
            </a:r>
          </a:p>
          <a:p>
            <a:pPr>
              <a:spcAft>
                <a:spcPts val="1500"/>
              </a:spcAft>
            </a:pPr>
            <a:endParaRPr lang="en-US" sz="2400"/>
          </a:p>
          <a:p>
            <a:pPr marL="342900" indent="-342900">
              <a:spcAft>
                <a:spcPts val="1500"/>
              </a:spcAft>
              <a:buFont typeface="Arial"/>
              <a:buChar char="•"/>
            </a:pPr>
            <a:endParaRPr lang="en-US" sz="2400"/>
          </a:p>
          <a:p>
            <a:pPr marL="342900" indent="-342900">
              <a:spcAft>
                <a:spcPts val="1500"/>
              </a:spcAft>
              <a:buFont typeface="Arial"/>
              <a:buChar char="•"/>
            </a:pPr>
            <a:endParaRPr lang="en-US" sz="2400"/>
          </a:p>
          <a:p>
            <a:pPr marL="285750" indent="-285750">
              <a:spcAft>
                <a:spcPts val="1500"/>
              </a:spcAft>
              <a:buFont typeface="Arial,Sans-Serif"/>
              <a:buChar char="•"/>
            </a:pPr>
            <a:endParaRPr lang="en-US" sz="2400" b="1"/>
          </a:p>
        </p:txBody>
      </p:sp>
      <p:pic>
        <p:nvPicPr>
          <p:cNvPr id="3" name="Graphic 2" descr="Users outline">
            <a:extLst>
              <a:ext uri="{FF2B5EF4-FFF2-40B4-BE49-F238E27FC236}">
                <a16:creationId xmlns:a16="http://schemas.microsoft.com/office/drawing/2014/main" id="{D7D0C492-0FF0-A096-9BC1-D99987B48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426" y="3574707"/>
            <a:ext cx="2071537" cy="2058837"/>
          </a:xfrm>
          <a:prstGeom prst="rect">
            <a:avLst/>
          </a:prstGeom>
        </p:spPr>
      </p:pic>
      <p:sp>
        <p:nvSpPr>
          <p:cNvPr id="7" name="Rectangle: Rounded Corners 6">
            <a:extLst>
              <a:ext uri="{FF2B5EF4-FFF2-40B4-BE49-F238E27FC236}">
                <a16:creationId xmlns:a16="http://schemas.microsoft.com/office/drawing/2014/main" id="{372667D4-233C-3FDC-0D01-EC22CF91AA6B}"/>
              </a:ext>
            </a:extLst>
          </p:cNvPr>
          <p:cNvSpPr/>
          <p:nvPr/>
        </p:nvSpPr>
        <p:spPr>
          <a:xfrm>
            <a:off x="730337" y="1511210"/>
            <a:ext cx="10741162" cy="1634399"/>
          </a:xfrm>
          <a:prstGeom prst="roundRect">
            <a:avLst/>
          </a:prstGeom>
          <a:solidFill>
            <a:srgbClr val="AD3E4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584D90D9-BD9B-942D-37A9-C3EBB4C6ECA0}"/>
              </a:ext>
            </a:extLst>
          </p:cNvPr>
          <p:cNvSpPr txBox="1"/>
          <p:nvPr/>
        </p:nvSpPr>
        <p:spPr>
          <a:xfrm>
            <a:off x="1288457" y="1708916"/>
            <a:ext cx="94281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Century Gothic"/>
                <a:ea typeface="+mn-lt"/>
                <a:cs typeface="+mn-lt"/>
              </a:rPr>
              <a:t>"Residents, infrastructure, agricultural, water, and recreational resources would be at </a:t>
            </a:r>
            <a:r>
              <a:rPr lang="en-US" sz="2400" b="1">
                <a:solidFill>
                  <a:schemeClr val="bg1"/>
                </a:solidFill>
                <a:latin typeface="Century Gothic"/>
                <a:ea typeface="+mn-lt"/>
                <a:cs typeface="+mn-lt"/>
              </a:rPr>
              <a:t>significant risk </a:t>
            </a:r>
            <a:r>
              <a:rPr lang="en-US" sz="2400">
                <a:solidFill>
                  <a:schemeClr val="bg1"/>
                </a:solidFill>
                <a:latin typeface="Century Gothic"/>
                <a:ea typeface="+mn-lt"/>
                <a:cs typeface="+mn-lt"/>
              </a:rPr>
              <a:t>in the event of explosive phreatomagmatic activity. " (Ball, 2022)</a:t>
            </a:r>
            <a:endParaRPr lang="en-US" sz="2400">
              <a:solidFill>
                <a:schemeClr val="bg1"/>
              </a:solidFill>
              <a:latin typeface="Century Gothic"/>
            </a:endParaRPr>
          </a:p>
        </p:txBody>
      </p:sp>
      <p:pic>
        <p:nvPicPr>
          <p:cNvPr id="4" name="Graphic 3" descr="Schoolhouse with solid fill">
            <a:extLst>
              <a:ext uri="{FF2B5EF4-FFF2-40B4-BE49-F238E27FC236}">
                <a16:creationId xmlns:a16="http://schemas.microsoft.com/office/drawing/2014/main" id="{81DD0F7F-AF03-9DFE-769F-AF8539B392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0378" y="3429000"/>
            <a:ext cx="2035833" cy="1992701"/>
          </a:xfrm>
          <a:prstGeom prst="rect">
            <a:avLst/>
          </a:prstGeom>
        </p:spPr>
      </p:pic>
      <p:sp>
        <p:nvSpPr>
          <p:cNvPr id="11" name="Content Placeholder 5">
            <a:extLst>
              <a:ext uri="{FF2B5EF4-FFF2-40B4-BE49-F238E27FC236}">
                <a16:creationId xmlns:a16="http://schemas.microsoft.com/office/drawing/2014/main" id="{6E0206B9-C0CF-13B5-1302-FBCC9A7E9EF7}"/>
              </a:ext>
            </a:extLst>
          </p:cNvPr>
          <p:cNvSpPr txBox="1">
            <a:spLocks/>
          </p:cNvSpPr>
          <p:nvPr/>
        </p:nvSpPr>
        <p:spPr>
          <a:xfrm>
            <a:off x="7393953" y="5374064"/>
            <a:ext cx="3538811" cy="118960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BA3A50"/>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BA3A50"/>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BA3A50"/>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BA3A50"/>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spcAft>
                <a:spcPts val="600"/>
              </a:spcAft>
            </a:pPr>
            <a:r>
              <a:rPr lang="en-US" sz="2400"/>
              <a:t>20+ Community </a:t>
            </a:r>
            <a:endParaRPr lang="en-US"/>
          </a:p>
          <a:p>
            <a:pPr algn="ctr">
              <a:spcBef>
                <a:spcPts val="600"/>
              </a:spcBef>
              <a:spcAft>
                <a:spcPts val="600"/>
              </a:spcAft>
            </a:pPr>
            <a:r>
              <a:rPr lang="en-US" sz="2400"/>
              <a:t>Service Facilities</a:t>
            </a:r>
            <a:endParaRPr lang="en-US"/>
          </a:p>
        </p:txBody>
      </p:sp>
      <p:pic>
        <p:nvPicPr>
          <p:cNvPr id="15" name="Graphic 14" descr="Farm scene outline">
            <a:extLst>
              <a:ext uri="{FF2B5EF4-FFF2-40B4-BE49-F238E27FC236}">
                <a16:creationId xmlns:a16="http://schemas.microsoft.com/office/drawing/2014/main" id="{184BDAAD-D9D9-BCD8-3616-3D489CB36B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7452" y="3768603"/>
            <a:ext cx="1618890" cy="1561381"/>
          </a:xfrm>
          <a:prstGeom prst="rect">
            <a:avLst/>
          </a:prstGeom>
        </p:spPr>
      </p:pic>
      <p:sp>
        <p:nvSpPr>
          <p:cNvPr id="16" name="Content Placeholder 5">
            <a:extLst>
              <a:ext uri="{FF2B5EF4-FFF2-40B4-BE49-F238E27FC236}">
                <a16:creationId xmlns:a16="http://schemas.microsoft.com/office/drawing/2014/main" id="{2507E61A-3220-C821-4C31-2AACD3AD4231}"/>
              </a:ext>
            </a:extLst>
          </p:cNvPr>
          <p:cNvSpPr txBox="1">
            <a:spLocks/>
          </p:cNvSpPr>
          <p:nvPr/>
        </p:nvSpPr>
        <p:spPr>
          <a:xfrm>
            <a:off x="4098946" y="5419551"/>
            <a:ext cx="2995902" cy="108847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BA3A50"/>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BA3A50"/>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BA3A50"/>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BA3A50"/>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spcAft>
                <a:spcPts val="600"/>
              </a:spcAft>
            </a:pPr>
            <a:r>
              <a:rPr lang="en-US" sz="2400"/>
              <a:t>1,000+ Acres</a:t>
            </a:r>
          </a:p>
          <a:p>
            <a:pPr algn="ctr">
              <a:lnSpc>
                <a:spcPct val="100000"/>
              </a:lnSpc>
              <a:spcBef>
                <a:spcPts val="600"/>
              </a:spcBef>
              <a:spcAft>
                <a:spcPts val="600"/>
              </a:spcAft>
            </a:pPr>
            <a:r>
              <a:rPr lang="en-US" sz="2400"/>
              <a:t>of Agriculture</a:t>
            </a:r>
          </a:p>
        </p:txBody>
      </p:sp>
    </p:spTree>
    <p:extLst>
      <p:ext uri="{BB962C8B-B14F-4D97-AF65-F5344CB8AC3E}">
        <p14:creationId xmlns:p14="http://schemas.microsoft.com/office/powerpoint/2010/main" val="3093804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AFFE4-A554-016B-98C5-BC511392AC36}"/>
              </a:ext>
            </a:extLst>
          </p:cNvPr>
          <p:cNvSpPr>
            <a:spLocks noGrp="1"/>
          </p:cNvSpPr>
          <p:nvPr>
            <p:ph type="title"/>
          </p:nvPr>
        </p:nvSpPr>
        <p:spPr>
          <a:xfrm>
            <a:off x="1" y="256268"/>
            <a:ext cx="12198063" cy="825844"/>
          </a:xfrm>
        </p:spPr>
        <p:txBody>
          <a:bodyPr/>
          <a:lstStyle/>
          <a:p>
            <a:r>
              <a:rPr lang="en-US"/>
              <a:t>GROUND DEFORMATION</a:t>
            </a:r>
          </a:p>
        </p:txBody>
      </p:sp>
      <p:pic>
        <p:nvPicPr>
          <p:cNvPr id="43" name="Picture 42" descr="A cartoon of brown and blue surface&#10;&#10;Description automatically generated">
            <a:extLst>
              <a:ext uri="{FF2B5EF4-FFF2-40B4-BE49-F238E27FC236}">
                <a16:creationId xmlns:a16="http://schemas.microsoft.com/office/drawing/2014/main" id="{9241F51B-C474-CAAE-FC02-C31FD286A37F}"/>
              </a:ext>
            </a:extLst>
          </p:cNvPr>
          <p:cNvPicPr>
            <a:picLocks noChangeAspect="1"/>
          </p:cNvPicPr>
          <p:nvPr/>
        </p:nvPicPr>
        <p:blipFill>
          <a:blip r:embed="rId3"/>
          <a:stretch>
            <a:fillRect/>
          </a:stretch>
        </p:blipFill>
        <p:spPr>
          <a:xfrm>
            <a:off x="598715" y="1959551"/>
            <a:ext cx="11016342" cy="3973040"/>
          </a:xfrm>
          <a:prstGeom prst="rect">
            <a:avLst/>
          </a:prstGeom>
          <a:ln w="28575">
            <a:solidFill>
              <a:schemeClr val="tx1"/>
            </a:solidFill>
          </a:ln>
          <a:effectLst>
            <a:outerShdw blurRad="50800" dist="127000" dir="2700000">
              <a:srgbClr val="000000">
                <a:alpha val="40000"/>
              </a:srgbClr>
            </a:outerShdw>
          </a:effectLst>
        </p:spPr>
      </p:pic>
      <p:sp>
        <p:nvSpPr>
          <p:cNvPr id="44" name="TextBox 25">
            <a:extLst>
              <a:ext uri="{FF2B5EF4-FFF2-40B4-BE49-F238E27FC236}">
                <a16:creationId xmlns:a16="http://schemas.microsoft.com/office/drawing/2014/main" id="{B9654B90-D477-DA13-EFF3-715BF0A6D6E0}"/>
              </a:ext>
            </a:extLst>
          </p:cNvPr>
          <p:cNvSpPr txBox="1"/>
          <p:nvPr/>
        </p:nvSpPr>
        <p:spPr>
          <a:xfrm>
            <a:off x="8008298" y="4439256"/>
            <a:ext cx="1442091" cy="830997"/>
          </a:xfrm>
          <a:prstGeom prst="rect">
            <a:avLst/>
          </a:prstGeom>
          <a:solidFill>
            <a:schemeClr val="bg2">
              <a:alpha val="86000"/>
            </a:schemeClr>
          </a:solidFill>
          <a:ln w="22225">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Century Gothic"/>
              </a:rPr>
              <a:t>magma expanding chamber</a:t>
            </a:r>
          </a:p>
        </p:txBody>
      </p:sp>
      <p:cxnSp>
        <p:nvCxnSpPr>
          <p:cNvPr id="49" name="Straight Arrow Connector 48">
            <a:extLst>
              <a:ext uri="{FF2B5EF4-FFF2-40B4-BE49-F238E27FC236}">
                <a16:creationId xmlns:a16="http://schemas.microsoft.com/office/drawing/2014/main" id="{2A407918-E5F9-7702-7662-824903EB620D}"/>
              </a:ext>
            </a:extLst>
          </p:cNvPr>
          <p:cNvCxnSpPr>
            <a:cxnSpLocks/>
          </p:cNvCxnSpPr>
          <p:nvPr/>
        </p:nvCxnSpPr>
        <p:spPr>
          <a:xfrm flipV="1">
            <a:off x="4737925" y="4309620"/>
            <a:ext cx="743527" cy="429489"/>
          </a:xfrm>
          <a:prstGeom prst="straightConnector1">
            <a:avLst/>
          </a:prstGeom>
          <a:ln w="1397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9645E93-66ED-6157-B14E-FBBDAB783373}"/>
              </a:ext>
            </a:extLst>
          </p:cNvPr>
          <p:cNvCxnSpPr>
            <a:cxnSpLocks/>
          </p:cNvCxnSpPr>
          <p:nvPr/>
        </p:nvCxnSpPr>
        <p:spPr>
          <a:xfrm>
            <a:off x="4727040" y="5348709"/>
            <a:ext cx="852383" cy="365168"/>
          </a:xfrm>
          <a:prstGeom prst="straightConnector1">
            <a:avLst/>
          </a:prstGeom>
          <a:ln w="1397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98B0A81D-9E3A-9E97-0055-32B0F4FFC96B}"/>
              </a:ext>
            </a:extLst>
          </p:cNvPr>
          <p:cNvCxnSpPr>
            <a:cxnSpLocks/>
          </p:cNvCxnSpPr>
          <p:nvPr/>
        </p:nvCxnSpPr>
        <p:spPr>
          <a:xfrm flipH="1" flipV="1">
            <a:off x="1007423" y="4189877"/>
            <a:ext cx="878444" cy="331518"/>
          </a:xfrm>
          <a:prstGeom prst="straightConnector1">
            <a:avLst/>
          </a:prstGeom>
          <a:ln w="1397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54588EC9-A0ED-9E84-7C93-C409BD6DA6A8}"/>
              </a:ext>
            </a:extLst>
          </p:cNvPr>
          <p:cNvCxnSpPr>
            <a:cxnSpLocks/>
          </p:cNvCxnSpPr>
          <p:nvPr/>
        </p:nvCxnSpPr>
        <p:spPr>
          <a:xfrm flipH="1">
            <a:off x="920338" y="5272508"/>
            <a:ext cx="736930" cy="528454"/>
          </a:xfrm>
          <a:prstGeom prst="straightConnector1">
            <a:avLst/>
          </a:prstGeom>
          <a:ln w="1397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72914A3A-3EA4-FA0D-600F-5406418D2A9D}"/>
              </a:ext>
            </a:extLst>
          </p:cNvPr>
          <p:cNvCxnSpPr>
            <a:cxnSpLocks/>
          </p:cNvCxnSpPr>
          <p:nvPr/>
        </p:nvCxnSpPr>
        <p:spPr>
          <a:xfrm flipH="1">
            <a:off x="6519405" y="5431589"/>
            <a:ext cx="679724" cy="336780"/>
          </a:xfrm>
          <a:prstGeom prst="straightConnector1">
            <a:avLst/>
          </a:prstGeom>
          <a:ln w="635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589C9734-D6E7-E56A-B92E-FA1681AD1096}"/>
              </a:ext>
            </a:extLst>
          </p:cNvPr>
          <p:cNvCxnSpPr>
            <a:cxnSpLocks/>
          </p:cNvCxnSpPr>
          <p:nvPr/>
        </p:nvCxnSpPr>
        <p:spPr>
          <a:xfrm>
            <a:off x="10366872" y="5627532"/>
            <a:ext cx="670104" cy="293238"/>
          </a:xfrm>
          <a:prstGeom prst="straightConnector1">
            <a:avLst/>
          </a:prstGeom>
          <a:ln w="635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CC6BDF89-EDF0-650F-1AE8-B95690C5F2C8}"/>
              </a:ext>
            </a:extLst>
          </p:cNvPr>
          <p:cNvCxnSpPr>
            <a:cxnSpLocks/>
          </p:cNvCxnSpPr>
          <p:nvPr/>
        </p:nvCxnSpPr>
        <p:spPr>
          <a:xfrm flipV="1">
            <a:off x="10345100" y="4549170"/>
            <a:ext cx="735418" cy="87762"/>
          </a:xfrm>
          <a:prstGeom prst="straightConnector1">
            <a:avLst/>
          </a:prstGeom>
          <a:ln w="635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57E74E03-33DD-A8A0-43D8-A378CAD02913}"/>
              </a:ext>
            </a:extLst>
          </p:cNvPr>
          <p:cNvCxnSpPr>
            <a:cxnSpLocks/>
          </p:cNvCxnSpPr>
          <p:nvPr/>
        </p:nvCxnSpPr>
        <p:spPr>
          <a:xfrm flipH="1" flipV="1">
            <a:off x="6432320" y="4440311"/>
            <a:ext cx="940980" cy="316363"/>
          </a:xfrm>
          <a:prstGeom prst="straightConnector1">
            <a:avLst/>
          </a:prstGeom>
          <a:ln w="63500">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61" name="TextBox 25">
            <a:extLst>
              <a:ext uri="{FF2B5EF4-FFF2-40B4-BE49-F238E27FC236}">
                <a16:creationId xmlns:a16="http://schemas.microsoft.com/office/drawing/2014/main" id="{9947CFAC-50A8-0D6A-A1D1-51B2DAFFFBAB}"/>
              </a:ext>
            </a:extLst>
          </p:cNvPr>
          <p:cNvSpPr txBox="1"/>
          <p:nvPr/>
        </p:nvSpPr>
        <p:spPr>
          <a:xfrm>
            <a:off x="2532784" y="4210657"/>
            <a:ext cx="1289690" cy="1077218"/>
          </a:xfrm>
          <a:prstGeom prst="rect">
            <a:avLst/>
          </a:prstGeom>
          <a:solidFill>
            <a:schemeClr val="bg2">
              <a:alpha val="86000"/>
            </a:schemeClr>
          </a:solidFill>
          <a:ln w="22225">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Century Gothic"/>
              </a:rPr>
              <a:t>gas &amp; magma</a:t>
            </a:r>
            <a:endParaRPr lang="en-US"/>
          </a:p>
          <a:p>
            <a:pPr algn="ctr"/>
            <a:r>
              <a:rPr lang="en-US" sz="1600">
                <a:latin typeface="Century Gothic"/>
              </a:rPr>
              <a:t>expanding chamber</a:t>
            </a:r>
            <a:endParaRPr lang="en-US"/>
          </a:p>
        </p:txBody>
      </p:sp>
      <p:sp>
        <p:nvSpPr>
          <p:cNvPr id="15" name="TextBox 14">
            <a:extLst>
              <a:ext uri="{FF2B5EF4-FFF2-40B4-BE49-F238E27FC236}">
                <a16:creationId xmlns:a16="http://schemas.microsoft.com/office/drawing/2014/main" id="{FE8104F4-A1F9-F783-AF90-F4282454CF91}"/>
              </a:ext>
            </a:extLst>
          </p:cNvPr>
          <p:cNvSpPr txBox="1"/>
          <p:nvPr/>
        </p:nvSpPr>
        <p:spPr>
          <a:xfrm>
            <a:off x="594241" y="2053990"/>
            <a:ext cx="27838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Closed-Vent</a:t>
            </a:r>
            <a:endParaRPr lang="en-US">
              <a:solidFill>
                <a:schemeClr val="tx1">
                  <a:lumMod val="75000"/>
                  <a:lumOff val="25000"/>
                </a:schemeClr>
              </a:solidFill>
            </a:endParaRPr>
          </a:p>
          <a:p>
            <a:endParaRPr lang="en-US" sz="2400" b="1">
              <a:latin typeface="Century Gothic"/>
            </a:endParaRPr>
          </a:p>
        </p:txBody>
      </p:sp>
      <p:sp>
        <p:nvSpPr>
          <p:cNvPr id="6" name="TextBox 5">
            <a:extLst>
              <a:ext uri="{FF2B5EF4-FFF2-40B4-BE49-F238E27FC236}">
                <a16:creationId xmlns:a16="http://schemas.microsoft.com/office/drawing/2014/main" id="{AF8F3FB7-E8E7-3CEE-B928-38055DB24F44}"/>
              </a:ext>
            </a:extLst>
          </p:cNvPr>
          <p:cNvSpPr txBox="1"/>
          <p:nvPr/>
        </p:nvSpPr>
        <p:spPr>
          <a:xfrm>
            <a:off x="6515115" y="2057037"/>
            <a:ext cx="27838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entury Gothic"/>
              </a:rPr>
              <a:t>Open-Vent</a:t>
            </a:r>
            <a:endParaRPr lang="en-US"/>
          </a:p>
        </p:txBody>
      </p:sp>
      <p:sp>
        <p:nvSpPr>
          <p:cNvPr id="3" name="TextBox 2">
            <a:extLst>
              <a:ext uri="{FF2B5EF4-FFF2-40B4-BE49-F238E27FC236}">
                <a16:creationId xmlns:a16="http://schemas.microsoft.com/office/drawing/2014/main" id="{A0A6155D-E0B1-2B56-871C-A88985726414}"/>
              </a:ext>
            </a:extLst>
          </p:cNvPr>
          <p:cNvSpPr txBox="1"/>
          <p:nvPr/>
        </p:nvSpPr>
        <p:spPr>
          <a:xfrm>
            <a:off x="6531897" y="2420263"/>
            <a:ext cx="27838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Less Inflation</a:t>
            </a:r>
            <a:endParaRPr lang="en-US"/>
          </a:p>
        </p:txBody>
      </p:sp>
      <p:sp>
        <p:nvSpPr>
          <p:cNvPr id="63" name="TextBox 62">
            <a:extLst>
              <a:ext uri="{FF2B5EF4-FFF2-40B4-BE49-F238E27FC236}">
                <a16:creationId xmlns:a16="http://schemas.microsoft.com/office/drawing/2014/main" id="{515529DF-5A27-02B0-5176-71674216D7B1}"/>
              </a:ext>
            </a:extLst>
          </p:cNvPr>
          <p:cNvSpPr txBox="1"/>
          <p:nvPr/>
        </p:nvSpPr>
        <p:spPr>
          <a:xfrm>
            <a:off x="599182" y="2420262"/>
            <a:ext cx="27838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More Inflation</a:t>
            </a:r>
            <a:endParaRPr lang="en-US"/>
          </a:p>
        </p:txBody>
      </p:sp>
      <p:sp>
        <p:nvSpPr>
          <p:cNvPr id="8" name="Text Placeholder 4">
            <a:extLst>
              <a:ext uri="{FF2B5EF4-FFF2-40B4-BE49-F238E27FC236}">
                <a16:creationId xmlns:a16="http://schemas.microsoft.com/office/drawing/2014/main" id="{D674FC17-CAFE-BB3A-DD0B-DC94D3D67107}"/>
              </a:ext>
            </a:extLst>
          </p:cNvPr>
          <p:cNvSpPr txBox="1">
            <a:spLocks/>
          </p:cNvSpPr>
          <p:nvPr/>
        </p:nvSpPr>
        <p:spPr>
          <a:xfrm>
            <a:off x="9061277" y="6530536"/>
            <a:ext cx="2991975" cy="229496"/>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a:ln>
                  <a:noFill/>
                </a:ln>
                <a:solidFill>
                  <a:prstClr val="black">
                    <a:lumMod val="75000"/>
                    <a:lumOff val="25000"/>
                  </a:prstClr>
                </a:solidFill>
                <a:effectLst/>
                <a:uLnTx/>
                <a:uFillTx/>
                <a:latin typeface="Century Gothic"/>
              </a:rPr>
              <a:t>Image Credit: </a:t>
            </a:r>
            <a:r>
              <a:rPr lang="en-US" sz="1400">
                <a:solidFill>
                  <a:prstClr val="black">
                    <a:lumMod val="75000"/>
                    <a:lumOff val="25000"/>
                  </a:prstClr>
                </a:solidFill>
                <a:latin typeface="Century Gothic"/>
              </a:rPr>
              <a:t>Charlie Nuncio</a:t>
            </a:r>
            <a:endParaRPr kumimoji="0" lang="en-US" sz="1400" i="0" u="none" strike="noStrike" kern="1200" cap="none" spc="0" normalizeH="0" baseline="0" noProof="0">
              <a:ln>
                <a:noFill/>
              </a:ln>
              <a:solidFill>
                <a:prstClr val="black">
                  <a:lumMod val="75000"/>
                  <a:lumOff val="25000"/>
                </a:prstClr>
              </a:solidFill>
              <a:effectLst/>
              <a:uLnTx/>
              <a:uFillTx/>
              <a:latin typeface="Century Gothic"/>
            </a:endParaRPr>
          </a:p>
        </p:txBody>
      </p:sp>
    </p:spTree>
    <p:extLst>
      <p:ext uri="{BB962C8B-B14F-4D97-AF65-F5344CB8AC3E}">
        <p14:creationId xmlns:p14="http://schemas.microsoft.com/office/powerpoint/2010/main" val="2485914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PARTNERS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6426685" y="4139693"/>
            <a:ext cx="4981243" cy="2366400"/>
          </a:xfrm>
        </p:spPr>
        <p:txBody>
          <a:bodyPr vert="horz" lIns="91440" tIns="45720" rIns="91440" bIns="45720" rtlCol="0" anchor="t">
            <a:noAutofit/>
          </a:bodyPr>
          <a:lstStyle/>
          <a:p>
            <a:pPr marL="342900" indent="-342900">
              <a:spcAft>
                <a:spcPts val="2000"/>
              </a:spcAft>
              <a:buClr>
                <a:srgbClr val="BA3A50"/>
              </a:buClr>
              <a:buFont typeface="Arial" panose="020B0604020202020204" pitchFamily="34" charset="0"/>
              <a:buChar char="•"/>
            </a:pPr>
            <a:r>
              <a:rPr lang="en-US" sz="2000"/>
              <a:t>Support</a:t>
            </a:r>
            <a:r>
              <a:rPr lang="en-US" sz="2000" b="1"/>
              <a:t> hazards assessment </a:t>
            </a:r>
            <a:r>
              <a:rPr lang="en-US" sz="2000"/>
              <a:t>related to Clear Lake Volcanic Field (CLVF)</a:t>
            </a:r>
            <a:endParaRPr lang="en-US"/>
          </a:p>
          <a:p>
            <a:pPr marL="342900" indent="-342900">
              <a:spcAft>
                <a:spcPts val="2000"/>
              </a:spcAft>
              <a:buClr>
                <a:srgbClr val="BA3A50"/>
              </a:buClr>
              <a:buFont typeface="Arial" panose="020B0604020202020204" pitchFamily="34" charset="0"/>
              <a:buChar char="•"/>
            </a:pPr>
            <a:r>
              <a:rPr lang="en-US" sz="2000" b="1"/>
              <a:t>Investigate</a:t>
            </a:r>
            <a:r>
              <a:rPr lang="en-US" sz="2000"/>
              <a:t> the area's eruptive history</a:t>
            </a:r>
          </a:p>
          <a:p>
            <a:pPr marL="342900" indent="-342900">
              <a:spcAft>
                <a:spcPts val="2000"/>
              </a:spcAft>
              <a:buClr>
                <a:srgbClr val="BA3A50"/>
              </a:buClr>
              <a:buFont typeface="Arial" panose="020B0604020202020204" pitchFamily="34" charset="0"/>
              <a:buChar char="•"/>
            </a:pPr>
            <a:r>
              <a:rPr lang="en-US" sz="2000"/>
              <a:t>Inform on local </a:t>
            </a:r>
            <a:r>
              <a:rPr lang="en-US" sz="2000" b="1"/>
              <a:t>disaster mitigation</a:t>
            </a:r>
          </a:p>
        </p:txBody>
      </p:sp>
      <p:sp>
        <p:nvSpPr>
          <p:cNvPr id="4" name="TextBox 3">
            <a:extLst>
              <a:ext uri="{FF2B5EF4-FFF2-40B4-BE49-F238E27FC236}">
                <a16:creationId xmlns:a16="http://schemas.microsoft.com/office/drawing/2014/main" id="{4A857D38-68D8-6993-4295-05E1070EFAF6}"/>
              </a:ext>
            </a:extLst>
          </p:cNvPr>
          <p:cNvSpPr txBox="1"/>
          <p:nvPr/>
        </p:nvSpPr>
        <p:spPr>
          <a:xfrm>
            <a:off x="580740" y="1303333"/>
            <a:ext cx="67737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rPr>
              <a:t>United States Geological Survey</a:t>
            </a:r>
            <a:endParaRPr lang="en-US">
              <a:solidFill>
                <a:schemeClr val="tx1">
                  <a:lumMod val="75000"/>
                  <a:lumOff val="25000"/>
                </a:schemeClr>
              </a:solidFill>
              <a:latin typeface="Garamond"/>
            </a:endParaRPr>
          </a:p>
          <a:p>
            <a:r>
              <a:rPr lang="en-US" sz="2000" i="1">
                <a:solidFill>
                  <a:schemeClr val="tx1">
                    <a:lumMod val="75000"/>
                    <a:lumOff val="25000"/>
                  </a:schemeClr>
                </a:solidFill>
                <a:latin typeface="Century Gothic"/>
              </a:rPr>
              <a:t>California Volcano Observatory </a:t>
            </a:r>
            <a:endParaRPr lang="en-US" sz="2000" i="1">
              <a:solidFill>
                <a:schemeClr val="tx1">
                  <a:lumMod val="75000"/>
                  <a:lumOff val="25000"/>
                </a:schemeClr>
              </a:solidFill>
            </a:endParaRPr>
          </a:p>
        </p:txBody>
      </p:sp>
      <p:sp>
        <p:nvSpPr>
          <p:cNvPr id="3" name="Rectangle 2">
            <a:extLst>
              <a:ext uri="{FF2B5EF4-FFF2-40B4-BE49-F238E27FC236}">
                <a16:creationId xmlns:a16="http://schemas.microsoft.com/office/drawing/2014/main" id="{F36F8024-372B-7217-CB45-2E3C95752EA3}"/>
              </a:ext>
            </a:extLst>
          </p:cNvPr>
          <p:cNvSpPr/>
          <p:nvPr/>
        </p:nvSpPr>
        <p:spPr>
          <a:xfrm>
            <a:off x="6070878" y="1909186"/>
            <a:ext cx="5233517" cy="201804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green text on a black background&#10;&#10;Description automatically generated">
            <a:extLst>
              <a:ext uri="{FF2B5EF4-FFF2-40B4-BE49-F238E27FC236}">
                <a16:creationId xmlns:a16="http://schemas.microsoft.com/office/drawing/2014/main" id="{5F5E9492-BBFF-9CAD-20F3-C277F6F83C46}"/>
              </a:ext>
            </a:extLst>
          </p:cNvPr>
          <p:cNvPicPr>
            <a:picLocks noChangeAspect="1"/>
          </p:cNvPicPr>
          <p:nvPr/>
        </p:nvPicPr>
        <p:blipFill>
          <a:blip r:embed="rId3"/>
          <a:stretch>
            <a:fillRect/>
          </a:stretch>
        </p:blipFill>
        <p:spPr>
          <a:xfrm>
            <a:off x="6423319" y="2081571"/>
            <a:ext cx="4648803" cy="1835344"/>
          </a:xfrm>
          <a:prstGeom prst="rect">
            <a:avLst/>
          </a:prstGeom>
        </p:spPr>
      </p:pic>
      <p:pic>
        <p:nvPicPr>
          <p:cNvPr id="2" name="Picture 1" descr="A lake surrounded by trees and mountains&#10;&#10;Description automatically generated">
            <a:extLst>
              <a:ext uri="{FF2B5EF4-FFF2-40B4-BE49-F238E27FC236}">
                <a16:creationId xmlns:a16="http://schemas.microsoft.com/office/drawing/2014/main" id="{D138C309-0E01-C009-3746-8C110FF6C9AA}"/>
              </a:ext>
            </a:extLst>
          </p:cNvPr>
          <p:cNvPicPr>
            <a:picLocks noChangeAspect="1"/>
          </p:cNvPicPr>
          <p:nvPr/>
        </p:nvPicPr>
        <p:blipFill>
          <a:blip r:embed="rId4"/>
          <a:stretch>
            <a:fillRect/>
          </a:stretch>
        </p:blipFill>
        <p:spPr>
          <a:xfrm>
            <a:off x="582162" y="2270613"/>
            <a:ext cx="5756868" cy="4118778"/>
          </a:xfrm>
          <a:prstGeom prst="rect">
            <a:avLst/>
          </a:prstGeom>
        </p:spPr>
      </p:pic>
      <p:sp>
        <p:nvSpPr>
          <p:cNvPr id="5" name="TextBox 4">
            <a:extLst>
              <a:ext uri="{FF2B5EF4-FFF2-40B4-BE49-F238E27FC236}">
                <a16:creationId xmlns:a16="http://schemas.microsoft.com/office/drawing/2014/main" id="{E9348BAF-4109-C792-C2D3-17AE5BA2DEC8}"/>
              </a:ext>
            </a:extLst>
          </p:cNvPr>
          <p:cNvSpPr txBox="1"/>
          <p:nvPr/>
        </p:nvSpPr>
        <p:spPr>
          <a:xfrm>
            <a:off x="583093" y="6380875"/>
            <a:ext cx="39145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Image Credit: Julie Donnelly-Nolan</a:t>
            </a:r>
          </a:p>
        </p:txBody>
      </p:sp>
    </p:spTree>
    <p:extLst>
      <p:ext uri="{BB962C8B-B14F-4D97-AF65-F5344CB8AC3E}">
        <p14:creationId xmlns:p14="http://schemas.microsoft.com/office/powerpoint/2010/main" val="647509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424EBB6-7E73-DFD9-B3E3-CD38C59F963C}"/>
              </a:ext>
            </a:extLst>
          </p:cNvPr>
          <p:cNvSpPr/>
          <p:nvPr/>
        </p:nvSpPr>
        <p:spPr>
          <a:xfrm>
            <a:off x="1079740" y="2750633"/>
            <a:ext cx="9934957" cy="1138382"/>
          </a:xfrm>
          <a:prstGeom prst="roundRect">
            <a:avLst/>
          </a:prstGeom>
          <a:solidFill>
            <a:srgbClr val="BA3A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BAFFE4-A554-016B-98C5-BC511392AC36}"/>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06F2F861-54E3-EB29-DC2C-56D2B0C1A7D5}"/>
              </a:ext>
            </a:extLst>
          </p:cNvPr>
          <p:cNvSpPr>
            <a:spLocks noGrp="1"/>
          </p:cNvSpPr>
          <p:nvPr>
            <p:ph sz="quarter" idx="10"/>
          </p:nvPr>
        </p:nvSpPr>
        <p:spPr>
          <a:xfrm>
            <a:off x="486820" y="1521212"/>
            <a:ext cx="11179175" cy="1074637"/>
          </a:xfrm>
        </p:spPr>
        <p:txBody>
          <a:bodyPr vert="horz" lIns="91440" tIns="45720" rIns="91440" bIns="45720" rtlCol="0" anchor="t">
            <a:noAutofit/>
          </a:bodyPr>
          <a:lstStyle/>
          <a:p>
            <a:r>
              <a:rPr lang="en-US" sz="2500" b="1">
                <a:solidFill>
                  <a:srgbClr val="AD3E4A"/>
                </a:solidFill>
              </a:rPr>
              <a:t>OUR GOAL</a:t>
            </a:r>
            <a:r>
              <a:rPr lang="en-US" sz="2500">
                <a:solidFill>
                  <a:srgbClr val="AD3E4A"/>
                </a:solidFill>
              </a:rPr>
              <a:t>:</a:t>
            </a:r>
            <a:r>
              <a:rPr lang="en-US" sz="2500"/>
              <a:t> Assess feasibility of using Sentinel-1 C-SAR data and Digital Elevation Models (DEMs) to create a historic time series of deformation with interferometric analysis. </a:t>
            </a:r>
          </a:p>
        </p:txBody>
      </p:sp>
      <p:pic>
        <p:nvPicPr>
          <p:cNvPr id="5" name="Graphic 4" descr="Volcano outline">
            <a:extLst>
              <a:ext uri="{FF2B5EF4-FFF2-40B4-BE49-F238E27FC236}">
                <a16:creationId xmlns:a16="http://schemas.microsoft.com/office/drawing/2014/main" id="{20E570E0-28FA-5359-F9B6-E7AAEB60AD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1927" y="5976418"/>
            <a:ext cx="723901" cy="710294"/>
          </a:xfrm>
          <a:prstGeom prst="rect">
            <a:avLst/>
          </a:prstGeom>
        </p:spPr>
      </p:pic>
      <p:sp>
        <p:nvSpPr>
          <p:cNvPr id="8" name="TextBox 7">
            <a:extLst>
              <a:ext uri="{FF2B5EF4-FFF2-40B4-BE49-F238E27FC236}">
                <a16:creationId xmlns:a16="http://schemas.microsoft.com/office/drawing/2014/main" id="{7CAB0F84-7253-167C-7A2C-EF97C0EF6A29}"/>
              </a:ext>
            </a:extLst>
          </p:cNvPr>
          <p:cNvSpPr txBox="1"/>
          <p:nvPr/>
        </p:nvSpPr>
        <p:spPr>
          <a:xfrm>
            <a:off x="1938305" y="2933690"/>
            <a:ext cx="866308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pPr>
            <a:r>
              <a:rPr lang="en-US" sz="2200">
                <a:solidFill>
                  <a:schemeClr val="bg1"/>
                </a:solidFill>
                <a:latin typeface="Century Gothic"/>
                <a:cs typeface="Arial"/>
              </a:rPr>
              <a:t>Provide the USGS with a </a:t>
            </a:r>
            <a:r>
              <a:rPr lang="en-US" sz="2200" b="1">
                <a:solidFill>
                  <a:schemeClr val="bg1"/>
                </a:solidFill>
                <a:latin typeface="Century Gothic"/>
                <a:cs typeface="Arial"/>
              </a:rPr>
              <a:t>deformation baseline </a:t>
            </a:r>
            <a:r>
              <a:rPr lang="en-US" sz="2200">
                <a:solidFill>
                  <a:schemeClr val="bg1"/>
                </a:solidFill>
                <a:latin typeface="Century Gothic"/>
                <a:cs typeface="Arial"/>
              </a:rPr>
              <a:t>at CLVF to assist hazard identification and inform future decision making </a:t>
            </a:r>
          </a:p>
        </p:txBody>
      </p:sp>
      <p:sp>
        <p:nvSpPr>
          <p:cNvPr id="10" name="Rectangle: Rounded Corners 9">
            <a:extLst>
              <a:ext uri="{FF2B5EF4-FFF2-40B4-BE49-F238E27FC236}">
                <a16:creationId xmlns:a16="http://schemas.microsoft.com/office/drawing/2014/main" id="{623C42C2-CBD6-8BBD-0991-061AFEF4FB2B}"/>
              </a:ext>
            </a:extLst>
          </p:cNvPr>
          <p:cNvSpPr/>
          <p:nvPr/>
        </p:nvSpPr>
        <p:spPr>
          <a:xfrm>
            <a:off x="1066371" y="5365763"/>
            <a:ext cx="9934957" cy="1138382"/>
          </a:xfrm>
          <a:prstGeom prst="roundRect">
            <a:avLst/>
          </a:prstGeom>
          <a:solidFill>
            <a:srgbClr val="D3879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Volcano outline">
            <a:extLst>
              <a:ext uri="{FF2B5EF4-FFF2-40B4-BE49-F238E27FC236}">
                <a16:creationId xmlns:a16="http://schemas.microsoft.com/office/drawing/2014/main" id="{B75EC38B-1CA4-645C-F88A-8D34AE01FC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4005" y="5548698"/>
            <a:ext cx="901204" cy="1009842"/>
          </a:xfrm>
          <a:prstGeom prst="rect">
            <a:avLst/>
          </a:prstGeom>
        </p:spPr>
      </p:pic>
      <p:sp>
        <p:nvSpPr>
          <p:cNvPr id="13" name="TextBox 12">
            <a:extLst>
              <a:ext uri="{FF2B5EF4-FFF2-40B4-BE49-F238E27FC236}">
                <a16:creationId xmlns:a16="http://schemas.microsoft.com/office/drawing/2014/main" id="{B7C7BF5B-77E5-D842-D01F-D813C73DAEC3}"/>
              </a:ext>
            </a:extLst>
          </p:cNvPr>
          <p:cNvSpPr txBox="1"/>
          <p:nvPr/>
        </p:nvSpPr>
        <p:spPr>
          <a:xfrm>
            <a:off x="1931621" y="5548821"/>
            <a:ext cx="866977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pPr>
            <a:r>
              <a:rPr lang="en-US" sz="2200">
                <a:solidFill>
                  <a:schemeClr val="bg1"/>
                </a:solidFill>
                <a:latin typeface="Century Gothic"/>
                <a:cs typeface="Arial"/>
              </a:rPr>
              <a:t>Use social media to communicate the </a:t>
            </a:r>
            <a:r>
              <a:rPr lang="en-US" sz="2200" b="1">
                <a:solidFill>
                  <a:schemeClr val="bg1"/>
                </a:solidFill>
                <a:latin typeface="Century Gothic"/>
                <a:cs typeface="Arial"/>
              </a:rPr>
              <a:t>capabilities of </a:t>
            </a:r>
            <a:r>
              <a:rPr lang="en-US" sz="2200" b="1" err="1">
                <a:solidFill>
                  <a:schemeClr val="bg1"/>
                </a:solidFill>
                <a:latin typeface="Century Gothic"/>
                <a:cs typeface="Arial"/>
              </a:rPr>
              <a:t>InSAR</a:t>
            </a:r>
            <a:r>
              <a:rPr lang="en-US" sz="2200" b="1">
                <a:solidFill>
                  <a:schemeClr val="bg1"/>
                </a:solidFill>
                <a:latin typeface="Century Gothic"/>
                <a:cs typeface="Arial"/>
              </a:rPr>
              <a:t> </a:t>
            </a:r>
            <a:r>
              <a:rPr lang="en-US" sz="2200">
                <a:solidFill>
                  <a:schemeClr val="bg1"/>
                </a:solidFill>
                <a:latin typeface="Century Gothic"/>
                <a:cs typeface="Arial"/>
              </a:rPr>
              <a:t>to monitor volcanoes &amp; potential hazards at CLVF</a:t>
            </a:r>
            <a:endParaRPr lang="en-US" sz="2200">
              <a:solidFill>
                <a:schemeClr val="bg1"/>
              </a:solidFill>
            </a:endParaRPr>
          </a:p>
        </p:txBody>
      </p:sp>
      <p:pic>
        <p:nvPicPr>
          <p:cNvPr id="15" name="Graphic 14" descr="Volcano outline">
            <a:extLst>
              <a:ext uri="{FF2B5EF4-FFF2-40B4-BE49-F238E27FC236}">
                <a16:creationId xmlns:a16="http://schemas.microsoft.com/office/drawing/2014/main" id="{9ECAFF72-7A5D-5CE6-7EC4-8325B2F1F7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4005" y="3011710"/>
            <a:ext cx="877637" cy="950925"/>
          </a:xfrm>
          <a:prstGeom prst="rect">
            <a:avLst/>
          </a:prstGeom>
        </p:spPr>
      </p:pic>
      <p:sp>
        <p:nvSpPr>
          <p:cNvPr id="4" name="Rectangle: Rounded Corners 3">
            <a:extLst>
              <a:ext uri="{FF2B5EF4-FFF2-40B4-BE49-F238E27FC236}">
                <a16:creationId xmlns:a16="http://schemas.microsoft.com/office/drawing/2014/main" id="{2B22043D-8323-E356-5D9C-2FDDDE156FFF}"/>
              </a:ext>
            </a:extLst>
          </p:cNvPr>
          <p:cNvSpPr/>
          <p:nvPr/>
        </p:nvSpPr>
        <p:spPr>
          <a:xfrm>
            <a:off x="1110220" y="4051113"/>
            <a:ext cx="9934957" cy="1138382"/>
          </a:xfrm>
          <a:prstGeom prst="roundRect">
            <a:avLst/>
          </a:prstGeom>
          <a:solidFill>
            <a:srgbClr val="CD5F7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B2AB65-F627-03D2-AAD5-0FEDA3CE234A}"/>
              </a:ext>
            </a:extLst>
          </p:cNvPr>
          <p:cNvSpPr txBox="1"/>
          <p:nvPr/>
        </p:nvSpPr>
        <p:spPr>
          <a:xfrm>
            <a:off x="1968785" y="4234170"/>
            <a:ext cx="866308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pPr>
            <a:r>
              <a:rPr lang="en-US" sz="2200">
                <a:solidFill>
                  <a:schemeClr val="bg1"/>
                </a:solidFill>
                <a:latin typeface="Century Gothic"/>
                <a:cs typeface="Arial"/>
              </a:rPr>
              <a:t>Contextualize </a:t>
            </a:r>
            <a:r>
              <a:rPr lang="en-US" sz="2200" b="1">
                <a:solidFill>
                  <a:schemeClr val="bg1"/>
                </a:solidFill>
                <a:latin typeface="Century Gothic"/>
                <a:cs typeface="Arial"/>
              </a:rPr>
              <a:t>deformation patterns </a:t>
            </a:r>
            <a:r>
              <a:rPr lang="en-US" sz="2200">
                <a:solidFill>
                  <a:schemeClr val="bg1"/>
                </a:solidFill>
                <a:latin typeface="Century Gothic"/>
                <a:cs typeface="Arial"/>
              </a:rPr>
              <a:t>using supplemental study area data</a:t>
            </a:r>
          </a:p>
        </p:txBody>
      </p:sp>
      <p:pic>
        <p:nvPicPr>
          <p:cNvPr id="9" name="Graphic 8" descr="Volcano outline">
            <a:extLst>
              <a:ext uri="{FF2B5EF4-FFF2-40B4-BE49-F238E27FC236}">
                <a16:creationId xmlns:a16="http://schemas.microsoft.com/office/drawing/2014/main" id="{BB5E925E-3B73-FD15-C763-5F8A61902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4485" y="4312190"/>
            <a:ext cx="877637" cy="950925"/>
          </a:xfrm>
          <a:prstGeom prst="rect">
            <a:avLst/>
          </a:prstGeom>
        </p:spPr>
      </p:pic>
    </p:spTree>
    <p:extLst>
      <p:ext uri="{BB962C8B-B14F-4D97-AF65-F5344CB8AC3E}">
        <p14:creationId xmlns:p14="http://schemas.microsoft.com/office/powerpoint/2010/main" val="1818184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9ACA67-8CD1-A664-402F-7F6F1DB4AF3F}"/>
              </a:ext>
            </a:extLst>
          </p:cNvPr>
          <p:cNvSpPr/>
          <p:nvPr/>
        </p:nvSpPr>
        <p:spPr>
          <a:xfrm>
            <a:off x="0" y="274999"/>
            <a:ext cx="12191999" cy="817420"/>
          </a:xfrm>
          <a:prstGeom prst="rect">
            <a:avLst/>
          </a:prstGeom>
          <a:solidFill>
            <a:srgbClr val="BA3A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ABA0EF-E654-7091-C0AD-730A11BD995E}"/>
              </a:ext>
            </a:extLst>
          </p:cNvPr>
          <p:cNvSpPr>
            <a:spLocks noGrp="1"/>
          </p:cNvSpPr>
          <p:nvPr>
            <p:ph type="title"/>
          </p:nvPr>
        </p:nvSpPr>
        <p:spPr>
          <a:xfrm>
            <a:off x="506896" y="314259"/>
            <a:ext cx="9396383" cy="778298"/>
          </a:xfrm>
          <a:effectLst>
            <a:outerShdw blurRad="63500" dist="38100" dir="2700000">
              <a:srgbClr val="000000">
                <a:alpha val="45000"/>
              </a:srgbClr>
            </a:outerShdw>
          </a:effectLst>
        </p:spPr>
        <p:txBody>
          <a:bodyPr>
            <a:normAutofit fontScale="90000"/>
          </a:bodyPr>
          <a:lstStyle/>
          <a:p>
            <a:r>
              <a:rPr lang="en-US" sz="4900">
                <a:solidFill>
                  <a:schemeClr val="bg1"/>
                </a:solidFill>
              </a:rPr>
              <a:t>EARTH OBSERVATIONS</a:t>
            </a:r>
            <a:br>
              <a:rPr lang="en-US"/>
            </a:br>
            <a:endParaRPr lang="en-US">
              <a:solidFill>
                <a:schemeClr val="bg1"/>
              </a:solidFill>
            </a:endParaRPr>
          </a:p>
        </p:txBody>
      </p:sp>
      <p:pic>
        <p:nvPicPr>
          <p:cNvPr id="5" name="Picture 4" descr="A satellite in space&#10;&#10;Description automatically generated">
            <a:extLst>
              <a:ext uri="{FF2B5EF4-FFF2-40B4-BE49-F238E27FC236}">
                <a16:creationId xmlns:a16="http://schemas.microsoft.com/office/drawing/2014/main" id="{BEF03611-1208-E51B-CBE1-FD0D0DE6DE37}"/>
              </a:ext>
            </a:extLst>
          </p:cNvPr>
          <p:cNvPicPr>
            <a:picLocks noChangeAspect="1"/>
          </p:cNvPicPr>
          <p:nvPr/>
        </p:nvPicPr>
        <p:blipFill>
          <a:blip r:embed="rId4"/>
          <a:stretch>
            <a:fillRect/>
          </a:stretch>
        </p:blipFill>
        <p:spPr>
          <a:xfrm>
            <a:off x="8744882" y="1030321"/>
            <a:ext cx="3176416" cy="3152849"/>
          </a:xfrm>
          <a:prstGeom prst="rect">
            <a:avLst/>
          </a:prstGeom>
        </p:spPr>
      </p:pic>
      <p:sp>
        <p:nvSpPr>
          <p:cNvPr id="6" name="Rectangle 5">
            <a:extLst>
              <a:ext uri="{FF2B5EF4-FFF2-40B4-BE49-F238E27FC236}">
                <a16:creationId xmlns:a16="http://schemas.microsoft.com/office/drawing/2014/main" id="{74515D08-DA51-456A-527C-820D813D7AB5}"/>
              </a:ext>
            </a:extLst>
          </p:cNvPr>
          <p:cNvSpPr/>
          <p:nvPr/>
        </p:nvSpPr>
        <p:spPr>
          <a:xfrm>
            <a:off x="7178255" y="1708652"/>
            <a:ext cx="2242869" cy="503208"/>
          </a:xfrm>
          <a:prstGeom prst="rect">
            <a:avLst/>
          </a:prstGeom>
          <a:solidFill>
            <a:srgbClr val="BA3A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a:rPr>
              <a:t>Sentinel-1 C-SAR</a:t>
            </a:r>
          </a:p>
        </p:txBody>
      </p:sp>
      <p:sp>
        <p:nvSpPr>
          <p:cNvPr id="7" name="Rectangle 6">
            <a:extLst>
              <a:ext uri="{FF2B5EF4-FFF2-40B4-BE49-F238E27FC236}">
                <a16:creationId xmlns:a16="http://schemas.microsoft.com/office/drawing/2014/main" id="{93062D27-059C-A510-1DE9-03EAE9AC3631}"/>
              </a:ext>
            </a:extLst>
          </p:cNvPr>
          <p:cNvSpPr/>
          <p:nvPr/>
        </p:nvSpPr>
        <p:spPr>
          <a:xfrm>
            <a:off x="6234110" y="5773842"/>
            <a:ext cx="2021203" cy="495352"/>
          </a:xfrm>
          <a:prstGeom prst="rect">
            <a:avLst/>
          </a:prstGeom>
          <a:solidFill>
            <a:srgbClr val="BA3A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Landsat 8 OLI</a:t>
            </a:r>
          </a:p>
        </p:txBody>
      </p:sp>
      <p:pic>
        <p:nvPicPr>
          <p:cNvPr id="8" name="Picture 7" descr="A satellite in space&#10;&#10;Description automatically generated">
            <a:extLst>
              <a:ext uri="{FF2B5EF4-FFF2-40B4-BE49-F238E27FC236}">
                <a16:creationId xmlns:a16="http://schemas.microsoft.com/office/drawing/2014/main" id="{31ECB1EC-D7C9-AD86-D88D-69CE000DFEF3}"/>
              </a:ext>
            </a:extLst>
          </p:cNvPr>
          <p:cNvPicPr>
            <a:picLocks noChangeAspect="1"/>
          </p:cNvPicPr>
          <p:nvPr/>
        </p:nvPicPr>
        <p:blipFill>
          <a:blip r:embed="rId5"/>
          <a:stretch>
            <a:fillRect/>
          </a:stretch>
        </p:blipFill>
        <p:spPr>
          <a:xfrm>
            <a:off x="6394523" y="4059781"/>
            <a:ext cx="1905000" cy="1552575"/>
          </a:xfrm>
          <a:prstGeom prst="rect">
            <a:avLst/>
          </a:prstGeom>
        </p:spPr>
      </p:pic>
      <p:pic>
        <p:nvPicPr>
          <p:cNvPr id="10" name="Picture 9" descr="A gold satellite with black background&#10;&#10;Description automatically generated">
            <a:extLst>
              <a:ext uri="{FF2B5EF4-FFF2-40B4-BE49-F238E27FC236}">
                <a16:creationId xmlns:a16="http://schemas.microsoft.com/office/drawing/2014/main" id="{2B44BF70-5242-38EC-24BE-A4F5CE8870D3}"/>
              </a:ext>
            </a:extLst>
          </p:cNvPr>
          <p:cNvPicPr>
            <a:picLocks noChangeAspect="1"/>
          </p:cNvPicPr>
          <p:nvPr/>
        </p:nvPicPr>
        <p:blipFill>
          <a:blip r:embed="rId6"/>
          <a:stretch>
            <a:fillRect/>
          </a:stretch>
        </p:blipFill>
        <p:spPr>
          <a:xfrm>
            <a:off x="4614395" y="1930393"/>
            <a:ext cx="2965331" cy="2372624"/>
          </a:xfrm>
          <a:prstGeom prst="rect">
            <a:avLst/>
          </a:prstGeom>
        </p:spPr>
      </p:pic>
      <p:sp>
        <p:nvSpPr>
          <p:cNvPr id="11" name="Rectangle 10">
            <a:extLst>
              <a:ext uri="{FF2B5EF4-FFF2-40B4-BE49-F238E27FC236}">
                <a16:creationId xmlns:a16="http://schemas.microsoft.com/office/drawing/2014/main" id="{0C545CBD-0CAA-FDEA-1A99-3B7643930319}"/>
              </a:ext>
            </a:extLst>
          </p:cNvPr>
          <p:cNvSpPr/>
          <p:nvPr/>
        </p:nvSpPr>
        <p:spPr>
          <a:xfrm>
            <a:off x="3009570" y="2998430"/>
            <a:ext cx="2257246" cy="618226"/>
          </a:xfrm>
          <a:prstGeom prst="rect">
            <a:avLst/>
          </a:prstGeom>
          <a:solidFill>
            <a:srgbClr val="BA3A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rPr>
              <a:t>Sentinel-5P TROPOMI</a:t>
            </a:r>
          </a:p>
        </p:txBody>
      </p:sp>
      <p:pic>
        <p:nvPicPr>
          <p:cNvPr id="12" name="Picture 11" descr="File:Artist's rendering of NASA's Aqua Satellite.jpg">
            <a:extLst>
              <a:ext uri="{FF2B5EF4-FFF2-40B4-BE49-F238E27FC236}">
                <a16:creationId xmlns:a16="http://schemas.microsoft.com/office/drawing/2014/main" id="{633A3841-7BED-6996-FCB0-8F8084C540A8}"/>
              </a:ext>
            </a:extLst>
          </p:cNvPr>
          <p:cNvPicPr>
            <a:picLocks noChangeAspect="1"/>
          </p:cNvPicPr>
          <p:nvPr/>
        </p:nvPicPr>
        <p:blipFill>
          <a:blip r:embed="rId7"/>
          <a:stretch>
            <a:fillRect/>
          </a:stretch>
        </p:blipFill>
        <p:spPr>
          <a:xfrm>
            <a:off x="9334100" y="5238650"/>
            <a:ext cx="2861095" cy="1554552"/>
          </a:xfrm>
          <a:prstGeom prst="rect">
            <a:avLst/>
          </a:prstGeom>
        </p:spPr>
      </p:pic>
      <p:sp>
        <p:nvSpPr>
          <p:cNvPr id="15" name="Rectangle 14">
            <a:extLst>
              <a:ext uri="{FF2B5EF4-FFF2-40B4-BE49-F238E27FC236}">
                <a16:creationId xmlns:a16="http://schemas.microsoft.com/office/drawing/2014/main" id="{22809C73-E733-17B2-6E2E-5F2E20ED9B22}"/>
              </a:ext>
            </a:extLst>
          </p:cNvPr>
          <p:cNvSpPr/>
          <p:nvPr/>
        </p:nvSpPr>
        <p:spPr>
          <a:xfrm>
            <a:off x="10332961" y="4742682"/>
            <a:ext cx="1846431" cy="497551"/>
          </a:xfrm>
          <a:prstGeom prst="rect">
            <a:avLst/>
          </a:prstGeom>
          <a:solidFill>
            <a:srgbClr val="BA3A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Aqua MODIS</a:t>
            </a:r>
          </a:p>
        </p:txBody>
      </p:sp>
    </p:spTree>
    <p:extLst>
      <p:ext uri="{BB962C8B-B14F-4D97-AF65-F5344CB8AC3E}">
        <p14:creationId xmlns:p14="http://schemas.microsoft.com/office/powerpoint/2010/main" val="2246512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een and blue background&#10;&#10;Description automatically generated">
            <a:extLst>
              <a:ext uri="{FF2B5EF4-FFF2-40B4-BE49-F238E27FC236}">
                <a16:creationId xmlns:a16="http://schemas.microsoft.com/office/drawing/2014/main" id="{9C65620C-D79F-2688-9E91-C6D0F3F3C415}"/>
              </a:ext>
            </a:extLst>
          </p:cNvPr>
          <p:cNvPicPr>
            <a:picLocks noChangeAspect="1"/>
          </p:cNvPicPr>
          <p:nvPr/>
        </p:nvPicPr>
        <p:blipFill>
          <a:blip r:embed="rId3"/>
          <a:stretch>
            <a:fillRect/>
          </a:stretch>
        </p:blipFill>
        <p:spPr>
          <a:xfrm rot="5400000">
            <a:off x="8431577" y="1289602"/>
            <a:ext cx="2437290" cy="2489432"/>
          </a:xfrm>
          <a:prstGeom prst="rect">
            <a:avLst/>
          </a:prstGeom>
          <a:ln w="28575">
            <a:solidFill>
              <a:srgbClr val="AD3E4A"/>
            </a:solidFill>
          </a:ln>
          <a:effectLst>
            <a:outerShdw blurRad="50800" dist="38100" dir="2700000">
              <a:srgbClr val="000000">
                <a:alpha val="40000"/>
              </a:srgbClr>
            </a:outerShdw>
          </a:effectLst>
        </p:spPr>
      </p:pic>
      <p:sp>
        <p:nvSpPr>
          <p:cNvPr id="2" name="Title 1">
            <a:extLst>
              <a:ext uri="{FF2B5EF4-FFF2-40B4-BE49-F238E27FC236}">
                <a16:creationId xmlns:a16="http://schemas.microsoft.com/office/drawing/2014/main" id="{C18507D0-896A-A361-CBC3-3441F7EE616E}"/>
              </a:ext>
            </a:extLst>
          </p:cNvPr>
          <p:cNvSpPr>
            <a:spLocks noGrp="1"/>
          </p:cNvSpPr>
          <p:nvPr>
            <p:ph type="title"/>
          </p:nvPr>
        </p:nvSpPr>
        <p:spPr/>
        <p:txBody>
          <a:bodyPr/>
          <a:lstStyle/>
          <a:p>
            <a:r>
              <a:rPr lang="en-US"/>
              <a:t>METHODS</a:t>
            </a:r>
          </a:p>
        </p:txBody>
      </p:sp>
      <p:pic>
        <p:nvPicPr>
          <p:cNvPr id="7" name="Picture 6" descr="A map of different colors&#10;&#10;Description automatically generated">
            <a:extLst>
              <a:ext uri="{FF2B5EF4-FFF2-40B4-BE49-F238E27FC236}">
                <a16:creationId xmlns:a16="http://schemas.microsoft.com/office/drawing/2014/main" id="{C58B31AB-CE06-A3E5-DCAD-71FE4F197F2B}"/>
              </a:ext>
            </a:extLst>
          </p:cNvPr>
          <p:cNvPicPr>
            <a:picLocks noChangeAspect="1"/>
          </p:cNvPicPr>
          <p:nvPr/>
        </p:nvPicPr>
        <p:blipFill>
          <a:blip r:embed="rId4"/>
          <a:stretch>
            <a:fillRect/>
          </a:stretch>
        </p:blipFill>
        <p:spPr>
          <a:xfrm>
            <a:off x="2629760" y="4185520"/>
            <a:ext cx="2523099" cy="2371359"/>
          </a:xfrm>
          <a:prstGeom prst="rect">
            <a:avLst/>
          </a:prstGeom>
          <a:ln w="28575">
            <a:solidFill>
              <a:srgbClr val="AD3E4A"/>
            </a:solidFill>
          </a:ln>
          <a:effectLst>
            <a:outerShdw blurRad="635000" dist="38100" dir="2700000">
              <a:srgbClr val="000000">
                <a:alpha val="40000"/>
              </a:srgbClr>
            </a:outerShdw>
          </a:effectLst>
        </p:spPr>
      </p:pic>
      <p:pic>
        <p:nvPicPr>
          <p:cNvPr id="5" name="Picture 4" descr="A yellow and red cloud&#10;&#10;Description automatically generated">
            <a:extLst>
              <a:ext uri="{FF2B5EF4-FFF2-40B4-BE49-F238E27FC236}">
                <a16:creationId xmlns:a16="http://schemas.microsoft.com/office/drawing/2014/main" id="{BBA75631-230C-7E44-075E-13D7DDC7BCE4}"/>
              </a:ext>
            </a:extLst>
          </p:cNvPr>
          <p:cNvPicPr>
            <a:picLocks noChangeAspect="1"/>
          </p:cNvPicPr>
          <p:nvPr/>
        </p:nvPicPr>
        <p:blipFill>
          <a:blip r:embed="rId5"/>
          <a:stretch>
            <a:fillRect/>
          </a:stretch>
        </p:blipFill>
        <p:spPr>
          <a:xfrm>
            <a:off x="4861147" y="1378136"/>
            <a:ext cx="2486113" cy="2370604"/>
          </a:xfrm>
          <a:prstGeom prst="rect">
            <a:avLst/>
          </a:prstGeom>
          <a:ln w="28575">
            <a:solidFill>
              <a:srgbClr val="AD3E4A"/>
            </a:solidFill>
          </a:ln>
          <a:effectLst>
            <a:outerShdw blurRad="635000" dist="38100" dir="2700000">
              <a:srgbClr val="000000">
                <a:alpha val="40000"/>
              </a:srgbClr>
            </a:outerShdw>
          </a:effectLst>
        </p:spPr>
      </p:pic>
      <p:pic>
        <p:nvPicPr>
          <p:cNvPr id="3" name="Picture 2" descr="A blue and yellow paint&#10;&#10;Description automatically generated">
            <a:extLst>
              <a:ext uri="{FF2B5EF4-FFF2-40B4-BE49-F238E27FC236}">
                <a16:creationId xmlns:a16="http://schemas.microsoft.com/office/drawing/2014/main" id="{D3A5D0A5-6234-97DD-FB6B-AF8AB75C22B1}"/>
              </a:ext>
            </a:extLst>
          </p:cNvPr>
          <p:cNvPicPr>
            <a:picLocks noChangeAspect="1"/>
          </p:cNvPicPr>
          <p:nvPr/>
        </p:nvPicPr>
        <p:blipFill>
          <a:blip r:embed="rId6">
            <a:alphaModFix/>
            <a:extLst>
              <a:ext uri="{BEBA8EAE-BF5A-486C-A8C5-ECC9F3942E4B}">
                <a14:imgProps xmlns:a14="http://schemas.microsoft.com/office/drawing/2010/main">
                  <a14:imgLayer r:embed="rId7">
                    <a14:imgEffect>
                      <a14:brightnessContrast/>
                    </a14:imgEffect>
                  </a14:imgLayer>
                </a14:imgProps>
              </a:ext>
            </a:extLst>
          </a:blip>
          <a:stretch>
            <a:fillRect/>
          </a:stretch>
        </p:blipFill>
        <p:spPr>
          <a:xfrm>
            <a:off x="1219016" y="1375706"/>
            <a:ext cx="2518486" cy="2373559"/>
          </a:xfrm>
          <a:prstGeom prst="rect">
            <a:avLst/>
          </a:prstGeom>
          <a:ln w="28575">
            <a:solidFill>
              <a:srgbClr val="AD3E4A"/>
            </a:solidFill>
          </a:ln>
          <a:effectLst>
            <a:outerShdw blurRad="635000" dist="38100" dir="2700000">
              <a:srgbClr val="000000">
                <a:alpha val="40000"/>
              </a:srgbClr>
            </a:outerShdw>
          </a:effectLst>
        </p:spPr>
      </p:pic>
      <p:sp>
        <p:nvSpPr>
          <p:cNvPr id="4" name="TextBox 3">
            <a:extLst>
              <a:ext uri="{FF2B5EF4-FFF2-40B4-BE49-F238E27FC236}">
                <a16:creationId xmlns:a16="http://schemas.microsoft.com/office/drawing/2014/main" id="{8178231D-832D-64C4-7E85-10D159709D63}"/>
              </a:ext>
            </a:extLst>
          </p:cNvPr>
          <p:cNvSpPr txBox="1"/>
          <p:nvPr/>
        </p:nvSpPr>
        <p:spPr>
          <a:xfrm>
            <a:off x="916709" y="2339227"/>
            <a:ext cx="3167016" cy="461665"/>
          </a:xfrm>
          <a:prstGeom prst="rect">
            <a:avLst/>
          </a:prstGeom>
          <a:solidFill>
            <a:schemeClr val="bg1"/>
          </a:solid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Deformation</a:t>
            </a: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BF32E3D6-1521-9D27-BB7F-F99F02A09219}"/>
              </a:ext>
            </a:extLst>
          </p:cNvPr>
          <p:cNvSpPr txBox="1"/>
          <p:nvPr/>
        </p:nvSpPr>
        <p:spPr>
          <a:xfrm>
            <a:off x="2323408" y="5148427"/>
            <a:ext cx="3217816" cy="461665"/>
          </a:xfrm>
          <a:prstGeom prst="rect">
            <a:avLst/>
          </a:prstGeom>
          <a:solidFill>
            <a:schemeClr val="bg1"/>
          </a:solid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Landcover</a:t>
            </a:r>
          </a:p>
        </p:txBody>
      </p:sp>
      <p:sp>
        <p:nvSpPr>
          <p:cNvPr id="8" name="TextBox 7">
            <a:extLst>
              <a:ext uri="{FF2B5EF4-FFF2-40B4-BE49-F238E27FC236}">
                <a16:creationId xmlns:a16="http://schemas.microsoft.com/office/drawing/2014/main" id="{EDFC0732-CE1B-95C4-0A8A-71609DB0C76E}"/>
              </a:ext>
            </a:extLst>
          </p:cNvPr>
          <p:cNvSpPr txBox="1"/>
          <p:nvPr/>
        </p:nvSpPr>
        <p:spPr>
          <a:xfrm>
            <a:off x="4491452" y="2339225"/>
            <a:ext cx="3217816" cy="461665"/>
          </a:xfrm>
          <a:prstGeom prst="rect">
            <a:avLst/>
          </a:prstGeom>
          <a:solidFill>
            <a:schemeClr val="bg1"/>
          </a:solidFill>
          <a:ln w="12700">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DEM</a:t>
            </a:r>
            <a:endParaRPr lang="en-US" dirty="0">
              <a:solidFill>
                <a:schemeClr val="tx1">
                  <a:lumMod val="75000"/>
                  <a:lumOff val="25000"/>
                </a:schemeClr>
              </a:solidFill>
            </a:endParaRPr>
          </a:p>
        </p:txBody>
      </p:sp>
      <p:pic>
        <p:nvPicPr>
          <p:cNvPr id="10" name="Picture 9" descr="A red and green background&#10;&#10;Description automatically generated">
            <a:extLst>
              <a:ext uri="{FF2B5EF4-FFF2-40B4-BE49-F238E27FC236}">
                <a16:creationId xmlns:a16="http://schemas.microsoft.com/office/drawing/2014/main" id="{11329D40-6186-BB17-AB17-4DE84BCC0E35}"/>
              </a:ext>
            </a:extLst>
          </p:cNvPr>
          <p:cNvPicPr>
            <a:picLocks noChangeAspect="1"/>
          </p:cNvPicPr>
          <p:nvPr/>
        </p:nvPicPr>
        <p:blipFill>
          <a:blip r:embed="rId8"/>
          <a:stretch>
            <a:fillRect/>
          </a:stretch>
        </p:blipFill>
        <p:spPr>
          <a:xfrm>
            <a:off x="6264899" y="4219766"/>
            <a:ext cx="2532785" cy="2360470"/>
          </a:xfrm>
          <a:prstGeom prst="rect">
            <a:avLst/>
          </a:prstGeom>
          <a:ln w="28575">
            <a:solidFill>
              <a:srgbClr val="C00000"/>
            </a:solidFill>
          </a:ln>
          <a:effectLst>
            <a:outerShdw blurRad="635000" dist="38100" dir="2700000">
              <a:srgbClr val="000000">
                <a:alpha val="40000"/>
              </a:srgbClr>
            </a:outerShdw>
          </a:effectLst>
        </p:spPr>
      </p:pic>
      <p:sp>
        <p:nvSpPr>
          <p:cNvPr id="11" name="TextBox 10">
            <a:extLst>
              <a:ext uri="{FF2B5EF4-FFF2-40B4-BE49-F238E27FC236}">
                <a16:creationId xmlns:a16="http://schemas.microsoft.com/office/drawing/2014/main" id="{76EC08D0-B86B-5886-9BD8-31EEE4EA7265}"/>
              </a:ext>
            </a:extLst>
          </p:cNvPr>
          <p:cNvSpPr txBox="1"/>
          <p:nvPr/>
        </p:nvSpPr>
        <p:spPr>
          <a:xfrm>
            <a:off x="5813816" y="4975898"/>
            <a:ext cx="3433476" cy="830997"/>
          </a:xfrm>
          <a:prstGeom prst="rect">
            <a:avLst/>
          </a:prstGeom>
          <a:solidFill>
            <a:schemeClr val="bg1"/>
          </a:solidFill>
          <a:ln w="12700">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Land Surface Temperature (LST)</a:t>
            </a:r>
          </a:p>
        </p:txBody>
      </p:sp>
      <p:sp>
        <p:nvSpPr>
          <p:cNvPr id="15" name="TextBox 14">
            <a:extLst>
              <a:ext uri="{FF2B5EF4-FFF2-40B4-BE49-F238E27FC236}">
                <a16:creationId xmlns:a16="http://schemas.microsoft.com/office/drawing/2014/main" id="{9120B93F-36A6-C55B-0BF3-9D82DFA248E9}"/>
              </a:ext>
            </a:extLst>
          </p:cNvPr>
          <p:cNvSpPr txBox="1"/>
          <p:nvPr/>
        </p:nvSpPr>
        <p:spPr>
          <a:xfrm>
            <a:off x="8035637" y="2341417"/>
            <a:ext cx="3228108" cy="461665"/>
          </a:xfrm>
          <a:prstGeom prst="rect">
            <a:avLst/>
          </a:prstGeom>
          <a:solidFill>
            <a:schemeClr val="bg1"/>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404040"/>
                </a:solidFill>
                <a:latin typeface="Century Gothic"/>
              </a:rPr>
              <a:t>SO</a:t>
            </a:r>
            <a:r>
              <a:rPr lang="en-US" sz="2400" b="1" baseline="-25000" dirty="0">
                <a:solidFill>
                  <a:srgbClr val="404040"/>
                </a:solidFill>
                <a:latin typeface="Century Gothic"/>
              </a:rPr>
              <a:t>2</a:t>
            </a:r>
            <a:endParaRPr lang="en-US" sz="2400" b="1" dirty="0">
              <a:solidFill>
                <a:srgbClr val="404040"/>
              </a:solidFill>
              <a:latin typeface="Century Gothic"/>
            </a:endParaRPr>
          </a:p>
        </p:txBody>
      </p:sp>
    </p:spTree>
    <p:extLst>
      <p:ext uri="{BB962C8B-B14F-4D97-AF65-F5344CB8AC3E}">
        <p14:creationId xmlns:p14="http://schemas.microsoft.com/office/powerpoint/2010/main" val="1511477250"/>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_Flow_SignoffStatus xmlns="4eda033e-a47d-4c30-b1aa-2ec495e3f46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6" ma:contentTypeDescription="Create a new document." ma:contentTypeScope="" ma:versionID="3e256df240b441a23ddca177308c514a">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fc8e83c738ae6bce37e37d9c9e139201"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E97511-90EA-4DA7-8D8E-02965BEDDC47}">
  <ds:schemaRefs>
    <ds:schemaRef ds:uri="http://schemas.microsoft.com/sharepoint/v3/contenttype/forms"/>
  </ds:schemaRefs>
</ds:datastoreItem>
</file>

<file path=customXml/itemProps2.xml><?xml version="1.0" encoding="utf-8"?>
<ds:datastoreItem xmlns:ds="http://schemas.openxmlformats.org/officeDocument/2006/customXml" ds:itemID="{E262838D-ED9B-4614-8597-765E1146B78F}">
  <ds:schemaRefs>
    <ds:schemaRef ds:uri="http://schemas.microsoft.com/office/2006/metadata/properties"/>
    <ds:schemaRef ds:uri="http://www.w3.org/XML/1998/namespace"/>
    <ds:schemaRef ds:uri="4eda033e-a47d-4c30-b1aa-2ec495e3f466"/>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purl.org/dc/terms/"/>
    <ds:schemaRef ds:uri="5ab83896-aab5-4bd0-8483-2509975cde97"/>
    <ds:schemaRef ds:uri="http://purl.org/dc/elements/1.1/"/>
  </ds:schemaRefs>
</ds:datastoreItem>
</file>

<file path=customXml/itemProps3.xml><?xml version="1.0" encoding="utf-8"?>
<ds:datastoreItem xmlns:ds="http://schemas.openxmlformats.org/officeDocument/2006/customXml" ds:itemID="{1C7F6F19-1363-40C6-8C0D-35B2BFD84E60}">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4899</Words>
  <Application>Microsoft Office PowerPoint</Application>
  <PresentationFormat>Widescreen</PresentationFormat>
  <Paragraphs>636</Paragraphs>
  <Slides>24</Slides>
  <Notes>24</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Arial,Sans-Serif</vt:lpstr>
      <vt:lpstr>Calibri</vt:lpstr>
      <vt:lpstr>Calibri,Sans-Serif</vt:lpstr>
      <vt:lpstr>Century Gothic</vt:lpstr>
      <vt:lpstr>Courier New</vt:lpstr>
      <vt:lpstr>Courier New,monospace</vt:lpstr>
      <vt:lpstr>Garamond</vt:lpstr>
      <vt:lpstr>Title</vt:lpstr>
      <vt:lpstr>CLEAR LAKE VOLCANIC FIELD DISASTERS</vt:lpstr>
      <vt:lpstr>STUDY AREA &amp; PERIOD</vt:lpstr>
      <vt:lpstr>BACKGROUND</vt:lpstr>
      <vt:lpstr>COMMUNITY CONCERNS</vt:lpstr>
      <vt:lpstr>GROUND DEFORMATION</vt:lpstr>
      <vt:lpstr>PARTNERS</vt:lpstr>
      <vt:lpstr>OBJECTIVES</vt:lpstr>
      <vt:lpstr>EARTH OBSERVATIONS </vt:lpstr>
      <vt:lpstr>METHODS</vt:lpstr>
      <vt:lpstr>DEFORMATION MAP</vt:lpstr>
      <vt:lpstr>LANDCOVER AND DEM MAPS</vt:lpstr>
      <vt:lpstr>LST AND SO2</vt:lpstr>
      <vt:lpstr>RESULTS: LANDCOVER DATA</vt:lpstr>
      <vt:lpstr>RESULTS: ELEVATION DATA</vt:lpstr>
      <vt:lpstr>RESULTS: LAND SURFACE TEMPERATURE DATA</vt:lpstr>
      <vt:lpstr>RESULTS: SO2 DATA</vt:lpstr>
      <vt:lpstr>RESULTS: INSAR TIME-SERIES</vt:lpstr>
      <vt:lpstr>RESULTS: SEASONAL TRENDS</vt:lpstr>
      <vt:lpstr>RESULTS: SEISMIC OBSERVATIONS</vt:lpstr>
      <vt:lpstr>LIMITATIONS &amp; ERRORS</vt:lpstr>
      <vt:lpstr>CONCLUSION</vt:lpstr>
      <vt:lpstr>PowerPoint Presentation</vt:lpstr>
      <vt:lpstr>LST and PRECIPITATION MAPS</vt:lpstr>
      <vt:lpstr>RESULTS: NON-CORRELATION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Hall, Maya L. (ARC-SGE)[RSES]</cp:lastModifiedBy>
  <cp:revision>1</cp:revision>
  <dcterms:created xsi:type="dcterms:W3CDTF">2023-10-31T16:04:03Z</dcterms:created>
  <dcterms:modified xsi:type="dcterms:W3CDTF">2024-07-31T17:25:20Z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ies>
</file>