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6" r:id="rId2"/>
    <p:sldId id="300" r:id="rId3"/>
    <p:sldId id="299" r:id="rId4"/>
    <p:sldId id="301" r:id="rId5"/>
    <p:sldId id="302" r:id="rId6"/>
    <p:sldId id="303" r:id="rId7"/>
    <p:sldId id="304" r:id="rId8"/>
    <p:sldId id="305" r:id="rId9"/>
    <p:sldId id="306" r:id="rId10"/>
    <p:sldId id="309" r:id="rId11"/>
    <p:sldId id="317" r:id="rId12"/>
    <p:sldId id="318" r:id="rId13"/>
    <p:sldId id="319" r:id="rId14"/>
    <p:sldId id="311" r:id="rId15"/>
    <p:sldId id="314"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4035"/>
    <a:srgbClr val="BF5441"/>
    <a:srgbClr val="56B27B"/>
    <a:srgbClr val="2E8652"/>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77364" autoAdjust="0"/>
  </p:normalViewPr>
  <p:slideViewPr>
    <p:cSldViewPr snapToGrid="0">
      <p:cViewPr>
        <p:scale>
          <a:sx n="150" d="100"/>
          <a:sy n="150" d="100"/>
        </p:scale>
        <p:origin x="-3078" y="-3690"/>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linqu\Documents\NASA\Validation\AT\HOBO\AirT_1005_allstop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Bus</a:t>
            </a:r>
            <a:r>
              <a:rPr lang="en-US" sz="1600" baseline="0" dirty="0"/>
              <a:t> Stop</a:t>
            </a:r>
            <a:r>
              <a:rPr lang="en-US" sz="1600" dirty="0"/>
              <a:t> Air Temperature</a:t>
            </a:r>
            <a:r>
              <a:rPr lang="en-US" sz="1600" baseline="0" dirty="0"/>
              <a:t> (°F)</a:t>
            </a:r>
          </a:p>
          <a:p>
            <a:pPr>
              <a:defRPr/>
            </a:pPr>
            <a:r>
              <a:rPr lang="en-US" sz="1600" baseline="0" dirty="0"/>
              <a:t>by HOBO on 2017/10/05</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2360</c:v>
          </c:tx>
          <c:spPr>
            <a:ln w="28575" cap="rnd">
              <a:solidFill>
                <a:schemeClr val="accent1"/>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all!$C$2:$C$241</c:f>
              <c:numCache>
                <c:formatCode>General</c:formatCode>
                <c:ptCount val="240"/>
                <c:pt idx="0">
                  <c:v>77.509</c:v>
                </c:pt>
                <c:pt idx="1">
                  <c:v>76.853999999999999</c:v>
                </c:pt>
                <c:pt idx="2">
                  <c:v>77.028999999999982</c:v>
                </c:pt>
                <c:pt idx="3">
                  <c:v>77.421000000000006</c:v>
                </c:pt>
                <c:pt idx="4">
                  <c:v>77.596000000000004</c:v>
                </c:pt>
                <c:pt idx="5">
                  <c:v>77.117000000000004</c:v>
                </c:pt>
                <c:pt idx="6">
                  <c:v>77.292000000000002</c:v>
                </c:pt>
                <c:pt idx="7">
                  <c:v>77.727000000000004</c:v>
                </c:pt>
                <c:pt idx="8">
                  <c:v>77.683999999999983</c:v>
                </c:pt>
                <c:pt idx="9">
                  <c:v>77.552999999999983</c:v>
                </c:pt>
                <c:pt idx="10">
                  <c:v>77.85899999999998</c:v>
                </c:pt>
                <c:pt idx="11">
                  <c:v>78.644999999999996</c:v>
                </c:pt>
                <c:pt idx="12">
                  <c:v>78.338999999999999</c:v>
                </c:pt>
                <c:pt idx="13">
                  <c:v>77.944999999999993</c:v>
                </c:pt>
                <c:pt idx="14">
                  <c:v>77.902000000000001</c:v>
                </c:pt>
                <c:pt idx="15">
                  <c:v>77.85899999999998</c:v>
                </c:pt>
                <c:pt idx="16">
                  <c:v>77.944999999999993</c:v>
                </c:pt>
                <c:pt idx="17">
                  <c:v>77.683999999999983</c:v>
                </c:pt>
                <c:pt idx="18">
                  <c:v>77.334999999999994</c:v>
                </c:pt>
                <c:pt idx="19">
                  <c:v>77.638999999999982</c:v>
                </c:pt>
                <c:pt idx="20">
                  <c:v>77.727000000000004</c:v>
                </c:pt>
                <c:pt idx="21">
                  <c:v>77.117000000000004</c:v>
                </c:pt>
                <c:pt idx="22">
                  <c:v>76.680999999999983</c:v>
                </c:pt>
                <c:pt idx="23">
                  <c:v>76.331999999999994</c:v>
                </c:pt>
                <c:pt idx="24">
                  <c:v>76.070999999999998</c:v>
                </c:pt>
                <c:pt idx="25">
                  <c:v>76.203000000000003</c:v>
                </c:pt>
                <c:pt idx="26">
                  <c:v>75.985000000000014</c:v>
                </c:pt>
                <c:pt idx="27">
                  <c:v>75.724000000000004</c:v>
                </c:pt>
                <c:pt idx="28">
                  <c:v>75.42</c:v>
                </c:pt>
                <c:pt idx="29">
                  <c:v>75.203999999999994</c:v>
                </c:pt>
                <c:pt idx="30">
                  <c:v>75.117000000000004</c:v>
                </c:pt>
                <c:pt idx="31">
                  <c:v>75.073999999999998</c:v>
                </c:pt>
                <c:pt idx="32">
                  <c:v>75.073999999999998</c:v>
                </c:pt>
                <c:pt idx="33">
                  <c:v>74.682999999999979</c:v>
                </c:pt>
                <c:pt idx="34">
                  <c:v>74.25</c:v>
                </c:pt>
                <c:pt idx="35">
                  <c:v>74.034000000000006</c:v>
                </c:pt>
                <c:pt idx="36">
                  <c:v>73.730999999999995</c:v>
                </c:pt>
                <c:pt idx="37">
                  <c:v>73.558000000000007</c:v>
                </c:pt>
                <c:pt idx="38">
                  <c:v>73.687999999999974</c:v>
                </c:pt>
                <c:pt idx="39">
                  <c:v>73.818000000000012</c:v>
                </c:pt>
                <c:pt idx="40">
                  <c:v>73.299000000000007</c:v>
                </c:pt>
                <c:pt idx="41">
                  <c:v>73.212999999999994</c:v>
                </c:pt>
                <c:pt idx="42">
                  <c:v>73.082999999999998</c:v>
                </c:pt>
                <c:pt idx="43">
                  <c:v>73.082999999999998</c:v>
                </c:pt>
                <c:pt idx="44">
                  <c:v>73.082999999999998</c:v>
                </c:pt>
                <c:pt idx="45">
                  <c:v>73.169999999999973</c:v>
                </c:pt>
                <c:pt idx="46">
                  <c:v>73.299000000000007</c:v>
                </c:pt>
                <c:pt idx="47">
                  <c:v>72.869</c:v>
                </c:pt>
                <c:pt idx="48">
                  <c:v>72.783000000000001</c:v>
                </c:pt>
                <c:pt idx="49">
                  <c:v>72.997</c:v>
                </c:pt>
                <c:pt idx="50">
                  <c:v>73.299000000000007</c:v>
                </c:pt>
                <c:pt idx="51">
                  <c:v>72.912000000000006</c:v>
                </c:pt>
                <c:pt idx="52">
                  <c:v>72.739000000000004</c:v>
                </c:pt>
                <c:pt idx="53">
                  <c:v>73.169999999999973</c:v>
                </c:pt>
                <c:pt idx="54">
                  <c:v>73.212999999999994</c:v>
                </c:pt>
                <c:pt idx="55">
                  <c:v>73.558000000000007</c:v>
                </c:pt>
                <c:pt idx="56">
                  <c:v>74.034000000000006</c:v>
                </c:pt>
                <c:pt idx="57">
                  <c:v>73.299000000000007</c:v>
                </c:pt>
                <c:pt idx="58">
                  <c:v>73.385999999999981</c:v>
                </c:pt>
                <c:pt idx="59">
                  <c:v>72.783000000000001</c:v>
                </c:pt>
                <c:pt idx="60">
                  <c:v>72.869</c:v>
                </c:pt>
                <c:pt idx="61">
                  <c:v>72.394000000000005</c:v>
                </c:pt>
                <c:pt idx="62">
                  <c:v>72.007000000000005</c:v>
                </c:pt>
                <c:pt idx="63">
                  <c:v>72.007000000000005</c:v>
                </c:pt>
                <c:pt idx="64">
                  <c:v>72.007000000000005</c:v>
                </c:pt>
                <c:pt idx="65">
                  <c:v>71.876999999999981</c:v>
                </c:pt>
                <c:pt idx="66">
                  <c:v>72.61</c:v>
                </c:pt>
                <c:pt idx="67">
                  <c:v>72.394000000000005</c:v>
                </c:pt>
                <c:pt idx="68">
                  <c:v>72.350999999999999</c:v>
                </c:pt>
                <c:pt idx="69">
                  <c:v>72.177999999999983</c:v>
                </c:pt>
                <c:pt idx="70">
                  <c:v>72.05</c:v>
                </c:pt>
                <c:pt idx="71">
                  <c:v>72.135999999999981</c:v>
                </c:pt>
                <c:pt idx="72">
                  <c:v>72.695999999999998</c:v>
                </c:pt>
                <c:pt idx="73">
                  <c:v>73.861000000000004</c:v>
                </c:pt>
                <c:pt idx="74">
                  <c:v>73.818000000000012</c:v>
                </c:pt>
                <c:pt idx="75">
                  <c:v>75.028999999999982</c:v>
                </c:pt>
                <c:pt idx="76">
                  <c:v>76.507000000000005</c:v>
                </c:pt>
                <c:pt idx="77">
                  <c:v>77.377999999999986</c:v>
                </c:pt>
                <c:pt idx="78">
                  <c:v>78.251000000000005</c:v>
                </c:pt>
                <c:pt idx="79">
                  <c:v>78.033000000000001</c:v>
                </c:pt>
                <c:pt idx="80">
                  <c:v>78.995999999999995</c:v>
                </c:pt>
                <c:pt idx="81">
                  <c:v>79.48</c:v>
                </c:pt>
                <c:pt idx="82">
                  <c:v>79.654999999999987</c:v>
                </c:pt>
                <c:pt idx="83">
                  <c:v>80.316000000000003</c:v>
                </c:pt>
                <c:pt idx="84">
                  <c:v>80.361000000000004</c:v>
                </c:pt>
                <c:pt idx="85">
                  <c:v>80.537000000000006</c:v>
                </c:pt>
                <c:pt idx="86">
                  <c:v>80.977999999999994</c:v>
                </c:pt>
                <c:pt idx="87">
                  <c:v>82.35299999999998</c:v>
                </c:pt>
                <c:pt idx="88">
                  <c:v>81.244</c:v>
                </c:pt>
                <c:pt idx="89">
                  <c:v>82.840999999999994</c:v>
                </c:pt>
                <c:pt idx="90">
                  <c:v>82.840999999999994</c:v>
                </c:pt>
                <c:pt idx="91">
                  <c:v>82.708000000000013</c:v>
                </c:pt>
                <c:pt idx="92">
                  <c:v>83.331999999999994</c:v>
                </c:pt>
                <c:pt idx="93">
                  <c:v>83.466999999999999</c:v>
                </c:pt>
                <c:pt idx="94">
                  <c:v>83.778999999999982</c:v>
                </c:pt>
                <c:pt idx="95">
                  <c:v>84.004000000000005</c:v>
                </c:pt>
                <c:pt idx="96">
                  <c:v>85.621999999999986</c:v>
                </c:pt>
                <c:pt idx="97">
                  <c:v>85.307000000000002</c:v>
                </c:pt>
                <c:pt idx="98">
                  <c:v>85.486999999999995</c:v>
                </c:pt>
                <c:pt idx="99">
                  <c:v>85.307000000000002</c:v>
                </c:pt>
                <c:pt idx="100">
                  <c:v>85.894000000000005</c:v>
                </c:pt>
                <c:pt idx="101">
                  <c:v>86.527000000000001</c:v>
                </c:pt>
                <c:pt idx="102">
                  <c:v>88.259</c:v>
                </c:pt>
                <c:pt idx="103">
                  <c:v>88.442999999999998</c:v>
                </c:pt>
                <c:pt idx="104">
                  <c:v>88.763000000000005</c:v>
                </c:pt>
                <c:pt idx="105">
                  <c:v>89.822999999999979</c:v>
                </c:pt>
                <c:pt idx="106">
                  <c:v>90.147000000000006</c:v>
                </c:pt>
                <c:pt idx="107">
                  <c:v>90.147000000000006</c:v>
                </c:pt>
                <c:pt idx="108">
                  <c:v>89.593000000000004</c:v>
                </c:pt>
                <c:pt idx="109">
                  <c:v>89.915000000000006</c:v>
                </c:pt>
                <c:pt idx="110">
                  <c:v>90.518000000000001</c:v>
                </c:pt>
                <c:pt idx="111">
                  <c:v>90.656999999999982</c:v>
                </c:pt>
                <c:pt idx="112">
                  <c:v>91.635999999999981</c:v>
                </c:pt>
                <c:pt idx="113">
                  <c:v>90.75</c:v>
                </c:pt>
                <c:pt idx="114">
                  <c:v>92.337999999999994</c:v>
                </c:pt>
                <c:pt idx="115">
                  <c:v>93.374999999999986</c:v>
                </c:pt>
                <c:pt idx="116">
                  <c:v>93.658999999999978</c:v>
                </c:pt>
                <c:pt idx="117">
                  <c:v>93.848000000000013</c:v>
                </c:pt>
                <c:pt idx="118">
                  <c:v>92.903000000000006</c:v>
                </c:pt>
                <c:pt idx="119">
                  <c:v>95.087999999999994</c:v>
                </c:pt>
                <c:pt idx="120">
                  <c:v>93.185999999999979</c:v>
                </c:pt>
                <c:pt idx="121">
                  <c:v>93.092000000000013</c:v>
                </c:pt>
                <c:pt idx="122">
                  <c:v>94.849000000000004</c:v>
                </c:pt>
                <c:pt idx="123">
                  <c:v>96.096000000000004</c:v>
                </c:pt>
                <c:pt idx="124">
                  <c:v>96.24</c:v>
                </c:pt>
                <c:pt idx="125">
                  <c:v>95.087999999999994</c:v>
                </c:pt>
                <c:pt idx="126">
                  <c:v>95.471999999999994</c:v>
                </c:pt>
                <c:pt idx="127">
                  <c:v>95.710999999999999</c:v>
                </c:pt>
                <c:pt idx="128">
                  <c:v>96.191999999999993</c:v>
                </c:pt>
                <c:pt idx="129">
                  <c:v>95.518000000000001</c:v>
                </c:pt>
                <c:pt idx="130">
                  <c:v>96.578999999999979</c:v>
                </c:pt>
                <c:pt idx="131">
                  <c:v>95.854999999999976</c:v>
                </c:pt>
                <c:pt idx="132">
                  <c:v>95.616</c:v>
                </c:pt>
                <c:pt idx="133">
                  <c:v>96.965999999999994</c:v>
                </c:pt>
                <c:pt idx="134">
                  <c:v>97.063000000000002</c:v>
                </c:pt>
                <c:pt idx="135">
                  <c:v>97.99</c:v>
                </c:pt>
                <c:pt idx="136">
                  <c:v>97.305999999999983</c:v>
                </c:pt>
                <c:pt idx="137">
                  <c:v>96.53</c:v>
                </c:pt>
                <c:pt idx="138">
                  <c:v>97.111000000000004</c:v>
                </c:pt>
                <c:pt idx="139">
                  <c:v>97.745000000000005</c:v>
                </c:pt>
                <c:pt idx="140">
                  <c:v>97.403000000000006</c:v>
                </c:pt>
                <c:pt idx="141">
                  <c:v>96.821999999999974</c:v>
                </c:pt>
                <c:pt idx="142">
                  <c:v>97.793999999999997</c:v>
                </c:pt>
                <c:pt idx="143">
                  <c:v>99.463999999999999</c:v>
                </c:pt>
                <c:pt idx="144">
                  <c:v>97.793999999999997</c:v>
                </c:pt>
                <c:pt idx="145">
                  <c:v>96.965999999999994</c:v>
                </c:pt>
                <c:pt idx="146">
                  <c:v>98.576999999999998</c:v>
                </c:pt>
                <c:pt idx="147">
                  <c:v>97.99</c:v>
                </c:pt>
                <c:pt idx="148">
                  <c:v>98.38</c:v>
                </c:pt>
                <c:pt idx="149">
                  <c:v>97.891000000000005</c:v>
                </c:pt>
                <c:pt idx="150">
                  <c:v>97.793999999999997</c:v>
                </c:pt>
                <c:pt idx="151">
                  <c:v>97.403000000000006</c:v>
                </c:pt>
                <c:pt idx="152">
                  <c:v>99.415000000000006</c:v>
                </c:pt>
                <c:pt idx="153">
                  <c:v>97.209000000000003</c:v>
                </c:pt>
                <c:pt idx="154">
                  <c:v>98.38</c:v>
                </c:pt>
                <c:pt idx="155">
                  <c:v>97.257000000000005</c:v>
                </c:pt>
                <c:pt idx="156">
                  <c:v>97.111000000000004</c:v>
                </c:pt>
                <c:pt idx="157">
                  <c:v>98.037999999999997</c:v>
                </c:pt>
                <c:pt idx="158">
                  <c:v>98.331999999999994</c:v>
                </c:pt>
                <c:pt idx="159">
                  <c:v>98.528000000000006</c:v>
                </c:pt>
                <c:pt idx="160">
                  <c:v>98.92</c:v>
                </c:pt>
                <c:pt idx="161">
                  <c:v>97.16</c:v>
                </c:pt>
                <c:pt idx="162">
                  <c:v>100.009</c:v>
                </c:pt>
                <c:pt idx="163">
                  <c:v>97.452000000000012</c:v>
                </c:pt>
                <c:pt idx="164">
                  <c:v>98.576999999999998</c:v>
                </c:pt>
                <c:pt idx="165">
                  <c:v>98.183999999999983</c:v>
                </c:pt>
                <c:pt idx="166">
                  <c:v>97.793999999999997</c:v>
                </c:pt>
                <c:pt idx="167">
                  <c:v>97.938999999999993</c:v>
                </c:pt>
                <c:pt idx="168">
                  <c:v>97.793999999999997</c:v>
                </c:pt>
                <c:pt idx="169">
                  <c:v>98.087000000000003</c:v>
                </c:pt>
                <c:pt idx="170">
                  <c:v>97.842000000000013</c:v>
                </c:pt>
                <c:pt idx="171">
                  <c:v>97.305999999999983</c:v>
                </c:pt>
                <c:pt idx="172">
                  <c:v>97.209000000000003</c:v>
                </c:pt>
                <c:pt idx="173">
                  <c:v>97.452000000000012</c:v>
                </c:pt>
                <c:pt idx="174">
                  <c:v>97.551000000000002</c:v>
                </c:pt>
                <c:pt idx="175">
                  <c:v>97.013999999999996</c:v>
                </c:pt>
                <c:pt idx="176">
                  <c:v>96.917000000000002</c:v>
                </c:pt>
                <c:pt idx="177">
                  <c:v>96.191999999999993</c:v>
                </c:pt>
                <c:pt idx="178">
                  <c:v>95.998999999999995</c:v>
                </c:pt>
                <c:pt idx="179">
                  <c:v>94.896000000000001</c:v>
                </c:pt>
                <c:pt idx="180">
                  <c:v>94.705000000000013</c:v>
                </c:pt>
                <c:pt idx="181">
                  <c:v>94.513999999999996</c:v>
                </c:pt>
                <c:pt idx="182">
                  <c:v>94.275999999999982</c:v>
                </c:pt>
                <c:pt idx="183">
                  <c:v>93.942999999999998</c:v>
                </c:pt>
                <c:pt idx="184">
                  <c:v>92.763000000000005</c:v>
                </c:pt>
                <c:pt idx="185">
                  <c:v>92.337999999999994</c:v>
                </c:pt>
                <c:pt idx="186">
                  <c:v>92.150999999999982</c:v>
                </c:pt>
                <c:pt idx="187">
                  <c:v>91.87</c:v>
                </c:pt>
                <c:pt idx="188">
                  <c:v>91.402000000000001</c:v>
                </c:pt>
                <c:pt idx="189">
                  <c:v>91.122999999999976</c:v>
                </c:pt>
                <c:pt idx="190">
                  <c:v>92.01</c:v>
                </c:pt>
                <c:pt idx="191">
                  <c:v>91.215999999999994</c:v>
                </c:pt>
                <c:pt idx="192">
                  <c:v>90.471000000000004</c:v>
                </c:pt>
                <c:pt idx="193">
                  <c:v>90.332999999999998</c:v>
                </c:pt>
                <c:pt idx="194">
                  <c:v>90.009</c:v>
                </c:pt>
                <c:pt idx="195">
                  <c:v>89.176999999999978</c:v>
                </c:pt>
                <c:pt idx="196">
                  <c:v>88.578999999999979</c:v>
                </c:pt>
                <c:pt idx="197">
                  <c:v>88.259</c:v>
                </c:pt>
                <c:pt idx="198">
                  <c:v>88.396000000000001</c:v>
                </c:pt>
                <c:pt idx="199">
                  <c:v>88.625999999999976</c:v>
                </c:pt>
                <c:pt idx="200">
                  <c:v>88.350999999999999</c:v>
                </c:pt>
                <c:pt idx="201">
                  <c:v>88.442999999999998</c:v>
                </c:pt>
                <c:pt idx="202">
                  <c:v>88.121999999999986</c:v>
                </c:pt>
                <c:pt idx="203">
                  <c:v>89.361999999999995</c:v>
                </c:pt>
                <c:pt idx="204">
                  <c:v>88.259</c:v>
                </c:pt>
                <c:pt idx="205">
                  <c:v>86.936000000000007</c:v>
                </c:pt>
                <c:pt idx="206">
                  <c:v>86.482000000000014</c:v>
                </c:pt>
                <c:pt idx="207">
                  <c:v>87.117999999999995</c:v>
                </c:pt>
                <c:pt idx="208">
                  <c:v>87.254999999999995</c:v>
                </c:pt>
                <c:pt idx="209">
                  <c:v>86.164000000000001</c:v>
                </c:pt>
                <c:pt idx="210">
                  <c:v>85.621999999999986</c:v>
                </c:pt>
                <c:pt idx="211">
                  <c:v>84.497</c:v>
                </c:pt>
                <c:pt idx="212">
                  <c:v>83.914000000000001</c:v>
                </c:pt>
                <c:pt idx="213">
                  <c:v>83.778999999999982</c:v>
                </c:pt>
                <c:pt idx="214">
                  <c:v>83.691000000000003</c:v>
                </c:pt>
                <c:pt idx="215">
                  <c:v>83.376999999999981</c:v>
                </c:pt>
                <c:pt idx="216">
                  <c:v>82.574999999999974</c:v>
                </c:pt>
                <c:pt idx="217">
                  <c:v>81.997</c:v>
                </c:pt>
                <c:pt idx="218">
                  <c:v>82.486000000000004</c:v>
                </c:pt>
                <c:pt idx="219">
                  <c:v>83.287000000000006</c:v>
                </c:pt>
                <c:pt idx="220">
                  <c:v>83.555999999999983</c:v>
                </c:pt>
                <c:pt idx="221">
                  <c:v>83.466999999999999</c:v>
                </c:pt>
                <c:pt idx="222">
                  <c:v>80.668000000000006</c:v>
                </c:pt>
                <c:pt idx="223">
                  <c:v>80.361000000000004</c:v>
                </c:pt>
                <c:pt idx="224">
                  <c:v>81.509</c:v>
                </c:pt>
                <c:pt idx="225">
                  <c:v>81.73</c:v>
                </c:pt>
                <c:pt idx="226">
                  <c:v>81.596999999999994</c:v>
                </c:pt>
                <c:pt idx="227">
                  <c:v>80.935000000000002</c:v>
                </c:pt>
                <c:pt idx="228">
                  <c:v>79.742999999999995</c:v>
                </c:pt>
                <c:pt idx="229">
                  <c:v>79.040999999999997</c:v>
                </c:pt>
                <c:pt idx="230">
                  <c:v>79.566999999999993</c:v>
                </c:pt>
                <c:pt idx="231">
                  <c:v>78.644999999999996</c:v>
                </c:pt>
                <c:pt idx="232">
                  <c:v>78.251000000000005</c:v>
                </c:pt>
                <c:pt idx="233">
                  <c:v>78.513999999999996</c:v>
                </c:pt>
                <c:pt idx="234">
                  <c:v>80.138999999999982</c:v>
                </c:pt>
                <c:pt idx="235">
                  <c:v>80.272000000000006</c:v>
                </c:pt>
                <c:pt idx="236">
                  <c:v>80.227000000000004</c:v>
                </c:pt>
                <c:pt idx="237">
                  <c:v>80.051000000000002</c:v>
                </c:pt>
                <c:pt idx="238">
                  <c:v>79.48</c:v>
                </c:pt>
                <c:pt idx="239">
                  <c:v>77.552999999999983</c:v>
                </c:pt>
              </c:numCache>
            </c:numRef>
          </c:val>
          <c:smooth val="0"/>
          <c:extLst>
            <c:ext xmlns:c16="http://schemas.microsoft.com/office/drawing/2014/chart" uri="{C3380CC4-5D6E-409C-BE32-E72D297353CC}">
              <c16:uniqueId val="{00000000-E8E2-4589-8858-A5D7ADCDED70}"/>
            </c:ext>
          </c:extLst>
        </c:ser>
        <c:ser>
          <c:idx val="1"/>
          <c:order val="1"/>
          <c:tx>
            <c:v>3851</c:v>
          </c:tx>
          <c:spPr>
            <a:ln w="28575" cap="rnd">
              <a:solidFill>
                <a:schemeClr val="accent2"/>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all!$D$2:$D$241</c:f>
              <c:numCache>
                <c:formatCode>General</c:formatCode>
                <c:ptCount val="240"/>
                <c:pt idx="0">
                  <c:v>80.935000000000002</c:v>
                </c:pt>
                <c:pt idx="1">
                  <c:v>80.712999999999994</c:v>
                </c:pt>
                <c:pt idx="2">
                  <c:v>80.183999999999983</c:v>
                </c:pt>
                <c:pt idx="3">
                  <c:v>79.787999999999997</c:v>
                </c:pt>
                <c:pt idx="4">
                  <c:v>79.435000000000002</c:v>
                </c:pt>
                <c:pt idx="5">
                  <c:v>79.304000000000002</c:v>
                </c:pt>
                <c:pt idx="6">
                  <c:v>79.127999999999986</c:v>
                </c:pt>
                <c:pt idx="7">
                  <c:v>78.821999999999974</c:v>
                </c:pt>
                <c:pt idx="8">
                  <c:v>78.644999999999996</c:v>
                </c:pt>
                <c:pt idx="9">
                  <c:v>78.601999999999975</c:v>
                </c:pt>
                <c:pt idx="10">
                  <c:v>78.513999999999996</c:v>
                </c:pt>
                <c:pt idx="11">
                  <c:v>78.427000000000007</c:v>
                </c:pt>
                <c:pt idx="12">
                  <c:v>78.165000000000006</c:v>
                </c:pt>
                <c:pt idx="13">
                  <c:v>77.902000000000001</c:v>
                </c:pt>
                <c:pt idx="14">
                  <c:v>77.85899999999998</c:v>
                </c:pt>
                <c:pt idx="15">
                  <c:v>77.727000000000004</c:v>
                </c:pt>
                <c:pt idx="16">
                  <c:v>77.552999999999983</c:v>
                </c:pt>
                <c:pt idx="17">
                  <c:v>77.509</c:v>
                </c:pt>
                <c:pt idx="18">
                  <c:v>77.552999999999983</c:v>
                </c:pt>
                <c:pt idx="19">
                  <c:v>77.683999999999983</c:v>
                </c:pt>
                <c:pt idx="20">
                  <c:v>77.552999999999983</c:v>
                </c:pt>
                <c:pt idx="21">
                  <c:v>77.552999999999983</c:v>
                </c:pt>
                <c:pt idx="22">
                  <c:v>77.509</c:v>
                </c:pt>
                <c:pt idx="23">
                  <c:v>77.596000000000004</c:v>
                </c:pt>
                <c:pt idx="24">
                  <c:v>77.421000000000006</c:v>
                </c:pt>
                <c:pt idx="25">
                  <c:v>77.377999999999986</c:v>
                </c:pt>
                <c:pt idx="26">
                  <c:v>77.552999999999983</c:v>
                </c:pt>
                <c:pt idx="27">
                  <c:v>77.463999999999999</c:v>
                </c:pt>
                <c:pt idx="28">
                  <c:v>77.334999999999994</c:v>
                </c:pt>
                <c:pt idx="29">
                  <c:v>77.247</c:v>
                </c:pt>
                <c:pt idx="30">
                  <c:v>77.203000000000003</c:v>
                </c:pt>
                <c:pt idx="31">
                  <c:v>77.203000000000003</c:v>
                </c:pt>
                <c:pt idx="32">
                  <c:v>77.117000000000004</c:v>
                </c:pt>
                <c:pt idx="33">
                  <c:v>76.941999999999993</c:v>
                </c:pt>
                <c:pt idx="34">
                  <c:v>76.768000000000001</c:v>
                </c:pt>
                <c:pt idx="35">
                  <c:v>76.768000000000001</c:v>
                </c:pt>
                <c:pt idx="36">
                  <c:v>76.811000000000007</c:v>
                </c:pt>
                <c:pt idx="37">
                  <c:v>76.680999999999983</c:v>
                </c:pt>
                <c:pt idx="38">
                  <c:v>76.635999999999981</c:v>
                </c:pt>
                <c:pt idx="39">
                  <c:v>76.418999999999997</c:v>
                </c:pt>
                <c:pt idx="40">
                  <c:v>76.245999999999995</c:v>
                </c:pt>
                <c:pt idx="41">
                  <c:v>76.114000000000004</c:v>
                </c:pt>
                <c:pt idx="42">
                  <c:v>76.114000000000004</c:v>
                </c:pt>
                <c:pt idx="43">
                  <c:v>75.81</c:v>
                </c:pt>
                <c:pt idx="44">
                  <c:v>75.724000000000004</c:v>
                </c:pt>
                <c:pt idx="45">
                  <c:v>75.81</c:v>
                </c:pt>
                <c:pt idx="46">
                  <c:v>75.724000000000004</c:v>
                </c:pt>
                <c:pt idx="47">
                  <c:v>75.637</c:v>
                </c:pt>
                <c:pt idx="48">
                  <c:v>75.593999999999994</c:v>
                </c:pt>
                <c:pt idx="49">
                  <c:v>75.551000000000002</c:v>
                </c:pt>
                <c:pt idx="50">
                  <c:v>75.680999999999983</c:v>
                </c:pt>
                <c:pt idx="51">
                  <c:v>75.507999999999996</c:v>
                </c:pt>
                <c:pt idx="52">
                  <c:v>75.375999999999976</c:v>
                </c:pt>
                <c:pt idx="53">
                  <c:v>75.42</c:v>
                </c:pt>
                <c:pt idx="54">
                  <c:v>75.203999999999994</c:v>
                </c:pt>
                <c:pt idx="55">
                  <c:v>74.510999999999996</c:v>
                </c:pt>
                <c:pt idx="56">
                  <c:v>74.424000000000007</c:v>
                </c:pt>
                <c:pt idx="57">
                  <c:v>74.337999999999994</c:v>
                </c:pt>
                <c:pt idx="58">
                  <c:v>74.206000000000003</c:v>
                </c:pt>
                <c:pt idx="59">
                  <c:v>73.947000000000003</c:v>
                </c:pt>
                <c:pt idx="60">
                  <c:v>73.818000000000012</c:v>
                </c:pt>
                <c:pt idx="61">
                  <c:v>73.515000000000001</c:v>
                </c:pt>
                <c:pt idx="62">
                  <c:v>73.601999999999975</c:v>
                </c:pt>
                <c:pt idx="63">
                  <c:v>73.342000000000013</c:v>
                </c:pt>
                <c:pt idx="64">
                  <c:v>73.471999999999994</c:v>
                </c:pt>
                <c:pt idx="65">
                  <c:v>73.299000000000007</c:v>
                </c:pt>
                <c:pt idx="66">
                  <c:v>73.125999999999976</c:v>
                </c:pt>
                <c:pt idx="67">
                  <c:v>73.256</c:v>
                </c:pt>
                <c:pt idx="68">
                  <c:v>73.212999999999994</c:v>
                </c:pt>
                <c:pt idx="69">
                  <c:v>74.12</c:v>
                </c:pt>
                <c:pt idx="70">
                  <c:v>74.813000000000002</c:v>
                </c:pt>
                <c:pt idx="71">
                  <c:v>75.16</c:v>
                </c:pt>
                <c:pt idx="72">
                  <c:v>76.55</c:v>
                </c:pt>
                <c:pt idx="73">
                  <c:v>76.593000000000004</c:v>
                </c:pt>
                <c:pt idx="74">
                  <c:v>77.77</c:v>
                </c:pt>
                <c:pt idx="75">
                  <c:v>78.995999999999995</c:v>
                </c:pt>
                <c:pt idx="76">
                  <c:v>79.346999999999994</c:v>
                </c:pt>
                <c:pt idx="77">
                  <c:v>80.051000000000002</c:v>
                </c:pt>
                <c:pt idx="78">
                  <c:v>80.361000000000004</c:v>
                </c:pt>
                <c:pt idx="79">
                  <c:v>80.58</c:v>
                </c:pt>
                <c:pt idx="80">
                  <c:v>80.316000000000003</c:v>
                </c:pt>
                <c:pt idx="81">
                  <c:v>81.111000000000004</c:v>
                </c:pt>
                <c:pt idx="82">
                  <c:v>81.332999999999998</c:v>
                </c:pt>
                <c:pt idx="83">
                  <c:v>83.10899999999998</c:v>
                </c:pt>
                <c:pt idx="84">
                  <c:v>83.466999999999999</c:v>
                </c:pt>
                <c:pt idx="85">
                  <c:v>83.153999999999982</c:v>
                </c:pt>
                <c:pt idx="86">
                  <c:v>83.646000000000001</c:v>
                </c:pt>
                <c:pt idx="87">
                  <c:v>83.646000000000001</c:v>
                </c:pt>
                <c:pt idx="88">
                  <c:v>83.10899999999998</c:v>
                </c:pt>
                <c:pt idx="89">
                  <c:v>83.10899999999998</c:v>
                </c:pt>
                <c:pt idx="90">
                  <c:v>83.736000000000004</c:v>
                </c:pt>
                <c:pt idx="91">
                  <c:v>83.376999999999981</c:v>
                </c:pt>
                <c:pt idx="92">
                  <c:v>85.307000000000002</c:v>
                </c:pt>
                <c:pt idx="93">
                  <c:v>84.361999999999995</c:v>
                </c:pt>
                <c:pt idx="94">
                  <c:v>84.632000000000005</c:v>
                </c:pt>
                <c:pt idx="95">
                  <c:v>84.272000000000006</c:v>
                </c:pt>
                <c:pt idx="96">
                  <c:v>84.9</c:v>
                </c:pt>
                <c:pt idx="97">
                  <c:v>85.621999999999986</c:v>
                </c:pt>
                <c:pt idx="98">
                  <c:v>85.894000000000005</c:v>
                </c:pt>
                <c:pt idx="99">
                  <c:v>86.256</c:v>
                </c:pt>
                <c:pt idx="100">
                  <c:v>87.391000000000005</c:v>
                </c:pt>
                <c:pt idx="101">
                  <c:v>88.305999999999983</c:v>
                </c:pt>
                <c:pt idx="102">
                  <c:v>87.572999999999979</c:v>
                </c:pt>
                <c:pt idx="103">
                  <c:v>87.802000000000007</c:v>
                </c:pt>
                <c:pt idx="104">
                  <c:v>87.894000000000005</c:v>
                </c:pt>
                <c:pt idx="105">
                  <c:v>88.167000000000002</c:v>
                </c:pt>
                <c:pt idx="106">
                  <c:v>88.81</c:v>
                </c:pt>
                <c:pt idx="107">
                  <c:v>88.947000000000003</c:v>
                </c:pt>
                <c:pt idx="108">
                  <c:v>89.453999999999994</c:v>
                </c:pt>
                <c:pt idx="109">
                  <c:v>89.87</c:v>
                </c:pt>
                <c:pt idx="110">
                  <c:v>90.194000000000003</c:v>
                </c:pt>
                <c:pt idx="111">
                  <c:v>90.286000000000001</c:v>
                </c:pt>
                <c:pt idx="112">
                  <c:v>91.87</c:v>
                </c:pt>
                <c:pt idx="113">
                  <c:v>91.122999999999976</c:v>
                </c:pt>
                <c:pt idx="114">
                  <c:v>92.057000000000002</c:v>
                </c:pt>
                <c:pt idx="115">
                  <c:v>91.962999999999994</c:v>
                </c:pt>
                <c:pt idx="116">
                  <c:v>92.713999999999999</c:v>
                </c:pt>
                <c:pt idx="117">
                  <c:v>93.47</c:v>
                </c:pt>
                <c:pt idx="118">
                  <c:v>93.658999999999978</c:v>
                </c:pt>
                <c:pt idx="119">
                  <c:v>94.705000000000013</c:v>
                </c:pt>
                <c:pt idx="120">
                  <c:v>93.706000000000003</c:v>
                </c:pt>
                <c:pt idx="121">
                  <c:v>94.134</c:v>
                </c:pt>
                <c:pt idx="122">
                  <c:v>94.418999999999997</c:v>
                </c:pt>
                <c:pt idx="123">
                  <c:v>94.896000000000001</c:v>
                </c:pt>
                <c:pt idx="124">
                  <c:v>94.563000000000002</c:v>
                </c:pt>
                <c:pt idx="125">
                  <c:v>94.180999999999983</c:v>
                </c:pt>
                <c:pt idx="126">
                  <c:v>95.566999999999993</c:v>
                </c:pt>
                <c:pt idx="127">
                  <c:v>94.705000000000013</c:v>
                </c:pt>
                <c:pt idx="128">
                  <c:v>94.896000000000001</c:v>
                </c:pt>
                <c:pt idx="129">
                  <c:v>94.753</c:v>
                </c:pt>
                <c:pt idx="130">
                  <c:v>95.327999999999975</c:v>
                </c:pt>
                <c:pt idx="131">
                  <c:v>95.854999999999976</c:v>
                </c:pt>
                <c:pt idx="132">
                  <c:v>95.76</c:v>
                </c:pt>
                <c:pt idx="133">
                  <c:v>95.710999999999999</c:v>
                </c:pt>
                <c:pt idx="134">
                  <c:v>95.566999999999993</c:v>
                </c:pt>
                <c:pt idx="135">
                  <c:v>95.998999999999995</c:v>
                </c:pt>
                <c:pt idx="136">
                  <c:v>96.578999999999979</c:v>
                </c:pt>
                <c:pt idx="137">
                  <c:v>96.191999999999993</c:v>
                </c:pt>
                <c:pt idx="138">
                  <c:v>96.772999999999982</c:v>
                </c:pt>
                <c:pt idx="139">
                  <c:v>96.048000000000002</c:v>
                </c:pt>
                <c:pt idx="140">
                  <c:v>96.24</c:v>
                </c:pt>
                <c:pt idx="141">
                  <c:v>96.724000000000004</c:v>
                </c:pt>
                <c:pt idx="142">
                  <c:v>96.917000000000002</c:v>
                </c:pt>
                <c:pt idx="143">
                  <c:v>97.403000000000006</c:v>
                </c:pt>
                <c:pt idx="144">
                  <c:v>97.695999999999998</c:v>
                </c:pt>
                <c:pt idx="145">
                  <c:v>97.403000000000006</c:v>
                </c:pt>
                <c:pt idx="146">
                  <c:v>97.16</c:v>
                </c:pt>
                <c:pt idx="147">
                  <c:v>97.305999999999983</c:v>
                </c:pt>
                <c:pt idx="148">
                  <c:v>96.965999999999994</c:v>
                </c:pt>
                <c:pt idx="149">
                  <c:v>97.551000000000002</c:v>
                </c:pt>
                <c:pt idx="150">
                  <c:v>97.403000000000006</c:v>
                </c:pt>
                <c:pt idx="151">
                  <c:v>96.965999999999994</c:v>
                </c:pt>
                <c:pt idx="152">
                  <c:v>96.144999999999996</c:v>
                </c:pt>
                <c:pt idx="153">
                  <c:v>97.5</c:v>
                </c:pt>
                <c:pt idx="154">
                  <c:v>96.24</c:v>
                </c:pt>
                <c:pt idx="155">
                  <c:v>96.772999999999982</c:v>
                </c:pt>
                <c:pt idx="156">
                  <c:v>97.16</c:v>
                </c:pt>
                <c:pt idx="157">
                  <c:v>96.675999999999902</c:v>
                </c:pt>
                <c:pt idx="158">
                  <c:v>96.048000000000002</c:v>
                </c:pt>
                <c:pt idx="159">
                  <c:v>96.480999999999995</c:v>
                </c:pt>
                <c:pt idx="160">
                  <c:v>96.724000000000004</c:v>
                </c:pt>
                <c:pt idx="161">
                  <c:v>96.626999999999981</c:v>
                </c:pt>
                <c:pt idx="162">
                  <c:v>96.917000000000002</c:v>
                </c:pt>
                <c:pt idx="163">
                  <c:v>96.772999999999982</c:v>
                </c:pt>
                <c:pt idx="164">
                  <c:v>96.385999999999981</c:v>
                </c:pt>
                <c:pt idx="165">
                  <c:v>95.76</c:v>
                </c:pt>
                <c:pt idx="166">
                  <c:v>96.144999999999996</c:v>
                </c:pt>
                <c:pt idx="167">
                  <c:v>96.24</c:v>
                </c:pt>
                <c:pt idx="168">
                  <c:v>95.616</c:v>
                </c:pt>
                <c:pt idx="169">
                  <c:v>95.616</c:v>
                </c:pt>
                <c:pt idx="170">
                  <c:v>95.327999999999975</c:v>
                </c:pt>
                <c:pt idx="171">
                  <c:v>94.944000000000003</c:v>
                </c:pt>
                <c:pt idx="172">
                  <c:v>94.896000000000001</c:v>
                </c:pt>
                <c:pt idx="173">
                  <c:v>94.8</c:v>
                </c:pt>
                <c:pt idx="174">
                  <c:v>94.275999999999982</c:v>
                </c:pt>
                <c:pt idx="175">
                  <c:v>94.134</c:v>
                </c:pt>
                <c:pt idx="176">
                  <c:v>93.992000000000004</c:v>
                </c:pt>
                <c:pt idx="177">
                  <c:v>93.611999999999995</c:v>
                </c:pt>
                <c:pt idx="178">
                  <c:v>93.423000000000002</c:v>
                </c:pt>
                <c:pt idx="179">
                  <c:v>93.092000000000013</c:v>
                </c:pt>
                <c:pt idx="180">
                  <c:v>92.713999999999999</c:v>
                </c:pt>
                <c:pt idx="181">
                  <c:v>92.573999999999998</c:v>
                </c:pt>
                <c:pt idx="182">
                  <c:v>92.057000000000002</c:v>
                </c:pt>
                <c:pt idx="183">
                  <c:v>91.635999999999981</c:v>
                </c:pt>
                <c:pt idx="184">
                  <c:v>91.448999999999998</c:v>
                </c:pt>
                <c:pt idx="185">
                  <c:v>91.169999999999973</c:v>
                </c:pt>
                <c:pt idx="186">
                  <c:v>90.843999999999994</c:v>
                </c:pt>
                <c:pt idx="187">
                  <c:v>90.378999999999976</c:v>
                </c:pt>
                <c:pt idx="188">
                  <c:v>90.1</c:v>
                </c:pt>
                <c:pt idx="189">
                  <c:v>89.915000000000006</c:v>
                </c:pt>
                <c:pt idx="190">
                  <c:v>89.316000000000003</c:v>
                </c:pt>
                <c:pt idx="191">
                  <c:v>89.176999999999978</c:v>
                </c:pt>
                <c:pt idx="192">
                  <c:v>88.854999999999976</c:v>
                </c:pt>
                <c:pt idx="193">
                  <c:v>88.854999999999976</c:v>
                </c:pt>
                <c:pt idx="194">
                  <c:v>88.902000000000001</c:v>
                </c:pt>
                <c:pt idx="195">
                  <c:v>89.084999999999994</c:v>
                </c:pt>
                <c:pt idx="196">
                  <c:v>88.854999999999976</c:v>
                </c:pt>
                <c:pt idx="197">
                  <c:v>88.578999999999979</c:v>
                </c:pt>
                <c:pt idx="198">
                  <c:v>88.350999999999999</c:v>
                </c:pt>
                <c:pt idx="199">
                  <c:v>87.985000000000014</c:v>
                </c:pt>
                <c:pt idx="200">
                  <c:v>87.802000000000007</c:v>
                </c:pt>
                <c:pt idx="201">
                  <c:v>87.802000000000007</c:v>
                </c:pt>
                <c:pt idx="202">
                  <c:v>87.71</c:v>
                </c:pt>
                <c:pt idx="203">
                  <c:v>87.346000000000004</c:v>
                </c:pt>
                <c:pt idx="204">
                  <c:v>86.980999999999995</c:v>
                </c:pt>
                <c:pt idx="205">
                  <c:v>86.843999999999994</c:v>
                </c:pt>
                <c:pt idx="206">
                  <c:v>86.346000000000004</c:v>
                </c:pt>
                <c:pt idx="207">
                  <c:v>86.164000000000001</c:v>
                </c:pt>
                <c:pt idx="208">
                  <c:v>85.757000000000005</c:v>
                </c:pt>
                <c:pt idx="209">
                  <c:v>85.576999999999998</c:v>
                </c:pt>
                <c:pt idx="210">
                  <c:v>85.802000000000007</c:v>
                </c:pt>
                <c:pt idx="211">
                  <c:v>85.531999999999996</c:v>
                </c:pt>
                <c:pt idx="212">
                  <c:v>85.531999999999996</c:v>
                </c:pt>
                <c:pt idx="213">
                  <c:v>85.983999999999995</c:v>
                </c:pt>
                <c:pt idx="214">
                  <c:v>85.802000000000007</c:v>
                </c:pt>
                <c:pt idx="215">
                  <c:v>85.262</c:v>
                </c:pt>
                <c:pt idx="216">
                  <c:v>84.856999999999999</c:v>
                </c:pt>
                <c:pt idx="217">
                  <c:v>84.9</c:v>
                </c:pt>
                <c:pt idx="218">
                  <c:v>85.126999999999981</c:v>
                </c:pt>
                <c:pt idx="219">
                  <c:v>85.171999999999983</c:v>
                </c:pt>
                <c:pt idx="220">
                  <c:v>85.712000000000003</c:v>
                </c:pt>
                <c:pt idx="221">
                  <c:v>85.307000000000002</c:v>
                </c:pt>
                <c:pt idx="222">
                  <c:v>84.812000000000012</c:v>
                </c:pt>
                <c:pt idx="223">
                  <c:v>84.272000000000006</c:v>
                </c:pt>
                <c:pt idx="224">
                  <c:v>83.736000000000004</c:v>
                </c:pt>
                <c:pt idx="225">
                  <c:v>83.153999999999982</c:v>
                </c:pt>
                <c:pt idx="226">
                  <c:v>82.753</c:v>
                </c:pt>
                <c:pt idx="227">
                  <c:v>82.084999999999994</c:v>
                </c:pt>
                <c:pt idx="228">
                  <c:v>81.554000000000002</c:v>
                </c:pt>
                <c:pt idx="229">
                  <c:v>81.509</c:v>
                </c:pt>
                <c:pt idx="230">
                  <c:v>81.952000000000012</c:v>
                </c:pt>
                <c:pt idx="231">
                  <c:v>82.263000000000005</c:v>
                </c:pt>
                <c:pt idx="232">
                  <c:v>81.819000000000003</c:v>
                </c:pt>
                <c:pt idx="233">
                  <c:v>81.111000000000004</c:v>
                </c:pt>
                <c:pt idx="234">
                  <c:v>80.361000000000004</c:v>
                </c:pt>
                <c:pt idx="235">
                  <c:v>81.375999999999976</c:v>
                </c:pt>
                <c:pt idx="236">
                  <c:v>80.712999999999994</c:v>
                </c:pt>
                <c:pt idx="237">
                  <c:v>80.138999999999982</c:v>
                </c:pt>
                <c:pt idx="238">
                  <c:v>79.875999999999976</c:v>
                </c:pt>
                <c:pt idx="239">
                  <c:v>79.48</c:v>
                </c:pt>
              </c:numCache>
            </c:numRef>
          </c:val>
          <c:smooth val="0"/>
          <c:extLst>
            <c:ext xmlns:c16="http://schemas.microsoft.com/office/drawing/2014/chart" uri="{C3380CC4-5D6E-409C-BE32-E72D297353CC}">
              <c16:uniqueId val="{00000001-E8E2-4589-8858-A5D7ADCDED70}"/>
            </c:ext>
          </c:extLst>
        </c:ser>
        <c:ser>
          <c:idx val="2"/>
          <c:order val="2"/>
          <c:tx>
            <c:v>3860</c:v>
          </c:tx>
          <c:spPr>
            <a:ln w="28575" cap="rnd">
              <a:solidFill>
                <a:schemeClr val="accent3"/>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all!$E$2:$E$241</c:f>
              <c:numCache>
                <c:formatCode>General</c:formatCode>
                <c:ptCount val="240"/>
                <c:pt idx="0">
                  <c:v>81.332999999999998</c:v>
                </c:pt>
                <c:pt idx="1">
                  <c:v>80.096000000000004</c:v>
                </c:pt>
                <c:pt idx="2">
                  <c:v>80.712999999999994</c:v>
                </c:pt>
                <c:pt idx="3">
                  <c:v>80.89</c:v>
                </c:pt>
                <c:pt idx="4">
                  <c:v>80.537000000000006</c:v>
                </c:pt>
                <c:pt idx="5">
                  <c:v>80.096000000000004</c:v>
                </c:pt>
                <c:pt idx="6">
                  <c:v>79.7</c:v>
                </c:pt>
                <c:pt idx="7">
                  <c:v>79.391999999999996</c:v>
                </c:pt>
                <c:pt idx="8">
                  <c:v>79.084000000000003</c:v>
                </c:pt>
                <c:pt idx="9">
                  <c:v>78.864999999999995</c:v>
                </c:pt>
                <c:pt idx="10">
                  <c:v>78.69</c:v>
                </c:pt>
                <c:pt idx="11">
                  <c:v>78.427000000000007</c:v>
                </c:pt>
                <c:pt idx="12">
                  <c:v>78.165000000000006</c:v>
                </c:pt>
                <c:pt idx="13">
                  <c:v>78.075999999999979</c:v>
                </c:pt>
                <c:pt idx="14">
                  <c:v>77.902000000000001</c:v>
                </c:pt>
                <c:pt idx="15">
                  <c:v>77.902000000000001</c:v>
                </c:pt>
                <c:pt idx="16">
                  <c:v>77.902000000000001</c:v>
                </c:pt>
                <c:pt idx="17">
                  <c:v>77.727000000000004</c:v>
                </c:pt>
                <c:pt idx="18">
                  <c:v>77.463999999999999</c:v>
                </c:pt>
                <c:pt idx="19">
                  <c:v>77.552999999999983</c:v>
                </c:pt>
                <c:pt idx="20">
                  <c:v>77.509</c:v>
                </c:pt>
                <c:pt idx="21">
                  <c:v>77.421000000000006</c:v>
                </c:pt>
                <c:pt idx="22">
                  <c:v>77.638999999999982</c:v>
                </c:pt>
                <c:pt idx="23">
                  <c:v>77.815000000000012</c:v>
                </c:pt>
                <c:pt idx="24">
                  <c:v>77.85899999999998</c:v>
                </c:pt>
                <c:pt idx="25">
                  <c:v>77.77</c:v>
                </c:pt>
                <c:pt idx="26">
                  <c:v>77.638999999999982</c:v>
                </c:pt>
                <c:pt idx="27">
                  <c:v>77.421000000000006</c:v>
                </c:pt>
                <c:pt idx="28">
                  <c:v>77.509</c:v>
                </c:pt>
                <c:pt idx="29">
                  <c:v>77.421000000000006</c:v>
                </c:pt>
                <c:pt idx="30">
                  <c:v>77.292000000000002</c:v>
                </c:pt>
                <c:pt idx="31">
                  <c:v>77.16</c:v>
                </c:pt>
                <c:pt idx="32">
                  <c:v>77.203000000000003</c:v>
                </c:pt>
                <c:pt idx="33">
                  <c:v>77.292000000000002</c:v>
                </c:pt>
                <c:pt idx="34">
                  <c:v>77.16</c:v>
                </c:pt>
                <c:pt idx="35">
                  <c:v>76.986000000000004</c:v>
                </c:pt>
                <c:pt idx="36">
                  <c:v>76.899000000000001</c:v>
                </c:pt>
                <c:pt idx="37">
                  <c:v>76.941999999999993</c:v>
                </c:pt>
                <c:pt idx="38">
                  <c:v>76.768000000000001</c:v>
                </c:pt>
                <c:pt idx="39">
                  <c:v>76.463999999999999</c:v>
                </c:pt>
                <c:pt idx="40">
                  <c:v>76.245999999999995</c:v>
                </c:pt>
                <c:pt idx="41">
                  <c:v>76.245999999999995</c:v>
                </c:pt>
                <c:pt idx="42">
                  <c:v>76.114000000000004</c:v>
                </c:pt>
                <c:pt idx="43">
                  <c:v>75.985000000000014</c:v>
                </c:pt>
                <c:pt idx="44">
                  <c:v>75.81</c:v>
                </c:pt>
                <c:pt idx="45">
                  <c:v>75.724000000000004</c:v>
                </c:pt>
                <c:pt idx="46">
                  <c:v>75.81</c:v>
                </c:pt>
                <c:pt idx="47">
                  <c:v>75.81</c:v>
                </c:pt>
                <c:pt idx="48">
                  <c:v>75.85299999999998</c:v>
                </c:pt>
                <c:pt idx="49">
                  <c:v>75.724000000000004</c:v>
                </c:pt>
                <c:pt idx="50">
                  <c:v>75.593999999999994</c:v>
                </c:pt>
                <c:pt idx="51">
                  <c:v>75.42</c:v>
                </c:pt>
                <c:pt idx="52">
                  <c:v>75.16</c:v>
                </c:pt>
                <c:pt idx="53">
                  <c:v>74.986000000000004</c:v>
                </c:pt>
                <c:pt idx="54">
                  <c:v>74.899000000000001</c:v>
                </c:pt>
                <c:pt idx="55">
                  <c:v>74.64</c:v>
                </c:pt>
                <c:pt idx="56">
                  <c:v>74.034000000000006</c:v>
                </c:pt>
                <c:pt idx="57">
                  <c:v>73.947000000000003</c:v>
                </c:pt>
                <c:pt idx="58">
                  <c:v>74.466999999999999</c:v>
                </c:pt>
                <c:pt idx="59">
                  <c:v>75.42</c:v>
                </c:pt>
                <c:pt idx="60">
                  <c:v>74.85599999999998</c:v>
                </c:pt>
                <c:pt idx="61">
                  <c:v>74.25</c:v>
                </c:pt>
                <c:pt idx="62">
                  <c:v>73.385999999999981</c:v>
                </c:pt>
                <c:pt idx="63">
                  <c:v>73.299000000000007</c:v>
                </c:pt>
                <c:pt idx="64">
                  <c:v>73.644999999999996</c:v>
                </c:pt>
                <c:pt idx="65">
                  <c:v>74.162999999999982</c:v>
                </c:pt>
                <c:pt idx="66">
                  <c:v>73.082999999999998</c:v>
                </c:pt>
                <c:pt idx="67">
                  <c:v>72.177999999999983</c:v>
                </c:pt>
                <c:pt idx="68">
                  <c:v>71.963999999999999</c:v>
                </c:pt>
                <c:pt idx="69">
                  <c:v>72.093000000000004</c:v>
                </c:pt>
                <c:pt idx="70">
                  <c:v>71.963999999999999</c:v>
                </c:pt>
                <c:pt idx="71">
                  <c:v>72.307000000000002</c:v>
                </c:pt>
                <c:pt idx="72">
                  <c:v>72.695999999999998</c:v>
                </c:pt>
                <c:pt idx="73">
                  <c:v>73.082999999999998</c:v>
                </c:pt>
                <c:pt idx="74">
                  <c:v>73.515000000000001</c:v>
                </c:pt>
                <c:pt idx="75">
                  <c:v>73.903999999999996</c:v>
                </c:pt>
                <c:pt idx="76">
                  <c:v>74.727000000000004</c:v>
                </c:pt>
                <c:pt idx="77">
                  <c:v>75.375999999999976</c:v>
                </c:pt>
                <c:pt idx="78">
                  <c:v>76.070999999999998</c:v>
                </c:pt>
                <c:pt idx="79">
                  <c:v>76.593000000000004</c:v>
                </c:pt>
                <c:pt idx="80">
                  <c:v>76.245999999999995</c:v>
                </c:pt>
                <c:pt idx="81">
                  <c:v>77.727000000000004</c:v>
                </c:pt>
                <c:pt idx="82">
                  <c:v>78.558999999999983</c:v>
                </c:pt>
                <c:pt idx="83">
                  <c:v>79.172999999999902</c:v>
                </c:pt>
                <c:pt idx="84">
                  <c:v>80.096000000000004</c:v>
                </c:pt>
                <c:pt idx="85">
                  <c:v>80.492000000000004</c:v>
                </c:pt>
                <c:pt idx="86">
                  <c:v>80.712999999999994</c:v>
                </c:pt>
                <c:pt idx="87">
                  <c:v>81.73</c:v>
                </c:pt>
                <c:pt idx="88">
                  <c:v>81.864000000000004</c:v>
                </c:pt>
                <c:pt idx="89">
                  <c:v>83.021000000000001</c:v>
                </c:pt>
                <c:pt idx="90">
                  <c:v>82.174999999999983</c:v>
                </c:pt>
                <c:pt idx="91">
                  <c:v>81.997</c:v>
                </c:pt>
                <c:pt idx="92">
                  <c:v>83.021000000000001</c:v>
                </c:pt>
                <c:pt idx="93">
                  <c:v>83.555999999999983</c:v>
                </c:pt>
                <c:pt idx="94">
                  <c:v>83.287000000000006</c:v>
                </c:pt>
                <c:pt idx="95">
                  <c:v>84.004000000000005</c:v>
                </c:pt>
                <c:pt idx="96">
                  <c:v>84.766999999999996</c:v>
                </c:pt>
                <c:pt idx="97">
                  <c:v>84.766999999999996</c:v>
                </c:pt>
                <c:pt idx="98">
                  <c:v>85.262</c:v>
                </c:pt>
                <c:pt idx="99">
                  <c:v>86.482000000000014</c:v>
                </c:pt>
                <c:pt idx="100">
                  <c:v>86.482000000000014</c:v>
                </c:pt>
                <c:pt idx="101">
                  <c:v>87.346000000000004</c:v>
                </c:pt>
                <c:pt idx="102">
                  <c:v>88.396000000000001</c:v>
                </c:pt>
                <c:pt idx="103">
                  <c:v>87.528000000000006</c:v>
                </c:pt>
                <c:pt idx="104">
                  <c:v>87.846999999999994</c:v>
                </c:pt>
                <c:pt idx="105">
                  <c:v>89.453999999999994</c:v>
                </c:pt>
                <c:pt idx="106">
                  <c:v>90.378999999999976</c:v>
                </c:pt>
                <c:pt idx="107">
                  <c:v>89.730999999999995</c:v>
                </c:pt>
                <c:pt idx="108">
                  <c:v>89.730999999999995</c:v>
                </c:pt>
                <c:pt idx="109">
                  <c:v>89.546000000000006</c:v>
                </c:pt>
                <c:pt idx="110">
                  <c:v>90.471000000000004</c:v>
                </c:pt>
                <c:pt idx="111">
                  <c:v>90.239000000000004</c:v>
                </c:pt>
                <c:pt idx="112">
                  <c:v>90.703000000000003</c:v>
                </c:pt>
                <c:pt idx="113">
                  <c:v>91.263000000000005</c:v>
                </c:pt>
                <c:pt idx="114">
                  <c:v>92.337999999999994</c:v>
                </c:pt>
                <c:pt idx="115">
                  <c:v>92.808999999999983</c:v>
                </c:pt>
                <c:pt idx="116">
                  <c:v>93.045000000000002</c:v>
                </c:pt>
                <c:pt idx="117">
                  <c:v>92.244</c:v>
                </c:pt>
                <c:pt idx="118">
                  <c:v>92.433000000000007</c:v>
                </c:pt>
                <c:pt idx="119">
                  <c:v>93.138999999999982</c:v>
                </c:pt>
                <c:pt idx="120">
                  <c:v>94.60899999999998</c:v>
                </c:pt>
                <c:pt idx="121">
                  <c:v>93.374999999999986</c:v>
                </c:pt>
                <c:pt idx="122">
                  <c:v>94.039000000000001</c:v>
                </c:pt>
                <c:pt idx="123">
                  <c:v>93.942999999999998</c:v>
                </c:pt>
                <c:pt idx="124">
                  <c:v>95.23</c:v>
                </c:pt>
                <c:pt idx="125">
                  <c:v>94.8</c:v>
                </c:pt>
                <c:pt idx="126">
                  <c:v>95.04</c:v>
                </c:pt>
                <c:pt idx="127">
                  <c:v>94.944000000000003</c:v>
                </c:pt>
                <c:pt idx="128">
                  <c:v>96.337000000000003</c:v>
                </c:pt>
                <c:pt idx="129">
                  <c:v>95.566999999999993</c:v>
                </c:pt>
                <c:pt idx="130">
                  <c:v>95.518000000000001</c:v>
                </c:pt>
                <c:pt idx="131">
                  <c:v>96.724000000000004</c:v>
                </c:pt>
                <c:pt idx="132">
                  <c:v>96.675999999999902</c:v>
                </c:pt>
                <c:pt idx="133">
                  <c:v>95.471999999999994</c:v>
                </c:pt>
                <c:pt idx="134">
                  <c:v>96.480999999999995</c:v>
                </c:pt>
                <c:pt idx="135">
                  <c:v>96.626999999999981</c:v>
                </c:pt>
                <c:pt idx="136">
                  <c:v>96.965999999999994</c:v>
                </c:pt>
                <c:pt idx="137">
                  <c:v>95.998999999999995</c:v>
                </c:pt>
                <c:pt idx="138">
                  <c:v>96.772999999999982</c:v>
                </c:pt>
                <c:pt idx="139">
                  <c:v>97.938999999999993</c:v>
                </c:pt>
                <c:pt idx="140">
                  <c:v>97.551000000000002</c:v>
                </c:pt>
                <c:pt idx="141">
                  <c:v>96.675999999999902</c:v>
                </c:pt>
                <c:pt idx="142">
                  <c:v>96.821999999999974</c:v>
                </c:pt>
                <c:pt idx="143">
                  <c:v>96.435000000000002</c:v>
                </c:pt>
                <c:pt idx="144">
                  <c:v>97.305999999999983</c:v>
                </c:pt>
                <c:pt idx="145">
                  <c:v>96.821999999999974</c:v>
                </c:pt>
                <c:pt idx="146">
                  <c:v>96.626999999999981</c:v>
                </c:pt>
                <c:pt idx="147">
                  <c:v>96.772999999999982</c:v>
                </c:pt>
                <c:pt idx="148">
                  <c:v>96.337000000000003</c:v>
                </c:pt>
                <c:pt idx="149">
                  <c:v>98.135999999999981</c:v>
                </c:pt>
                <c:pt idx="150">
                  <c:v>96.917000000000002</c:v>
                </c:pt>
                <c:pt idx="151">
                  <c:v>97.063000000000002</c:v>
                </c:pt>
                <c:pt idx="152">
                  <c:v>97.257000000000005</c:v>
                </c:pt>
                <c:pt idx="153">
                  <c:v>97.793999999999997</c:v>
                </c:pt>
                <c:pt idx="154">
                  <c:v>98.037999999999997</c:v>
                </c:pt>
                <c:pt idx="155">
                  <c:v>97.695999999999998</c:v>
                </c:pt>
                <c:pt idx="156">
                  <c:v>98.087000000000003</c:v>
                </c:pt>
                <c:pt idx="157">
                  <c:v>97.695999999999998</c:v>
                </c:pt>
                <c:pt idx="158">
                  <c:v>97.695999999999998</c:v>
                </c:pt>
                <c:pt idx="159">
                  <c:v>97.99</c:v>
                </c:pt>
                <c:pt idx="160">
                  <c:v>98.233000000000004</c:v>
                </c:pt>
                <c:pt idx="161">
                  <c:v>97.745000000000005</c:v>
                </c:pt>
                <c:pt idx="162">
                  <c:v>97.647999999999996</c:v>
                </c:pt>
                <c:pt idx="163">
                  <c:v>97.938999999999993</c:v>
                </c:pt>
                <c:pt idx="164">
                  <c:v>96.480999999999995</c:v>
                </c:pt>
                <c:pt idx="165">
                  <c:v>96.724000000000004</c:v>
                </c:pt>
                <c:pt idx="166">
                  <c:v>97.353999999999999</c:v>
                </c:pt>
                <c:pt idx="167">
                  <c:v>97.938999999999993</c:v>
                </c:pt>
                <c:pt idx="168">
                  <c:v>97.745000000000005</c:v>
                </c:pt>
                <c:pt idx="169">
                  <c:v>97.403000000000006</c:v>
                </c:pt>
                <c:pt idx="170">
                  <c:v>97.695999999999998</c:v>
                </c:pt>
                <c:pt idx="171">
                  <c:v>96.965999999999994</c:v>
                </c:pt>
                <c:pt idx="172">
                  <c:v>96.626999999999981</c:v>
                </c:pt>
                <c:pt idx="173">
                  <c:v>96.724000000000004</c:v>
                </c:pt>
                <c:pt idx="174">
                  <c:v>96.385999999999981</c:v>
                </c:pt>
                <c:pt idx="175">
                  <c:v>95.903999999999996</c:v>
                </c:pt>
                <c:pt idx="176">
                  <c:v>95.952000000000012</c:v>
                </c:pt>
                <c:pt idx="177">
                  <c:v>95.471999999999994</c:v>
                </c:pt>
                <c:pt idx="178">
                  <c:v>94.705000000000013</c:v>
                </c:pt>
                <c:pt idx="179">
                  <c:v>94.60899999999998</c:v>
                </c:pt>
                <c:pt idx="180">
                  <c:v>94.275999999999982</c:v>
                </c:pt>
                <c:pt idx="181">
                  <c:v>94.275999999999982</c:v>
                </c:pt>
                <c:pt idx="182">
                  <c:v>93.754000000000005</c:v>
                </c:pt>
                <c:pt idx="183">
                  <c:v>93.754000000000005</c:v>
                </c:pt>
                <c:pt idx="184">
                  <c:v>93.47</c:v>
                </c:pt>
                <c:pt idx="185">
                  <c:v>93.185999999999979</c:v>
                </c:pt>
                <c:pt idx="186">
                  <c:v>93.092000000000013</c:v>
                </c:pt>
                <c:pt idx="187">
                  <c:v>92.763000000000005</c:v>
                </c:pt>
                <c:pt idx="188">
                  <c:v>92.62</c:v>
                </c:pt>
                <c:pt idx="189">
                  <c:v>92.150999999999982</c:v>
                </c:pt>
                <c:pt idx="190">
                  <c:v>91.87</c:v>
                </c:pt>
                <c:pt idx="191">
                  <c:v>91.87</c:v>
                </c:pt>
                <c:pt idx="192">
                  <c:v>91.775999999999982</c:v>
                </c:pt>
                <c:pt idx="193">
                  <c:v>91.682999999999979</c:v>
                </c:pt>
                <c:pt idx="194">
                  <c:v>91.402000000000001</c:v>
                </c:pt>
                <c:pt idx="195">
                  <c:v>91.308000000000007</c:v>
                </c:pt>
                <c:pt idx="196">
                  <c:v>91.075999999999979</c:v>
                </c:pt>
                <c:pt idx="197">
                  <c:v>90.936000000000007</c:v>
                </c:pt>
                <c:pt idx="198">
                  <c:v>90.656999999999982</c:v>
                </c:pt>
                <c:pt idx="199">
                  <c:v>90.378999999999976</c:v>
                </c:pt>
                <c:pt idx="200">
                  <c:v>90.332999999999998</c:v>
                </c:pt>
                <c:pt idx="201">
                  <c:v>90.147000000000006</c:v>
                </c:pt>
                <c:pt idx="202">
                  <c:v>90.1</c:v>
                </c:pt>
                <c:pt idx="203">
                  <c:v>89.962000000000003</c:v>
                </c:pt>
                <c:pt idx="204">
                  <c:v>89.684999999999974</c:v>
                </c:pt>
                <c:pt idx="205">
                  <c:v>89.269000000000005</c:v>
                </c:pt>
                <c:pt idx="206">
                  <c:v>89.04</c:v>
                </c:pt>
                <c:pt idx="207">
                  <c:v>88.718000000000004</c:v>
                </c:pt>
                <c:pt idx="208">
                  <c:v>88.625999999999976</c:v>
                </c:pt>
                <c:pt idx="209">
                  <c:v>88.350999999999999</c:v>
                </c:pt>
                <c:pt idx="210">
                  <c:v>87.894000000000005</c:v>
                </c:pt>
                <c:pt idx="211">
                  <c:v>87.572999999999979</c:v>
                </c:pt>
                <c:pt idx="212">
                  <c:v>87.117999999999995</c:v>
                </c:pt>
                <c:pt idx="213">
                  <c:v>87.028000000000006</c:v>
                </c:pt>
                <c:pt idx="214">
                  <c:v>86.936000000000007</c:v>
                </c:pt>
                <c:pt idx="215">
                  <c:v>86.799000000000007</c:v>
                </c:pt>
                <c:pt idx="216">
                  <c:v>86.980999999999995</c:v>
                </c:pt>
                <c:pt idx="217">
                  <c:v>86.754000000000005</c:v>
                </c:pt>
                <c:pt idx="218">
                  <c:v>86.527000000000001</c:v>
                </c:pt>
                <c:pt idx="219">
                  <c:v>86.256</c:v>
                </c:pt>
                <c:pt idx="220">
                  <c:v>85.894000000000005</c:v>
                </c:pt>
                <c:pt idx="221">
                  <c:v>85.983999999999995</c:v>
                </c:pt>
                <c:pt idx="222">
                  <c:v>85.126999999999981</c:v>
                </c:pt>
                <c:pt idx="223">
                  <c:v>84.632000000000005</c:v>
                </c:pt>
                <c:pt idx="224">
                  <c:v>84.587000000000003</c:v>
                </c:pt>
                <c:pt idx="225">
                  <c:v>84.497</c:v>
                </c:pt>
                <c:pt idx="226">
                  <c:v>84.093999999999994</c:v>
                </c:pt>
                <c:pt idx="227">
                  <c:v>83.869</c:v>
                </c:pt>
                <c:pt idx="228">
                  <c:v>83.421999999999997</c:v>
                </c:pt>
                <c:pt idx="229">
                  <c:v>83.331999999999994</c:v>
                </c:pt>
                <c:pt idx="230">
                  <c:v>83.10899999999998</c:v>
                </c:pt>
                <c:pt idx="231">
                  <c:v>82.708000000000013</c:v>
                </c:pt>
                <c:pt idx="232">
                  <c:v>81.375999999999976</c:v>
                </c:pt>
                <c:pt idx="233">
                  <c:v>80.448999999999998</c:v>
                </c:pt>
                <c:pt idx="234">
                  <c:v>80.935000000000002</c:v>
                </c:pt>
                <c:pt idx="235">
                  <c:v>80.845000000000013</c:v>
                </c:pt>
                <c:pt idx="236">
                  <c:v>80.935000000000002</c:v>
                </c:pt>
                <c:pt idx="237">
                  <c:v>80.537000000000006</c:v>
                </c:pt>
                <c:pt idx="238">
                  <c:v>80.096000000000004</c:v>
                </c:pt>
                <c:pt idx="239">
                  <c:v>79.304000000000002</c:v>
                </c:pt>
              </c:numCache>
            </c:numRef>
          </c:val>
          <c:smooth val="0"/>
          <c:extLst>
            <c:ext xmlns:c16="http://schemas.microsoft.com/office/drawing/2014/chart" uri="{C3380CC4-5D6E-409C-BE32-E72D297353CC}">
              <c16:uniqueId val="{00000002-E8E2-4589-8858-A5D7ADCDED70}"/>
            </c:ext>
          </c:extLst>
        </c:ser>
        <c:ser>
          <c:idx val="3"/>
          <c:order val="3"/>
          <c:tx>
            <c:v>2214</c:v>
          </c:tx>
          <c:spPr>
            <a:ln w="28575" cap="rnd">
              <a:solidFill>
                <a:schemeClr val="accent4"/>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all!$F$2:$F$241</c:f>
              <c:numCache>
                <c:formatCode>General</c:formatCode>
                <c:ptCount val="240"/>
                <c:pt idx="0">
                  <c:v>81.686999999999998</c:v>
                </c:pt>
                <c:pt idx="1">
                  <c:v>80.668000000000006</c:v>
                </c:pt>
                <c:pt idx="2">
                  <c:v>80.712999999999994</c:v>
                </c:pt>
                <c:pt idx="3">
                  <c:v>80.624999999999986</c:v>
                </c:pt>
                <c:pt idx="4">
                  <c:v>80.403999999999996</c:v>
                </c:pt>
                <c:pt idx="5">
                  <c:v>80.096000000000004</c:v>
                </c:pt>
                <c:pt idx="6">
                  <c:v>79.92</c:v>
                </c:pt>
                <c:pt idx="7">
                  <c:v>79.611999999999995</c:v>
                </c:pt>
                <c:pt idx="8">
                  <c:v>79.48</c:v>
                </c:pt>
                <c:pt idx="9">
                  <c:v>79.346999999999994</c:v>
                </c:pt>
                <c:pt idx="10">
                  <c:v>79.215999999999994</c:v>
                </c:pt>
                <c:pt idx="11">
                  <c:v>78.995999999999995</c:v>
                </c:pt>
                <c:pt idx="12">
                  <c:v>78.644999999999996</c:v>
                </c:pt>
                <c:pt idx="13">
                  <c:v>78.296000000000006</c:v>
                </c:pt>
                <c:pt idx="14">
                  <c:v>78.033000000000001</c:v>
                </c:pt>
                <c:pt idx="15">
                  <c:v>78.075999999999979</c:v>
                </c:pt>
                <c:pt idx="16">
                  <c:v>78.208000000000013</c:v>
                </c:pt>
                <c:pt idx="17">
                  <c:v>78.296000000000006</c:v>
                </c:pt>
                <c:pt idx="18">
                  <c:v>78.208000000000013</c:v>
                </c:pt>
                <c:pt idx="19">
                  <c:v>78.165000000000006</c:v>
                </c:pt>
                <c:pt idx="20">
                  <c:v>77.989999999999995</c:v>
                </c:pt>
                <c:pt idx="21">
                  <c:v>77.989999999999995</c:v>
                </c:pt>
                <c:pt idx="22">
                  <c:v>77.989999999999995</c:v>
                </c:pt>
                <c:pt idx="23">
                  <c:v>77.989999999999995</c:v>
                </c:pt>
                <c:pt idx="24">
                  <c:v>77.989999999999995</c:v>
                </c:pt>
                <c:pt idx="25">
                  <c:v>78.075999999999979</c:v>
                </c:pt>
                <c:pt idx="26">
                  <c:v>78.120999999999981</c:v>
                </c:pt>
                <c:pt idx="27">
                  <c:v>78.165000000000006</c:v>
                </c:pt>
                <c:pt idx="28">
                  <c:v>77.944999999999993</c:v>
                </c:pt>
                <c:pt idx="29">
                  <c:v>77.596000000000004</c:v>
                </c:pt>
                <c:pt idx="30">
                  <c:v>77.377999999999986</c:v>
                </c:pt>
                <c:pt idx="31">
                  <c:v>77.203000000000003</c:v>
                </c:pt>
                <c:pt idx="32">
                  <c:v>77.117000000000004</c:v>
                </c:pt>
                <c:pt idx="33">
                  <c:v>77.16</c:v>
                </c:pt>
                <c:pt idx="34">
                  <c:v>77.028999999999982</c:v>
                </c:pt>
                <c:pt idx="35">
                  <c:v>76.899000000000001</c:v>
                </c:pt>
                <c:pt idx="36">
                  <c:v>76.899000000000001</c:v>
                </c:pt>
                <c:pt idx="37">
                  <c:v>76.768000000000001</c:v>
                </c:pt>
                <c:pt idx="38">
                  <c:v>76.507000000000005</c:v>
                </c:pt>
                <c:pt idx="39">
                  <c:v>76.507000000000005</c:v>
                </c:pt>
                <c:pt idx="40">
                  <c:v>76.289000000000001</c:v>
                </c:pt>
                <c:pt idx="41">
                  <c:v>76.157999999999987</c:v>
                </c:pt>
                <c:pt idx="42">
                  <c:v>76.157999999999987</c:v>
                </c:pt>
                <c:pt idx="43">
                  <c:v>76.157999999999987</c:v>
                </c:pt>
                <c:pt idx="44">
                  <c:v>76.289000000000001</c:v>
                </c:pt>
                <c:pt idx="45">
                  <c:v>76.245999999999995</c:v>
                </c:pt>
                <c:pt idx="46">
                  <c:v>76.114000000000004</c:v>
                </c:pt>
                <c:pt idx="47">
                  <c:v>76.114000000000004</c:v>
                </c:pt>
                <c:pt idx="48">
                  <c:v>75.897999999999996</c:v>
                </c:pt>
                <c:pt idx="49">
                  <c:v>75.941999999999993</c:v>
                </c:pt>
                <c:pt idx="50">
                  <c:v>75.766999999999996</c:v>
                </c:pt>
                <c:pt idx="51">
                  <c:v>75.375999999999976</c:v>
                </c:pt>
                <c:pt idx="52">
                  <c:v>75.290000000000006</c:v>
                </c:pt>
                <c:pt idx="53">
                  <c:v>75.117000000000004</c:v>
                </c:pt>
                <c:pt idx="54">
                  <c:v>74.076999999999998</c:v>
                </c:pt>
                <c:pt idx="55">
                  <c:v>74.85599999999998</c:v>
                </c:pt>
                <c:pt idx="56">
                  <c:v>74.85599999999998</c:v>
                </c:pt>
                <c:pt idx="57">
                  <c:v>75.028999999999982</c:v>
                </c:pt>
                <c:pt idx="58">
                  <c:v>74.813000000000002</c:v>
                </c:pt>
                <c:pt idx="59">
                  <c:v>74.64</c:v>
                </c:pt>
                <c:pt idx="60">
                  <c:v>74.942999999999998</c:v>
                </c:pt>
                <c:pt idx="61">
                  <c:v>74.899000000000001</c:v>
                </c:pt>
                <c:pt idx="62">
                  <c:v>74.899000000000001</c:v>
                </c:pt>
                <c:pt idx="63">
                  <c:v>74.682999999999979</c:v>
                </c:pt>
                <c:pt idx="64">
                  <c:v>74.25</c:v>
                </c:pt>
                <c:pt idx="65">
                  <c:v>74.295000000000002</c:v>
                </c:pt>
                <c:pt idx="66">
                  <c:v>74.295000000000002</c:v>
                </c:pt>
                <c:pt idx="67">
                  <c:v>74.337999999999994</c:v>
                </c:pt>
                <c:pt idx="68">
                  <c:v>74.424000000000007</c:v>
                </c:pt>
                <c:pt idx="69">
                  <c:v>74.85599999999998</c:v>
                </c:pt>
                <c:pt idx="70">
                  <c:v>75.117000000000004</c:v>
                </c:pt>
                <c:pt idx="71">
                  <c:v>75.766999999999996</c:v>
                </c:pt>
                <c:pt idx="72">
                  <c:v>76.203000000000003</c:v>
                </c:pt>
                <c:pt idx="73">
                  <c:v>76.463999999999999</c:v>
                </c:pt>
                <c:pt idx="74">
                  <c:v>76.941999999999993</c:v>
                </c:pt>
                <c:pt idx="75">
                  <c:v>77.292000000000002</c:v>
                </c:pt>
                <c:pt idx="76">
                  <c:v>78.120999999999981</c:v>
                </c:pt>
                <c:pt idx="77">
                  <c:v>78.251000000000005</c:v>
                </c:pt>
                <c:pt idx="78">
                  <c:v>77.638999999999982</c:v>
                </c:pt>
                <c:pt idx="79">
                  <c:v>78.427000000000007</c:v>
                </c:pt>
                <c:pt idx="80">
                  <c:v>78.821999999999974</c:v>
                </c:pt>
                <c:pt idx="81">
                  <c:v>79.875999999999976</c:v>
                </c:pt>
                <c:pt idx="82">
                  <c:v>81.111000000000004</c:v>
                </c:pt>
                <c:pt idx="83">
                  <c:v>80.361000000000004</c:v>
                </c:pt>
                <c:pt idx="84">
                  <c:v>81.641999999999996</c:v>
                </c:pt>
                <c:pt idx="85">
                  <c:v>81.686999999999998</c:v>
                </c:pt>
                <c:pt idx="86">
                  <c:v>81.997</c:v>
                </c:pt>
                <c:pt idx="87">
                  <c:v>82.62</c:v>
                </c:pt>
                <c:pt idx="88">
                  <c:v>82.798000000000002</c:v>
                </c:pt>
                <c:pt idx="89">
                  <c:v>83.555999999999983</c:v>
                </c:pt>
                <c:pt idx="90">
                  <c:v>83.691000000000003</c:v>
                </c:pt>
                <c:pt idx="91">
                  <c:v>83.376999999999981</c:v>
                </c:pt>
                <c:pt idx="92">
                  <c:v>83.646000000000001</c:v>
                </c:pt>
                <c:pt idx="93">
                  <c:v>83.914000000000001</c:v>
                </c:pt>
                <c:pt idx="94">
                  <c:v>84.181999999999974</c:v>
                </c:pt>
                <c:pt idx="95">
                  <c:v>85.667000000000002</c:v>
                </c:pt>
                <c:pt idx="96">
                  <c:v>85.171999999999983</c:v>
                </c:pt>
                <c:pt idx="97">
                  <c:v>86.256</c:v>
                </c:pt>
                <c:pt idx="98">
                  <c:v>85.531999999999996</c:v>
                </c:pt>
                <c:pt idx="99">
                  <c:v>86.301000000000002</c:v>
                </c:pt>
                <c:pt idx="100">
                  <c:v>87.254999999999995</c:v>
                </c:pt>
                <c:pt idx="101">
                  <c:v>87.346000000000004</c:v>
                </c:pt>
                <c:pt idx="102">
                  <c:v>87.802000000000007</c:v>
                </c:pt>
                <c:pt idx="103">
                  <c:v>88.259</c:v>
                </c:pt>
                <c:pt idx="104">
                  <c:v>87.802000000000007</c:v>
                </c:pt>
                <c:pt idx="105">
                  <c:v>89.316000000000003</c:v>
                </c:pt>
                <c:pt idx="106">
                  <c:v>90.239000000000004</c:v>
                </c:pt>
                <c:pt idx="107">
                  <c:v>90.009</c:v>
                </c:pt>
                <c:pt idx="108">
                  <c:v>89.406999999999996</c:v>
                </c:pt>
                <c:pt idx="109">
                  <c:v>90.378999999999976</c:v>
                </c:pt>
                <c:pt idx="110">
                  <c:v>91.028999999999982</c:v>
                </c:pt>
                <c:pt idx="111">
                  <c:v>91.962999999999994</c:v>
                </c:pt>
                <c:pt idx="112">
                  <c:v>91.354999999999976</c:v>
                </c:pt>
                <c:pt idx="113">
                  <c:v>91.169999999999973</c:v>
                </c:pt>
                <c:pt idx="114">
                  <c:v>92.01</c:v>
                </c:pt>
                <c:pt idx="115">
                  <c:v>92.997</c:v>
                </c:pt>
                <c:pt idx="116">
                  <c:v>93.233999999999995</c:v>
                </c:pt>
                <c:pt idx="117">
                  <c:v>93.897000000000006</c:v>
                </c:pt>
                <c:pt idx="118">
                  <c:v>93.897000000000006</c:v>
                </c:pt>
                <c:pt idx="119">
                  <c:v>94.134</c:v>
                </c:pt>
                <c:pt idx="120">
                  <c:v>93.374999999999986</c:v>
                </c:pt>
                <c:pt idx="121">
                  <c:v>94.322999999999979</c:v>
                </c:pt>
                <c:pt idx="122">
                  <c:v>94.657999999999987</c:v>
                </c:pt>
                <c:pt idx="123">
                  <c:v>93.516999999999996</c:v>
                </c:pt>
                <c:pt idx="124">
                  <c:v>93.374999999999986</c:v>
                </c:pt>
                <c:pt idx="125">
                  <c:v>94.60899999999998</c:v>
                </c:pt>
                <c:pt idx="126">
                  <c:v>93.942999999999998</c:v>
                </c:pt>
                <c:pt idx="127">
                  <c:v>95.183999999999983</c:v>
                </c:pt>
                <c:pt idx="128">
                  <c:v>95.373999999999981</c:v>
                </c:pt>
                <c:pt idx="129">
                  <c:v>96.435000000000002</c:v>
                </c:pt>
                <c:pt idx="130">
                  <c:v>95.903999999999996</c:v>
                </c:pt>
                <c:pt idx="131">
                  <c:v>95.710999999999999</c:v>
                </c:pt>
                <c:pt idx="132">
                  <c:v>95.710999999999999</c:v>
                </c:pt>
                <c:pt idx="133">
                  <c:v>95.183999999999983</c:v>
                </c:pt>
                <c:pt idx="134">
                  <c:v>97.013999999999996</c:v>
                </c:pt>
                <c:pt idx="135">
                  <c:v>97.257000000000005</c:v>
                </c:pt>
                <c:pt idx="136">
                  <c:v>95.854999999999976</c:v>
                </c:pt>
                <c:pt idx="137">
                  <c:v>96.144999999999996</c:v>
                </c:pt>
                <c:pt idx="138">
                  <c:v>95.903999999999996</c:v>
                </c:pt>
                <c:pt idx="139">
                  <c:v>96.191999999999993</c:v>
                </c:pt>
                <c:pt idx="140">
                  <c:v>97.452000000000012</c:v>
                </c:pt>
                <c:pt idx="141">
                  <c:v>96.53</c:v>
                </c:pt>
                <c:pt idx="142">
                  <c:v>95.76</c:v>
                </c:pt>
                <c:pt idx="143">
                  <c:v>96.53</c:v>
                </c:pt>
                <c:pt idx="144">
                  <c:v>96.337000000000003</c:v>
                </c:pt>
                <c:pt idx="145">
                  <c:v>97.16</c:v>
                </c:pt>
                <c:pt idx="146">
                  <c:v>97.013999999999996</c:v>
                </c:pt>
                <c:pt idx="147">
                  <c:v>96.724000000000004</c:v>
                </c:pt>
                <c:pt idx="148">
                  <c:v>96.144999999999996</c:v>
                </c:pt>
                <c:pt idx="149">
                  <c:v>96.821999999999974</c:v>
                </c:pt>
                <c:pt idx="150">
                  <c:v>97.647999999999996</c:v>
                </c:pt>
                <c:pt idx="151">
                  <c:v>96.87</c:v>
                </c:pt>
                <c:pt idx="152">
                  <c:v>95.710999999999999</c:v>
                </c:pt>
                <c:pt idx="153">
                  <c:v>96.480999999999995</c:v>
                </c:pt>
                <c:pt idx="154">
                  <c:v>96.626999999999981</c:v>
                </c:pt>
                <c:pt idx="155">
                  <c:v>96.289000000000001</c:v>
                </c:pt>
                <c:pt idx="156">
                  <c:v>96.821999999999974</c:v>
                </c:pt>
                <c:pt idx="157">
                  <c:v>97.111000000000004</c:v>
                </c:pt>
                <c:pt idx="158">
                  <c:v>96.385999999999981</c:v>
                </c:pt>
                <c:pt idx="159">
                  <c:v>97.209000000000003</c:v>
                </c:pt>
                <c:pt idx="160">
                  <c:v>96.578999999999979</c:v>
                </c:pt>
                <c:pt idx="161">
                  <c:v>97.403000000000006</c:v>
                </c:pt>
                <c:pt idx="162">
                  <c:v>97.353999999999999</c:v>
                </c:pt>
                <c:pt idx="163">
                  <c:v>97.257000000000005</c:v>
                </c:pt>
                <c:pt idx="164">
                  <c:v>96.096000000000004</c:v>
                </c:pt>
                <c:pt idx="165">
                  <c:v>96.385999999999981</c:v>
                </c:pt>
                <c:pt idx="166">
                  <c:v>97.111000000000004</c:v>
                </c:pt>
                <c:pt idx="167">
                  <c:v>96.096000000000004</c:v>
                </c:pt>
                <c:pt idx="168">
                  <c:v>96.53</c:v>
                </c:pt>
                <c:pt idx="169">
                  <c:v>97.16</c:v>
                </c:pt>
                <c:pt idx="170">
                  <c:v>96.191999999999993</c:v>
                </c:pt>
                <c:pt idx="171">
                  <c:v>96.048000000000002</c:v>
                </c:pt>
                <c:pt idx="172">
                  <c:v>95.805999999999983</c:v>
                </c:pt>
                <c:pt idx="173">
                  <c:v>95.566999999999993</c:v>
                </c:pt>
                <c:pt idx="174">
                  <c:v>95.805999999999983</c:v>
                </c:pt>
                <c:pt idx="175">
                  <c:v>95.566999999999993</c:v>
                </c:pt>
                <c:pt idx="176">
                  <c:v>95.471999999999994</c:v>
                </c:pt>
                <c:pt idx="177">
                  <c:v>94.8</c:v>
                </c:pt>
                <c:pt idx="178">
                  <c:v>94.23</c:v>
                </c:pt>
                <c:pt idx="179">
                  <c:v>94.039000000000001</c:v>
                </c:pt>
                <c:pt idx="180">
                  <c:v>93.706000000000003</c:v>
                </c:pt>
                <c:pt idx="181">
                  <c:v>93.516999999999996</c:v>
                </c:pt>
                <c:pt idx="182">
                  <c:v>93.281000000000006</c:v>
                </c:pt>
                <c:pt idx="183">
                  <c:v>93.185999999999979</c:v>
                </c:pt>
                <c:pt idx="184">
                  <c:v>93.045000000000002</c:v>
                </c:pt>
                <c:pt idx="185">
                  <c:v>92.85599999999998</c:v>
                </c:pt>
                <c:pt idx="186">
                  <c:v>92.527000000000001</c:v>
                </c:pt>
                <c:pt idx="187">
                  <c:v>92.290999999999997</c:v>
                </c:pt>
                <c:pt idx="188">
                  <c:v>92.150999999999982</c:v>
                </c:pt>
                <c:pt idx="189">
                  <c:v>91.822999999999979</c:v>
                </c:pt>
                <c:pt idx="190">
                  <c:v>91.635999999999981</c:v>
                </c:pt>
                <c:pt idx="191">
                  <c:v>91.402000000000001</c:v>
                </c:pt>
                <c:pt idx="192">
                  <c:v>91.354999999999976</c:v>
                </c:pt>
                <c:pt idx="193">
                  <c:v>91.354999999999976</c:v>
                </c:pt>
                <c:pt idx="194">
                  <c:v>91.215999999999994</c:v>
                </c:pt>
                <c:pt idx="195">
                  <c:v>90.843999999999994</c:v>
                </c:pt>
                <c:pt idx="196">
                  <c:v>90.518000000000001</c:v>
                </c:pt>
                <c:pt idx="197">
                  <c:v>90.471000000000004</c:v>
                </c:pt>
                <c:pt idx="198">
                  <c:v>90.424000000000007</c:v>
                </c:pt>
                <c:pt idx="199">
                  <c:v>90.1</c:v>
                </c:pt>
                <c:pt idx="200">
                  <c:v>89.962000000000003</c:v>
                </c:pt>
                <c:pt idx="201">
                  <c:v>90.009</c:v>
                </c:pt>
                <c:pt idx="202">
                  <c:v>89.638000000000005</c:v>
                </c:pt>
                <c:pt idx="203">
                  <c:v>89.316000000000003</c:v>
                </c:pt>
                <c:pt idx="204">
                  <c:v>88.992999999999995</c:v>
                </c:pt>
                <c:pt idx="205">
                  <c:v>88.578999999999979</c:v>
                </c:pt>
                <c:pt idx="206">
                  <c:v>88.121999999999986</c:v>
                </c:pt>
                <c:pt idx="207">
                  <c:v>87.665000000000006</c:v>
                </c:pt>
                <c:pt idx="208">
                  <c:v>87.483000000000004</c:v>
                </c:pt>
                <c:pt idx="209">
                  <c:v>87.436000000000007</c:v>
                </c:pt>
                <c:pt idx="210">
                  <c:v>87.162999999999982</c:v>
                </c:pt>
                <c:pt idx="211">
                  <c:v>87.254999999999995</c:v>
                </c:pt>
                <c:pt idx="212">
                  <c:v>87.072999999999979</c:v>
                </c:pt>
                <c:pt idx="213">
                  <c:v>86.891000000000005</c:v>
                </c:pt>
                <c:pt idx="214">
                  <c:v>86.617000000000004</c:v>
                </c:pt>
                <c:pt idx="215">
                  <c:v>86.256</c:v>
                </c:pt>
                <c:pt idx="216">
                  <c:v>86.210999999999999</c:v>
                </c:pt>
                <c:pt idx="217">
                  <c:v>86.482000000000014</c:v>
                </c:pt>
                <c:pt idx="218">
                  <c:v>86.301000000000002</c:v>
                </c:pt>
                <c:pt idx="219">
                  <c:v>86.256</c:v>
                </c:pt>
                <c:pt idx="220">
                  <c:v>86.210999999999999</c:v>
                </c:pt>
                <c:pt idx="221">
                  <c:v>85.894000000000005</c:v>
                </c:pt>
                <c:pt idx="222">
                  <c:v>85.621999999999986</c:v>
                </c:pt>
                <c:pt idx="223">
                  <c:v>84.9</c:v>
                </c:pt>
                <c:pt idx="224">
                  <c:v>84.227000000000004</c:v>
                </c:pt>
                <c:pt idx="225">
                  <c:v>84.049000000000007</c:v>
                </c:pt>
                <c:pt idx="226">
                  <c:v>84.004000000000005</c:v>
                </c:pt>
                <c:pt idx="227">
                  <c:v>83.736000000000004</c:v>
                </c:pt>
                <c:pt idx="228">
                  <c:v>83.510999999999996</c:v>
                </c:pt>
                <c:pt idx="229">
                  <c:v>82.930999999999997</c:v>
                </c:pt>
                <c:pt idx="230">
                  <c:v>82.665000000000006</c:v>
                </c:pt>
                <c:pt idx="231">
                  <c:v>82.441000000000003</c:v>
                </c:pt>
                <c:pt idx="232">
                  <c:v>82.218000000000004</c:v>
                </c:pt>
                <c:pt idx="233">
                  <c:v>82.263000000000005</c:v>
                </c:pt>
                <c:pt idx="234">
                  <c:v>82.218000000000004</c:v>
                </c:pt>
                <c:pt idx="235">
                  <c:v>81.775000000000006</c:v>
                </c:pt>
                <c:pt idx="236">
                  <c:v>81.775000000000006</c:v>
                </c:pt>
                <c:pt idx="237">
                  <c:v>82.174999999999983</c:v>
                </c:pt>
                <c:pt idx="238">
                  <c:v>81.952000000000012</c:v>
                </c:pt>
                <c:pt idx="239">
                  <c:v>81.775000000000006</c:v>
                </c:pt>
              </c:numCache>
            </c:numRef>
          </c:val>
          <c:smooth val="0"/>
          <c:extLst>
            <c:ext xmlns:c16="http://schemas.microsoft.com/office/drawing/2014/chart" uri="{C3380CC4-5D6E-409C-BE32-E72D297353CC}">
              <c16:uniqueId val="{00000003-E8E2-4589-8858-A5D7ADCDED70}"/>
            </c:ext>
          </c:extLst>
        </c:ser>
        <c:ser>
          <c:idx val="4"/>
          <c:order val="4"/>
          <c:tx>
            <c:v>6791</c:v>
          </c:tx>
          <c:spPr>
            <a:ln w="28575" cap="rnd">
              <a:solidFill>
                <a:schemeClr val="accent5"/>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all!$G$2:$G$241</c:f>
              <c:numCache>
                <c:formatCode>General</c:formatCode>
                <c:ptCount val="240"/>
                <c:pt idx="0">
                  <c:v>79.524000000000001</c:v>
                </c:pt>
                <c:pt idx="1">
                  <c:v>78.995999999999995</c:v>
                </c:pt>
                <c:pt idx="2">
                  <c:v>79.172999999999902</c:v>
                </c:pt>
                <c:pt idx="3">
                  <c:v>79.92</c:v>
                </c:pt>
                <c:pt idx="4">
                  <c:v>80.802000000000007</c:v>
                </c:pt>
                <c:pt idx="5">
                  <c:v>80.712999999999994</c:v>
                </c:pt>
                <c:pt idx="6">
                  <c:v>80.272000000000006</c:v>
                </c:pt>
                <c:pt idx="7">
                  <c:v>80.403999999999996</c:v>
                </c:pt>
                <c:pt idx="8">
                  <c:v>80.448999999999998</c:v>
                </c:pt>
                <c:pt idx="9">
                  <c:v>80.316000000000003</c:v>
                </c:pt>
                <c:pt idx="10">
                  <c:v>80.183999999999983</c:v>
                </c:pt>
                <c:pt idx="11">
                  <c:v>80.051000000000002</c:v>
                </c:pt>
                <c:pt idx="12">
                  <c:v>79.962999999999994</c:v>
                </c:pt>
                <c:pt idx="13">
                  <c:v>79.742999999999995</c:v>
                </c:pt>
                <c:pt idx="14">
                  <c:v>79.435000000000002</c:v>
                </c:pt>
                <c:pt idx="15">
                  <c:v>79.346999999999994</c:v>
                </c:pt>
                <c:pt idx="16">
                  <c:v>79.084000000000003</c:v>
                </c:pt>
                <c:pt idx="17">
                  <c:v>78.777000000000001</c:v>
                </c:pt>
                <c:pt idx="18">
                  <c:v>78.644999999999996</c:v>
                </c:pt>
                <c:pt idx="19">
                  <c:v>78.777000000000001</c:v>
                </c:pt>
                <c:pt idx="20">
                  <c:v>78.558999999999983</c:v>
                </c:pt>
                <c:pt idx="21">
                  <c:v>78.471000000000004</c:v>
                </c:pt>
                <c:pt idx="22">
                  <c:v>78.427000000000007</c:v>
                </c:pt>
                <c:pt idx="23">
                  <c:v>78.427000000000007</c:v>
                </c:pt>
                <c:pt idx="24">
                  <c:v>78.208000000000013</c:v>
                </c:pt>
                <c:pt idx="25">
                  <c:v>78.165000000000006</c:v>
                </c:pt>
                <c:pt idx="26">
                  <c:v>78.165000000000006</c:v>
                </c:pt>
                <c:pt idx="27">
                  <c:v>78.033000000000001</c:v>
                </c:pt>
                <c:pt idx="28">
                  <c:v>77.552999999999983</c:v>
                </c:pt>
                <c:pt idx="29">
                  <c:v>77.377999999999986</c:v>
                </c:pt>
                <c:pt idx="30">
                  <c:v>77.683999999999983</c:v>
                </c:pt>
                <c:pt idx="31">
                  <c:v>77.247</c:v>
                </c:pt>
                <c:pt idx="32">
                  <c:v>77.117000000000004</c:v>
                </c:pt>
                <c:pt idx="33">
                  <c:v>77.028999999999982</c:v>
                </c:pt>
                <c:pt idx="34">
                  <c:v>77.247</c:v>
                </c:pt>
                <c:pt idx="35">
                  <c:v>77.247</c:v>
                </c:pt>
                <c:pt idx="36">
                  <c:v>77.292000000000002</c:v>
                </c:pt>
                <c:pt idx="37">
                  <c:v>77.292000000000002</c:v>
                </c:pt>
                <c:pt idx="38">
                  <c:v>77.203000000000003</c:v>
                </c:pt>
                <c:pt idx="39">
                  <c:v>76.941999999999993</c:v>
                </c:pt>
                <c:pt idx="40">
                  <c:v>76.853999999999999</c:v>
                </c:pt>
                <c:pt idx="41">
                  <c:v>76.463999999999999</c:v>
                </c:pt>
                <c:pt idx="42">
                  <c:v>76.55</c:v>
                </c:pt>
                <c:pt idx="43">
                  <c:v>76.724999999999994</c:v>
                </c:pt>
                <c:pt idx="44">
                  <c:v>76.724999999999994</c:v>
                </c:pt>
                <c:pt idx="45">
                  <c:v>76.899000000000001</c:v>
                </c:pt>
                <c:pt idx="46">
                  <c:v>76.593000000000004</c:v>
                </c:pt>
                <c:pt idx="47">
                  <c:v>76.418999999999997</c:v>
                </c:pt>
                <c:pt idx="48">
                  <c:v>76.203000000000003</c:v>
                </c:pt>
                <c:pt idx="49">
                  <c:v>75.766999999999996</c:v>
                </c:pt>
                <c:pt idx="50">
                  <c:v>75.680999999999983</c:v>
                </c:pt>
                <c:pt idx="51">
                  <c:v>75.028999999999982</c:v>
                </c:pt>
                <c:pt idx="52">
                  <c:v>74.813000000000002</c:v>
                </c:pt>
                <c:pt idx="53">
                  <c:v>74.64</c:v>
                </c:pt>
                <c:pt idx="54">
                  <c:v>74.682999999999979</c:v>
                </c:pt>
                <c:pt idx="55">
                  <c:v>75.507999999999996</c:v>
                </c:pt>
                <c:pt idx="56">
                  <c:v>75.117000000000004</c:v>
                </c:pt>
                <c:pt idx="57">
                  <c:v>74.12</c:v>
                </c:pt>
                <c:pt idx="58">
                  <c:v>74.206000000000003</c:v>
                </c:pt>
                <c:pt idx="59">
                  <c:v>73.601999999999975</c:v>
                </c:pt>
                <c:pt idx="60">
                  <c:v>73.644999999999996</c:v>
                </c:pt>
                <c:pt idx="61">
                  <c:v>73.861000000000004</c:v>
                </c:pt>
                <c:pt idx="62">
                  <c:v>73.515000000000001</c:v>
                </c:pt>
                <c:pt idx="63">
                  <c:v>72.955000000000013</c:v>
                </c:pt>
                <c:pt idx="64">
                  <c:v>72.093000000000004</c:v>
                </c:pt>
                <c:pt idx="65">
                  <c:v>71.62</c:v>
                </c:pt>
                <c:pt idx="66">
                  <c:v>71.06</c:v>
                </c:pt>
                <c:pt idx="67">
                  <c:v>71.489999999999995</c:v>
                </c:pt>
                <c:pt idx="68">
                  <c:v>72.135999999999981</c:v>
                </c:pt>
                <c:pt idx="69">
                  <c:v>71.661000000000001</c:v>
                </c:pt>
                <c:pt idx="70">
                  <c:v>73.040000000000006</c:v>
                </c:pt>
                <c:pt idx="71">
                  <c:v>73.169999999999973</c:v>
                </c:pt>
                <c:pt idx="72">
                  <c:v>73.947000000000003</c:v>
                </c:pt>
                <c:pt idx="73">
                  <c:v>74.034000000000006</c:v>
                </c:pt>
                <c:pt idx="74">
                  <c:v>73.558000000000007</c:v>
                </c:pt>
                <c:pt idx="75">
                  <c:v>73.515000000000001</c:v>
                </c:pt>
                <c:pt idx="76">
                  <c:v>75.766999999999996</c:v>
                </c:pt>
                <c:pt idx="77">
                  <c:v>77.815000000000012</c:v>
                </c:pt>
                <c:pt idx="78">
                  <c:v>78.91</c:v>
                </c:pt>
                <c:pt idx="79">
                  <c:v>79.611999999999995</c:v>
                </c:pt>
                <c:pt idx="80">
                  <c:v>80.361000000000004</c:v>
                </c:pt>
                <c:pt idx="81">
                  <c:v>80.051000000000002</c:v>
                </c:pt>
                <c:pt idx="82">
                  <c:v>80.668000000000006</c:v>
                </c:pt>
                <c:pt idx="83">
                  <c:v>81.066000000000003</c:v>
                </c:pt>
                <c:pt idx="84">
                  <c:v>80.757000000000005</c:v>
                </c:pt>
                <c:pt idx="85">
                  <c:v>82.708000000000013</c:v>
                </c:pt>
                <c:pt idx="86">
                  <c:v>82.930999999999997</c:v>
                </c:pt>
                <c:pt idx="87">
                  <c:v>82.441000000000003</c:v>
                </c:pt>
                <c:pt idx="88">
                  <c:v>83.691000000000003</c:v>
                </c:pt>
                <c:pt idx="89">
                  <c:v>83.466999999999999</c:v>
                </c:pt>
                <c:pt idx="90">
                  <c:v>83.646000000000001</c:v>
                </c:pt>
                <c:pt idx="91">
                  <c:v>82.930999999999997</c:v>
                </c:pt>
                <c:pt idx="92">
                  <c:v>84.856999999999999</c:v>
                </c:pt>
                <c:pt idx="93">
                  <c:v>84.049000000000007</c:v>
                </c:pt>
                <c:pt idx="94">
                  <c:v>86.119</c:v>
                </c:pt>
                <c:pt idx="95">
                  <c:v>85.397000000000006</c:v>
                </c:pt>
                <c:pt idx="96">
                  <c:v>85.621999999999986</c:v>
                </c:pt>
                <c:pt idx="97">
                  <c:v>86.617000000000004</c:v>
                </c:pt>
                <c:pt idx="98">
                  <c:v>86.571999999999974</c:v>
                </c:pt>
                <c:pt idx="99">
                  <c:v>86.709000000000003</c:v>
                </c:pt>
                <c:pt idx="100">
                  <c:v>86.891000000000005</c:v>
                </c:pt>
                <c:pt idx="101">
                  <c:v>87.21</c:v>
                </c:pt>
                <c:pt idx="102">
                  <c:v>88.763000000000005</c:v>
                </c:pt>
                <c:pt idx="103">
                  <c:v>88.902000000000001</c:v>
                </c:pt>
                <c:pt idx="104">
                  <c:v>89.546000000000006</c:v>
                </c:pt>
                <c:pt idx="105">
                  <c:v>90.286000000000001</c:v>
                </c:pt>
                <c:pt idx="106">
                  <c:v>89.822999999999979</c:v>
                </c:pt>
                <c:pt idx="107">
                  <c:v>91.635999999999981</c:v>
                </c:pt>
                <c:pt idx="108">
                  <c:v>92.150999999999982</c:v>
                </c:pt>
                <c:pt idx="109">
                  <c:v>93.374999999999986</c:v>
                </c:pt>
                <c:pt idx="110">
                  <c:v>91.542000000000002</c:v>
                </c:pt>
                <c:pt idx="111">
                  <c:v>94.085999999999999</c:v>
                </c:pt>
                <c:pt idx="112">
                  <c:v>91.448999999999998</c:v>
                </c:pt>
                <c:pt idx="113">
                  <c:v>92.997</c:v>
                </c:pt>
                <c:pt idx="114">
                  <c:v>91.635999999999981</c:v>
                </c:pt>
                <c:pt idx="115">
                  <c:v>92.903000000000006</c:v>
                </c:pt>
                <c:pt idx="116">
                  <c:v>91.87</c:v>
                </c:pt>
                <c:pt idx="117">
                  <c:v>92.573999999999998</c:v>
                </c:pt>
                <c:pt idx="118">
                  <c:v>92.808999999999983</c:v>
                </c:pt>
                <c:pt idx="119">
                  <c:v>93.423000000000002</c:v>
                </c:pt>
                <c:pt idx="120">
                  <c:v>93.706000000000003</c:v>
                </c:pt>
                <c:pt idx="121">
                  <c:v>94.23</c:v>
                </c:pt>
                <c:pt idx="122">
                  <c:v>94.753</c:v>
                </c:pt>
                <c:pt idx="123">
                  <c:v>93.992000000000004</c:v>
                </c:pt>
                <c:pt idx="124">
                  <c:v>94.8</c:v>
                </c:pt>
                <c:pt idx="125">
                  <c:v>94.705000000000013</c:v>
                </c:pt>
                <c:pt idx="126">
                  <c:v>94.944000000000003</c:v>
                </c:pt>
                <c:pt idx="127">
                  <c:v>97.257000000000005</c:v>
                </c:pt>
                <c:pt idx="128">
                  <c:v>95.805999999999983</c:v>
                </c:pt>
                <c:pt idx="129">
                  <c:v>96.965999999999994</c:v>
                </c:pt>
                <c:pt idx="130">
                  <c:v>96.87</c:v>
                </c:pt>
                <c:pt idx="131">
                  <c:v>97.013999999999996</c:v>
                </c:pt>
                <c:pt idx="132">
                  <c:v>95.903999999999996</c:v>
                </c:pt>
                <c:pt idx="133">
                  <c:v>96.917000000000002</c:v>
                </c:pt>
                <c:pt idx="134">
                  <c:v>99.07</c:v>
                </c:pt>
                <c:pt idx="135">
                  <c:v>97.745000000000005</c:v>
                </c:pt>
                <c:pt idx="136">
                  <c:v>97.793999999999997</c:v>
                </c:pt>
                <c:pt idx="137">
                  <c:v>96.53</c:v>
                </c:pt>
                <c:pt idx="138">
                  <c:v>97.5</c:v>
                </c:pt>
                <c:pt idx="139">
                  <c:v>96.965999999999994</c:v>
                </c:pt>
                <c:pt idx="140">
                  <c:v>97.111000000000004</c:v>
                </c:pt>
                <c:pt idx="141">
                  <c:v>97.452000000000012</c:v>
                </c:pt>
                <c:pt idx="142">
                  <c:v>97.353999999999999</c:v>
                </c:pt>
                <c:pt idx="143">
                  <c:v>97.013999999999996</c:v>
                </c:pt>
                <c:pt idx="144">
                  <c:v>97.745000000000005</c:v>
                </c:pt>
                <c:pt idx="145">
                  <c:v>98.92</c:v>
                </c:pt>
                <c:pt idx="146">
                  <c:v>97.647999999999996</c:v>
                </c:pt>
                <c:pt idx="147">
                  <c:v>97.403000000000006</c:v>
                </c:pt>
                <c:pt idx="148">
                  <c:v>97.695999999999998</c:v>
                </c:pt>
                <c:pt idx="149">
                  <c:v>97.111000000000004</c:v>
                </c:pt>
                <c:pt idx="150">
                  <c:v>97.257000000000005</c:v>
                </c:pt>
                <c:pt idx="151">
                  <c:v>97.695999999999998</c:v>
                </c:pt>
                <c:pt idx="152">
                  <c:v>97.305999999999983</c:v>
                </c:pt>
                <c:pt idx="153">
                  <c:v>98.087000000000003</c:v>
                </c:pt>
                <c:pt idx="154">
                  <c:v>97.891000000000005</c:v>
                </c:pt>
                <c:pt idx="155">
                  <c:v>97.842000000000013</c:v>
                </c:pt>
                <c:pt idx="156">
                  <c:v>97.695999999999998</c:v>
                </c:pt>
                <c:pt idx="157">
                  <c:v>97.647999999999996</c:v>
                </c:pt>
                <c:pt idx="158">
                  <c:v>98.429000000000002</c:v>
                </c:pt>
                <c:pt idx="159">
                  <c:v>97.551000000000002</c:v>
                </c:pt>
                <c:pt idx="160">
                  <c:v>98.283000000000001</c:v>
                </c:pt>
                <c:pt idx="161">
                  <c:v>97.403000000000006</c:v>
                </c:pt>
                <c:pt idx="162">
                  <c:v>98.135999999999981</c:v>
                </c:pt>
                <c:pt idx="163">
                  <c:v>98.92</c:v>
                </c:pt>
                <c:pt idx="164">
                  <c:v>97.305999999999983</c:v>
                </c:pt>
                <c:pt idx="165">
                  <c:v>98.724000000000004</c:v>
                </c:pt>
                <c:pt idx="166">
                  <c:v>97.599000000000004</c:v>
                </c:pt>
                <c:pt idx="167">
                  <c:v>97.305999999999983</c:v>
                </c:pt>
                <c:pt idx="168">
                  <c:v>97.647999999999996</c:v>
                </c:pt>
                <c:pt idx="169">
                  <c:v>98.135999999999981</c:v>
                </c:pt>
                <c:pt idx="170">
                  <c:v>97.793999999999997</c:v>
                </c:pt>
                <c:pt idx="171">
                  <c:v>97.305999999999983</c:v>
                </c:pt>
                <c:pt idx="172">
                  <c:v>96.965999999999994</c:v>
                </c:pt>
                <c:pt idx="173">
                  <c:v>96.772999999999982</c:v>
                </c:pt>
                <c:pt idx="174">
                  <c:v>97.209000000000003</c:v>
                </c:pt>
                <c:pt idx="175">
                  <c:v>96.289000000000001</c:v>
                </c:pt>
                <c:pt idx="176">
                  <c:v>96.24</c:v>
                </c:pt>
                <c:pt idx="177">
                  <c:v>95.662000000000006</c:v>
                </c:pt>
                <c:pt idx="178">
                  <c:v>95.566999999999993</c:v>
                </c:pt>
                <c:pt idx="179">
                  <c:v>94.8</c:v>
                </c:pt>
                <c:pt idx="180">
                  <c:v>94.371999999999986</c:v>
                </c:pt>
                <c:pt idx="181">
                  <c:v>94.657999999999987</c:v>
                </c:pt>
                <c:pt idx="182">
                  <c:v>93.327999999999975</c:v>
                </c:pt>
                <c:pt idx="183">
                  <c:v>93.281000000000006</c:v>
                </c:pt>
                <c:pt idx="184">
                  <c:v>93.092000000000013</c:v>
                </c:pt>
                <c:pt idx="185">
                  <c:v>93.092000000000013</c:v>
                </c:pt>
                <c:pt idx="186">
                  <c:v>92.903000000000006</c:v>
                </c:pt>
                <c:pt idx="187">
                  <c:v>92.197000000000003</c:v>
                </c:pt>
                <c:pt idx="188">
                  <c:v>91.495000000000005</c:v>
                </c:pt>
                <c:pt idx="189">
                  <c:v>91.215999999999994</c:v>
                </c:pt>
                <c:pt idx="190">
                  <c:v>90.147000000000006</c:v>
                </c:pt>
                <c:pt idx="191">
                  <c:v>89.316000000000003</c:v>
                </c:pt>
                <c:pt idx="192">
                  <c:v>88.578999999999979</c:v>
                </c:pt>
                <c:pt idx="193">
                  <c:v>87.71</c:v>
                </c:pt>
                <c:pt idx="194">
                  <c:v>87.71</c:v>
                </c:pt>
                <c:pt idx="195">
                  <c:v>87.391000000000005</c:v>
                </c:pt>
                <c:pt idx="196">
                  <c:v>87.21</c:v>
                </c:pt>
                <c:pt idx="197">
                  <c:v>87.162999999999982</c:v>
                </c:pt>
                <c:pt idx="198">
                  <c:v>86.073999999999998</c:v>
                </c:pt>
                <c:pt idx="199">
                  <c:v>85.849000000000004</c:v>
                </c:pt>
                <c:pt idx="200">
                  <c:v>86.709000000000003</c:v>
                </c:pt>
                <c:pt idx="201">
                  <c:v>86.436999999999998</c:v>
                </c:pt>
                <c:pt idx="202">
                  <c:v>86.346000000000004</c:v>
                </c:pt>
                <c:pt idx="203">
                  <c:v>86.073999999999998</c:v>
                </c:pt>
                <c:pt idx="204">
                  <c:v>85.621999999999986</c:v>
                </c:pt>
                <c:pt idx="205">
                  <c:v>88.396000000000001</c:v>
                </c:pt>
                <c:pt idx="206">
                  <c:v>87.985000000000014</c:v>
                </c:pt>
                <c:pt idx="207">
                  <c:v>87.62</c:v>
                </c:pt>
                <c:pt idx="208">
                  <c:v>87.528000000000006</c:v>
                </c:pt>
                <c:pt idx="209">
                  <c:v>87.072999999999979</c:v>
                </c:pt>
                <c:pt idx="210">
                  <c:v>87.528000000000006</c:v>
                </c:pt>
                <c:pt idx="211">
                  <c:v>87.346000000000004</c:v>
                </c:pt>
                <c:pt idx="212">
                  <c:v>87.62</c:v>
                </c:pt>
                <c:pt idx="213">
                  <c:v>87.846999999999994</c:v>
                </c:pt>
                <c:pt idx="214">
                  <c:v>87.528000000000006</c:v>
                </c:pt>
                <c:pt idx="215">
                  <c:v>86.936000000000007</c:v>
                </c:pt>
                <c:pt idx="216">
                  <c:v>86.119</c:v>
                </c:pt>
                <c:pt idx="217">
                  <c:v>85.126999999999981</c:v>
                </c:pt>
                <c:pt idx="218">
                  <c:v>85.621999999999986</c:v>
                </c:pt>
                <c:pt idx="219">
                  <c:v>86.073999999999998</c:v>
                </c:pt>
                <c:pt idx="220">
                  <c:v>86.891000000000005</c:v>
                </c:pt>
                <c:pt idx="221">
                  <c:v>86.527000000000001</c:v>
                </c:pt>
                <c:pt idx="222">
                  <c:v>86.028999999999982</c:v>
                </c:pt>
                <c:pt idx="223">
                  <c:v>86.073999999999998</c:v>
                </c:pt>
                <c:pt idx="224">
                  <c:v>85.307000000000002</c:v>
                </c:pt>
                <c:pt idx="225">
                  <c:v>85.081999999999994</c:v>
                </c:pt>
                <c:pt idx="226">
                  <c:v>84.361999999999995</c:v>
                </c:pt>
                <c:pt idx="227">
                  <c:v>84.004000000000005</c:v>
                </c:pt>
                <c:pt idx="228">
                  <c:v>83.959000000000003</c:v>
                </c:pt>
                <c:pt idx="229">
                  <c:v>82.13</c:v>
                </c:pt>
                <c:pt idx="230">
                  <c:v>80.977999999999994</c:v>
                </c:pt>
                <c:pt idx="231">
                  <c:v>80.361000000000004</c:v>
                </c:pt>
                <c:pt idx="232">
                  <c:v>80.361000000000004</c:v>
                </c:pt>
                <c:pt idx="233">
                  <c:v>80.361000000000004</c:v>
                </c:pt>
                <c:pt idx="234">
                  <c:v>80.096000000000004</c:v>
                </c:pt>
                <c:pt idx="235">
                  <c:v>79.962999999999994</c:v>
                </c:pt>
                <c:pt idx="236">
                  <c:v>80.183999999999983</c:v>
                </c:pt>
                <c:pt idx="237">
                  <c:v>79.92</c:v>
                </c:pt>
                <c:pt idx="238">
                  <c:v>79.260999999999996</c:v>
                </c:pt>
                <c:pt idx="239">
                  <c:v>79.304000000000002</c:v>
                </c:pt>
              </c:numCache>
            </c:numRef>
          </c:val>
          <c:smooth val="0"/>
          <c:extLst>
            <c:ext xmlns:c16="http://schemas.microsoft.com/office/drawing/2014/chart" uri="{C3380CC4-5D6E-409C-BE32-E72D297353CC}">
              <c16:uniqueId val="{00000004-E8E2-4589-8858-A5D7ADCDED70}"/>
            </c:ext>
          </c:extLst>
        </c:ser>
        <c:ser>
          <c:idx val="5"/>
          <c:order val="5"/>
          <c:tx>
            <c:v>3672</c:v>
          </c:tx>
          <c:spPr>
            <a:ln w="28575" cap="rnd">
              <a:solidFill>
                <a:schemeClr val="accent6"/>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all!$H$2:$H$241</c:f>
              <c:numCache>
                <c:formatCode>General</c:formatCode>
                <c:ptCount val="240"/>
                <c:pt idx="0">
                  <c:v>75.985000000000014</c:v>
                </c:pt>
                <c:pt idx="1">
                  <c:v>75.81</c:v>
                </c:pt>
                <c:pt idx="2">
                  <c:v>75.680999999999983</c:v>
                </c:pt>
                <c:pt idx="3">
                  <c:v>75.375999999999976</c:v>
                </c:pt>
                <c:pt idx="4">
                  <c:v>75.593999999999994</c:v>
                </c:pt>
                <c:pt idx="5">
                  <c:v>76.203000000000003</c:v>
                </c:pt>
                <c:pt idx="6">
                  <c:v>76.028000000000006</c:v>
                </c:pt>
                <c:pt idx="7">
                  <c:v>75.81</c:v>
                </c:pt>
                <c:pt idx="8">
                  <c:v>75.985000000000014</c:v>
                </c:pt>
                <c:pt idx="9">
                  <c:v>76.114000000000004</c:v>
                </c:pt>
                <c:pt idx="10">
                  <c:v>76.418999999999997</c:v>
                </c:pt>
                <c:pt idx="11">
                  <c:v>76.724999999999994</c:v>
                </c:pt>
                <c:pt idx="12">
                  <c:v>76.070999999999998</c:v>
                </c:pt>
                <c:pt idx="13">
                  <c:v>76.070999999999998</c:v>
                </c:pt>
                <c:pt idx="14">
                  <c:v>76.203000000000003</c:v>
                </c:pt>
                <c:pt idx="15">
                  <c:v>76.331999999999994</c:v>
                </c:pt>
                <c:pt idx="16">
                  <c:v>76.289000000000001</c:v>
                </c:pt>
                <c:pt idx="17">
                  <c:v>76.245999999999995</c:v>
                </c:pt>
                <c:pt idx="18">
                  <c:v>76.635999999999981</c:v>
                </c:pt>
                <c:pt idx="19">
                  <c:v>76.680999999999983</c:v>
                </c:pt>
                <c:pt idx="20">
                  <c:v>76.289000000000001</c:v>
                </c:pt>
                <c:pt idx="21">
                  <c:v>76.028000000000006</c:v>
                </c:pt>
                <c:pt idx="22">
                  <c:v>75.897999999999996</c:v>
                </c:pt>
                <c:pt idx="23">
                  <c:v>75.766999999999996</c:v>
                </c:pt>
                <c:pt idx="24">
                  <c:v>75.680999999999983</c:v>
                </c:pt>
                <c:pt idx="25">
                  <c:v>75.680999999999983</c:v>
                </c:pt>
                <c:pt idx="26">
                  <c:v>75.81</c:v>
                </c:pt>
                <c:pt idx="27">
                  <c:v>75.724000000000004</c:v>
                </c:pt>
                <c:pt idx="28">
                  <c:v>75.85299999999998</c:v>
                </c:pt>
                <c:pt idx="29">
                  <c:v>75.507999999999996</c:v>
                </c:pt>
                <c:pt idx="30">
                  <c:v>75.462999999999994</c:v>
                </c:pt>
                <c:pt idx="31">
                  <c:v>75.593999999999994</c:v>
                </c:pt>
                <c:pt idx="32">
                  <c:v>75.332999999999998</c:v>
                </c:pt>
                <c:pt idx="33">
                  <c:v>74.942999999999998</c:v>
                </c:pt>
                <c:pt idx="34">
                  <c:v>75.290000000000006</c:v>
                </c:pt>
                <c:pt idx="35">
                  <c:v>75.332999999999998</c:v>
                </c:pt>
                <c:pt idx="36">
                  <c:v>75.507999999999996</c:v>
                </c:pt>
                <c:pt idx="37">
                  <c:v>75.637</c:v>
                </c:pt>
                <c:pt idx="38">
                  <c:v>75.637</c:v>
                </c:pt>
                <c:pt idx="39">
                  <c:v>75.462999999999994</c:v>
                </c:pt>
                <c:pt idx="40">
                  <c:v>75.375999999999976</c:v>
                </c:pt>
                <c:pt idx="41">
                  <c:v>75.073999999999998</c:v>
                </c:pt>
                <c:pt idx="42">
                  <c:v>74.942999999999998</c:v>
                </c:pt>
                <c:pt idx="43">
                  <c:v>75.028999999999982</c:v>
                </c:pt>
                <c:pt idx="44">
                  <c:v>75.028999999999982</c:v>
                </c:pt>
                <c:pt idx="45">
                  <c:v>74.554000000000002</c:v>
                </c:pt>
                <c:pt idx="46">
                  <c:v>74.162999999999982</c:v>
                </c:pt>
                <c:pt idx="47">
                  <c:v>73.947000000000003</c:v>
                </c:pt>
                <c:pt idx="48">
                  <c:v>74.076999999999998</c:v>
                </c:pt>
                <c:pt idx="49">
                  <c:v>74.64</c:v>
                </c:pt>
                <c:pt idx="50">
                  <c:v>74.899000000000001</c:v>
                </c:pt>
                <c:pt idx="51">
                  <c:v>74.942999999999998</c:v>
                </c:pt>
                <c:pt idx="52">
                  <c:v>74.596999999999994</c:v>
                </c:pt>
                <c:pt idx="53">
                  <c:v>74.162999999999982</c:v>
                </c:pt>
                <c:pt idx="54">
                  <c:v>73.774000000000001</c:v>
                </c:pt>
                <c:pt idx="55">
                  <c:v>73.212999999999994</c:v>
                </c:pt>
                <c:pt idx="56">
                  <c:v>72.61</c:v>
                </c:pt>
                <c:pt idx="57">
                  <c:v>72.177999999999983</c:v>
                </c:pt>
                <c:pt idx="58">
                  <c:v>72.135999999999981</c:v>
                </c:pt>
                <c:pt idx="59">
                  <c:v>71.62</c:v>
                </c:pt>
                <c:pt idx="60">
                  <c:v>71.230999999999995</c:v>
                </c:pt>
                <c:pt idx="61">
                  <c:v>71.447000000000003</c:v>
                </c:pt>
                <c:pt idx="62">
                  <c:v>71.274000000000001</c:v>
                </c:pt>
                <c:pt idx="63">
                  <c:v>72.007000000000005</c:v>
                </c:pt>
                <c:pt idx="64">
                  <c:v>71.661000000000001</c:v>
                </c:pt>
                <c:pt idx="65">
                  <c:v>70.930000000000007</c:v>
                </c:pt>
                <c:pt idx="66">
                  <c:v>70.371999999999986</c:v>
                </c:pt>
                <c:pt idx="67">
                  <c:v>70.759</c:v>
                </c:pt>
                <c:pt idx="68">
                  <c:v>70.802999999999983</c:v>
                </c:pt>
                <c:pt idx="69">
                  <c:v>70.759</c:v>
                </c:pt>
                <c:pt idx="70">
                  <c:v>71.146000000000001</c:v>
                </c:pt>
                <c:pt idx="71">
                  <c:v>71.661000000000001</c:v>
                </c:pt>
                <c:pt idx="72">
                  <c:v>71.146000000000001</c:v>
                </c:pt>
                <c:pt idx="73">
                  <c:v>72.436999999999998</c:v>
                </c:pt>
                <c:pt idx="74">
                  <c:v>72.307000000000002</c:v>
                </c:pt>
                <c:pt idx="75">
                  <c:v>72.955000000000013</c:v>
                </c:pt>
                <c:pt idx="76">
                  <c:v>73.989999999999995</c:v>
                </c:pt>
                <c:pt idx="77">
                  <c:v>75.42</c:v>
                </c:pt>
                <c:pt idx="78">
                  <c:v>75.680999999999983</c:v>
                </c:pt>
                <c:pt idx="79">
                  <c:v>77.638999999999982</c:v>
                </c:pt>
                <c:pt idx="80">
                  <c:v>78.995999999999995</c:v>
                </c:pt>
                <c:pt idx="81">
                  <c:v>80.096000000000004</c:v>
                </c:pt>
                <c:pt idx="82">
                  <c:v>80.316000000000003</c:v>
                </c:pt>
                <c:pt idx="83">
                  <c:v>80.845000000000013</c:v>
                </c:pt>
                <c:pt idx="84">
                  <c:v>81.421000000000006</c:v>
                </c:pt>
                <c:pt idx="85">
                  <c:v>81.596999999999994</c:v>
                </c:pt>
                <c:pt idx="86">
                  <c:v>82.308000000000007</c:v>
                </c:pt>
                <c:pt idx="87">
                  <c:v>82.042000000000002</c:v>
                </c:pt>
                <c:pt idx="88">
                  <c:v>81.909000000000006</c:v>
                </c:pt>
                <c:pt idx="89">
                  <c:v>83.331999999999994</c:v>
                </c:pt>
                <c:pt idx="90">
                  <c:v>82.574999999999974</c:v>
                </c:pt>
                <c:pt idx="91">
                  <c:v>83.778999999999982</c:v>
                </c:pt>
                <c:pt idx="92">
                  <c:v>85.667000000000002</c:v>
                </c:pt>
                <c:pt idx="93">
                  <c:v>85.894000000000005</c:v>
                </c:pt>
                <c:pt idx="94">
                  <c:v>86.119</c:v>
                </c:pt>
                <c:pt idx="95">
                  <c:v>85.757000000000005</c:v>
                </c:pt>
                <c:pt idx="96">
                  <c:v>86.617000000000004</c:v>
                </c:pt>
                <c:pt idx="97">
                  <c:v>87.71</c:v>
                </c:pt>
                <c:pt idx="98">
                  <c:v>87.71</c:v>
                </c:pt>
                <c:pt idx="99">
                  <c:v>88.625999999999976</c:v>
                </c:pt>
                <c:pt idx="100">
                  <c:v>89.87</c:v>
                </c:pt>
                <c:pt idx="101">
                  <c:v>90.147000000000006</c:v>
                </c:pt>
                <c:pt idx="102">
                  <c:v>89.361999999999995</c:v>
                </c:pt>
                <c:pt idx="103">
                  <c:v>89.498999999999995</c:v>
                </c:pt>
                <c:pt idx="104">
                  <c:v>89.224000000000004</c:v>
                </c:pt>
                <c:pt idx="105">
                  <c:v>89.962000000000003</c:v>
                </c:pt>
                <c:pt idx="106">
                  <c:v>91.402000000000001</c:v>
                </c:pt>
                <c:pt idx="107">
                  <c:v>92.01</c:v>
                </c:pt>
                <c:pt idx="108">
                  <c:v>91.917000000000002</c:v>
                </c:pt>
                <c:pt idx="109">
                  <c:v>92.01</c:v>
                </c:pt>
                <c:pt idx="110">
                  <c:v>91.542000000000002</c:v>
                </c:pt>
                <c:pt idx="111">
                  <c:v>92.903000000000006</c:v>
                </c:pt>
                <c:pt idx="112">
                  <c:v>93.516999999999996</c:v>
                </c:pt>
                <c:pt idx="113">
                  <c:v>93.281000000000006</c:v>
                </c:pt>
                <c:pt idx="114">
                  <c:v>95.76</c:v>
                </c:pt>
                <c:pt idx="115">
                  <c:v>93.611999999999995</c:v>
                </c:pt>
                <c:pt idx="116">
                  <c:v>95.471999999999994</c:v>
                </c:pt>
                <c:pt idx="117">
                  <c:v>95.471999999999994</c:v>
                </c:pt>
                <c:pt idx="118">
                  <c:v>95.278999999999982</c:v>
                </c:pt>
                <c:pt idx="119">
                  <c:v>96.385999999999981</c:v>
                </c:pt>
                <c:pt idx="120">
                  <c:v>95.998999999999995</c:v>
                </c:pt>
                <c:pt idx="121">
                  <c:v>97.063000000000002</c:v>
                </c:pt>
                <c:pt idx="122">
                  <c:v>97.063000000000002</c:v>
                </c:pt>
                <c:pt idx="123">
                  <c:v>95.998999999999995</c:v>
                </c:pt>
                <c:pt idx="124">
                  <c:v>97.551000000000002</c:v>
                </c:pt>
                <c:pt idx="125">
                  <c:v>97.353999999999999</c:v>
                </c:pt>
                <c:pt idx="126">
                  <c:v>96.965999999999994</c:v>
                </c:pt>
                <c:pt idx="127">
                  <c:v>97.013999999999996</c:v>
                </c:pt>
                <c:pt idx="128">
                  <c:v>97.647999999999996</c:v>
                </c:pt>
                <c:pt idx="129">
                  <c:v>95.662000000000006</c:v>
                </c:pt>
                <c:pt idx="130">
                  <c:v>97.745000000000005</c:v>
                </c:pt>
                <c:pt idx="131">
                  <c:v>98.183999999999983</c:v>
                </c:pt>
                <c:pt idx="132">
                  <c:v>96.724000000000004</c:v>
                </c:pt>
                <c:pt idx="133">
                  <c:v>97.99</c:v>
                </c:pt>
                <c:pt idx="134">
                  <c:v>98.822999999999979</c:v>
                </c:pt>
                <c:pt idx="135">
                  <c:v>99.316000000000003</c:v>
                </c:pt>
                <c:pt idx="136">
                  <c:v>98.283000000000001</c:v>
                </c:pt>
                <c:pt idx="137">
                  <c:v>98.087000000000003</c:v>
                </c:pt>
                <c:pt idx="138">
                  <c:v>98.871999999999986</c:v>
                </c:pt>
                <c:pt idx="139">
                  <c:v>99.167000000000002</c:v>
                </c:pt>
                <c:pt idx="140">
                  <c:v>99.811000000000007</c:v>
                </c:pt>
                <c:pt idx="141">
                  <c:v>99.563000000000002</c:v>
                </c:pt>
                <c:pt idx="142">
                  <c:v>99.959000000000003</c:v>
                </c:pt>
                <c:pt idx="143">
                  <c:v>100.357</c:v>
                </c:pt>
                <c:pt idx="144">
                  <c:v>100.15900000000001</c:v>
                </c:pt>
                <c:pt idx="145">
                  <c:v>100.357</c:v>
                </c:pt>
                <c:pt idx="146">
                  <c:v>98.971000000000004</c:v>
                </c:pt>
                <c:pt idx="147">
                  <c:v>98.626999999999981</c:v>
                </c:pt>
                <c:pt idx="148">
                  <c:v>97.793999999999997</c:v>
                </c:pt>
                <c:pt idx="149">
                  <c:v>99.019000000000005</c:v>
                </c:pt>
                <c:pt idx="150">
                  <c:v>98.971000000000004</c:v>
                </c:pt>
                <c:pt idx="151">
                  <c:v>99.364999999999995</c:v>
                </c:pt>
                <c:pt idx="152">
                  <c:v>98.675999999999902</c:v>
                </c:pt>
                <c:pt idx="153">
                  <c:v>99.316000000000003</c:v>
                </c:pt>
                <c:pt idx="154">
                  <c:v>99.513999999999996</c:v>
                </c:pt>
                <c:pt idx="155">
                  <c:v>99.563000000000002</c:v>
                </c:pt>
                <c:pt idx="156">
                  <c:v>98.626999999999981</c:v>
                </c:pt>
                <c:pt idx="157">
                  <c:v>98.626999999999981</c:v>
                </c:pt>
                <c:pt idx="158">
                  <c:v>98.822999999999979</c:v>
                </c:pt>
                <c:pt idx="159">
                  <c:v>98.772999999999982</c:v>
                </c:pt>
                <c:pt idx="160">
                  <c:v>98.822999999999979</c:v>
                </c:pt>
                <c:pt idx="161">
                  <c:v>98.331999999999994</c:v>
                </c:pt>
                <c:pt idx="162">
                  <c:v>98.183999999999983</c:v>
                </c:pt>
                <c:pt idx="163">
                  <c:v>97.938999999999993</c:v>
                </c:pt>
                <c:pt idx="164">
                  <c:v>98.478999999999999</c:v>
                </c:pt>
                <c:pt idx="165">
                  <c:v>98.576999999999998</c:v>
                </c:pt>
                <c:pt idx="166">
                  <c:v>97.599000000000004</c:v>
                </c:pt>
                <c:pt idx="167">
                  <c:v>97.695999999999998</c:v>
                </c:pt>
                <c:pt idx="168">
                  <c:v>97.452000000000012</c:v>
                </c:pt>
                <c:pt idx="169">
                  <c:v>96.917000000000002</c:v>
                </c:pt>
                <c:pt idx="170">
                  <c:v>97.257000000000005</c:v>
                </c:pt>
                <c:pt idx="171">
                  <c:v>95.952000000000012</c:v>
                </c:pt>
                <c:pt idx="172">
                  <c:v>94.991</c:v>
                </c:pt>
                <c:pt idx="173">
                  <c:v>94.657999999999987</c:v>
                </c:pt>
                <c:pt idx="174">
                  <c:v>94.418999999999997</c:v>
                </c:pt>
                <c:pt idx="175">
                  <c:v>94.085999999999999</c:v>
                </c:pt>
                <c:pt idx="176">
                  <c:v>93.611999999999995</c:v>
                </c:pt>
                <c:pt idx="177">
                  <c:v>93.045000000000002</c:v>
                </c:pt>
                <c:pt idx="178">
                  <c:v>92.527000000000001</c:v>
                </c:pt>
                <c:pt idx="179">
                  <c:v>92.244</c:v>
                </c:pt>
                <c:pt idx="180">
                  <c:v>91.775999999999982</c:v>
                </c:pt>
                <c:pt idx="181">
                  <c:v>91.588999999999999</c:v>
                </c:pt>
                <c:pt idx="182">
                  <c:v>91.448999999999998</c:v>
                </c:pt>
                <c:pt idx="183">
                  <c:v>90.843999999999994</c:v>
                </c:pt>
                <c:pt idx="184">
                  <c:v>90.378999999999976</c:v>
                </c:pt>
                <c:pt idx="185">
                  <c:v>89.962000000000003</c:v>
                </c:pt>
                <c:pt idx="186">
                  <c:v>89.730999999999995</c:v>
                </c:pt>
                <c:pt idx="187">
                  <c:v>89.546000000000006</c:v>
                </c:pt>
                <c:pt idx="188">
                  <c:v>89.775999999999982</c:v>
                </c:pt>
                <c:pt idx="189">
                  <c:v>89.730999999999995</c:v>
                </c:pt>
                <c:pt idx="190">
                  <c:v>88.902000000000001</c:v>
                </c:pt>
                <c:pt idx="191">
                  <c:v>88.488</c:v>
                </c:pt>
                <c:pt idx="192">
                  <c:v>87.572999999999979</c:v>
                </c:pt>
                <c:pt idx="193">
                  <c:v>87.436000000000007</c:v>
                </c:pt>
                <c:pt idx="194">
                  <c:v>86.980999999999995</c:v>
                </c:pt>
                <c:pt idx="195">
                  <c:v>86.799000000000007</c:v>
                </c:pt>
                <c:pt idx="196">
                  <c:v>86.256</c:v>
                </c:pt>
                <c:pt idx="197">
                  <c:v>86.210999999999999</c:v>
                </c:pt>
                <c:pt idx="198">
                  <c:v>86.571999999999974</c:v>
                </c:pt>
                <c:pt idx="199">
                  <c:v>85.171999999999983</c:v>
                </c:pt>
                <c:pt idx="200">
                  <c:v>83.555999999999983</c:v>
                </c:pt>
                <c:pt idx="201">
                  <c:v>83.198999999999998</c:v>
                </c:pt>
                <c:pt idx="202">
                  <c:v>82.574999999999974</c:v>
                </c:pt>
                <c:pt idx="203">
                  <c:v>82.708000000000013</c:v>
                </c:pt>
                <c:pt idx="204">
                  <c:v>81.909000000000006</c:v>
                </c:pt>
                <c:pt idx="205">
                  <c:v>81.596999999999994</c:v>
                </c:pt>
                <c:pt idx="206">
                  <c:v>81.554000000000002</c:v>
                </c:pt>
                <c:pt idx="207">
                  <c:v>82.930999999999997</c:v>
                </c:pt>
                <c:pt idx="208">
                  <c:v>81.909000000000006</c:v>
                </c:pt>
                <c:pt idx="209">
                  <c:v>81.952000000000012</c:v>
                </c:pt>
                <c:pt idx="210">
                  <c:v>81.909000000000006</c:v>
                </c:pt>
                <c:pt idx="211">
                  <c:v>81.819000000000003</c:v>
                </c:pt>
                <c:pt idx="212">
                  <c:v>83.153999999999982</c:v>
                </c:pt>
                <c:pt idx="213">
                  <c:v>84.093999999999994</c:v>
                </c:pt>
                <c:pt idx="214">
                  <c:v>83.421999999999997</c:v>
                </c:pt>
                <c:pt idx="215">
                  <c:v>82.753</c:v>
                </c:pt>
                <c:pt idx="216">
                  <c:v>82.885999999999981</c:v>
                </c:pt>
                <c:pt idx="217">
                  <c:v>82.665000000000006</c:v>
                </c:pt>
                <c:pt idx="218">
                  <c:v>82.53</c:v>
                </c:pt>
                <c:pt idx="219">
                  <c:v>82.930999999999997</c:v>
                </c:pt>
                <c:pt idx="220">
                  <c:v>83.646000000000001</c:v>
                </c:pt>
                <c:pt idx="221">
                  <c:v>83.466999999999999</c:v>
                </c:pt>
                <c:pt idx="222">
                  <c:v>83.421999999999997</c:v>
                </c:pt>
                <c:pt idx="223">
                  <c:v>83.021000000000001</c:v>
                </c:pt>
                <c:pt idx="224">
                  <c:v>82.574999999999974</c:v>
                </c:pt>
                <c:pt idx="225">
                  <c:v>82.13</c:v>
                </c:pt>
                <c:pt idx="226">
                  <c:v>81.596999999999994</c:v>
                </c:pt>
                <c:pt idx="227">
                  <c:v>80.668000000000006</c:v>
                </c:pt>
                <c:pt idx="228">
                  <c:v>80.624999999999986</c:v>
                </c:pt>
                <c:pt idx="229">
                  <c:v>80.051000000000002</c:v>
                </c:pt>
                <c:pt idx="230">
                  <c:v>78.69</c:v>
                </c:pt>
                <c:pt idx="231">
                  <c:v>77.85899999999998</c:v>
                </c:pt>
                <c:pt idx="232">
                  <c:v>77.944999999999993</c:v>
                </c:pt>
                <c:pt idx="233">
                  <c:v>77.509</c:v>
                </c:pt>
                <c:pt idx="234">
                  <c:v>77.028999999999982</c:v>
                </c:pt>
                <c:pt idx="235">
                  <c:v>75.593999999999994</c:v>
                </c:pt>
                <c:pt idx="236">
                  <c:v>75.375999999999976</c:v>
                </c:pt>
                <c:pt idx="237">
                  <c:v>75.290000000000006</c:v>
                </c:pt>
                <c:pt idx="238">
                  <c:v>75.897999999999996</c:v>
                </c:pt>
                <c:pt idx="239">
                  <c:v>75.507999999999996</c:v>
                </c:pt>
              </c:numCache>
            </c:numRef>
          </c:val>
          <c:smooth val="0"/>
          <c:extLst>
            <c:ext xmlns:c16="http://schemas.microsoft.com/office/drawing/2014/chart" uri="{C3380CC4-5D6E-409C-BE32-E72D297353CC}">
              <c16:uniqueId val="{00000005-E8E2-4589-8858-A5D7ADCDED70}"/>
            </c:ext>
          </c:extLst>
        </c:ser>
        <c:ser>
          <c:idx val="6"/>
          <c:order val="6"/>
          <c:tx>
            <c:v>9365</c:v>
          </c:tx>
          <c:spPr>
            <a:ln w="28575" cap="rnd">
              <a:solidFill>
                <a:schemeClr val="accent1">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all!$I$2:$I$241</c:f>
              <c:numCache>
                <c:formatCode>General</c:formatCode>
                <c:ptCount val="240"/>
                <c:pt idx="0">
                  <c:v>73.212999999999994</c:v>
                </c:pt>
                <c:pt idx="1">
                  <c:v>73.125999999999976</c:v>
                </c:pt>
                <c:pt idx="2">
                  <c:v>72.912000000000006</c:v>
                </c:pt>
                <c:pt idx="3">
                  <c:v>72.177999999999983</c:v>
                </c:pt>
                <c:pt idx="4">
                  <c:v>72.263999999999996</c:v>
                </c:pt>
                <c:pt idx="5">
                  <c:v>74.162999999999982</c:v>
                </c:pt>
                <c:pt idx="6">
                  <c:v>75.247</c:v>
                </c:pt>
                <c:pt idx="7">
                  <c:v>76.245999999999995</c:v>
                </c:pt>
                <c:pt idx="8">
                  <c:v>75.42</c:v>
                </c:pt>
                <c:pt idx="9">
                  <c:v>76.114000000000004</c:v>
                </c:pt>
                <c:pt idx="10">
                  <c:v>76.768000000000001</c:v>
                </c:pt>
                <c:pt idx="11">
                  <c:v>75.375999999999976</c:v>
                </c:pt>
                <c:pt idx="12">
                  <c:v>75.462999999999994</c:v>
                </c:pt>
                <c:pt idx="13">
                  <c:v>74.510999999999996</c:v>
                </c:pt>
                <c:pt idx="14">
                  <c:v>74.813000000000002</c:v>
                </c:pt>
                <c:pt idx="15">
                  <c:v>74.554000000000002</c:v>
                </c:pt>
                <c:pt idx="16">
                  <c:v>75.028999999999982</c:v>
                </c:pt>
                <c:pt idx="17">
                  <c:v>75.81</c:v>
                </c:pt>
                <c:pt idx="18">
                  <c:v>76.463999999999999</c:v>
                </c:pt>
                <c:pt idx="19">
                  <c:v>76.507000000000005</c:v>
                </c:pt>
                <c:pt idx="20">
                  <c:v>76.331999999999994</c:v>
                </c:pt>
                <c:pt idx="21">
                  <c:v>76.507000000000005</c:v>
                </c:pt>
                <c:pt idx="22">
                  <c:v>76.070999999999998</c:v>
                </c:pt>
                <c:pt idx="23">
                  <c:v>76.028000000000006</c:v>
                </c:pt>
                <c:pt idx="24">
                  <c:v>75.766999999999996</c:v>
                </c:pt>
                <c:pt idx="25">
                  <c:v>75.462999999999994</c:v>
                </c:pt>
                <c:pt idx="26">
                  <c:v>75.42</c:v>
                </c:pt>
                <c:pt idx="27">
                  <c:v>75.290000000000006</c:v>
                </c:pt>
                <c:pt idx="28">
                  <c:v>75.332999999999998</c:v>
                </c:pt>
                <c:pt idx="29">
                  <c:v>75.073999999999998</c:v>
                </c:pt>
                <c:pt idx="30">
                  <c:v>74.813000000000002</c:v>
                </c:pt>
                <c:pt idx="31">
                  <c:v>74.554000000000002</c:v>
                </c:pt>
                <c:pt idx="32">
                  <c:v>74.554000000000002</c:v>
                </c:pt>
                <c:pt idx="33">
                  <c:v>74.424000000000007</c:v>
                </c:pt>
                <c:pt idx="34">
                  <c:v>74.381</c:v>
                </c:pt>
                <c:pt idx="35">
                  <c:v>74.162999999999982</c:v>
                </c:pt>
                <c:pt idx="36">
                  <c:v>74.25</c:v>
                </c:pt>
                <c:pt idx="37">
                  <c:v>74.12</c:v>
                </c:pt>
                <c:pt idx="38">
                  <c:v>74.076999999999998</c:v>
                </c:pt>
                <c:pt idx="39">
                  <c:v>73.644999999999996</c:v>
                </c:pt>
                <c:pt idx="40">
                  <c:v>73.601999999999975</c:v>
                </c:pt>
                <c:pt idx="41">
                  <c:v>73.601999999999975</c:v>
                </c:pt>
                <c:pt idx="42">
                  <c:v>73.385999999999981</c:v>
                </c:pt>
                <c:pt idx="43">
                  <c:v>73.385999999999981</c:v>
                </c:pt>
                <c:pt idx="44">
                  <c:v>73.342000000000013</c:v>
                </c:pt>
                <c:pt idx="45">
                  <c:v>73.299000000000007</c:v>
                </c:pt>
                <c:pt idx="46">
                  <c:v>73.212999999999994</c:v>
                </c:pt>
                <c:pt idx="47">
                  <c:v>72.955000000000013</c:v>
                </c:pt>
                <c:pt idx="48">
                  <c:v>72.869</c:v>
                </c:pt>
                <c:pt idx="49">
                  <c:v>72.825999999999979</c:v>
                </c:pt>
                <c:pt idx="50">
                  <c:v>72.783000000000001</c:v>
                </c:pt>
                <c:pt idx="51">
                  <c:v>72.522999999999982</c:v>
                </c:pt>
                <c:pt idx="52">
                  <c:v>71.661000000000001</c:v>
                </c:pt>
                <c:pt idx="53">
                  <c:v>71.146000000000001</c:v>
                </c:pt>
                <c:pt idx="54">
                  <c:v>70.63</c:v>
                </c:pt>
                <c:pt idx="55">
                  <c:v>70.242999999999995</c:v>
                </c:pt>
                <c:pt idx="56">
                  <c:v>70.887</c:v>
                </c:pt>
                <c:pt idx="57">
                  <c:v>70.242999999999995</c:v>
                </c:pt>
                <c:pt idx="58">
                  <c:v>69.771000000000001</c:v>
                </c:pt>
                <c:pt idx="59">
                  <c:v>69.169999999999973</c:v>
                </c:pt>
                <c:pt idx="60">
                  <c:v>68.912999999999997</c:v>
                </c:pt>
                <c:pt idx="61">
                  <c:v>69.169999999999973</c:v>
                </c:pt>
                <c:pt idx="62">
                  <c:v>68.697999999999993</c:v>
                </c:pt>
                <c:pt idx="63">
                  <c:v>68.313000000000002</c:v>
                </c:pt>
                <c:pt idx="64">
                  <c:v>68.055999999999983</c:v>
                </c:pt>
                <c:pt idx="65">
                  <c:v>68.141999999999996</c:v>
                </c:pt>
                <c:pt idx="66">
                  <c:v>67.713999999999999</c:v>
                </c:pt>
                <c:pt idx="67">
                  <c:v>67.757000000000005</c:v>
                </c:pt>
                <c:pt idx="68">
                  <c:v>67.626999999999981</c:v>
                </c:pt>
                <c:pt idx="69">
                  <c:v>67.842000000000013</c:v>
                </c:pt>
                <c:pt idx="70">
                  <c:v>68.313000000000002</c:v>
                </c:pt>
                <c:pt idx="71">
                  <c:v>68.656999999999982</c:v>
                </c:pt>
                <c:pt idx="72">
                  <c:v>69.343000000000004</c:v>
                </c:pt>
                <c:pt idx="73">
                  <c:v>71.316999999999993</c:v>
                </c:pt>
                <c:pt idx="74">
                  <c:v>73.558000000000007</c:v>
                </c:pt>
                <c:pt idx="75">
                  <c:v>74.813000000000002</c:v>
                </c:pt>
                <c:pt idx="76">
                  <c:v>75.462999999999994</c:v>
                </c:pt>
                <c:pt idx="77">
                  <c:v>75.637</c:v>
                </c:pt>
                <c:pt idx="78">
                  <c:v>75.985000000000014</c:v>
                </c:pt>
                <c:pt idx="79">
                  <c:v>76.245999999999995</c:v>
                </c:pt>
                <c:pt idx="80">
                  <c:v>77.596000000000004</c:v>
                </c:pt>
                <c:pt idx="81">
                  <c:v>79.127999999999986</c:v>
                </c:pt>
                <c:pt idx="82">
                  <c:v>79.084000000000003</c:v>
                </c:pt>
                <c:pt idx="83">
                  <c:v>79.742999999999995</c:v>
                </c:pt>
                <c:pt idx="84">
                  <c:v>79.92</c:v>
                </c:pt>
                <c:pt idx="85">
                  <c:v>80.272000000000006</c:v>
                </c:pt>
                <c:pt idx="86">
                  <c:v>80.712999999999994</c:v>
                </c:pt>
                <c:pt idx="87">
                  <c:v>80.802000000000007</c:v>
                </c:pt>
                <c:pt idx="88">
                  <c:v>81.066000000000003</c:v>
                </c:pt>
                <c:pt idx="89">
                  <c:v>81.819000000000003</c:v>
                </c:pt>
                <c:pt idx="90">
                  <c:v>82.042000000000002</c:v>
                </c:pt>
                <c:pt idx="91">
                  <c:v>83.198999999999998</c:v>
                </c:pt>
                <c:pt idx="92">
                  <c:v>83.736000000000004</c:v>
                </c:pt>
                <c:pt idx="93">
                  <c:v>82.753</c:v>
                </c:pt>
                <c:pt idx="94">
                  <c:v>84.452000000000012</c:v>
                </c:pt>
                <c:pt idx="95">
                  <c:v>84.316999999999993</c:v>
                </c:pt>
                <c:pt idx="96">
                  <c:v>84.316999999999993</c:v>
                </c:pt>
                <c:pt idx="97">
                  <c:v>85.171999999999983</c:v>
                </c:pt>
                <c:pt idx="98">
                  <c:v>85.307000000000002</c:v>
                </c:pt>
                <c:pt idx="99">
                  <c:v>86.210999999999999</c:v>
                </c:pt>
                <c:pt idx="100">
                  <c:v>86.436999999999998</c:v>
                </c:pt>
                <c:pt idx="101">
                  <c:v>86.936000000000007</c:v>
                </c:pt>
                <c:pt idx="102">
                  <c:v>87.757000000000005</c:v>
                </c:pt>
                <c:pt idx="103">
                  <c:v>88.670999999999978</c:v>
                </c:pt>
                <c:pt idx="104">
                  <c:v>88.625999999999976</c:v>
                </c:pt>
                <c:pt idx="105">
                  <c:v>88.488</c:v>
                </c:pt>
                <c:pt idx="106">
                  <c:v>89.406999999999996</c:v>
                </c:pt>
                <c:pt idx="107">
                  <c:v>89.87</c:v>
                </c:pt>
                <c:pt idx="108">
                  <c:v>89.822999999999979</c:v>
                </c:pt>
                <c:pt idx="109">
                  <c:v>90.239000000000004</c:v>
                </c:pt>
                <c:pt idx="110">
                  <c:v>90.796999999999997</c:v>
                </c:pt>
                <c:pt idx="111">
                  <c:v>91.448999999999998</c:v>
                </c:pt>
                <c:pt idx="112">
                  <c:v>92.290999999999997</c:v>
                </c:pt>
                <c:pt idx="113">
                  <c:v>91.028999999999982</c:v>
                </c:pt>
                <c:pt idx="114">
                  <c:v>91.075999999999979</c:v>
                </c:pt>
                <c:pt idx="115">
                  <c:v>91.588999999999999</c:v>
                </c:pt>
                <c:pt idx="116">
                  <c:v>93.801000000000002</c:v>
                </c:pt>
                <c:pt idx="117">
                  <c:v>91.917000000000002</c:v>
                </c:pt>
                <c:pt idx="118">
                  <c:v>92.290999999999997</c:v>
                </c:pt>
                <c:pt idx="119">
                  <c:v>92.763000000000005</c:v>
                </c:pt>
                <c:pt idx="120">
                  <c:v>94.753</c:v>
                </c:pt>
                <c:pt idx="121">
                  <c:v>92.057000000000002</c:v>
                </c:pt>
                <c:pt idx="122">
                  <c:v>93.706000000000003</c:v>
                </c:pt>
                <c:pt idx="123">
                  <c:v>94.753</c:v>
                </c:pt>
                <c:pt idx="124">
                  <c:v>94.134</c:v>
                </c:pt>
                <c:pt idx="125">
                  <c:v>93.516999999999996</c:v>
                </c:pt>
                <c:pt idx="126">
                  <c:v>95.183999999999983</c:v>
                </c:pt>
                <c:pt idx="127">
                  <c:v>94.275999999999982</c:v>
                </c:pt>
                <c:pt idx="128">
                  <c:v>94.418999999999997</c:v>
                </c:pt>
                <c:pt idx="129">
                  <c:v>95.854999999999976</c:v>
                </c:pt>
                <c:pt idx="130">
                  <c:v>95.04</c:v>
                </c:pt>
                <c:pt idx="131">
                  <c:v>96.772999999999982</c:v>
                </c:pt>
                <c:pt idx="132">
                  <c:v>94.466999999999999</c:v>
                </c:pt>
                <c:pt idx="133">
                  <c:v>96.337000000000003</c:v>
                </c:pt>
                <c:pt idx="134">
                  <c:v>95.903999999999996</c:v>
                </c:pt>
                <c:pt idx="135">
                  <c:v>96.724000000000004</c:v>
                </c:pt>
                <c:pt idx="136">
                  <c:v>96.772999999999982</c:v>
                </c:pt>
                <c:pt idx="137">
                  <c:v>95.710999999999999</c:v>
                </c:pt>
                <c:pt idx="138">
                  <c:v>96.289000000000001</c:v>
                </c:pt>
                <c:pt idx="139">
                  <c:v>96.917000000000002</c:v>
                </c:pt>
                <c:pt idx="140">
                  <c:v>96.048000000000002</c:v>
                </c:pt>
                <c:pt idx="141">
                  <c:v>96.435000000000002</c:v>
                </c:pt>
                <c:pt idx="142">
                  <c:v>97.452000000000012</c:v>
                </c:pt>
                <c:pt idx="143">
                  <c:v>97.305999999999983</c:v>
                </c:pt>
                <c:pt idx="144">
                  <c:v>96.096000000000004</c:v>
                </c:pt>
                <c:pt idx="145">
                  <c:v>97.403000000000006</c:v>
                </c:pt>
                <c:pt idx="146">
                  <c:v>96.821999999999974</c:v>
                </c:pt>
                <c:pt idx="147">
                  <c:v>95.998999999999995</c:v>
                </c:pt>
                <c:pt idx="148">
                  <c:v>96.144999999999996</c:v>
                </c:pt>
                <c:pt idx="149">
                  <c:v>96.578999999999979</c:v>
                </c:pt>
                <c:pt idx="150">
                  <c:v>97.209000000000003</c:v>
                </c:pt>
                <c:pt idx="151">
                  <c:v>98.135999999999981</c:v>
                </c:pt>
                <c:pt idx="152">
                  <c:v>97.793999999999997</c:v>
                </c:pt>
                <c:pt idx="153">
                  <c:v>97.209000000000003</c:v>
                </c:pt>
                <c:pt idx="154">
                  <c:v>96.917000000000002</c:v>
                </c:pt>
                <c:pt idx="155">
                  <c:v>96.578999999999979</c:v>
                </c:pt>
                <c:pt idx="156">
                  <c:v>97.257000000000005</c:v>
                </c:pt>
                <c:pt idx="157">
                  <c:v>96.53</c:v>
                </c:pt>
                <c:pt idx="158">
                  <c:v>96.24</c:v>
                </c:pt>
                <c:pt idx="159">
                  <c:v>96.24</c:v>
                </c:pt>
                <c:pt idx="160">
                  <c:v>96.626999999999981</c:v>
                </c:pt>
                <c:pt idx="161">
                  <c:v>97.013999999999996</c:v>
                </c:pt>
                <c:pt idx="162">
                  <c:v>96.24</c:v>
                </c:pt>
                <c:pt idx="163">
                  <c:v>96.048000000000002</c:v>
                </c:pt>
                <c:pt idx="164">
                  <c:v>96.096000000000004</c:v>
                </c:pt>
                <c:pt idx="165">
                  <c:v>96.337000000000003</c:v>
                </c:pt>
                <c:pt idx="166">
                  <c:v>95.423000000000002</c:v>
                </c:pt>
                <c:pt idx="167">
                  <c:v>96.191999999999993</c:v>
                </c:pt>
                <c:pt idx="168">
                  <c:v>95.662000000000006</c:v>
                </c:pt>
                <c:pt idx="169">
                  <c:v>96.385999999999981</c:v>
                </c:pt>
                <c:pt idx="170">
                  <c:v>96.821999999999974</c:v>
                </c:pt>
                <c:pt idx="171">
                  <c:v>97.16</c:v>
                </c:pt>
                <c:pt idx="172">
                  <c:v>95.952000000000012</c:v>
                </c:pt>
                <c:pt idx="173">
                  <c:v>95.854999999999976</c:v>
                </c:pt>
                <c:pt idx="174">
                  <c:v>95.566999999999993</c:v>
                </c:pt>
                <c:pt idx="175">
                  <c:v>95.135000000000005</c:v>
                </c:pt>
                <c:pt idx="176">
                  <c:v>95.087999999999994</c:v>
                </c:pt>
                <c:pt idx="177">
                  <c:v>94.896000000000001</c:v>
                </c:pt>
                <c:pt idx="178">
                  <c:v>94.23</c:v>
                </c:pt>
                <c:pt idx="179">
                  <c:v>94.134</c:v>
                </c:pt>
                <c:pt idx="180">
                  <c:v>93.563999999999993</c:v>
                </c:pt>
                <c:pt idx="181">
                  <c:v>93.092000000000013</c:v>
                </c:pt>
                <c:pt idx="182">
                  <c:v>92.62</c:v>
                </c:pt>
                <c:pt idx="183">
                  <c:v>91.635999999999981</c:v>
                </c:pt>
                <c:pt idx="184">
                  <c:v>90.75</c:v>
                </c:pt>
                <c:pt idx="185">
                  <c:v>90.982000000000014</c:v>
                </c:pt>
                <c:pt idx="186">
                  <c:v>90.843999999999994</c:v>
                </c:pt>
                <c:pt idx="187">
                  <c:v>89.593000000000004</c:v>
                </c:pt>
                <c:pt idx="188">
                  <c:v>89.224000000000004</c:v>
                </c:pt>
                <c:pt idx="189">
                  <c:v>88.121999999999986</c:v>
                </c:pt>
                <c:pt idx="190">
                  <c:v>87.846999999999994</c:v>
                </c:pt>
                <c:pt idx="191">
                  <c:v>87.572999999999979</c:v>
                </c:pt>
                <c:pt idx="192">
                  <c:v>86.754000000000005</c:v>
                </c:pt>
                <c:pt idx="193">
                  <c:v>85.983999999999995</c:v>
                </c:pt>
                <c:pt idx="194">
                  <c:v>85.441999999999993</c:v>
                </c:pt>
                <c:pt idx="195">
                  <c:v>84.587000000000003</c:v>
                </c:pt>
                <c:pt idx="196">
                  <c:v>83.823999999999998</c:v>
                </c:pt>
                <c:pt idx="197">
                  <c:v>82.798000000000002</c:v>
                </c:pt>
                <c:pt idx="198">
                  <c:v>82.574999999999974</c:v>
                </c:pt>
                <c:pt idx="199">
                  <c:v>82.708000000000013</c:v>
                </c:pt>
                <c:pt idx="200">
                  <c:v>82.174999999999983</c:v>
                </c:pt>
                <c:pt idx="201">
                  <c:v>81.332999999999998</c:v>
                </c:pt>
                <c:pt idx="202">
                  <c:v>80.58</c:v>
                </c:pt>
                <c:pt idx="203">
                  <c:v>80.935000000000002</c:v>
                </c:pt>
                <c:pt idx="204">
                  <c:v>80.624999999999986</c:v>
                </c:pt>
                <c:pt idx="205">
                  <c:v>80.624999999999986</c:v>
                </c:pt>
                <c:pt idx="206">
                  <c:v>81.375999999999976</c:v>
                </c:pt>
                <c:pt idx="207">
                  <c:v>81.952000000000012</c:v>
                </c:pt>
                <c:pt idx="208">
                  <c:v>81.864000000000004</c:v>
                </c:pt>
                <c:pt idx="209">
                  <c:v>82.396000000000001</c:v>
                </c:pt>
                <c:pt idx="210">
                  <c:v>83.021000000000001</c:v>
                </c:pt>
                <c:pt idx="211">
                  <c:v>83.959000000000003</c:v>
                </c:pt>
                <c:pt idx="212">
                  <c:v>85.983999999999995</c:v>
                </c:pt>
                <c:pt idx="213">
                  <c:v>85.171999999999983</c:v>
                </c:pt>
                <c:pt idx="214">
                  <c:v>85.216999999999999</c:v>
                </c:pt>
                <c:pt idx="215">
                  <c:v>84.587000000000003</c:v>
                </c:pt>
                <c:pt idx="216">
                  <c:v>83.869</c:v>
                </c:pt>
                <c:pt idx="217">
                  <c:v>84.452000000000012</c:v>
                </c:pt>
                <c:pt idx="218">
                  <c:v>84.9</c:v>
                </c:pt>
                <c:pt idx="219">
                  <c:v>84.632000000000005</c:v>
                </c:pt>
                <c:pt idx="220">
                  <c:v>84.676999999999978</c:v>
                </c:pt>
                <c:pt idx="221">
                  <c:v>84.004000000000005</c:v>
                </c:pt>
                <c:pt idx="222">
                  <c:v>83.466999999999999</c:v>
                </c:pt>
                <c:pt idx="223">
                  <c:v>82.753</c:v>
                </c:pt>
                <c:pt idx="224">
                  <c:v>81.775000000000006</c:v>
                </c:pt>
                <c:pt idx="225">
                  <c:v>79.435000000000002</c:v>
                </c:pt>
                <c:pt idx="226">
                  <c:v>77.85899999999998</c:v>
                </c:pt>
                <c:pt idx="227">
                  <c:v>76.635999999999981</c:v>
                </c:pt>
                <c:pt idx="228">
                  <c:v>76.941999999999993</c:v>
                </c:pt>
                <c:pt idx="229">
                  <c:v>76.331999999999994</c:v>
                </c:pt>
                <c:pt idx="230">
                  <c:v>76.203000000000003</c:v>
                </c:pt>
                <c:pt idx="231">
                  <c:v>75.42</c:v>
                </c:pt>
                <c:pt idx="232">
                  <c:v>75.637</c:v>
                </c:pt>
                <c:pt idx="233">
                  <c:v>76.157999999999987</c:v>
                </c:pt>
                <c:pt idx="234">
                  <c:v>75.637</c:v>
                </c:pt>
                <c:pt idx="235">
                  <c:v>75.290000000000006</c:v>
                </c:pt>
                <c:pt idx="236">
                  <c:v>75.637</c:v>
                </c:pt>
                <c:pt idx="237">
                  <c:v>74.899000000000001</c:v>
                </c:pt>
                <c:pt idx="238">
                  <c:v>74.727000000000004</c:v>
                </c:pt>
                <c:pt idx="239">
                  <c:v>74.337999999999994</c:v>
                </c:pt>
              </c:numCache>
            </c:numRef>
          </c:val>
          <c:smooth val="0"/>
          <c:extLst>
            <c:ext xmlns:c16="http://schemas.microsoft.com/office/drawing/2014/chart" uri="{C3380CC4-5D6E-409C-BE32-E72D297353CC}">
              <c16:uniqueId val="{00000006-E8E2-4589-8858-A5D7ADCDED70}"/>
            </c:ext>
          </c:extLst>
        </c:ser>
        <c:ser>
          <c:idx val="7"/>
          <c:order val="7"/>
          <c:tx>
            <c:v>4362</c:v>
          </c:tx>
          <c:spPr>
            <a:ln w="28575" cap="rnd">
              <a:solidFill>
                <a:schemeClr val="accent2">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all!$J$2:$J$241</c:f>
              <c:numCache>
                <c:formatCode>General</c:formatCode>
                <c:ptCount val="240"/>
                <c:pt idx="0">
                  <c:v>76.289000000000001</c:v>
                </c:pt>
                <c:pt idx="1">
                  <c:v>76.331999999999994</c:v>
                </c:pt>
                <c:pt idx="2">
                  <c:v>78.382000000000005</c:v>
                </c:pt>
                <c:pt idx="3">
                  <c:v>78.075999999999979</c:v>
                </c:pt>
                <c:pt idx="4">
                  <c:v>78.471000000000004</c:v>
                </c:pt>
                <c:pt idx="5">
                  <c:v>77.727000000000004</c:v>
                </c:pt>
                <c:pt idx="6">
                  <c:v>76.768000000000001</c:v>
                </c:pt>
                <c:pt idx="7">
                  <c:v>75.941999999999993</c:v>
                </c:pt>
                <c:pt idx="8">
                  <c:v>75.637</c:v>
                </c:pt>
                <c:pt idx="9">
                  <c:v>76.55</c:v>
                </c:pt>
                <c:pt idx="10">
                  <c:v>76.941999999999993</c:v>
                </c:pt>
                <c:pt idx="11">
                  <c:v>77.638999999999982</c:v>
                </c:pt>
                <c:pt idx="12">
                  <c:v>77.334999999999994</c:v>
                </c:pt>
                <c:pt idx="13">
                  <c:v>77.203000000000003</c:v>
                </c:pt>
                <c:pt idx="14">
                  <c:v>76.245999999999995</c:v>
                </c:pt>
                <c:pt idx="15">
                  <c:v>75.941999999999993</c:v>
                </c:pt>
                <c:pt idx="16">
                  <c:v>76.157999999999987</c:v>
                </c:pt>
                <c:pt idx="17">
                  <c:v>76.463999999999999</c:v>
                </c:pt>
                <c:pt idx="18">
                  <c:v>76.203000000000003</c:v>
                </c:pt>
                <c:pt idx="19">
                  <c:v>76.070999999999998</c:v>
                </c:pt>
                <c:pt idx="20">
                  <c:v>76.028000000000006</c:v>
                </c:pt>
                <c:pt idx="21">
                  <c:v>75.85299999999998</c:v>
                </c:pt>
                <c:pt idx="22">
                  <c:v>75.680999999999983</c:v>
                </c:pt>
                <c:pt idx="23">
                  <c:v>75.551000000000002</c:v>
                </c:pt>
                <c:pt idx="24">
                  <c:v>75.332999999999998</c:v>
                </c:pt>
                <c:pt idx="25">
                  <c:v>75.42</c:v>
                </c:pt>
                <c:pt idx="26">
                  <c:v>75.290000000000006</c:v>
                </c:pt>
                <c:pt idx="27">
                  <c:v>75.247</c:v>
                </c:pt>
                <c:pt idx="28">
                  <c:v>74.85599999999998</c:v>
                </c:pt>
                <c:pt idx="29">
                  <c:v>74.942999999999998</c:v>
                </c:pt>
                <c:pt idx="30">
                  <c:v>75.028999999999982</c:v>
                </c:pt>
                <c:pt idx="31">
                  <c:v>75.203999999999994</c:v>
                </c:pt>
                <c:pt idx="32">
                  <c:v>75.117000000000004</c:v>
                </c:pt>
                <c:pt idx="33">
                  <c:v>74.899000000000001</c:v>
                </c:pt>
                <c:pt idx="34">
                  <c:v>74.510999999999996</c:v>
                </c:pt>
                <c:pt idx="35">
                  <c:v>74.682999999999979</c:v>
                </c:pt>
                <c:pt idx="36">
                  <c:v>74.466999999999999</c:v>
                </c:pt>
                <c:pt idx="37">
                  <c:v>74.510999999999996</c:v>
                </c:pt>
                <c:pt idx="38">
                  <c:v>74.466999999999999</c:v>
                </c:pt>
                <c:pt idx="39">
                  <c:v>74.337999999999994</c:v>
                </c:pt>
                <c:pt idx="40">
                  <c:v>73.861000000000004</c:v>
                </c:pt>
                <c:pt idx="41">
                  <c:v>73.818000000000012</c:v>
                </c:pt>
                <c:pt idx="42">
                  <c:v>73.730999999999995</c:v>
                </c:pt>
                <c:pt idx="43">
                  <c:v>73.818000000000012</c:v>
                </c:pt>
                <c:pt idx="44">
                  <c:v>73.730999999999995</c:v>
                </c:pt>
                <c:pt idx="45">
                  <c:v>73.515000000000001</c:v>
                </c:pt>
                <c:pt idx="46">
                  <c:v>73.256</c:v>
                </c:pt>
                <c:pt idx="47">
                  <c:v>72.869</c:v>
                </c:pt>
                <c:pt idx="48">
                  <c:v>73.299000000000007</c:v>
                </c:pt>
                <c:pt idx="49">
                  <c:v>73.429000000000002</c:v>
                </c:pt>
                <c:pt idx="50">
                  <c:v>73.342000000000013</c:v>
                </c:pt>
                <c:pt idx="51">
                  <c:v>73.429000000000002</c:v>
                </c:pt>
                <c:pt idx="52">
                  <c:v>73.299000000000007</c:v>
                </c:pt>
                <c:pt idx="53">
                  <c:v>73.169999999999973</c:v>
                </c:pt>
                <c:pt idx="54">
                  <c:v>72.955000000000013</c:v>
                </c:pt>
                <c:pt idx="55">
                  <c:v>72.912000000000006</c:v>
                </c:pt>
                <c:pt idx="56">
                  <c:v>72.869</c:v>
                </c:pt>
                <c:pt idx="57">
                  <c:v>72.739000000000004</c:v>
                </c:pt>
                <c:pt idx="58">
                  <c:v>72.739000000000004</c:v>
                </c:pt>
                <c:pt idx="59">
                  <c:v>73.299000000000007</c:v>
                </c:pt>
                <c:pt idx="60">
                  <c:v>73.861000000000004</c:v>
                </c:pt>
                <c:pt idx="61">
                  <c:v>73.385999999999981</c:v>
                </c:pt>
                <c:pt idx="62">
                  <c:v>73.429000000000002</c:v>
                </c:pt>
                <c:pt idx="63">
                  <c:v>72.825999999999979</c:v>
                </c:pt>
                <c:pt idx="64">
                  <c:v>73.299000000000007</c:v>
                </c:pt>
                <c:pt idx="65">
                  <c:v>73.169999999999973</c:v>
                </c:pt>
                <c:pt idx="66">
                  <c:v>73.256</c:v>
                </c:pt>
                <c:pt idx="67">
                  <c:v>73.644999999999996</c:v>
                </c:pt>
                <c:pt idx="68">
                  <c:v>73.125999999999976</c:v>
                </c:pt>
                <c:pt idx="69">
                  <c:v>72.912000000000006</c:v>
                </c:pt>
                <c:pt idx="70">
                  <c:v>73.212999999999994</c:v>
                </c:pt>
                <c:pt idx="71">
                  <c:v>73.687999999999974</c:v>
                </c:pt>
                <c:pt idx="72">
                  <c:v>73.730999999999995</c:v>
                </c:pt>
                <c:pt idx="73">
                  <c:v>72.652999999999977</c:v>
                </c:pt>
                <c:pt idx="74">
                  <c:v>72.350999999999999</c:v>
                </c:pt>
                <c:pt idx="75">
                  <c:v>73.040000000000006</c:v>
                </c:pt>
                <c:pt idx="76">
                  <c:v>75.42</c:v>
                </c:pt>
                <c:pt idx="77">
                  <c:v>76.811000000000007</c:v>
                </c:pt>
                <c:pt idx="78">
                  <c:v>77.292000000000002</c:v>
                </c:pt>
                <c:pt idx="79">
                  <c:v>77.247</c:v>
                </c:pt>
                <c:pt idx="80">
                  <c:v>77.334999999999994</c:v>
                </c:pt>
                <c:pt idx="81">
                  <c:v>77.16</c:v>
                </c:pt>
                <c:pt idx="82">
                  <c:v>77.727000000000004</c:v>
                </c:pt>
                <c:pt idx="83">
                  <c:v>78.558999999999983</c:v>
                </c:pt>
                <c:pt idx="84">
                  <c:v>79.48</c:v>
                </c:pt>
                <c:pt idx="85">
                  <c:v>79.127999999999986</c:v>
                </c:pt>
                <c:pt idx="86">
                  <c:v>80.977999999999994</c:v>
                </c:pt>
                <c:pt idx="87">
                  <c:v>81.686999999999998</c:v>
                </c:pt>
                <c:pt idx="88">
                  <c:v>81.509</c:v>
                </c:pt>
                <c:pt idx="89">
                  <c:v>80.448999999999998</c:v>
                </c:pt>
                <c:pt idx="90">
                  <c:v>81.153999999999982</c:v>
                </c:pt>
                <c:pt idx="91">
                  <c:v>82.218000000000004</c:v>
                </c:pt>
                <c:pt idx="92">
                  <c:v>81.73</c:v>
                </c:pt>
                <c:pt idx="93">
                  <c:v>81.375999999999976</c:v>
                </c:pt>
                <c:pt idx="94">
                  <c:v>82.308000000000007</c:v>
                </c:pt>
                <c:pt idx="95">
                  <c:v>83.063999999999993</c:v>
                </c:pt>
                <c:pt idx="96">
                  <c:v>83.287000000000006</c:v>
                </c:pt>
                <c:pt idx="97">
                  <c:v>83.421999999999997</c:v>
                </c:pt>
                <c:pt idx="98">
                  <c:v>83.736000000000004</c:v>
                </c:pt>
                <c:pt idx="99">
                  <c:v>83.959000000000003</c:v>
                </c:pt>
                <c:pt idx="100">
                  <c:v>84.766999999999996</c:v>
                </c:pt>
                <c:pt idx="101">
                  <c:v>85.621999999999986</c:v>
                </c:pt>
                <c:pt idx="102">
                  <c:v>86.754000000000005</c:v>
                </c:pt>
                <c:pt idx="103">
                  <c:v>86.164000000000001</c:v>
                </c:pt>
                <c:pt idx="104">
                  <c:v>86.391000000000005</c:v>
                </c:pt>
                <c:pt idx="105">
                  <c:v>87.436000000000007</c:v>
                </c:pt>
                <c:pt idx="106">
                  <c:v>88.625999999999976</c:v>
                </c:pt>
                <c:pt idx="107">
                  <c:v>88.578999999999979</c:v>
                </c:pt>
                <c:pt idx="108">
                  <c:v>88.578999999999979</c:v>
                </c:pt>
                <c:pt idx="109">
                  <c:v>88.488</c:v>
                </c:pt>
                <c:pt idx="110">
                  <c:v>88.259</c:v>
                </c:pt>
                <c:pt idx="111">
                  <c:v>88.718000000000004</c:v>
                </c:pt>
                <c:pt idx="112">
                  <c:v>90.055000000000007</c:v>
                </c:pt>
                <c:pt idx="113">
                  <c:v>90.147000000000006</c:v>
                </c:pt>
                <c:pt idx="114">
                  <c:v>90.471000000000004</c:v>
                </c:pt>
                <c:pt idx="115">
                  <c:v>90.518000000000001</c:v>
                </c:pt>
                <c:pt idx="116">
                  <c:v>91.308000000000007</c:v>
                </c:pt>
                <c:pt idx="117">
                  <c:v>91.169999999999973</c:v>
                </c:pt>
                <c:pt idx="118">
                  <c:v>92.103999999999999</c:v>
                </c:pt>
                <c:pt idx="119">
                  <c:v>92.527000000000001</c:v>
                </c:pt>
                <c:pt idx="120">
                  <c:v>91.448999999999998</c:v>
                </c:pt>
                <c:pt idx="121">
                  <c:v>92.337999999999994</c:v>
                </c:pt>
                <c:pt idx="122">
                  <c:v>92.057000000000002</c:v>
                </c:pt>
                <c:pt idx="123">
                  <c:v>92.85599999999998</c:v>
                </c:pt>
                <c:pt idx="124">
                  <c:v>92.763000000000005</c:v>
                </c:pt>
                <c:pt idx="125">
                  <c:v>94.944000000000003</c:v>
                </c:pt>
                <c:pt idx="126">
                  <c:v>94.466999999999999</c:v>
                </c:pt>
                <c:pt idx="127">
                  <c:v>93.754000000000005</c:v>
                </c:pt>
                <c:pt idx="128">
                  <c:v>93.374999999999986</c:v>
                </c:pt>
                <c:pt idx="129">
                  <c:v>94.60899999999998</c:v>
                </c:pt>
                <c:pt idx="130">
                  <c:v>93.801000000000002</c:v>
                </c:pt>
                <c:pt idx="131">
                  <c:v>94.180999999999983</c:v>
                </c:pt>
                <c:pt idx="132">
                  <c:v>93.754000000000005</c:v>
                </c:pt>
                <c:pt idx="133">
                  <c:v>95.616</c:v>
                </c:pt>
                <c:pt idx="134">
                  <c:v>95.518000000000001</c:v>
                </c:pt>
                <c:pt idx="135">
                  <c:v>94.322999999999979</c:v>
                </c:pt>
                <c:pt idx="136">
                  <c:v>94.466999999999999</c:v>
                </c:pt>
                <c:pt idx="137">
                  <c:v>94.563000000000002</c:v>
                </c:pt>
                <c:pt idx="138">
                  <c:v>94.8</c:v>
                </c:pt>
                <c:pt idx="139">
                  <c:v>95.278999999999982</c:v>
                </c:pt>
                <c:pt idx="140">
                  <c:v>95.278999999999982</c:v>
                </c:pt>
                <c:pt idx="141">
                  <c:v>95.566999999999993</c:v>
                </c:pt>
                <c:pt idx="142">
                  <c:v>95.518000000000001</c:v>
                </c:pt>
                <c:pt idx="143">
                  <c:v>95.183999999999983</c:v>
                </c:pt>
                <c:pt idx="144">
                  <c:v>94.23</c:v>
                </c:pt>
                <c:pt idx="145">
                  <c:v>95.087999999999994</c:v>
                </c:pt>
                <c:pt idx="146">
                  <c:v>94.991</c:v>
                </c:pt>
                <c:pt idx="147">
                  <c:v>95.471999999999994</c:v>
                </c:pt>
                <c:pt idx="148">
                  <c:v>96.048000000000002</c:v>
                </c:pt>
                <c:pt idx="149">
                  <c:v>95.616</c:v>
                </c:pt>
                <c:pt idx="150">
                  <c:v>95.566999999999993</c:v>
                </c:pt>
                <c:pt idx="151">
                  <c:v>95.423000000000002</c:v>
                </c:pt>
                <c:pt idx="152">
                  <c:v>95.854999999999976</c:v>
                </c:pt>
                <c:pt idx="153">
                  <c:v>95.76</c:v>
                </c:pt>
                <c:pt idx="154">
                  <c:v>95.566999999999993</c:v>
                </c:pt>
                <c:pt idx="155">
                  <c:v>95.76</c:v>
                </c:pt>
                <c:pt idx="156">
                  <c:v>95.518000000000001</c:v>
                </c:pt>
                <c:pt idx="157">
                  <c:v>95.471999999999994</c:v>
                </c:pt>
                <c:pt idx="158">
                  <c:v>95.423000000000002</c:v>
                </c:pt>
                <c:pt idx="159">
                  <c:v>95.423000000000002</c:v>
                </c:pt>
                <c:pt idx="160">
                  <c:v>95.471999999999994</c:v>
                </c:pt>
                <c:pt idx="161">
                  <c:v>95.423000000000002</c:v>
                </c:pt>
                <c:pt idx="162">
                  <c:v>95.662000000000006</c:v>
                </c:pt>
                <c:pt idx="163">
                  <c:v>95.23</c:v>
                </c:pt>
                <c:pt idx="164">
                  <c:v>95.23</c:v>
                </c:pt>
                <c:pt idx="165">
                  <c:v>95.278999999999982</c:v>
                </c:pt>
                <c:pt idx="166">
                  <c:v>95.327999999999975</c:v>
                </c:pt>
                <c:pt idx="167">
                  <c:v>95.423000000000002</c:v>
                </c:pt>
                <c:pt idx="168">
                  <c:v>95.135000000000005</c:v>
                </c:pt>
                <c:pt idx="169">
                  <c:v>95.327999999999975</c:v>
                </c:pt>
                <c:pt idx="170">
                  <c:v>95.135000000000005</c:v>
                </c:pt>
                <c:pt idx="171">
                  <c:v>94.944000000000003</c:v>
                </c:pt>
                <c:pt idx="172">
                  <c:v>94.753</c:v>
                </c:pt>
                <c:pt idx="173">
                  <c:v>94.466999999999999</c:v>
                </c:pt>
                <c:pt idx="174">
                  <c:v>94.275999999999982</c:v>
                </c:pt>
                <c:pt idx="175">
                  <c:v>93.801000000000002</c:v>
                </c:pt>
                <c:pt idx="176">
                  <c:v>93.658999999999978</c:v>
                </c:pt>
                <c:pt idx="177">
                  <c:v>93.233999999999995</c:v>
                </c:pt>
                <c:pt idx="178">
                  <c:v>92.85599999999998</c:v>
                </c:pt>
                <c:pt idx="179">
                  <c:v>92.385999999999981</c:v>
                </c:pt>
                <c:pt idx="180">
                  <c:v>91.635999999999981</c:v>
                </c:pt>
                <c:pt idx="181">
                  <c:v>91.215999999999994</c:v>
                </c:pt>
                <c:pt idx="182">
                  <c:v>90.611999999999995</c:v>
                </c:pt>
                <c:pt idx="183">
                  <c:v>90.703000000000003</c:v>
                </c:pt>
                <c:pt idx="184">
                  <c:v>90.796999999999997</c:v>
                </c:pt>
                <c:pt idx="185">
                  <c:v>90.471000000000004</c:v>
                </c:pt>
                <c:pt idx="186">
                  <c:v>90.009</c:v>
                </c:pt>
                <c:pt idx="187">
                  <c:v>89.361999999999995</c:v>
                </c:pt>
                <c:pt idx="188">
                  <c:v>89.269000000000005</c:v>
                </c:pt>
                <c:pt idx="189">
                  <c:v>89.546000000000006</c:v>
                </c:pt>
                <c:pt idx="190">
                  <c:v>89.224000000000004</c:v>
                </c:pt>
                <c:pt idx="191">
                  <c:v>89.822999999999979</c:v>
                </c:pt>
                <c:pt idx="192">
                  <c:v>89.87</c:v>
                </c:pt>
                <c:pt idx="193">
                  <c:v>88.670999999999978</c:v>
                </c:pt>
                <c:pt idx="194">
                  <c:v>88.625999999999976</c:v>
                </c:pt>
                <c:pt idx="195">
                  <c:v>87.985000000000014</c:v>
                </c:pt>
                <c:pt idx="196">
                  <c:v>87.3</c:v>
                </c:pt>
                <c:pt idx="197">
                  <c:v>86.073999999999998</c:v>
                </c:pt>
                <c:pt idx="198">
                  <c:v>86.391000000000005</c:v>
                </c:pt>
                <c:pt idx="199">
                  <c:v>85.938999999999993</c:v>
                </c:pt>
                <c:pt idx="200">
                  <c:v>86.571999999999974</c:v>
                </c:pt>
                <c:pt idx="201">
                  <c:v>87.254999999999995</c:v>
                </c:pt>
                <c:pt idx="202">
                  <c:v>87.483000000000004</c:v>
                </c:pt>
                <c:pt idx="203">
                  <c:v>87.3</c:v>
                </c:pt>
                <c:pt idx="204">
                  <c:v>86.346000000000004</c:v>
                </c:pt>
                <c:pt idx="205">
                  <c:v>86.028999999999982</c:v>
                </c:pt>
                <c:pt idx="206">
                  <c:v>85.938999999999993</c:v>
                </c:pt>
                <c:pt idx="207">
                  <c:v>85.849000000000004</c:v>
                </c:pt>
                <c:pt idx="208">
                  <c:v>86.164000000000001</c:v>
                </c:pt>
                <c:pt idx="209">
                  <c:v>85.712000000000003</c:v>
                </c:pt>
                <c:pt idx="210">
                  <c:v>85.486999999999995</c:v>
                </c:pt>
                <c:pt idx="211">
                  <c:v>84.856999999999999</c:v>
                </c:pt>
                <c:pt idx="212">
                  <c:v>85.034999999999997</c:v>
                </c:pt>
                <c:pt idx="213">
                  <c:v>84.542000000000002</c:v>
                </c:pt>
                <c:pt idx="214">
                  <c:v>84.452000000000012</c:v>
                </c:pt>
                <c:pt idx="215">
                  <c:v>84.181999999999974</c:v>
                </c:pt>
                <c:pt idx="216">
                  <c:v>83.510999999999996</c:v>
                </c:pt>
                <c:pt idx="217">
                  <c:v>83.10899999999998</c:v>
                </c:pt>
                <c:pt idx="218">
                  <c:v>82.885999999999981</c:v>
                </c:pt>
                <c:pt idx="219">
                  <c:v>83.021000000000001</c:v>
                </c:pt>
                <c:pt idx="220">
                  <c:v>83.198999999999998</c:v>
                </c:pt>
                <c:pt idx="221">
                  <c:v>82.13</c:v>
                </c:pt>
                <c:pt idx="222">
                  <c:v>81.596999999999994</c:v>
                </c:pt>
                <c:pt idx="223">
                  <c:v>81.864000000000004</c:v>
                </c:pt>
                <c:pt idx="224">
                  <c:v>81.864000000000004</c:v>
                </c:pt>
                <c:pt idx="225">
                  <c:v>81.375999999999976</c:v>
                </c:pt>
                <c:pt idx="226">
                  <c:v>80.802000000000007</c:v>
                </c:pt>
                <c:pt idx="227">
                  <c:v>79.962999999999994</c:v>
                </c:pt>
                <c:pt idx="228">
                  <c:v>79.524000000000001</c:v>
                </c:pt>
                <c:pt idx="229">
                  <c:v>78.208000000000013</c:v>
                </c:pt>
                <c:pt idx="230">
                  <c:v>78.120999999999981</c:v>
                </c:pt>
                <c:pt idx="231">
                  <c:v>78.075999999999979</c:v>
                </c:pt>
                <c:pt idx="232">
                  <c:v>77.989999999999995</c:v>
                </c:pt>
                <c:pt idx="233">
                  <c:v>78.033000000000001</c:v>
                </c:pt>
                <c:pt idx="234">
                  <c:v>78.165000000000006</c:v>
                </c:pt>
                <c:pt idx="235">
                  <c:v>77.815000000000012</c:v>
                </c:pt>
                <c:pt idx="236">
                  <c:v>77.727000000000004</c:v>
                </c:pt>
                <c:pt idx="237">
                  <c:v>77.902000000000001</c:v>
                </c:pt>
                <c:pt idx="238">
                  <c:v>77.071999999999974</c:v>
                </c:pt>
                <c:pt idx="239">
                  <c:v>76.418999999999997</c:v>
                </c:pt>
              </c:numCache>
            </c:numRef>
          </c:val>
          <c:smooth val="0"/>
          <c:extLst>
            <c:ext xmlns:c16="http://schemas.microsoft.com/office/drawing/2014/chart" uri="{C3380CC4-5D6E-409C-BE32-E72D297353CC}">
              <c16:uniqueId val="{00000007-E8E2-4589-8858-A5D7ADCDED70}"/>
            </c:ext>
          </c:extLst>
        </c:ser>
        <c:ser>
          <c:idx val="8"/>
          <c:order val="8"/>
          <c:tx>
            <c:v>6393</c:v>
          </c:tx>
          <c:spPr>
            <a:ln w="28575" cap="rnd">
              <a:solidFill>
                <a:schemeClr val="accent3">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all!$K$2:$K$241</c:f>
              <c:numCache>
                <c:formatCode>General</c:formatCode>
                <c:ptCount val="240"/>
                <c:pt idx="0">
                  <c:v>82.263000000000005</c:v>
                </c:pt>
                <c:pt idx="1">
                  <c:v>82.174999999999983</c:v>
                </c:pt>
                <c:pt idx="2">
                  <c:v>82.396000000000001</c:v>
                </c:pt>
                <c:pt idx="3">
                  <c:v>82.084999999999994</c:v>
                </c:pt>
                <c:pt idx="4">
                  <c:v>81.509</c:v>
                </c:pt>
                <c:pt idx="5">
                  <c:v>81.375999999999976</c:v>
                </c:pt>
                <c:pt idx="6">
                  <c:v>81.509</c:v>
                </c:pt>
                <c:pt idx="7">
                  <c:v>81.421000000000006</c:v>
                </c:pt>
                <c:pt idx="8">
                  <c:v>81.153999999999982</c:v>
                </c:pt>
                <c:pt idx="9">
                  <c:v>81.066000000000003</c:v>
                </c:pt>
                <c:pt idx="10">
                  <c:v>80.977999999999994</c:v>
                </c:pt>
                <c:pt idx="11">
                  <c:v>80.935000000000002</c:v>
                </c:pt>
                <c:pt idx="12">
                  <c:v>80.935000000000002</c:v>
                </c:pt>
                <c:pt idx="13">
                  <c:v>80.845000000000013</c:v>
                </c:pt>
                <c:pt idx="14">
                  <c:v>80.802000000000007</c:v>
                </c:pt>
                <c:pt idx="15">
                  <c:v>80.58</c:v>
                </c:pt>
                <c:pt idx="16">
                  <c:v>80.448999999999998</c:v>
                </c:pt>
                <c:pt idx="17">
                  <c:v>80.316000000000003</c:v>
                </c:pt>
                <c:pt idx="18">
                  <c:v>80.183999999999983</c:v>
                </c:pt>
                <c:pt idx="19">
                  <c:v>79.92</c:v>
                </c:pt>
                <c:pt idx="20">
                  <c:v>79.831000000000003</c:v>
                </c:pt>
                <c:pt idx="21">
                  <c:v>79.7</c:v>
                </c:pt>
                <c:pt idx="22">
                  <c:v>79.654999999999987</c:v>
                </c:pt>
                <c:pt idx="23">
                  <c:v>79.48</c:v>
                </c:pt>
                <c:pt idx="24">
                  <c:v>79.172999999999902</c:v>
                </c:pt>
                <c:pt idx="25">
                  <c:v>78.953000000000003</c:v>
                </c:pt>
                <c:pt idx="26">
                  <c:v>78.733000000000004</c:v>
                </c:pt>
                <c:pt idx="27">
                  <c:v>78.777000000000001</c:v>
                </c:pt>
                <c:pt idx="28">
                  <c:v>78.777000000000001</c:v>
                </c:pt>
                <c:pt idx="29">
                  <c:v>78.644999999999996</c:v>
                </c:pt>
                <c:pt idx="30">
                  <c:v>78.558999999999983</c:v>
                </c:pt>
                <c:pt idx="31">
                  <c:v>78.513999999999996</c:v>
                </c:pt>
                <c:pt idx="32">
                  <c:v>78.471000000000004</c:v>
                </c:pt>
                <c:pt idx="33">
                  <c:v>78.251000000000005</c:v>
                </c:pt>
                <c:pt idx="34">
                  <c:v>78.075999999999979</c:v>
                </c:pt>
                <c:pt idx="35">
                  <c:v>77.902000000000001</c:v>
                </c:pt>
                <c:pt idx="36">
                  <c:v>77.683999999999983</c:v>
                </c:pt>
                <c:pt idx="37">
                  <c:v>77.727000000000004</c:v>
                </c:pt>
                <c:pt idx="38">
                  <c:v>77.683999999999983</c:v>
                </c:pt>
                <c:pt idx="39">
                  <c:v>77.596000000000004</c:v>
                </c:pt>
                <c:pt idx="40">
                  <c:v>77.596000000000004</c:v>
                </c:pt>
                <c:pt idx="41">
                  <c:v>77.334999999999994</c:v>
                </c:pt>
                <c:pt idx="42">
                  <c:v>77.247</c:v>
                </c:pt>
                <c:pt idx="43">
                  <c:v>77.16</c:v>
                </c:pt>
                <c:pt idx="44">
                  <c:v>77.028999999999982</c:v>
                </c:pt>
                <c:pt idx="45">
                  <c:v>77.117000000000004</c:v>
                </c:pt>
                <c:pt idx="46">
                  <c:v>76.941999999999993</c:v>
                </c:pt>
                <c:pt idx="47">
                  <c:v>76.941999999999993</c:v>
                </c:pt>
                <c:pt idx="48">
                  <c:v>76.853999999999999</c:v>
                </c:pt>
                <c:pt idx="49">
                  <c:v>76.55</c:v>
                </c:pt>
                <c:pt idx="50">
                  <c:v>76.507000000000005</c:v>
                </c:pt>
                <c:pt idx="51">
                  <c:v>76.418999999999997</c:v>
                </c:pt>
                <c:pt idx="52">
                  <c:v>76.289000000000001</c:v>
                </c:pt>
                <c:pt idx="53">
                  <c:v>76.331999999999994</c:v>
                </c:pt>
                <c:pt idx="54">
                  <c:v>76.114000000000004</c:v>
                </c:pt>
                <c:pt idx="55">
                  <c:v>76.028000000000006</c:v>
                </c:pt>
                <c:pt idx="56">
                  <c:v>75.985000000000014</c:v>
                </c:pt>
                <c:pt idx="57">
                  <c:v>76.028000000000006</c:v>
                </c:pt>
                <c:pt idx="58">
                  <c:v>75.81</c:v>
                </c:pt>
                <c:pt idx="59">
                  <c:v>75.507999999999996</c:v>
                </c:pt>
                <c:pt idx="60">
                  <c:v>75.462999999999994</c:v>
                </c:pt>
                <c:pt idx="61">
                  <c:v>75.724000000000004</c:v>
                </c:pt>
                <c:pt idx="62">
                  <c:v>76.331999999999994</c:v>
                </c:pt>
                <c:pt idx="63">
                  <c:v>75.766999999999996</c:v>
                </c:pt>
                <c:pt idx="64">
                  <c:v>75.724000000000004</c:v>
                </c:pt>
                <c:pt idx="65">
                  <c:v>75.637</c:v>
                </c:pt>
                <c:pt idx="66">
                  <c:v>75.897999999999996</c:v>
                </c:pt>
                <c:pt idx="67">
                  <c:v>75.85299999999998</c:v>
                </c:pt>
                <c:pt idx="68">
                  <c:v>75.897999999999996</c:v>
                </c:pt>
                <c:pt idx="69">
                  <c:v>75.85299999999998</c:v>
                </c:pt>
                <c:pt idx="70">
                  <c:v>76.635999999999981</c:v>
                </c:pt>
                <c:pt idx="71">
                  <c:v>76.331999999999994</c:v>
                </c:pt>
                <c:pt idx="72">
                  <c:v>76.289000000000001</c:v>
                </c:pt>
                <c:pt idx="73">
                  <c:v>76.245999999999995</c:v>
                </c:pt>
                <c:pt idx="74">
                  <c:v>76.507000000000005</c:v>
                </c:pt>
                <c:pt idx="75">
                  <c:v>77.117000000000004</c:v>
                </c:pt>
                <c:pt idx="76">
                  <c:v>77.377999999999986</c:v>
                </c:pt>
                <c:pt idx="77">
                  <c:v>77.509</c:v>
                </c:pt>
                <c:pt idx="78">
                  <c:v>77.683999999999983</c:v>
                </c:pt>
                <c:pt idx="79">
                  <c:v>78.296000000000006</c:v>
                </c:pt>
                <c:pt idx="80">
                  <c:v>78.777000000000001</c:v>
                </c:pt>
                <c:pt idx="81">
                  <c:v>79.391999999999996</c:v>
                </c:pt>
                <c:pt idx="82">
                  <c:v>79.611999999999995</c:v>
                </c:pt>
                <c:pt idx="83">
                  <c:v>79.611999999999995</c:v>
                </c:pt>
                <c:pt idx="84">
                  <c:v>80.361000000000004</c:v>
                </c:pt>
                <c:pt idx="85">
                  <c:v>80.007999999999996</c:v>
                </c:pt>
                <c:pt idx="86">
                  <c:v>80.58</c:v>
                </c:pt>
                <c:pt idx="87">
                  <c:v>81.465999999999994</c:v>
                </c:pt>
                <c:pt idx="88">
                  <c:v>82.042000000000002</c:v>
                </c:pt>
                <c:pt idx="89">
                  <c:v>81.596999999999994</c:v>
                </c:pt>
                <c:pt idx="90">
                  <c:v>82.218000000000004</c:v>
                </c:pt>
                <c:pt idx="91">
                  <c:v>82.798000000000002</c:v>
                </c:pt>
                <c:pt idx="92">
                  <c:v>83.466999999999999</c:v>
                </c:pt>
                <c:pt idx="93">
                  <c:v>83.021000000000001</c:v>
                </c:pt>
                <c:pt idx="94">
                  <c:v>83.778999999999982</c:v>
                </c:pt>
                <c:pt idx="95">
                  <c:v>84.049000000000007</c:v>
                </c:pt>
                <c:pt idx="96">
                  <c:v>84.272000000000006</c:v>
                </c:pt>
                <c:pt idx="97">
                  <c:v>84.99</c:v>
                </c:pt>
                <c:pt idx="98">
                  <c:v>85.667000000000002</c:v>
                </c:pt>
                <c:pt idx="99">
                  <c:v>86.210999999999999</c:v>
                </c:pt>
                <c:pt idx="100">
                  <c:v>86.936000000000007</c:v>
                </c:pt>
                <c:pt idx="101">
                  <c:v>87.391000000000005</c:v>
                </c:pt>
                <c:pt idx="102">
                  <c:v>88.121999999999986</c:v>
                </c:pt>
                <c:pt idx="103">
                  <c:v>89.084999999999994</c:v>
                </c:pt>
                <c:pt idx="104">
                  <c:v>88.670999999999978</c:v>
                </c:pt>
                <c:pt idx="105">
                  <c:v>89.04</c:v>
                </c:pt>
                <c:pt idx="106">
                  <c:v>89.684999999999974</c:v>
                </c:pt>
                <c:pt idx="107">
                  <c:v>88.396000000000001</c:v>
                </c:pt>
                <c:pt idx="108">
                  <c:v>89.684999999999974</c:v>
                </c:pt>
                <c:pt idx="109">
                  <c:v>90.471000000000004</c:v>
                </c:pt>
                <c:pt idx="110">
                  <c:v>91.682999999999979</c:v>
                </c:pt>
                <c:pt idx="111">
                  <c:v>90.471000000000004</c:v>
                </c:pt>
                <c:pt idx="112">
                  <c:v>91.682999999999979</c:v>
                </c:pt>
                <c:pt idx="113">
                  <c:v>91.962999999999994</c:v>
                </c:pt>
                <c:pt idx="114">
                  <c:v>90.843999999999994</c:v>
                </c:pt>
                <c:pt idx="115">
                  <c:v>91.962999999999994</c:v>
                </c:pt>
                <c:pt idx="116">
                  <c:v>92.667000000000002</c:v>
                </c:pt>
                <c:pt idx="117">
                  <c:v>92.808999999999983</c:v>
                </c:pt>
                <c:pt idx="118">
                  <c:v>92.527000000000001</c:v>
                </c:pt>
                <c:pt idx="119">
                  <c:v>93.185999999999979</c:v>
                </c:pt>
                <c:pt idx="120">
                  <c:v>92.997</c:v>
                </c:pt>
                <c:pt idx="121">
                  <c:v>92.62</c:v>
                </c:pt>
                <c:pt idx="122">
                  <c:v>95.566999999999993</c:v>
                </c:pt>
                <c:pt idx="123">
                  <c:v>95.04</c:v>
                </c:pt>
                <c:pt idx="124">
                  <c:v>94.8</c:v>
                </c:pt>
                <c:pt idx="125">
                  <c:v>96.337000000000003</c:v>
                </c:pt>
                <c:pt idx="126">
                  <c:v>93.706000000000003</c:v>
                </c:pt>
                <c:pt idx="127">
                  <c:v>95.566999999999993</c:v>
                </c:pt>
                <c:pt idx="128">
                  <c:v>94.991</c:v>
                </c:pt>
                <c:pt idx="129">
                  <c:v>95.471999999999994</c:v>
                </c:pt>
                <c:pt idx="130">
                  <c:v>97.695999999999998</c:v>
                </c:pt>
                <c:pt idx="131">
                  <c:v>97.5</c:v>
                </c:pt>
                <c:pt idx="132">
                  <c:v>97.745000000000005</c:v>
                </c:pt>
                <c:pt idx="133">
                  <c:v>96.578999999999979</c:v>
                </c:pt>
                <c:pt idx="134">
                  <c:v>96.191999999999993</c:v>
                </c:pt>
                <c:pt idx="135">
                  <c:v>95.04</c:v>
                </c:pt>
                <c:pt idx="136">
                  <c:v>95.566999999999993</c:v>
                </c:pt>
                <c:pt idx="137">
                  <c:v>96.144999999999996</c:v>
                </c:pt>
                <c:pt idx="138">
                  <c:v>97.013999999999996</c:v>
                </c:pt>
                <c:pt idx="139">
                  <c:v>96.87</c:v>
                </c:pt>
                <c:pt idx="140">
                  <c:v>96.24</c:v>
                </c:pt>
                <c:pt idx="141">
                  <c:v>97.16</c:v>
                </c:pt>
                <c:pt idx="142">
                  <c:v>97.599000000000004</c:v>
                </c:pt>
                <c:pt idx="143">
                  <c:v>96.626999999999981</c:v>
                </c:pt>
                <c:pt idx="144">
                  <c:v>96.480999999999995</c:v>
                </c:pt>
                <c:pt idx="145">
                  <c:v>97.452000000000012</c:v>
                </c:pt>
                <c:pt idx="146">
                  <c:v>97.551000000000002</c:v>
                </c:pt>
                <c:pt idx="147">
                  <c:v>97.16</c:v>
                </c:pt>
                <c:pt idx="148">
                  <c:v>96.675999999999902</c:v>
                </c:pt>
                <c:pt idx="149">
                  <c:v>97.063000000000002</c:v>
                </c:pt>
                <c:pt idx="150">
                  <c:v>97.745000000000005</c:v>
                </c:pt>
                <c:pt idx="151">
                  <c:v>97.403000000000006</c:v>
                </c:pt>
                <c:pt idx="152">
                  <c:v>97.16</c:v>
                </c:pt>
                <c:pt idx="153">
                  <c:v>97.695999999999998</c:v>
                </c:pt>
                <c:pt idx="154">
                  <c:v>96.385999999999981</c:v>
                </c:pt>
                <c:pt idx="155">
                  <c:v>98.626999999999981</c:v>
                </c:pt>
                <c:pt idx="156">
                  <c:v>96.821999999999974</c:v>
                </c:pt>
                <c:pt idx="157">
                  <c:v>97.695999999999998</c:v>
                </c:pt>
                <c:pt idx="158">
                  <c:v>97.257000000000005</c:v>
                </c:pt>
                <c:pt idx="159">
                  <c:v>96.337000000000003</c:v>
                </c:pt>
                <c:pt idx="160">
                  <c:v>97.793999999999997</c:v>
                </c:pt>
                <c:pt idx="161">
                  <c:v>97.257000000000005</c:v>
                </c:pt>
                <c:pt idx="162">
                  <c:v>98.822999999999979</c:v>
                </c:pt>
                <c:pt idx="163">
                  <c:v>97.842000000000013</c:v>
                </c:pt>
                <c:pt idx="164">
                  <c:v>97.599000000000004</c:v>
                </c:pt>
                <c:pt idx="165">
                  <c:v>97.842000000000013</c:v>
                </c:pt>
                <c:pt idx="166">
                  <c:v>97.647999999999996</c:v>
                </c:pt>
                <c:pt idx="167">
                  <c:v>97.695999999999998</c:v>
                </c:pt>
                <c:pt idx="168">
                  <c:v>96.917000000000002</c:v>
                </c:pt>
                <c:pt idx="169">
                  <c:v>97.5</c:v>
                </c:pt>
                <c:pt idx="170">
                  <c:v>96.24</c:v>
                </c:pt>
                <c:pt idx="171">
                  <c:v>96.578999999999979</c:v>
                </c:pt>
                <c:pt idx="172">
                  <c:v>96.675999999999902</c:v>
                </c:pt>
                <c:pt idx="173">
                  <c:v>96.87</c:v>
                </c:pt>
                <c:pt idx="174">
                  <c:v>96.337000000000003</c:v>
                </c:pt>
                <c:pt idx="175">
                  <c:v>96.144999999999996</c:v>
                </c:pt>
                <c:pt idx="176">
                  <c:v>96.337000000000003</c:v>
                </c:pt>
                <c:pt idx="177">
                  <c:v>95.952000000000012</c:v>
                </c:pt>
                <c:pt idx="178">
                  <c:v>95.518000000000001</c:v>
                </c:pt>
                <c:pt idx="179">
                  <c:v>95.135000000000005</c:v>
                </c:pt>
                <c:pt idx="180">
                  <c:v>94.322999999999979</c:v>
                </c:pt>
                <c:pt idx="181">
                  <c:v>93.942999999999998</c:v>
                </c:pt>
                <c:pt idx="182">
                  <c:v>93.706000000000003</c:v>
                </c:pt>
                <c:pt idx="183">
                  <c:v>93.516999999999996</c:v>
                </c:pt>
                <c:pt idx="184">
                  <c:v>93.47</c:v>
                </c:pt>
                <c:pt idx="185">
                  <c:v>93.47</c:v>
                </c:pt>
                <c:pt idx="186">
                  <c:v>93.233999999999995</c:v>
                </c:pt>
                <c:pt idx="187">
                  <c:v>92.903000000000006</c:v>
                </c:pt>
                <c:pt idx="188">
                  <c:v>92.527000000000001</c:v>
                </c:pt>
                <c:pt idx="189">
                  <c:v>92.244</c:v>
                </c:pt>
                <c:pt idx="190">
                  <c:v>92.150999999999982</c:v>
                </c:pt>
                <c:pt idx="191">
                  <c:v>92.197000000000003</c:v>
                </c:pt>
                <c:pt idx="192">
                  <c:v>92.150999999999982</c:v>
                </c:pt>
                <c:pt idx="193">
                  <c:v>91.775999999999982</c:v>
                </c:pt>
                <c:pt idx="194">
                  <c:v>91.682999999999979</c:v>
                </c:pt>
                <c:pt idx="195">
                  <c:v>91.495000000000005</c:v>
                </c:pt>
                <c:pt idx="196">
                  <c:v>91.588999999999999</c:v>
                </c:pt>
                <c:pt idx="197">
                  <c:v>91.402000000000001</c:v>
                </c:pt>
                <c:pt idx="198">
                  <c:v>91.215999999999994</c:v>
                </c:pt>
                <c:pt idx="199">
                  <c:v>90.286000000000001</c:v>
                </c:pt>
                <c:pt idx="200">
                  <c:v>90.009</c:v>
                </c:pt>
                <c:pt idx="201">
                  <c:v>89.453999999999994</c:v>
                </c:pt>
                <c:pt idx="202">
                  <c:v>88.992999999999995</c:v>
                </c:pt>
                <c:pt idx="203">
                  <c:v>88.992999999999995</c:v>
                </c:pt>
                <c:pt idx="204">
                  <c:v>88.854999999999976</c:v>
                </c:pt>
                <c:pt idx="205">
                  <c:v>88.213999999999999</c:v>
                </c:pt>
                <c:pt idx="206">
                  <c:v>87.985000000000014</c:v>
                </c:pt>
                <c:pt idx="207">
                  <c:v>88.763000000000005</c:v>
                </c:pt>
                <c:pt idx="208">
                  <c:v>87.938999999999993</c:v>
                </c:pt>
                <c:pt idx="209">
                  <c:v>88.396000000000001</c:v>
                </c:pt>
                <c:pt idx="210">
                  <c:v>88.442999999999998</c:v>
                </c:pt>
                <c:pt idx="211">
                  <c:v>87.985000000000014</c:v>
                </c:pt>
                <c:pt idx="212">
                  <c:v>87.572999999999979</c:v>
                </c:pt>
                <c:pt idx="213">
                  <c:v>86.799000000000007</c:v>
                </c:pt>
                <c:pt idx="214">
                  <c:v>86.709000000000003</c:v>
                </c:pt>
                <c:pt idx="215">
                  <c:v>86.709000000000003</c:v>
                </c:pt>
                <c:pt idx="216">
                  <c:v>86.527000000000001</c:v>
                </c:pt>
                <c:pt idx="217">
                  <c:v>86.436999999999998</c:v>
                </c:pt>
                <c:pt idx="218">
                  <c:v>86.073999999999998</c:v>
                </c:pt>
                <c:pt idx="219">
                  <c:v>85.667000000000002</c:v>
                </c:pt>
                <c:pt idx="220">
                  <c:v>85.216999999999999</c:v>
                </c:pt>
                <c:pt idx="221">
                  <c:v>85.397000000000006</c:v>
                </c:pt>
                <c:pt idx="222">
                  <c:v>85.531999999999996</c:v>
                </c:pt>
                <c:pt idx="223">
                  <c:v>84.99</c:v>
                </c:pt>
                <c:pt idx="224">
                  <c:v>85.171999999999983</c:v>
                </c:pt>
                <c:pt idx="225">
                  <c:v>85.171999999999983</c:v>
                </c:pt>
                <c:pt idx="226">
                  <c:v>85.171999999999983</c:v>
                </c:pt>
                <c:pt idx="227">
                  <c:v>84.542000000000002</c:v>
                </c:pt>
                <c:pt idx="228">
                  <c:v>84.137</c:v>
                </c:pt>
                <c:pt idx="229">
                  <c:v>83.959000000000003</c:v>
                </c:pt>
                <c:pt idx="230">
                  <c:v>84.181999999999974</c:v>
                </c:pt>
                <c:pt idx="231">
                  <c:v>83.646000000000001</c:v>
                </c:pt>
                <c:pt idx="232">
                  <c:v>83.466999999999999</c:v>
                </c:pt>
                <c:pt idx="233">
                  <c:v>82.840999999999994</c:v>
                </c:pt>
                <c:pt idx="234">
                  <c:v>82.53</c:v>
                </c:pt>
                <c:pt idx="235">
                  <c:v>82.042000000000002</c:v>
                </c:pt>
                <c:pt idx="236">
                  <c:v>81.641999999999996</c:v>
                </c:pt>
                <c:pt idx="237">
                  <c:v>80.977999999999994</c:v>
                </c:pt>
                <c:pt idx="238">
                  <c:v>80.537000000000006</c:v>
                </c:pt>
                <c:pt idx="239">
                  <c:v>80.138999999999982</c:v>
                </c:pt>
              </c:numCache>
            </c:numRef>
          </c:val>
          <c:smooth val="0"/>
          <c:extLst>
            <c:ext xmlns:c16="http://schemas.microsoft.com/office/drawing/2014/chart" uri="{C3380CC4-5D6E-409C-BE32-E72D297353CC}">
              <c16:uniqueId val="{00000008-E8E2-4589-8858-A5D7ADCDED70}"/>
            </c:ext>
          </c:extLst>
        </c:ser>
        <c:ser>
          <c:idx val="9"/>
          <c:order val="9"/>
          <c:tx>
            <c:v>3154</c:v>
          </c:tx>
          <c:spPr>
            <a:ln w="28575" cap="rnd">
              <a:solidFill>
                <a:schemeClr val="accent4">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all!$L$2:$L$241</c:f>
              <c:numCache>
                <c:formatCode>General</c:formatCode>
                <c:ptCount val="240"/>
                <c:pt idx="0">
                  <c:v>80.448999999999998</c:v>
                </c:pt>
                <c:pt idx="1">
                  <c:v>80.138999999999982</c:v>
                </c:pt>
                <c:pt idx="2">
                  <c:v>80.007999999999996</c:v>
                </c:pt>
                <c:pt idx="3">
                  <c:v>80.537000000000006</c:v>
                </c:pt>
                <c:pt idx="4">
                  <c:v>80.537000000000006</c:v>
                </c:pt>
                <c:pt idx="5">
                  <c:v>80.096000000000004</c:v>
                </c:pt>
                <c:pt idx="6">
                  <c:v>80.138999999999982</c:v>
                </c:pt>
                <c:pt idx="7">
                  <c:v>80.361000000000004</c:v>
                </c:pt>
                <c:pt idx="8">
                  <c:v>80.668000000000006</c:v>
                </c:pt>
                <c:pt idx="9">
                  <c:v>80.757000000000005</c:v>
                </c:pt>
                <c:pt idx="10">
                  <c:v>80.537000000000006</c:v>
                </c:pt>
                <c:pt idx="11">
                  <c:v>80.316000000000003</c:v>
                </c:pt>
                <c:pt idx="12">
                  <c:v>80.007999999999996</c:v>
                </c:pt>
                <c:pt idx="13">
                  <c:v>79.962999999999994</c:v>
                </c:pt>
                <c:pt idx="14">
                  <c:v>79.831000000000003</c:v>
                </c:pt>
                <c:pt idx="15">
                  <c:v>79.742999999999995</c:v>
                </c:pt>
                <c:pt idx="16">
                  <c:v>79.7</c:v>
                </c:pt>
                <c:pt idx="17">
                  <c:v>79.611999999999995</c:v>
                </c:pt>
                <c:pt idx="18">
                  <c:v>79.566999999999993</c:v>
                </c:pt>
                <c:pt idx="19">
                  <c:v>79.875999999999976</c:v>
                </c:pt>
                <c:pt idx="20">
                  <c:v>79.742999999999995</c:v>
                </c:pt>
                <c:pt idx="21">
                  <c:v>79.611999999999995</c:v>
                </c:pt>
                <c:pt idx="22">
                  <c:v>79.435000000000002</c:v>
                </c:pt>
                <c:pt idx="23">
                  <c:v>79.304000000000002</c:v>
                </c:pt>
                <c:pt idx="24">
                  <c:v>78.953000000000003</c:v>
                </c:pt>
                <c:pt idx="25">
                  <c:v>78.69</c:v>
                </c:pt>
                <c:pt idx="26">
                  <c:v>78.69</c:v>
                </c:pt>
                <c:pt idx="27">
                  <c:v>78.777000000000001</c:v>
                </c:pt>
                <c:pt idx="28">
                  <c:v>78.513999999999996</c:v>
                </c:pt>
                <c:pt idx="29">
                  <c:v>78.601999999999975</c:v>
                </c:pt>
                <c:pt idx="30">
                  <c:v>78.120999999999981</c:v>
                </c:pt>
                <c:pt idx="31">
                  <c:v>78.075999999999979</c:v>
                </c:pt>
                <c:pt idx="32">
                  <c:v>77.77</c:v>
                </c:pt>
                <c:pt idx="33">
                  <c:v>77.815000000000012</c:v>
                </c:pt>
                <c:pt idx="34">
                  <c:v>77.509</c:v>
                </c:pt>
                <c:pt idx="35">
                  <c:v>77.377999999999986</c:v>
                </c:pt>
                <c:pt idx="36">
                  <c:v>77.421000000000006</c:v>
                </c:pt>
                <c:pt idx="37">
                  <c:v>77.552999999999983</c:v>
                </c:pt>
                <c:pt idx="38">
                  <c:v>77.421000000000006</c:v>
                </c:pt>
                <c:pt idx="39">
                  <c:v>77.334999999999994</c:v>
                </c:pt>
                <c:pt idx="40">
                  <c:v>77.377999999999986</c:v>
                </c:pt>
                <c:pt idx="41">
                  <c:v>77.247</c:v>
                </c:pt>
                <c:pt idx="42">
                  <c:v>77.117000000000004</c:v>
                </c:pt>
                <c:pt idx="43">
                  <c:v>77.071999999999974</c:v>
                </c:pt>
                <c:pt idx="44">
                  <c:v>77.117000000000004</c:v>
                </c:pt>
                <c:pt idx="45">
                  <c:v>76.811000000000007</c:v>
                </c:pt>
                <c:pt idx="46">
                  <c:v>76.680999999999983</c:v>
                </c:pt>
                <c:pt idx="47">
                  <c:v>76.680999999999983</c:v>
                </c:pt>
                <c:pt idx="48">
                  <c:v>76.331999999999994</c:v>
                </c:pt>
                <c:pt idx="49">
                  <c:v>76.028000000000006</c:v>
                </c:pt>
                <c:pt idx="50">
                  <c:v>76.331999999999994</c:v>
                </c:pt>
                <c:pt idx="51">
                  <c:v>76.114000000000004</c:v>
                </c:pt>
                <c:pt idx="52">
                  <c:v>75.551000000000002</c:v>
                </c:pt>
                <c:pt idx="53">
                  <c:v>75.551000000000002</c:v>
                </c:pt>
                <c:pt idx="54">
                  <c:v>75.117000000000004</c:v>
                </c:pt>
                <c:pt idx="55">
                  <c:v>75.203999999999994</c:v>
                </c:pt>
                <c:pt idx="56">
                  <c:v>75.332999999999998</c:v>
                </c:pt>
                <c:pt idx="57">
                  <c:v>75.117000000000004</c:v>
                </c:pt>
                <c:pt idx="58">
                  <c:v>74.77</c:v>
                </c:pt>
                <c:pt idx="59">
                  <c:v>75.203999999999994</c:v>
                </c:pt>
                <c:pt idx="60">
                  <c:v>75.203999999999994</c:v>
                </c:pt>
                <c:pt idx="61">
                  <c:v>74.986000000000004</c:v>
                </c:pt>
                <c:pt idx="62">
                  <c:v>74.554000000000002</c:v>
                </c:pt>
                <c:pt idx="63">
                  <c:v>74.337999999999994</c:v>
                </c:pt>
                <c:pt idx="64">
                  <c:v>73.861000000000004</c:v>
                </c:pt>
                <c:pt idx="65">
                  <c:v>73.385999999999981</c:v>
                </c:pt>
                <c:pt idx="66">
                  <c:v>74.076999999999998</c:v>
                </c:pt>
                <c:pt idx="67">
                  <c:v>73.730999999999995</c:v>
                </c:pt>
                <c:pt idx="68">
                  <c:v>73.601999999999975</c:v>
                </c:pt>
                <c:pt idx="69">
                  <c:v>73.818000000000012</c:v>
                </c:pt>
                <c:pt idx="70">
                  <c:v>74.076999999999998</c:v>
                </c:pt>
                <c:pt idx="71">
                  <c:v>74.076999999999998</c:v>
                </c:pt>
                <c:pt idx="72">
                  <c:v>74.64</c:v>
                </c:pt>
                <c:pt idx="73">
                  <c:v>74.77</c:v>
                </c:pt>
                <c:pt idx="74">
                  <c:v>75.117000000000004</c:v>
                </c:pt>
                <c:pt idx="75">
                  <c:v>75.462999999999994</c:v>
                </c:pt>
                <c:pt idx="76">
                  <c:v>76.418999999999997</c:v>
                </c:pt>
                <c:pt idx="77">
                  <c:v>77.071999999999974</c:v>
                </c:pt>
                <c:pt idx="78">
                  <c:v>77.334999999999994</c:v>
                </c:pt>
                <c:pt idx="79">
                  <c:v>77.815000000000012</c:v>
                </c:pt>
                <c:pt idx="80">
                  <c:v>77.815000000000012</c:v>
                </c:pt>
                <c:pt idx="81">
                  <c:v>78.165000000000006</c:v>
                </c:pt>
                <c:pt idx="82">
                  <c:v>78.513999999999996</c:v>
                </c:pt>
                <c:pt idx="83">
                  <c:v>78.864999999999995</c:v>
                </c:pt>
                <c:pt idx="84">
                  <c:v>78.953000000000003</c:v>
                </c:pt>
                <c:pt idx="85">
                  <c:v>79.260999999999996</c:v>
                </c:pt>
                <c:pt idx="86">
                  <c:v>80.227000000000004</c:v>
                </c:pt>
                <c:pt idx="87">
                  <c:v>80.537000000000006</c:v>
                </c:pt>
                <c:pt idx="88">
                  <c:v>81.066000000000003</c:v>
                </c:pt>
                <c:pt idx="89">
                  <c:v>81.244</c:v>
                </c:pt>
                <c:pt idx="90">
                  <c:v>81.596999999999994</c:v>
                </c:pt>
                <c:pt idx="91">
                  <c:v>82.396000000000001</c:v>
                </c:pt>
                <c:pt idx="92">
                  <c:v>83.021000000000001</c:v>
                </c:pt>
                <c:pt idx="93">
                  <c:v>82.263000000000005</c:v>
                </c:pt>
                <c:pt idx="94">
                  <c:v>83.10899999999998</c:v>
                </c:pt>
                <c:pt idx="95">
                  <c:v>83.466999999999999</c:v>
                </c:pt>
                <c:pt idx="96">
                  <c:v>83.691000000000003</c:v>
                </c:pt>
                <c:pt idx="97">
                  <c:v>84.812000000000012</c:v>
                </c:pt>
                <c:pt idx="98">
                  <c:v>85.171999999999983</c:v>
                </c:pt>
                <c:pt idx="99">
                  <c:v>85.441999999999993</c:v>
                </c:pt>
                <c:pt idx="100">
                  <c:v>86.164000000000001</c:v>
                </c:pt>
                <c:pt idx="101">
                  <c:v>86.119</c:v>
                </c:pt>
                <c:pt idx="102">
                  <c:v>88.305999999999983</c:v>
                </c:pt>
                <c:pt idx="103">
                  <c:v>87.483000000000004</c:v>
                </c:pt>
                <c:pt idx="104">
                  <c:v>86.936000000000007</c:v>
                </c:pt>
                <c:pt idx="105">
                  <c:v>88.578999999999979</c:v>
                </c:pt>
                <c:pt idx="106">
                  <c:v>88.074999999999974</c:v>
                </c:pt>
                <c:pt idx="107">
                  <c:v>88.259</c:v>
                </c:pt>
                <c:pt idx="108">
                  <c:v>91.215999999999994</c:v>
                </c:pt>
                <c:pt idx="109">
                  <c:v>91.169999999999973</c:v>
                </c:pt>
                <c:pt idx="110">
                  <c:v>89.822999999999979</c:v>
                </c:pt>
                <c:pt idx="111">
                  <c:v>90.703000000000003</c:v>
                </c:pt>
                <c:pt idx="112">
                  <c:v>89.962000000000003</c:v>
                </c:pt>
                <c:pt idx="113">
                  <c:v>90.565000000000012</c:v>
                </c:pt>
                <c:pt idx="114">
                  <c:v>91.635999999999981</c:v>
                </c:pt>
                <c:pt idx="115">
                  <c:v>92.01</c:v>
                </c:pt>
                <c:pt idx="116">
                  <c:v>92.667000000000002</c:v>
                </c:pt>
                <c:pt idx="117">
                  <c:v>91.917000000000002</c:v>
                </c:pt>
                <c:pt idx="118">
                  <c:v>92.667000000000002</c:v>
                </c:pt>
                <c:pt idx="119">
                  <c:v>92.62</c:v>
                </c:pt>
                <c:pt idx="120">
                  <c:v>92.713999999999999</c:v>
                </c:pt>
                <c:pt idx="121">
                  <c:v>92.62</c:v>
                </c:pt>
                <c:pt idx="122">
                  <c:v>92.713999999999999</c:v>
                </c:pt>
                <c:pt idx="123">
                  <c:v>93.992000000000004</c:v>
                </c:pt>
                <c:pt idx="124">
                  <c:v>93.47</c:v>
                </c:pt>
                <c:pt idx="125">
                  <c:v>93.423000000000002</c:v>
                </c:pt>
                <c:pt idx="126">
                  <c:v>95.710999999999999</c:v>
                </c:pt>
                <c:pt idx="127">
                  <c:v>94.039000000000001</c:v>
                </c:pt>
                <c:pt idx="128">
                  <c:v>94.466999999999999</c:v>
                </c:pt>
                <c:pt idx="129">
                  <c:v>94.466999999999999</c:v>
                </c:pt>
                <c:pt idx="130">
                  <c:v>94.275999999999982</c:v>
                </c:pt>
                <c:pt idx="131">
                  <c:v>94.991</c:v>
                </c:pt>
                <c:pt idx="132">
                  <c:v>95.373999999999981</c:v>
                </c:pt>
                <c:pt idx="133">
                  <c:v>95.662000000000006</c:v>
                </c:pt>
                <c:pt idx="134">
                  <c:v>95.710999999999999</c:v>
                </c:pt>
                <c:pt idx="135">
                  <c:v>96.772999999999982</c:v>
                </c:pt>
                <c:pt idx="136">
                  <c:v>95.616</c:v>
                </c:pt>
                <c:pt idx="137">
                  <c:v>95.76</c:v>
                </c:pt>
                <c:pt idx="138">
                  <c:v>96.53</c:v>
                </c:pt>
                <c:pt idx="139">
                  <c:v>95.952000000000012</c:v>
                </c:pt>
                <c:pt idx="140">
                  <c:v>96.385999999999981</c:v>
                </c:pt>
                <c:pt idx="141">
                  <c:v>96.144999999999996</c:v>
                </c:pt>
                <c:pt idx="142">
                  <c:v>96.724000000000004</c:v>
                </c:pt>
                <c:pt idx="143">
                  <c:v>96.435000000000002</c:v>
                </c:pt>
                <c:pt idx="144">
                  <c:v>95.616</c:v>
                </c:pt>
                <c:pt idx="145">
                  <c:v>95.278999999999982</c:v>
                </c:pt>
                <c:pt idx="146">
                  <c:v>95.854999999999976</c:v>
                </c:pt>
                <c:pt idx="147">
                  <c:v>96.578999999999979</c:v>
                </c:pt>
                <c:pt idx="148">
                  <c:v>96.435000000000002</c:v>
                </c:pt>
                <c:pt idx="149">
                  <c:v>96.87</c:v>
                </c:pt>
                <c:pt idx="150">
                  <c:v>97.403000000000006</c:v>
                </c:pt>
                <c:pt idx="151">
                  <c:v>97.403000000000006</c:v>
                </c:pt>
                <c:pt idx="152">
                  <c:v>96.385999999999981</c:v>
                </c:pt>
                <c:pt idx="153">
                  <c:v>96.965999999999994</c:v>
                </c:pt>
                <c:pt idx="154">
                  <c:v>96.096000000000004</c:v>
                </c:pt>
                <c:pt idx="155">
                  <c:v>95.710999999999999</c:v>
                </c:pt>
                <c:pt idx="156">
                  <c:v>96.096000000000004</c:v>
                </c:pt>
                <c:pt idx="157">
                  <c:v>96.435000000000002</c:v>
                </c:pt>
                <c:pt idx="158">
                  <c:v>95.952000000000012</c:v>
                </c:pt>
                <c:pt idx="159">
                  <c:v>96.724000000000004</c:v>
                </c:pt>
                <c:pt idx="160">
                  <c:v>96.385999999999981</c:v>
                </c:pt>
                <c:pt idx="161">
                  <c:v>96.821999999999974</c:v>
                </c:pt>
                <c:pt idx="162">
                  <c:v>96.965999999999994</c:v>
                </c:pt>
                <c:pt idx="163">
                  <c:v>96.675999999999902</c:v>
                </c:pt>
                <c:pt idx="164">
                  <c:v>96.24</c:v>
                </c:pt>
                <c:pt idx="165">
                  <c:v>96.24</c:v>
                </c:pt>
                <c:pt idx="166">
                  <c:v>96.096000000000004</c:v>
                </c:pt>
                <c:pt idx="167">
                  <c:v>96.385999999999981</c:v>
                </c:pt>
                <c:pt idx="168">
                  <c:v>96.435000000000002</c:v>
                </c:pt>
                <c:pt idx="169">
                  <c:v>95.566999999999993</c:v>
                </c:pt>
                <c:pt idx="170">
                  <c:v>96.191999999999993</c:v>
                </c:pt>
                <c:pt idx="171">
                  <c:v>95.566999999999993</c:v>
                </c:pt>
                <c:pt idx="172">
                  <c:v>95.278999999999982</c:v>
                </c:pt>
                <c:pt idx="173">
                  <c:v>95.903999999999996</c:v>
                </c:pt>
                <c:pt idx="174">
                  <c:v>95.566999999999993</c:v>
                </c:pt>
                <c:pt idx="175">
                  <c:v>94.8</c:v>
                </c:pt>
                <c:pt idx="176">
                  <c:v>94.23</c:v>
                </c:pt>
                <c:pt idx="177">
                  <c:v>94.275999999999982</c:v>
                </c:pt>
                <c:pt idx="178">
                  <c:v>94.180999999999983</c:v>
                </c:pt>
                <c:pt idx="179">
                  <c:v>93.754000000000005</c:v>
                </c:pt>
                <c:pt idx="180">
                  <c:v>93.327999999999975</c:v>
                </c:pt>
                <c:pt idx="181">
                  <c:v>93.233999999999995</c:v>
                </c:pt>
                <c:pt idx="182">
                  <c:v>93.092000000000013</c:v>
                </c:pt>
                <c:pt idx="183">
                  <c:v>92.527000000000001</c:v>
                </c:pt>
                <c:pt idx="184">
                  <c:v>92.433000000000007</c:v>
                </c:pt>
                <c:pt idx="185">
                  <c:v>91.682999999999979</c:v>
                </c:pt>
                <c:pt idx="186">
                  <c:v>91.87</c:v>
                </c:pt>
                <c:pt idx="187">
                  <c:v>91.775999999999982</c:v>
                </c:pt>
                <c:pt idx="188">
                  <c:v>91.588999999999999</c:v>
                </c:pt>
                <c:pt idx="189">
                  <c:v>91.354999999999976</c:v>
                </c:pt>
                <c:pt idx="190">
                  <c:v>91.308000000000007</c:v>
                </c:pt>
                <c:pt idx="191">
                  <c:v>90.75</c:v>
                </c:pt>
                <c:pt idx="192">
                  <c:v>90.656999999999982</c:v>
                </c:pt>
                <c:pt idx="193">
                  <c:v>90.378999999999976</c:v>
                </c:pt>
                <c:pt idx="194">
                  <c:v>90.055000000000007</c:v>
                </c:pt>
                <c:pt idx="195">
                  <c:v>89.87</c:v>
                </c:pt>
                <c:pt idx="196">
                  <c:v>89.684999999999974</c:v>
                </c:pt>
                <c:pt idx="197">
                  <c:v>89.406999999999996</c:v>
                </c:pt>
                <c:pt idx="198">
                  <c:v>88.718000000000004</c:v>
                </c:pt>
                <c:pt idx="199">
                  <c:v>88.259</c:v>
                </c:pt>
                <c:pt idx="200">
                  <c:v>87.572999999999979</c:v>
                </c:pt>
                <c:pt idx="201">
                  <c:v>87.162999999999982</c:v>
                </c:pt>
                <c:pt idx="202">
                  <c:v>87.254999999999995</c:v>
                </c:pt>
                <c:pt idx="203">
                  <c:v>87.894000000000005</c:v>
                </c:pt>
                <c:pt idx="204">
                  <c:v>86.936000000000007</c:v>
                </c:pt>
                <c:pt idx="205">
                  <c:v>86.891000000000005</c:v>
                </c:pt>
                <c:pt idx="206">
                  <c:v>86.617000000000004</c:v>
                </c:pt>
                <c:pt idx="207">
                  <c:v>85.894000000000005</c:v>
                </c:pt>
                <c:pt idx="208">
                  <c:v>85.621999999999986</c:v>
                </c:pt>
                <c:pt idx="209">
                  <c:v>85.849000000000004</c:v>
                </c:pt>
                <c:pt idx="210">
                  <c:v>85.712000000000003</c:v>
                </c:pt>
                <c:pt idx="211">
                  <c:v>84.9</c:v>
                </c:pt>
                <c:pt idx="212">
                  <c:v>85.667000000000002</c:v>
                </c:pt>
                <c:pt idx="213">
                  <c:v>85.576999999999998</c:v>
                </c:pt>
                <c:pt idx="214">
                  <c:v>85.351999999999975</c:v>
                </c:pt>
                <c:pt idx="215">
                  <c:v>85.081999999999994</c:v>
                </c:pt>
                <c:pt idx="216">
                  <c:v>84.99</c:v>
                </c:pt>
                <c:pt idx="217">
                  <c:v>85.262</c:v>
                </c:pt>
                <c:pt idx="218">
                  <c:v>85.081999999999994</c:v>
                </c:pt>
                <c:pt idx="219">
                  <c:v>84.587000000000003</c:v>
                </c:pt>
                <c:pt idx="220">
                  <c:v>84.632000000000005</c:v>
                </c:pt>
                <c:pt idx="221">
                  <c:v>84.272000000000006</c:v>
                </c:pt>
                <c:pt idx="222">
                  <c:v>84.181999999999974</c:v>
                </c:pt>
                <c:pt idx="223">
                  <c:v>84.093999999999994</c:v>
                </c:pt>
                <c:pt idx="224">
                  <c:v>84.137</c:v>
                </c:pt>
                <c:pt idx="225">
                  <c:v>84.227000000000004</c:v>
                </c:pt>
                <c:pt idx="226">
                  <c:v>83.555999999999983</c:v>
                </c:pt>
                <c:pt idx="227">
                  <c:v>83.555999999999983</c:v>
                </c:pt>
                <c:pt idx="228">
                  <c:v>83.555999999999983</c:v>
                </c:pt>
                <c:pt idx="229">
                  <c:v>82.62</c:v>
                </c:pt>
                <c:pt idx="230">
                  <c:v>81.864000000000004</c:v>
                </c:pt>
                <c:pt idx="231">
                  <c:v>81.244</c:v>
                </c:pt>
                <c:pt idx="232">
                  <c:v>81.332999999999998</c:v>
                </c:pt>
                <c:pt idx="233">
                  <c:v>81.641999999999996</c:v>
                </c:pt>
                <c:pt idx="234">
                  <c:v>81.686999999999998</c:v>
                </c:pt>
                <c:pt idx="235">
                  <c:v>81.375999999999976</c:v>
                </c:pt>
                <c:pt idx="236">
                  <c:v>80.89</c:v>
                </c:pt>
                <c:pt idx="237">
                  <c:v>81.465999999999994</c:v>
                </c:pt>
                <c:pt idx="238">
                  <c:v>80.845000000000013</c:v>
                </c:pt>
                <c:pt idx="239">
                  <c:v>80.361000000000004</c:v>
                </c:pt>
              </c:numCache>
            </c:numRef>
          </c:val>
          <c:smooth val="0"/>
          <c:extLst>
            <c:ext xmlns:c16="http://schemas.microsoft.com/office/drawing/2014/chart" uri="{C3380CC4-5D6E-409C-BE32-E72D297353CC}">
              <c16:uniqueId val="{00000009-E8E2-4589-8858-A5D7ADCDED70}"/>
            </c:ext>
          </c:extLst>
        </c:ser>
        <c:dLbls>
          <c:showLegendKey val="0"/>
          <c:showVal val="0"/>
          <c:showCatName val="0"/>
          <c:showSerName val="0"/>
          <c:showPercent val="0"/>
          <c:showBubbleSize val="0"/>
        </c:dLbls>
        <c:smooth val="0"/>
        <c:axId val="1875410464"/>
        <c:axId val="1944923472"/>
      </c:lineChart>
      <c:catAx>
        <c:axId val="18754104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Bus Stop #</a:t>
                </a:r>
              </a:p>
            </c:rich>
          </c:tx>
          <c:layout>
            <c:manualLayout>
              <c:xMode val="edge"/>
              <c:yMode val="edge"/>
              <c:x val="3.4930140390419098E-2"/>
              <c:y val="0.934265067333873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44923472"/>
        <c:crosses val="autoZero"/>
        <c:auto val="1"/>
        <c:lblAlgn val="ctr"/>
        <c:lblOffset val="100"/>
        <c:tickLblSkip val="10"/>
        <c:tickMarkSkip val="5"/>
        <c:noMultiLvlLbl val="1"/>
      </c:catAx>
      <c:valAx>
        <c:axId val="1944923472"/>
        <c:scaling>
          <c:orientation val="minMax"/>
          <c:max val="105"/>
          <c:min val="6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75410464"/>
        <c:crosses val="autoZero"/>
        <c:crossBetween val="midCat"/>
      </c:valAx>
      <c:spPr>
        <a:noFill/>
        <a:ln>
          <a:noFill/>
        </a:ln>
        <a:effectLst/>
      </c:spPr>
    </c:plotArea>
    <c:legend>
      <c:legendPos val="b"/>
      <c:layout>
        <c:manualLayout>
          <c:xMode val="edge"/>
          <c:yMode val="edge"/>
          <c:x val="0.124649325992196"/>
          <c:y val="0.92703824171511295"/>
          <c:w val="0.86435787307474699"/>
          <c:h val="5.302406358083740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11/12/2017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latin typeface="Century Gothic" panose="020B0502020202020204" pitchFamily="34" charset="0"/>
              </a:rPr>
              <a:t>When it comes to the thermal environment, the air temperature is another variable that should be considered. In addition to the manually measured ground temperature, the air temperature is also collected in visiting the sample stops. This graph shows how it changes within 24 hours a day. According to previous study, it is easy to understand that air temperature changes more softly than ground temperature.</a:t>
            </a:r>
          </a:p>
          <a:p>
            <a:pPr lvl="0">
              <a:spcBef>
                <a:spcPts val="0"/>
              </a:spcBef>
              <a:buNone/>
            </a:pPr>
            <a:r>
              <a:rPr lang="en-US" dirty="0">
                <a:latin typeface="Century Gothic" panose="020B0502020202020204" pitchFamily="34" charset="0"/>
              </a:rPr>
              <a:t>However, there still exists difference among different stops. The map shows where the hottest and coolest stops in both daytime and nighttime are located.</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22692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a:t>Then we conducted land cover classification with one meter by one meter satellite image, in order to see how the land cover can explain the air temperature differences. When utilizing the import methods to conduct regression analysis, the result here shows the vegetation and building land cover have separately strong positive and negative effect on the air temperature.</a:t>
            </a:r>
          </a:p>
          <a:p>
            <a:pPr marL="0" marR="0" lvl="0" indent="0" algn="l" rtl="0">
              <a:spcBef>
                <a:spcPts val="0"/>
              </a:spcBef>
              <a:buSzPct val="25000"/>
              <a:buNone/>
            </a:pPr>
            <a:endParaRPr lang="en-US" dirty="0"/>
          </a:p>
          <a:p>
            <a:pPr lvl="0" rtl="0">
              <a:spcBef>
                <a:spcPts val="0"/>
              </a:spcBef>
              <a:buClr>
                <a:schemeClr val="dk1"/>
              </a:buClr>
              <a:buSzPct val="91666"/>
              <a:buFont typeface="Arial"/>
              <a:buNone/>
            </a:pPr>
            <a:r>
              <a:rPr lang="en-US" dirty="0"/>
              <a:t>picture credit: https://pixabay.com/zh/%E9%93%81%E8%B7%AF-%E6%80%9D%E8%80%83%E7%9A%84%E7%BB%93%E6%9E%9C-%E6%95%99-%E7%81%AB%E8%BD%A6-%E7%94%9C%E8%8F%9C-%E8%A1%8C%E4%BD%BF-%E5%8F%B8%E6%9C%BA-%E9%A9%B1%E5%8A%A8%E7%A8%8B%E5%BA%8F-%E6%8E%A7%E5%88%B6-1825699/</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62878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During the daytime it was found that more vegetation causes lower air temperatures at transit stops, while a Landsat 8 satellite image grid (which is a 30x30 meter square) with more building roof land cover, causes higher air temperatures.</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85561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nighttime though, concrete ground created a higher air temperature at transit stops, and satellite grid-squares with more building roof coverage now actually lowered air temperature.</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67980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this map, areas that are more vulnerable to experiencing extreme heat and experiencing thermal discomfort and heat-related health risks (those in red), contain the majority of transit stops. This shows the City of Phoenix’s Transit Department’s focus on Social Justice in caring for </a:t>
            </a:r>
            <a:r>
              <a:rPr lang="en-US"/>
              <a:t>it’s residents.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67075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Phoenix,</a:t>
            </a:r>
            <a:r>
              <a:rPr lang="en-US" baseline="0" dirty="0">
                <a:latin typeface="Century Gothic" charset="0"/>
                <a:ea typeface="Century Gothic" charset="0"/>
                <a:cs typeface="Century Gothic" charset="0"/>
              </a:rPr>
              <a:t> Arizona has a semi-arid climate with a population of 1.5 million spread across 517 square miles.</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charset="0"/>
                <a:ea typeface="Century Gothic" charset="0"/>
                <a:cs typeface="Century Gothic" charset="0"/>
              </a:rPr>
              <a:t>The city frequently experiences temperatures north of </a:t>
            </a:r>
            <a:r>
              <a:rPr lang="en-US" dirty="0">
                <a:solidFill>
                  <a:srgbClr val="3F3F3F"/>
                </a:solidFill>
                <a:latin typeface="Century Gothic" charset="0"/>
                <a:ea typeface="Century Gothic" charset="0"/>
                <a:cs typeface="Century Gothic" charset="0"/>
              </a:rPr>
              <a:t>100°F and can reach north of 110°F from months May through October. Thermal discomfort is therefore a major public health concern.</a:t>
            </a:r>
          </a:p>
          <a:p>
            <a:endParaRPr lang="en-US" dirty="0">
              <a:latin typeface="Century Gothic" charset="0"/>
              <a:ea typeface="Century Gothic" charset="0"/>
              <a:cs typeface="Century Gothic" charset="0"/>
            </a:endParaRPr>
          </a:p>
          <a:p>
            <a:r>
              <a:rPr lang="en-US" dirty="0">
                <a:latin typeface="Century Gothic" charset="0"/>
                <a:ea typeface="Century Gothic" charset="0"/>
                <a:cs typeface="Century Gothic" charset="0"/>
              </a:rPr>
              <a:t>The yearly transit ridership</a:t>
            </a:r>
            <a:r>
              <a:rPr lang="en-US" baseline="0" dirty="0">
                <a:latin typeface="Century Gothic" charset="0"/>
                <a:ea typeface="Century Gothic" charset="0"/>
                <a:cs typeface="Century Gothic" charset="0"/>
              </a:rPr>
              <a:t> is north of 49 million.</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The DEVELOP team performed this study between September through November 2017.</a:t>
            </a:r>
            <a:endParaRPr lang="en-US"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6315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dirty="0">
                <a:latin typeface="Century Gothic" charset="0"/>
                <a:ea typeface="Century Gothic" charset="0"/>
                <a:cs typeface="Century Gothic" charset="0"/>
                <a:sym typeface="Garamond"/>
              </a:rPr>
              <a:t>M</a:t>
            </a:r>
            <a:r>
              <a:rPr lang="en-US" sz="1200" dirty="0">
                <a:latin typeface="Century Gothic" charset="0"/>
                <a:ea typeface="Century Gothic" charset="0"/>
                <a:cs typeface="Century Gothic" charset="0"/>
                <a:sym typeface="Garamond"/>
              </a:rPr>
              <a:t>ore than 1.5 million residents are prone to thermal discomfort</a:t>
            </a:r>
            <a:r>
              <a:rPr lang="en-US" sz="1200" baseline="0" dirty="0">
                <a:latin typeface="Century Gothic" charset="0"/>
                <a:ea typeface="Century Gothic" charset="0"/>
                <a:cs typeface="Century Gothic" charset="0"/>
                <a:sym typeface="Garamond"/>
              </a:rPr>
              <a:t> during the extreme heat of the summer months, especially a portion of the population that relies regularly on public transportation.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baseline="0" dirty="0">
              <a:latin typeface="Century Gothic" charset="0"/>
              <a:ea typeface="Century Gothic" charset="0"/>
              <a:cs typeface="Century Gothic" charset="0"/>
              <a:sym typeface="Garamond"/>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dirty="0">
                <a:latin typeface="Century Gothic" charset="0"/>
                <a:ea typeface="Century Gothic" charset="0"/>
                <a:cs typeface="Century Gothic" charset="0"/>
                <a:sym typeface="Garamond"/>
              </a:rPr>
              <a:t>The City of Phoenix Public Transit Department is heavily invested in addressing this concern through infrastructure development of shade structures aimed at reducing riders’ heat exposure at transit stops.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kern="1200" baseline="0" dirty="0">
              <a:solidFill>
                <a:schemeClr val="tx1"/>
              </a:solidFill>
              <a:effectLst/>
              <a:latin typeface="Century Gothic" charset="0"/>
              <a:ea typeface="Century Gothic" charset="0"/>
              <a:cs typeface="Century Gothic" charset="0"/>
              <a:sym typeface="Garamond"/>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kern="1200" dirty="0">
                <a:solidFill>
                  <a:schemeClr val="tx1"/>
                </a:solidFill>
                <a:effectLst/>
                <a:latin typeface="Century Gothic" charset="0"/>
                <a:ea typeface="Century Gothic" charset="0"/>
                <a:cs typeface="Century Gothic" charset="0"/>
              </a:rPr>
              <a:t>The Department’s previous method of determining priority for improvements such as shade structures, was based solely upon ridership.</a:t>
            </a:r>
            <a:endParaRPr lang="en-US" sz="1200" dirty="0">
              <a:latin typeface="Century Gothic" charset="0"/>
              <a:ea typeface="Century Gothic" charset="0"/>
              <a:cs typeface="Century Gothic" charset="0"/>
              <a:sym typeface="Garamond"/>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76738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Numerous transit stops across the city remain lacking shade structures</a:t>
            </a:r>
            <a:r>
              <a:rPr lang="en-US" baseline="0" dirty="0">
                <a:latin typeface="Century Gothic" charset="0"/>
                <a:ea typeface="Century Gothic" charset="0"/>
                <a:cs typeface="Century Gothic" charset="0"/>
              </a:rPr>
              <a:t>.</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Transit riders waiting at these unshaded stops are more prone to thermal discomfort and health risks.</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Portions of the population with certain demographic or socioeconomic characteristics, are often more vulnerable to extreme heat or at greater risk of experiencing extreme heat.</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charset="0"/>
                <a:ea typeface="Century Gothic" charset="0"/>
                <a:cs typeface="Century Gothic" charset="0"/>
              </a:rPr>
              <a:t>The City of Phoenix Transit Department aims for efficient and effective use of investment funds into the public transit system.</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99455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The DEVELOP team’s main objective</a:t>
            </a:r>
            <a:r>
              <a:rPr lang="en-US" baseline="0" dirty="0">
                <a:latin typeface="Century Gothic" charset="0"/>
                <a:ea typeface="Century Gothic" charset="0"/>
                <a:cs typeface="Century Gothic" charset="0"/>
              </a:rPr>
              <a:t> was to provide the City of Phoenix Transit Department with information they may utilize in determining prioritization of locations for shade structure infrastructure investment.</a:t>
            </a:r>
          </a:p>
          <a:p>
            <a:endParaRPr lang="en-US" baseline="0" dirty="0">
              <a:latin typeface="Century Gothic" charset="0"/>
              <a:ea typeface="Century Gothic" charset="0"/>
              <a:cs typeface="Century Gothic" charset="0"/>
            </a:endParaRPr>
          </a:p>
          <a:p>
            <a:r>
              <a:rPr lang="en-US" dirty="0">
                <a:latin typeface="Century Gothic" charset="0"/>
                <a:ea typeface="Century Gothic" charset="0"/>
                <a:cs typeface="Century Gothic" charset="0"/>
              </a:rPr>
              <a:t>Site visits were conducted to try to validate the NASA Landsat 8 LST by taking LST</a:t>
            </a:r>
            <a:r>
              <a:rPr lang="en-US" baseline="0" dirty="0">
                <a:latin typeface="Century Gothic" charset="0"/>
                <a:ea typeface="Century Gothic" charset="0"/>
                <a:cs typeface="Century Gothic" charset="0"/>
              </a:rPr>
              <a:t> measurements </a:t>
            </a:r>
            <a:r>
              <a:rPr lang="en-US" i="1" baseline="0" dirty="0">
                <a:latin typeface="Century Gothic" charset="0"/>
                <a:ea typeface="Century Gothic" charset="0"/>
                <a:cs typeface="Century Gothic" charset="0"/>
              </a:rPr>
              <a:t>in situ</a:t>
            </a:r>
            <a:r>
              <a:rPr lang="en-US" baseline="0" dirty="0">
                <a:latin typeface="Century Gothic" charset="0"/>
                <a:ea typeface="Century Gothic" charset="0"/>
                <a:cs typeface="Century Gothic" charset="0"/>
              </a:rPr>
              <a:t>. Air temperature data was also collected during these visits.</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Census data was also utilized in creating a Heat Vulnerability Index assessment of residents across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Secondary</a:t>
            </a:r>
            <a:r>
              <a:rPr lang="en-US" baseline="0" dirty="0"/>
              <a:t> shading potential was extracted from LiDAR earth observation imagery at and around transit stops.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56778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NASA Landsat</a:t>
            </a:r>
            <a:r>
              <a:rPr lang="en-US" sz="1200" baseline="0" dirty="0"/>
              <a:t> 8 earth observation satellite imagery was utilized in this project to look at Land Surface Temperature, which indicates the temperature of the ground for a particular area. This was done for 12 sample unshaded transit stops within the City of Phoenix. Cells coinciding with these unshaded stops, were extracted to gain a better understanding of the thermal environment of each selected sample stop.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Using LiDAR earth observation imagery, the team was able to create a three-dimensional analysis of potential secondary shading over the sample transit stops and their surrounding area. Shading prevalence is an important variable when considering the thermal environment of transit stops as stops with more secondary shading tend to be cooler and therefore may be lower on the prioritization scale and unshaded stops with little to no secondary shading may need to be higher in prioritization of shade-structure implementation.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Landsat 8 Picture Source: http://</a:t>
            </a:r>
            <a:r>
              <a:rPr lang="en-US" sz="1200" dirty="0" err="1"/>
              <a:t>www.devpedia.developexchange.com</a:t>
            </a:r>
            <a:r>
              <a:rPr lang="en-US" sz="1200" dirty="0"/>
              <a:t>/</a:t>
            </a:r>
            <a:r>
              <a:rPr lang="en-US" sz="1200" dirty="0" err="1"/>
              <a:t>dp</a:t>
            </a:r>
            <a:r>
              <a:rPr lang="en-US" sz="1200" dirty="0"/>
              <a:t>/</a:t>
            </a:r>
            <a:r>
              <a:rPr lang="en-US" sz="1200" dirty="0" err="1"/>
              <a:t>index.php?title</a:t>
            </a:r>
            <a:r>
              <a:rPr lang="en-US" sz="1200" dirty="0"/>
              <a:t>=</a:t>
            </a:r>
            <a:r>
              <a:rPr lang="en-US" sz="1200" dirty="0" err="1"/>
              <a:t>List_of_Satellite_Pictures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LiDAR Picture Source:  LIDAR-</a:t>
            </a:r>
            <a:r>
              <a:rPr lang="en-US" sz="1200" dirty="0" err="1"/>
              <a:t>America.com</a:t>
            </a:r>
            <a:endParaRPr lang="en-US" sz="120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8721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a:t>
            </a:r>
            <a:r>
              <a:rPr lang="en-US" baseline="0" dirty="0"/>
              <a:t> Landsat 8 satellite imagery was collected for it’s overpass of Phoenix (path 37/row 37)on October 3</a:t>
            </a:r>
            <a:r>
              <a:rPr lang="en-US" baseline="30000" dirty="0"/>
              <a:t>rd</a:t>
            </a:r>
            <a:r>
              <a:rPr lang="en-US" baseline="0" dirty="0"/>
              <a:t>, at 11:05AM. This image was then processed into LST values.</a:t>
            </a:r>
          </a:p>
          <a:p>
            <a:r>
              <a:rPr lang="en-US" baseline="0" dirty="0"/>
              <a:t>Ground LST measurements were conducted </a:t>
            </a:r>
            <a:r>
              <a:rPr lang="en-US" i="1" baseline="0" dirty="0"/>
              <a:t>in </a:t>
            </a:r>
            <a:r>
              <a:rPr lang="en-US" i="0" baseline="0" dirty="0"/>
              <a:t>situ during</a:t>
            </a:r>
            <a:r>
              <a:rPr lang="en-US" baseline="0" dirty="0"/>
              <a:t> the same time as the Landsat 8 satellite image was being taken from space. </a:t>
            </a:r>
            <a:br>
              <a:rPr lang="en-US" baseline="0" dirty="0"/>
            </a:br>
            <a:r>
              <a:rPr lang="en-US" baseline="0" dirty="0"/>
              <a:t>These </a:t>
            </a:r>
            <a:r>
              <a:rPr lang="en-US" i="1" baseline="0" dirty="0"/>
              <a:t>in situ</a:t>
            </a:r>
            <a:r>
              <a:rPr lang="en-US" i="0" baseline="0" dirty="0"/>
              <a:t> LST measurements were compared to the Landsat 8 LST values in an analysis to determine how well the satellite LST can determine the thermal environment at transit stops; which are only a portion of the 30x30 meter grid scale at which Landsat 8 takes.</a:t>
            </a:r>
          </a:p>
          <a:p>
            <a:r>
              <a:rPr lang="en-US" i="0" baseline="0" dirty="0"/>
              <a:t>Air temperature measurements were also collected during </a:t>
            </a:r>
            <a:r>
              <a:rPr lang="en-US" i="1" baseline="0" dirty="0"/>
              <a:t>in situ</a:t>
            </a:r>
            <a:r>
              <a:rPr lang="en-US" i="0" baseline="0" dirty="0"/>
              <a:t> site visits to further deepen understanding of the thermal environment of transit stops.</a:t>
            </a:r>
          </a:p>
          <a:p>
            <a:endParaRPr lang="en-US" i="0" baseline="0" dirty="0"/>
          </a:p>
          <a:p>
            <a:r>
              <a:rPr lang="en-US" dirty="0"/>
              <a:t>LiDAR data</a:t>
            </a:r>
            <a:r>
              <a:rPr lang="en-US" baseline="0" dirty="0"/>
              <a:t> corresponding with the project’s sample unshaded transit stop locations was extracted and used to create a 3D layer of buildings. This visualization allowed for an analysis of secondary shading potential at and around each respective stop. </a:t>
            </a:r>
          </a:p>
          <a:p>
            <a:r>
              <a:rPr lang="en-US" baseline="0" dirty="0"/>
              <a:t>NAIP aerial imagery is able to go the whole way down to a 1x1 square meter scale. Processing NAIP grid cells that coincide with the sample transit stops, the team performed object-based classification to the entire 30x30 square meter grid square taken from Landsat 8 satellite imagery to determine land cover classification.</a:t>
            </a:r>
          </a:p>
          <a:p>
            <a:endParaRPr lang="en-US" baseline="0" dirty="0"/>
          </a:p>
          <a:p>
            <a:r>
              <a:rPr lang="en-US" baseline="0" dirty="0"/>
              <a:t>Specific demographic and socioeconomic characteristics relating to the team’s research, were pulled from the United States Census American Community Survey (ACS). Combining the chosen characteristics together and creating a rating of each census tract in the City of Phoenix, provided a Heat Vulnerability Index (HVI) showing which parts of the City are more vulnerable to thermal discomfort and health risks during times of extreme heat.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600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After adjusting the ground measurement based LST, which result is adjusted In-situ LST here on the graph, the Landsat LST was then compared with it. From the graph on the left, we can generally see that the Landsat LST can really reflect the adjusted In-</a:t>
            </a:r>
            <a:r>
              <a:rPr lang="en-US" dirty="0" err="1">
                <a:latin typeface="Century Gothic" panose="020B0502020202020204" pitchFamily="34" charset="0"/>
              </a:rPr>
              <a:t>situLST</a:t>
            </a:r>
            <a:r>
              <a:rPr lang="en-US" dirty="0">
                <a:latin typeface="Century Gothic" panose="020B0502020202020204" pitchFamily="34" charset="0"/>
              </a:rPr>
              <a:t>, which is  assumed as the real ground temperature. When taking regression analysis on this group of data, the result tells us that the Landsat LST can explain 67.5% of the real ground temperature at the 99% confidence level. Here we also provide a regression equation to estimate the ground temperature, which is shown as In-situ LST from </a:t>
            </a:r>
            <a:r>
              <a:rPr lang="en-US" dirty="0" err="1">
                <a:latin typeface="Century Gothic" panose="020B0502020202020204" pitchFamily="34" charset="0"/>
              </a:rPr>
              <a:t>landsat</a:t>
            </a:r>
            <a:r>
              <a:rPr lang="en-US" dirty="0">
                <a:latin typeface="Century Gothic" panose="020B0502020202020204" pitchFamily="34" charset="0"/>
              </a:rPr>
              <a:t> based LST. However, larger sample groups should be utilized in order to improve the accuracy.</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66567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latin typeface="Century Gothic" panose="020B0502020202020204" pitchFamily="34" charset="0"/>
              </a:rPr>
              <a:t>When looking at the ground measurement based LST in a micro environment, we can see that the difference between highest and lowest temperature within the same pixel can be as high as 41°F. In other pixels, the difference is around 30°F. Therefore, we explored the relationship between the real ground temperature with the percentage of the measurement spots in shade within each pixel. The result shows that all the low in-situ temperature pixels have high shaded spot percentage.</a:t>
            </a:r>
          </a:p>
          <a:p>
            <a:pPr lvl="0">
              <a:spcBef>
                <a:spcPts val="0"/>
              </a:spcBef>
              <a:buNone/>
            </a:pPr>
            <a:endParaRPr lang="en-US" dirty="0">
              <a:latin typeface="Century Gothic" panose="020B0502020202020204" pitchFamily="34" charset="0"/>
            </a:endParaRPr>
          </a:p>
          <a:p>
            <a:pPr lvl="0">
              <a:spcBef>
                <a:spcPts val="0"/>
              </a:spcBef>
              <a:buNone/>
            </a:pPr>
            <a:r>
              <a:rPr lang="en-US" dirty="0">
                <a:latin typeface="Century Gothic" panose="020B0502020202020204" pitchFamily="34" charset="0"/>
              </a:rPr>
              <a:t>picture credit: https://pixabay.com/zh/%E9%93%81%E8%B7%AF-%E6%80%9D%E8%80%83%E7%9A%84%E7%BB%93%E6%9E%9C-%E6%95%99-%E7%81%AB%E8%BD%A6-%E7%94%9C%E8%8F%9C-%E8%A1%8C%E4%BD%BF-%E5%8F%B8%E6%9C%BA-%E9%A9%B1%E5%8A%A8%E7%A8%8B%E5%BA%8F-%E6%8E%A7%E5%88%B6-1825699/</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385403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987" t="30399" r="16101" b="13723"/>
          <a:stretch/>
        </p:blipFill>
        <p:spPr>
          <a:xfrm>
            <a:off x="0" y="0"/>
            <a:ext cx="7768659" cy="685800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964035"/>
                </a:solidFill>
              </a:rPr>
              <a:t>Phoenix Health &amp; Air Quality II</a:t>
            </a:r>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964035"/>
                </a:solidFill>
              </a:rPr>
              <a:t>Utilizing NASA Earth Observations and Ground Measurements to Reduce Extreme Heat Experienced by Transit Riders in Phoenix, Arizona</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Arizona - Tempe</a:t>
            </a:r>
          </a:p>
        </p:txBody>
      </p:sp>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Elizabeth Dyer</a:t>
            </a: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err="1">
                <a:solidFill>
                  <a:schemeClr val="tx1">
                    <a:lumMod val="75000"/>
                    <a:lumOff val="25000"/>
                  </a:schemeClr>
                </a:solidFill>
                <a:latin typeface="Century Gothic" panose="020B0502020202020204" pitchFamily="34" charset="0"/>
              </a:rPr>
              <a:t>Yalin</a:t>
            </a:r>
            <a:r>
              <a:rPr lang="en-US" sz="1800" dirty="0">
                <a:solidFill>
                  <a:schemeClr val="tx1">
                    <a:lumMod val="75000"/>
                    <a:lumOff val="25000"/>
                  </a:schemeClr>
                </a:solidFill>
                <a:latin typeface="Century Gothic" panose="020B0502020202020204" pitchFamily="34" charset="0"/>
              </a:rPr>
              <a:t> Qu</a:t>
            </a: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Mario Chavez</a:t>
            </a:r>
          </a:p>
        </p:txBody>
      </p:sp>
      <p:sp>
        <p:nvSpPr>
          <p:cNvPr id="26" name="Text Placeholder 17"/>
          <p:cNvSpPr txBox="1">
            <a:spLocks/>
          </p:cNvSpPr>
          <p:nvPr/>
        </p:nvSpPr>
        <p:spPr>
          <a:xfrm>
            <a:off x="8497614" y="5145582"/>
            <a:ext cx="2297254" cy="3778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Dean </a:t>
            </a:r>
            <a:r>
              <a:rPr lang="en-US" sz="1800" dirty="0" err="1">
                <a:solidFill>
                  <a:schemeClr val="tx1">
                    <a:lumMod val="75000"/>
                    <a:lumOff val="25000"/>
                  </a:schemeClr>
                </a:solidFill>
                <a:latin typeface="Century Gothic" panose="020B0502020202020204" pitchFamily="34" charset="0"/>
              </a:rPr>
              <a:t>Blumenfield</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a:solidFill>
                  <a:schemeClr val="bg1"/>
                </a:solidFill>
                <a:latin typeface="Century Gothic" panose="020B0502020202020204" pitchFamily="34" charset="0"/>
              </a:rPr>
              <a:t>Fall 2017</a:t>
            </a:r>
            <a:endParaRPr lang="en-US" sz="1600" i="1" dirty="0">
              <a:solidFill>
                <a:schemeClr val="bg1"/>
              </a:solidFill>
              <a:latin typeface="Century Gothic" panose="020B0502020202020204" pitchFamily="34" charset="0"/>
            </a:endParaRP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Lance Watkins</a:t>
            </a:r>
          </a:p>
        </p:txBody>
      </p:sp>
    </p:spTree>
    <p:extLst>
      <p:ext uri="{BB962C8B-B14F-4D97-AF65-F5344CB8AC3E}">
        <p14:creationId xmlns:p14="http://schemas.microsoft.com/office/powerpoint/2010/main" val="356973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Temperature Assessment</a:t>
            </a:r>
          </a:p>
        </p:txBody>
      </p:sp>
      <p:graphicFrame>
        <p:nvGraphicFramePr>
          <p:cNvPr id="5" name="Chart 4"/>
          <p:cNvGraphicFramePr>
            <a:graphicFrameLocks/>
          </p:cNvGraphicFramePr>
          <p:nvPr>
            <p:extLst>
              <p:ext uri="{D42A27DB-BD31-4B8C-83A1-F6EECF244321}">
                <p14:modId xmlns:p14="http://schemas.microsoft.com/office/powerpoint/2010/main" val="399980956"/>
              </p:ext>
            </p:extLst>
          </p:nvPr>
        </p:nvGraphicFramePr>
        <p:xfrm>
          <a:off x="12447519" y="17806246"/>
          <a:ext cx="7315200"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Shape 265">
            <a:extLst>
              <a:ext uri="{FF2B5EF4-FFF2-40B4-BE49-F238E27FC236}">
                <a16:creationId xmlns:a16="http://schemas.microsoft.com/office/drawing/2014/main" id="{55BB3835-EFA4-478E-A2E5-6573638AFED8}"/>
              </a:ext>
            </a:extLst>
          </p:cNvPr>
          <p:cNvPicPr preferRelativeResize="0"/>
          <p:nvPr/>
        </p:nvPicPr>
        <p:blipFill>
          <a:blip r:embed="rId4">
            <a:alphaModFix/>
          </a:blip>
          <a:stretch>
            <a:fillRect/>
          </a:stretch>
        </p:blipFill>
        <p:spPr>
          <a:xfrm>
            <a:off x="194825" y="1230625"/>
            <a:ext cx="8124726" cy="4896600"/>
          </a:xfrm>
          <a:prstGeom prst="rect">
            <a:avLst/>
          </a:prstGeom>
          <a:noFill/>
          <a:ln>
            <a:noFill/>
          </a:ln>
        </p:spPr>
      </p:pic>
      <p:pic>
        <p:nvPicPr>
          <p:cNvPr id="8" name="Shape 266">
            <a:extLst>
              <a:ext uri="{FF2B5EF4-FFF2-40B4-BE49-F238E27FC236}">
                <a16:creationId xmlns:a16="http://schemas.microsoft.com/office/drawing/2014/main" id="{5F354667-146C-46EC-93F4-B8AD3CAE753D}"/>
              </a:ext>
            </a:extLst>
          </p:cNvPr>
          <p:cNvPicPr preferRelativeResize="0"/>
          <p:nvPr/>
        </p:nvPicPr>
        <p:blipFill>
          <a:blip r:embed="rId5">
            <a:alphaModFix/>
          </a:blip>
          <a:stretch>
            <a:fillRect/>
          </a:stretch>
        </p:blipFill>
        <p:spPr>
          <a:xfrm>
            <a:off x="8263525" y="1852975"/>
            <a:ext cx="3928476" cy="3037550"/>
          </a:xfrm>
          <a:prstGeom prst="rect">
            <a:avLst/>
          </a:prstGeom>
          <a:noFill/>
          <a:ln>
            <a:noFill/>
          </a:ln>
        </p:spPr>
      </p:pic>
      <p:grpSp>
        <p:nvGrpSpPr>
          <p:cNvPr id="9" name="Shape 267">
            <a:extLst>
              <a:ext uri="{FF2B5EF4-FFF2-40B4-BE49-F238E27FC236}">
                <a16:creationId xmlns:a16="http://schemas.microsoft.com/office/drawing/2014/main" id="{58360AB0-390D-4E8B-BB59-C32B421E9B84}"/>
              </a:ext>
            </a:extLst>
          </p:cNvPr>
          <p:cNvGrpSpPr/>
          <p:nvPr/>
        </p:nvGrpSpPr>
        <p:grpSpPr>
          <a:xfrm>
            <a:off x="5691336" y="1570313"/>
            <a:ext cx="1869370" cy="479400"/>
            <a:chOff x="5673383" y="1605599"/>
            <a:chExt cx="2352000" cy="574200"/>
          </a:xfrm>
        </p:grpSpPr>
        <p:sp>
          <p:nvSpPr>
            <p:cNvPr id="10" name="Shape 268">
              <a:extLst>
                <a:ext uri="{FF2B5EF4-FFF2-40B4-BE49-F238E27FC236}">
                  <a16:creationId xmlns:a16="http://schemas.microsoft.com/office/drawing/2014/main" id="{38D6ED60-B323-4034-A064-F5E4FAB5096E}"/>
                </a:ext>
              </a:extLst>
            </p:cNvPr>
            <p:cNvSpPr/>
            <p:nvPr/>
          </p:nvSpPr>
          <p:spPr>
            <a:xfrm>
              <a:off x="5761868" y="1605599"/>
              <a:ext cx="2175000" cy="574200"/>
            </a:xfrm>
            <a:prstGeom prst="wedgeRectCallout">
              <a:avLst>
                <a:gd name="adj1" fmla="val -79999"/>
                <a:gd name="adj2" fmla="val 101572"/>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 name="Shape 269">
              <a:extLst>
                <a:ext uri="{FF2B5EF4-FFF2-40B4-BE49-F238E27FC236}">
                  <a16:creationId xmlns:a16="http://schemas.microsoft.com/office/drawing/2014/main" id="{F2396C6C-A91C-4B7F-85DC-9E2CF01CE7D7}"/>
                </a:ext>
              </a:extLst>
            </p:cNvPr>
            <p:cNvSpPr txBox="1"/>
            <p:nvPr/>
          </p:nvSpPr>
          <p:spPr>
            <a:xfrm>
              <a:off x="5673383" y="1605599"/>
              <a:ext cx="2352000" cy="574200"/>
            </a:xfrm>
            <a:prstGeom prst="rect">
              <a:avLst/>
            </a:prstGeom>
            <a:noFill/>
            <a:ln>
              <a:noFill/>
            </a:ln>
          </p:spPr>
          <p:txBody>
            <a:bodyPr wrap="square" lIns="91425" tIns="91425" rIns="91425" bIns="91425" anchor="t" anchorCtr="0">
              <a:noAutofit/>
            </a:bodyPr>
            <a:lstStyle/>
            <a:p>
              <a:pPr lvl="0">
                <a:spcBef>
                  <a:spcPts val="0"/>
                </a:spcBef>
                <a:buNone/>
              </a:pPr>
              <a:r>
                <a:rPr lang="en-US" sz="1200"/>
                <a:t>Stop 3672:</a:t>
              </a:r>
            </a:p>
            <a:p>
              <a:pPr lvl="0">
                <a:spcBef>
                  <a:spcPts val="0"/>
                </a:spcBef>
                <a:buNone/>
              </a:pPr>
              <a:r>
                <a:rPr lang="en-US" sz="1200"/>
                <a:t>Hottest Stop in Daytime.</a:t>
              </a:r>
            </a:p>
          </p:txBody>
        </p:sp>
      </p:grpSp>
      <p:sp>
        <p:nvSpPr>
          <p:cNvPr id="12" name="Shape 270">
            <a:extLst>
              <a:ext uri="{FF2B5EF4-FFF2-40B4-BE49-F238E27FC236}">
                <a16:creationId xmlns:a16="http://schemas.microsoft.com/office/drawing/2014/main" id="{6A27DDEC-15A6-4833-B198-59757E5E24F8}"/>
              </a:ext>
            </a:extLst>
          </p:cNvPr>
          <p:cNvSpPr/>
          <p:nvPr/>
        </p:nvSpPr>
        <p:spPr>
          <a:xfrm>
            <a:off x="5028713" y="3324763"/>
            <a:ext cx="1728600" cy="479400"/>
          </a:xfrm>
          <a:prstGeom prst="wedgeRectCallout">
            <a:avLst>
              <a:gd name="adj1" fmla="val -51489"/>
              <a:gd name="adj2" fmla="val -189484"/>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3" name="Shape 271">
            <a:extLst>
              <a:ext uri="{FF2B5EF4-FFF2-40B4-BE49-F238E27FC236}">
                <a16:creationId xmlns:a16="http://schemas.microsoft.com/office/drawing/2014/main" id="{8930C358-3CAB-4673-B1A4-D13C9B939A35}"/>
              </a:ext>
            </a:extLst>
          </p:cNvPr>
          <p:cNvSpPr/>
          <p:nvPr/>
        </p:nvSpPr>
        <p:spPr>
          <a:xfrm>
            <a:off x="627838" y="2619938"/>
            <a:ext cx="1728600" cy="479400"/>
          </a:xfrm>
          <a:prstGeom prst="wedgeRectCallout">
            <a:avLst>
              <a:gd name="adj1" fmla="val 68147"/>
              <a:gd name="adj2" fmla="val 23016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 name="Shape 272">
            <a:extLst>
              <a:ext uri="{FF2B5EF4-FFF2-40B4-BE49-F238E27FC236}">
                <a16:creationId xmlns:a16="http://schemas.microsoft.com/office/drawing/2014/main" id="{AB5B01F0-DCA9-4CD9-9ACC-46A0409D629A}"/>
              </a:ext>
            </a:extLst>
          </p:cNvPr>
          <p:cNvSpPr/>
          <p:nvPr/>
        </p:nvSpPr>
        <p:spPr>
          <a:xfrm>
            <a:off x="3213651" y="4118075"/>
            <a:ext cx="1869300" cy="479400"/>
          </a:xfrm>
          <a:prstGeom prst="wedgeRectCallout">
            <a:avLst>
              <a:gd name="adj1" fmla="val -74126"/>
              <a:gd name="adj2" fmla="val 11465"/>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 name="Shape 273">
            <a:extLst>
              <a:ext uri="{FF2B5EF4-FFF2-40B4-BE49-F238E27FC236}">
                <a16:creationId xmlns:a16="http://schemas.microsoft.com/office/drawing/2014/main" id="{0F8040CE-A491-40FE-B5AD-8559102003E6}"/>
              </a:ext>
            </a:extLst>
          </p:cNvPr>
          <p:cNvSpPr txBox="1"/>
          <p:nvPr/>
        </p:nvSpPr>
        <p:spPr>
          <a:xfrm>
            <a:off x="4952536" y="3324763"/>
            <a:ext cx="1869300" cy="479400"/>
          </a:xfrm>
          <a:prstGeom prst="rect">
            <a:avLst/>
          </a:prstGeom>
          <a:noFill/>
          <a:ln>
            <a:noFill/>
          </a:ln>
        </p:spPr>
        <p:txBody>
          <a:bodyPr wrap="square" lIns="91425" tIns="91425" rIns="91425" bIns="91425" anchor="t" anchorCtr="0">
            <a:noAutofit/>
          </a:bodyPr>
          <a:lstStyle/>
          <a:p>
            <a:pPr lvl="0" rtl="0">
              <a:spcBef>
                <a:spcPts val="0"/>
              </a:spcBef>
              <a:buNone/>
            </a:pPr>
            <a:r>
              <a:rPr lang="en-US" sz="1200"/>
              <a:t>Stop 4362:</a:t>
            </a:r>
          </a:p>
          <a:p>
            <a:pPr lvl="0" rtl="0">
              <a:spcBef>
                <a:spcPts val="0"/>
              </a:spcBef>
              <a:buNone/>
            </a:pPr>
            <a:r>
              <a:rPr lang="en-US" sz="1200"/>
              <a:t>Coolest Stop in Daytime.</a:t>
            </a:r>
          </a:p>
        </p:txBody>
      </p:sp>
      <p:sp>
        <p:nvSpPr>
          <p:cNvPr id="16" name="Shape 274">
            <a:extLst>
              <a:ext uri="{FF2B5EF4-FFF2-40B4-BE49-F238E27FC236}">
                <a16:creationId xmlns:a16="http://schemas.microsoft.com/office/drawing/2014/main" id="{F154943A-F2BA-40C8-9623-6755B0D19228}"/>
              </a:ext>
            </a:extLst>
          </p:cNvPr>
          <p:cNvSpPr txBox="1"/>
          <p:nvPr/>
        </p:nvSpPr>
        <p:spPr>
          <a:xfrm>
            <a:off x="3213649" y="4118075"/>
            <a:ext cx="1986000" cy="479400"/>
          </a:xfrm>
          <a:prstGeom prst="rect">
            <a:avLst/>
          </a:prstGeom>
          <a:noFill/>
          <a:ln>
            <a:noFill/>
          </a:ln>
        </p:spPr>
        <p:txBody>
          <a:bodyPr wrap="square" lIns="91425" tIns="91425" rIns="91425" bIns="91425" anchor="t" anchorCtr="0">
            <a:noAutofit/>
          </a:bodyPr>
          <a:lstStyle/>
          <a:p>
            <a:pPr lvl="0" rtl="0">
              <a:spcBef>
                <a:spcPts val="0"/>
              </a:spcBef>
              <a:buNone/>
            </a:pPr>
            <a:r>
              <a:rPr lang="en-US" sz="1200" dirty="0"/>
              <a:t>Stop 9365:</a:t>
            </a:r>
          </a:p>
          <a:p>
            <a:pPr lvl="0" rtl="0">
              <a:spcBef>
                <a:spcPts val="0"/>
              </a:spcBef>
              <a:buNone/>
            </a:pPr>
            <a:r>
              <a:rPr lang="en-US" sz="1200" dirty="0"/>
              <a:t>Coolest Stop in Nighttime.</a:t>
            </a:r>
          </a:p>
        </p:txBody>
      </p:sp>
      <p:sp>
        <p:nvSpPr>
          <p:cNvPr id="17" name="Shape 275">
            <a:extLst>
              <a:ext uri="{FF2B5EF4-FFF2-40B4-BE49-F238E27FC236}">
                <a16:creationId xmlns:a16="http://schemas.microsoft.com/office/drawing/2014/main" id="{C1A633E8-E403-40C4-9EA4-30A2A68E5ADD}"/>
              </a:ext>
            </a:extLst>
          </p:cNvPr>
          <p:cNvSpPr txBox="1"/>
          <p:nvPr/>
        </p:nvSpPr>
        <p:spPr>
          <a:xfrm>
            <a:off x="551649" y="2619950"/>
            <a:ext cx="1986000" cy="479400"/>
          </a:xfrm>
          <a:prstGeom prst="rect">
            <a:avLst/>
          </a:prstGeom>
          <a:noFill/>
          <a:ln>
            <a:noFill/>
          </a:ln>
        </p:spPr>
        <p:txBody>
          <a:bodyPr wrap="square" lIns="91425" tIns="91425" rIns="91425" bIns="91425" anchor="t" anchorCtr="0">
            <a:noAutofit/>
          </a:bodyPr>
          <a:lstStyle/>
          <a:p>
            <a:pPr lvl="0" rtl="0">
              <a:spcBef>
                <a:spcPts val="0"/>
              </a:spcBef>
              <a:buNone/>
            </a:pPr>
            <a:r>
              <a:rPr lang="en-US" sz="1200"/>
              <a:t>Stop 6393:</a:t>
            </a:r>
          </a:p>
          <a:p>
            <a:pPr lvl="0" rtl="0">
              <a:spcBef>
                <a:spcPts val="0"/>
              </a:spcBef>
              <a:buNone/>
            </a:pPr>
            <a:r>
              <a:rPr lang="en-US" sz="1200"/>
              <a:t>Hottest Stop in Nighttime.</a:t>
            </a:r>
          </a:p>
        </p:txBody>
      </p:sp>
    </p:spTree>
    <p:extLst>
      <p:ext uri="{BB962C8B-B14F-4D97-AF65-F5344CB8AC3E}">
        <p14:creationId xmlns:p14="http://schemas.microsoft.com/office/powerpoint/2010/main" val="23211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FBA9-49CF-46BC-AA29-FF7649798CCA}"/>
              </a:ext>
            </a:extLst>
          </p:cNvPr>
          <p:cNvSpPr>
            <a:spLocks noGrp="1"/>
          </p:cNvSpPr>
          <p:nvPr>
            <p:ph type="title"/>
          </p:nvPr>
        </p:nvSpPr>
        <p:spPr/>
        <p:txBody>
          <a:bodyPr/>
          <a:lstStyle/>
          <a:p>
            <a:r>
              <a:rPr lang="en-US" dirty="0"/>
              <a:t>Land Cover Classification</a:t>
            </a:r>
          </a:p>
        </p:txBody>
      </p:sp>
      <p:pic>
        <p:nvPicPr>
          <p:cNvPr id="5" name="Shape 281">
            <a:extLst>
              <a:ext uri="{FF2B5EF4-FFF2-40B4-BE49-F238E27FC236}">
                <a16:creationId xmlns:a16="http://schemas.microsoft.com/office/drawing/2014/main" id="{32C43B3A-3462-45FF-9008-F5882EFA9104}"/>
              </a:ext>
            </a:extLst>
          </p:cNvPr>
          <p:cNvPicPr preferRelativeResize="0"/>
          <p:nvPr/>
        </p:nvPicPr>
        <p:blipFill>
          <a:blip r:embed="rId3">
            <a:alphaModFix/>
          </a:blip>
          <a:stretch>
            <a:fillRect/>
          </a:stretch>
        </p:blipFill>
        <p:spPr>
          <a:xfrm>
            <a:off x="393963" y="1585430"/>
            <a:ext cx="7316000" cy="4616650"/>
          </a:xfrm>
          <a:prstGeom prst="rect">
            <a:avLst/>
          </a:prstGeom>
          <a:noFill/>
          <a:ln>
            <a:noFill/>
          </a:ln>
        </p:spPr>
      </p:pic>
      <p:grpSp>
        <p:nvGrpSpPr>
          <p:cNvPr id="6" name="Shape 283">
            <a:extLst>
              <a:ext uri="{FF2B5EF4-FFF2-40B4-BE49-F238E27FC236}">
                <a16:creationId xmlns:a16="http://schemas.microsoft.com/office/drawing/2014/main" id="{3564AD61-A9E5-42B5-B383-8E6F1EA36DFF}"/>
              </a:ext>
            </a:extLst>
          </p:cNvPr>
          <p:cNvGrpSpPr/>
          <p:nvPr/>
        </p:nvGrpSpPr>
        <p:grpSpPr>
          <a:xfrm>
            <a:off x="7629825" y="4457057"/>
            <a:ext cx="4472224" cy="2282525"/>
            <a:chOff x="7629825" y="4472400"/>
            <a:chExt cx="4472224" cy="2282525"/>
          </a:xfrm>
        </p:grpSpPr>
        <p:pic>
          <p:nvPicPr>
            <p:cNvPr id="7" name="Shape 284">
              <a:extLst>
                <a:ext uri="{FF2B5EF4-FFF2-40B4-BE49-F238E27FC236}">
                  <a16:creationId xmlns:a16="http://schemas.microsoft.com/office/drawing/2014/main" id="{2E629EA9-22AD-486C-837A-BF50105F468C}"/>
                </a:ext>
              </a:extLst>
            </p:cNvPr>
            <p:cNvPicPr preferRelativeResize="0"/>
            <p:nvPr/>
          </p:nvPicPr>
          <p:blipFill>
            <a:blip r:embed="rId4">
              <a:alphaModFix/>
            </a:blip>
            <a:stretch>
              <a:fillRect/>
            </a:stretch>
          </p:blipFill>
          <p:spPr>
            <a:xfrm>
              <a:off x="10089712" y="4742588"/>
              <a:ext cx="2012337" cy="2012337"/>
            </a:xfrm>
            <a:prstGeom prst="rect">
              <a:avLst/>
            </a:prstGeom>
            <a:noFill/>
            <a:ln>
              <a:noFill/>
            </a:ln>
          </p:spPr>
        </p:pic>
        <p:sp>
          <p:nvSpPr>
            <p:cNvPr id="8" name="Shape 285">
              <a:extLst>
                <a:ext uri="{FF2B5EF4-FFF2-40B4-BE49-F238E27FC236}">
                  <a16:creationId xmlns:a16="http://schemas.microsoft.com/office/drawing/2014/main" id="{0993F5FD-CD7A-46B3-A710-0ED7B8683331}"/>
                </a:ext>
              </a:extLst>
            </p:cNvPr>
            <p:cNvSpPr/>
            <p:nvPr/>
          </p:nvSpPr>
          <p:spPr>
            <a:xfrm>
              <a:off x="7629825" y="4472400"/>
              <a:ext cx="1804200" cy="1572000"/>
            </a:xfrm>
            <a:prstGeom prst="cloudCallout">
              <a:avLst>
                <a:gd name="adj1" fmla="val 94441"/>
                <a:gd name="adj2" fmla="val 18193"/>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9" name="Shape 286">
            <a:extLst>
              <a:ext uri="{FF2B5EF4-FFF2-40B4-BE49-F238E27FC236}">
                <a16:creationId xmlns:a16="http://schemas.microsoft.com/office/drawing/2014/main" id="{C5905876-8052-4284-A6B2-BBB4E707396C}"/>
              </a:ext>
            </a:extLst>
          </p:cNvPr>
          <p:cNvSpPr txBox="1"/>
          <p:nvPr/>
        </p:nvSpPr>
        <p:spPr>
          <a:xfrm>
            <a:off x="7826770" y="4577226"/>
            <a:ext cx="1622700" cy="1141500"/>
          </a:xfrm>
          <a:prstGeom prst="rect">
            <a:avLst/>
          </a:prstGeom>
          <a:noFill/>
          <a:ln>
            <a:noFill/>
          </a:ln>
        </p:spPr>
        <p:txBody>
          <a:bodyPr wrap="square" lIns="91425" tIns="91425" rIns="91425" bIns="91425" anchor="t" anchorCtr="0">
            <a:noAutofit/>
          </a:bodyPr>
          <a:lstStyle/>
          <a:p>
            <a:pPr lvl="0">
              <a:spcBef>
                <a:spcPts val="0"/>
              </a:spcBef>
              <a:buNone/>
            </a:pPr>
            <a:r>
              <a:rPr lang="en-US" sz="1400" dirty="0"/>
              <a:t>How can land cover explain the air temperature difference?</a:t>
            </a:r>
          </a:p>
        </p:txBody>
      </p:sp>
    </p:spTree>
    <p:extLst>
      <p:ext uri="{BB962C8B-B14F-4D97-AF65-F5344CB8AC3E}">
        <p14:creationId xmlns:p14="http://schemas.microsoft.com/office/powerpoint/2010/main" val="49719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CC57-D9CB-4672-B945-79CCE235D97D}"/>
              </a:ext>
            </a:extLst>
          </p:cNvPr>
          <p:cNvSpPr>
            <a:spLocks noGrp="1"/>
          </p:cNvSpPr>
          <p:nvPr>
            <p:ph type="title"/>
          </p:nvPr>
        </p:nvSpPr>
        <p:spPr/>
        <p:txBody>
          <a:bodyPr/>
          <a:lstStyle/>
          <a:p>
            <a:r>
              <a:rPr lang="en-US" dirty="0"/>
              <a:t>Vegetation and Air Temperature</a:t>
            </a:r>
          </a:p>
        </p:txBody>
      </p:sp>
      <p:sp>
        <p:nvSpPr>
          <p:cNvPr id="4" name="Text Placeholder 3">
            <a:extLst>
              <a:ext uri="{FF2B5EF4-FFF2-40B4-BE49-F238E27FC236}">
                <a16:creationId xmlns:a16="http://schemas.microsoft.com/office/drawing/2014/main" id="{EE6820B6-8E8E-46E8-916A-B51E7A54B86B}"/>
              </a:ext>
            </a:extLst>
          </p:cNvPr>
          <p:cNvSpPr>
            <a:spLocks noGrp="1"/>
          </p:cNvSpPr>
          <p:nvPr>
            <p:ph type="body" sz="half" idx="2"/>
          </p:nvPr>
        </p:nvSpPr>
        <p:spPr/>
        <p:txBody>
          <a:bodyPr/>
          <a:lstStyle/>
          <a:p>
            <a:pPr marL="342900" lvl="0" indent="-342900">
              <a:spcBef>
                <a:spcPts val="200"/>
              </a:spcBef>
              <a:buClr>
                <a:srgbClr val="964035"/>
              </a:buClr>
              <a:buFont typeface="Webdings" charset="2"/>
              <a:buChar char="4"/>
            </a:pPr>
            <a:r>
              <a:rPr lang="en-US" dirty="0">
                <a:solidFill>
                  <a:prstClr val="black"/>
                </a:solidFill>
              </a:rPr>
              <a:t>In the daytime</a:t>
            </a:r>
          </a:p>
          <a:p>
            <a:pPr marL="800100" lvl="1" indent="-342900">
              <a:spcBef>
                <a:spcPts val="200"/>
              </a:spcBef>
              <a:buClr>
                <a:srgbClr val="964035"/>
              </a:buClr>
              <a:buFont typeface="Webdings" charset="2"/>
              <a:buChar char="4"/>
            </a:pPr>
            <a:r>
              <a:rPr lang="en-US" dirty="0">
                <a:solidFill>
                  <a:prstClr val="black"/>
                </a:solidFill>
              </a:rPr>
              <a:t>More vegetation, lower air temperature;</a:t>
            </a:r>
          </a:p>
          <a:p>
            <a:pPr marL="800100" lvl="1" indent="-342900">
              <a:spcBef>
                <a:spcPts val="200"/>
              </a:spcBef>
              <a:buClr>
                <a:srgbClr val="964035"/>
              </a:buClr>
              <a:buFont typeface="Webdings" charset="2"/>
              <a:buChar char="4"/>
            </a:pPr>
            <a:r>
              <a:rPr lang="en-US" dirty="0">
                <a:solidFill>
                  <a:prstClr val="black"/>
                </a:solidFill>
              </a:rPr>
              <a:t>More building roof, higher air temperature</a:t>
            </a:r>
          </a:p>
        </p:txBody>
      </p:sp>
      <p:pic>
        <p:nvPicPr>
          <p:cNvPr id="5" name="Shape 294">
            <a:extLst>
              <a:ext uri="{FF2B5EF4-FFF2-40B4-BE49-F238E27FC236}">
                <a16:creationId xmlns:a16="http://schemas.microsoft.com/office/drawing/2014/main" id="{F8E813E4-156C-457F-BD63-9F52ACEB3395}"/>
              </a:ext>
            </a:extLst>
          </p:cNvPr>
          <p:cNvPicPr preferRelativeResize="0"/>
          <p:nvPr/>
        </p:nvPicPr>
        <p:blipFill>
          <a:blip r:embed="rId3">
            <a:alphaModFix/>
          </a:blip>
          <a:stretch>
            <a:fillRect/>
          </a:stretch>
        </p:blipFill>
        <p:spPr>
          <a:xfrm>
            <a:off x="3419475" y="920075"/>
            <a:ext cx="5353050" cy="2343150"/>
          </a:xfrm>
          <a:prstGeom prst="rect">
            <a:avLst/>
          </a:prstGeom>
          <a:noFill/>
          <a:ln>
            <a:noFill/>
          </a:ln>
        </p:spPr>
      </p:pic>
      <p:pic>
        <p:nvPicPr>
          <p:cNvPr id="6" name="Shape 295">
            <a:extLst>
              <a:ext uri="{FF2B5EF4-FFF2-40B4-BE49-F238E27FC236}">
                <a16:creationId xmlns:a16="http://schemas.microsoft.com/office/drawing/2014/main" id="{559A88D9-3FA1-496F-9DC9-24C442E9BA7F}"/>
              </a:ext>
            </a:extLst>
          </p:cNvPr>
          <p:cNvPicPr preferRelativeResize="0"/>
          <p:nvPr/>
        </p:nvPicPr>
        <p:blipFill>
          <a:blip r:embed="rId4">
            <a:alphaModFix/>
          </a:blip>
          <a:stretch>
            <a:fillRect/>
          </a:stretch>
        </p:blipFill>
        <p:spPr>
          <a:xfrm>
            <a:off x="152400" y="767525"/>
            <a:ext cx="3114674" cy="2495701"/>
          </a:xfrm>
          <a:prstGeom prst="rect">
            <a:avLst/>
          </a:prstGeom>
          <a:noFill/>
          <a:ln>
            <a:noFill/>
          </a:ln>
        </p:spPr>
      </p:pic>
      <p:pic>
        <p:nvPicPr>
          <p:cNvPr id="7" name="Shape 296">
            <a:extLst>
              <a:ext uri="{FF2B5EF4-FFF2-40B4-BE49-F238E27FC236}">
                <a16:creationId xmlns:a16="http://schemas.microsoft.com/office/drawing/2014/main" id="{E3B20124-43D9-4C14-B634-A3F2605DC6D8}"/>
              </a:ext>
            </a:extLst>
          </p:cNvPr>
          <p:cNvPicPr preferRelativeResize="0"/>
          <p:nvPr/>
        </p:nvPicPr>
        <p:blipFill>
          <a:blip r:embed="rId5">
            <a:alphaModFix/>
          </a:blip>
          <a:stretch>
            <a:fillRect/>
          </a:stretch>
        </p:blipFill>
        <p:spPr>
          <a:xfrm>
            <a:off x="8850783" y="767525"/>
            <a:ext cx="3114674" cy="2495701"/>
          </a:xfrm>
          <a:prstGeom prst="rect">
            <a:avLst/>
          </a:prstGeom>
          <a:noFill/>
          <a:ln>
            <a:noFill/>
          </a:ln>
        </p:spPr>
      </p:pic>
      <p:sp>
        <p:nvSpPr>
          <p:cNvPr id="8" name="Shape 297">
            <a:extLst>
              <a:ext uri="{FF2B5EF4-FFF2-40B4-BE49-F238E27FC236}">
                <a16:creationId xmlns:a16="http://schemas.microsoft.com/office/drawing/2014/main" id="{1D8583EA-D381-4A53-9F98-90E04D606B4F}"/>
              </a:ext>
            </a:extLst>
          </p:cNvPr>
          <p:cNvSpPr/>
          <p:nvPr/>
        </p:nvSpPr>
        <p:spPr>
          <a:xfrm>
            <a:off x="3267075" y="1842450"/>
            <a:ext cx="255900" cy="1707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 name="Shape 298">
            <a:extLst>
              <a:ext uri="{FF2B5EF4-FFF2-40B4-BE49-F238E27FC236}">
                <a16:creationId xmlns:a16="http://schemas.microsoft.com/office/drawing/2014/main" id="{562F16E6-B07F-4FA8-B93C-D4C9655E1FFB}"/>
              </a:ext>
            </a:extLst>
          </p:cNvPr>
          <p:cNvSpPr/>
          <p:nvPr/>
        </p:nvSpPr>
        <p:spPr>
          <a:xfrm>
            <a:off x="8598100" y="2564475"/>
            <a:ext cx="326700" cy="1707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80665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EA64-A88A-4036-A02F-3992B51DE476}"/>
              </a:ext>
            </a:extLst>
          </p:cNvPr>
          <p:cNvSpPr>
            <a:spLocks noGrp="1"/>
          </p:cNvSpPr>
          <p:nvPr>
            <p:ph type="title"/>
          </p:nvPr>
        </p:nvSpPr>
        <p:spPr/>
        <p:txBody>
          <a:bodyPr/>
          <a:lstStyle/>
          <a:p>
            <a:r>
              <a:rPr lang="en-US" dirty="0"/>
              <a:t>Building and Air Temperature</a:t>
            </a:r>
          </a:p>
        </p:txBody>
      </p:sp>
      <p:sp>
        <p:nvSpPr>
          <p:cNvPr id="4" name="Text Placeholder 3">
            <a:extLst>
              <a:ext uri="{FF2B5EF4-FFF2-40B4-BE49-F238E27FC236}">
                <a16:creationId xmlns:a16="http://schemas.microsoft.com/office/drawing/2014/main" id="{3CD35D85-DA9E-4474-BDCE-571EE1A35666}"/>
              </a:ext>
            </a:extLst>
          </p:cNvPr>
          <p:cNvSpPr>
            <a:spLocks noGrp="1"/>
          </p:cNvSpPr>
          <p:nvPr>
            <p:ph type="body" sz="half" idx="2"/>
          </p:nvPr>
        </p:nvSpPr>
        <p:spPr/>
        <p:txBody>
          <a:bodyPr/>
          <a:lstStyle/>
          <a:p>
            <a:pPr marL="342900" indent="-342900">
              <a:spcBef>
                <a:spcPts val="200"/>
              </a:spcBef>
              <a:buClr>
                <a:srgbClr val="964035"/>
              </a:buClr>
              <a:buFont typeface="Webdings" charset="2"/>
              <a:buChar char="4"/>
            </a:pPr>
            <a:r>
              <a:rPr lang="en-US" dirty="0">
                <a:solidFill>
                  <a:schemeClr val="dk1"/>
                </a:solidFill>
              </a:rPr>
              <a:t>In the nighttime:</a:t>
            </a:r>
          </a:p>
          <a:p>
            <a:pPr marL="800100" lvl="1" indent="-342900">
              <a:spcBef>
                <a:spcPts val="200"/>
              </a:spcBef>
              <a:buClr>
                <a:srgbClr val="964035"/>
              </a:buClr>
              <a:buFont typeface="Webdings" charset="2"/>
              <a:buChar char="4"/>
            </a:pPr>
            <a:r>
              <a:rPr lang="en-US" dirty="0">
                <a:solidFill>
                  <a:schemeClr val="dk1"/>
                </a:solidFill>
              </a:rPr>
              <a:t>More concrete ground, higher air temperature;</a:t>
            </a:r>
          </a:p>
          <a:p>
            <a:pPr marL="800100" lvl="1" indent="-342900">
              <a:spcBef>
                <a:spcPts val="200"/>
              </a:spcBef>
              <a:buClr>
                <a:srgbClr val="964035"/>
              </a:buClr>
              <a:buFont typeface="Webdings" charset="2"/>
              <a:buChar char="4"/>
            </a:pPr>
            <a:r>
              <a:rPr lang="en-US" dirty="0">
                <a:solidFill>
                  <a:schemeClr val="dk1"/>
                </a:solidFill>
              </a:rPr>
              <a:t>More building roof, lower air temperature.</a:t>
            </a:r>
          </a:p>
          <a:p>
            <a:pPr marL="342900" indent="-342900">
              <a:spcBef>
                <a:spcPts val="200"/>
              </a:spcBef>
              <a:buClr>
                <a:srgbClr val="964035"/>
              </a:buClr>
              <a:buFont typeface="Webdings" charset="2"/>
              <a:buChar char="4"/>
            </a:pPr>
            <a:endParaRPr lang="en-US" dirty="0">
              <a:solidFill>
                <a:schemeClr val="dk1"/>
              </a:solidFill>
            </a:endParaRPr>
          </a:p>
        </p:txBody>
      </p:sp>
      <p:pic>
        <p:nvPicPr>
          <p:cNvPr id="5" name="Shape 305">
            <a:extLst>
              <a:ext uri="{FF2B5EF4-FFF2-40B4-BE49-F238E27FC236}">
                <a16:creationId xmlns:a16="http://schemas.microsoft.com/office/drawing/2014/main" id="{70147F64-9633-4BDD-99FA-2B897AB2F38B}"/>
              </a:ext>
            </a:extLst>
          </p:cNvPr>
          <p:cNvPicPr preferRelativeResize="0"/>
          <p:nvPr/>
        </p:nvPicPr>
        <p:blipFill>
          <a:blip r:embed="rId3">
            <a:alphaModFix/>
          </a:blip>
          <a:stretch>
            <a:fillRect/>
          </a:stretch>
        </p:blipFill>
        <p:spPr>
          <a:xfrm>
            <a:off x="3419475" y="715350"/>
            <a:ext cx="5353050" cy="2343150"/>
          </a:xfrm>
          <a:prstGeom prst="rect">
            <a:avLst/>
          </a:prstGeom>
          <a:noFill/>
          <a:ln>
            <a:noFill/>
          </a:ln>
        </p:spPr>
      </p:pic>
      <p:pic>
        <p:nvPicPr>
          <p:cNvPr id="6" name="Shape 306">
            <a:extLst>
              <a:ext uri="{FF2B5EF4-FFF2-40B4-BE49-F238E27FC236}">
                <a16:creationId xmlns:a16="http://schemas.microsoft.com/office/drawing/2014/main" id="{22611893-76B7-4307-B18B-AFACD22996BD}"/>
              </a:ext>
            </a:extLst>
          </p:cNvPr>
          <p:cNvPicPr preferRelativeResize="0"/>
          <p:nvPr/>
        </p:nvPicPr>
        <p:blipFill>
          <a:blip r:embed="rId4">
            <a:alphaModFix/>
          </a:blip>
          <a:stretch>
            <a:fillRect/>
          </a:stretch>
        </p:blipFill>
        <p:spPr>
          <a:xfrm>
            <a:off x="8871647" y="639075"/>
            <a:ext cx="3114674" cy="2495701"/>
          </a:xfrm>
          <a:prstGeom prst="rect">
            <a:avLst/>
          </a:prstGeom>
          <a:noFill/>
          <a:ln>
            <a:noFill/>
          </a:ln>
        </p:spPr>
      </p:pic>
      <p:pic>
        <p:nvPicPr>
          <p:cNvPr id="7" name="Shape 307">
            <a:extLst>
              <a:ext uri="{FF2B5EF4-FFF2-40B4-BE49-F238E27FC236}">
                <a16:creationId xmlns:a16="http://schemas.microsoft.com/office/drawing/2014/main" id="{DE560110-4FC3-4D3E-A79A-C31D637D1258}"/>
              </a:ext>
            </a:extLst>
          </p:cNvPr>
          <p:cNvPicPr preferRelativeResize="0"/>
          <p:nvPr/>
        </p:nvPicPr>
        <p:blipFill>
          <a:blip r:embed="rId5">
            <a:alphaModFix/>
          </a:blip>
          <a:stretch>
            <a:fillRect/>
          </a:stretch>
        </p:blipFill>
        <p:spPr>
          <a:xfrm>
            <a:off x="156250" y="639075"/>
            <a:ext cx="3114674" cy="2495701"/>
          </a:xfrm>
          <a:prstGeom prst="rect">
            <a:avLst/>
          </a:prstGeom>
          <a:noFill/>
          <a:ln>
            <a:noFill/>
          </a:ln>
        </p:spPr>
      </p:pic>
      <p:sp>
        <p:nvSpPr>
          <p:cNvPr id="8" name="Shape 308">
            <a:extLst>
              <a:ext uri="{FF2B5EF4-FFF2-40B4-BE49-F238E27FC236}">
                <a16:creationId xmlns:a16="http://schemas.microsoft.com/office/drawing/2014/main" id="{3DC0C338-5D3C-4D6E-AB08-FD8B28A64400}"/>
              </a:ext>
            </a:extLst>
          </p:cNvPr>
          <p:cNvSpPr/>
          <p:nvPr/>
        </p:nvSpPr>
        <p:spPr>
          <a:xfrm>
            <a:off x="3270925" y="1586550"/>
            <a:ext cx="255900" cy="1707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 name="Shape 309">
            <a:extLst>
              <a:ext uri="{FF2B5EF4-FFF2-40B4-BE49-F238E27FC236}">
                <a16:creationId xmlns:a16="http://schemas.microsoft.com/office/drawing/2014/main" id="{4AA5B77E-E7A0-48CE-98A8-B0DB28F409F7}"/>
              </a:ext>
            </a:extLst>
          </p:cNvPr>
          <p:cNvSpPr/>
          <p:nvPr/>
        </p:nvSpPr>
        <p:spPr>
          <a:xfrm>
            <a:off x="8594375" y="1967375"/>
            <a:ext cx="326700" cy="1707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229196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43" y="253719"/>
            <a:ext cx="9398113" cy="1065007"/>
          </a:xfrm>
        </p:spPr>
        <p:txBody>
          <a:bodyPr/>
          <a:lstStyle/>
          <a:p>
            <a:r>
              <a:rPr lang="en-US" dirty="0"/>
              <a:t>Heat Vulnerability Assessment</a:t>
            </a:r>
          </a:p>
        </p:txBody>
      </p:sp>
      <p:pic>
        <p:nvPicPr>
          <p:cNvPr id="10" name="Shape 316">
            <a:extLst>
              <a:ext uri="{FF2B5EF4-FFF2-40B4-BE49-F238E27FC236}">
                <a16:creationId xmlns:a16="http://schemas.microsoft.com/office/drawing/2014/main" id="{E0CA1F7C-EC45-4652-B650-07A801CF3E5C}"/>
              </a:ext>
            </a:extLst>
          </p:cNvPr>
          <p:cNvPicPr preferRelativeResize="0"/>
          <p:nvPr/>
        </p:nvPicPr>
        <p:blipFill>
          <a:blip r:embed="rId3">
            <a:alphaModFix/>
          </a:blip>
          <a:stretch>
            <a:fillRect/>
          </a:stretch>
        </p:blipFill>
        <p:spPr>
          <a:xfrm>
            <a:off x="3672497" y="1264844"/>
            <a:ext cx="4408347" cy="5393319"/>
          </a:xfrm>
          <a:prstGeom prst="rect">
            <a:avLst/>
          </a:prstGeom>
          <a:noFill/>
          <a:ln>
            <a:noFill/>
          </a:ln>
        </p:spPr>
      </p:pic>
    </p:spTree>
    <p:extLst>
      <p:ext uri="{BB962C8B-B14F-4D97-AF65-F5344CB8AC3E}">
        <p14:creationId xmlns:p14="http://schemas.microsoft.com/office/powerpoint/2010/main" val="1937591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5" name="Text Placeholder 4">
            <a:extLst>
              <a:ext uri="{FF2B5EF4-FFF2-40B4-BE49-F238E27FC236}">
                <a16:creationId xmlns:a16="http://schemas.microsoft.com/office/drawing/2014/main" id="{9ED996D8-4D05-4075-BEBB-CF6A6D698CE8}"/>
              </a:ext>
            </a:extLst>
          </p:cNvPr>
          <p:cNvSpPr>
            <a:spLocks noGrp="1"/>
          </p:cNvSpPr>
          <p:nvPr>
            <p:ph type="body" sz="half" idx="2"/>
          </p:nvPr>
        </p:nvSpPr>
        <p:spPr/>
        <p:txBody>
          <a:bodyPr/>
          <a:lstStyle/>
          <a:p>
            <a:pPr marL="342900" indent="-342900">
              <a:spcBef>
                <a:spcPts val="200"/>
              </a:spcBef>
              <a:buClr>
                <a:srgbClr val="964035"/>
              </a:buClr>
              <a:buFont typeface="Webdings" charset="2"/>
              <a:buChar char="4"/>
            </a:pPr>
            <a:r>
              <a:rPr lang="en-US" dirty="0">
                <a:solidFill>
                  <a:schemeClr val="dk1"/>
                </a:solidFill>
              </a:rPr>
              <a:t>Landsat 8 Land Surface Temperature closely matches </a:t>
            </a:r>
            <a:r>
              <a:rPr lang="en-US" i="1" dirty="0">
                <a:solidFill>
                  <a:schemeClr val="dk1"/>
                </a:solidFill>
              </a:rPr>
              <a:t>in situ </a:t>
            </a:r>
            <a:r>
              <a:rPr lang="en-US" dirty="0">
                <a:solidFill>
                  <a:schemeClr val="dk1"/>
                </a:solidFill>
              </a:rPr>
              <a:t>LST of transit stops</a:t>
            </a:r>
          </a:p>
          <a:p>
            <a:pPr marL="342900" indent="-342900">
              <a:spcBef>
                <a:spcPts val="200"/>
              </a:spcBef>
              <a:buClr>
                <a:srgbClr val="964035"/>
              </a:buClr>
              <a:buFont typeface="Webdings" charset="2"/>
              <a:buChar char="4"/>
            </a:pPr>
            <a:r>
              <a:rPr lang="en-US" dirty="0">
                <a:solidFill>
                  <a:schemeClr val="dk1"/>
                </a:solidFill>
              </a:rPr>
              <a:t>Normal Difference Vegetation Index (NDVI) shows more vegetation equates to a lower LST</a:t>
            </a:r>
          </a:p>
          <a:p>
            <a:pPr marL="342900" indent="-342900">
              <a:spcBef>
                <a:spcPts val="200"/>
              </a:spcBef>
              <a:buClr>
                <a:srgbClr val="964035"/>
              </a:buClr>
              <a:buFont typeface="Webdings" charset="2"/>
              <a:buChar char="4"/>
            </a:pPr>
            <a:r>
              <a:rPr lang="en-US" dirty="0">
                <a:solidFill>
                  <a:schemeClr val="dk1"/>
                </a:solidFill>
              </a:rPr>
              <a:t>LiDAR preliminary results show secondary shading also lowers LST values, this topic should be explored more in future work</a:t>
            </a:r>
          </a:p>
          <a:p>
            <a:pPr marL="342900" indent="-342900">
              <a:spcBef>
                <a:spcPts val="200"/>
              </a:spcBef>
              <a:buClr>
                <a:srgbClr val="964035"/>
              </a:buClr>
              <a:buFont typeface="Webdings" charset="2"/>
              <a:buChar char="4"/>
            </a:pPr>
            <a:endParaRPr lang="en-US" dirty="0"/>
          </a:p>
        </p:txBody>
      </p:sp>
    </p:spTree>
    <p:extLst>
      <p:ext uri="{BB962C8B-B14F-4D97-AF65-F5344CB8AC3E}">
        <p14:creationId xmlns:p14="http://schemas.microsoft.com/office/powerpoint/2010/main" val="173862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5" name="Text Placeholder 4">
            <a:extLst>
              <a:ext uri="{FF2B5EF4-FFF2-40B4-BE49-F238E27FC236}">
                <a16:creationId xmlns:a16="http://schemas.microsoft.com/office/drawing/2014/main" id="{E265BCBF-8699-417A-8882-AD8FB9E60297}"/>
              </a:ext>
            </a:extLst>
          </p:cNvPr>
          <p:cNvSpPr>
            <a:spLocks noGrp="1"/>
          </p:cNvSpPr>
          <p:nvPr>
            <p:ph type="body" sz="half" idx="2"/>
          </p:nvPr>
        </p:nvSpPr>
        <p:spPr/>
        <p:txBody>
          <a:bodyPr>
            <a:normAutofit/>
          </a:bodyPr>
          <a:lstStyle/>
          <a:p>
            <a:pPr marL="342900" indent="-342900">
              <a:spcBef>
                <a:spcPts val="200"/>
              </a:spcBef>
              <a:buClr>
                <a:srgbClr val="964035"/>
              </a:buClr>
              <a:buFont typeface="Webdings" charset="2"/>
              <a:buChar char="4"/>
            </a:pPr>
            <a:r>
              <a:rPr lang="en-US" dirty="0"/>
              <a:t>David </a:t>
            </a:r>
            <a:r>
              <a:rPr lang="en-US" dirty="0" err="1"/>
              <a:t>Hondula</a:t>
            </a:r>
            <a:endParaRPr lang="en-US" dirty="0"/>
          </a:p>
          <a:p>
            <a:pPr marL="342900" indent="-342900">
              <a:spcBef>
                <a:spcPts val="200"/>
              </a:spcBef>
              <a:buClr>
                <a:srgbClr val="964035"/>
              </a:buClr>
              <a:buFont typeface="Webdings" charset="2"/>
              <a:buChar char="4"/>
            </a:pPr>
            <a:r>
              <a:rPr lang="en-US" dirty="0"/>
              <a:t>Joe </a:t>
            </a:r>
            <a:r>
              <a:rPr lang="en-US" dirty="0" err="1"/>
              <a:t>Bowar</a:t>
            </a:r>
            <a:endParaRPr lang="en-US" dirty="0"/>
          </a:p>
          <a:p>
            <a:pPr marL="342900" indent="-342900">
              <a:spcBef>
                <a:spcPts val="200"/>
              </a:spcBef>
              <a:buClr>
                <a:srgbClr val="964035"/>
              </a:buClr>
              <a:buFont typeface="Webdings" charset="2"/>
              <a:buChar char="4"/>
            </a:pPr>
            <a:r>
              <a:rPr lang="en-US" dirty="0"/>
              <a:t>Herb Munoz</a:t>
            </a:r>
          </a:p>
          <a:p>
            <a:pPr marL="342900" indent="-342900">
              <a:spcBef>
                <a:spcPts val="200"/>
              </a:spcBef>
              <a:buClr>
                <a:srgbClr val="964035"/>
              </a:buClr>
              <a:buFont typeface="Webdings" charset="2"/>
              <a:buChar char="4"/>
            </a:pPr>
            <a:r>
              <a:rPr lang="en-US" dirty="0" err="1"/>
              <a:t>Jorie</a:t>
            </a:r>
            <a:r>
              <a:rPr lang="en-US" dirty="0"/>
              <a:t> Bresnahan</a:t>
            </a:r>
          </a:p>
          <a:p>
            <a:pPr marL="342900" indent="-342900">
              <a:spcBef>
                <a:spcPts val="200"/>
              </a:spcBef>
              <a:buClr>
                <a:srgbClr val="964035"/>
              </a:buClr>
              <a:buFont typeface="Webdings" charset="2"/>
              <a:buChar char="4"/>
            </a:pPr>
            <a:r>
              <a:rPr lang="en-US" dirty="0"/>
              <a:t>Ariana </a:t>
            </a:r>
            <a:r>
              <a:rPr lang="en-US" dirty="0" err="1"/>
              <a:t>Middel</a:t>
            </a:r>
            <a:endParaRPr lang="en-US" dirty="0"/>
          </a:p>
          <a:p>
            <a:pPr marL="342900" indent="-342900">
              <a:spcBef>
                <a:spcPts val="200"/>
              </a:spcBef>
              <a:buClr>
                <a:srgbClr val="964035"/>
              </a:buClr>
              <a:buFont typeface="Webdings" charset="2"/>
              <a:buChar char="4"/>
            </a:pPr>
            <a:r>
              <a:rPr lang="en-US" dirty="0"/>
              <a:t>David Sailor</a:t>
            </a:r>
          </a:p>
          <a:p>
            <a:pPr marL="342900" indent="-342900">
              <a:spcBef>
                <a:spcPts val="200"/>
              </a:spcBef>
              <a:buClr>
                <a:srgbClr val="964035"/>
              </a:buClr>
              <a:buFont typeface="Webdings" charset="2"/>
              <a:buChar char="4"/>
            </a:pPr>
            <a:r>
              <a:rPr lang="en-US" dirty="0"/>
              <a:t>Matthew Toro</a:t>
            </a:r>
          </a:p>
          <a:p>
            <a:pPr marL="342900" indent="-342900">
              <a:spcBef>
                <a:spcPts val="200"/>
              </a:spcBef>
              <a:buClr>
                <a:srgbClr val="964035"/>
              </a:buClr>
              <a:buFont typeface="Webdings" charset="2"/>
              <a:buChar char="4"/>
            </a:pPr>
            <a:r>
              <a:rPr lang="en-US" dirty="0"/>
              <a:t>Tamara </a:t>
            </a:r>
            <a:r>
              <a:rPr lang="en-US" dirty="0" err="1"/>
              <a:t>Dunbarr</a:t>
            </a:r>
            <a:endParaRPr lang="en-US" dirty="0"/>
          </a:p>
          <a:p>
            <a:pPr marL="342900" indent="-342900">
              <a:spcBef>
                <a:spcPts val="200"/>
              </a:spcBef>
              <a:buClr>
                <a:srgbClr val="964035"/>
              </a:buClr>
              <a:buFont typeface="Webdings" charset="2"/>
              <a:buChar char="4"/>
            </a:pPr>
            <a:r>
              <a:rPr lang="en-US" dirty="0"/>
              <a:t>McKenzie Murphree</a:t>
            </a:r>
          </a:p>
          <a:p>
            <a:pPr marL="342900" indent="-342900">
              <a:spcBef>
                <a:spcPts val="200"/>
              </a:spcBef>
              <a:buClr>
                <a:srgbClr val="964035"/>
              </a:buClr>
              <a:buFont typeface="Webdings" charset="2"/>
              <a:buChar char="4"/>
            </a:pPr>
            <a:r>
              <a:rPr lang="en-US" dirty="0"/>
              <a:t>Mary Wright</a:t>
            </a:r>
          </a:p>
          <a:p>
            <a:pPr marL="342900" indent="-342900">
              <a:spcBef>
                <a:spcPts val="200"/>
              </a:spcBef>
              <a:buClr>
                <a:srgbClr val="964035"/>
              </a:buClr>
              <a:buFont typeface="Webdings" charset="2"/>
              <a:buChar char="4"/>
            </a:pPr>
            <a:r>
              <a:rPr lang="en-US" dirty="0"/>
              <a:t>Hana Putnam</a:t>
            </a:r>
          </a:p>
        </p:txBody>
      </p:sp>
    </p:spTree>
    <p:extLst>
      <p:ext uri="{BB962C8B-B14F-4D97-AF65-F5344CB8AC3E}">
        <p14:creationId xmlns:p14="http://schemas.microsoft.com/office/powerpoint/2010/main" val="146049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Study Area &amp; Period</a:t>
            </a:r>
            <a:endParaRPr lang="en-US" dirty="0"/>
          </a:p>
        </p:txBody>
      </p:sp>
      <p:sp>
        <p:nvSpPr>
          <p:cNvPr id="12" name="Text Placeholder 11"/>
          <p:cNvSpPr>
            <a:spLocks noGrp="1"/>
          </p:cNvSpPr>
          <p:nvPr>
            <p:ph type="body" sz="half" idx="2"/>
          </p:nvPr>
        </p:nvSpPr>
        <p:spPr>
          <a:xfrm>
            <a:off x="1000125" y="1245257"/>
            <a:ext cx="4659696" cy="5567024"/>
          </a:xfrm>
        </p:spPr>
        <p:txBody>
          <a:bodyPr/>
          <a:lstStyle/>
          <a:p>
            <a:pPr marL="342900" indent="-342900">
              <a:spcBef>
                <a:spcPts val="200"/>
              </a:spcBef>
              <a:buClr>
                <a:srgbClr val="964035"/>
              </a:buClr>
              <a:buFont typeface="Webdings" charset="2"/>
              <a:buChar char="4"/>
            </a:pPr>
            <a:r>
              <a:rPr lang="en-US" b="1" dirty="0">
                <a:solidFill>
                  <a:schemeClr val="tx1"/>
                </a:solidFill>
              </a:rPr>
              <a:t>Phoenix, Arizona</a:t>
            </a:r>
            <a:endParaRPr lang="en-US" dirty="0">
              <a:solidFill>
                <a:schemeClr val="tx1"/>
              </a:solidFill>
            </a:endParaRPr>
          </a:p>
          <a:p>
            <a:pPr marL="342900" indent="-342900">
              <a:spcBef>
                <a:spcPts val="200"/>
              </a:spcBef>
              <a:buClr>
                <a:srgbClr val="964035"/>
              </a:buClr>
              <a:buFont typeface="Webdings" charset="2"/>
              <a:buChar char="4"/>
            </a:pPr>
            <a:r>
              <a:rPr lang="en-US" dirty="0">
                <a:solidFill>
                  <a:schemeClr val="tx1"/>
                </a:solidFill>
              </a:rPr>
              <a:t>Semi-arid climate</a:t>
            </a:r>
          </a:p>
          <a:p>
            <a:pPr marL="342900" indent="-342900">
              <a:spcBef>
                <a:spcPts val="200"/>
              </a:spcBef>
              <a:buClr>
                <a:srgbClr val="964035"/>
              </a:buClr>
              <a:buFont typeface="Webdings" charset="2"/>
              <a:buChar char="4"/>
            </a:pPr>
            <a:r>
              <a:rPr lang="en-US" dirty="0">
                <a:solidFill>
                  <a:schemeClr val="tx1"/>
                </a:solidFill>
              </a:rPr>
              <a:t>517 mi</a:t>
            </a:r>
            <a:r>
              <a:rPr lang="en-US" baseline="30000" dirty="0">
                <a:solidFill>
                  <a:schemeClr val="tx1"/>
                </a:solidFill>
              </a:rPr>
              <a:t>2</a:t>
            </a:r>
            <a:endParaRPr lang="en-US" dirty="0">
              <a:solidFill>
                <a:schemeClr val="tx1"/>
              </a:solidFill>
            </a:endParaRPr>
          </a:p>
          <a:p>
            <a:pPr marL="342900" indent="-342900">
              <a:spcBef>
                <a:spcPts val="200"/>
              </a:spcBef>
              <a:buClr>
                <a:srgbClr val="964035"/>
              </a:buClr>
              <a:buFont typeface="Webdings" charset="2"/>
              <a:buChar char="4"/>
            </a:pPr>
            <a:r>
              <a:rPr lang="en-US" dirty="0">
                <a:solidFill>
                  <a:schemeClr val="tx1"/>
                </a:solidFill>
              </a:rPr>
              <a:t>1.5 million (U.S. Census Bureau)</a:t>
            </a:r>
          </a:p>
          <a:p>
            <a:pPr marL="342900" indent="-342900">
              <a:spcBef>
                <a:spcPts val="200"/>
              </a:spcBef>
              <a:buClr>
                <a:srgbClr val="964035"/>
              </a:buClr>
              <a:buFont typeface="Webdings" charset="2"/>
              <a:buChar char="4"/>
            </a:pPr>
            <a:r>
              <a:rPr lang="en-US" b="1" dirty="0">
                <a:solidFill>
                  <a:schemeClr val="tx1"/>
                </a:solidFill>
              </a:rPr>
              <a:t>Summer Temperature</a:t>
            </a:r>
          </a:p>
          <a:p>
            <a:pPr marL="800100" lvl="1" indent="-342900">
              <a:spcBef>
                <a:spcPts val="200"/>
              </a:spcBef>
              <a:buClr>
                <a:srgbClr val="964035"/>
              </a:buClr>
              <a:buFont typeface="Webdings" charset="2"/>
              <a:buChar char="4"/>
            </a:pPr>
            <a:r>
              <a:rPr lang="en-US" dirty="0"/>
              <a:t>Average High: 106</a:t>
            </a:r>
            <a:r>
              <a:rPr lang="en-US" dirty="0">
                <a:solidFill>
                  <a:srgbClr val="3F3F3F"/>
                </a:solidFill>
                <a:latin typeface="Century Gothic"/>
                <a:ea typeface="Century Gothic"/>
                <a:cs typeface="Century Gothic"/>
                <a:sym typeface="Century Gothic"/>
              </a:rPr>
              <a:t> °F</a:t>
            </a:r>
            <a:endParaRPr lang="en-US" dirty="0"/>
          </a:p>
          <a:p>
            <a:pPr marL="800100" lvl="1" indent="-342900">
              <a:spcBef>
                <a:spcPts val="200"/>
              </a:spcBef>
              <a:buClr>
                <a:srgbClr val="964035"/>
              </a:buClr>
              <a:buFont typeface="Webdings" charset="2"/>
              <a:buChar char="4"/>
            </a:pPr>
            <a:r>
              <a:rPr lang="en-US" dirty="0"/>
              <a:t>Average Low: 80</a:t>
            </a:r>
            <a:r>
              <a:rPr lang="en-US" dirty="0">
                <a:solidFill>
                  <a:srgbClr val="3F3F3F"/>
                </a:solidFill>
                <a:latin typeface="Century Gothic"/>
                <a:ea typeface="Century Gothic"/>
                <a:cs typeface="Century Gothic"/>
                <a:sym typeface="Century Gothic"/>
              </a:rPr>
              <a:t> °F</a:t>
            </a:r>
            <a:endParaRPr lang="en-US" dirty="0"/>
          </a:p>
          <a:p>
            <a:pPr marL="800100" lvl="1" indent="-342900">
              <a:spcBef>
                <a:spcPts val="200"/>
              </a:spcBef>
              <a:buClr>
                <a:srgbClr val="964035"/>
              </a:buClr>
              <a:buFont typeface="Webdings" charset="2"/>
              <a:buChar char="4"/>
            </a:pPr>
            <a:r>
              <a:rPr lang="en-US" dirty="0"/>
              <a:t>Record High: 122</a:t>
            </a:r>
            <a:r>
              <a:rPr lang="en-US" dirty="0">
                <a:solidFill>
                  <a:srgbClr val="3F3F3F"/>
                </a:solidFill>
                <a:latin typeface="Century Gothic"/>
                <a:ea typeface="Century Gothic"/>
                <a:cs typeface="Century Gothic"/>
                <a:sym typeface="Century Gothic"/>
              </a:rPr>
              <a:t> °F</a:t>
            </a:r>
            <a:endParaRPr lang="en-US" b="1" dirty="0">
              <a:solidFill>
                <a:schemeClr val="tx1"/>
              </a:solidFill>
            </a:endParaRPr>
          </a:p>
          <a:p>
            <a:pPr marL="342900" indent="-342900">
              <a:spcBef>
                <a:spcPts val="200"/>
              </a:spcBef>
              <a:buClr>
                <a:srgbClr val="964035"/>
              </a:buClr>
              <a:buFont typeface="Webdings" charset="2"/>
              <a:buChar char="4"/>
            </a:pPr>
            <a:r>
              <a:rPr lang="en-US" dirty="0">
                <a:solidFill>
                  <a:schemeClr val="tx1"/>
                </a:solidFill>
              </a:rPr>
              <a:t>Yearly Bus Ridership: &gt; 49 million</a:t>
            </a:r>
          </a:p>
          <a:p>
            <a:pPr marL="342900" indent="-342900">
              <a:spcBef>
                <a:spcPts val="200"/>
              </a:spcBef>
              <a:buClr>
                <a:srgbClr val="964035"/>
              </a:buClr>
              <a:buFont typeface="Webdings" charset="2"/>
              <a:buChar char="4"/>
            </a:pPr>
            <a:r>
              <a:rPr lang="en-US" dirty="0">
                <a:solidFill>
                  <a:schemeClr val="tx1"/>
                </a:solidFill>
              </a:rPr>
              <a:t>Study Period: Sept. – Nov. 2017</a:t>
            </a:r>
          </a:p>
          <a:p>
            <a:endParaRPr lang="en-US" dirty="0"/>
          </a:p>
        </p:txBody>
      </p:sp>
      <p:grpSp>
        <p:nvGrpSpPr>
          <p:cNvPr id="15" name="Group 14"/>
          <p:cNvGrpSpPr/>
          <p:nvPr/>
        </p:nvGrpSpPr>
        <p:grpSpPr>
          <a:xfrm>
            <a:off x="6912327" y="1062377"/>
            <a:ext cx="4026020" cy="5253264"/>
            <a:chOff x="6674583" y="1245257"/>
            <a:chExt cx="4026020" cy="5253264"/>
          </a:xfrm>
        </p:grpSpPr>
        <p:pic>
          <p:nvPicPr>
            <p:cNvPr id="5" name="Shape 115"/>
            <p:cNvPicPr preferRelativeResize="0"/>
            <p:nvPr/>
          </p:nvPicPr>
          <p:blipFill rotWithShape="1">
            <a:blip r:embed="rId3">
              <a:alphaModFix/>
            </a:blip>
            <a:srcRect l="5679" t="4130" r="4738" b="5083"/>
            <a:stretch/>
          </p:blipFill>
          <p:spPr>
            <a:xfrm>
              <a:off x="6674583" y="1245257"/>
              <a:ext cx="4026020" cy="5253264"/>
            </a:xfrm>
            <a:prstGeom prst="rect">
              <a:avLst/>
            </a:prstGeom>
            <a:noFill/>
            <a:ln>
              <a:noFill/>
            </a:ln>
          </p:spPr>
        </p:pic>
        <p:sp>
          <p:nvSpPr>
            <p:cNvPr id="14" name="TextBox 13"/>
            <p:cNvSpPr txBox="1"/>
            <p:nvPr/>
          </p:nvSpPr>
          <p:spPr>
            <a:xfrm>
              <a:off x="7908759" y="3322261"/>
              <a:ext cx="2117557" cy="954107"/>
            </a:xfrm>
            <a:prstGeom prst="rect">
              <a:avLst/>
            </a:prstGeom>
            <a:noFill/>
          </p:spPr>
          <p:txBody>
            <a:bodyPr wrap="square" rtlCol="0">
              <a:spAutoFit/>
            </a:bodyPr>
            <a:lstStyle/>
            <a:p>
              <a:pPr algn="ctr"/>
              <a:r>
                <a:rPr lang="en-US" sz="2800" dirty="0">
                  <a:solidFill>
                    <a:schemeClr val="bg1"/>
                  </a:solidFill>
                  <a:latin typeface="Century Gothic" charset="0"/>
                  <a:ea typeface="Century Gothic" charset="0"/>
                  <a:cs typeface="Century Gothic" charset="0"/>
                </a:rPr>
                <a:t>PHOENIX,</a:t>
              </a:r>
            </a:p>
            <a:p>
              <a:pPr algn="ctr"/>
              <a:r>
                <a:rPr lang="en-US" sz="2800" dirty="0">
                  <a:solidFill>
                    <a:schemeClr val="bg1"/>
                  </a:solidFill>
                  <a:latin typeface="Century Gothic" charset="0"/>
                  <a:ea typeface="Century Gothic" charset="0"/>
                  <a:cs typeface="Century Gothic" charset="0"/>
                </a:rPr>
                <a:t>AZ</a:t>
              </a:r>
            </a:p>
          </p:txBody>
        </p:sp>
      </p:grpSp>
    </p:spTree>
    <p:extLst>
      <p:ext uri="{BB962C8B-B14F-4D97-AF65-F5344CB8AC3E}">
        <p14:creationId xmlns:p14="http://schemas.microsoft.com/office/powerpoint/2010/main" val="1312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Picture Placeholder 2"/>
          <p:cNvSpPr>
            <a:spLocks noGrp="1"/>
          </p:cNvSpPr>
          <p:nvPr>
            <p:ph type="pic" idx="10"/>
          </p:nvPr>
        </p:nvSpPr>
        <p:spPr/>
      </p:sp>
      <p:sp>
        <p:nvSpPr>
          <p:cNvPr id="4" name="Text Placeholder 3"/>
          <p:cNvSpPr>
            <a:spLocks noGrp="1"/>
          </p:cNvSpPr>
          <p:nvPr>
            <p:ph type="body" sz="half" idx="2"/>
          </p:nvPr>
        </p:nvSpPr>
        <p:spPr/>
        <p:txBody>
          <a:bodyPr>
            <a:normAutofit/>
          </a:bodyPr>
          <a:lstStyle/>
          <a:p>
            <a:pPr marL="342900" indent="-342900">
              <a:spcBef>
                <a:spcPts val="200"/>
              </a:spcBef>
              <a:buClr>
                <a:srgbClr val="964035"/>
              </a:buClr>
              <a:buFont typeface="Webdings" charset="2"/>
              <a:buChar char="4"/>
            </a:pPr>
            <a:r>
              <a:rPr lang="en-US" b="1" dirty="0">
                <a:solidFill>
                  <a:schemeClr val="tx1"/>
                </a:solidFill>
              </a:rPr>
              <a:t>Extreme heat </a:t>
            </a:r>
            <a:r>
              <a:rPr lang="en-US" dirty="0">
                <a:solidFill>
                  <a:schemeClr val="tx1"/>
                </a:solidFill>
              </a:rPr>
              <a:t>in Phoenix</a:t>
            </a:r>
          </a:p>
          <a:p>
            <a:pPr marL="342900" indent="-342900">
              <a:spcBef>
                <a:spcPts val="200"/>
              </a:spcBef>
              <a:buClr>
                <a:srgbClr val="964035"/>
              </a:buClr>
              <a:buFont typeface="Webdings" charset="2"/>
              <a:buChar char="4"/>
            </a:pPr>
            <a:r>
              <a:rPr lang="en-US" b="1" dirty="0">
                <a:solidFill>
                  <a:schemeClr val="tx1"/>
                </a:solidFill>
              </a:rPr>
              <a:t>T2050</a:t>
            </a:r>
            <a:r>
              <a:rPr lang="en-US" dirty="0">
                <a:solidFill>
                  <a:schemeClr val="tx1"/>
                </a:solidFill>
              </a:rPr>
              <a:t>: City of Phoenix Transit Department Shade Structure Program;</a:t>
            </a:r>
          </a:p>
          <a:p>
            <a:pPr marL="342900" indent="-342900">
              <a:spcBef>
                <a:spcPts val="200"/>
              </a:spcBef>
              <a:buClr>
                <a:srgbClr val="964035"/>
              </a:buClr>
              <a:buFont typeface="Webdings" charset="2"/>
              <a:buChar char="4"/>
            </a:pPr>
            <a:r>
              <a:rPr lang="en-US" dirty="0">
                <a:solidFill>
                  <a:schemeClr val="tx1"/>
                </a:solidFill>
              </a:rPr>
              <a:t>Current prioritization criteria: </a:t>
            </a:r>
            <a:r>
              <a:rPr lang="en-US" b="1" dirty="0">
                <a:solidFill>
                  <a:schemeClr val="tx1"/>
                </a:solidFill>
              </a:rPr>
              <a:t>Ridership only</a:t>
            </a:r>
          </a:p>
          <a:p>
            <a:pPr marL="342900" indent="-342900">
              <a:buFont typeface=".AppleSystemUIFont" charset="-120"/>
              <a:buChar char="4"/>
            </a:pPr>
            <a:endParaRPr lang="en-US" dirty="0"/>
          </a:p>
        </p:txBody>
      </p:sp>
      <p:pic>
        <p:nvPicPr>
          <p:cNvPr id="5" name="Shape 107"/>
          <p:cNvPicPr preferRelativeResize="0"/>
          <p:nvPr/>
        </p:nvPicPr>
        <p:blipFill rotWithShape="1">
          <a:blip r:embed="rId3">
            <a:alphaModFix/>
          </a:blip>
          <a:srcRect l="1009" t="25679" b="28141"/>
          <a:stretch/>
        </p:blipFill>
        <p:spPr>
          <a:xfrm>
            <a:off x="20625" y="46650"/>
            <a:ext cx="12192001" cy="3390900"/>
          </a:xfrm>
          <a:prstGeom prst="rect">
            <a:avLst/>
          </a:prstGeom>
          <a:noFill/>
          <a:ln>
            <a:noFill/>
          </a:ln>
        </p:spPr>
      </p:pic>
    </p:spTree>
    <p:extLst>
      <p:ext uri="{BB962C8B-B14F-4D97-AF65-F5344CB8AC3E}">
        <p14:creationId xmlns:p14="http://schemas.microsoft.com/office/powerpoint/2010/main" val="25094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sp>
        <p:nvSpPr>
          <p:cNvPr id="3" name="Text Placeholder 2"/>
          <p:cNvSpPr>
            <a:spLocks noGrp="1"/>
          </p:cNvSpPr>
          <p:nvPr>
            <p:ph type="body" sz="half" idx="2"/>
          </p:nvPr>
        </p:nvSpPr>
        <p:spPr>
          <a:xfrm>
            <a:off x="2291379" y="2302136"/>
            <a:ext cx="4440497" cy="4055633"/>
          </a:xfrm>
        </p:spPr>
        <p:txBody>
          <a:bodyPr/>
          <a:lstStyle/>
          <a:p>
            <a:pPr marL="342900" indent="-342900">
              <a:spcBef>
                <a:spcPts val="200"/>
              </a:spcBef>
              <a:buClr>
                <a:srgbClr val="964035"/>
              </a:buClr>
              <a:buFont typeface="Webdings" charset="2"/>
              <a:buChar char="4"/>
            </a:pPr>
            <a:r>
              <a:rPr lang="en-US" dirty="0">
                <a:solidFill>
                  <a:schemeClr val="tx1"/>
                </a:solidFill>
              </a:rPr>
              <a:t>Lack of shade at transit stops</a:t>
            </a:r>
          </a:p>
          <a:p>
            <a:pPr marL="342900" indent="-342900">
              <a:spcBef>
                <a:spcPts val="200"/>
              </a:spcBef>
              <a:buClr>
                <a:srgbClr val="964035"/>
              </a:buClr>
              <a:buFont typeface="Webdings" charset="2"/>
              <a:buChar char="4"/>
            </a:pPr>
            <a:r>
              <a:rPr lang="en-US" dirty="0">
                <a:solidFill>
                  <a:schemeClr val="tx1"/>
                </a:solidFill>
              </a:rPr>
              <a:t>Thermal discomfort</a:t>
            </a:r>
          </a:p>
          <a:p>
            <a:pPr marL="342900" indent="-342900">
              <a:spcBef>
                <a:spcPts val="200"/>
              </a:spcBef>
              <a:buClr>
                <a:srgbClr val="964035"/>
              </a:buClr>
              <a:buFont typeface="Webdings" charset="2"/>
              <a:buChar char="4"/>
            </a:pPr>
            <a:r>
              <a:rPr lang="en-US" dirty="0">
                <a:solidFill>
                  <a:schemeClr val="tx1"/>
                </a:solidFill>
              </a:rPr>
              <a:t>Increased heat vulnerability</a:t>
            </a:r>
          </a:p>
          <a:p>
            <a:pPr marL="342900" indent="-342900">
              <a:spcBef>
                <a:spcPts val="200"/>
              </a:spcBef>
              <a:buClr>
                <a:srgbClr val="964035"/>
              </a:buClr>
              <a:buFont typeface="Webdings" charset="2"/>
              <a:buChar char="4"/>
            </a:pPr>
            <a:r>
              <a:rPr lang="en-US" dirty="0">
                <a:solidFill>
                  <a:schemeClr val="tx1"/>
                </a:solidFill>
              </a:rPr>
              <a:t>Efficient and effective use of public transit investment</a:t>
            </a:r>
          </a:p>
        </p:txBody>
      </p:sp>
      <p:pic>
        <p:nvPicPr>
          <p:cNvPr id="4" name="Shape 124"/>
          <p:cNvPicPr preferRelativeResize="0"/>
          <p:nvPr/>
        </p:nvPicPr>
        <p:blipFill rotWithShape="1">
          <a:blip r:embed="rId3">
            <a:alphaModFix/>
          </a:blip>
          <a:srcRect/>
          <a:stretch/>
        </p:blipFill>
        <p:spPr>
          <a:xfrm>
            <a:off x="7999800" y="2194551"/>
            <a:ext cx="2604149" cy="1952842"/>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pic>
        <p:nvPicPr>
          <p:cNvPr id="5" name="Shape 125"/>
          <p:cNvPicPr preferRelativeResize="0"/>
          <p:nvPr/>
        </p:nvPicPr>
        <p:blipFill rotWithShape="1">
          <a:blip r:embed="rId4">
            <a:alphaModFix/>
          </a:blip>
          <a:srcRect/>
          <a:stretch/>
        </p:blipFill>
        <p:spPr>
          <a:xfrm>
            <a:off x="6951151" y="3928926"/>
            <a:ext cx="2604149" cy="1965000"/>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
        <p:nvSpPr>
          <p:cNvPr id="6" name="TextBox 5"/>
          <p:cNvSpPr txBox="1"/>
          <p:nvPr/>
        </p:nvSpPr>
        <p:spPr>
          <a:xfrm>
            <a:off x="6731876" y="6082253"/>
            <a:ext cx="3941935" cy="276999"/>
          </a:xfrm>
          <a:prstGeom prst="rect">
            <a:avLst/>
          </a:prstGeom>
          <a:noFill/>
        </p:spPr>
        <p:txBody>
          <a:bodyPr wrap="square" rtlCol="0">
            <a:spAutoFit/>
          </a:bodyPr>
          <a:lstStyle/>
          <a:p>
            <a:r>
              <a:rPr lang="en-US" sz="1200" dirty="0"/>
              <a:t>Photos taken by DEVELOP team member</a:t>
            </a:r>
          </a:p>
        </p:txBody>
      </p:sp>
    </p:spTree>
    <p:extLst>
      <p:ext uri="{BB962C8B-B14F-4D97-AF65-F5344CB8AC3E}">
        <p14:creationId xmlns:p14="http://schemas.microsoft.com/office/powerpoint/2010/main" val="16754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Objectives</a:t>
            </a:r>
          </a:p>
        </p:txBody>
      </p:sp>
      <p:sp>
        <p:nvSpPr>
          <p:cNvPr id="4" name="Text Placeholder 3"/>
          <p:cNvSpPr>
            <a:spLocks noGrp="1"/>
          </p:cNvSpPr>
          <p:nvPr>
            <p:ph type="body" sz="half" idx="2"/>
          </p:nvPr>
        </p:nvSpPr>
        <p:spPr>
          <a:xfrm>
            <a:off x="1000125" y="931498"/>
            <a:ext cx="3743997" cy="1073765"/>
          </a:xfrm>
        </p:spPr>
        <p:txBody>
          <a:bodyPr>
            <a:normAutofit/>
          </a:bodyPr>
          <a:lstStyle/>
          <a:p>
            <a:pPr marL="342900" indent="-342900">
              <a:spcBef>
                <a:spcPts val="200"/>
              </a:spcBef>
              <a:buClr>
                <a:srgbClr val="964035"/>
              </a:buClr>
              <a:buFont typeface="Webdings" charset="2"/>
              <a:buChar char="4"/>
            </a:pPr>
            <a:r>
              <a:rPr lang="en-US" dirty="0">
                <a:solidFill>
                  <a:schemeClr val="tx1"/>
                </a:solidFill>
              </a:rPr>
              <a:t>Provide partners with information on thermal environment at </a:t>
            </a:r>
            <a:r>
              <a:rPr lang="en-US">
                <a:solidFill>
                  <a:schemeClr val="tx1"/>
                </a:solidFill>
              </a:rPr>
              <a:t>bus stops</a:t>
            </a:r>
            <a:endParaRPr lang="en-US" dirty="0">
              <a:solidFill>
                <a:schemeClr val="tx1"/>
              </a:solidFill>
            </a:endParaRPr>
          </a:p>
        </p:txBody>
      </p:sp>
      <p:grpSp>
        <p:nvGrpSpPr>
          <p:cNvPr id="7" name="Shape 137"/>
          <p:cNvGrpSpPr/>
          <p:nvPr/>
        </p:nvGrpSpPr>
        <p:grpSpPr>
          <a:xfrm>
            <a:off x="8296859" y="959290"/>
            <a:ext cx="2305134" cy="956408"/>
            <a:chOff x="7535125" y="4099175"/>
            <a:chExt cx="3349975" cy="1577775"/>
          </a:xfrm>
        </p:grpSpPr>
        <p:pic>
          <p:nvPicPr>
            <p:cNvPr id="8" name="Shape 138"/>
            <p:cNvPicPr preferRelativeResize="0"/>
            <p:nvPr/>
          </p:nvPicPr>
          <p:blipFill>
            <a:blip r:embed="rId3">
              <a:alphaModFix/>
            </a:blip>
            <a:stretch>
              <a:fillRect/>
            </a:stretch>
          </p:blipFill>
          <p:spPr>
            <a:xfrm>
              <a:off x="9307325" y="4099175"/>
              <a:ext cx="1577775" cy="1577775"/>
            </a:xfrm>
            <a:prstGeom prst="rect">
              <a:avLst/>
            </a:prstGeom>
            <a:noFill/>
            <a:ln>
              <a:noFill/>
            </a:ln>
          </p:spPr>
        </p:pic>
        <p:pic>
          <p:nvPicPr>
            <p:cNvPr id="9" name="Shape 139"/>
            <p:cNvPicPr preferRelativeResize="0"/>
            <p:nvPr/>
          </p:nvPicPr>
          <p:blipFill rotWithShape="1">
            <a:blip r:embed="rId4">
              <a:alphaModFix/>
            </a:blip>
            <a:srcRect b="19224"/>
            <a:stretch/>
          </p:blipFill>
          <p:spPr>
            <a:xfrm>
              <a:off x="7535125" y="4271650"/>
              <a:ext cx="1677100" cy="1354649"/>
            </a:xfrm>
            <a:prstGeom prst="rect">
              <a:avLst/>
            </a:prstGeom>
            <a:noFill/>
            <a:ln>
              <a:noFill/>
            </a:ln>
          </p:spPr>
        </p:pic>
      </p:grpSp>
      <p:grpSp>
        <p:nvGrpSpPr>
          <p:cNvPr id="10" name="Shape 145"/>
          <p:cNvGrpSpPr>
            <a:grpSpLocks/>
          </p:cNvGrpSpPr>
          <p:nvPr/>
        </p:nvGrpSpPr>
        <p:grpSpPr>
          <a:xfrm>
            <a:off x="6997440" y="2030439"/>
            <a:ext cx="3604553" cy="1551275"/>
            <a:chOff x="7179000" y="613913"/>
            <a:chExt cx="3976780" cy="1711280"/>
          </a:xfrm>
        </p:grpSpPr>
        <p:pic>
          <p:nvPicPr>
            <p:cNvPr id="11" name="Shape 146"/>
            <p:cNvPicPr preferRelativeResize="0"/>
            <p:nvPr/>
          </p:nvPicPr>
          <p:blipFill>
            <a:blip r:embed="rId5">
              <a:alphaModFix/>
            </a:blip>
            <a:stretch>
              <a:fillRect/>
            </a:stretch>
          </p:blipFill>
          <p:spPr>
            <a:xfrm>
              <a:off x="10276702" y="613913"/>
              <a:ext cx="879078" cy="879072"/>
            </a:xfrm>
            <a:prstGeom prst="rect">
              <a:avLst/>
            </a:prstGeom>
            <a:noFill/>
            <a:ln>
              <a:noFill/>
            </a:ln>
          </p:spPr>
        </p:pic>
        <p:pic>
          <p:nvPicPr>
            <p:cNvPr id="12" name="Shape 147"/>
            <p:cNvPicPr preferRelativeResize="0"/>
            <p:nvPr/>
          </p:nvPicPr>
          <p:blipFill>
            <a:blip r:embed="rId6">
              <a:alphaModFix/>
            </a:blip>
            <a:stretch>
              <a:fillRect/>
            </a:stretch>
          </p:blipFill>
          <p:spPr>
            <a:xfrm>
              <a:off x="9320188" y="1392763"/>
              <a:ext cx="956500" cy="828025"/>
            </a:xfrm>
            <a:prstGeom prst="rect">
              <a:avLst/>
            </a:prstGeom>
            <a:noFill/>
            <a:ln>
              <a:noFill/>
            </a:ln>
          </p:spPr>
        </p:pic>
        <p:pic>
          <p:nvPicPr>
            <p:cNvPr id="13" name="Shape 148"/>
            <p:cNvPicPr preferRelativeResize="0"/>
            <p:nvPr/>
          </p:nvPicPr>
          <p:blipFill>
            <a:blip r:embed="rId7">
              <a:alphaModFix/>
            </a:blip>
            <a:stretch>
              <a:fillRect/>
            </a:stretch>
          </p:blipFill>
          <p:spPr>
            <a:xfrm>
              <a:off x="8111003" y="1288393"/>
              <a:ext cx="1036801" cy="1036800"/>
            </a:xfrm>
            <a:prstGeom prst="rect">
              <a:avLst/>
            </a:prstGeom>
            <a:noFill/>
            <a:ln>
              <a:noFill/>
            </a:ln>
          </p:spPr>
        </p:pic>
        <p:pic>
          <p:nvPicPr>
            <p:cNvPr id="14" name="Shape 149"/>
            <p:cNvPicPr preferRelativeResize="0"/>
            <p:nvPr/>
          </p:nvPicPr>
          <p:blipFill>
            <a:blip r:embed="rId8">
              <a:alphaModFix/>
            </a:blip>
            <a:stretch>
              <a:fillRect/>
            </a:stretch>
          </p:blipFill>
          <p:spPr>
            <a:xfrm>
              <a:off x="7179000" y="653376"/>
              <a:ext cx="968000" cy="968000"/>
            </a:xfrm>
            <a:prstGeom prst="rect">
              <a:avLst/>
            </a:prstGeom>
            <a:noFill/>
            <a:ln>
              <a:noFill/>
            </a:ln>
          </p:spPr>
        </p:pic>
      </p:grpSp>
      <p:sp>
        <p:nvSpPr>
          <p:cNvPr id="20" name="Text Placeholder 3"/>
          <p:cNvSpPr txBox="1">
            <a:spLocks/>
          </p:cNvSpPr>
          <p:nvPr/>
        </p:nvSpPr>
        <p:spPr>
          <a:xfrm>
            <a:off x="1000123" y="5015407"/>
            <a:ext cx="3743997" cy="1054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dirty="0">
                <a:solidFill>
                  <a:schemeClr val="tx1"/>
                </a:solidFill>
              </a:rPr>
              <a:t>Estimate secondary shade at and around transit stops</a:t>
            </a:r>
            <a:endParaRPr lang="en-US" dirty="0"/>
          </a:p>
        </p:txBody>
      </p:sp>
      <p:sp>
        <p:nvSpPr>
          <p:cNvPr id="21" name="Text Placeholder 3"/>
          <p:cNvSpPr txBox="1">
            <a:spLocks/>
          </p:cNvSpPr>
          <p:nvPr/>
        </p:nvSpPr>
        <p:spPr>
          <a:xfrm>
            <a:off x="1000124" y="2066212"/>
            <a:ext cx="3743997" cy="13304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dirty="0">
                <a:solidFill>
                  <a:schemeClr val="tx1"/>
                </a:solidFill>
              </a:rPr>
              <a:t>Validate satellite-based land surface temperature (LST) estimates by conducting site visits</a:t>
            </a:r>
          </a:p>
        </p:txBody>
      </p:sp>
      <p:sp>
        <p:nvSpPr>
          <p:cNvPr id="22" name="Text Placeholder 3"/>
          <p:cNvSpPr txBox="1">
            <a:spLocks/>
          </p:cNvSpPr>
          <p:nvPr/>
        </p:nvSpPr>
        <p:spPr>
          <a:xfrm>
            <a:off x="1000123" y="3700564"/>
            <a:ext cx="3743997" cy="101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dirty="0">
                <a:solidFill>
                  <a:schemeClr val="tx1"/>
                </a:solidFill>
              </a:rPr>
              <a:t>Assess heat vulnerability of residents using Census data</a:t>
            </a:r>
          </a:p>
        </p:txBody>
      </p:sp>
      <p:cxnSp>
        <p:nvCxnSpPr>
          <p:cNvPr id="23" name="Straight Connector 22"/>
          <p:cNvCxnSpPr/>
          <p:nvPr/>
        </p:nvCxnSpPr>
        <p:spPr>
          <a:xfrm>
            <a:off x="1000123" y="3616498"/>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00123" y="4970055"/>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00123" y="1964915"/>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7932435" y="5180386"/>
            <a:ext cx="1228368" cy="957169"/>
            <a:chOff x="6887685" y="5045452"/>
            <a:chExt cx="1228368" cy="957169"/>
          </a:xfrm>
        </p:grpSpPr>
        <p:sp>
          <p:nvSpPr>
            <p:cNvPr id="26" name="Rectangle 25"/>
            <p:cNvSpPr/>
            <p:nvPr/>
          </p:nvSpPr>
          <p:spPr>
            <a:xfrm>
              <a:off x="7002178" y="5428423"/>
              <a:ext cx="555910" cy="5559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a:off x="6887685" y="5045452"/>
              <a:ext cx="784896" cy="413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069875" y="5533864"/>
              <a:ext cx="420516" cy="272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608573" y="5588266"/>
              <a:ext cx="400173" cy="40017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7596751" y="5828352"/>
              <a:ext cx="174269" cy="17426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7599376" y="5703485"/>
              <a:ext cx="284954" cy="28495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7615758" y="5488144"/>
              <a:ext cx="500295" cy="500295"/>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grpSp>
        <p:nvGrpSpPr>
          <p:cNvPr id="72" name="Group 71"/>
          <p:cNvGrpSpPr/>
          <p:nvPr/>
        </p:nvGrpSpPr>
        <p:grpSpPr>
          <a:xfrm>
            <a:off x="9452297" y="5180386"/>
            <a:ext cx="1149696" cy="944255"/>
            <a:chOff x="8912758" y="5146518"/>
            <a:chExt cx="1577788" cy="1295850"/>
          </a:xfrm>
        </p:grpSpPr>
        <p:sp>
          <p:nvSpPr>
            <p:cNvPr id="52" name="Shape 183"/>
            <p:cNvSpPr/>
            <p:nvPr/>
          </p:nvSpPr>
          <p:spPr>
            <a:xfrm>
              <a:off x="9221956" y="5937676"/>
              <a:ext cx="139177" cy="166011"/>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3" name="Shape 184"/>
            <p:cNvSpPr/>
            <p:nvPr/>
          </p:nvSpPr>
          <p:spPr>
            <a:xfrm>
              <a:off x="9540535" y="5937676"/>
              <a:ext cx="626251" cy="166011"/>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4" name="Shape 186"/>
            <p:cNvSpPr/>
            <p:nvPr/>
          </p:nvSpPr>
          <p:spPr>
            <a:xfrm>
              <a:off x="9384913" y="5517158"/>
              <a:ext cx="135498" cy="133550"/>
            </a:xfrm>
            <a:prstGeom prst="ellipse">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55" name="Shape 187"/>
            <p:cNvGrpSpPr/>
            <p:nvPr/>
          </p:nvGrpSpPr>
          <p:grpSpPr>
            <a:xfrm>
              <a:off x="9253776" y="5670582"/>
              <a:ext cx="393257" cy="295936"/>
              <a:chOff x="4336846" y="3942700"/>
              <a:chExt cx="1379175" cy="1053000"/>
            </a:xfrm>
          </p:grpSpPr>
          <p:sp>
            <p:nvSpPr>
              <p:cNvPr id="60" name="Shape 188"/>
              <p:cNvSpPr/>
              <p:nvPr/>
            </p:nvSpPr>
            <p:spPr>
              <a:xfrm rot="-1832721">
                <a:off x="5320617" y="4003629"/>
                <a:ext cx="218409" cy="757777"/>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61" name="Shape 189"/>
              <p:cNvGrpSpPr/>
              <p:nvPr/>
            </p:nvGrpSpPr>
            <p:grpSpPr>
              <a:xfrm>
                <a:off x="4336846" y="3942700"/>
                <a:ext cx="1018504" cy="1053000"/>
                <a:chOff x="4336846" y="3942700"/>
                <a:chExt cx="1018504" cy="1053000"/>
              </a:xfrm>
            </p:grpSpPr>
            <p:sp>
              <p:nvSpPr>
                <p:cNvPr id="62" name="Shape 190"/>
                <p:cNvSpPr/>
                <p:nvPr/>
              </p:nvSpPr>
              <p:spPr>
                <a:xfrm>
                  <a:off x="4713350" y="3942700"/>
                  <a:ext cx="642000" cy="1053000"/>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63" name="Shape 191"/>
                <p:cNvSpPr/>
                <p:nvPr/>
              </p:nvSpPr>
              <p:spPr>
                <a:xfrm rot="1896760">
                  <a:off x="4518967" y="4003479"/>
                  <a:ext cx="218057" cy="758199"/>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grpSp>
        <p:sp>
          <p:nvSpPr>
            <p:cNvPr id="56" name="Shape 192"/>
            <p:cNvSpPr/>
            <p:nvPr/>
          </p:nvSpPr>
          <p:spPr>
            <a:xfrm>
              <a:off x="9024205" y="5274638"/>
              <a:ext cx="1354895" cy="36086"/>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7" name="Shape 193"/>
            <p:cNvSpPr/>
            <p:nvPr/>
          </p:nvSpPr>
          <p:spPr>
            <a:xfrm>
              <a:off x="9024205" y="5146518"/>
              <a:ext cx="1354895" cy="104632"/>
            </a:xfrm>
            <a:prstGeom prst="round2SameRect">
              <a:avLst>
                <a:gd name="adj1" fmla="val 16667"/>
                <a:gd name="adj2" fmla="val 0"/>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8" name="Shape 194"/>
            <p:cNvSpPr/>
            <p:nvPr/>
          </p:nvSpPr>
          <p:spPr>
            <a:xfrm>
              <a:off x="9379417" y="5890714"/>
              <a:ext cx="62274" cy="212973"/>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9" name="Shape 195"/>
            <p:cNvSpPr/>
            <p:nvPr/>
          </p:nvSpPr>
          <p:spPr>
            <a:xfrm>
              <a:off x="9459976" y="5890714"/>
              <a:ext cx="62274" cy="212973"/>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nvGrpSpPr>
            <p:cNvPr id="67" name="Group 66"/>
            <p:cNvGrpSpPr/>
            <p:nvPr/>
          </p:nvGrpSpPr>
          <p:grpSpPr>
            <a:xfrm>
              <a:off x="9024205" y="5354014"/>
              <a:ext cx="131037" cy="821850"/>
              <a:chOff x="9024205" y="5354014"/>
              <a:chExt cx="131037" cy="821850"/>
            </a:xfrm>
          </p:grpSpPr>
          <p:sp>
            <p:nvSpPr>
              <p:cNvPr id="64" name="Rectangle 63"/>
              <p:cNvSpPr/>
              <p:nvPr/>
            </p:nvSpPr>
            <p:spPr>
              <a:xfrm>
                <a:off x="9024205" y="6066713"/>
                <a:ext cx="131037" cy="1091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066863" y="5354014"/>
                <a:ext cx="45719" cy="7506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0241758" y="5354014"/>
              <a:ext cx="131037" cy="821850"/>
              <a:chOff x="9024205" y="5354014"/>
              <a:chExt cx="131037" cy="821850"/>
            </a:xfrm>
          </p:grpSpPr>
          <p:sp>
            <p:nvSpPr>
              <p:cNvPr id="69" name="Rectangle 68"/>
              <p:cNvSpPr/>
              <p:nvPr/>
            </p:nvSpPr>
            <p:spPr>
              <a:xfrm>
                <a:off x="9024205" y="6066713"/>
                <a:ext cx="131037" cy="1091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066863" y="5354014"/>
                <a:ext cx="45719" cy="7506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rapezoid 70"/>
            <p:cNvSpPr/>
            <p:nvPr/>
          </p:nvSpPr>
          <p:spPr>
            <a:xfrm>
              <a:off x="8912758" y="6242533"/>
              <a:ext cx="1577788" cy="199835"/>
            </a:xfrm>
            <a:prstGeom prst="trapezoi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991370" y="3866888"/>
            <a:ext cx="681539" cy="918225"/>
            <a:chOff x="4989390" y="3768918"/>
            <a:chExt cx="681539" cy="827704"/>
          </a:xfrm>
        </p:grpSpPr>
        <p:sp>
          <p:nvSpPr>
            <p:cNvPr id="73" name="Rectangle 72"/>
            <p:cNvSpPr/>
            <p:nvPr/>
          </p:nvSpPr>
          <p:spPr>
            <a:xfrm>
              <a:off x="4989390" y="4509157"/>
              <a:ext cx="681539" cy="874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056936"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259406"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5488631"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9638278" y="3750596"/>
            <a:ext cx="886568" cy="1034517"/>
            <a:chOff x="5774476" y="5036553"/>
            <a:chExt cx="886568" cy="1140734"/>
          </a:xfrm>
        </p:grpSpPr>
        <p:grpSp>
          <p:nvGrpSpPr>
            <p:cNvPr id="86" name="Group 85"/>
            <p:cNvGrpSpPr/>
            <p:nvPr/>
          </p:nvGrpSpPr>
          <p:grpSpPr>
            <a:xfrm>
              <a:off x="5774476" y="5218507"/>
              <a:ext cx="642845" cy="958780"/>
              <a:chOff x="1717570" y="2244426"/>
              <a:chExt cx="978801" cy="1459847"/>
            </a:xfrm>
          </p:grpSpPr>
          <p:sp>
            <p:nvSpPr>
              <p:cNvPr id="87" name="Shape 186"/>
              <p:cNvSpPr/>
              <p:nvPr/>
            </p:nvSpPr>
            <p:spPr>
              <a:xfrm>
                <a:off x="2043964" y="2244426"/>
                <a:ext cx="337250" cy="332402"/>
              </a:xfrm>
              <a:prstGeom prst="ellipse">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88" name="Shape 187"/>
              <p:cNvGrpSpPr/>
              <p:nvPr/>
            </p:nvGrpSpPr>
            <p:grpSpPr>
              <a:xfrm>
                <a:off x="1717570" y="2626291"/>
                <a:ext cx="978801" cy="736573"/>
                <a:chOff x="4336846" y="3942700"/>
                <a:chExt cx="1379175" cy="1053000"/>
              </a:xfrm>
            </p:grpSpPr>
            <p:sp>
              <p:nvSpPr>
                <p:cNvPr id="91" name="Shape 188"/>
                <p:cNvSpPr/>
                <p:nvPr/>
              </p:nvSpPr>
              <p:spPr>
                <a:xfrm rot="-1832721">
                  <a:off x="5320617" y="4003629"/>
                  <a:ext cx="218409" cy="757777"/>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92" name="Shape 189"/>
                <p:cNvGrpSpPr/>
                <p:nvPr/>
              </p:nvGrpSpPr>
              <p:grpSpPr>
                <a:xfrm>
                  <a:off x="4336846" y="3942700"/>
                  <a:ext cx="1018504" cy="1053000"/>
                  <a:chOff x="4336846" y="3942700"/>
                  <a:chExt cx="1018504" cy="1053000"/>
                </a:xfrm>
              </p:grpSpPr>
              <p:sp>
                <p:nvSpPr>
                  <p:cNvPr id="93" name="Shape 190"/>
                  <p:cNvSpPr/>
                  <p:nvPr/>
                </p:nvSpPr>
                <p:spPr>
                  <a:xfrm>
                    <a:off x="4713350" y="3942700"/>
                    <a:ext cx="642000" cy="1053000"/>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94" name="Shape 191"/>
                  <p:cNvSpPr/>
                  <p:nvPr/>
                </p:nvSpPr>
                <p:spPr>
                  <a:xfrm rot="1896760">
                    <a:off x="4518967" y="4003479"/>
                    <a:ext cx="218057" cy="758199"/>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grpSp>
          <p:sp>
            <p:nvSpPr>
              <p:cNvPr id="89" name="Shape 194"/>
              <p:cNvSpPr/>
              <p:nvPr/>
            </p:nvSpPr>
            <p:spPr>
              <a:xfrm>
                <a:off x="2030285" y="3174192"/>
                <a:ext cx="154998" cy="530081"/>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0" name="Shape 195"/>
              <p:cNvSpPr/>
              <p:nvPr/>
            </p:nvSpPr>
            <p:spPr>
              <a:xfrm>
                <a:off x="2230793" y="3174192"/>
                <a:ext cx="154998" cy="530081"/>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96" name="Sun 95"/>
            <p:cNvSpPr/>
            <p:nvPr/>
          </p:nvSpPr>
          <p:spPr>
            <a:xfrm>
              <a:off x="6331687" y="5036553"/>
              <a:ext cx="329357" cy="329357"/>
            </a:xfrm>
            <a:prstGeom prst="su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157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Observations</a:t>
            </a:r>
          </a:p>
        </p:txBody>
      </p:sp>
      <p:sp>
        <p:nvSpPr>
          <p:cNvPr id="5" name="Shape 156"/>
          <p:cNvSpPr txBox="1">
            <a:spLocks noGrp="1"/>
          </p:cNvSpPr>
          <p:nvPr>
            <p:ph type="body" idx="4294967295"/>
          </p:nvPr>
        </p:nvSpPr>
        <p:spPr>
          <a:xfrm>
            <a:off x="2138150" y="1148625"/>
            <a:ext cx="1792500" cy="835500"/>
          </a:xfrm>
          <a:prstGeom prst="rect">
            <a:avLst/>
          </a:prstGeom>
        </p:spPr>
        <p:txBody>
          <a:bodyPr wrap="square" lIns="91425" tIns="91425" rIns="91425" bIns="91425" anchor="t" anchorCtr="0">
            <a:noAutofit/>
          </a:bodyPr>
          <a:lstStyle/>
          <a:p>
            <a:pPr lvl="0" rtl="0">
              <a:spcBef>
                <a:spcPts val="0"/>
              </a:spcBef>
              <a:buNone/>
            </a:pPr>
            <a:r>
              <a:rPr lang="en-US" sz="2400" b="1"/>
              <a:t>Landsat 8</a:t>
            </a:r>
          </a:p>
        </p:txBody>
      </p:sp>
      <p:pic>
        <p:nvPicPr>
          <p:cNvPr id="6" name="Shape 157"/>
          <p:cNvPicPr preferRelativeResize="0"/>
          <p:nvPr/>
        </p:nvPicPr>
        <p:blipFill>
          <a:blip r:embed="rId3">
            <a:alphaModFix/>
          </a:blip>
          <a:stretch>
            <a:fillRect/>
          </a:stretch>
        </p:blipFill>
        <p:spPr>
          <a:xfrm>
            <a:off x="754050" y="2102926"/>
            <a:ext cx="4396948" cy="3593601"/>
          </a:xfrm>
          <a:prstGeom prst="rect">
            <a:avLst/>
          </a:prstGeom>
          <a:noFill/>
          <a:ln>
            <a:noFill/>
          </a:ln>
        </p:spPr>
      </p:pic>
      <p:sp>
        <p:nvSpPr>
          <p:cNvPr id="7" name="Shape 159"/>
          <p:cNvSpPr txBox="1">
            <a:spLocks noGrp="1"/>
          </p:cNvSpPr>
          <p:nvPr>
            <p:ph type="body" idx="4294967295"/>
          </p:nvPr>
        </p:nvSpPr>
        <p:spPr>
          <a:xfrm>
            <a:off x="8615811" y="1148625"/>
            <a:ext cx="1085700" cy="835500"/>
          </a:xfrm>
          <a:prstGeom prst="rect">
            <a:avLst/>
          </a:prstGeom>
        </p:spPr>
        <p:txBody>
          <a:bodyPr wrap="square" lIns="91425" tIns="91425" rIns="91425" bIns="91425" anchor="t" anchorCtr="0">
            <a:noAutofit/>
          </a:bodyPr>
          <a:lstStyle/>
          <a:p>
            <a:pPr lvl="0" rtl="0">
              <a:spcBef>
                <a:spcPts val="0"/>
              </a:spcBef>
              <a:buNone/>
            </a:pPr>
            <a:r>
              <a:rPr lang="en-US" sz="2400" b="1"/>
              <a:t>LiDAR</a:t>
            </a:r>
          </a:p>
        </p:txBody>
      </p:sp>
      <p:pic>
        <p:nvPicPr>
          <p:cNvPr id="8" name="Shape 160"/>
          <p:cNvPicPr preferRelativeResize="0"/>
          <p:nvPr/>
        </p:nvPicPr>
        <p:blipFill>
          <a:blip r:embed="rId4">
            <a:alphaModFix/>
          </a:blip>
          <a:stretch>
            <a:fillRect/>
          </a:stretch>
        </p:blipFill>
        <p:spPr>
          <a:xfrm>
            <a:off x="6398175" y="1984125"/>
            <a:ext cx="5520974" cy="3681448"/>
          </a:xfrm>
          <a:prstGeom prst="rect">
            <a:avLst/>
          </a:prstGeom>
          <a:noFill/>
          <a:ln>
            <a:noFill/>
          </a:ln>
        </p:spPr>
      </p:pic>
      <p:sp>
        <p:nvSpPr>
          <p:cNvPr id="9" name="TextBox 8"/>
          <p:cNvSpPr txBox="1"/>
          <p:nvPr/>
        </p:nvSpPr>
        <p:spPr>
          <a:xfrm>
            <a:off x="754050" y="5975131"/>
            <a:ext cx="3628764" cy="276999"/>
          </a:xfrm>
          <a:prstGeom prst="rect">
            <a:avLst/>
          </a:prstGeom>
          <a:noFill/>
        </p:spPr>
        <p:txBody>
          <a:bodyPr wrap="square" rtlCol="0">
            <a:spAutoFit/>
          </a:bodyPr>
          <a:lstStyle/>
          <a:p>
            <a:r>
              <a:rPr lang="en-US" sz="1200" dirty="0"/>
              <a:t>Image from NASA</a:t>
            </a:r>
          </a:p>
        </p:txBody>
      </p:sp>
      <p:sp>
        <p:nvSpPr>
          <p:cNvPr id="10" name="TextBox 9"/>
          <p:cNvSpPr txBox="1"/>
          <p:nvPr/>
        </p:nvSpPr>
        <p:spPr>
          <a:xfrm>
            <a:off x="6398175" y="5975131"/>
            <a:ext cx="3628764" cy="276999"/>
          </a:xfrm>
          <a:prstGeom prst="rect">
            <a:avLst/>
          </a:prstGeom>
          <a:noFill/>
        </p:spPr>
        <p:txBody>
          <a:bodyPr wrap="square" rtlCol="0">
            <a:spAutoFit/>
          </a:bodyPr>
          <a:lstStyle/>
          <a:p>
            <a:r>
              <a:rPr lang="en-US" sz="1200" dirty="0"/>
              <a:t>Image from LiDAR America</a:t>
            </a:r>
          </a:p>
        </p:txBody>
      </p:sp>
    </p:spTree>
    <p:extLst>
      <p:ext uri="{BB962C8B-B14F-4D97-AF65-F5344CB8AC3E}">
        <p14:creationId xmlns:p14="http://schemas.microsoft.com/office/powerpoint/2010/main" val="211024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5" name="Shape 169"/>
          <p:cNvSpPr txBox="1">
            <a:spLocks/>
          </p:cNvSpPr>
          <p:nvPr/>
        </p:nvSpPr>
        <p:spPr>
          <a:xfrm>
            <a:off x="1000125" y="1448750"/>
            <a:ext cx="2958600" cy="696300"/>
          </a:xfrm>
          <a:prstGeom prst="rect">
            <a:avLst/>
          </a:prstGeom>
          <a:solidFill>
            <a:srgbClr val="964035"/>
          </a:solidFill>
        </p:spPr>
        <p:txBody>
          <a:bodyPr vert="horz" wrap="square" lIns="91425" tIns="91425" rIns="91425" bIns="91425"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pPr>
            <a:r>
              <a:rPr lang="en-US" sz="3000" b="1" dirty="0">
                <a:solidFill>
                  <a:srgbClr val="FFFFFF"/>
                </a:solidFill>
              </a:rPr>
              <a:t>DATA</a:t>
            </a:r>
          </a:p>
        </p:txBody>
      </p:sp>
      <p:sp>
        <p:nvSpPr>
          <p:cNvPr id="6" name="Shape 171"/>
          <p:cNvSpPr txBox="1">
            <a:spLocks/>
          </p:cNvSpPr>
          <p:nvPr/>
        </p:nvSpPr>
        <p:spPr>
          <a:xfrm>
            <a:off x="8395725" y="1444100"/>
            <a:ext cx="3029100"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US" sz="3000" b="1">
                <a:solidFill>
                  <a:srgbClr val="FFFFFF"/>
                </a:solidFill>
              </a:rPr>
              <a:t>ANALYSIS</a:t>
            </a:r>
            <a:endParaRPr lang="en-US" sz="3000" b="1" dirty="0">
              <a:solidFill>
                <a:srgbClr val="FFFFFF"/>
              </a:solidFill>
            </a:endParaRPr>
          </a:p>
        </p:txBody>
      </p:sp>
      <p:sp>
        <p:nvSpPr>
          <p:cNvPr id="7" name="Shape 172"/>
          <p:cNvSpPr txBox="1">
            <a:spLocks/>
          </p:cNvSpPr>
          <p:nvPr/>
        </p:nvSpPr>
        <p:spPr>
          <a:xfrm>
            <a:off x="4496600" y="1444102"/>
            <a:ext cx="3227400"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US" sz="3000" b="1">
                <a:solidFill>
                  <a:srgbClr val="FFFFFF"/>
                </a:solidFill>
              </a:rPr>
              <a:t>PROCESSING</a:t>
            </a:r>
            <a:endParaRPr lang="en-US" sz="3000" b="1" dirty="0">
              <a:solidFill>
                <a:srgbClr val="FFFFFF"/>
              </a:solidFill>
            </a:endParaRPr>
          </a:p>
        </p:txBody>
      </p:sp>
      <p:sp>
        <p:nvSpPr>
          <p:cNvPr id="8" name="Shape 170"/>
          <p:cNvSpPr txBox="1">
            <a:spLocks noGrp="1"/>
          </p:cNvSpPr>
          <p:nvPr>
            <p:ph type="body" idx="4294967295"/>
          </p:nvPr>
        </p:nvSpPr>
        <p:spPr>
          <a:xfrm>
            <a:off x="1000125" y="2145112"/>
            <a:ext cx="2958600" cy="1142429"/>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t>Landsat 8 satellite imagery</a:t>
            </a:r>
          </a:p>
          <a:p>
            <a:pPr marL="342900" indent="-342900">
              <a:spcBef>
                <a:spcPts val="200"/>
              </a:spcBef>
              <a:buClr>
                <a:srgbClr val="964035"/>
              </a:buClr>
              <a:buFont typeface="Webdings" charset="2"/>
              <a:buChar char="4"/>
            </a:pPr>
            <a:r>
              <a:rPr lang="en-US" sz="2000" dirty="0">
                <a:solidFill>
                  <a:srgbClr val="404040"/>
                </a:solidFill>
              </a:rPr>
              <a:t>Ground </a:t>
            </a:r>
            <a:r>
              <a:rPr lang="en-US" sz="2000" i="1" dirty="0">
                <a:solidFill>
                  <a:srgbClr val="404040"/>
                </a:solidFill>
              </a:rPr>
              <a:t>in </a:t>
            </a:r>
            <a:r>
              <a:rPr lang="en-US" sz="2000" dirty="0">
                <a:solidFill>
                  <a:srgbClr val="404040"/>
                </a:solidFill>
              </a:rPr>
              <a:t>situ Measurement Data</a:t>
            </a:r>
          </a:p>
        </p:txBody>
      </p:sp>
      <p:sp>
        <p:nvSpPr>
          <p:cNvPr id="9" name="Shape 173"/>
          <p:cNvSpPr txBox="1">
            <a:spLocks noGrp="1"/>
          </p:cNvSpPr>
          <p:nvPr>
            <p:ph type="body" idx="4294967295"/>
          </p:nvPr>
        </p:nvSpPr>
        <p:spPr>
          <a:xfrm>
            <a:off x="4361975" y="2145100"/>
            <a:ext cx="3873000" cy="1945637"/>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t>Landsat 8 Based LST</a:t>
            </a:r>
          </a:p>
          <a:p>
            <a:pPr marL="342900" indent="-342900">
              <a:spcBef>
                <a:spcPts val="200"/>
              </a:spcBef>
              <a:buClr>
                <a:srgbClr val="964035"/>
              </a:buClr>
              <a:buFont typeface="Webdings" charset="2"/>
              <a:buChar char="4"/>
            </a:pPr>
            <a:r>
              <a:rPr lang="en-US" sz="2000" dirty="0"/>
              <a:t>Ground Measurement Based LST</a:t>
            </a:r>
          </a:p>
          <a:p>
            <a:pPr marL="342900" indent="-342900">
              <a:spcBef>
                <a:spcPts val="200"/>
              </a:spcBef>
              <a:buClr>
                <a:srgbClr val="964035"/>
              </a:buClr>
              <a:buFont typeface="Webdings" charset="2"/>
              <a:buChar char="4"/>
            </a:pPr>
            <a:r>
              <a:rPr lang="en-US" sz="2000" dirty="0"/>
              <a:t>Ground Measurement Based Air Temperature</a:t>
            </a:r>
          </a:p>
          <a:p>
            <a:pPr lvl="0">
              <a:spcBef>
                <a:spcPts val="0"/>
              </a:spcBef>
              <a:buNone/>
            </a:pPr>
            <a:endParaRPr sz="2000" dirty="0"/>
          </a:p>
        </p:txBody>
      </p:sp>
      <p:sp>
        <p:nvSpPr>
          <p:cNvPr id="10" name="Shape 168"/>
          <p:cNvSpPr txBox="1">
            <a:spLocks noGrp="1"/>
          </p:cNvSpPr>
          <p:nvPr>
            <p:ph type="body" idx="4294967295"/>
          </p:nvPr>
        </p:nvSpPr>
        <p:spPr>
          <a:xfrm>
            <a:off x="8348500" y="2148550"/>
            <a:ext cx="3337800" cy="1167967"/>
          </a:xfrm>
          <a:prstGeom prst="rect">
            <a:avLst/>
          </a:prstGeom>
        </p:spPr>
        <p:txBody>
          <a:bodyPr wrap="square" lIns="91425" tIns="91425" rIns="91425" bIns="91425" anchor="t" anchorCtr="0">
            <a:noAutofit/>
          </a:bodyPr>
          <a:lstStyle/>
          <a:p>
            <a:pPr marL="342900" lvl="0" indent="-342900">
              <a:spcBef>
                <a:spcPts val="200"/>
              </a:spcBef>
              <a:buClr>
                <a:srgbClr val="964035"/>
              </a:buClr>
              <a:buFont typeface="Webdings" charset="2"/>
              <a:buChar char="4"/>
            </a:pPr>
            <a:r>
              <a:rPr lang="en-US" sz="2000" dirty="0">
                <a:solidFill>
                  <a:srgbClr val="404040"/>
                </a:solidFill>
              </a:rPr>
              <a:t>LST Validation</a:t>
            </a:r>
          </a:p>
        </p:txBody>
      </p:sp>
      <p:sp>
        <p:nvSpPr>
          <p:cNvPr id="12" name="Shape 170"/>
          <p:cNvSpPr txBox="1">
            <a:spLocks noGrp="1"/>
          </p:cNvSpPr>
          <p:nvPr>
            <p:ph type="body" idx="4294967295"/>
          </p:nvPr>
        </p:nvSpPr>
        <p:spPr>
          <a:xfrm>
            <a:off x="1000125" y="4090737"/>
            <a:ext cx="2958600" cy="1300501"/>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solidFill>
                  <a:srgbClr val="404040"/>
                </a:solidFill>
              </a:rPr>
              <a:t>LiDAR</a:t>
            </a:r>
          </a:p>
          <a:p>
            <a:pPr marL="342900" indent="-342900">
              <a:spcBef>
                <a:spcPts val="200"/>
              </a:spcBef>
              <a:buClr>
                <a:srgbClr val="964035"/>
              </a:buClr>
              <a:buFont typeface="Webdings" charset="2"/>
              <a:buChar char="4"/>
            </a:pPr>
            <a:r>
              <a:rPr lang="en-US" sz="2000" dirty="0">
                <a:solidFill>
                  <a:srgbClr val="404040"/>
                </a:solidFill>
              </a:rPr>
              <a:t>NAIP Aerial Imagery</a:t>
            </a:r>
          </a:p>
        </p:txBody>
      </p:sp>
      <p:sp>
        <p:nvSpPr>
          <p:cNvPr id="13" name="Shape 170"/>
          <p:cNvSpPr txBox="1">
            <a:spLocks noGrp="1"/>
          </p:cNvSpPr>
          <p:nvPr>
            <p:ph type="body" idx="4294967295"/>
          </p:nvPr>
        </p:nvSpPr>
        <p:spPr>
          <a:xfrm>
            <a:off x="1000125" y="5633044"/>
            <a:ext cx="2958600" cy="802105"/>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solidFill>
                  <a:srgbClr val="404040"/>
                </a:solidFill>
              </a:rPr>
              <a:t>CENSUS ACS</a:t>
            </a:r>
            <a:endParaRPr lang="en-US" sz="2000" dirty="0"/>
          </a:p>
        </p:txBody>
      </p:sp>
      <p:sp>
        <p:nvSpPr>
          <p:cNvPr id="14" name="Shape 173"/>
          <p:cNvSpPr txBox="1">
            <a:spLocks noGrp="1"/>
          </p:cNvSpPr>
          <p:nvPr>
            <p:ph type="body" idx="4294967295"/>
          </p:nvPr>
        </p:nvSpPr>
        <p:spPr>
          <a:xfrm>
            <a:off x="4361975" y="4021525"/>
            <a:ext cx="3873000" cy="1176117"/>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t>LiDAR Building and Walkway Layers</a:t>
            </a:r>
          </a:p>
          <a:p>
            <a:pPr marL="342900" indent="-342900">
              <a:spcBef>
                <a:spcPts val="200"/>
              </a:spcBef>
              <a:buClr>
                <a:srgbClr val="964035"/>
              </a:buClr>
              <a:buFont typeface="Webdings" charset="2"/>
              <a:buChar char="4"/>
            </a:pPr>
            <a:r>
              <a:rPr lang="en-US" sz="2000" dirty="0"/>
              <a:t>NAIP Vegetation Prevalence Layer</a:t>
            </a:r>
          </a:p>
          <a:p>
            <a:pPr lvl="0">
              <a:spcBef>
                <a:spcPts val="0"/>
              </a:spcBef>
              <a:buNone/>
            </a:pPr>
            <a:endParaRPr sz="2000" dirty="0"/>
          </a:p>
        </p:txBody>
      </p:sp>
      <p:sp>
        <p:nvSpPr>
          <p:cNvPr id="15" name="Shape 173"/>
          <p:cNvSpPr txBox="1">
            <a:spLocks noGrp="1"/>
          </p:cNvSpPr>
          <p:nvPr>
            <p:ph type="body" idx="4294967295"/>
          </p:nvPr>
        </p:nvSpPr>
        <p:spPr>
          <a:xfrm>
            <a:off x="4400759" y="5633044"/>
            <a:ext cx="3552932" cy="1224956"/>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t>Census Social Vulnerability Layers</a:t>
            </a:r>
          </a:p>
          <a:p>
            <a:pPr lvl="0">
              <a:spcBef>
                <a:spcPts val="0"/>
              </a:spcBef>
              <a:buNone/>
            </a:pPr>
            <a:endParaRPr sz="2000" dirty="0"/>
          </a:p>
        </p:txBody>
      </p:sp>
      <p:sp>
        <p:nvSpPr>
          <p:cNvPr id="16" name="Shape 168"/>
          <p:cNvSpPr txBox="1">
            <a:spLocks noGrp="1"/>
          </p:cNvSpPr>
          <p:nvPr>
            <p:ph type="body" idx="4294967295"/>
          </p:nvPr>
        </p:nvSpPr>
        <p:spPr>
          <a:xfrm>
            <a:off x="8395725" y="4090737"/>
            <a:ext cx="3337800" cy="999391"/>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dirty="0">
                <a:solidFill>
                  <a:srgbClr val="404040"/>
                </a:solidFill>
              </a:rPr>
              <a:t>Secondary Shade Analysis</a:t>
            </a:r>
          </a:p>
        </p:txBody>
      </p:sp>
      <p:sp>
        <p:nvSpPr>
          <p:cNvPr id="17" name="Shape 168"/>
          <p:cNvSpPr txBox="1">
            <a:spLocks noGrp="1"/>
          </p:cNvSpPr>
          <p:nvPr>
            <p:ph type="body" idx="4294967295"/>
          </p:nvPr>
        </p:nvSpPr>
        <p:spPr>
          <a:xfrm>
            <a:off x="8395725" y="5633044"/>
            <a:ext cx="3337800" cy="802105"/>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000">
                <a:solidFill>
                  <a:srgbClr val="404040"/>
                </a:solidFill>
              </a:rPr>
              <a:t>Heat </a:t>
            </a:r>
            <a:r>
              <a:rPr lang="en-US" sz="2000" dirty="0">
                <a:solidFill>
                  <a:srgbClr val="404040"/>
                </a:solidFill>
              </a:rPr>
              <a:t>Vulnerability Analysis</a:t>
            </a:r>
          </a:p>
        </p:txBody>
      </p:sp>
      <p:cxnSp>
        <p:nvCxnSpPr>
          <p:cNvPr id="19" name="Straight Connector 18"/>
          <p:cNvCxnSpPr/>
          <p:nvPr/>
        </p:nvCxnSpPr>
        <p:spPr>
          <a:xfrm>
            <a:off x="1090863" y="3850105"/>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90863" y="5391238"/>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8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 Validation</a:t>
            </a:r>
          </a:p>
        </p:txBody>
      </p:sp>
      <p:sp>
        <p:nvSpPr>
          <p:cNvPr id="7" name="Text Placeholder 6">
            <a:extLst>
              <a:ext uri="{FF2B5EF4-FFF2-40B4-BE49-F238E27FC236}">
                <a16:creationId xmlns:a16="http://schemas.microsoft.com/office/drawing/2014/main" id="{2ECDE596-5542-47F7-BA0E-CFA6E0A733B4}"/>
              </a:ext>
            </a:extLst>
          </p:cNvPr>
          <p:cNvSpPr>
            <a:spLocks noGrp="1"/>
          </p:cNvSpPr>
          <p:nvPr>
            <p:ph type="body" sz="half" idx="2"/>
          </p:nvPr>
        </p:nvSpPr>
        <p:spPr/>
        <p:txBody>
          <a:bodyPr>
            <a:normAutofit fontScale="92500" lnSpcReduction="10000"/>
          </a:bodyPr>
          <a:lstStyle/>
          <a:p>
            <a:r>
              <a:rPr lang="en-US" b="1" dirty="0"/>
              <a:t>Regression Result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R=0.821</a:t>
            </a:r>
          </a:p>
          <a:p>
            <a:r>
              <a:rPr lang="en-US" dirty="0"/>
              <a:t>R Square=0.675</a:t>
            </a:r>
          </a:p>
          <a:p>
            <a:r>
              <a:rPr lang="en-US" dirty="0"/>
              <a:t>Significance=0.001</a:t>
            </a:r>
          </a:p>
          <a:p>
            <a:br>
              <a:rPr lang="en-US" dirty="0"/>
            </a:br>
            <a:r>
              <a:rPr lang="en-US" dirty="0"/>
              <a:t>Regression Equation:</a:t>
            </a:r>
          </a:p>
          <a:p>
            <a:r>
              <a:rPr lang="en-US" dirty="0"/>
              <a:t>In-situ LST=0.48*Landsat LST+56</a:t>
            </a:r>
            <a:br>
              <a:rPr lang="en-US" dirty="0"/>
            </a:br>
            <a:endParaRPr lang="en-US" dirty="0"/>
          </a:p>
        </p:txBody>
      </p:sp>
      <p:pic>
        <p:nvPicPr>
          <p:cNvPr id="5" name="Shape 232">
            <a:extLst>
              <a:ext uri="{FF2B5EF4-FFF2-40B4-BE49-F238E27FC236}">
                <a16:creationId xmlns:a16="http://schemas.microsoft.com/office/drawing/2014/main" id="{7F7853D4-0E27-4145-9415-E2F14B00A72C}"/>
              </a:ext>
            </a:extLst>
          </p:cNvPr>
          <p:cNvPicPr preferRelativeResize="0"/>
          <p:nvPr/>
        </p:nvPicPr>
        <p:blipFill>
          <a:blip r:embed="rId3">
            <a:alphaModFix/>
          </a:blip>
          <a:stretch>
            <a:fillRect/>
          </a:stretch>
        </p:blipFill>
        <p:spPr>
          <a:xfrm>
            <a:off x="7701196" y="1342574"/>
            <a:ext cx="3128555" cy="2708301"/>
          </a:xfrm>
          <a:prstGeom prst="rect">
            <a:avLst/>
          </a:prstGeom>
          <a:noFill/>
          <a:ln>
            <a:noFill/>
          </a:ln>
        </p:spPr>
      </p:pic>
      <p:pic>
        <p:nvPicPr>
          <p:cNvPr id="6" name="Shape 234">
            <a:extLst>
              <a:ext uri="{FF2B5EF4-FFF2-40B4-BE49-F238E27FC236}">
                <a16:creationId xmlns:a16="http://schemas.microsoft.com/office/drawing/2014/main" id="{30D633BB-0A37-40BA-A7EC-82E31316ADB7}"/>
              </a:ext>
            </a:extLst>
          </p:cNvPr>
          <p:cNvPicPr preferRelativeResize="0"/>
          <p:nvPr/>
        </p:nvPicPr>
        <p:blipFill rotWithShape="1">
          <a:blip r:embed="rId4">
            <a:alphaModFix/>
          </a:blip>
          <a:srcRect/>
          <a:stretch/>
        </p:blipFill>
        <p:spPr>
          <a:xfrm>
            <a:off x="356234" y="1625811"/>
            <a:ext cx="6367500" cy="4105200"/>
          </a:xfrm>
          <a:prstGeom prst="rect">
            <a:avLst/>
          </a:prstGeom>
          <a:noFill/>
          <a:ln>
            <a:noFill/>
          </a:ln>
        </p:spPr>
      </p:pic>
    </p:spTree>
    <p:extLst>
      <p:ext uri="{BB962C8B-B14F-4D97-AF65-F5344CB8AC3E}">
        <p14:creationId xmlns:p14="http://schemas.microsoft.com/office/powerpoint/2010/main" val="197441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 Validation</a:t>
            </a:r>
          </a:p>
        </p:txBody>
      </p:sp>
      <p:grpSp>
        <p:nvGrpSpPr>
          <p:cNvPr id="11" name="Shape 240">
            <a:extLst>
              <a:ext uri="{FF2B5EF4-FFF2-40B4-BE49-F238E27FC236}">
                <a16:creationId xmlns:a16="http://schemas.microsoft.com/office/drawing/2014/main" id="{A0FA2141-CE19-4CC0-B113-E80D09677A9C}"/>
              </a:ext>
            </a:extLst>
          </p:cNvPr>
          <p:cNvGrpSpPr/>
          <p:nvPr/>
        </p:nvGrpSpPr>
        <p:grpSpPr>
          <a:xfrm>
            <a:off x="318856" y="1901425"/>
            <a:ext cx="6696000" cy="4097973"/>
            <a:chOff x="2747962" y="1435893"/>
            <a:chExt cx="6696000" cy="4097973"/>
          </a:xfrm>
        </p:grpSpPr>
        <p:pic>
          <p:nvPicPr>
            <p:cNvPr id="12" name="Shape 241">
              <a:extLst>
                <a:ext uri="{FF2B5EF4-FFF2-40B4-BE49-F238E27FC236}">
                  <a16:creationId xmlns:a16="http://schemas.microsoft.com/office/drawing/2014/main" id="{5FF7D423-1D12-430F-BEDE-7C943B6DD124}"/>
                </a:ext>
              </a:extLst>
            </p:cNvPr>
            <p:cNvPicPr preferRelativeResize="0"/>
            <p:nvPr/>
          </p:nvPicPr>
          <p:blipFill rotWithShape="1">
            <a:blip r:embed="rId3">
              <a:alphaModFix/>
            </a:blip>
            <a:srcRect/>
            <a:stretch/>
          </p:blipFill>
          <p:spPr>
            <a:xfrm>
              <a:off x="2747962" y="1435893"/>
              <a:ext cx="6696000" cy="3986100"/>
            </a:xfrm>
            <a:prstGeom prst="rect">
              <a:avLst/>
            </a:prstGeom>
            <a:noFill/>
            <a:ln>
              <a:noFill/>
            </a:ln>
          </p:spPr>
        </p:pic>
        <p:sp>
          <p:nvSpPr>
            <p:cNvPr id="13" name="Shape 242">
              <a:extLst>
                <a:ext uri="{FF2B5EF4-FFF2-40B4-BE49-F238E27FC236}">
                  <a16:creationId xmlns:a16="http://schemas.microsoft.com/office/drawing/2014/main" id="{5ADA6722-F4F5-4CAE-9F04-728B4ED9A5FA}"/>
                </a:ext>
              </a:extLst>
            </p:cNvPr>
            <p:cNvSpPr txBox="1"/>
            <p:nvPr/>
          </p:nvSpPr>
          <p:spPr>
            <a:xfrm>
              <a:off x="4721200" y="1523449"/>
              <a:ext cx="2749500" cy="5232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400" b="1" i="0" u="none" strike="noStrike" cap="none">
                  <a:solidFill>
                    <a:srgbClr val="000000"/>
                  </a:solidFill>
                  <a:latin typeface="Calibri"/>
                  <a:ea typeface="Calibri"/>
                  <a:cs typeface="Calibri"/>
                  <a:sym typeface="Calibri"/>
                </a:rPr>
                <a:t>Ground Temperature at Stop 2630 </a:t>
              </a:r>
            </a:p>
            <a:p>
              <a:pPr marL="0" marR="0" lvl="0" indent="0" algn="ctr" rtl="0">
                <a:spcBef>
                  <a:spcPts val="0"/>
                </a:spcBef>
                <a:buSzPct val="25000"/>
                <a:buNone/>
              </a:pPr>
              <a:r>
                <a:rPr lang="en-US" sz="1400" b="1" i="0" u="none" strike="noStrike" cap="none">
                  <a:solidFill>
                    <a:srgbClr val="000000"/>
                  </a:solidFill>
                  <a:latin typeface="Calibri"/>
                  <a:ea typeface="Calibri"/>
                  <a:cs typeface="Calibri"/>
                  <a:sym typeface="Calibri"/>
                </a:rPr>
                <a:t>On 2017/10/3 11:05 am</a:t>
              </a:r>
            </a:p>
          </p:txBody>
        </p:sp>
        <p:sp>
          <p:nvSpPr>
            <p:cNvPr id="14" name="Shape 243">
              <a:extLst>
                <a:ext uri="{FF2B5EF4-FFF2-40B4-BE49-F238E27FC236}">
                  <a16:creationId xmlns:a16="http://schemas.microsoft.com/office/drawing/2014/main" id="{FEC478FF-C612-491F-9D4C-528C8B5D4D00}"/>
                </a:ext>
              </a:extLst>
            </p:cNvPr>
            <p:cNvSpPr/>
            <p:nvPr/>
          </p:nvSpPr>
          <p:spPr>
            <a:xfrm>
              <a:off x="2747962" y="4975066"/>
              <a:ext cx="6696000" cy="447000"/>
            </a:xfrm>
            <a:prstGeom prst="parallelogram">
              <a:avLst>
                <a:gd name="adj" fmla="val 113636"/>
              </a:avLst>
            </a:prstGeom>
            <a:gradFill>
              <a:gsLst>
                <a:gs pos="0">
                  <a:srgbClr val="6E6E6E"/>
                </a:gs>
                <a:gs pos="48000">
                  <a:srgbClr val="A7A7A7"/>
                </a:gs>
                <a:gs pos="100000">
                  <a:srgbClr val="C9C9C9"/>
                </a:gs>
              </a:gsLst>
              <a:lin ang="16200038" scaled="0"/>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15" name="Shape 244" descr="Image result for bus stop bench icon png">
              <a:extLst>
                <a:ext uri="{FF2B5EF4-FFF2-40B4-BE49-F238E27FC236}">
                  <a16:creationId xmlns:a16="http://schemas.microsoft.com/office/drawing/2014/main" id="{B113BCAC-1C1D-475B-AE9D-AB98475611E5}"/>
                </a:ext>
              </a:extLst>
            </p:cNvPr>
            <p:cNvPicPr preferRelativeResize="0"/>
            <p:nvPr/>
          </p:nvPicPr>
          <p:blipFill rotWithShape="1">
            <a:blip r:embed="rId4">
              <a:alphaModFix/>
            </a:blip>
            <a:srcRect/>
            <a:stretch/>
          </p:blipFill>
          <p:spPr>
            <a:xfrm>
              <a:off x="5029200" y="4239920"/>
              <a:ext cx="1293946" cy="1293946"/>
            </a:xfrm>
            <a:prstGeom prst="rect">
              <a:avLst/>
            </a:prstGeom>
            <a:noFill/>
            <a:ln>
              <a:noFill/>
            </a:ln>
          </p:spPr>
        </p:pic>
        <p:pic>
          <p:nvPicPr>
            <p:cNvPr id="16" name="Shape 245" descr="Related image">
              <a:extLst>
                <a:ext uri="{FF2B5EF4-FFF2-40B4-BE49-F238E27FC236}">
                  <a16:creationId xmlns:a16="http://schemas.microsoft.com/office/drawing/2014/main" id="{BA6D423D-FC34-4DCB-B1AA-EBABCBE55187}"/>
                </a:ext>
              </a:extLst>
            </p:cNvPr>
            <p:cNvPicPr preferRelativeResize="0"/>
            <p:nvPr/>
          </p:nvPicPr>
          <p:blipFill rotWithShape="1">
            <a:blip r:embed="rId5">
              <a:alphaModFix/>
            </a:blip>
            <a:srcRect/>
            <a:stretch/>
          </p:blipFill>
          <p:spPr>
            <a:xfrm>
              <a:off x="3942080" y="4021693"/>
              <a:ext cx="1170136" cy="1170136"/>
            </a:xfrm>
            <a:prstGeom prst="rect">
              <a:avLst/>
            </a:prstGeom>
            <a:noFill/>
            <a:ln>
              <a:noFill/>
            </a:ln>
          </p:spPr>
        </p:pic>
        <p:pic>
          <p:nvPicPr>
            <p:cNvPr id="17" name="Shape 246" descr="Related image">
              <a:extLst>
                <a:ext uri="{FF2B5EF4-FFF2-40B4-BE49-F238E27FC236}">
                  <a16:creationId xmlns:a16="http://schemas.microsoft.com/office/drawing/2014/main" id="{EBB56416-49CC-42FD-AD09-572B3B02C2BD}"/>
                </a:ext>
              </a:extLst>
            </p:cNvPr>
            <p:cNvPicPr preferRelativeResize="0"/>
            <p:nvPr/>
          </p:nvPicPr>
          <p:blipFill rotWithShape="1">
            <a:blip r:embed="rId6">
              <a:alphaModFix/>
            </a:blip>
            <a:srcRect/>
            <a:stretch/>
          </p:blipFill>
          <p:spPr>
            <a:xfrm>
              <a:off x="3092371" y="4456706"/>
              <a:ext cx="568526" cy="568526"/>
            </a:xfrm>
            <a:prstGeom prst="rect">
              <a:avLst/>
            </a:prstGeom>
            <a:noFill/>
            <a:ln>
              <a:noFill/>
            </a:ln>
          </p:spPr>
        </p:pic>
        <p:pic>
          <p:nvPicPr>
            <p:cNvPr id="18" name="Shape 247" descr="Related image">
              <a:extLst>
                <a:ext uri="{FF2B5EF4-FFF2-40B4-BE49-F238E27FC236}">
                  <a16:creationId xmlns:a16="http://schemas.microsoft.com/office/drawing/2014/main" id="{1041A2CE-9DBF-427A-8E3D-70ADDFDFEF6F}"/>
                </a:ext>
              </a:extLst>
            </p:cNvPr>
            <p:cNvPicPr preferRelativeResize="0"/>
            <p:nvPr/>
          </p:nvPicPr>
          <p:blipFill rotWithShape="1">
            <a:blip r:embed="rId6">
              <a:alphaModFix/>
            </a:blip>
            <a:srcRect/>
            <a:stretch/>
          </p:blipFill>
          <p:spPr>
            <a:xfrm>
              <a:off x="3337150" y="4512586"/>
              <a:ext cx="568526" cy="568526"/>
            </a:xfrm>
            <a:prstGeom prst="rect">
              <a:avLst/>
            </a:prstGeom>
            <a:noFill/>
            <a:ln>
              <a:noFill/>
            </a:ln>
          </p:spPr>
        </p:pic>
        <p:pic>
          <p:nvPicPr>
            <p:cNvPr id="19" name="Shape 248" descr="Related image">
              <a:extLst>
                <a:ext uri="{FF2B5EF4-FFF2-40B4-BE49-F238E27FC236}">
                  <a16:creationId xmlns:a16="http://schemas.microsoft.com/office/drawing/2014/main" id="{ED1A97E5-4215-401A-B4B3-84383A2C1BC3}"/>
                </a:ext>
              </a:extLst>
            </p:cNvPr>
            <p:cNvPicPr preferRelativeResize="0"/>
            <p:nvPr/>
          </p:nvPicPr>
          <p:blipFill rotWithShape="1">
            <a:blip r:embed="rId6">
              <a:alphaModFix/>
            </a:blip>
            <a:srcRect/>
            <a:stretch/>
          </p:blipFill>
          <p:spPr>
            <a:xfrm>
              <a:off x="3562888" y="4549125"/>
              <a:ext cx="568526" cy="568526"/>
            </a:xfrm>
            <a:prstGeom prst="rect">
              <a:avLst/>
            </a:prstGeom>
            <a:noFill/>
            <a:ln>
              <a:noFill/>
            </a:ln>
          </p:spPr>
        </p:pic>
        <p:pic>
          <p:nvPicPr>
            <p:cNvPr id="20" name="Shape 249" descr="Related image">
              <a:extLst>
                <a:ext uri="{FF2B5EF4-FFF2-40B4-BE49-F238E27FC236}">
                  <a16:creationId xmlns:a16="http://schemas.microsoft.com/office/drawing/2014/main" id="{851D0777-CE4D-479C-BFBC-DF420E277D51}"/>
                </a:ext>
              </a:extLst>
            </p:cNvPr>
            <p:cNvPicPr preferRelativeResize="0"/>
            <p:nvPr/>
          </p:nvPicPr>
          <p:blipFill rotWithShape="1">
            <a:blip r:embed="rId6">
              <a:alphaModFix/>
            </a:blip>
            <a:srcRect/>
            <a:stretch/>
          </p:blipFill>
          <p:spPr>
            <a:xfrm>
              <a:off x="3801767" y="4493171"/>
              <a:ext cx="568526" cy="568526"/>
            </a:xfrm>
            <a:prstGeom prst="rect">
              <a:avLst/>
            </a:prstGeom>
            <a:noFill/>
            <a:ln>
              <a:noFill/>
            </a:ln>
          </p:spPr>
        </p:pic>
        <p:pic>
          <p:nvPicPr>
            <p:cNvPr id="21" name="Shape 250" descr="Related image">
              <a:extLst>
                <a:ext uri="{FF2B5EF4-FFF2-40B4-BE49-F238E27FC236}">
                  <a16:creationId xmlns:a16="http://schemas.microsoft.com/office/drawing/2014/main" id="{B6576E6D-3BC6-4339-9DD1-C1E70D13677D}"/>
                </a:ext>
              </a:extLst>
            </p:cNvPr>
            <p:cNvPicPr preferRelativeResize="0"/>
            <p:nvPr/>
          </p:nvPicPr>
          <p:blipFill rotWithShape="1">
            <a:blip r:embed="rId6">
              <a:alphaModFix/>
            </a:blip>
            <a:srcRect/>
            <a:stretch/>
          </p:blipFill>
          <p:spPr>
            <a:xfrm>
              <a:off x="4024322" y="4466827"/>
              <a:ext cx="568526" cy="568526"/>
            </a:xfrm>
            <a:prstGeom prst="rect">
              <a:avLst/>
            </a:prstGeom>
            <a:noFill/>
            <a:ln>
              <a:noFill/>
            </a:ln>
          </p:spPr>
        </p:pic>
      </p:grpSp>
      <p:grpSp>
        <p:nvGrpSpPr>
          <p:cNvPr id="22" name="Shape 253">
            <a:extLst>
              <a:ext uri="{FF2B5EF4-FFF2-40B4-BE49-F238E27FC236}">
                <a16:creationId xmlns:a16="http://schemas.microsoft.com/office/drawing/2014/main" id="{94DE5B6E-8FCF-411D-AFB5-6148C825188D}"/>
              </a:ext>
            </a:extLst>
          </p:cNvPr>
          <p:cNvGrpSpPr/>
          <p:nvPr/>
        </p:nvGrpSpPr>
        <p:grpSpPr>
          <a:xfrm>
            <a:off x="7629820" y="1166370"/>
            <a:ext cx="3944453" cy="3106412"/>
            <a:chOff x="7536194" y="1707838"/>
            <a:chExt cx="3611475" cy="2833025"/>
          </a:xfrm>
        </p:grpSpPr>
        <p:pic>
          <p:nvPicPr>
            <p:cNvPr id="23" name="Shape 254">
              <a:extLst>
                <a:ext uri="{FF2B5EF4-FFF2-40B4-BE49-F238E27FC236}">
                  <a16:creationId xmlns:a16="http://schemas.microsoft.com/office/drawing/2014/main" id="{C185220E-0365-434C-8A2F-E790A621505D}"/>
                </a:ext>
              </a:extLst>
            </p:cNvPr>
            <p:cNvPicPr preferRelativeResize="0"/>
            <p:nvPr/>
          </p:nvPicPr>
          <p:blipFill>
            <a:blip r:embed="rId7">
              <a:alphaModFix/>
            </a:blip>
            <a:stretch>
              <a:fillRect/>
            </a:stretch>
          </p:blipFill>
          <p:spPr>
            <a:xfrm>
              <a:off x="7536194" y="1707838"/>
              <a:ext cx="3611475" cy="2833025"/>
            </a:xfrm>
            <a:prstGeom prst="rect">
              <a:avLst/>
            </a:prstGeom>
            <a:noFill/>
            <a:ln>
              <a:noFill/>
            </a:ln>
          </p:spPr>
        </p:pic>
        <p:cxnSp>
          <p:nvCxnSpPr>
            <p:cNvPr id="24" name="Shape 255">
              <a:extLst>
                <a:ext uri="{FF2B5EF4-FFF2-40B4-BE49-F238E27FC236}">
                  <a16:creationId xmlns:a16="http://schemas.microsoft.com/office/drawing/2014/main" id="{ACDCF89B-6298-4121-BD83-949460B99453}"/>
                </a:ext>
              </a:extLst>
            </p:cNvPr>
            <p:cNvCxnSpPr/>
            <p:nvPr/>
          </p:nvCxnSpPr>
          <p:spPr>
            <a:xfrm>
              <a:off x="8019425" y="3373700"/>
              <a:ext cx="3090300" cy="0"/>
            </a:xfrm>
            <a:prstGeom prst="straightConnector1">
              <a:avLst/>
            </a:prstGeom>
            <a:noFill/>
            <a:ln w="9525" cap="flat" cmpd="sng">
              <a:solidFill>
                <a:srgbClr val="FF0000"/>
              </a:solidFill>
              <a:prstDash val="dash"/>
              <a:round/>
              <a:headEnd type="none" w="lg" len="lg"/>
              <a:tailEnd type="none" w="lg" len="lg"/>
            </a:ln>
          </p:spPr>
        </p:cxnSp>
      </p:grpSp>
      <p:grpSp>
        <p:nvGrpSpPr>
          <p:cNvPr id="25" name="Shape 256">
            <a:extLst>
              <a:ext uri="{FF2B5EF4-FFF2-40B4-BE49-F238E27FC236}">
                <a16:creationId xmlns:a16="http://schemas.microsoft.com/office/drawing/2014/main" id="{12A049C8-13A4-4EF9-9163-B3F75A619F9F}"/>
              </a:ext>
            </a:extLst>
          </p:cNvPr>
          <p:cNvGrpSpPr/>
          <p:nvPr/>
        </p:nvGrpSpPr>
        <p:grpSpPr>
          <a:xfrm>
            <a:off x="7629825" y="4472400"/>
            <a:ext cx="4472224" cy="2282525"/>
            <a:chOff x="7629825" y="4472400"/>
            <a:chExt cx="4472224" cy="2282525"/>
          </a:xfrm>
        </p:grpSpPr>
        <p:pic>
          <p:nvPicPr>
            <p:cNvPr id="26" name="Shape 257">
              <a:extLst>
                <a:ext uri="{FF2B5EF4-FFF2-40B4-BE49-F238E27FC236}">
                  <a16:creationId xmlns:a16="http://schemas.microsoft.com/office/drawing/2014/main" id="{6B7B66AB-C6D6-48DB-A77A-9B1C394CA1BB}"/>
                </a:ext>
              </a:extLst>
            </p:cNvPr>
            <p:cNvPicPr preferRelativeResize="0"/>
            <p:nvPr/>
          </p:nvPicPr>
          <p:blipFill>
            <a:blip r:embed="rId8">
              <a:alphaModFix/>
            </a:blip>
            <a:stretch>
              <a:fillRect/>
            </a:stretch>
          </p:blipFill>
          <p:spPr>
            <a:xfrm>
              <a:off x="10089712" y="4742588"/>
              <a:ext cx="2012337" cy="2012337"/>
            </a:xfrm>
            <a:prstGeom prst="rect">
              <a:avLst/>
            </a:prstGeom>
            <a:noFill/>
            <a:ln>
              <a:noFill/>
            </a:ln>
          </p:spPr>
        </p:pic>
        <p:sp>
          <p:nvSpPr>
            <p:cNvPr id="27" name="Shape 258">
              <a:extLst>
                <a:ext uri="{FF2B5EF4-FFF2-40B4-BE49-F238E27FC236}">
                  <a16:creationId xmlns:a16="http://schemas.microsoft.com/office/drawing/2014/main" id="{8A85F4A2-07F7-4FBA-AA02-7333C00485B9}"/>
                </a:ext>
              </a:extLst>
            </p:cNvPr>
            <p:cNvSpPr/>
            <p:nvPr/>
          </p:nvSpPr>
          <p:spPr>
            <a:xfrm>
              <a:off x="7629825" y="4472400"/>
              <a:ext cx="1452900" cy="1213800"/>
            </a:xfrm>
            <a:prstGeom prst="cloudCallout">
              <a:avLst>
                <a:gd name="adj1" fmla="val 122645"/>
                <a:gd name="adj2" fmla="val 32105"/>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28" name="Shape 251">
            <a:extLst>
              <a:ext uri="{FF2B5EF4-FFF2-40B4-BE49-F238E27FC236}">
                <a16:creationId xmlns:a16="http://schemas.microsoft.com/office/drawing/2014/main" id="{E3597E4B-8666-4A55-86E6-B37FB0F22891}"/>
              </a:ext>
            </a:extLst>
          </p:cNvPr>
          <p:cNvSpPr/>
          <p:nvPr/>
        </p:nvSpPr>
        <p:spPr>
          <a:xfrm>
            <a:off x="3953250" y="3428388"/>
            <a:ext cx="1452900" cy="1044000"/>
          </a:xfrm>
          <a:prstGeom prst="cloudCallout">
            <a:avLst>
              <a:gd name="adj1" fmla="val -181875"/>
              <a:gd name="adj2" fmla="val -7645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9" name="Shape 252">
            <a:extLst>
              <a:ext uri="{FF2B5EF4-FFF2-40B4-BE49-F238E27FC236}">
                <a16:creationId xmlns:a16="http://schemas.microsoft.com/office/drawing/2014/main" id="{50DB46E0-6064-490D-9842-2476A3739BCD}"/>
              </a:ext>
            </a:extLst>
          </p:cNvPr>
          <p:cNvSpPr txBox="1"/>
          <p:nvPr/>
        </p:nvSpPr>
        <p:spPr>
          <a:xfrm>
            <a:off x="4050025" y="3742950"/>
            <a:ext cx="1452900" cy="414900"/>
          </a:xfrm>
          <a:prstGeom prst="rect">
            <a:avLst/>
          </a:prstGeom>
          <a:noFill/>
          <a:ln>
            <a:noFill/>
          </a:ln>
        </p:spPr>
        <p:txBody>
          <a:bodyPr wrap="square" lIns="91425" tIns="91425" rIns="91425" bIns="91425" anchor="t" anchorCtr="0">
            <a:noAutofit/>
          </a:bodyPr>
          <a:lstStyle/>
          <a:p>
            <a:pPr lvl="0">
              <a:spcBef>
                <a:spcPts val="0"/>
              </a:spcBef>
              <a:buNone/>
            </a:pPr>
            <a:r>
              <a:rPr lang="en-US" sz="1600" dirty="0"/>
              <a:t>118-77=</a:t>
            </a:r>
            <a:r>
              <a:rPr lang="en-US" sz="1600" b="1" dirty="0">
                <a:solidFill>
                  <a:srgbClr val="FF0000"/>
                </a:solidFill>
              </a:rPr>
              <a:t>41 °F</a:t>
            </a:r>
          </a:p>
        </p:txBody>
      </p:sp>
      <p:sp>
        <p:nvSpPr>
          <p:cNvPr id="31" name="Shape 259">
            <a:extLst>
              <a:ext uri="{FF2B5EF4-FFF2-40B4-BE49-F238E27FC236}">
                <a16:creationId xmlns:a16="http://schemas.microsoft.com/office/drawing/2014/main" id="{C26B9AF8-6613-42D2-BE9F-8EFE340A7511}"/>
              </a:ext>
            </a:extLst>
          </p:cNvPr>
          <p:cNvSpPr txBox="1"/>
          <p:nvPr/>
        </p:nvSpPr>
        <p:spPr>
          <a:xfrm>
            <a:off x="7739475" y="4579608"/>
            <a:ext cx="1343400" cy="851100"/>
          </a:xfrm>
          <a:prstGeom prst="rect">
            <a:avLst/>
          </a:prstGeom>
          <a:noFill/>
          <a:ln>
            <a:noFill/>
          </a:ln>
        </p:spPr>
        <p:txBody>
          <a:bodyPr wrap="square" lIns="91425" tIns="91425" rIns="91425" bIns="91425" anchor="t" anchorCtr="0">
            <a:noAutofit/>
          </a:bodyPr>
          <a:lstStyle/>
          <a:p>
            <a:r>
              <a:rPr lang="en-US" sz="1400" kern="0" dirty="0">
                <a:solidFill>
                  <a:srgbClr val="000000"/>
                </a:solidFill>
                <a:latin typeface="Century Gothic" panose="020B0502020202020204" pitchFamily="34" charset="0"/>
                <a:cs typeface="Arial"/>
                <a:sym typeface="Arial"/>
              </a:rPr>
              <a:t>What different can shade make?</a:t>
            </a:r>
          </a:p>
        </p:txBody>
      </p:sp>
    </p:spTree>
    <p:extLst>
      <p:ext uri="{BB962C8B-B14F-4D97-AF65-F5344CB8AC3E}">
        <p14:creationId xmlns:p14="http://schemas.microsoft.com/office/powerpoint/2010/main" val="1691644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6570</TotalTime>
  <Words>1770</Words>
  <Application>Microsoft Office PowerPoint</Application>
  <PresentationFormat>Widescreen</PresentationFormat>
  <Paragraphs>185</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.AppleSystemUIFont</vt:lpstr>
      <vt:lpstr>Arial</vt:lpstr>
      <vt:lpstr>Calibri</vt:lpstr>
      <vt:lpstr>Century Gothic</vt:lpstr>
      <vt:lpstr>Garamond</vt:lpstr>
      <vt:lpstr>Webdings</vt:lpstr>
      <vt:lpstr>Office Theme</vt:lpstr>
      <vt:lpstr>PowerPoint Presentation</vt:lpstr>
      <vt:lpstr>Study Area &amp; Period</vt:lpstr>
      <vt:lpstr>Background</vt:lpstr>
      <vt:lpstr>Community Concerns</vt:lpstr>
      <vt:lpstr>Project Objectives</vt:lpstr>
      <vt:lpstr>Earth Observations</vt:lpstr>
      <vt:lpstr>Methodology</vt:lpstr>
      <vt:lpstr>LST Validation</vt:lpstr>
      <vt:lpstr>LST Validation</vt:lpstr>
      <vt:lpstr>Air Temperature Assessment</vt:lpstr>
      <vt:lpstr>Land Cover Classification</vt:lpstr>
      <vt:lpstr>Vegetation and Air Temperature</vt:lpstr>
      <vt:lpstr>Building and Air Temperature</vt:lpstr>
      <vt:lpstr>Heat Vulnerability Assessment</vt:lpstr>
      <vt:lpstr>Conclusions</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Mario Chavez</cp:lastModifiedBy>
  <cp:revision>170</cp:revision>
  <dcterms:created xsi:type="dcterms:W3CDTF">2017-05-15T13:42:39Z</dcterms:created>
  <dcterms:modified xsi:type="dcterms:W3CDTF">2017-11-13T03:25:58Z</dcterms:modified>
</cp:coreProperties>
</file>