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oss Cut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7845"/>
      </a:accent1>
      <a:accent2>
        <a:srgbClr val="F19C58"/>
      </a:accent2>
      <a:accent3>
        <a:srgbClr val="FEC36E"/>
      </a:accent3>
      <a:accent4>
        <a:srgbClr val="517FAB"/>
      </a:accent4>
      <a:accent5>
        <a:srgbClr val="4D999E"/>
      </a:accent5>
      <a:accent6>
        <a:srgbClr val="4BB18B"/>
      </a:accent6>
      <a:hlink>
        <a:srgbClr val="E97845"/>
      </a:hlink>
      <a:folHlink>
        <a:srgbClr val="E97845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73</cp:revision>
  <dcterms:created xsi:type="dcterms:W3CDTF">2015-06-02T14:58:58Z</dcterms:created>
  <dcterms:modified xsi:type="dcterms:W3CDTF">2015-06-11T20:49:05Z</dcterms:modified>
</cp:coreProperties>
</file>