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10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Utilizing </a:t>
            </a:r>
            <a:r>
              <a:rPr lang="en-US" i="1" dirty="0" smtClean="0"/>
              <a:t>Near Real-Time Landslide </a:t>
            </a:r>
            <a:r>
              <a:rPr lang="en-US" i="1" dirty="0"/>
              <a:t>Identification </a:t>
            </a:r>
            <a:r>
              <a:rPr lang="en-US" i="1" dirty="0" smtClean="0"/>
              <a:t>and Precipitation Monitoring Products </a:t>
            </a:r>
            <a:r>
              <a:rPr lang="en-US" i="1" dirty="0"/>
              <a:t>for Enhanced Landslide Detection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Himalayan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32462978"/>
            <a:ext cx="8229600" cy="199837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Justin Roberts-Pierel, Aakash Ahamed</a:t>
            </a:r>
          </a:p>
          <a:p>
            <a:r>
              <a:rPr lang="en-US" dirty="0" smtClean="0"/>
              <a:t>(Will change to a picture including Jessica Fayne)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535886" y="33194104"/>
            <a:ext cx="8229600" cy="166405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International Centre for Integrated Mountain Development (ICIMOD), Kathmandu, Nepal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069818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7999" y="2438499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Better characterize landslide hazards within Nepal and the Himalaya region</a:t>
            </a:r>
          </a:p>
          <a:p>
            <a:pPr marL="347663" indent="-347663"/>
            <a:r>
              <a:rPr lang="en-US" dirty="0" smtClean="0"/>
              <a:t>Utilize newly available high resolution remote sensing data and international landslide mapping efforts following the </a:t>
            </a:r>
            <a:r>
              <a:rPr lang="en-US" dirty="0" err="1" smtClean="0"/>
              <a:t>Gorkha</a:t>
            </a:r>
            <a:r>
              <a:rPr lang="en-US" dirty="0" smtClean="0"/>
              <a:t> earthquake to develop a landslide identification product </a:t>
            </a:r>
          </a:p>
          <a:p>
            <a:pPr marL="347663" indent="-347663"/>
            <a:r>
              <a:rPr lang="en-US" dirty="0" smtClean="0"/>
              <a:t>Analyze historical precipitation data and create a near real-time precipitation monitoring system</a:t>
            </a:r>
          </a:p>
          <a:p>
            <a:pPr marL="347663" indent="-347663"/>
            <a:r>
              <a:rPr lang="en-US" dirty="0" smtClean="0"/>
              <a:t>Develop a near real-time tool incorporating the identification product and precipitation monitoring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130711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7999" y="190885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353018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7999" y="2366247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22686" y="324826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35886" y="324826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030896"/>
            <a:ext cx="25603200" cy="1308642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GSFC: Justin </a:t>
            </a:r>
            <a:r>
              <a:rPr lang="en-US" dirty="0" smtClean="0"/>
              <a:t>Roberts-Pierel (Project Lead), Aakash Ahamed, Jessica </a:t>
            </a:r>
            <a:r>
              <a:rPr lang="en-US" dirty="0" smtClean="0"/>
              <a:t>Fayne</a:t>
            </a:r>
          </a:p>
          <a:p>
            <a:r>
              <a:rPr lang="en-US" dirty="0" smtClean="0"/>
              <a:t>ICIMOD: Kanti Sen Ojha,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Dawa</a:t>
            </a:r>
            <a:r>
              <a:rPr lang="en-US" dirty="0" smtClean="0"/>
              <a:t> Sherpa, </a:t>
            </a:r>
            <a:r>
              <a:rPr lang="en-US" dirty="0" err="1" smtClean="0"/>
              <a:t>Binu</a:t>
            </a:r>
            <a:r>
              <a:rPr lang="en-US" dirty="0" smtClean="0"/>
              <a:t> </a:t>
            </a:r>
            <a:r>
              <a:rPr lang="en-US" dirty="0" err="1" smtClean="0"/>
              <a:t>Maharjan</a:t>
            </a:r>
            <a:r>
              <a:rPr lang="en-US" dirty="0" smtClean="0"/>
              <a:t>, Amanda </a:t>
            </a:r>
            <a:r>
              <a:rPr lang="en-US" dirty="0" err="1" smtClean="0"/>
              <a:t>Schochet</a:t>
            </a:r>
            <a:endParaRPr lang="en-US" dirty="0" smtClean="0"/>
          </a:p>
          <a:p>
            <a:r>
              <a:rPr lang="en-US" sz="2400" dirty="0" smtClean="0"/>
              <a:t>NASA DEVELOP</a:t>
            </a:r>
            <a:endParaRPr lang="en-US" sz="2400" dirty="0"/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8222685" y="33247281"/>
            <a:ext cx="8229600" cy="16108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Advisors: </a:t>
            </a:r>
            <a:r>
              <a:rPr lang="en-US" dirty="0" smtClean="0"/>
              <a:t>GSFC- </a:t>
            </a:r>
            <a:r>
              <a:rPr lang="en-US" dirty="0" smtClean="0"/>
              <a:t>Dr</a:t>
            </a:r>
            <a:r>
              <a:rPr lang="en-US" dirty="0" smtClean="0"/>
              <a:t>. Dalia Kirschbaum, Thomas </a:t>
            </a:r>
            <a:r>
              <a:rPr lang="en-US" dirty="0" smtClean="0"/>
              <a:t>Stanley</a:t>
            </a:r>
          </a:p>
          <a:p>
            <a:r>
              <a:rPr lang="en-US" dirty="0" smtClean="0"/>
              <a:t>                ICIMOD- Sebastian Wesselman</a:t>
            </a:r>
            <a:endParaRPr lang="en-US" dirty="0" smtClean="0"/>
          </a:p>
          <a:p>
            <a:r>
              <a:rPr lang="en-US" dirty="0" smtClean="0"/>
              <a:t>Past contributors: Amanda Rumsey, Jamie </a:t>
            </a:r>
            <a:r>
              <a:rPr lang="en-US" dirty="0" err="1" smtClean="0"/>
              <a:t>Shiplet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55" y="22132772"/>
            <a:ext cx="2046001" cy="10241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788" y="19857954"/>
            <a:ext cx="1934422" cy="1581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788" y="21848365"/>
            <a:ext cx="2045999" cy="15401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55" y="19981005"/>
            <a:ext cx="1854545" cy="1581000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19484293" y="20382779"/>
            <a:ext cx="1212202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TRMM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20493656" y="22405526"/>
            <a:ext cx="1058926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GPM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23938787" y="20431139"/>
            <a:ext cx="1487714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8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23938787" y="22427109"/>
            <a:ext cx="945306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8227" y="13800915"/>
            <a:ext cx="25400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GPM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4" y="17258309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Landsat 8</a:t>
            </a:r>
            <a:endParaRPr lang="en-US" sz="4400" dirty="0"/>
          </a:p>
        </p:txBody>
      </p:sp>
      <p:sp>
        <p:nvSpPr>
          <p:cNvPr id="42" name="TextBox 41"/>
          <p:cNvSpPr txBox="1"/>
          <p:nvPr/>
        </p:nvSpPr>
        <p:spPr>
          <a:xfrm>
            <a:off x="1502742" y="15181794"/>
            <a:ext cx="25400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TRMM</a:t>
            </a:r>
            <a:endParaRPr lang="en-US" sz="4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912374" y="15085094"/>
            <a:ext cx="666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68540" y="13630761"/>
            <a:ext cx="2822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Historical TRMM data was used to calculate monthly mean thresholds used to detect anomalies in near real-time with GPM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8921236" y="13621262"/>
            <a:ext cx="231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Monitors GPM IMERG data every 30 minutes looking for anomalies compared with calculated threshold values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382997" y="16705250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Landsat 8 data is downloaded using Python 3 in near real-time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632573"/>
            <a:ext cx="4920343" cy="36902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93" y="12371796"/>
            <a:ext cx="7545548" cy="579313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3507180" y="18396808"/>
            <a:ext cx="2578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Source: ICIMOD</a:t>
            </a:r>
            <a:endParaRPr lang="en-US" sz="27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86" y="12380387"/>
            <a:ext cx="1973942" cy="218022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4230886" y="12380386"/>
            <a:ext cx="1973942" cy="217748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24004" y="19232931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SRTM</a:t>
            </a:r>
            <a:endParaRPr lang="en-US" sz="4400" dirty="0"/>
          </a:p>
        </p:txBody>
      </p:sp>
      <p:sp>
        <p:nvSpPr>
          <p:cNvPr id="61" name="TextBox 60"/>
          <p:cNvSpPr txBox="1"/>
          <p:nvPr/>
        </p:nvSpPr>
        <p:spPr>
          <a:xfrm>
            <a:off x="1524004" y="20140687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ASTER</a:t>
            </a:r>
            <a:endParaRPr lang="en-US" sz="4400" dirty="0"/>
          </a:p>
        </p:txBody>
      </p:sp>
      <p:sp>
        <p:nvSpPr>
          <p:cNvPr id="62" name="TextBox 61"/>
          <p:cNvSpPr txBox="1"/>
          <p:nvPr/>
        </p:nvSpPr>
        <p:spPr>
          <a:xfrm>
            <a:off x="3126321" y="18136906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SWIR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1524004" y="18136906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IR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4" y="18600440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Red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126321" y="18600120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QA</a:t>
            </a:r>
            <a:endParaRPr lang="en-US" sz="1600" dirty="0"/>
          </a:p>
        </p:txBody>
      </p:sp>
      <p:sp>
        <p:nvSpPr>
          <p:cNvPr id="66" name="Right Brace 65"/>
          <p:cNvSpPr/>
          <p:nvPr/>
        </p:nvSpPr>
        <p:spPr>
          <a:xfrm>
            <a:off x="4180117" y="17229281"/>
            <a:ext cx="667659" cy="37487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5400000">
            <a:off x="2905577" y="18960893"/>
            <a:ext cx="286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Collection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165020" y="18718925"/>
            <a:ext cx="2672696" cy="6771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Cloud Mask</a:t>
            </a:r>
            <a:endParaRPr lang="en-US" sz="3800" dirty="0"/>
          </a:p>
        </p:txBody>
      </p:sp>
      <p:sp>
        <p:nvSpPr>
          <p:cNvPr id="69" name="TextBox 68"/>
          <p:cNvSpPr txBox="1"/>
          <p:nvPr/>
        </p:nvSpPr>
        <p:spPr>
          <a:xfrm>
            <a:off x="5090361" y="19528669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QA band from Landsat 8 is used to remove clouds from the other bands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8653326" y="17244089"/>
            <a:ext cx="2672696" cy="6771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Red Increase</a:t>
            </a:r>
            <a:endParaRPr lang="en-US" sz="3800" dirty="0"/>
          </a:p>
        </p:txBody>
      </p:sp>
      <p:sp>
        <p:nvSpPr>
          <p:cNvPr id="72" name="Right Brace 71"/>
          <p:cNvSpPr/>
          <p:nvPr/>
        </p:nvSpPr>
        <p:spPr>
          <a:xfrm rot="10800000">
            <a:off x="8023293" y="17208216"/>
            <a:ext cx="667659" cy="3755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666059" y="18730756"/>
            <a:ext cx="2672696" cy="676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3200" dirty="0" smtClean="0"/>
              <a:t>Moisture Index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8666059" y="20216190"/>
            <a:ext cx="2672696" cy="676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Remove Flat Terrain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8597481" y="18029105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Calculate percent change between two Red band images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8578667" y="19590103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Compare two images’ moisture using IR and SWIR bands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8420325" y="21032994"/>
            <a:ext cx="3164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Remove pixels with slopes lower than 15%</a:t>
            </a:r>
            <a:endParaRPr lang="en-US" sz="1400" dirty="0"/>
          </a:p>
        </p:txBody>
      </p:sp>
      <p:sp>
        <p:nvSpPr>
          <p:cNvPr id="79" name="Right Brace 78"/>
          <p:cNvSpPr/>
          <p:nvPr/>
        </p:nvSpPr>
        <p:spPr>
          <a:xfrm>
            <a:off x="11338755" y="17222716"/>
            <a:ext cx="667659" cy="3755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33274" y="18448555"/>
            <a:ext cx="3630417" cy="121784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2434507" y="19689985"/>
            <a:ext cx="322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detection capabilities of SLIP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 rot="16200000">
            <a:off x="387112" y="18578706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SLIP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 rot="5400000">
            <a:off x="10009421" y="18833330"/>
            <a:ext cx="304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Evaluation</a:t>
            </a:r>
            <a:endParaRPr lang="en-US" sz="3200" dirty="0"/>
          </a:p>
        </p:txBody>
      </p:sp>
      <p:sp>
        <p:nvSpPr>
          <p:cNvPr id="84" name="TextBox 83"/>
          <p:cNvSpPr txBox="1"/>
          <p:nvPr/>
        </p:nvSpPr>
        <p:spPr>
          <a:xfrm>
            <a:off x="2017236" y="14694631"/>
            <a:ext cx="1738086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IMERG 30-Minute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2125337" y="16098363"/>
            <a:ext cx="1513115" cy="3395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TMPA-RT 3B42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1386989" y="13272439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GPM data is downloaded using Python 3 in near real-time </a:t>
            </a:r>
            <a:endParaRPr lang="en-US" sz="1400" dirty="0"/>
          </a:p>
        </p:txBody>
      </p:sp>
      <p:sp>
        <p:nvSpPr>
          <p:cNvPr id="87" name="Right Brace 86"/>
          <p:cNvSpPr/>
          <p:nvPr/>
        </p:nvSpPr>
        <p:spPr>
          <a:xfrm>
            <a:off x="4187224" y="13717861"/>
            <a:ext cx="667659" cy="27797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 rot="5400000">
            <a:off x="3130241" y="14909193"/>
            <a:ext cx="2346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Data Collection</a:t>
            </a:r>
            <a:endParaRPr lang="en-US" sz="2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268540" y="14746540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Thresholds</a:t>
            </a:r>
            <a:endParaRPr lang="en-US" sz="3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8719673" y="14746540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Comparison</a:t>
            </a:r>
            <a:endParaRPr lang="en-US" sz="3800" dirty="0"/>
          </a:p>
        </p:txBody>
      </p:sp>
      <p:cxnSp>
        <p:nvCxnSpPr>
          <p:cNvPr id="133" name="Elbow Connector 132"/>
          <p:cNvCxnSpPr/>
          <p:nvPr/>
        </p:nvCxnSpPr>
        <p:spPr>
          <a:xfrm flipV="1">
            <a:off x="11338755" y="14393075"/>
            <a:ext cx="1859094" cy="692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rot="16200000" flipH="1">
            <a:off x="12752683" y="14591275"/>
            <a:ext cx="841165" cy="1828800"/>
          </a:xfrm>
          <a:prstGeom prst="bentConnector3">
            <a:avLst>
              <a:gd name="adj1" fmla="val 517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3323691" y="14042945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Alert</a:t>
            </a:r>
            <a:endParaRPr lang="en-US" sz="3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3407564" y="12955958"/>
            <a:ext cx="231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If current rainfall levels are significantly higher than thresholds, an alert is created for the affected area </a:t>
            </a:r>
            <a:endParaRPr lang="en-US" sz="1400" dirty="0"/>
          </a:p>
        </p:txBody>
      </p:sp>
      <p:sp>
        <p:nvSpPr>
          <p:cNvPr id="149" name="Right Brace 148"/>
          <p:cNvSpPr/>
          <p:nvPr/>
        </p:nvSpPr>
        <p:spPr>
          <a:xfrm>
            <a:off x="15900184" y="16620670"/>
            <a:ext cx="667659" cy="2467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 rot="16200000">
            <a:off x="265322" y="14316316"/>
            <a:ext cx="1786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DRIP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331642" y="17258309"/>
            <a:ext cx="343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precipitation monitoring by DRIP</a:t>
            </a:r>
            <a:endParaRPr lang="en-US" sz="1400" dirty="0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74" y="15987169"/>
            <a:ext cx="3666910" cy="1221047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 rot="5400000">
            <a:off x="14720021" y="17550918"/>
            <a:ext cx="434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Combined Model Output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1787</TotalTime>
  <Words>418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Roberts-Pierel, Justin D. (GSFC-6104)[UNIVERSITY OF MARYLAND BALTIMORE COUNTY]</cp:lastModifiedBy>
  <cp:revision>106</cp:revision>
  <dcterms:created xsi:type="dcterms:W3CDTF">2015-06-02T14:58:58Z</dcterms:created>
  <dcterms:modified xsi:type="dcterms:W3CDTF">2015-06-30T19:59:49Z</dcterms:modified>
</cp:coreProperties>
</file>