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719" r:id="rId5"/>
  </p:sldMasterIdLst>
  <p:notesMasterIdLst>
    <p:notesMasterId r:id="rId35"/>
  </p:notesMasterIdLst>
  <p:sldIdLst>
    <p:sldId id="321" r:id="rId6"/>
    <p:sldId id="322" r:id="rId7"/>
    <p:sldId id="340" r:id="rId8"/>
    <p:sldId id="359" r:id="rId9"/>
    <p:sldId id="341" r:id="rId10"/>
    <p:sldId id="328" r:id="rId11"/>
    <p:sldId id="329" r:id="rId12"/>
    <p:sldId id="333" r:id="rId13"/>
    <p:sldId id="331" r:id="rId14"/>
    <p:sldId id="350" r:id="rId15"/>
    <p:sldId id="335" r:id="rId16"/>
    <p:sldId id="334" r:id="rId17"/>
    <p:sldId id="347" r:id="rId18"/>
    <p:sldId id="344" r:id="rId19"/>
    <p:sldId id="345" r:id="rId20"/>
    <p:sldId id="346" r:id="rId21"/>
    <p:sldId id="348" r:id="rId22"/>
    <p:sldId id="349" r:id="rId23"/>
    <p:sldId id="343" r:id="rId24"/>
    <p:sldId id="342" r:id="rId25"/>
    <p:sldId id="353" r:id="rId26"/>
    <p:sldId id="355" r:id="rId27"/>
    <p:sldId id="356" r:id="rId28"/>
    <p:sldId id="351" r:id="rId29"/>
    <p:sldId id="358" r:id="rId30"/>
    <p:sldId id="357" r:id="rId31"/>
    <p:sldId id="337" r:id="rId32"/>
    <p:sldId id="338" r:id="rId33"/>
    <p:sldId id="30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0D50"/>
    <a:srgbClr val="CB0B30"/>
    <a:srgbClr val="CB1123"/>
    <a:srgbClr val="C0031D"/>
    <a:srgbClr val="0299FF"/>
    <a:srgbClr val="00A3DD"/>
    <a:srgbClr val="000000"/>
    <a:srgbClr val="DB6C20"/>
    <a:srgbClr val="E54D17"/>
    <a:srgbClr val="00AE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627DE6-F9DC-AE49-81A7-25C00AEDA3AA}" v="12" dt="2020-07-24T21:06:17.2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06"/>
    <p:restoredTop sz="82667" autoAdjust="0"/>
  </p:normalViewPr>
  <p:slideViewPr>
    <p:cSldViewPr snapToGrid="0">
      <p:cViewPr varScale="1">
        <p:scale>
          <a:sx n="91" d="100"/>
          <a:sy n="91" d="100"/>
        </p:scale>
        <p:origin x="111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chary Bengtsson" userId="166dca40-ac4b-41ee-a243-5e19896d54f3" providerId="ADAL" clId="{6365D624-594F-D341-9F88-1840913F38B8}"/>
    <pc:docChg chg="undo custSel addSld delSld modSld">
      <pc:chgData name="Zachary Bengtsson" userId="166dca40-ac4b-41ee-a243-5e19896d54f3" providerId="ADAL" clId="{6365D624-594F-D341-9F88-1840913F38B8}" dt="2020-07-24T23:29:27.963" v="41"/>
      <pc:docMkLst>
        <pc:docMk/>
      </pc:docMkLst>
      <pc:sldChg chg="del">
        <pc:chgData name="Zachary Bengtsson" userId="166dca40-ac4b-41ee-a243-5e19896d54f3" providerId="ADAL" clId="{6365D624-594F-D341-9F88-1840913F38B8}" dt="2020-07-24T23:21:28.958" v="29" actId="2696"/>
        <pc:sldMkLst>
          <pc:docMk/>
          <pc:sldMk cId="3941848817" sldId="332"/>
        </pc:sldMkLst>
      </pc:sldChg>
      <pc:sldChg chg="addSp delSp modSp mod addAnim delAnim modNotesTx">
        <pc:chgData name="Zachary Bengtsson" userId="166dca40-ac4b-41ee-a243-5e19896d54f3" providerId="ADAL" clId="{6365D624-594F-D341-9F88-1840913F38B8}" dt="2020-07-24T23:19:12.791" v="25" actId="20577"/>
        <pc:sldMkLst>
          <pc:docMk/>
          <pc:sldMk cId="466592571" sldId="340"/>
        </pc:sldMkLst>
        <pc:spChg chg="add del">
          <ac:chgData name="Zachary Bengtsson" userId="166dca40-ac4b-41ee-a243-5e19896d54f3" providerId="ADAL" clId="{6365D624-594F-D341-9F88-1840913F38B8}" dt="2020-07-24T23:16:33.990" v="11" actId="478"/>
          <ac:spMkLst>
            <pc:docMk/>
            <pc:sldMk cId="466592571" sldId="340"/>
            <ac:spMk id="64" creationId="{B98B76CD-010D-564F-9203-10260C7E999A}"/>
          </ac:spMkLst>
        </pc:spChg>
        <pc:picChg chg="add mod">
          <ac:chgData name="Zachary Bengtsson" userId="166dca40-ac4b-41ee-a243-5e19896d54f3" providerId="ADAL" clId="{6365D624-594F-D341-9F88-1840913F38B8}" dt="2020-07-24T23:18:34.947" v="23" actId="1076"/>
          <ac:picMkLst>
            <pc:docMk/>
            <pc:sldMk cId="466592571" sldId="340"/>
            <ac:picMk id="2" creationId="{B8BA96B9-C576-4140-96C8-DD737BF51193}"/>
          </ac:picMkLst>
        </pc:picChg>
        <pc:picChg chg="add del mod">
          <ac:chgData name="Zachary Bengtsson" userId="166dca40-ac4b-41ee-a243-5e19896d54f3" providerId="ADAL" clId="{6365D624-594F-D341-9F88-1840913F38B8}" dt="2020-07-24T23:14:11.664" v="1"/>
          <ac:picMkLst>
            <pc:docMk/>
            <pc:sldMk cId="466592571" sldId="340"/>
            <ac:picMk id="13" creationId="{875F8124-D58A-0046-9723-7122F8A2AC4F}"/>
          </ac:picMkLst>
        </pc:picChg>
      </pc:sldChg>
      <pc:sldChg chg="addSp delSp modSp">
        <pc:chgData name="Zachary Bengtsson" userId="166dca40-ac4b-41ee-a243-5e19896d54f3" providerId="ADAL" clId="{6365D624-594F-D341-9F88-1840913F38B8}" dt="2020-07-24T23:26:46.576" v="35"/>
        <pc:sldMkLst>
          <pc:docMk/>
          <pc:sldMk cId="3125580194" sldId="342"/>
        </pc:sldMkLst>
        <pc:spChg chg="add del mod">
          <ac:chgData name="Zachary Bengtsson" userId="166dca40-ac4b-41ee-a243-5e19896d54f3" providerId="ADAL" clId="{6365D624-594F-D341-9F88-1840913F38B8}" dt="2020-07-24T23:26:13.054" v="31"/>
          <ac:spMkLst>
            <pc:docMk/>
            <pc:sldMk cId="3125580194" sldId="342"/>
            <ac:spMk id="2" creationId="{03DC6701-D249-BE44-9983-8DCFB242DC6E}"/>
          </ac:spMkLst>
        </pc:spChg>
        <pc:spChg chg="add del mod">
          <ac:chgData name="Zachary Bengtsson" userId="166dca40-ac4b-41ee-a243-5e19896d54f3" providerId="ADAL" clId="{6365D624-594F-D341-9F88-1840913F38B8}" dt="2020-07-24T23:26:41.026" v="33"/>
          <ac:spMkLst>
            <pc:docMk/>
            <pc:sldMk cId="3125580194" sldId="342"/>
            <ac:spMk id="5" creationId="{0E702835-3490-3E48-A8A6-AA7DF0C97CDD}"/>
          </ac:spMkLst>
        </pc:spChg>
        <pc:spChg chg="add del mod">
          <ac:chgData name="Zachary Bengtsson" userId="166dca40-ac4b-41ee-a243-5e19896d54f3" providerId="ADAL" clId="{6365D624-594F-D341-9F88-1840913F38B8}" dt="2020-07-24T23:26:46.576" v="35"/>
          <ac:spMkLst>
            <pc:docMk/>
            <pc:sldMk cId="3125580194" sldId="342"/>
            <ac:spMk id="6" creationId="{AAA8EA59-0315-C847-A61F-83AED9308A61}"/>
          </ac:spMkLst>
        </pc:spChg>
      </pc:sldChg>
      <pc:sldChg chg="add del">
        <pc:chgData name="Zachary Bengtsson" userId="166dca40-ac4b-41ee-a243-5e19896d54f3" providerId="ADAL" clId="{6365D624-594F-D341-9F88-1840913F38B8}" dt="2020-07-24T23:21:24.867" v="27"/>
        <pc:sldMkLst>
          <pc:docMk/>
          <pc:sldMk cId="2222855788" sldId="350"/>
        </pc:sldMkLst>
      </pc:sldChg>
      <pc:sldChg chg="add">
        <pc:chgData name="Zachary Bengtsson" userId="166dca40-ac4b-41ee-a243-5e19896d54f3" providerId="ADAL" clId="{6365D624-594F-D341-9F88-1840913F38B8}" dt="2020-07-24T23:21:24.960" v="28"/>
        <pc:sldMkLst>
          <pc:docMk/>
          <pc:sldMk cId="3798499274" sldId="350"/>
        </pc:sldMkLst>
      </pc:sldChg>
      <pc:sldChg chg="add del">
        <pc:chgData name="Zachary Bengtsson" userId="166dca40-ac4b-41ee-a243-5e19896d54f3" providerId="ADAL" clId="{6365D624-594F-D341-9F88-1840913F38B8}" dt="2020-07-24T23:29:27.847" v="40"/>
        <pc:sldMkLst>
          <pc:docMk/>
          <pc:sldMk cId="232048298" sldId="351"/>
        </pc:sldMkLst>
      </pc:sldChg>
      <pc:sldChg chg="add">
        <pc:chgData name="Zachary Bengtsson" userId="166dca40-ac4b-41ee-a243-5e19896d54f3" providerId="ADAL" clId="{6365D624-594F-D341-9F88-1840913F38B8}" dt="2020-07-24T23:29:27.963" v="41"/>
        <pc:sldMkLst>
          <pc:docMk/>
          <pc:sldMk cId="1443319087" sldId="351"/>
        </pc:sldMkLst>
      </pc:sldChg>
      <pc:sldChg chg="add del">
        <pc:chgData name="Zachary Bengtsson" userId="166dca40-ac4b-41ee-a243-5e19896d54f3" providerId="ADAL" clId="{6365D624-594F-D341-9F88-1840913F38B8}" dt="2020-07-24T23:28:07.031" v="37"/>
        <pc:sldMkLst>
          <pc:docMk/>
          <pc:sldMk cId="228224154" sldId="353"/>
        </pc:sldMkLst>
      </pc:sldChg>
      <pc:sldChg chg="add">
        <pc:chgData name="Zachary Bengtsson" userId="166dca40-ac4b-41ee-a243-5e19896d54f3" providerId="ADAL" clId="{6365D624-594F-D341-9F88-1840913F38B8}" dt="2020-07-24T23:28:07.152" v="38"/>
        <pc:sldMkLst>
          <pc:docMk/>
          <pc:sldMk cId="2194489818" sldId="353"/>
        </pc:sldMkLst>
      </pc:sldChg>
      <pc:sldChg chg="add del">
        <pc:chgData name="Zachary Bengtsson" userId="166dca40-ac4b-41ee-a243-5e19896d54f3" providerId="ADAL" clId="{6365D624-594F-D341-9F88-1840913F38B8}" dt="2020-07-24T23:28:07.031" v="37"/>
        <pc:sldMkLst>
          <pc:docMk/>
          <pc:sldMk cId="1106548539" sldId="355"/>
        </pc:sldMkLst>
      </pc:sldChg>
      <pc:sldChg chg="add">
        <pc:chgData name="Zachary Bengtsson" userId="166dca40-ac4b-41ee-a243-5e19896d54f3" providerId="ADAL" clId="{6365D624-594F-D341-9F88-1840913F38B8}" dt="2020-07-24T23:28:07.152" v="38"/>
        <pc:sldMkLst>
          <pc:docMk/>
          <pc:sldMk cId="3908821017" sldId="355"/>
        </pc:sldMkLst>
      </pc:sldChg>
      <pc:sldChg chg="add">
        <pc:chgData name="Zachary Bengtsson" userId="166dca40-ac4b-41ee-a243-5e19896d54f3" providerId="ADAL" clId="{6365D624-594F-D341-9F88-1840913F38B8}" dt="2020-07-24T23:28:07.152" v="38"/>
        <pc:sldMkLst>
          <pc:docMk/>
          <pc:sldMk cId="941941069" sldId="356"/>
        </pc:sldMkLst>
      </pc:sldChg>
      <pc:sldChg chg="add del">
        <pc:chgData name="Zachary Bengtsson" userId="166dca40-ac4b-41ee-a243-5e19896d54f3" providerId="ADAL" clId="{6365D624-594F-D341-9F88-1840913F38B8}" dt="2020-07-24T23:28:07.031" v="37"/>
        <pc:sldMkLst>
          <pc:docMk/>
          <pc:sldMk cId="1098462635" sldId="356"/>
        </pc:sldMkLst>
      </pc:sldChg>
      <pc:sldChg chg="add del">
        <pc:chgData name="Zachary Bengtsson" userId="166dca40-ac4b-41ee-a243-5e19896d54f3" providerId="ADAL" clId="{6365D624-594F-D341-9F88-1840913F38B8}" dt="2020-07-24T23:29:27.847" v="40"/>
        <pc:sldMkLst>
          <pc:docMk/>
          <pc:sldMk cId="2844436709" sldId="357"/>
        </pc:sldMkLst>
      </pc:sldChg>
      <pc:sldChg chg="add">
        <pc:chgData name="Zachary Bengtsson" userId="166dca40-ac4b-41ee-a243-5e19896d54f3" providerId="ADAL" clId="{6365D624-594F-D341-9F88-1840913F38B8}" dt="2020-07-24T23:29:27.963" v="41"/>
        <pc:sldMkLst>
          <pc:docMk/>
          <pc:sldMk cId="2988931354" sldId="357"/>
        </pc:sldMkLst>
      </pc:sldChg>
      <pc:sldChg chg="add del">
        <pc:chgData name="Zachary Bengtsson" userId="166dca40-ac4b-41ee-a243-5e19896d54f3" providerId="ADAL" clId="{6365D624-594F-D341-9F88-1840913F38B8}" dt="2020-07-24T23:29:27.847" v="40"/>
        <pc:sldMkLst>
          <pc:docMk/>
          <pc:sldMk cId="2523330837" sldId="358"/>
        </pc:sldMkLst>
      </pc:sldChg>
      <pc:sldChg chg="add">
        <pc:chgData name="Zachary Bengtsson" userId="166dca40-ac4b-41ee-a243-5e19896d54f3" providerId="ADAL" clId="{6365D624-594F-D341-9F88-1840913F38B8}" dt="2020-07-24T23:29:27.963" v="41"/>
        <pc:sldMkLst>
          <pc:docMk/>
          <pc:sldMk cId="4020081265" sldId="358"/>
        </pc:sldMkLst>
      </pc:sldChg>
    </pc:docChg>
  </pc:docChgLst>
  <pc:docChgLst>
    <pc:chgData name="Shelby Ingram" userId="ed753731-4535-450d-b397-52ea87a2d985" providerId="ADAL" clId="{9F627DE6-F9DC-AE49-81A7-25C00AEDA3AA}"/>
    <pc:docChg chg="undo custSel modSld modMainMaster">
      <pc:chgData name="Shelby Ingram" userId="ed753731-4535-450d-b397-52ea87a2d985" providerId="ADAL" clId="{9F627DE6-F9DC-AE49-81A7-25C00AEDA3AA}" dt="2020-07-24T21:06:17.212" v="89" actId="207"/>
      <pc:docMkLst>
        <pc:docMk/>
      </pc:docMkLst>
      <pc:sldChg chg="modSp">
        <pc:chgData name="Shelby Ingram" userId="ed753731-4535-450d-b397-52ea87a2d985" providerId="ADAL" clId="{9F627DE6-F9DC-AE49-81A7-25C00AEDA3AA}" dt="2020-07-24T13:56:34.722" v="1" actId="12"/>
        <pc:sldMkLst>
          <pc:docMk/>
          <pc:sldMk cId="2459084756" sldId="308"/>
        </pc:sldMkLst>
        <pc:spChg chg="mod">
          <ac:chgData name="Shelby Ingram" userId="ed753731-4535-450d-b397-52ea87a2d985" providerId="ADAL" clId="{9F627DE6-F9DC-AE49-81A7-25C00AEDA3AA}" dt="2020-07-24T13:56:34.722" v="1" actId="12"/>
          <ac:spMkLst>
            <pc:docMk/>
            <pc:sldMk cId="2459084756" sldId="308"/>
            <ac:spMk id="2" creationId="{B1AF4BC0-954E-2946-852E-66D1A5FA14CF}"/>
          </ac:spMkLst>
        </pc:spChg>
        <pc:spChg chg="mod">
          <ac:chgData name="Shelby Ingram" userId="ed753731-4535-450d-b397-52ea87a2d985" providerId="ADAL" clId="{9F627DE6-F9DC-AE49-81A7-25C00AEDA3AA}" dt="2020-07-24T13:56:34.722" v="1" actId="12"/>
          <ac:spMkLst>
            <pc:docMk/>
            <pc:sldMk cId="2459084756" sldId="308"/>
            <ac:spMk id="6" creationId="{00000000-0000-0000-0000-000000000000}"/>
          </ac:spMkLst>
        </pc:spChg>
      </pc:sldChg>
      <pc:sldChg chg="modSp">
        <pc:chgData name="Shelby Ingram" userId="ed753731-4535-450d-b397-52ea87a2d985" providerId="ADAL" clId="{9F627DE6-F9DC-AE49-81A7-25C00AEDA3AA}" dt="2020-07-24T15:54:54.665" v="25" actId="1038"/>
        <pc:sldMkLst>
          <pc:docMk/>
          <pc:sldMk cId="4287374885" sldId="322"/>
        </pc:sldMkLst>
        <pc:spChg chg="mod">
          <ac:chgData name="Shelby Ingram" userId="ed753731-4535-450d-b397-52ea87a2d985" providerId="ADAL" clId="{9F627DE6-F9DC-AE49-81A7-25C00AEDA3AA}" dt="2020-07-24T15:54:54.665" v="25" actId="1038"/>
          <ac:spMkLst>
            <pc:docMk/>
            <pc:sldMk cId="4287374885" sldId="322"/>
            <ac:spMk id="33" creationId="{64789CD4-1D49-3440-B05E-E7AF6677585D}"/>
          </ac:spMkLst>
        </pc:spChg>
      </pc:sldChg>
      <pc:sldChg chg="modSp">
        <pc:chgData name="Shelby Ingram" userId="ed753731-4535-450d-b397-52ea87a2d985" providerId="ADAL" clId="{9F627DE6-F9DC-AE49-81A7-25C00AEDA3AA}" dt="2020-07-24T13:56:07.206" v="0" actId="12"/>
        <pc:sldMkLst>
          <pc:docMk/>
          <pc:sldMk cId="3941848817" sldId="332"/>
        </pc:sldMkLst>
        <pc:spChg chg="mod">
          <ac:chgData name="Shelby Ingram" userId="ed753731-4535-450d-b397-52ea87a2d985" providerId="ADAL" clId="{9F627DE6-F9DC-AE49-81A7-25C00AEDA3AA}" dt="2020-07-24T13:56:07.206" v="0" actId="12"/>
          <ac:spMkLst>
            <pc:docMk/>
            <pc:sldMk cId="3941848817" sldId="332"/>
            <ac:spMk id="19" creationId="{A64032DF-EF99-7148-975C-200B7AA571A8}"/>
          </ac:spMkLst>
        </pc:spChg>
      </pc:sldChg>
      <pc:sldChg chg="modSp">
        <pc:chgData name="Shelby Ingram" userId="ed753731-4535-450d-b397-52ea87a2d985" providerId="ADAL" clId="{9F627DE6-F9DC-AE49-81A7-25C00AEDA3AA}" dt="2020-07-24T15:55:27.776" v="39" actId="1038"/>
        <pc:sldMkLst>
          <pc:docMk/>
          <pc:sldMk cId="466592571" sldId="340"/>
        </pc:sldMkLst>
        <pc:spChg chg="mod">
          <ac:chgData name="Shelby Ingram" userId="ed753731-4535-450d-b397-52ea87a2d985" providerId="ADAL" clId="{9F627DE6-F9DC-AE49-81A7-25C00AEDA3AA}" dt="2020-07-24T15:55:27.776" v="39" actId="1038"/>
          <ac:spMkLst>
            <pc:docMk/>
            <pc:sldMk cId="466592571" sldId="340"/>
            <ac:spMk id="10" creationId="{E5606195-16F8-A945-A9A7-B813B7CB815D}"/>
          </ac:spMkLst>
        </pc:spChg>
        <pc:spChg chg="mod">
          <ac:chgData name="Shelby Ingram" userId="ed753731-4535-450d-b397-52ea87a2d985" providerId="ADAL" clId="{9F627DE6-F9DC-AE49-81A7-25C00AEDA3AA}" dt="2020-07-24T15:55:27.776" v="39" actId="1038"/>
          <ac:spMkLst>
            <pc:docMk/>
            <pc:sldMk cId="466592571" sldId="340"/>
            <ac:spMk id="60" creationId="{FCF09301-6E48-DD47-8628-E05633B2CFDE}"/>
          </ac:spMkLst>
        </pc:spChg>
        <pc:spChg chg="mod">
          <ac:chgData name="Shelby Ingram" userId="ed753731-4535-450d-b397-52ea87a2d985" providerId="ADAL" clId="{9F627DE6-F9DC-AE49-81A7-25C00AEDA3AA}" dt="2020-07-24T15:55:27.776" v="39" actId="1038"/>
          <ac:spMkLst>
            <pc:docMk/>
            <pc:sldMk cId="466592571" sldId="340"/>
            <ac:spMk id="62" creationId="{5D43125C-98F5-9C46-B184-63F4BF92AFA3}"/>
          </ac:spMkLst>
        </pc:spChg>
        <pc:spChg chg="mod">
          <ac:chgData name="Shelby Ingram" userId="ed753731-4535-450d-b397-52ea87a2d985" providerId="ADAL" clId="{9F627DE6-F9DC-AE49-81A7-25C00AEDA3AA}" dt="2020-07-24T15:55:27.776" v="39" actId="1038"/>
          <ac:spMkLst>
            <pc:docMk/>
            <pc:sldMk cId="466592571" sldId="340"/>
            <ac:spMk id="63" creationId="{232DF7DB-1BB9-4E4A-9A16-5B40603FD533}"/>
          </ac:spMkLst>
        </pc:spChg>
        <pc:spChg chg="mod">
          <ac:chgData name="Shelby Ingram" userId="ed753731-4535-450d-b397-52ea87a2d985" providerId="ADAL" clId="{9F627DE6-F9DC-AE49-81A7-25C00AEDA3AA}" dt="2020-07-24T15:55:27.776" v="39" actId="1038"/>
          <ac:spMkLst>
            <pc:docMk/>
            <pc:sldMk cId="466592571" sldId="340"/>
            <ac:spMk id="64" creationId="{B98B76CD-010D-564F-9203-10260C7E999A}"/>
          </ac:spMkLst>
        </pc:spChg>
        <pc:grpChg chg="mod">
          <ac:chgData name="Shelby Ingram" userId="ed753731-4535-450d-b397-52ea87a2d985" providerId="ADAL" clId="{9F627DE6-F9DC-AE49-81A7-25C00AEDA3AA}" dt="2020-07-24T15:55:27.776" v="39" actId="1038"/>
          <ac:grpSpMkLst>
            <pc:docMk/>
            <pc:sldMk cId="466592571" sldId="340"/>
            <ac:grpSpMk id="7" creationId="{70BC34AC-46BA-A244-84D7-2B8317DA6C97}"/>
          </ac:grpSpMkLst>
        </pc:grpChg>
        <pc:picChg chg="mod">
          <ac:chgData name="Shelby Ingram" userId="ed753731-4535-450d-b397-52ea87a2d985" providerId="ADAL" clId="{9F627DE6-F9DC-AE49-81A7-25C00AEDA3AA}" dt="2020-07-24T15:55:27.776" v="39" actId="1038"/>
          <ac:picMkLst>
            <pc:docMk/>
            <pc:sldMk cId="466592571" sldId="340"/>
            <ac:picMk id="65" creationId="{62133D99-4F65-4D43-A434-8166E9EF918A}"/>
          </ac:picMkLst>
        </pc:picChg>
      </pc:sldChg>
      <pc:sldChg chg="addSp delSp modSp">
        <pc:chgData name="Shelby Ingram" userId="ed753731-4535-450d-b397-52ea87a2d985" providerId="ADAL" clId="{9F627DE6-F9DC-AE49-81A7-25C00AEDA3AA}" dt="2020-07-24T15:54:26.412" v="11" actId="12788"/>
        <pc:sldMkLst>
          <pc:docMk/>
          <pc:sldMk cId="4007526502" sldId="343"/>
        </pc:sldMkLst>
        <pc:spChg chg="mod">
          <ac:chgData name="Shelby Ingram" userId="ed753731-4535-450d-b397-52ea87a2d985" providerId="ADAL" clId="{9F627DE6-F9DC-AE49-81A7-25C00AEDA3AA}" dt="2020-07-24T15:41:49.952" v="7" actId="5793"/>
          <ac:spMkLst>
            <pc:docMk/>
            <pc:sldMk cId="4007526502" sldId="343"/>
            <ac:spMk id="4" creationId="{A2D81775-ED4A-D647-8EAD-4AD7821F0990}"/>
          </ac:spMkLst>
        </pc:spChg>
        <pc:spChg chg="del">
          <ac:chgData name="Shelby Ingram" userId="ed753731-4535-450d-b397-52ea87a2d985" providerId="ADAL" clId="{9F627DE6-F9DC-AE49-81A7-25C00AEDA3AA}" dt="2020-07-24T15:53:50.712" v="9" actId="478"/>
          <ac:spMkLst>
            <pc:docMk/>
            <pc:sldMk cId="4007526502" sldId="343"/>
            <ac:spMk id="9" creationId="{8C43DBF7-9227-AA42-87AC-C384CCBEC050}"/>
          </ac:spMkLst>
        </pc:spChg>
        <pc:grpChg chg="add mod">
          <ac:chgData name="Shelby Ingram" userId="ed753731-4535-450d-b397-52ea87a2d985" providerId="ADAL" clId="{9F627DE6-F9DC-AE49-81A7-25C00AEDA3AA}" dt="2020-07-24T15:54:26.412" v="11" actId="12788"/>
          <ac:grpSpMkLst>
            <pc:docMk/>
            <pc:sldMk cId="4007526502" sldId="343"/>
            <ac:grpSpMk id="5" creationId="{3605A135-02B7-3C41-9E3D-9B1B5B967D21}"/>
          </ac:grpSpMkLst>
        </pc:grpChg>
        <pc:grpChg chg="del">
          <ac:chgData name="Shelby Ingram" userId="ed753731-4535-450d-b397-52ea87a2d985" providerId="ADAL" clId="{9F627DE6-F9DC-AE49-81A7-25C00AEDA3AA}" dt="2020-07-24T15:53:50.712" v="9" actId="478"/>
          <ac:grpSpMkLst>
            <pc:docMk/>
            <pc:sldMk cId="4007526502" sldId="343"/>
            <ac:grpSpMk id="6" creationId="{F63D64AB-08B2-ED4A-BFA0-DD7BCB963332}"/>
          </ac:grpSpMkLst>
        </pc:grpChg>
      </pc:sldChg>
      <pc:sldChg chg="modSp">
        <pc:chgData name="Shelby Ingram" userId="ed753731-4535-450d-b397-52ea87a2d985" providerId="ADAL" clId="{9F627DE6-F9DC-AE49-81A7-25C00AEDA3AA}" dt="2020-07-24T15:57:36.361" v="49" actId="1038"/>
        <pc:sldMkLst>
          <pc:docMk/>
          <pc:sldMk cId="2075611735" sldId="347"/>
        </pc:sldMkLst>
        <pc:spChg chg="mod">
          <ac:chgData name="Shelby Ingram" userId="ed753731-4535-450d-b397-52ea87a2d985" providerId="ADAL" clId="{9F627DE6-F9DC-AE49-81A7-25C00AEDA3AA}" dt="2020-07-24T15:57:36.361" v="49" actId="1038"/>
          <ac:spMkLst>
            <pc:docMk/>
            <pc:sldMk cId="2075611735" sldId="347"/>
            <ac:spMk id="1187" creationId="{AC1DAF9C-B0F4-F649-8D29-BE2BDAAAB186}"/>
          </ac:spMkLst>
        </pc:spChg>
      </pc:sldChg>
      <pc:sldChg chg="modSp">
        <pc:chgData name="Shelby Ingram" userId="ed753731-4535-450d-b397-52ea87a2d985" providerId="ADAL" clId="{9F627DE6-F9DC-AE49-81A7-25C00AEDA3AA}" dt="2020-07-24T15:58:39.956" v="75" actId="1038"/>
        <pc:sldMkLst>
          <pc:docMk/>
          <pc:sldMk cId="97072834" sldId="349"/>
        </pc:sldMkLst>
        <pc:spChg chg="mod">
          <ac:chgData name="Shelby Ingram" userId="ed753731-4535-450d-b397-52ea87a2d985" providerId="ADAL" clId="{9F627DE6-F9DC-AE49-81A7-25C00AEDA3AA}" dt="2020-07-24T15:58:08.283" v="70" actId="1038"/>
          <ac:spMkLst>
            <pc:docMk/>
            <pc:sldMk cId="97072834" sldId="349"/>
            <ac:spMk id="26" creationId="{2CC403D3-2021-E24E-A948-6E7A846C7031}"/>
          </ac:spMkLst>
        </pc:spChg>
        <pc:spChg chg="mod">
          <ac:chgData name="Shelby Ingram" userId="ed753731-4535-450d-b397-52ea87a2d985" providerId="ADAL" clId="{9F627DE6-F9DC-AE49-81A7-25C00AEDA3AA}" dt="2020-07-24T15:58:39.956" v="75" actId="1038"/>
          <ac:spMkLst>
            <pc:docMk/>
            <pc:sldMk cId="97072834" sldId="349"/>
            <ac:spMk id="30" creationId="{156B5CF1-BBF8-6D49-B994-2435E345A653}"/>
          </ac:spMkLst>
        </pc:spChg>
        <pc:spChg chg="mod">
          <ac:chgData name="Shelby Ingram" userId="ed753731-4535-450d-b397-52ea87a2d985" providerId="ADAL" clId="{9F627DE6-F9DC-AE49-81A7-25C00AEDA3AA}" dt="2020-07-24T15:58:39.956" v="75" actId="1038"/>
          <ac:spMkLst>
            <pc:docMk/>
            <pc:sldMk cId="97072834" sldId="349"/>
            <ac:spMk id="31" creationId="{014F41F2-086E-D84B-A377-B825ABD29FC6}"/>
          </ac:spMkLst>
        </pc:spChg>
        <pc:spChg chg="mod">
          <ac:chgData name="Shelby Ingram" userId="ed753731-4535-450d-b397-52ea87a2d985" providerId="ADAL" clId="{9F627DE6-F9DC-AE49-81A7-25C00AEDA3AA}" dt="2020-07-24T15:58:39.956" v="75" actId="1038"/>
          <ac:spMkLst>
            <pc:docMk/>
            <pc:sldMk cId="97072834" sldId="349"/>
            <ac:spMk id="33" creationId="{FBB18EA8-8A2B-E145-BDB6-85EE31ACFC4D}"/>
          </ac:spMkLst>
        </pc:spChg>
      </pc:sldChg>
      <pc:sldMasterChg chg="modSldLayout">
        <pc:chgData name="Shelby Ingram" userId="ed753731-4535-450d-b397-52ea87a2d985" providerId="ADAL" clId="{9F627DE6-F9DC-AE49-81A7-25C00AEDA3AA}" dt="2020-07-24T21:06:17.212" v="89" actId="207"/>
        <pc:sldMasterMkLst>
          <pc:docMk/>
          <pc:sldMasterMk cId="1253241661" sldId="2147483666"/>
        </pc:sldMasterMkLst>
        <pc:sldLayoutChg chg="delSp modSp setBg">
          <pc:chgData name="Shelby Ingram" userId="ed753731-4535-450d-b397-52ea87a2d985" providerId="ADAL" clId="{9F627DE6-F9DC-AE49-81A7-25C00AEDA3AA}" dt="2020-07-24T21:06:17.212" v="89" actId="207"/>
          <pc:sldLayoutMkLst>
            <pc:docMk/>
            <pc:sldMasterMk cId="1253241661" sldId="2147483666"/>
            <pc:sldLayoutMk cId="1199173812" sldId="2147483716"/>
          </pc:sldLayoutMkLst>
          <pc:spChg chg="del">
            <ac:chgData name="Shelby Ingram" userId="ed753731-4535-450d-b397-52ea87a2d985" providerId="ADAL" clId="{9F627DE6-F9DC-AE49-81A7-25C00AEDA3AA}" dt="2020-07-24T21:05:27.826" v="84" actId="478"/>
            <ac:spMkLst>
              <pc:docMk/>
              <pc:sldMasterMk cId="1253241661" sldId="2147483666"/>
              <pc:sldLayoutMk cId="1199173812" sldId="2147483716"/>
              <ac:spMk id="21" creationId="{00000000-0000-0000-0000-000000000000}"/>
            </ac:spMkLst>
          </pc:spChg>
          <pc:spChg chg="mod">
            <ac:chgData name="Shelby Ingram" userId="ed753731-4535-450d-b397-52ea87a2d985" providerId="ADAL" clId="{9F627DE6-F9DC-AE49-81A7-25C00AEDA3AA}" dt="2020-07-24T21:06:17.212" v="89" actId="207"/>
            <ac:spMkLst>
              <pc:docMk/>
              <pc:sldMasterMk cId="1253241661" sldId="2147483666"/>
              <pc:sldLayoutMk cId="1199173812" sldId="2147483716"/>
              <ac:spMk id="22" creationId="{00000000-0000-0000-0000-000000000000}"/>
            </ac:spMkLst>
          </pc:spChg>
          <pc:spChg chg="del mod">
            <ac:chgData name="Shelby Ingram" userId="ed753731-4535-450d-b397-52ea87a2d985" providerId="ADAL" clId="{9F627DE6-F9DC-AE49-81A7-25C00AEDA3AA}" dt="2020-07-24T21:05:38.694" v="86" actId="478"/>
            <ac:spMkLst>
              <pc:docMk/>
              <pc:sldMasterMk cId="1253241661" sldId="2147483666"/>
              <pc:sldLayoutMk cId="1199173812" sldId="2147483716"/>
              <ac:spMk id="32" creationId="{00000000-0000-0000-0000-000000000000}"/>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9EBA1C-8775-C841-804C-EB73717F36F4}"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3E6DDB64-77C6-5C47-A9B3-03CBD9AFD051}">
      <dgm:prSet phldrT="[Text]" custT="1"/>
      <dgm:spPr>
        <a:solidFill>
          <a:srgbClr val="C41F48"/>
        </a:solidFill>
      </dgm:spPr>
      <dgm:t>
        <a:bodyPr/>
        <a:lstStyle/>
        <a:p>
          <a:r>
            <a:rPr lang="en-US" sz="2200" dirty="0">
              <a:solidFill>
                <a:schemeClr val="bg1"/>
              </a:solidFill>
              <a:latin typeface="Century Gothic" panose="020B0502020202020204" pitchFamily="34" charset="0"/>
            </a:rPr>
            <a:t>NOAA - NWS - </a:t>
          </a:r>
          <a:r>
            <a:rPr lang="en-US" sz="2200" dirty="0">
              <a:solidFill>
                <a:schemeClr val="bg1"/>
              </a:solidFill>
              <a:latin typeface="Century Gothic"/>
              <a:ea typeface="Century Gothic"/>
              <a:cs typeface="Century Gothic"/>
              <a:sym typeface="Century Gothic"/>
            </a:rPr>
            <a:t>Baltimore-Washington Weather Forecast Office</a:t>
          </a:r>
          <a:endParaRPr lang="en-US" sz="2200" dirty="0">
            <a:solidFill>
              <a:schemeClr val="bg1"/>
            </a:solidFill>
          </a:endParaRPr>
        </a:p>
      </dgm:t>
    </dgm:pt>
    <dgm:pt modelId="{01D5104A-0E9F-244E-B32B-B888844F1E43}" type="parTrans" cxnId="{9A9B2C70-037B-0448-9D44-A7BDB304E3C8}">
      <dgm:prSet/>
      <dgm:spPr/>
      <dgm:t>
        <a:bodyPr/>
        <a:lstStyle/>
        <a:p>
          <a:endParaRPr lang="en-US"/>
        </a:p>
      </dgm:t>
    </dgm:pt>
    <dgm:pt modelId="{FA45E1AE-394C-8747-82CD-AF8387E3C54F}" type="sibTrans" cxnId="{9A9B2C70-037B-0448-9D44-A7BDB304E3C8}">
      <dgm:prSet/>
      <dgm:spPr>
        <a:ln>
          <a:solidFill>
            <a:srgbClr val="C41F48"/>
          </a:solidFill>
        </a:ln>
      </dgm:spPr>
      <dgm:t>
        <a:bodyPr/>
        <a:lstStyle/>
        <a:p>
          <a:endParaRPr lang="en-US"/>
        </a:p>
      </dgm:t>
    </dgm:pt>
    <dgm:pt modelId="{73C709AD-33AC-884D-A5E1-6D83D6CBDEEF}">
      <dgm:prSet phldrT="[Text]" custT="1"/>
      <dgm:spPr>
        <a:solidFill>
          <a:srgbClr val="C41F48"/>
        </a:solidFill>
      </dgm:spPr>
      <dgm:t>
        <a:bodyPr/>
        <a:lstStyle/>
        <a:p>
          <a:r>
            <a:rPr lang="en-US" sz="2200" dirty="0">
              <a:solidFill>
                <a:schemeClr val="bg1"/>
              </a:solidFill>
              <a:latin typeface="Century Gothic"/>
              <a:ea typeface="Century Gothic"/>
              <a:cs typeface="Century Gothic"/>
              <a:sym typeface="Century Gothic"/>
            </a:rPr>
            <a:t>Stormwater Management Division</a:t>
          </a:r>
          <a:endParaRPr lang="en-US" sz="2200" dirty="0">
            <a:solidFill>
              <a:schemeClr val="bg1"/>
            </a:solidFill>
          </a:endParaRPr>
        </a:p>
      </dgm:t>
    </dgm:pt>
    <dgm:pt modelId="{DA140092-48CC-0947-A291-5934D96C834A}" type="parTrans" cxnId="{64DE3783-4FBB-F14D-9CD3-0C5D52151552}">
      <dgm:prSet/>
      <dgm:spPr/>
      <dgm:t>
        <a:bodyPr/>
        <a:lstStyle/>
        <a:p>
          <a:endParaRPr lang="en-US"/>
        </a:p>
      </dgm:t>
    </dgm:pt>
    <dgm:pt modelId="{C6006340-8E1F-7248-878B-B9A63634BC17}" type="sibTrans" cxnId="{64DE3783-4FBB-F14D-9CD3-0C5D52151552}">
      <dgm:prSet/>
      <dgm:spPr/>
      <dgm:t>
        <a:bodyPr/>
        <a:lstStyle/>
        <a:p>
          <a:endParaRPr lang="en-US"/>
        </a:p>
      </dgm:t>
    </dgm:pt>
    <dgm:pt modelId="{47CC82EC-E5C4-4643-8A29-8D4D7E7D7877}">
      <dgm:prSet phldrT="[Text]" custT="1"/>
      <dgm:spPr>
        <a:solidFill>
          <a:srgbClr val="C41F48"/>
        </a:solidFill>
      </dgm:spPr>
      <dgm:t>
        <a:bodyPr/>
        <a:lstStyle/>
        <a:p>
          <a:pPr>
            <a:buClr>
              <a:srgbClr val="3E4268"/>
            </a:buClr>
            <a:buSzPts val="1800"/>
            <a:buFont typeface="Arial"/>
            <a:buNone/>
          </a:pPr>
          <a:r>
            <a:rPr lang="en-US" sz="2200" dirty="0">
              <a:solidFill>
                <a:schemeClr val="bg1"/>
              </a:solidFill>
              <a:latin typeface="Century Gothic"/>
              <a:ea typeface="Century Gothic"/>
              <a:cs typeface="Century Gothic"/>
              <a:sym typeface="Century Gothic"/>
            </a:rPr>
            <a:t>Office of Emergency Management </a:t>
          </a:r>
          <a:endParaRPr lang="en-US" sz="2200" dirty="0">
            <a:solidFill>
              <a:schemeClr val="bg1"/>
            </a:solidFill>
          </a:endParaRPr>
        </a:p>
      </dgm:t>
    </dgm:pt>
    <dgm:pt modelId="{E72B7A27-93A6-034A-BD86-372620ED050E}" type="parTrans" cxnId="{72E8B55F-0A6F-B14E-A8B9-1D42EE659309}">
      <dgm:prSet/>
      <dgm:spPr/>
      <dgm:t>
        <a:bodyPr/>
        <a:lstStyle/>
        <a:p>
          <a:endParaRPr lang="en-US"/>
        </a:p>
      </dgm:t>
    </dgm:pt>
    <dgm:pt modelId="{09429C37-F2CD-3A40-8AC1-A2D454ECBD51}" type="sibTrans" cxnId="{72E8B55F-0A6F-B14E-A8B9-1D42EE659309}">
      <dgm:prSet/>
      <dgm:spPr/>
      <dgm:t>
        <a:bodyPr/>
        <a:lstStyle/>
        <a:p>
          <a:endParaRPr lang="en-US"/>
        </a:p>
      </dgm:t>
    </dgm:pt>
    <dgm:pt modelId="{F981180D-D706-4C4F-83F4-2ADA9497EA8A}" type="pres">
      <dgm:prSet presAssocID="{679EBA1C-8775-C841-804C-EB73717F36F4}" presName="Name0" presStyleCnt="0">
        <dgm:presLayoutVars>
          <dgm:chMax val="7"/>
          <dgm:chPref val="7"/>
          <dgm:dir/>
        </dgm:presLayoutVars>
      </dgm:prSet>
      <dgm:spPr/>
    </dgm:pt>
    <dgm:pt modelId="{003DA7AC-F6C3-2245-A4D7-12E2A63DA177}" type="pres">
      <dgm:prSet presAssocID="{679EBA1C-8775-C841-804C-EB73717F36F4}" presName="Name1" presStyleCnt="0"/>
      <dgm:spPr/>
    </dgm:pt>
    <dgm:pt modelId="{D42147F8-C542-2644-945A-B3DA2B75FA17}" type="pres">
      <dgm:prSet presAssocID="{679EBA1C-8775-C841-804C-EB73717F36F4}" presName="cycle" presStyleCnt="0"/>
      <dgm:spPr/>
    </dgm:pt>
    <dgm:pt modelId="{6AC8156B-F6D7-6943-B6AF-41FEA2026DCC}" type="pres">
      <dgm:prSet presAssocID="{679EBA1C-8775-C841-804C-EB73717F36F4}" presName="srcNode" presStyleLbl="node1" presStyleIdx="0" presStyleCnt="3"/>
      <dgm:spPr/>
    </dgm:pt>
    <dgm:pt modelId="{6E687CE3-9D02-1644-BF8C-2765BE9DC6A6}" type="pres">
      <dgm:prSet presAssocID="{679EBA1C-8775-C841-804C-EB73717F36F4}" presName="conn" presStyleLbl="parChTrans1D2" presStyleIdx="0" presStyleCnt="1"/>
      <dgm:spPr/>
    </dgm:pt>
    <dgm:pt modelId="{E91A9052-F891-4F4D-AB64-5AE6BD45E46A}" type="pres">
      <dgm:prSet presAssocID="{679EBA1C-8775-C841-804C-EB73717F36F4}" presName="extraNode" presStyleLbl="node1" presStyleIdx="0" presStyleCnt="3"/>
      <dgm:spPr/>
    </dgm:pt>
    <dgm:pt modelId="{6046B9B4-AC40-0C4C-8FCC-F97BE00F1977}" type="pres">
      <dgm:prSet presAssocID="{679EBA1C-8775-C841-804C-EB73717F36F4}" presName="dstNode" presStyleLbl="node1" presStyleIdx="0" presStyleCnt="3"/>
      <dgm:spPr/>
    </dgm:pt>
    <dgm:pt modelId="{F258E820-DFF3-7244-B7C3-0928C0367768}" type="pres">
      <dgm:prSet presAssocID="{3E6DDB64-77C6-5C47-A9B3-03CBD9AFD051}" presName="text_1" presStyleLbl="node1" presStyleIdx="0" presStyleCnt="3">
        <dgm:presLayoutVars>
          <dgm:bulletEnabled val="1"/>
        </dgm:presLayoutVars>
      </dgm:prSet>
      <dgm:spPr/>
    </dgm:pt>
    <dgm:pt modelId="{719A5C05-9934-7641-AF75-E0E30E1DB038}" type="pres">
      <dgm:prSet presAssocID="{3E6DDB64-77C6-5C47-A9B3-03CBD9AFD051}" presName="accent_1" presStyleCnt="0"/>
      <dgm:spPr/>
    </dgm:pt>
    <dgm:pt modelId="{E91AEEB7-DAAC-B24A-B0F6-1B12FF101E8B}" type="pres">
      <dgm:prSet presAssocID="{3E6DDB64-77C6-5C47-A9B3-03CBD9AFD051}" presName="accentRepeatNode" presStyleLbl="solidFgAcc1" presStyleIdx="0" presStyleCnt="3"/>
      <dgm:spPr>
        <a:solidFill>
          <a:schemeClr val="bg1"/>
        </a:solidFill>
        <a:ln>
          <a:solidFill>
            <a:srgbClr val="C41F48"/>
          </a:solidFill>
        </a:ln>
      </dgm:spPr>
    </dgm:pt>
    <dgm:pt modelId="{C985FA52-F7D7-8A48-BF20-600A03F7FE6B}" type="pres">
      <dgm:prSet presAssocID="{73C709AD-33AC-884D-A5E1-6D83D6CBDEEF}" presName="text_2" presStyleLbl="node1" presStyleIdx="1" presStyleCnt="3">
        <dgm:presLayoutVars>
          <dgm:bulletEnabled val="1"/>
        </dgm:presLayoutVars>
      </dgm:prSet>
      <dgm:spPr/>
    </dgm:pt>
    <dgm:pt modelId="{7CDFB30C-EB75-B144-9E7E-324E90506CF0}" type="pres">
      <dgm:prSet presAssocID="{73C709AD-33AC-884D-A5E1-6D83D6CBDEEF}" presName="accent_2" presStyleCnt="0"/>
      <dgm:spPr/>
    </dgm:pt>
    <dgm:pt modelId="{BF83ECBD-3BA2-3F4B-AB3A-AC83248D241B}" type="pres">
      <dgm:prSet presAssocID="{73C709AD-33AC-884D-A5E1-6D83D6CBDEEF}" presName="accentRepeatNode" presStyleLbl="solidFgAcc1" presStyleIdx="1" presStyleCnt="3"/>
      <dgm:spPr>
        <a:solidFill>
          <a:schemeClr val="bg1"/>
        </a:solidFill>
        <a:ln>
          <a:solidFill>
            <a:srgbClr val="C41F48"/>
          </a:solidFill>
        </a:ln>
      </dgm:spPr>
    </dgm:pt>
    <dgm:pt modelId="{28237CBB-9892-4642-8305-8D9649508669}" type="pres">
      <dgm:prSet presAssocID="{47CC82EC-E5C4-4643-8A29-8D4D7E7D7877}" presName="text_3" presStyleLbl="node1" presStyleIdx="2" presStyleCnt="3">
        <dgm:presLayoutVars>
          <dgm:bulletEnabled val="1"/>
        </dgm:presLayoutVars>
      </dgm:prSet>
      <dgm:spPr/>
    </dgm:pt>
    <dgm:pt modelId="{03671934-1B05-FB4A-9F25-725C21DF9B54}" type="pres">
      <dgm:prSet presAssocID="{47CC82EC-E5C4-4643-8A29-8D4D7E7D7877}" presName="accent_3" presStyleCnt="0"/>
      <dgm:spPr/>
    </dgm:pt>
    <dgm:pt modelId="{298C1EB5-9C58-944F-A0F4-5701A8BC2E34}" type="pres">
      <dgm:prSet presAssocID="{47CC82EC-E5C4-4643-8A29-8D4D7E7D7877}" presName="accentRepeatNode" presStyleLbl="solidFgAcc1" presStyleIdx="2" presStyleCnt="3"/>
      <dgm:spPr>
        <a:solidFill>
          <a:schemeClr val="bg1"/>
        </a:solidFill>
        <a:ln>
          <a:solidFill>
            <a:srgbClr val="C41F48"/>
          </a:solidFill>
        </a:ln>
      </dgm:spPr>
    </dgm:pt>
  </dgm:ptLst>
  <dgm:cxnLst>
    <dgm:cxn modelId="{72E8B55F-0A6F-B14E-A8B9-1D42EE659309}" srcId="{679EBA1C-8775-C841-804C-EB73717F36F4}" destId="{47CC82EC-E5C4-4643-8A29-8D4D7E7D7877}" srcOrd="2" destOrd="0" parTransId="{E72B7A27-93A6-034A-BD86-372620ED050E}" sibTransId="{09429C37-F2CD-3A40-8AC1-A2D454ECBD51}"/>
    <dgm:cxn modelId="{C7300C6A-A3E8-8645-B72C-7239EE65E4F5}" type="presOf" srcId="{FA45E1AE-394C-8747-82CD-AF8387E3C54F}" destId="{6E687CE3-9D02-1644-BF8C-2765BE9DC6A6}" srcOrd="0" destOrd="0" presId="urn:microsoft.com/office/officeart/2008/layout/VerticalCurvedList"/>
    <dgm:cxn modelId="{9A9B2C70-037B-0448-9D44-A7BDB304E3C8}" srcId="{679EBA1C-8775-C841-804C-EB73717F36F4}" destId="{3E6DDB64-77C6-5C47-A9B3-03CBD9AFD051}" srcOrd="0" destOrd="0" parTransId="{01D5104A-0E9F-244E-B32B-B888844F1E43}" sibTransId="{FA45E1AE-394C-8747-82CD-AF8387E3C54F}"/>
    <dgm:cxn modelId="{12C90C77-2482-2F4B-93E1-F8B19F213D56}" type="presOf" srcId="{73C709AD-33AC-884D-A5E1-6D83D6CBDEEF}" destId="{C985FA52-F7D7-8A48-BF20-600A03F7FE6B}" srcOrd="0" destOrd="0" presId="urn:microsoft.com/office/officeart/2008/layout/VerticalCurvedList"/>
    <dgm:cxn modelId="{83B42F7B-A0DC-A841-AEE0-EC5816D752E4}" type="presOf" srcId="{679EBA1C-8775-C841-804C-EB73717F36F4}" destId="{F981180D-D706-4C4F-83F4-2ADA9497EA8A}" srcOrd="0" destOrd="0" presId="urn:microsoft.com/office/officeart/2008/layout/VerticalCurvedList"/>
    <dgm:cxn modelId="{64DE3783-4FBB-F14D-9CD3-0C5D52151552}" srcId="{679EBA1C-8775-C841-804C-EB73717F36F4}" destId="{73C709AD-33AC-884D-A5E1-6D83D6CBDEEF}" srcOrd="1" destOrd="0" parTransId="{DA140092-48CC-0947-A291-5934D96C834A}" sibTransId="{C6006340-8E1F-7248-878B-B9A63634BC17}"/>
    <dgm:cxn modelId="{253C9884-8276-834F-81BB-15F056275D33}" type="presOf" srcId="{3E6DDB64-77C6-5C47-A9B3-03CBD9AFD051}" destId="{F258E820-DFF3-7244-B7C3-0928C0367768}" srcOrd="0" destOrd="0" presId="urn:microsoft.com/office/officeart/2008/layout/VerticalCurvedList"/>
    <dgm:cxn modelId="{79E8EAE9-12DB-0A4D-9CBE-2B3B1FC03648}" type="presOf" srcId="{47CC82EC-E5C4-4643-8A29-8D4D7E7D7877}" destId="{28237CBB-9892-4642-8305-8D9649508669}" srcOrd="0" destOrd="0" presId="urn:microsoft.com/office/officeart/2008/layout/VerticalCurvedList"/>
    <dgm:cxn modelId="{2CF24C9E-7C1E-8743-BD4D-E6982873516F}" type="presParOf" srcId="{F981180D-D706-4C4F-83F4-2ADA9497EA8A}" destId="{003DA7AC-F6C3-2245-A4D7-12E2A63DA177}" srcOrd="0" destOrd="0" presId="urn:microsoft.com/office/officeart/2008/layout/VerticalCurvedList"/>
    <dgm:cxn modelId="{E1362272-AD1D-D145-B30D-E9A6C0152993}" type="presParOf" srcId="{003DA7AC-F6C3-2245-A4D7-12E2A63DA177}" destId="{D42147F8-C542-2644-945A-B3DA2B75FA17}" srcOrd="0" destOrd="0" presId="urn:microsoft.com/office/officeart/2008/layout/VerticalCurvedList"/>
    <dgm:cxn modelId="{2390E031-E596-6445-AFFC-940F4BD8F958}" type="presParOf" srcId="{D42147F8-C542-2644-945A-B3DA2B75FA17}" destId="{6AC8156B-F6D7-6943-B6AF-41FEA2026DCC}" srcOrd="0" destOrd="0" presId="urn:microsoft.com/office/officeart/2008/layout/VerticalCurvedList"/>
    <dgm:cxn modelId="{E2B18F8F-8780-7245-8762-FF641F78A01D}" type="presParOf" srcId="{D42147F8-C542-2644-945A-B3DA2B75FA17}" destId="{6E687CE3-9D02-1644-BF8C-2765BE9DC6A6}" srcOrd="1" destOrd="0" presId="urn:microsoft.com/office/officeart/2008/layout/VerticalCurvedList"/>
    <dgm:cxn modelId="{63333D5E-D0D9-9D48-88F0-DCBA76A43670}" type="presParOf" srcId="{D42147F8-C542-2644-945A-B3DA2B75FA17}" destId="{E91A9052-F891-4F4D-AB64-5AE6BD45E46A}" srcOrd="2" destOrd="0" presId="urn:microsoft.com/office/officeart/2008/layout/VerticalCurvedList"/>
    <dgm:cxn modelId="{097225CD-79F4-4348-BEF8-BDE1B3B5A9F7}" type="presParOf" srcId="{D42147F8-C542-2644-945A-B3DA2B75FA17}" destId="{6046B9B4-AC40-0C4C-8FCC-F97BE00F1977}" srcOrd="3" destOrd="0" presId="urn:microsoft.com/office/officeart/2008/layout/VerticalCurvedList"/>
    <dgm:cxn modelId="{99B77191-6DFE-2441-BE26-7C60780C3214}" type="presParOf" srcId="{003DA7AC-F6C3-2245-A4D7-12E2A63DA177}" destId="{F258E820-DFF3-7244-B7C3-0928C0367768}" srcOrd="1" destOrd="0" presId="urn:microsoft.com/office/officeart/2008/layout/VerticalCurvedList"/>
    <dgm:cxn modelId="{9E6D9C82-0A24-074A-AEEE-BA532784DCBF}" type="presParOf" srcId="{003DA7AC-F6C3-2245-A4D7-12E2A63DA177}" destId="{719A5C05-9934-7641-AF75-E0E30E1DB038}" srcOrd="2" destOrd="0" presId="urn:microsoft.com/office/officeart/2008/layout/VerticalCurvedList"/>
    <dgm:cxn modelId="{0A8F1246-5663-CF4C-BC7D-F13E0CF60157}" type="presParOf" srcId="{719A5C05-9934-7641-AF75-E0E30E1DB038}" destId="{E91AEEB7-DAAC-B24A-B0F6-1B12FF101E8B}" srcOrd="0" destOrd="0" presId="urn:microsoft.com/office/officeart/2008/layout/VerticalCurvedList"/>
    <dgm:cxn modelId="{F634A296-B7CE-3A4B-B185-ABF8D9CFD707}" type="presParOf" srcId="{003DA7AC-F6C3-2245-A4D7-12E2A63DA177}" destId="{C985FA52-F7D7-8A48-BF20-600A03F7FE6B}" srcOrd="3" destOrd="0" presId="urn:microsoft.com/office/officeart/2008/layout/VerticalCurvedList"/>
    <dgm:cxn modelId="{9F017309-9E35-7043-A906-D0DFC2BD0F03}" type="presParOf" srcId="{003DA7AC-F6C3-2245-A4D7-12E2A63DA177}" destId="{7CDFB30C-EB75-B144-9E7E-324E90506CF0}" srcOrd="4" destOrd="0" presId="urn:microsoft.com/office/officeart/2008/layout/VerticalCurvedList"/>
    <dgm:cxn modelId="{9090BF20-9D48-4849-9D57-A04F29F93554}" type="presParOf" srcId="{7CDFB30C-EB75-B144-9E7E-324E90506CF0}" destId="{BF83ECBD-3BA2-3F4B-AB3A-AC83248D241B}" srcOrd="0" destOrd="0" presId="urn:microsoft.com/office/officeart/2008/layout/VerticalCurvedList"/>
    <dgm:cxn modelId="{B7433C22-A5F8-C14F-A3CF-7E1C3C61D7E9}" type="presParOf" srcId="{003DA7AC-F6C3-2245-A4D7-12E2A63DA177}" destId="{28237CBB-9892-4642-8305-8D9649508669}" srcOrd="5" destOrd="0" presId="urn:microsoft.com/office/officeart/2008/layout/VerticalCurvedList"/>
    <dgm:cxn modelId="{9A0154F4-1E49-7140-8759-771ECEAC2041}" type="presParOf" srcId="{003DA7AC-F6C3-2245-A4D7-12E2A63DA177}" destId="{03671934-1B05-FB4A-9F25-725C21DF9B54}" srcOrd="6" destOrd="0" presId="urn:microsoft.com/office/officeart/2008/layout/VerticalCurvedList"/>
    <dgm:cxn modelId="{0BEE57F4-05D0-DE40-A2FD-45ECBD109D43}" type="presParOf" srcId="{03671934-1B05-FB4A-9F25-725C21DF9B54}" destId="{298C1EB5-9C58-944F-A0F4-5701A8BC2E3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BC59C0-8365-6F4B-ACBC-B37AEE37D732}" type="doc">
      <dgm:prSet loTypeId="urn:microsoft.com/office/officeart/2005/8/layout/chevron1" loCatId="" qsTypeId="urn:microsoft.com/office/officeart/2005/8/quickstyle/simple1" qsCatId="simple" csTypeId="urn:microsoft.com/office/officeart/2005/8/colors/accent1_2" csCatId="accent1" phldr="1"/>
      <dgm:spPr/>
    </dgm:pt>
    <dgm:pt modelId="{93409179-E2CF-CE46-8491-014D410739CE}">
      <dgm:prSet phldrT="[Text]"/>
      <dgm:spPr>
        <a:solidFill>
          <a:srgbClr val="C41F48"/>
        </a:solidFill>
      </dgm:spPr>
      <dgm:t>
        <a:bodyPr/>
        <a:lstStyle/>
        <a:p>
          <a:r>
            <a:rPr lang="en-US" dirty="0">
              <a:latin typeface="Century Gothic" panose="020B0502020202020204" pitchFamily="34" charset="0"/>
            </a:rPr>
            <a:t>GOES - 16</a:t>
          </a:r>
        </a:p>
      </dgm:t>
    </dgm:pt>
    <dgm:pt modelId="{205A72C1-1B34-7944-9E68-AA6C425CEEE0}" type="parTrans" cxnId="{BF487676-460F-9942-9F88-28004A146B8C}">
      <dgm:prSet/>
      <dgm:spPr/>
      <dgm:t>
        <a:bodyPr/>
        <a:lstStyle/>
        <a:p>
          <a:endParaRPr lang="en-US"/>
        </a:p>
      </dgm:t>
    </dgm:pt>
    <dgm:pt modelId="{B5CB00C6-2F6A-664C-AE94-0336B3EB40B0}" type="sibTrans" cxnId="{BF487676-460F-9942-9F88-28004A146B8C}">
      <dgm:prSet/>
      <dgm:spPr/>
      <dgm:t>
        <a:bodyPr/>
        <a:lstStyle/>
        <a:p>
          <a:endParaRPr lang="en-US"/>
        </a:p>
      </dgm:t>
    </dgm:pt>
    <dgm:pt modelId="{B36EF384-3275-CD4E-86E2-54C33CB3932C}">
      <dgm:prSet phldrT="[Text]"/>
      <dgm:spPr>
        <a:solidFill>
          <a:srgbClr val="C41F48"/>
        </a:solidFill>
      </dgm:spPr>
      <dgm:t>
        <a:bodyPr/>
        <a:lstStyle/>
        <a:p>
          <a:r>
            <a:rPr lang="en-US" dirty="0">
              <a:latin typeface="Century Gothic" panose="020B0502020202020204" pitchFamily="34" charset="0"/>
            </a:rPr>
            <a:t>Modeled Weather Products</a:t>
          </a:r>
        </a:p>
      </dgm:t>
    </dgm:pt>
    <dgm:pt modelId="{C24E33F7-A67D-CA41-9FD2-82150F819153}" type="parTrans" cxnId="{CDF0157F-68D5-2147-B13C-30842E49019D}">
      <dgm:prSet/>
      <dgm:spPr/>
      <dgm:t>
        <a:bodyPr/>
        <a:lstStyle/>
        <a:p>
          <a:endParaRPr lang="en-US"/>
        </a:p>
      </dgm:t>
    </dgm:pt>
    <dgm:pt modelId="{B433D13C-A00C-944B-9896-F702238E3216}" type="sibTrans" cxnId="{CDF0157F-68D5-2147-B13C-30842E49019D}">
      <dgm:prSet/>
      <dgm:spPr/>
      <dgm:t>
        <a:bodyPr/>
        <a:lstStyle/>
        <a:p>
          <a:endParaRPr lang="en-US"/>
        </a:p>
      </dgm:t>
    </dgm:pt>
    <dgm:pt modelId="{E298F92C-9A7E-0C40-982F-7A8CFA2AABB0}">
      <dgm:prSet phldrT="[Text]"/>
      <dgm:spPr>
        <a:solidFill>
          <a:srgbClr val="C41F48"/>
        </a:solidFill>
      </dgm:spPr>
      <dgm:t>
        <a:bodyPr/>
        <a:lstStyle/>
        <a:p>
          <a:r>
            <a:rPr lang="en-US" dirty="0">
              <a:latin typeface="Century Gothic" panose="020B0502020202020204" pitchFamily="34" charset="0"/>
            </a:rPr>
            <a:t>STREAM</a:t>
          </a:r>
        </a:p>
      </dgm:t>
    </dgm:pt>
    <dgm:pt modelId="{7000E0F9-F008-E448-9CE2-5E242ED1E6BB}" type="parTrans" cxnId="{A61488C1-0DC3-6A47-9CFB-739FF38E27A1}">
      <dgm:prSet/>
      <dgm:spPr/>
      <dgm:t>
        <a:bodyPr/>
        <a:lstStyle/>
        <a:p>
          <a:endParaRPr lang="en-US"/>
        </a:p>
      </dgm:t>
    </dgm:pt>
    <dgm:pt modelId="{581412F9-5684-8F46-B5BA-05E2C95834C9}" type="sibTrans" cxnId="{A61488C1-0DC3-6A47-9CFB-739FF38E27A1}">
      <dgm:prSet/>
      <dgm:spPr/>
      <dgm:t>
        <a:bodyPr/>
        <a:lstStyle/>
        <a:p>
          <a:endParaRPr lang="en-US"/>
        </a:p>
      </dgm:t>
    </dgm:pt>
    <dgm:pt modelId="{55903850-4EE0-5D45-A57D-5566D62E9D94}" type="pres">
      <dgm:prSet presAssocID="{47BC59C0-8365-6F4B-ACBC-B37AEE37D732}" presName="Name0" presStyleCnt="0">
        <dgm:presLayoutVars>
          <dgm:dir/>
          <dgm:animLvl val="lvl"/>
          <dgm:resizeHandles val="exact"/>
        </dgm:presLayoutVars>
      </dgm:prSet>
      <dgm:spPr/>
    </dgm:pt>
    <dgm:pt modelId="{B5AB7893-E871-734E-A01D-D8C6065AFFFC}" type="pres">
      <dgm:prSet presAssocID="{93409179-E2CF-CE46-8491-014D410739CE}" presName="parTxOnly" presStyleLbl="node1" presStyleIdx="0" presStyleCnt="3">
        <dgm:presLayoutVars>
          <dgm:chMax val="0"/>
          <dgm:chPref val="0"/>
          <dgm:bulletEnabled val="1"/>
        </dgm:presLayoutVars>
      </dgm:prSet>
      <dgm:spPr/>
    </dgm:pt>
    <dgm:pt modelId="{E6BFF0D1-933D-7248-B7BA-CC4DA6A9CB49}" type="pres">
      <dgm:prSet presAssocID="{B5CB00C6-2F6A-664C-AE94-0336B3EB40B0}" presName="parTxOnlySpace" presStyleCnt="0"/>
      <dgm:spPr/>
    </dgm:pt>
    <dgm:pt modelId="{B5C7B910-111F-8448-B0CF-609A4B105C19}" type="pres">
      <dgm:prSet presAssocID="{B36EF384-3275-CD4E-86E2-54C33CB3932C}" presName="parTxOnly" presStyleLbl="node1" presStyleIdx="1" presStyleCnt="3">
        <dgm:presLayoutVars>
          <dgm:chMax val="0"/>
          <dgm:chPref val="0"/>
          <dgm:bulletEnabled val="1"/>
        </dgm:presLayoutVars>
      </dgm:prSet>
      <dgm:spPr/>
    </dgm:pt>
    <dgm:pt modelId="{6CFCCE99-4E80-C644-A084-B203B075174A}" type="pres">
      <dgm:prSet presAssocID="{B433D13C-A00C-944B-9896-F702238E3216}" presName="parTxOnlySpace" presStyleCnt="0"/>
      <dgm:spPr/>
    </dgm:pt>
    <dgm:pt modelId="{F0E73BEF-946D-E14E-B632-ECA68FDD83FA}" type="pres">
      <dgm:prSet presAssocID="{E298F92C-9A7E-0C40-982F-7A8CFA2AABB0}" presName="parTxOnly" presStyleLbl="node1" presStyleIdx="2" presStyleCnt="3">
        <dgm:presLayoutVars>
          <dgm:chMax val="0"/>
          <dgm:chPref val="0"/>
          <dgm:bulletEnabled val="1"/>
        </dgm:presLayoutVars>
      </dgm:prSet>
      <dgm:spPr/>
    </dgm:pt>
  </dgm:ptLst>
  <dgm:cxnLst>
    <dgm:cxn modelId="{DAFC994A-4734-6A49-ABF7-3A1506D57C95}" type="presOf" srcId="{47BC59C0-8365-6F4B-ACBC-B37AEE37D732}" destId="{55903850-4EE0-5D45-A57D-5566D62E9D94}" srcOrd="0" destOrd="0" presId="urn:microsoft.com/office/officeart/2005/8/layout/chevron1"/>
    <dgm:cxn modelId="{A8E63A53-7C2B-C046-A56F-F488A23B3689}" type="presOf" srcId="{93409179-E2CF-CE46-8491-014D410739CE}" destId="{B5AB7893-E871-734E-A01D-D8C6065AFFFC}" srcOrd="0" destOrd="0" presId="urn:microsoft.com/office/officeart/2005/8/layout/chevron1"/>
    <dgm:cxn modelId="{67A8566C-776D-5F4E-ADB5-487841C4B8E5}" type="presOf" srcId="{B36EF384-3275-CD4E-86E2-54C33CB3932C}" destId="{B5C7B910-111F-8448-B0CF-609A4B105C19}" srcOrd="0" destOrd="0" presId="urn:microsoft.com/office/officeart/2005/8/layout/chevron1"/>
    <dgm:cxn modelId="{BF487676-460F-9942-9F88-28004A146B8C}" srcId="{47BC59C0-8365-6F4B-ACBC-B37AEE37D732}" destId="{93409179-E2CF-CE46-8491-014D410739CE}" srcOrd="0" destOrd="0" parTransId="{205A72C1-1B34-7944-9E68-AA6C425CEEE0}" sibTransId="{B5CB00C6-2F6A-664C-AE94-0336B3EB40B0}"/>
    <dgm:cxn modelId="{CDF0157F-68D5-2147-B13C-30842E49019D}" srcId="{47BC59C0-8365-6F4B-ACBC-B37AEE37D732}" destId="{B36EF384-3275-CD4E-86E2-54C33CB3932C}" srcOrd="1" destOrd="0" parTransId="{C24E33F7-A67D-CA41-9FD2-82150F819153}" sibTransId="{B433D13C-A00C-944B-9896-F702238E3216}"/>
    <dgm:cxn modelId="{A61488C1-0DC3-6A47-9CFB-739FF38E27A1}" srcId="{47BC59C0-8365-6F4B-ACBC-B37AEE37D732}" destId="{E298F92C-9A7E-0C40-982F-7A8CFA2AABB0}" srcOrd="2" destOrd="0" parTransId="{7000E0F9-F008-E448-9CE2-5E242ED1E6BB}" sibTransId="{581412F9-5684-8F46-B5BA-05E2C95834C9}"/>
    <dgm:cxn modelId="{DA442ACD-CBB5-E945-85B5-11CD01BE6192}" type="presOf" srcId="{E298F92C-9A7E-0C40-982F-7A8CFA2AABB0}" destId="{F0E73BEF-946D-E14E-B632-ECA68FDD83FA}" srcOrd="0" destOrd="0" presId="urn:microsoft.com/office/officeart/2005/8/layout/chevron1"/>
    <dgm:cxn modelId="{601A6882-AF8A-344F-86FC-A9B0CB118BF4}" type="presParOf" srcId="{55903850-4EE0-5D45-A57D-5566D62E9D94}" destId="{B5AB7893-E871-734E-A01D-D8C6065AFFFC}" srcOrd="0" destOrd="0" presId="urn:microsoft.com/office/officeart/2005/8/layout/chevron1"/>
    <dgm:cxn modelId="{B6017207-4F26-7A48-8B3F-BED43AAED89E}" type="presParOf" srcId="{55903850-4EE0-5D45-A57D-5566D62E9D94}" destId="{E6BFF0D1-933D-7248-B7BA-CC4DA6A9CB49}" srcOrd="1" destOrd="0" presId="urn:microsoft.com/office/officeart/2005/8/layout/chevron1"/>
    <dgm:cxn modelId="{C0F8D935-515F-954C-AF13-20D787319E65}" type="presParOf" srcId="{55903850-4EE0-5D45-A57D-5566D62E9D94}" destId="{B5C7B910-111F-8448-B0CF-609A4B105C19}" srcOrd="2" destOrd="0" presId="urn:microsoft.com/office/officeart/2005/8/layout/chevron1"/>
    <dgm:cxn modelId="{ABD87058-A7B8-D24A-84EC-B7AF8A02316F}" type="presParOf" srcId="{55903850-4EE0-5D45-A57D-5566D62E9D94}" destId="{6CFCCE99-4E80-C644-A084-B203B075174A}" srcOrd="3" destOrd="0" presId="urn:microsoft.com/office/officeart/2005/8/layout/chevron1"/>
    <dgm:cxn modelId="{48DAAAC6-9A03-6F4E-94C1-7DE9099C3244}" type="presParOf" srcId="{55903850-4EE0-5D45-A57D-5566D62E9D94}" destId="{F0E73BEF-946D-E14E-B632-ECA68FDD83FA}"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687CE3-9D02-1644-BF8C-2765BE9DC6A6}">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rgbClr val="C41F48"/>
          </a:solidFill>
          <a:prstDash val="solid"/>
          <a:miter lim="800000"/>
        </a:ln>
        <a:effectLst/>
      </dsp:spPr>
      <dsp:style>
        <a:lnRef idx="2">
          <a:scrgbClr r="0" g="0" b="0"/>
        </a:lnRef>
        <a:fillRef idx="0">
          <a:scrgbClr r="0" g="0" b="0"/>
        </a:fillRef>
        <a:effectRef idx="0">
          <a:scrgbClr r="0" g="0" b="0"/>
        </a:effectRef>
        <a:fontRef idx="minor"/>
      </dsp:style>
    </dsp:sp>
    <dsp:sp modelId="{F258E820-DFF3-7244-B7C3-0928C0367768}">
      <dsp:nvSpPr>
        <dsp:cNvPr id="0" name=""/>
        <dsp:cNvSpPr/>
      </dsp:nvSpPr>
      <dsp:spPr>
        <a:xfrm>
          <a:off x="752110" y="541866"/>
          <a:ext cx="10509027" cy="1083733"/>
        </a:xfrm>
        <a:prstGeom prst="rect">
          <a:avLst/>
        </a:prstGeom>
        <a:solidFill>
          <a:srgbClr val="C41F4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bg1"/>
              </a:solidFill>
              <a:latin typeface="Century Gothic" panose="020B0502020202020204" pitchFamily="34" charset="0"/>
            </a:rPr>
            <a:t>NOAA - NWS - </a:t>
          </a:r>
          <a:r>
            <a:rPr lang="en-US" sz="2200" kern="1200" dirty="0">
              <a:solidFill>
                <a:schemeClr val="bg1"/>
              </a:solidFill>
              <a:latin typeface="Century Gothic"/>
              <a:ea typeface="Century Gothic"/>
              <a:cs typeface="Century Gothic"/>
              <a:sym typeface="Century Gothic"/>
            </a:rPr>
            <a:t>Baltimore-Washington Weather Forecast Office</a:t>
          </a:r>
          <a:endParaRPr lang="en-US" sz="2200" kern="1200" dirty="0">
            <a:solidFill>
              <a:schemeClr val="bg1"/>
            </a:solidFill>
          </a:endParaRPr>
        </a:p>
      </dsp:txBody>
      <dsp:txXfrm>
        <a:off x="752110" y="541866"/>
        <a:ext cx="10509027" cy="1083733"/>
      </dsp:txXfrm>
    </dsp:sp>
    <dsp:sp modelId="{E91AEEB7-DAAC-B24A-B0F6-1B12FF101E8B}">
      <dsp:nvSpPr>
        <dsp:cNvPr id="0" name=""/>
        <dsp:cNvSpPr/>
      </dsp:nvSpPr>
      <dsp:spPr>
        <a:xfrm>
          <a:off x="74777" y="406400"/>
          <a:ext cx="1354666" cy="1354666"/>
        </a:xfrm>
        <a:prstGeom prst="ellipse">
          <a:avLst/>
        </a:prstGeom>
        <a:solidFill>
          <a:schemeClr val="bg1"/>
        </a:solidFill>
        <a:ln w="12700" cap="flat" cmpd="sng" algn="ctr">
          <a:solidFill>
            <a:srgbClr val="C41F48"/>
          </a:solidFill>
          <a:prstDash val="solid"/>
          <a:miter lim="800000"/>
        </a:ln>
        <a:effectLst/>
      </dsp:spPr>
      <dsp:style>
        <a:lnRef idx="2">
          <a:scrgbClr r="0" g="0" b="0"/>
        </a:lnRef>
        <a:fillRef idx="1">
          <a:scrgbClr r="0" g="0" b="0"/>
        </a:fillRef>
        <a:effectRef idx="0">
          <a:scrgbClr r="0" g="0" b="0"/>
        </a:effectRef>
        <a:fontRef idx="minor"/>
      </dsp:style>
    </dsp:sp>
    <dsp:sp modelId="{C985FA52-F7D7-8A48-BF20-600A03F7FE6B}">
      <dsp:nvSpPr>
        <dsp:cNvPr id="0" name=""/>
        <dsp:cNvSpPr/>
      </dsp:nvSpPr>
      <dsp:spPr>
        <a:xfrm>
          <a:off x="1146048" y="2167466"/>
          <a:ext cx="10115090" cy="1083733"/>
        </a:xfrm>
        <a:prstGeom prst="rect">
          <a:avLst/>
        </a:prstGeom>
        <a:solidFill>
          <a:srgbClr val="C41F4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bg1"/>
              </a:solidFill>
              <a:latin typeface="Century Gothic"/>
              <a:ea typeface="Century Gothic"/>
              <a:cs typeface="Century Gothic"/>
              <a:sym typeface="Century Gothic"/>
            </a:rPr>
            <a:t>Stormwater Management Division</a:t>
          </a:r>
          <a:endParaRPr lang="en-US" sz="2200" kern="1200" dirty="0">
            <a:solidFill>
              <a:schemeClr val="bg1"/>
            </a:solidFill>
          </a:endParaRPr>
        </a:p>
      </dsp:txBody>
      <dsp:txXfrm>
        <a:off x="1146048" y="2167466"/>
        <a:ext cx="10115090" cy="1083733"/>
      </dsp:txXfrm>
    </dsp:sp>
    <dsp:sp modelId="{BF83ECBD-3BA2-3F4B-AB3A-AC83248D241B}">
      <dsp:nvSpPr>
        <dsp:cNvPr id="0" name=""/>
        <dsp:cNvSpPr/>
      </dsp:nvSpPr>
      <dsp:spPr>
        <a:xfrm>
          <a:off x="468714" y="2032000"/>
          <a:ext cx="1354666" cy="1354666"/>
        </a:xfrm>
        <a:prstGeom prst="ellipse">
          <a:avLst/>
        </a:prstGeom>
        <a:solidFill>
          <a:schemeClr val="bg1"/>
        </a:solidFill>
        <a:ln w="12700" cap="flat" cmpd="sng" algn="ctr">
          <a:solidFill>
            <a:srgbClr val="C41F48"/>
          </a:solidFill>
          <a:prstDash val="solid"/>
          <a:miter lim="800000"/>
        </a:ln>
        <a:effectLst/>
      </dsp:spPr>
      <dsp:style>
        <a:lnRef idx="2">
          <a:scrgbClr r="0" g="0" b="0"/>
        </a:lnRef>
        <a:fillRef idx="1">
          <a:scrgbClr r="0" g="0" b="0"/>
        </a:fillRef>
        <a:effectRef idx="0">
          <a:scrgbClr r="0" g="0" b="0"/>
        </a:effectRef>
        <a:fontRef idx="minor"/>
      </dsp:style>
    </dsp:sp>
    <dsp:sp modelId="{28237CBB-9892-4642-8305-8D9649508669}">
      <dsp:nvSpPr>
        <dsp:cNvPr id="0" name=""/>
        <dsp:cNvSpPr/>
      </dsp:nvSpPr>
      <dsp:spPr>
        <a:xfrm>
          <a:off x="752110" y="3793066"/>
          <a:ext cx="10509027" cy="1083733"/>
        </a:xfrm>
        <a:prstGeom prst="rect">
          <a:avLst/>
        </a:prstGeom>
        <a:solidFill>
          <a:srgbClr val="C41F4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55880" rIns="55880" bIns="55880" numCol="1" spcCol="1270" anchor="ctr" anchorCtr="0">
          <a:noAutofit/>
        </a:bodyPr>
        <a:lstStyle/>
        <a:p>
          <a:pPr marL="0" lvl="0" indent="0" algn="l" defTabSz="977900">
            <a:lnSpc>
              <a:spcPct val="90000"/>
            </a:lnSpc>
            <a:spcBef>
              <a:spcPct val="0"/>
            </a:spcBef>
            <a:spcAft>
              <a:spcPct val="35000"/>
            </a:spcAft>
            <a:buClr>
              <a:srgbClr val="3E4268"/>
            </a:buClr>
            <a:buSzPts val="1800"/>
            <a:buFont typeface="Arial"/>
            <a:buNone/>
          </a:pPr>
          <a:r>
            <a:rPr lang="en-US" sz="2200" kern="1200" dirty="0">
              <a:solidFill>
                <a:schemeClr val="bg1"/>
              </a:solidFill>
              <a:latin typeface="Century Gothic"/>
              <a:ea typeface="Century Gothic"/>
              <a:cs typeface="Century Gothic"/>
              <a:sym typeface="Century Gothic"/>
            </a:rPr>
            <a:t>Office of Emergency Management </a:t>
          </a:r>
          <a:endParaRPr lang="en-US" sz="2200" kern="1200" dirty="0">
            <a:solidFill>
              <a:schemeClr val="bg1"/>
            </a:solidFill>
          </a:endParaRPr>
        </a:p>
      </dsp:txBody>
      <dsp:txXfrm>
        <a:off x="752110" y="3793066"/>
        <a:ext cx="10509027" cy="1083733"/>
      </dsp:txXfrm>
    </dsp:sp>
    <dsp:sp modelId="{298C1EB5-9C58-944F-A0F4-5701A8BC2E34}">
      <dsp:nvSpPr>
        <dsp:cNvPr id="0" name=""/>
        <dsp:cNvSpPr/>
      </dsp:nvSpPr>
      <dsp:spPr>
        <a:xfrm>
          <a:off x="74777" y="3657600"/>
          <a:ext cx="1354666" cy="1354666"/>
        </a:xfrm>
        <a:prstGeom prst="ellipse">
          <a:avLst/>
        </a:prstGeom>
        <a:solidFill>
          <a:schemeClr val="bg1"/>
        </a:solidFill>
        <a:ln w="12700" cap="flat" cmpd="sng" algn="ctr">
          <a:solidFill>
            <a:srgbClr val="C41F48"/>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AB7893-E871-734E-A01D-D8C6065AFFFC}">
      <dsp:nvSpPr>
        <dsp:cNvPr id="0" name=""/>
        <dsp:cNvSpPr/>
      </dsp:nvSpPr>
      <dsp:spPr>
        <a:xfrm>
          <a:off x="2915" y="1568261"/>
          <a:ext cx="3551649" cy="1420659"/>
        </a:xfrm>
        <a:prstGeom prst="chevron">
          <a:avLst/>
        </a:prstGeom>
        <a:solidFill>
          <a:srgbClr val="C41F4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016" tIns="41339" rIns="41339" bIns="41339"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Century Gothic" panose="020B0502020202020204" pitchFamily="34" charset="0"/>
            </a:rPr>
            <a:t>GOES - 16</a:t>
          </a:r>
        </a:p>
      </dsp:txBody>
      <dsp:txXfrm>
        <a:off x="713245" y="1568261"/>
        <a:ext cx="2130990" cy="1420659"/>
      </dsp:txXfrm>
    </dsp:sp>
    <dsp:sp modelId="{B5C7B910-111F-8448-B0CF-609A4B105C19}">
      <dsp:nvSpPr>
        <dsp:cNvPr id="0" name=""/>
        <dsp:cNvSpPr/>
      </dsp:nvSpPr>
      <dsp:spPr>
        <a:xfrm>
          <a:off x="3199400" y="1568261"/>
          <a:ext cx="3551649" cy="1420659"/>
        </a:xfrm>
        <a:prstGeom prst="chevron">
          <a:avLst/>
        </a:prstGeom>
        <a:solidFill>
          <a:srgbClr val="C41F4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016" tIns="41339" rIns="41339" bIns="41339"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Century Gothic" panose="020B0502020202020204" pitchFamily="34" charset="0"/>
            </a:rPr>
            <a:t>Modeled Weather Products</a:t>
          </a:r>
        </a:p>
      </dsp:txBody>
      <dsp:txXfrm>
        <a:off x="3909730" y="1568261"/>
        <a:ext cx="2130990" cy="1420659"/>
      </dsp:txXfrm>
    </dsp:sp>
    <dsp:sp modelId="{F0E73BEF-946D-E14E-B632-ECA68FDD83FA}">
      <dsp:nvSpPr>
        <dsp:cNvPr id="0" name=""/>
        <dsp:cNvSpPr/>
      </dsp:nvSpPr>
      <dsp:spPr>
        <a:xfrm>
          <a:off x="6395884" y="1568261"/>
          <a:ext cx="3551649" cy="1420659"/>
        </a:xfrm>
        <a:prstGeom prst="chevron">
          <a:avLst/>
        </a:prstGeom>
        <a:solidFill>
          <a:srgbClr val="C41F4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016" tIns="41339" rIns="41339" bIns="41339"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Century Gothic" panose="020B0502020202020204" pitchFamily="34" charset="0"/>
            </a:rPr>
            <a:t>STREAM</a:t>
          </a:r>
        </a:p>
      </dsp:txBody>
      <dsp:txXfrm>
        <a:off x="7106214" y="1568261"/>
        <a:ext cx="2130990" cy="142065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8/28/20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extavenue.org/best-way-improve-brain-health/"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My name is Erika and I had the pleasure of serving as the Team Lead for Goddard’s Ellicott City Disasters III team. We are very excited to share the progress we have made on creating a real-time flood prediction tool for early warning systems in Ellicott City, Maryland. </a:t>
            </a: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988569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supplement the NASA and NOAA earth observations data, we also used in-situ gauge data from 3 gauges located in and around Ellicott City. We used a rain gauge to assess real-time precipitation as well as two stage height gauges maintained by Howard County. The Hudson Branch stage gauge, labeled in green on the map, is the gauge that our model STREAM has been designed to predict river height for.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204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provide more detailed description of our model inputs, which include hourly precipitation data from a rain gauge located just outside of Ellicott City, forecasted precipitation data from the HRRR model (produced by NOAA), forecasted precipitable water data from the HRRR model, real-time radar data from NEXRAD, and Stage Height measurements from the Hudson Branch sensor in Ellicott City.  </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1732306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graphic shown here represents a simplified version of our neural network model. The model takes in a time series of current and forecasted input data described in the previous slide, and shown here by the colored tabs on the left…</a:t>
            </a:r>
          </a:p>
          <a:p>
            <a:r>
              <a:rPr lang="en-US" dirty="0"/>
              <a:t>*CLICK*</a:t>
            </a:r>
          </a:p>
          <a:p>
            <a:r>
              <a:rPr lang="en-US" dirty="0"/>
              <a:t>…runs it though our Long Short-term Memory architecture…</a:t>
            </a:r>
          </a:p>
          <a:p>
            <a:r>
              <a:rPr lang="en-US" dirty="0"/>
              <a:t>*CLICK*</a:t>
            </a:r>
          </a:p>
          <a:p>
            <a:r>
              <a:rPr lang="en-US" dirty="0"/>
              <a:t>…and outputs a time series of prediction values for stage height in Ellicott City. Our model follows an encoder-decoder approach wherein input data is joined by timestamp…</a:t>
            </a:r>
          </a:p>
          <a:p>
            <a:r>
              <a:rPr lang="en-US" dirty="0"/>
              <a:t>*CLICK* </a:t>
            </a:r>
          </a:p>
          <a:p>
            <a:r>
              <a:rPr lang="en-US" dirty="0"/>
              <a:t>…. denoted here by the T</a:t>
            </a:r>
            <a:r>
              <a:rPr lang="en-US" baseline="-25000" dirty="0"/>
              <a:t>0</a:t>
            </a:r>
            <a:r>
              <a:rPr lang="en-US" baseline="0" dirty="0"/>
              <a:t>, T</a:t>
            </a:r>
            <a:r>
              <a:rPr lang="en-US" baseline="-25000" dirty="0"/>
              <a:t>-1</a:t>
            </a:r>
            <a:r>
              <a:rPr lang="en-US" baseline="0" dirty="0"/>
              <a:t>, T</a:t>
            </a:r>
            <a:r>
              <a:rPr lang="en-US" baseline="-25000" dirty="0"/>
              <a:t>-2</a:t>
            </a:r>
            <a:r>
              <a:rPr lang="en-US" baseline="0" dirty="0"/>
              <a:t>, and T</a:t>
            </a:r>
            <a:r>
              <a:rPr lang="en-US" baseline="-25000" dirty="0"/>
              <a:t>-3 </a:t>
            </a:r>
            <a:r>
              <a:rPr lang="en-US" baseline="0" dirty="0"/>
              <a:t>values….</a:t>
            </a:r>
          </a:p>
          <a:p>
            <a:r>
              <a:rPr lang="en-US" baseline="0" dirty="0"/>
              <a:t>*CLICK*</a:t>
            </a:r>
          </a:p>
          <a:p>
            <a:r>
              <a:rPr lang="en-US" baseline="0" dirty="0"/>
              <a:t>…and evaluates them to produce a layer of latent data…</a:t>
            </a:r>
          </a:p>
          <a:p>
            <a:r>
              <a:rPr lang="en-US" baseline="0" dirty="0"/>
              <a:t>*CLICK*</a:t>
            </a:r>
          </a:p>
          <a:p>
            <a:r>
              <a:rPr lang="en-US" baseline="0" dirty="0"/>
              <a:t>or hidden values, denoted by the blue circles… </a:t>
            </a:r>
          </a:p>
          <a:p>
            <a:r>
              <a:rPr lang="en-US" baseline="0" dirty="0"/>
              <a:t>*CLICK*</a:t>
            </a:r>
          </a:p>
          <a:p>
            <a:r>
              <a:rPr lang="en-US" baseline="0" dirty="0"/>
              <a:t>which, when combined with many observations, allows the model to learn and predict future timesteps. </a:t>
            </a:r>
          </a:p>
          <a:p>
            <a:r>
              <a:rPr lang="en-US" baseline="0" dirty="0"/>
              <a:t>*CLICK*</a:t>
            </a:r>
          </a:p>
          <a:p>
            <a:r>
              <a:rPr lang="en-US" baseline="0" dirty="0"/>
              <a:t>*CLICK*</a:t>
            </a:r>
          </a:p>
          <a:p>
            <a:r>
              <a:rPr lang="en-US" baseline="0" dirty="0"/>
              <a:t>The output of the model is a continuous series of predicted values which form the stage height forecast, shown in the sample graph. </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199608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test our model, we chose to hindcast the 2018 flood event and treated the observed 2018 stage height as a validation dataset. In this hydrograph, you can see an example of our model prediction in blue and the actual observed stage height values for the 2018 flood event in black. As you can see, the model was able to accurately predict both the magnitude and the timeline of the flood event. </a:t>
            </a:r>
          </a:p>
          <a:p>
            <a:r>
              <a:rPr lang="en-US" dirty="0"/>
              <a:t>*CLICK*</a:t>
            </a:r>
          </a:p>
          <a:p>
            <a:r>
              <a:rPr lang="en-US" dirty="0"/>
              <a:t>You can also see the warning and alarm thresholds developed by the Office for Emergency Management. When the hydrograph values pass the thresholds, it signals that the warning and alarm systems should be initiated. </a:t>
            </a:r>
          </a:p>
          <a:p>
            <a:r>
              <a:rPr lang="en-US" dirty="0"/>
              <a:t>*CLICK*</a:t>
            </a:r>
          </a:p>
          <a:p>
            <a:r>
              <a:rPr lang="en-US" dirty="0"/>
              <a:t>Lastly, we used a Nash-Sutcliffe Efficiency metric (or NSE) to assess the accuracy of our model. The NSE score was 0.82, which suggests that our model has high predictive power. </a:t>
            </a: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3750972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animation illustrates what a sample model prediction for a flood event might look like in real time. Again, we are hindcasting a previous flood event, so we’ve also provided the observed data in black for comparison. While this animation only illustrates what 3 timesteps in the forecast would look like, our partners would have access to a regularly updating model output with a new 8-hour forecast every hour. To understand what we’re seeing, we’ll look at each time step individually in the next couple slides. </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570717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you can see in the first time step, which is 8-10 hours prior to a flood event, we begin to see the model anticipating an increase in stage height. </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1523277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get closer to the start of the flood event, however, we see an 8-hour prediction that captures the timing and magnitude of the event. This forecast, which is from an hour before the start of the flood event, illustrates how an alarm system can be triggered well before the flood event occurs. Although we’ve depicted 8-hour forecasts for ease of presentation, our model updates hourly, so if it has access to accurate forecasted weather products, the model has the capacity to alert relevant stakeholders several hours before the flood—not just an hour prior, like shown in this example. </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2031346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recognize, however, that the forecasted weather products used in our model may not always be 100% accurate, so we’ve taken steps to make our model robust against these inaccuracies. In this example, we doubled the expected forecast for the main flood prediction interval to see how the model responded. This is represented by the upper outline of the shading. We did the same for a lower forecast estimate, which is the lower outline. Based on these upper and lower bounds, we can expect the majority of forecast errors to result in predictions somewhere between this range. As you can see, the timing and peak of the main flood event can differ based on the forecasted precipitation data inputted into the model. This illustrates the importance of having accurate modeled weather products in our model, which is both a strength and limitation of the tool. </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909356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also important to understand how the model focuses on showing the rising and falling limbs of our hydrograph. This figure shows how the model over- or underestimates the rising and falling limb values. Overall, this error is plus/minus one foot of the observed streamflow, in addition to very closely approximating the peak flood magnitude.</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519618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Additional assumptions of the model are that: </a:t>
            </a:r>
          </a:p>
          <a:p>
            <a:r>
              <a:rPr lang="en-US" sz="1200" kern="1200" dirty="0">
                <a:solidFill>
                  <a:schemeClr val="tx1"/>
                </a:solidFill>
                <a:effectLst/>
                <a:latin typeface="+mn-lt"/>
                <a:ea typeface="+mn-ea"/>
                <a:cs typeface="+mn-cs"/>
              </a:rPr>
              <a:t>The Sequence-to-Sequence architecture used in the model assumes that the timesteps are equal and therefore, can only take data in at fixed intervals. As a result, input data must be pre-processed to ensure that the time-steps associated with each observation meet the requirements for the model. Because the model pulls in real-time data, the accuracy of the model is limited by how accurate the real-time data is. For example, when training the model we simulated forecast data by using archived forecasts, which we were able to compare to observed data. Once implemented in real-time however, the model relies only on forecasts data (for which there cannot be observed data to match). To make the model more robust we introduced some noise to the training data to better simulate any differences that may be seen when the model is actively inputting real-time forecasts</a:t>
            </a:r>
            <a:r>
              <a:rPr lang="en-US" dirty="0">
                <a:effectLst/>
              </a:rPr>
              <a:t> </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3089487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Ellicott City is a historic town in Howard County, MD. It is home to over 72,000 residents, many of whom share close ties with the historic downtown district. Located where the Tiber, Hudson, and New Cut rivers join the Patapsco River, the historic district is particularly vulnerable to flood events. The Howard County Office of Emergency Management is interested in employing new technologies in remote sensing to make Ellicott City more resilient to flood events.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Image Credits:</a:t>
            </a:r>
            <a:r>
              <a:rPr lang="en-US" baseline="0" dirty="0"/>
              <a:t> Esri, generated by EC Disasters III Team</a:t>
            </a:r>
            <a:endParaRPr lang="en-US" dirty="0"/>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3836337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the output CSV is produced, the model is displayed on our online portal, OneRain. Here you see a sample display of what the output looks like on the portal. The early warning system thresholds are indicated by the…</a:t>
            </a:r>
          </a:p>
          <a:p>
            <a:r>
              <a:rPr lang="en-US" dirty="0"/>
              <a:t>*CLICK* </a:t>
            </a:r>
          </a:p>
          <a:p>
            <a:r>
              <a:rPr lang="en-US" dirty="0"/>
              <a:t>…red…</a:t>
            </a:r>
          </a:p>
          <a:p>
            <a:r>
              <a:rPr lang="en-US" dirty="0"/>
              <a:t>*CLICK*</a:t>
            </a:r>
          </a:p>
          <a:p>
            <a:r>
              <a:rPr lang="en-US" dirty="0"/>
              <a:t>…orange…</a:t>
            </a:r>
          </a:p>
          <a:p>
            <a:r>
              <a:rPr lang="en-US" dirty="0"/>
              <a:t>*CLICK*</a:t>
            </a:r>
          </a:p>
          <a:p>
            <a:r>
              <a:rPr lang="en-US" dirty="0"/>
              <a:t>… and yellow lines respectively. </a:t>
            </a:r>
          </a:p>
          <a:p>
            <a:r>
              <a:rPr lang="en-US" dirty="0"/>
              <a:t>This image is showing a snapshot of a real-time forecast from the morning of July 22</a:t>
            </a:r>
            <a:r>
              <a:rPr lang="en-US" baseline="30000" dirty="0"/>
              <a:t>nd</a:t>
            </a:r>
            <a:r>
              <a:rPr lang="en-US" dirty="0"/>
              <a:t>. As you can see here, the model is able to iteratively show forecasts up to 8 hours in advance, displayed in a user-friendly and interactive format.  </a:t>
            </a: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2546464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data will have real time applications for the partners. This screengrab shows the portal we've generated and what it would look like if you logged in before one of the flooding events in 2018. Here up top, you can see modelled gauge height for the next 8 hours. On the left the portal also shows you the regional radar, recent precip and the Howard County OEM 's twitter feed.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5466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If you scroll down, the one rain portal also shows you the most recent capture from the network of cameras and the current stage height at the Hudson Branch and the Patapsco Ellicott Stream Gauges.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895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here's what the full portal looks like for the day of a storm.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6019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addition to our real-time model updates fed through OneRain, the team created a storymap to communicate the history of flooding in Ellicott City and the workings of the STREAM model to the public. This storymap walks the public through the history of the 2016 and 2018 flood events in addition to how the team’s model is integrated for real-time use.</a:t>
            </a:r>
          </a:p>
          <a:p>
            <a:endParaRPr lang="en-US" dirty="0">
              <a:cs typeface="Calibri"/>
            </a:endParaRPr>
          </a:p>
          <a:p>
            <a:r>
              <a:rPr lang="en-US" dirty="0">
                <a:cs typeface="Calibri"/>
              </a:rPr>
              <a:t>::AGOL</a:t>
            </a:r>
            <a:r>
              <a:rPr lang="en-US" baseline="0" dirty="0">
                <a:cs typeface="Calibri"/>
              </a:rPr>
              <a:t> Story map demo video::</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4086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::AGOL</a:t>
            </a:r>
            <a:r>
              <a:rPr lang="en-US" baseline="0" dirty="0">
                <a:cs typeface="Calibri"/>
              </a:rPr>
              <a:t> Story map demo::</a:t>
            </a:r>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25</a:t>
            </a:fld>
            <a:endParaRPr lang="en-US" dirty="0"/>
          </a:p>
        </p:txBody>
      </p:sp>
    </p:spTree>
    <p:extLst>
      <p:ext uri="{BB962C8B-B14F-4D97-AF65-F5344CB8AC3E}">
        <p14:creationId xmlns:p14="http://schemas.microsoft.com/office/powerpoint/2010/main" val="1418426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::AGOL</a:t>
            </a:r>
            <a:r>
              <a:rPr lang="en-US" baseline="0" dirty="0">
                <a:cs typeface="Calibri"/>
              </a:rPr>
              <a:t> Story map demo::</a:t>
            </a:r>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26</a:t>
            </a:fld>
            <a:endParaRPr lang="en-US" dirty="0"/>
          </a:p>
        </p:txBody>
      </p:sp>
    </p:spTree>
    <p:extLst>
      <p:ext uri="{BB962C8B-B14F-4D97-AF65-F5344CB8AC3E}">
        <p14:creationId xmlns:p14="http://schemas.microsoft.com/office/powerpoint/2010/main" val="709043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revisit our objectives, </a:t>
            </a:r>
          </a:p>
          <a:p>
            <a:r>
              <a:rPr lang="en-US" dirty="0"/>
              <a:t>We managed to build a sequence-to-sequence model…</a:t>
            </a:r>
          </a:p>
          <a:p>
            <a:r>
              <a:rPr lang="en-US" dirty="0"/>
              <a:t>*CLICK*</a:t>
            </a:r>
          </a:p>
          <a:p>
            <a:r>
              <a:rPr lang="en-US" dirty="0"/>
              <a:t>…using real-time and forecasted data…</a:t>
            </a:r>
          </a:p>
          <a:p>
            <a:r>
              <a:rPr lang="en-US" dirty="0"/>
              <a:t>*CLICK*</a:t>
            </a:r>
          </a:p>
          <a:p>
            <a:r>
              <a:rPr lang="en-US" dirty="0"/>
              <a:t>…and successfully integrated our model outputs on to an online platform </a:t>
            </a: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dirty="0"/>
          </a:p>
        </p:txBody>
      </p:sp>
    </p:spTree>
    <p:extLst>
      <p:ext uri="{BB962C8B-B14F-4D97-AF65-F5344CB8AC3E}">
        <p14:creationId xmlns:p14="http://schemas.microsoft.com/office/powerpoint/2010/main" val="14596016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STREAM will continue to operate beyond the scope of the term. It will be hosted and maintained by NASA Goddard Space Flight Center. The real-time model outputs will continue to appear on OneRain, where the Howard County Office of Emergency Management can continue to use it for their Early Warning System. </a:t>
            </a:r>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dirty="0"/>
          </a:p>
        </p:txBody>
      </p:sp>
    </p:spTree>
    <p:extLst>
      <p:ext uri="{BB962C8B-B14F-4D97-AF65-F5344CB8AC3E}">
        <p14:creationId xmlns:p14="http://schemas.microsoft.com/office/powerpoint/2010/main" val="11482053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29</a:t>
            </a:fld>
            <a:endParaRPr lang="en-US" dirty="0"/>
          </a:p>
        </p:txBody>
      </p:sp>
    </p:spTree>
    <p:extLst>
      <p:ext uri="{BB962C8B-B14F-4D97-AF65-F5344CB8AC3E}">
        <p14:creationId xmlns:p14="http://schemas.microsoft.com/office/powerpoint/2010/main" val="223871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Over the last 10 years, the city has been devastated by major flooding events.</a:t>
            </a:r>
          </a:p>
          <a:p>
            <a:pPr marL="0" lvl="0" indent="0" algn="l" rtl="0">
              <a:lnSpc>
                <a:spcPct val="100000"/>
              </a:lnSpc>
              <a:spcBef>
                <a:spcPts val="0"/>
              </a:spcBef>
              <a:spcAft>
                <a:spcPts val="0"/>
              </a:spcAft>
              <a:buSzPts val="1400"/>
              <a:buNone/>
            </a:pPr>
            <a:r>
              <a:rPr lang="en-US" dirty="0"/>
              <a:t>*CLICK*</a:t>
            </a:r>
          </a:p>
          <a:p>
            <a:pPr marL="0" lvl="0" indent="0" algn="l" rtl="0">
              <a:lnSpc>
                <a:spcPct val="100000"/>
              </a:lnSpc>
              <a:spcBef>
                <a:spcPts val="0"/>
              </a:spcBef>
              <a:spcAft>
                <a:spcPts val="0"/>
              </a:spcAft>
              <a:buSzPts val="1400"/>
              <a:buNone/>
            </a:pPr>
            <a:r>
              <a:rPr lang="en-US" dirty="0"/>
              <a:t>*CLICK*</a:t>
            </a:r>
          </a:p>
          <a:p>
            <a:pPr marL="0" lvl="0" indent="0" algn="l" rtl="0">
              <a:lnSpc>
                <a:spcPct val="100000"/>
              </a:lnSpc>
              <a:spcBef>
                <a:spcPts val="0"/>
              </a:spcBef>
              <a:spcAft>
                <a:spcPts val="0"/>
              </a:spcAft>
              <a:buSzPts val="1400"/>
              <a:buNone/>
            </a:pPr>
            <a:r>
              <a:rPr lang="en-US" dirty="0"/>
              <a:t>As shown in these photos, the intensity of the floods is enough to move cars, destroy buildings, and wash-out roadways. </a:t>
            </a:r>
          </a:p>
          <a:p>
            <a:pPr marL="0" lvl="0" indent="0" algn="l" rtl="0">
              <a:lnSpc>
                <a:spcPct val="100000"/>
              </a:lnSpc>
              <a:spcBef>
                <a:spcPts val="0"/>
              </a:spcBef>
              <a:spcAft>
                <a:spcPts val="0"/>
              </a:spcAft>
              <a:buSzPts val="1400"/>
              <a:buNone/>
            </a:pPr>
            <a:r>
              <a:rPr lang="en-US" dirty="0"/>
              <a:t>*CLICK*</a:t>
            </a:r>
          </a:p>
          <a:p>
            <a:pPr marL="0" lvl="0" indent="0" algn="l" rtl="0">
              <a:lnSpc>
                <a:spcPct val="100000"/>
              </a:lnSpc>
              <a:spcBef>
                <a:spcPts val="0"/>
              </a:spcBef>
              <a:spcAft>
                <a:spcPts val="0"/>
              </a:spcAft>
              <a:buSzPts val="1400"/>
              <a:buNone/>
            </a:pPr>
            <a:r>
              <a:rPr lang="en-US" dirty="0"/>
              <a:t>The damages incurred by these flood events have lasting impacts that harm businesses, residents, and public infrastructure. In order to protect the city, the Office of Emergency Management has developed an early warning system to alert residents of flooding events. Our goal is to help</a:t>
            </a:r>
            <a:r>
              <a:rPr lang="en-US" baseline="0" dirty="0"/>
              <a:t> </a:t>
            </a:r>
            <a:r>
              <a:rPr lang="en-US" dirty="0"/>
              <a:t>improve OEM’s early warning system through implementing a real-time flood forecasting tool.</a:t>
            </a:r>
            <a:r>
              <a:rPr lang="en-US" baseline="0" dirty="0"/>
              <a:t>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Credits:</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Top left: Image produced by Libby Solomon for The Baltimore Sun, available under Creative Commons License</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Top right: Image from Baltimore Magazine, available under Creative Commons License</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Bottom left: Resident</a:t>
            </a:r>
            <a:r>
              <a:rPr lang="en-US" baseline="0" dirty="0"/>
              <a:t> Photo (permission granted by owner and HC OEM)</a:t>
            </a:r>
            <a:endParaRPr lang="en-US"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Bottom right: Ron Peters, EC Resident (permission granted, release form signed)</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Background Image: Google Earth </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246936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These time lapse videos show a thousand-year flood event from May 27</a:t>
            </a:r>
            <a:r>
              <a:rPr lang="en-US" sz="1200" b="0" i="0" u="none" strike="noStrike" kern="1200" baseline="30000">
                <a:solidFill>
                  <a:schemeClr val="tx1"/>
                </a:solidFill>
                <a:effectLst/>
                <a:latin typeface="+mn-lt"/>
                <a:ea typeface="+mn-ea"/>
                <a:cs typeface="+mn-cs"/>
              </a:rPr>
              <a:t>th</a:t>
            </a:r>
            <a:r>
              <a:rPr lang="en-US" sz="1200" b="0" i="0" u="none" strike="noStrike" kern="1200">
                <a:solidFill>
                  <a:schemeClr val="tx1"/>
                </a:solidFill>
                <a:effectLst/>
                <a:latin typeface="+mn-lt"/>
                <a:ea typeface="+mn-ea"/>
                <a:cs typeface="+mn-cs"/>
              </a:rPr>
              <a:t>, 2018 that devasted Ellicott City’s historic downtown</a:t>
            </a:r>
            <a:r>
              <a:rPr lang="en-US" sz="1200" b="0" i="0" u="none" strike="noStrike" kern="1200" baseline="0">
                <a:solidFill>
                  <a:schemeClr val="tx1"/>
                </a:solidFill>
                <a:effectLst/>
                <a:latin typeface="+mn-lt"/>
                <a:ea typeface="+mn-ea"/>
                <a:cs typeface="+mn-cs"/>
              </a:rPr>
              <a:t>. These videos capture just two vantage points of the damage incurred by that particularly flooding event. In addition to the destruction of property, businesses, and infrastructure, the increasing frequency and severity of flood events poses a direct threat to the health and safety of residents. The rapid onset of severe flood conditions illustrates the need for proactive emergency management procedures, which is the primary motivation behind this project.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Video Credit:</a:t>
            </a:r>
            <a:r>
              <a:rPr lang="en-US" sz="1200" b="0" i="0" u="none" strike="noStrike" kern="1200" baseline="0">
                <a:solidFill>
                  <a:schemeClr val="tx1"/>
                </a:solidFill>
                <a:effectLst/>
                <a:latin typeface="+mn-lt"/>
                <a:ea typeface="+mn-ea"/>
                <a:cs typeface="+mn-cs"/>
              </a:rPr>
              <a:t> </a:t>
            </a:r>
            <a:r>
              <a:rPr lang="en-US" sz="1200" b="0" i="0" u="none" strike="noStrike" kern="1200">
                <a:solidFill>
                  <a:schemeClr val="tx1"/>
                </a:solidFill>
                <a:effectLst/>
                <a:latin typeface="+mn-lt"/>
                <a:ea typeface="+mn-ea"/>
                <a:cs typeface="+mn-cs"/>
              </a:rPr>
              <a:t>Ron Peters</a:t>
            </a:r>
            <a:r>
              <a:rPr lang="en-US" sz="1200" b="0" i="0" u="none" strike="noStrike" kern="1200" baseline="0">
                <a:solidFill>
                  <a:schemeClr val="tx1"/>
                </a:solidFill>
                <a:effectLst/>
                <a:latin typeface="+mn-lt"/>
                <a:ea typeface="+mn-ea"/>
                <a:cs typeface="+mn-cs"/>
              </a:rPr>
              <a:t> (</a:t>
            </a:r>
            <a:r>
              <a:rPr lang="en-US" sz="1200" b="0" i="0" u="none" strike="noStrike" kern="1200">
                <a:solidFill>
                  <a:schemeClr val="tx1"/>
                </a:solidFill>
                <a:effectLst/>
                <a:latin typeface="+mn-lt"/>
                <a:ea typeface="+mn-ea"/>
                <a:cs typeface="+mn-cs"/>
              </a:rPr>
              <a:t>permission granted)</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884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inform our project objectives, the DEVELOP team partnered with the NOAA and National Weather Service Weather Forecast Office as well as Howard County’s Stormwater Management Division and Office of Emergency Management. Building on the foundation set by the previous two DEVELOP terms, we continued to work with our partners to identify appropriate real-time data sources, improve our model, and develop a user-friendly interface. </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1946760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model developed during this term builds on two prior DEVELOP teams’ work.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the first term, the team </a:t>
            </a:r>
            <a:r>
              <a:rPr lang="en-US" baseline="0" dirty="0"/>
              <a:t>developed the Flood Learning Model Environment, or FLuME, which showed that the machine learning approach was effective for modeling floods. FLuME, however lacked the capacity to forecast future flood events.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To address this, the second DEVELOP team focused on using deep learning techniques to create a new model with the ability to forecast future flood events This model, titled the Flood Learning Environment and Severity Assessment Hub (or FLASH) used a Long Short-term Memory architecture to predict flood events based on precipitation metrics and gauge data. This model was capable of forecasting between 15mins and 3 hours in advance of a flood event, with decreasing confidence for each time step beyond the 15-minute prediction.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During the current and final term of the project, our team modified the previous FLASH model to incorporate real-time and forecasted data. Our final model, titled STREAM or Sequentially-Trained Real-time EstimAted Model, incorporates forecasted weather products in to a sequence to sequence deep learning architecture. This allowed us to increase the predictive capacity of the model and provide forecasts up to 8 hours in advance. We then integrated our model into an online platform for partner use in decision-making.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rtl="0">
              <a:lnSpc>
                <a:spcPct val="100000"/>
              </a:lnSpc>
              <a:spcBef>
                <a:spcPts val="0"/>
              </a:spcBef>
              <a:spcAft>
                <a:spcPts val="0"/>
              </a:spcAft>
              <a:buClr>
                <a:srgbClr val="000000"/>
              </a:buClr>
              <a:buSzPts val="1400"/>
              <a:buFont typeface="Arial"/>
              <a:buNone/>
            </a:pPr>
            <a:r>
              <a:rPr lang="en-US" dirty="0"/>
              <a:t>Images: </a:t>
            </a:r>
            <a:r>
              <a:rPr lang="en-US" dirty="0">
                <a:solidFill>
                  <a:srgbClr val="3F3F3F"/>
                </a:solidFill>
                <a:latin typeface="Century Gothic"/>
                <a:ea typeface="Century Gothic"/>
                <a:cs typeface="Century Gothic"/>
                <a:sym typeface="Century Gothic"/>
              </a:rPr>
              <a:t>licensed under CC0 Public Domain</a:t>
            </a:r>
            <a:endParaRPr lang="en-US" dirty="0"/>
          </a:p>
          <a:p>
            <a:pPr marL="0" lvl="0" indent="0" algn="l" rtl="0">
              <a:lnSpc>
                <a:spcPct val="100000"/>
              </a:lnSpc>
              <a:spcBef>
                <a:spcPts val="0"/>
              </a:spcBef>
              <a:spcAft>
                <a:spcPts val="0"/>
              </a:spcAft>
              <a:buSzPts val="1400"/>
              <a:buNone/>
            </a:pPr>
            <a:r>
              <a:rPr lang="en-US" dirty="0"/>
              <a:t>Brain - Nextavenue: </a:t>
            </a:r>
            <a:r>
              <a:rPr lang="en-US" sz="1200" u="sng" dirty="0">
                <a:solidFill>
                  <a:schemeClr val="hlink"/>
                </a:solidFill>
                <a:latin typeface="Arial"/>
                <a:ea typeface="Arial"/>
                <a:cs typeface="Arial"/>
                <a:sym typeface="Arial"/>
                <a:hlinkClick r:id="rId3"/>
              </a:rPr>
              <a:t>https://www.nextavenue.org/best-way-improve-brain-health/</a:t>
            </a:r>
            <a:endParaRPr lang="en-US" sz="1200" u="sng" dirty="0">
              <a:solidFill>
                <a:schemeClr val="hlink"/>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200" u="none" dirty="0">
                <a:solidFill>
                  <a:schemeClr val="hlink"/>
                </a:solidFill>
                <a:latin typeface="Arial"/>
                <a:ea typeface="Arial"/>
                <a:cs typeface="Arial"/>
                <a:sym typeface="Arial"/>
              </a:rPr>
              <a:t>FLuME, FLASH, and STREAM graphics created by DEVELOP terms I, II, and III</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432661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meet our goals, we identified 3 primary objectives:</a:t>
            </a:r>
          </a:p>
          <a:p>
            <a:r>
              <a:rPr lang="en-US" dirty="0"/>
              <a:t>First, we wanted to reconstruct the FLASH model developed by the previous term to incorporate a sequence-to-sequence architecture, which we will describe in greater detail later on in the presentation. </a:t>
            </a:r>
          </a:p>
          <a:p>
            <a:r>
              <a:rPr lang="en-US" dirty="0"/>
              <a:t>Second, we built our model using real-time and forecasted data to increase our flood forecast window. The resulting model is called STREAM</a:t>
            </a:r>
          </a:p>
          <a:p>
            <a:r>
              <a:rPr lang="en-US" dirty="0"/>
              <a:t>Lastly, incorporated our model output in an interactive portal for our partners to use. </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1396308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ANIMATIONS IN PRESENTATION VIEW TO SEE SLIDE ELEMENTS) </a:t>
            </a:r>
          </a:p>
          <a:p>
            <a:endParaRPr lang="en-US" dirty="0"/>
          </a:p>
          <a:p>
            <a:r>
              <a:rPr lang="en-US" dirty="0"/>
              <a:t>Our methodology has 3 primary stages: Data Acquisition, Model Development, and Real-time Model Output:</a:t>
            </a:r>
          </a:p>
          <a:p>
            <a:r>
              <a:rPr lang="en-US" dirty="0"/>
              <a:t>*CLICK*</a:t>
            </a:r>
          </a:p>
          <a:p>
            <a:r>
              <a:rPr lang="en-US" sz="1200" kern="1200" dirty="0">
                <a:solidFill>
                  <a:schemeClr val="tx1"/>
                </a:solidFill>
                <a:effectLst/>
                <a:latin typeface="+mn-lt"/>
                <a:ea typeface="+mn-ea"/>
                <a:cs typeface="+mn-cs"/>
              </a:rPr>
              <a:t>We used a variety of both remotely sensed NASA and NOAA data as well as </a:t>
            </a:r>
            <a:r>
              <a:rPr lang="en-US" sz="1200" i="1" kern="1200" dirty="0">
                <a:solidFill>
                  <a:schemeClr val="tx1"/>
                </a:solidFill>
                <a:effectLst/>
                <a:latin typeface="+mn-lt"/>
                <a:ea typeface="+mn-ea"/>
                <a:cs typeface="+mn-cs"/>
              </a:rPr>
              <a:t>in situ</a:t>
            </a:r>
            <a:r>
              <a:rPr lang="en-US" sz="1200" kern="1200" dirty="0">
                <a:solidFill>
                  <a:schemeClr val="tx1"/>
                </a:solidFill>
                <a:effectLst/>
                <a:latin typeface="+mn-lt"/>
                <a:ea typeface="+mn-ea"/>
                <a:cs typeface="+mn-cs"/>
              </a:rPr>
              <a:t> gauge data to train and test our machine learning model. We also use real-time modeled weather products to allow our model to predict future out into the future. </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To develop the model, we used a deep-learning architecture called a Long Short-term Memory network. We will discuss the inner workings of the Long Short-term Memory network in the following slide. This type of model allowed us to create stage height predictions for up to 8 hours in advance of the current time point. We then conducted a sensitivity and error analysis to provide a measure of confidence for our stage height predictions </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Our final step was to integrate our model outputs in to an online platformed for our partners, called OneRain. We wrote scripts to iteratively run our model and output real-time stage height forecasts for the Hudson Branch in Ellicott City. </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1312006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NOAA Modeled Weather Products used in the model are built using GOES-16 Earth Observations data. </a:t>
            </a: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30037087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1">
                <a:blip r:embed="rId2">
                  <a:extLst>
                    <a:ext uri="{28A0092B-C50C-407E-A947-70E740481C1C}">
                      <a14:useLocalDpi xmlns:a14="http://schemas.microsoft.com/office/drawing/2010/main"/>
                    </a:ext>
                  </a:extLst>
                </a:blip>
                <a:srcRect/>
                <a:stretch>
                  <a:fillRect/>
                </a:stretch>
              </a:blipFill>
              <a:ln w="127000">
                <a:solidFill>
                  <a:srgbClr val="C41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C41F4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C4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p:cNvSpPr/>
                  <p:nvPr userDrawn="1"/>
                </p:nvSpPr>
                <p:spPr>
                  <a:xfrm>
                    <a:off x="-107950" y="6250887"/>
                    <a:ext cx="1919388" cy="508417"/>
                  </a:xfrm>
                  <a:prstGeom prst="roundRect">
                    <a:avLst/>
                  </a:prstGeom>
                  <a:solidFill>
                    <a:srgbClr val="C41F4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8" name="Rounded Rectangle 27"/>
                  <p:cNvSpPr/>
                  <p:nvPr userDrawn="1"/>
                </p:nvSpPr>
                <p:spPr>
                  <a:xfrm>
                    <a:off x="332607" y="6589441"/>
                    <a:ext cx="11967344" cy="177109"/>
                  </a:xfrm>
                  <a:prstGeom prst="roundRect">
                    <a:avLst/>
                  </a:prstGeom>
                  <a:solidFill>
                    <a:srgbClr val="C41F4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29" name="Picture 2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dirty="0">
                    <a:solidFill>
                      <a:srgbClr val="C41F48"/>
                    </a:solidFill>
                    <a:latin typeface="Century Gothic" panose="020B0502020202020204" pitchFamily="34" charset="0"/>
                  </a:rPr>
                  <a:t>| </a:t>
                </a:r>
                <a:r>
                  <a:rPr lang="en-US" sz="1600" spc="100" baseline="0" dirty="0">
                    <a:solidFill>
                      <a:srgbClr val="C41F48"/>
                    </a:solidFill>
                    <a:latin typeface="Century Gothic" panose="020B0502020202020204" pitchFamily="34" charset="0"/>
                  </a:rPr>
                  <a:t>Summer 2020</a:t>
                </a:r>
              </a:p>
            </p:txBody>
          </p:sp>
        </p:grpSp>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1715686" y="6345025"/>
              <a:ext cx="385933"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A6C72-2F3C-9D4B-935F-4A75F78F73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0C6DE3-A8C7-2340-9AE7-3633159255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ABC3D2-6874-B246-967B-3B884145C8C7}"/>
              </a:ext>
            </a:extLst>
          </p:cNvPr>
          <p:cNvSpPr>
            <a:spLocks noGrp="1"/>
          </p:cNvSpPr>
          <p:nvPr>
            <p:ph type="dt" sz="half" idx="10"/>
          </p:nvPr>
        </p:nvSpPr>
        <p:spPr/>
        <p:txBody>
          <a:bodyPr/>
          <a:lstStyle/>
          <a:p>
            <a:fld id="{9B803596-1043-7740-8025-1850910A302C}" type="datetimeFigureOut">
              <a:rPr lang="en-US" smtClean="0"/>
              <a:t>8/28/20</a:t>
            </a:fld>
            <a:endParaRPr lang="en-US"/>
          </a:p>
        </p:txBody>
      </p:sp>
      <p:sp>
        <p:nvSpPr>
          <p:cNvPr id="5" name="Footer Placeholder 4">
            <a:extLst>
              <a:ext uri="{FF2B5EF4-FFF2-40B4-BE49-F238E27FC236}">
                <a16:creationId xmlns:a16="http://schemas.microsoft.com/office/drawing/2014/main" id="{277F7962-9D37-7A43-9C8C-48E3EB6388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A7500-FFC5-DA42-9583-62433FFED78C}"/>
              </a:ext>
            </a:extLst>
          </p:cNvPr>
          <p:cNvSpPr>
            <a:spLocks noGrp="1"/>
          </p:cNvSpPr>
          <p:nvPr>
            <p:ph type="sldNum" sz="quarter" idx="12"/>
          </p:nvPr>
        </p:nvSpPr>
        <p:spPr/>
        <p:txBody>
          <a:bodyPr/>
          <a:lstStyle/>
          <a:p>
            <a:fld id="{6AE67C48-136D-DC49-8CD2-2D2A74749EB3}" type="slidenum">
              <a:rPr lang="en-US" smtClean="0"/>
              <a:t>‹#›</a:t>
            </a:fld>
            <a:endParaRPr lang="en-US"/>
          </a:p>
        </p:txBody>
      </p:sp>
    </p:spTree>
    <p:extLst>
      <p:ext uri="{BB962C8B-B14F-4D97-AF65-F5344CB8AC3E}">
        <p14:creationId xmlns:p14="http://schemas.microsoft.com/office/powerpoint/2010/main" val="545212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6CBA-EA6C-AE41-891B-17DB107177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6F6E75-FC5A-8048-A885-C4DB6A829C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F89446-8155-FA42-A253-D2D3C0ECEC8F}"/>
              </a:ext>
            </a:extLst>
          </p:cNvPr>
          <p:cNvSpPr>
            <a:spLocks noGrp="1"/>
          </p:cNvSpPr>
          <p:nvPr>
            <p:ph type="dt" sz="half" idx="10"/>
          </p:nvPr>
        </p:nvSpPr>
        <p:spPr/>
        <p:txBody>
          <a:bodyPr/>
          <a:lstStyle/>
          <a:p>
            <a:fld id="{9B803596-1043-7740-8025-1850910A302C}" type="datetimeFigureOut">
              <a:rPr lang="en-US" smtClean="0"/>
              <a:t>8/28/20</a:t>
            </a:fld>
            <a:endParaRPr lang="en-US"/>
          </a:p>
        </p:txBody>
      </p:sp>
      <p:sp>
        <p:nvSpPr>
          <p:cNvPr id="5" name="Footer Placeholder 4">
            <a:extLst>
              <a:ext uri="{FF2B5EF4-FFF2-40B4-BE49-F238E27FC236}">
                <a16:creationId xmlns:a16="http://schemas.microsoft.com/office/drawing/2014/main" id="{76E25EF9-799A-E143-AEF7-E95CC03EA3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D43149-FF05-984A-80D3-57593C01931B}"/>
              </a:ext>
            </a:extLst>
          </p:cNvPr>
          <p:cNvSpPr>
            <a:spLocks noGrp="1"/>
          </p:cNvSpPr>
          <p:nvPr>
            <p:ph type="sldNum" sz="quarter" idx="12"/>
          </p:nvPr>
        </p:nvSpPr>
        <p:spPr/>
        <p:txBody>
          <a:bodyPr/>
          <a:lstStyle/>
          <a:p>
            <a:fld id="{6AE67C48-136D-DC49-8CD2-2D2A74749EB3}" type="slidenum">
              <a:rPr lang="en-US" smtClean="0"/>
              <a:t>‹#›</a:t>
            </a:fld>
            <a:endParaRPr lang="en-US"/>
          </a:p>
        </p:txBody>
      </p:sp>
    </p:spTree>
    <p:extLst>
      <p:ext uri="{BB962C8B-B14F-4D97-AF65-F5344CB8AC3E}">
        <p14:creationId xmlns:p14="http://schemas.microsoft.com/office/powerpoint/2010/main" val="155065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B595E-A338-6949-B9E0-5F40DF4F96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5C3785-F4B2-8A4A-ACE2-EA684F9E01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39C36D-BC4D-584B-9C65-1BDE393651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B0D627-8A35-C043-B34F-A6D589C1CF99}"/>
              </a:ext>
            </a:extLst>
          </p:cNvPr>
          <p:cNvSpPr>
            <a:spLocks noGrp="1"/>
          </p:cNvSpPr>
          <p:nvPr>
            <p:ph type="dt" sz="half" idx="10"/>
          </p:nvPr>
        </p:nvSpPr>
        <p:spPr/>
        <p:txBody>
          <a:bodyPr/>
          <a:lstStyle/>
          <a:p>
            <a:fld id="{9B803596-1043-7740-8025-1850910A302C}" type="datetimeFigureOut">
              <a:rPr lang="en-US" smtClean="0"/>
              <a:t>8/28/20</a:t>
            </a:fld>
            <a:endParaRPr lang="en-US"/>
          </a:p>
        </p:txBody>
      </p:sp>
      <p:sp>
        <p:nvSpPr>
          <p:cNvPr id="6" name="Footer Placeholder 5">
            <a:extLst>
              <a:ext uri="{FF2B5EF4-FFF2-40B4-BE49-F238E27FC236}">
                <a16:creationId xmlns:a16="http://schemas.microsoft.com/office/drawing/2014/main" id="{F696D78B-D606-5A43-8712-A68BD412AD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800171-DA3D-594C-8366-310F2E5D5F09}"/>
              </a:ext>
            </a:extLst>
          </p:cNvPr>
          <p:cNvSpPr>
            <a:spLocks noGrp="1"/>
          </p:cNvSpPr>
          <p:nvPr>
            <p:ph type="sldNum" sz="quarter" idx="12"/>
          </p:nvPr>
        </p:nvSpPr>
        <p:spPr/>
        <p:txBody>
          <a:bodyPr/>
          <a:lstStyle/>
          <a:p>
            <a:fld id="{6AE67C48-136D-DC49-8CD2-2D2A74749EB3}" type="slidenum">
              <a:rPr lang="en-US" smtClean="0"/>
              <a:t>‹#›</a:t>
            </a:fld>
            <a:endParaRPr lang="en-US"/>
          </a:p>
        </p:txBody>
      </p:sp>
    </p:spTree>
    <p:extLst>
      <p:ext uri="{BB962C8B-B14F-4D97-AF65-F5344CB8AC3E}">
        <p14:creationId xmlns:p14="http://schemas.microsoft.com/office/powerpoint/2010/main" val="384971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5DFE5-08AA-7042-8BD3-34C9389A11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F1CA4F-086D-3E47-B426-CB8A7E2C3D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136E20-B46A-E644-A106-56FA8929FB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E2E839-4637-3044-91A8-C4162097A6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74E892-BF54-5945-8F5F-717D1D297D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B8E04D-0206-E846-AEE2-0B0E8F2A5FAA}"/>
              </a:ext>
            </a:extLst>
          </p:cNvPr>
          <p:cNvSpPr>
            <a:spLocks noGrp="1"/>
          </p:cNvSpPr>
          <p:nvPr>
            <p:ph type="dt" sz="half" idx="10"/>
          </p:nvPr>
        </p:nvSpPr>
        <p:spPr/>
        <p:txBody>
          <a:bodyPr/>
          <a:lstStyle/>
          <a:p>
            <a:fld id="{9B803596-1043-7740-8025-1850910A302C}" type="datetimeFigureOut">
              <a:rPr lang="en-US" smtClean="0"/>
              <a:t>8/28/20</a:t>
            </a:fld>
            <a:endParaRPr lang="en-US"/>
          </a:p>
        </p:txBody>
      </p:sp>
      <p:sp>
        <p:nvSpPr>
          <p:cNvPr id="8" name="Footer Placeholder 7">
            <a:extLst>
              <a:ext uri="{FF2B5EF4-FFF2-40B4-BE49-F238E27FC236}">
                <a16:creationId xmlns:a16="http://schemas.microsoft.com/office/drawing/2014/main" id="{56A42A1B-55D5-6D46-81FD-B266F29AEB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5E88F2-86E6-BD45-BB53-825BFD92B393}"/>
              </a:ext>
            </a:extLst>
          </p:cNvPr>
          <p:cNvSpPr>
            <a:spLocks noGrp="1"/>
          </p:cNvSpPr>
          <p:nvPr>
            <p:ph type="sldNum" sz="quarter" idx="12"/>
          </p:nvPr>
        </p:nvSpPr>
        <p:spPr/>
        <p:txBody>
          <a:bodyPr/>
          <a:lstStyle/>
          <a:p>
            <a:fld id="{6AE67C48-136D-DC49-8CD2-2D2A74749EB3}" type="slidenum">
              <a:rPr lang="en-US" smtClean="0"/>
              <a:t>‹#›</a:t>
            </a:fld>
            <a:endParaRPr lang="en-US"/>
          </a:p>
        </p:txBody>
      </p:sp>
    </p:spTree>
    <p:extLst>
      <p:ext uri="{BB962C8B-B14F-4D97-AF65-F5344CB8AC3E}">
        <p14:creationId xmlns:p14="http://schemas.microsoft.com/office/powerpoint/2010/main" val="46310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63603-3653-C043-A414-81D7835F41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298246-AA75-F741-96E7-628B407504CF}"/>
              </a:ext>
            </a:extLst>
          </p:cNvPr>
          <p:cNvSpPr>
            <a:spLocks noGrp="1"/>
          </p:cNvSpPr>
          <p:nvPr>
            <p:ph type="dt" sz="half" idx="10"/>
          </p:nvPr>
        </p:nvSpPr>
        <p:spPr/>
        <p:txBody>
          <a:bodyPr/>
          <a:lstStyle/>
          <a:p>
            <a:fld id="{9B803596-1043-7740-8025-1850910A302C}" type="datetimeFigureOut">
              <a:rPr lang="en-US" smtClean="0"/>
              <a:t>8/28/20</a:t>
            </a:fld>
            <a:endParaRPr lang="en-US"/>
          </a:p>
        </p:txBody>
      </p:sp>
      <p:sp>
        <p:nvSpPr>
          <p:cNvPr id="4" name="Footer Placeholder 3">
            <a:extLst>
              <a:ext uri="{FF2B5EF4-FFF2-40B4-BE49-F238E27FC236}">
                <a16:creationId xmlns:a16="http://schemas.microsoft.com/office/drawing/2014/main" id="{6899FAC9-24E5-424E-A45D-8896DB87AE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DC03AD-C2FE-4E4D-AC4F-5BD434E38DC7}"/>
              </a:ext>
            </a:extLst>
          </p:cNvPr>
          <p:cNvSpPr>
            <a:spLocks noGrp="1"/>
          </p:cNvSpPr>
          <p:nvPr>
            <p:ph type="sldNum" sz="quarter" idx="12"/>
          </p:nvPr>
        </p:nvSpPr>
        <p:spPr/>
        <p:txBody>
          <a:bodyPr/>
          <a:lstStyle/>
          <a:p>
            <a:fld id="{6AE67C48-136D-DC49-8CD2-2D2A74749EB3}" type="slidenum">
              <a:rPr lang="en-US" smtClean="0"/>
              <a:t>‹#›</a:t>
            </a:fld>
            <a:endParaRPr lang="en-US"/>
          </a:p>
        </p:txBody>
      </p:sp>
    </p:spTree>
    <p:extLst>
      <p:ext uri="{BB962C8B-B14F-4D97-AF65-F5344CB8AC3E}">
        <p14:creationId xmlns:p14="http://schemas.microsoft.com/office/powerpoint/2010/main" val="3757504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FFAFC9-C45B-1A4B-A4CB-23438C43141B}"/>
              </a:ext>
            </a:extLst>
          </p:cNvPr>
          <p:cNvSpPr>
            <a:spLocks noGrp="1"/>
          </p:cNvSpPr>
          <p:nvPr>
            <p:ph type="dt" sz="half" idx="10"/>
          </p:nvPr>
        </p:nvSpPr>
        <p:spPr/>
        <p:txBody>
          <a:bodyPr/>
          <a:lstStyle/>
          <a:p>
            <a:fld id="{9B803596-1043-7740-8025-1850910A302C}" type="datetimeFigureOut">
              <a:rPr lang="en-US" smtClean="0"/>
              <a:t>8/28/20</a:t>
            </a:fld>
            <a:endParaRPr lang="en-US"/>
          </a:p>
        </p:txBody>
      </p:sp>
      <p:sp>
        <p:nvSpPr>
          <p:cNvPr id="3" name="Footer Placeholder 2">
            <a:extLst>
              <a:ext uri="{FF2B5EF4-FFF2-40B4-BE49-F238E27FC236}">
                <a16:creationId xmlns:a16="http://schemas.microsoft.com/office/drawing/2014/main" id="{0A0E4EFB-AD76-C940-8B99-5E3475249C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4B0003-A17E-D145-AE91-E69746BD37C0}"/>
              </a:ext>
            </a:extLst>
          </p:cNvPr>
          <p:cNvSpPr>
            <a:spLocks noGrp="1"/>
          </p:cNvSpPr>
          <p:nvPr>
            <p:ph type="sldNum" sz="quarter" idx="12"/>
          </p:nvPr>
        </p:nvSpPr>
        <p:spPr/>
        <p:txBody>
          <a:bodyPr/>
          <a:lstStyle/>
          <a:p>
            <a:fld id="{6AE67C48-136D-DC49-8CD2-2D2A74749EB3}" type="slidenum">
              <a:rPr lang="en-US" smtClean="0"/>
              <a:t>‹#›</a:t>
            </a:fld>
            <a:endParaRPr lang="en-US"/>
          </a:p>
        </p:txBody>
      </p:sp>
    </p:spTree>
    <p:extLst>
      <p:ext uri="{BB962C8B-B14F-4D97-AF65-F5344CB8AC3E}">
        <p14:creationId xmlns:p14="http://schemas.microsoft.com/office/powerpoint/2010/main" val="4107631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9F249-A0DD-BE43-BB2B-9791F0806C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E24AB2-9C6B-2641-BF8F-CF586C7FE9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E62CF0-2ECB-AE4E-91A9-269AAD60EB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F782BB-A607-D543-9883-3E12D74B8C13}"/>
              </a:ext>
            </a:extLst>
          </p:cNvPr>
          <p:cNvSpPr>
            <a:spLocks noGrp="1"/>
          </p:cNvSpPr>
          <p:nvPr>
            <p:ph type="dt" sz="half" idx="10"/>
          </p:nvPr>
        </p:nvSpPr>
        <p:spPr/>
        <p:txBody>
          <a:bodyPr/>
          <a:lstStyle/>
          <a:p>
            <a:fld id="{9B803596-1043-7740-8025-1850910A302C}" type="datetimeFigureOut">
              <a:rPr lang="en-US" smtClean="0"/>
              <a:t>8/28/20</a:t>
            </a:fld>
            <a:endParaRPr lang="en-US"/>
          </a:p>
        </p:txBody>
      </p:sp>
      <p:sp>
        <p:nvSpPr>
          <p:cNvPr id="6" name="Footer Placeholder 5">
            <a:extLst>
              <a:ext uri="{FF2B5EF4-FFF2-40B4-BE49-F238E27FC236}">
                <a16:creationId xmlns:a16="http://schemas.microsoft.com/office/drawing/2014/main" id="{0DE92D67-8574-7049-AF91-1E4276B54B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1CC009-E340-E84F-93BA-B7DF942DA320}"/>
              </a:ext>
            </a:extLst>
          </p:cNvPr>
          <p:cNvSpPr>
            <a:spLocks noGrp="1"/>
          </p:cNvSpPr>
          <p:nvPr>
            <p:ph type="sldNum" sz="quarter" idx="12"/>
          </p:nvPr>
        </p:nvSpPr>
        <p:spPr/>
        <p:txBody>
          <a:bodyPr/>
          <a:lstStyle/>
          <a:p>
            <a:fld id="{6AE67C48-136D-DC49-8CD2-2D2A74749EB3}" type="slidenum">
              <a:rPr lang="en-US" smtClean="0"/>
              <a:t>‹#›</a:t>
            </a:fld>
            <a:endParaRPr lang="en-US"/>
          </a:p>
        </p:txBody>
      </p:sp>
    </p:spTree>
    <p:extLst>
      <p:ext uri="{BB962C8B-B14F-4D97-AF65-F5344CB8AC3E}">
        <p14:creationId xmlns:p14="http://schemas.microsoft.com/office/powerpoint/2010/main" val="123065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BABF3-60B5-0244-B487-5D8266D5C4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91A3A1-1747-874E-A8C6-4BB2C5E541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36010E-2DE7-8C4A-A524-42DE2F747E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6E089D-DCFE-FB45-94A5-477CA975B5B4}"/>
              </a:ext>
            </a:extLst>
          </p:cNvPr>
          <p:cNvSpPr>
            <a:spLocks noGrp="1"/>
          </p:cNvSpPr>
          <p:nvPr>
            <p:ph type="dt" sz="half" idx="10"/>
          </p:nvPr>
        </p:nvSpPr>
        <p:spPr/>
        <p:txBody>
          <a:bodyPr/>
          <a:lstStyle/>
          <a:p>
            <a:fld id="{9B803596-1043-7740-8025-1850910A302C}" type="datetimeFigureOut">
              <a:rPr lang="en-US" smtClean="0"/>
              <a:t>8/28/20</a:t>
            </a:fld>
            <a:endParaRPr lang="en-US"/>
          </a:p>
        </p:txBody>
      </p:sp>
      <p:sp>
        <p:nvSpPr>
          <p:cNvPr id="6" name="Footer Placeholder 5">
            <a:extLst>
              <a:ext uri="{FF2B5EF4-FFF2-40B4-BE49-F238E27FC236}">
                <a16:creationId xmlns:a16="http://schemas.microsoft.com/office/drawing/2014/main" id="{BFBC1D5B-8AC7-9247-A04A-26FC5DBAEB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E5202-754D-AB4A-95C9-46E421CB2F14}"/>
              </a:ext>
            </a:extLst>
          </p:cNvPr>
          <p:cNvSpPr>
            <a:spLocks noGrp="1"/>
          </p:cNvSpPr>
          <p:nvPr>
            <p:ph type="sldNum" sz="quarter" idx="12"/>
          </p:nvPr>
        </p:nvSpPr>
        <p:spPr/>
        <p:txBody>
          <a:bodyPr/>
          <a:lstStyle/>
          <a:p>
            <a:fld id="{6AE67C48-136D-DC49-8CD2-2D2A74749EB3}" type="slidenum">
              <a:rPr lang="en-US" smtClean="0"/>
              <a:t>‹#›</a:t>
            </a:fld>
            <a:endParaRPr lang="en-US"/>
          </a:p>
        </p:txBody>
      </p:sp>
    </p:spTree>
    <p:extLst>
      <p:ext uri="{BB962C8B-B14F-4D97-AF65-F5344CB8AC3E}">
        <p14:creationId xmlns:p14="http://schemas.microsoft.com/office/powerpoint/2010/main" val="2918732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0EF0D-D518-E74C-A1C6-662B2295EA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2E3A2B-EBDD-9648-B482-339E3E79E1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C5F5F0-C36C-D049-BEAD-6CD760C31F1C}"/>
              </a:ext>
            </a:extLst>
          </p:cNvPr>
          <p:cNvSpPr>
            <a:spLocks noGrp="1"/>
          </p:cNvSpPr>
          <p:nvPr>
            <p:ph type="dt" sz="half" idx="10"/>
          </p:nvPr>
        </p:nvSpPr>
        <p:spPr/>
        <p:txBody>
          <a:bodyPr/>
          <a:lstStyle/>
          <a:p>
            <a:fld id="{9B803596-1043-7740-8025-1850910A302C}" type="datetimeFigureOut">
              <a:rPr lang="en-US" smtClean="0"/>
              <a:t>8/28/20</a:t>
            </a:fld>
            <a:endParaRPr lang="en-US"/>
          </a:p>
        </p:txBody>
      </p:sp>
      <p:sp>
        <p:nvSpPr>
          <p:cNvPr id="5" name="Footer Placeholder 4">
            <a:extLst>
              <a:ext uri="{FF2B5EF4-FFF2-40B4-BE49-F238E27FC236}">
                <a16:creationId xmlns:a16="http://schemas.microsoft.com/office/drawing/2014/main" id="{222F2476-AD5D-8D48-90C5-96D723055A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009AF-8588-9942-8A05-35D03FF5C043}"/>
              </a:ext>
            </a:extLst>
          </p:cNvPr>
          <p:cNvSpPr>
            <a:spLocks noGrp="1"/>
          </p:cNvSpPr>
          <p:nvPr>
            <p:ph type="sldNum" sz="quarter" idx="12"/>
          </p:nvPr>
        </p:nvSpPr>
        <p:spPr/>
        <p:txBody>
          <a:bodyPr/>
          <a:lstStyle/>
          <a:p>
            <a:fld id="{6AE67C48-136D-DC49-8CD2-2D2A74749EB3}" type="slidenum">
              <a:rPr lang="en-US" smtClean="0"/>
              <a:t>‹#›</a:t>
            </a:fld>
            <a:endParaRPr lang="en-US"/>
          </a:p>
        </p:txBody>
      </p:sp>
    </p:spTree>
    <p:extLst>
      <p:ext uri="{BB962C8B-B14F-4D97-AF65-F5344CB8AC3E}">
        <p14:creationId xmlns:p14="http://schemas.microsoft.com/office/powerpoint/2010/main" val="2680660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923915-AA66-B547-A5C3-9369708E3D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357D88-26A6-9140-9EAA-2029C86312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97618C-6CAD-3441-9EB4-E4BB282CB871}"/>
              </a:ext>
            </a:extLst>
          </p:cNvPr>
          <p:cNvSpPr>
            <a:spLocks noGrp="1"/>
          </p:cNvSpPr>
          <p:nvPr>
            <p:ph type="dt" sz="half" idx="10"/>
          </p:nvPr>
        </p:nvSpPr>
        <p:spPr/>
        <p:txBody>
          <a:bodyPr/>
          <a:lstStyle/>
          <a:p>
            <a:fld id="{9B803596-1043-7740-8025-1850910A302C}" type="datetimeFigureOut">
              <a:rPr lang="en-US" smtClean="0"/>
              <a:t>8/28/20</a:t>
            </a:fld>
            <a:endParaRPr lang="en-US"/>
          </a:p>
        </p:txBody>
      </p:sp>
      <p:sp>
        <p:nvSpPr>
          <p:cNvPr id="5" name="Footer Placeholder 4">
            <a:extLst>
              <a:ext uri="{FF2B5EF4-FFF2-40B4-BE49-F238E27FC236}">
                <a16:creationId xmlns:a16="http://schemas.microsoft.com/office/drawing/2014/main" id="{1CF5E3AA-B804-F74C-8EDE-BA2635FAF9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C91B31-8E9E-414B-8B2C-613C9DCDD6FE}"/>
              </a:ext>
            </a:extLst>
          </p:cNvPr>
          <p:cNvSpPr>
            <a:spLocks noGrp="1"/>
          </p:cNvSpPr>
          <p:nvPr>
            <p:ph type="sldNum" sz="quarter" idx="12"/>
          </p:nvPr>
        </p:nvSpPr>
        <p:spPr/>
        <p:txBody>
          <a:bodyPr/>
          <a:lstStyle/>
          <a:p>
            <a:fld id="{6AE67C48-136D-DC49-8CD2-2D2A74749EB3}" type="slidenum">
              <a:rPr lang="en-US" smtClean="0"/>
              <a:t>‹#›</a:t>
            </a:fld>
            <a:endParaRPr lang="en-US"/>
          </a:p>
        </p:txBody>
      </p:sp>
    </p:spTree>
    <p:extLst>
      <p:ext uri="{BB962C8B-B14F-4D97-AF65-F5344CB8AC3E}">
        <p14:creationId xmlns:p14="http://schemas.microsoft.com/office/powerpoint/2010/main" val="564734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C41F48"/>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523064" y="303034"/>
              <a:ext cx="520560" cy="530352"/>
            </a:xfrm>
            <a:prstGeom prst="rect">
              <a:avLst/>
            </a:prstGeom>
            <a:grpFill/>
          </p:spPr>
        </p:pic>
      </p:grpSp>
    </p:spTree>
    <p:extLst>
      <p:ext uri="{BB962C8B-B14F-4D97-AF65-F5344CB8AC3E}">
        <p14:creationId xmlns:p14="http://schemas.microsoft.com/office/powerpoint/2010/main" val="2734386602"/>
      </p:ext>
    </p:extLst>
  </p:cSld>
  <p:clrMapOvr>
    <a:masterClrMapping/>
  </p:clrMapOvr>
  <p:extLst>
    <p:ext uri="{DCECCB84-F9BA-43D5-87BE-67443E8EF086}">
      <p15:sldGuideLst xmlns:p15="http://schemas.microsoft.com/office/powerpoint/2012/main">
        <p15:guide id="1" orient="horz" pos="67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C41F48"/>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523064" y="303034"/>
              <a:ext cx="520560" cy="530352"/>
            </a:xfrm>
            <a:prstGeom prst="rect">
              <a:avLst/>
            </a:prstGeom>
            <a:grpFill/>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C4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a:off x="0" y="-245046"/>
              <a:ext cx="12192000" cy="362955"/>
            </a:xfrm>
            <a:prstGeom prst="roundRect">
              <a:avLst/>
            </a:prstGeom>
            <a:solidFill>
              <a:srgbClr val="C4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C4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641180" y="134339"/>
              <a:ext cx="430809"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C4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635422" y="6303158"/>
              <a:ext cx="430809"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C4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userDrawn="1"/>
            </p:nvSpPr>
            <p:spPr>
              <a:xfrm>
                <a:off x="-166047" y="802756"/>
                <a:ext cx="12524095" cy="388088"/>
              </a:xfrm>
              <a:prstGeom prst="roundRect">
                <a:avLst/>
              </a:prstGeom>
              <a:solidFill>
                <a:srgbClr val="C4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C4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userDrawn="1"/>
            </p:nvSpPr>
            <p:spPr>
              <a:xfrm>
                <a:off x="-166047" y="802756"/>
                <a:ext cx="12524095" cy="388088"/>
              </a:xfrm>
              <a:prstGeom prst="roundRect">
                <a:avLst/>
              </a:prstGeom>
              <a:solidFill>
                <a:srgbClr val="C4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41F48"/>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97C4D-60B7-F248-96C4-4F71560AE7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9AB20E-8A1A-8641-B7A6-4C8DB6A232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0CF628-E372-A94D-9135-B4AC695B7FF5}"/>
              </a:ext>
            </a:extLst>
          </p:cNvPr>
          <p:cNvSpPr>
            <a:spLocks noGrp="1"/>
          </p:cNvSpPr>
          <p:nvPr>
            <p:ph type="dt" sz="half" idx="10"/>
          </p:nvPr>
        </p:nvSpPr>
        <p:spPr/>
        <p:txBody>
          <a:bodyPr/>
          <a:lstStyle/>
          <a:p>
            <a:fld id="{9B803596-1043-7740-8025-1850910A302C}" type="datetimeFigureOut">
              <a:rPr lang="en-US" smtClean="0"/>
              <a:t>8/28/20</a:t>
            </a:fld>
            <a:endParaRPr lang="en-US"/>
          </a:p>
        </p:txBody>
      </p:sp>
      <p:sp>
        <p:nvSpPr>
          <p:cNvPr id="5" name="Footer Placeholder 4">
            <a:extLst>
              <a:ext uri="{FF2B5EF4-FFF2-40B4-BE49-F238E27FC236}">
                <a16:creationId xmlns:a16="http://schemas.microsoft.com/office/drawing/2014/main" id="{9D02C1B6-CB22-0A48-B001-955C647411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0D7365-A5D5-D845-8645-FB7AEB590B8F}"/>
              </a:ext>
            </a:extLst>
          </p:cNvPr>
          <p:cNvSpPr>
            <a:spLocks noGrp="1"/>
          </p:cNvSpPr>
          <p:nvPr>
            <p:ph type="sldNum" sz="quarter" idx="12"/>
          </p:nvPr>
        </p:nvSpPr>
        <p:spPr/>
        <p:txBody>
          <a:bodyPr/>
          <a:lstStyle/>
          <a:p>
            <a:fld id="{6AE67C48-136D-DC49-8CD2-2D2A74749EB3}" type="slidenum">
              <a:rPr lang="en-US" smtClean="0"/>
              <a:t>‹#›</a:t>
            </a:fld>
            <a:endParaRPr lang="en-US"/>
          </a:p>
        </p:txBody>
      </p:sp>
    </p:spTree>
    <p:extLst>
      <p:ext uri="{BB962C8B-B14F-4D97-AF65-F5344CB8AC3E}">
        <p14:creationId xmlns:p14="http://schemas.microsoft.com/office/powerpoint/2010/main" val="2701566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679" r:id="rId3"/>
    <p:sldLayoutId id="2147483707" r:id="rId4"/>
    <p:sldLayoutId id="2147483690" r:id="rId5"/>
    <p:sldLayoutId id="2147483691" r:id="rId6"/>
    <p:sldLayoutId id="2147483698" r:id="rId7"/>
    <p:sldLayoutId id="214748371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154543-C273-2A49-8424-3DDEB22A3D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10C298-C808-6647-BB4D-3C65F682B1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DD4FC7-0F56-624F-861C-DCAD9111F7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803596-1043-7740-8025-1850910A302C}" type="datetimeFigureOut">
              <a:rPr lang="en-US" smtClean="0"/>
              <a:t>8/28/20</a:t>
            </a:fld>
            <a:endParaRPr lang="en-US"/>
          </a:p>
        </p:txBody>
      </p:sp>
      <p:sp>
        <p:nvSpPr>
          <p:cNvPr id="5" name="Footer Placeholder 4">
            <a:extLst>
              <a:ext uri="{FF2B5EF4-FFF2-40B4-BE49-F238E27FC236}">
                <a16:creationId xmlns:a16="http://schemas.microsoft.com/office/drawing/2014/main" id="{948D38C6-DD52-BC4F-9B30-690868B240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FA05C4-2868-2D47-892C-A6CDCFAFB9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E67C48-136D-DC49-8CD2-2D2A74749EB3}" type="slidenum">
              <a:rPr lang="en-US" smtClean="0"/>
              <a:t>‹#›</a:t>
            </a:fld>
            <a:endParaRPr lang="en-US"/>
          </a:p>
        </p:txBody>
      </p:sp>
    </p:spTree>
    <p:extLst>
      <p:ext uri="{BB962C8B-B14F-4D97-AF65-F5344CB8AC3E}">
        <p14:creationId xmlns:p14="http://schemas.microsoft.com/office/powerpoint/2010/main" val="346022500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5.sv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7.sv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9.sv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1.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3" Type="http://schemas.openxmlformats.org/officeDocument/2006/relationships/image" Target="../media/image52.png"/><Relationship Id="rId7" Type="http://schemas.openxmlformats.org/officeDocument/2006/relationships/image" Target="../media/image56.svg"/><Relationship Id="rId12"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5.png"/><Relationship Id="rId11" Type="http://schemas.openxmlformats.org/officeDocument/2006/relationships/image" Target="../media/image40.svg"/><Relationship Id="rId5" Type="http://schemas.openxmlformats.org/officeDocument/2006/relationships/image" Target="../media/image54.svg"/><Relationship Id="rId10" Type="http://schemas.openxmlformats.org/officeDocument/2006/relationships/image" Target="../media/image39.png"/><Relationship Id="rId4" Type="http://schemas.openxmlformats.org/officeDocument/2006/relationships/image" Target="../media/image53.png"/><Relationship Id="rId9" Type="http://schemas.openxmlformats.org/officeDocument/2006/relationships/image" Target="../media/image38.sv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65.svg"/><Relationship Id="rId4" Type="http://schemas.openxmlformats.org/officeDocument/2006/relationships/image" Target="../media/image64.sv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emf"/></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2.mp4"/><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4.xml"/><Relationship Id="rId5" Type="http://schemas.openxmlformats.org/officeDocument/2006/relationships/slideLayout" Target="../slideLayouts/slideLayout20.xml"/><Relationship Id="rId4" Type="http://schemas.openxmlformats.org/officeDocument/2006/relationships/video" Target="../media/media2.mp4"/></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jpeg"/><Relationship Id="rId3" Type="http://schemas.openxmlformats.org/officeDocument/2006/relationships/image" Target="../media/image20.pn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hyperlink" Target="http://graphicdesign.stackexchange.com/questions/34948/is-there-a-conventional-widely-used-icon-for-decision-support" TargetMode="External"/><Relationship Id="rId10" Type="http://schemas.openxmlformats.org/officeDocument/2006/relationships/image" Target="../media/image26.png"/><Relationship Id="rId4" Type="http://schemas.openxmlformats.org/officeDocument/2006/relationships/image" Target="../media/image21.jpeg"/><Relationship Id="rId9" Type="http://schemas.openxmlformats.org/officeDocument/2006/relationships/image" Target="../media/image25.sv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2.xml"/><Relationship Id="rId11" Type="http://schemas.openxmlformats.org/officeDocument/2006/relationships/image" Target="../media/image33.svg"/><Relationship Id="rId5" Type="http://schemas.openxmlformats.org/officeDocument/2006/relationships/diagramQuickStyle" Target="../diagrams/quickStyle2.xml"/><Relationship Id="rId10" Type="http://schemas.openxmlformats.org/officeDocument/2006/relationships/image" Target="../media/image32.png"/><Relationship Id="rId4" Type="http://schemas.openxmlformats.org/officeDocument/2006/relationships/diagramLayout" Target="../diagrams/layout2.xml"/><Relationship Id="rId9"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0" y="6257561"/>
            <a:ext cx="2277035" cy="338554"/>
          </a:xfrm>
          <a:prstGeom prst="rect">
            <a:avLst/>
          </a:prstGeom>
        </p:spPr>
        <p:txBody>
          <a:bodyPr wrap="square">
            <a:spAutoFit/>
          </a:bodyPr>
          <a:lstStyle/>
          <a:p>
            <a:r>
              <a:rPr lang="en-US" sz="1600" dirty="0">
                <a:solidFill>
                  <a:srgbClr val="C41F48"/>
                </a:solidFill>
                <a:latin typeface="Century Gothic" panose="020B0502020202020204" pitchFamily="34" charset="0"/>
              </a:rPr>
              <a:t>Maryland – Goddard </a:t>
            </a:r>
            <a:endParaRPr lang="en-US" dirty="0">
              <a:solidFill>
                <a:srgbClr val="C41F48"/>
              </a:solidFill>
            </a:endParaRPr>
          </a:p>
        </p:txBody>
      </p:sp>
      <p:sp>
        <p:nvSpPr>
          <p:cNvPr id="3" name="Title 1"/>
          <p:cNvSpPr txBox="1">
            <a:spLocks/>
          </p:cNvSpPr>
          <p:nvPr/>
        </p:nvSpPr>
        <p:spPr>
          <a:xfrm>
            <a:off x="6066816" y="1837942"/>
            <a:ext cx="539496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C41F48"/>
                </a:solidFill>
              </a:rPr>
              <a:t>Ellicott City</a:t>
            </a:r>
          </a:p>
          <a:p>
            <a:pPr algn="l"/>
            <a:r>
              <a:rPr lang="en-US" sz="2800" b="0" spc="0" dirty="0">
                <a:solidFill>
                  <a:srgbClr val="C41F48"/>
                </a:solidFill>
              </a:rPr>
              <a:t>Disasters III</a:t>
            </a:r>
            <a:endParaRPr lang="en-US" sz="2800" b="0" spc="0" baseline="0" dirty="0">
              <a:solidFill>
                <a:srgbClr val="C41F48"/>
              </a:solidFill>
            </a:endParaRPr>
          </a:p>
        </p:txBody>
      </p:sp>
      <p:sp>
        <p:nvSpPr>
          <p:cNvPr id="4" name="Subtitle 2"/>
          <p:cNvSpPr txBox="1">
            <a:spLocks/>
          </p:cNvSpPr>
          <p:nvPr/>
        </p:nvSpPr>
        <p:spPr>
          <a:xfrm>
            <a:off x="6066815" y="3092179"/>
            <a:ext cx="5394960"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spcBef>
                <a:spcPts val="0"/>
              </a:spcBef>
              <a:buClr>
                <a:srgbClr val="3F3F3F"/>
              </a:buClr>
              <a:buSzPts val="1800"/>
            </a:pPr>
            <a:r>
              <a:rPr lang="en-US" sz="1600" dirty="0">
                <a:solidFill>
                  <a:srgbClr val="3F3F3F"/>
                </a:solidFill>
                <a:latin typeface="Century Gothic"/>
                <a:ea typeface="Century Gothic"/>
                <a:cs typeface="Century Gothic"/>
                <a:sym typeface="Century Gothic"/>
              </a:rPr>
              <a:t>Building a Real-Time Statistical Flood Model for Improving Early Warning Systems in Ellicott City, Maryland</a:t>
            </a:r>
            <a:endParaRPr lang="en-US" sz="1600" dirty="0"/>
          </a:p>
        </p:txBody>
      </p:sp>
      <p:sp>
        <p:nvSpPr>
          <p:cNvPr id="5" name="TextBox 4"/>
          <p:cNvSpPr txBox="1"/>
          <p:nvPr/>
        </p:nvSpPr>
        <p:spPr>
          <a:xfrm>
            <a:off x="6066814" y="4960968"/>
            <a:ext cx="5394960" cy="307777"/>
          </a:xfrm>
          <a:prstGeom prst="rect">
            <a:avLst/>
          </a:prstGeom>
          <a:noFill/>
        </p:spPr>
        <p:txBody>
          <a:bodyPr wrap="square" rtlCol="0">
            <a:spAutoFit/>
          </a:bodyPr>
          <a:lstStyle/>
          <a:p>
            <a:pPr algn="l"/>
            <a:r>
              <a:rPr lang="en-US" sz="1400" dirty="0">
                <a:solidFill>
                  <a:schemeClr val="tx1">
                    <a:lumMod val="75000"/>
                    <a:lumOff val="25000"/>
                  </a:schemeClr>
                </a:solidFill>
                <a:latin typeface="Century Gothic" panose="020B0502020202020204" pitchFamily="34" charset="0"/>
              </a:rPr>
              <a:t>Erika Munshi, Alina Schulz, Eli Orland, Ryan Hammock</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FB96F9F-9E62-E44B-B9F3-D042432844F0}"/>
              </a:ext>
            </a:extLst>
          </p:cNvPr>
          <p:cNvSpPr txBox="1">
            <a:spLocks/>
          </p:cNvSpPr>
          <p:nvPr/>
        </p:nvSpPr>
        <p:spPr>
          <a:xfrm>
            <a:off x="532522" y="669550"/>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0" normalizeH="0" baseline="0" noProof="0" dirty="0">
                <a:ln>
                  <a:noFill/>
                </a:ln>
                <a:solidFill>
                  <a:srgbClr val="C41F48"/>
                </a:solidFill>
                <a:effectLst/>
                <a:uLnTx/>
                <a:uFillTx/>
                <a:latin typeface="Century Gothic" panose="020F0302020204030204"/>
                <a:ea typeface="+mj-ea"/>
                <a:cs typeface="+mj-cs"/>
              </a:rPr>
              <a:t>Gauge Data</a:t>
            </a:r>
          </a:p>
        </p:txBody>
      </p:sp>
      <p:sp>
        <p:nvSpPr>
          <p:cNvPr id="19" name="TextBox 18">
            <a:extLst>
              <a:ext uri="{FF2B5EF4-FFF2-40B4-BE49-F238E27FC236}">
                <a16:creationId xmlns:a16="http://schemas.microsoft.com/office/drawing/2014/main" id="{A64032DF-EF99-7148-975C-200B7AA571A8}"/>
              </a:ext>
            </a:extLst>
          </p:cNvPr>
          <p:cNvSpPr txBox="1"/>
          <p:nvPr/>
        </p:nvSpPr>
        <p:spPr>
          <a:xfrm>
            <a:off x="247787" y="2295741"/>
            <a:ext cx="5073966" cy="32008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
                <a:srgbClr val="3E4268"/>
              </a:buClr>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Howard County Gauges:</a:t>
            </a:r>
          </a:p>
          <a:p>
            <a:pPr marL="800100" marR="0" lvl="1" indent="-342900" algn="l" defTabSz="914400" rtl="0" eaLnBrk="1" fontAlgn="auto" latinLnBrk="0" hangingPunct="1">
              <a:lnSpc>
                <a:spcPct val="100000"/>
              </a:lnSpc>
              <a:spcBef>
                <a:spcPts val="0"/>
              </a:spcBef>
              <a:spcAft>
                <a:spcPts val="1200"/>
              </a:spcAft>
              <a:buClr>
                <a:srgbClr val="B8394F"/>
              </a:buClr>
              <a:buSzTx/>
              <a:buFont typeface="Webdings" panose="05030102010509060703" pitchFamily="18" charset="2"/>
              <a:buChar char="4"/>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Rain Gauge</a:t>
            </a:r>
          </a:p>
          <a:p>
            <a:pPr marL="800100" marR="0" lvl="1" indent="-342900" algn="l" defTabSz="914400" rtl="0" eaLnBrk="1" fontAlgn="auto" latinLnBrk="0" hangingPunct="1">
              <a:lnSpc>
                <a:spcPct val="100000"/>
              </a:lnSpc>
              <a:spcBef>
                <a:spcPts val="0"/>
              </a:spcBef>
              <a:spcAft>
                <a:spcPts val="1200"/>
              </a:spcAft>
              <a:buClr>
                <a:srgbClr val="B8394F"/>
              </a:buClr>
              <a:buSzTx/>
              <a:buFont typeface="Webdings" panose="05030102010509060703" pitchFamily="18" charset="2"/>
              <a:buChar char="4"/>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Ellicott City Stage Gauge</a:t>
            </a:r>
          </a:p>
          <a:p>
            <a:pPr marL="800100" marR="0" lvl="1" indent="-342900" algn="l" defTabSz="914400" rtl="0" eaLnBrk="1" fontAlgn="auto" latinLnBrk="0" hangingPunct="1">
              <a:lnSpc>
                <a:spcPct val="100000"/>
              </a:lnSpc>
              <a:spcBef>
                <a:spcPts val="0"/>
              </a:spcBef>
              <a:spcAft>
                <a:spcPts val="1200"/>
              </a:spcAft>
              <a:buClr>
                <a:srgbClr val="B8394F"/>
              </a:buClr>
              <a:buSzTx/>
              <a:buFont typeface="Webdings" panose="05030102010509060703" pitchFamily="18" charset="2"/>
              <a:buChar char="4"/>
              <a:tabLst/>
              <a:defRPr/>
            </a:pPr>
            <a:r>
              <a:rPr kumimoji="0" lang="en-US" sz="2200" b="0" i="0" u="none" strike="noStrike" kern="1200" cap="none" spc="0" normalizeH="0" baseline="0" noProof="0" dirty="0">
                <a:ln>
                  <a:noFill/>
                </a:ln>
                <a:solidFill>
                  <a:srgbClr val="70AD47">
                    <a:lumMod val="75000"/>
                  </a:srgbClr>
                </a:solidFill>
                <a:effectLst/>
                <a:uLnTx/>
                <a:uFillTx/>
                <a:latin typeface="Century Gothic" panose="020B0502020202020204" pitchFamily="34" charset="0"/>
                <a:ea typeface="+mn-ea"/>
                <a:cs typeface="+mn-cs"/>
              </a:rPr>
              <a:t>Hudson Branch Stage Gauge</a:t>
            </a:r>
          </a:p>
          <a:p>
            <a:pPr marL="1257300" marR="0" lvl="2" indent="-342900" algn="l" defTabSz="914400" rtl="0" eaLnBrk="1" fontAlgn="auto" latinLnBrk="0" hangingPunct="1">
              <a:lnSpc>
                <a:spcPct val="100000"/>
              </a:lnSpc>
              <a:spcBef>
                <a:spcPts val="0"/>
              </a:spcBef>
              <a:spcAft>
                <a:spcPts val="1200"/>
              </a:spcAft>
              <a:buClr>
                <a:srgbClr val="B8394F"/>
              </a:buClr>
              <a:buSzTx/>
              <a:buFont typeface="Webdings" panose="05030102010509060703" pitchFamily="18" charset="2"/>
              <a:buChar char="4"/>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STREAM predicts stage height at this gauge</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1251443D-352C-4169-98DD-F3FA9859F10B}"/>
              </a:ext>
            </a:extLst>
          </p:cNvPr>
          <p:cNvGrpSpPr/>
          <p:nvPr/>
        </p:nvGrpSpPr>
        <p:grpSpPr>
          <a:xfrm>
            <a:off x="5481464" y="1235606"/>
            <a:ext cx="6048024" cy="4952844"/>
            <a:chOff x="5635980" y="1661041"/>
            <a:chExt cx="6048024" cy="4952844"/>
          </a:xfrm>
        </p:grpSpPr>
        <p:pic>
          <p:nvPicPr>
            <p:cNvPr id="6" name="Picture 8" descr="A close up of a map&#10;&#10;Description automatically generated">
              <a:extLst>
                <a:ext uri="{FF2B5EF4-FFF2-40B4-BE49-F238E27FC236}">
                  <a16:creationId xmlns:a16="http://schemas.microsoft.com/office/drawing/2014/main" id="{4C012009-880A-40B6-8607-F0CC01706C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5980" y="1661041"/>
              <a:ext cx="5984639" cy="4809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1">
              <a:extLst>
                <a:ext uri="{FF2B5EF4-FFF2-40B4-BE49-F238E27FC236}">
                  <a16:creationId xmlns:a16="http://schemas.microsoft.com/office/drawing/2014/main" id="{6A776496-1543-4CC4-BCFD-07F93744C5C8}"/>
                </a:ext>
              </a:extLst>
            </p:cNvPr>
            <p:cNvSpPr txBox="1"/>
            <p:nvPr/>
          </p:nvSpPr>
          <p:spPr>
            <a:xfrm>
              <a:off x="9699543" y="2821065"/>
              <a:ext cx="1761364" cy="584775"/>
            </a:xfrm>
            <a:prstGeom prst="rect">
              <a:avLst/>
            </a:prstGeom>
            <a:solidFill>
              <a:srgbClr val="F2F2F2">
                <a:alpha val="50000"/>
              </a:srgb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a:ea typeface="+mn-ea"/>
                  <a:cs typeface="Calibri"/>
                </a:rPr>
                <a:t>Ellicott City Stage Gauge</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grpSp>
          <p:nvGrpSpPr>
            <p:cNvPr id="8" name="Group 7">
              <a:extLst>
                <a:ext uri="{FF2B5EF4-FFF2-40B4-BE49-F238E27FC236}">
                  <a16:creationId xmlns:a16="http://schemas.microsoft.com/office/drawing/2014/main" id="{4B4E1B45-635B-465F-B8C0-D318E2114AE7}"/>
                </a:ext>
              </a:extLst>
            </p:cNvPr>
            <p:cNvGrpSpPr/>
            <p:nvPr/>
          </p:nvGrpSpPr>
          <p:grpSpPr>
            <a:xfrm>
              <a:off x="9594218" y="3958959"/>
              <a:ext cx="1765404" cy="1154063"/>
              <a:chOff x="9616964" y="4038571"/>
              <a:chExt cx="1765404" cy="1154063"/>
            </a:xfrm>
          </p:grpSpPr>
          <p:sp>
            <p:nvSpPr>
              <p:cNvPr id="32" name="TextBox 31">
                <a:extLst>
                  <a:ext uri="{FF2B5EF4-FFF2-40B4-BE49-F238E27FC236}">
                    <a16:creationId xmlns:a16="http://schemas.microsoft.com/office/drawing/2014/main" id="{F4D8B955-9BA8-4D1D-B839-C7F79548D96B}"/>
                  </a:ext>
                </a:extLst>
              </p:cNvPr>
              <p:cNvSpPr txBox="1"/>
              <p:nvPr/>
            </p:nvSpPr>
            <p:spPr>
              <a:xfrm>
                <a:off x="9905464" y="4607859"/>
                <a:ext cx="1476904" cy="584775"/>
              </a:xfrm>
              <a:prstGeom prst="rect">
                <a:avLst/>
              </a:prstGeom>
              <a:solidFill>
                <a:srgbClr val="F2F2F2">
                  <a:alpha val="50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Century Gothic"/>
                    <a:ea typeface="+mn-ea"/>
                    <a:cs typeface="+mn-cs"/>
                  </a:rPr>
                  <a:t>Historic Downtown</a:t>
                </a:r>
                <a:endParaRPr kumimoji="0" lang="en-US" sz="1600" b="0" i="0" u="none" strike="noStrike" kern="1200" cap="none" spc="0" normalizeH="0" baseline="0" noProof="0" dirty="0">
                  <a:ln>
                    <a:noFill/>
                  </a:ln>
                  <a:solidFill>
                    <a:srgbClr val="C00000"/>
                  </a:solidFill>
                  <a:effectLst/>
                  <a:uLnTx/>
                  <a:uFillTx/>
                  <a:latin typeface="Calibri" panose="020F0502020204030204"/>
                  <a:ea typeface="+mn-ea"/>
                  <a:cs typeface="Calibri"/>
                </a:endParaRPr>
              </a:p>
            </p:txBody>
          </p:sp>
          <p:cxnSp>
            <p:nvCxnSpPr>
              <p:cNvPr id="33" name="Straight Arrow Connector 32">
                <a:extLst>
                  <a:ext uri="{FF2B5EF4-FFF2-40B4-BE49-F238E27FC236}">
                    <a16:creationId xmlns:a16="http://schemas.microsoft.com/office/drawing/2014/main" id="{05FC24D0-0C76-4DF4-8C51-F9F557726E22}"/>
                  </a:ext>
                </a:extLst>
              </p:cNvPr>
              <p:cNvCxnSpPr>
                <a:cxnSpLocks/>
              </p:cNvCxnSpPr>
              <p:nvPr/>
            </p:nvCxnSpPr>
            <p:spPr>
              <a:xfrm flipH="1" flipV="1">
                <a:off x="9616964" y="4038571"/>
                <a:ext cx="711956" cy="5223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9" name="Group 8">
              <a:extLst>
                <a:ext uri="{FF2B5EF4-FFF2-40B4-BE49-F238E27FC236}">
                  <a16:creationId xmlns:a16="http://schemas.microsoft.com/office/drawing/2014/main" id="{927037E9-2EE1-4B72-AFED-82E85DC22900}"/>
                </a:ext>
              </a:extLst>
            </p:cNvPr>
            <p:cNvGrpSpPr/>
            <p:nvPr/>
          </p:nvGrpSpPr>
          <p:grpSpPr>
            <a:xfrm>
              <a:off x="10159201" y="5918757"/>
              <a:ext cx="1524803" cy="695128"/>
              <a:chOff x="514783" y="6089353"/>
              <a:chExt cx="1013012" cy="456293"/>
            </a:xfrm>
          </p:grpSpPr>
          <p:sp>
            <p:nvSpPr>
              <p:cNvPr id="28" name="TextBox 27">
                <a:extLst>
                  <a:ext uri="{FF2B5EF4-FFF2-40B4-BE49-F238E27FC236}">
                    <a16:creationId xmlns:a16="http://schemas.microsoft.com/office/drawing/2014/main" id="{51E19753-F4D5-4AEB-B409-B36A589CB338}"/>
                  </a:ext>
                </a:extLst>
              </p:cNvPr>
              <p:cNvSpPr txBox="1"/>
              <p:nvPr/>
            </p:nvSpPr>
            <p:spPr>
              <a:xfrm>
                <a:off x="586500" y="6268647"/>
                <a:ext cx="8516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rPr>
                  <a:t>Miles</a:t>
                </a:r>
              </a:p>
            </p:txBody>
          </p:sp>
          <p:cxnSp>
            <p:nvCxnSpPr>
              <p:cNvPr id="29" name="Straight Arrow Connector 28">
                <a:extLst>
                  <a:ext uri="{FF2B5EF4-FFF2-40B4-BE49-F238E27FC236}">
                    <a16:creationId xmlns:a16="http://schemas.microsoft.com/office/drawing/2014/main" id="{B262FB91-6F56-4A60-85D4-F98C35BE2302}"/>
                  </a:ext>
                </a:extLst>
              </p:cNvPr>
              <p:cNvCxnSpPr>
                <a:cxnSpLocks/>
              </p:cNvCxnSpPr>
              <p:nvPr/>
            </p:nvCxnSpPr>
            <p:spPr>
              <a:xfrm flipV="1">
                <a:off x="596026" y="6300584"/>
                <a:ext cx="824753" cy="8964"/>
              </a:xfrm>
              <a:prstGeom prst="straightConnector1">
                <a:avLst/>
              </a:prstGeom>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52F3A13C-F9D8-492F-859E-C2E5688AD0DC}"/>
                  </a:ext>
                </a:extLst>
              </p:cNvPr>
              <p:cNvSpPr txBox="1"/>
              <p:nvPr/>
            </p:nvSpPr>
            <p:spPr>
              <a:xfrm>
                <a:off x="514783" y="6089353"/>
                <a:ext cx="29583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0</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31" name="TextBox 30">
                <a:extLst>
                  <a:ext uri="{FF2B5EF4-FFF2-40B4-BE49-F238E27FC236}">
                    <a16:creationId xmlns:a16="http://schemas.microsoft.com/office/drawing/2014/main" id="{D316875E-0B93-4C69-884C-13EAAFEF26D2}"/>
                  </a:ext>
                </a:extLst>
              </p:cNvPr>
              <p:cNvSpPr txBox="1"/>
              <p:nvPr/>
            </p:nvSpPr>
            <p:spPr>
              <a:xfrm>
                <a:off x="1231959" y="6089353"/>
                <a:ext cx="29583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grpSp>
        <p:grpSp>
          <p:nvGrpSpPr>
            <p:cNvPr id="10" name="Group 9">
              <a:extLst>
                <a:ext uri="{FF2B5EF4-FFF2-40B4-BE49-F238E27FC236}">
                  <a16:creationId xmlns:a16="http://schemas.microsoft.com/office/drawing/2014/main" id="{C39271E3-288C-4496-84A1-607E038B5024}"/>
                </a:ext>
              </a:extLst>
            </p:cNvPr>
            <p:cNvGrpSpPr/>
            <p:nvPr/>
          </p:nvGrpSpPr>
          <p:grpSpPr>
            <a:xfrm>
              <a:off x="5779926" y="5169986"/>
              <a:ext cx="2979369" cy="1102658"/>
              <a:chOff x="1333030" y="4737807"/>
              <a:chExt cx="2979369" cy="1102658"/>
            </a:xfrm>
          </p:grpSpPr>
          <p:grpSp>
            <p:nvGrpSpPr>
              <p:cNvPr id="22" name="Group 21">
                <a:extLst>
                  <a:ext uri="{FF2B5EF4-FFF2-40B4-BE49-F238E27FC236}">
                    <a16:creationId xmlns:a16="http://schemas.microsoft.com/office/drawing/2014/main" id="{9153762E-CF5E-4BF5-ACCB-F827EB4EA811}"/>
                  </a:ext>
                </a:extLst>
              </p:cNvPr>
              <p:cNvGrpSpPr/>
              <p:nvPr/>
            </p:nvGrpSpPr>
            <p:grpSpPr>
              <a:xfrm>
                <a:off x="1333030" y="4737807"/>
                <a:ext cx="2979369" cy="1102658"/>
                <a:chOff x="9009896" y="5431568"/>
                <a:chExt cx="2979369" cy="1102658"/>
              </a:xfrm>
            </p:grpSpPr>
            <p:sp>
              <p:nvSpPr>
                <p:cNvPr id="24" name="Rectangle: Rounded Corners 23">
                  <a:extLst>
                    <a:ext uri="{FF2B5EF4-FFF2-40B4-BE49-F238E27FC236}">
                      <a16:creationId xmlns:a16="http://schemas.microsoft.com/office/drawing/2014/main" id="{5A0A6ED9-FE1B-4621-BEA4-13731C29A704}"/>
                    </a:ext>
                  </a:extLst>
                </p:cNvPr>
                <p:cNvSpPr/>
                <p:nvPr/>
              </p:nvSpPr>
              <p:spPr>
                <a:xfrm>
                  <a:off x="9009896" y="5431568"/>
                  <a:ext cx="2886635" cy="1102658"/>
                </a:xfrm>
                <a:prstGeom prst="roundRect">
                  <a:avLst/>
                </a:prstGeom>
                <a:solidFill>
                  <a:srgbClr val="F2F2F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F6C7CC87-D21F-4921-92D0-26C5EF2EEBA1}"/>
                    </a:ext>
                  </a:extLst>
                </p:cNvPr>
                <p:cNvSpPr txBox="1"/>
                <p:nvPr/>
              </p:nvSpPr>
              <p:spPr>
                <a:xfrm>
                  <a:off x="9290234" y="5548424"/>
                  <a:ext cx="26967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a:ea typeface="+mn-ea"/>
                      <a:cs typeface="+mn-cs"/>
                    </a:rPr>
                    <a:t>Howard County, Maryland</a:t>
                  </a:r>
                </a:p>
              </p:txBody>
            </p:sp>
            <p:sp>
              <p:nvSpPr>
                <p:cNvPr id="26" name="Rectangle 25">
                  <a:extLst>
                    <a:ext uri="{FF2B5EF4-FFF2-40B4-BE49-F238E27FC236}">
                      <a16:creationId xmlns:a16="http://schemas.microsoft.com/office/drawing/2014/main" id="{3C434186-D3F3-45D6-835D-CBD08A176ACE}"/>
                    </a:ext>
                  </a:extLst>
                </p:cNvPr>
                <p:cNvSpPr/>
                <p:nvPr/>
              </p:nvSpPr>
              <p:spPr>
                <a:xfrm>
                  <a:off x="9158441" y="5611176"/>
                  <a:ext cx="197223" cy="1882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594BDE9B-B813-4AF1-AE5A-B24AF86FB66F}"/>
                    </a:ext>
                  </a:extLst>
                </p:cNvPr>
                <p:cNvSpPr txBox="1"/>
                <p:nvPr/>
              </p:nvSpPr>
              <p:spPr>
                <a:xfrm>
                  <a:off x="9134553" y="5954322"/>
                  <a:ext cx="285471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a:ea typeface="+mn-ea"/>
                      <a:cs typeface="+mn-cs"/>
                    </a:rPr>
                    <a:t>Tiber Hudson Watershed,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a:ea typeface="+mn-ea"/>
                      <a:cs typeface="+mn-cs"/>
                    </a:rPr>
                    <a:t>Ellicott City</a:t>
                  </a:r>
                </a:p>
              </p:txBody>
            </p:sp>
          </p:grpSp>
          <p:sp>
            <p:nvSpPr>
              <p:cNvPr id="23" name="Rectangle 22">
                <a:extLst>
                  <a:ext uri="{FF2B5EF4-FFF2-40B4-BE49-F238E27FC236}">
                    <a16:creationId xmlns:a16="http://schemas.microsoft.com/office/drawing/2014/main" id="{C3CC1A72-7560-47ED-A8C9-AA0B323F3E89}"/>
                  </a:ext>
                </a:extLst>
              </p:cNvPr>
              <p:cNvSpPr/>
              <p:nvPr/>
            </p:nvSpPr>
            <p:spPr>
              <a:xfrm>
                <a:off x="1481576" y="5319901"/>
                <a:ext cx="197223" cy="188259"/>
              </a:xfrm>
              <a:prstGeom prst="rect">
                <a:avLst/>
              </a:prstGeom>
              <a:solidFill>
                <a:schemeClr val="accent4">
                  <a:lumMod val="40000"/>
                  <a:lumOff val="6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C99CE1D8-63B6-47D4-B916-4E13F97BB1FA}"/>
                </a:ext>
              </a:extLst>
            </p:cNvPr>
            <p:cNvGrpSpPr/>
            <p:nvPr/>
          </p:nvGrpSpPr>
          <p:grpSpPr>
            <a:xfrm>
              <a:off x="10699701" y="5495349"/>
              <a:ext cx="439271" cy="652867"/>
              <a:chOff x="10585970" y="5188275"/>
              <a:chExt cx="439271" cy="652867"/>
            </a:xfrm>
          </p:grpSpPr>
          <p:sp>
            <p:nvSpPr>
              <p:cNvPr id="20" name="Arrow: Chevron 19">
                <a:extLst>
                  <a:ext uri="{FF2B5EF4-FFF2-40B4-BE49-F238E27FC236}">
                    <a16:creationId xmlns:a16="http://schemas.microsoft.com/office/drawing/2014/main" id="{93E55CDF-FA61-4941-B4DB-AAA41A6C5A92}"/>
                  </a:ext>
                </a:extLst>
              </p:cNvPr>
              <p:cNvSpPr/>
              <p:nvPr/>
            </p:nvSpPr>
            <p:spPr>
              <a:xfrm rot="16200000">
                <a:off x="10621762" y="5531860"/>
                <a:ext cx="376518" cy="242046"/>
              </a:xfrm>
              <a:prstGeom prst="chevron">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AEEEBEA3-DCC3-4FEA-80FC-FF0DF99899A4}"/>
                  </a:ext>
                </a:extLst>
              </p:cNvPr>
              <p:cNvSpPr txBox="1"/>
              <p:nvPr/>
            </p:nvSpPr>
            <p:spPr>
              <a:xfrm>
                <a:off x="10585970" y="5188275"/>
                <a:ext cx="439271"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entury Gothic"/>
                    <a:ea typeface="+mn-ea"/>
                    <a:cs typeface="+mn-cs"/>
                  </a:rPr>
                  <a:t>N</a:t>
                </a:r>
              </a:p>
            </p:txBody>
          </p:sp>
        </p:grpSp>
        <p:cxnSp>
          <p:nvCxnSpPr>
            <p:cNvPr id="12" name="Straight Arrow Connector 11">
              <a:extLst>
                <a:ext uri="{FF2B5EF4-FFF2-40B4-BE49-F238E27FC236}">
                  <a16:creationId xmlns:a16="http://schemas.microsoft.com/office/drawing/2014/main" id="{98769CDD-39C0-4D46-B756-C7B49400A986}"/>
                </a:ext>
              </a:extLst>
            </p:cNvPr>
            <p:cNvCxnSpPr>
              <a:cxnSpLocks/>
            </p:cNvCxnSpPr>
            <p:nvPr/>
          </p:nvCxnSpPr>
          <p:spPr>
            <a:xfrm flipH="1">
              <a:off x="9917215" y="3348554"/>
              <a:ext cx="609597" cy="3647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55C95620-084D-4757-BCF0-254E1FEA101B}"/>
                </a:ext>
              </a:extLst>
            </p:cNvPr>
            <p:cNvCxnSpPr>
              <a:cxnSpLocks/>
            </p:cNvCxnSpPr>
            <p:nvPr/>
          </p:nvCxnSpPr>
          <p:spPr>
            <a:xfrm>
              <a:off x="6682693" y="2995987"/>
              <a:ext cx="2074461" cy="2851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3543FBFB-4048-456C-A29E-4AE8CDD6E256}"/>
                </a:ext>
              </a:extLst>
            </p:cNvPr>
            <p:cNvCxnSpPr>
              <a:cxnSpLocks/>
            </p:cNvCxnSpPr>
            <p:nvPr/>
          </p:nvCxnSpPr>
          <p:spPr>
            <a:xfrm flipV="1">
              <a:off x="6694066" y="3792910"/>
              <a:ext cx="1903864" cy="4541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TextBox 1">
              <a:extLst>
                <a:ext uri="{FF2B5EF4-FFF2-40B4-BE49-F238E27FC236}">
                  <a16:creationId xmlns:a16="http://schemas.microsoft.com/office/drawing/2014/main" id="{825556E7-8EF5-49CD-879F-E012E53B8A70}"/>
                </a:ext>
              </a:extLst>
            </p:cNvPr>
            <p:cNvSpPr txBox="1"/>
            <p:nvPr/>
          </p:nvSpPr>
          <p:spPr>
            <a:xfrm>
              <a:off x="5718945" y="2650468"/>
              <a:ext cx="1761364" cy="338554"/>
            </a:xfrm>
            <a:prstGeom prst="rect">
              <a:avLst/>
            </a:prstGeom>
            <a:solidFill>
              <a:srgbClr val="F2F2F2">
                <a:alpha val="50000"/>
              </a:srgb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a:ea typeface="+mn-ea"/>
                  <a:cs typeface="Calibri"/>
                </a:rPr>
                <a:t> Rain Gauge</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16" name="TextBox 1">
              <a:extLst>
                <a:ext uri="{FF2B5EF4-FFF2-40B4-BE49-F238E27FC236}">
                  <a16:creationId xmlns:a16="http://schemas.microsoft.com/office/drawing/2014/main" id="{4A1423A3-B007-4D7D-8CDA-84DB268D5459}"/>
                </a:ext>
              </a:extLst>
            </p:cNvPr>
            <p:cNvSpPr txBox="1"/>
            <p:nvPr/>
          </p:nvSpPr>
          <p:spPr>
            <a:xfrm>
              <a:off x="5775810" y="4265452"/>
              <a:ext cx="1761364" cy="584775"/>
            </a:xfrm>
            <a:prstGeom prst="rect">
              <a:avLst/>
            </a:prstGeom>
            <a:solidFill>
              <a:srgbClr val="F2F2F2">
                <a:alpha val="50000"/>
              </a:srgb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0AD47">
                      <a:lumMod val="75000"/>
                    </a:srgbClr>
                  </a:solidFill>
                  <a:effectLst/>
                  <a:uLnTx/>
                  <a:uFillTx/>
                  <a:latin typeface="Century Gothic"/>
                  <a:ea typeface="+mn-ea"/>
                  <a:cs typeface="Calibri"/>
                </a:rPr>
                <a:t>Hudson Branch Stage Gauge</a:t>
              </a:r>
              <a:endParaRPr kumimoji="0" lang="en-US"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B5EC5830-6336-436D-915F-7801E96C26A1}"/>
                </a:ext>
              </a:extLst>
            </p:cNvPr>
            <p:cNvSpPr/>
            <p:nvPr/>
          </p:nvSpPr>
          <p:spPr>
            <a:xfrm>
              <a:off x="9461886" y="3866371"/>
              <a:ext cx="340659" cy="233083"/>
            </a:xfrm>
            <a:prstGeom prst="rect">
              <a:avLst/>
            </a:prstGeom>
            <a:solidFill>
              <a:srgbClr val="E0242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FB88CD4-0E0D-49A1-B454-67AE44482621}"/>
                </a:ext>
              </a:extLst>
            </p:cNvPr>
            <p:cNvSpPr txBox="1"/>
            <p:nvPr/>
          </p:nvSpPr>
          <p:spPr>
            <a:xfrm>
              <a:off x="6657832" y="1801504"/>
              <a:ext cx="3914632" cy="369332"/>
            </a:xfrm>
            <a:prstGeom prst="rect">
              <a:avLst/>
            </a:prstGeom>
            <a:solidFill>
              <a:srgbClr val="F2F2F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a:ea typeface="+mn-ea"/>
                  <a:cs typeface="+mn-cs"/>
                </a:rPr>
                <a:t>Tiber-Hudson Watershed Gauges</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98499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68;p3">
            <a:extLst>
              <a:ext uri="{FF2B5EF4-FFF2-40B4-BE49-F238E27FC236}">
                <a16:creationId xmlns:a16="http://schemas.microsoft.com/office/drawing/2014/main" id="{5CA61E0A-95AD-BF47-9531-058FBFFD010B}"/>
              </a:ext>
            </a:extLst>
          </p:cNvPr>
          <p:cNvSpPr txBox="1"/>
          <p:nvPr/>
        </p:nvSpPr>
        <p:spPr>
          <a:xfrm>
            <a:off x="495300" y="342900"/>
            <a:ext cx="9414305"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000"/>
              <a:buFont typeface="Century Gothic"/>
              <a:buNone/>
            </a:pPr>
            <a:r>
              <a:rPr lang="en-US" sz="4000" b="1" dirty="0">
                <a:solidFill>
                  <a:schemeClr val="lt1"/>
                </a:solidFill>
                <a:latin typeface="Century Gothic"/>
                <a:ea typeface="Century Gothic"/>
                <a:cs typeface="Century Gothic"/>
                <a:sym typeface="Century Gothic"/>
              </a:rPr>
              <a:t>MODEL INPUTS</a:t>
            </a:r>
            <a:endParaRPr dirty="0"/>
          </a:p>
        </p:txBody>
      </p:sp>
      <p:grpSp>
        <p:nvGrpSpPr>
          <p:cNvPr id="67" name="Group 66">
            <a:extLst>
              <a:ext uri="{FF2B5EF4-FFF2-40B4-BE49-F238E27FC236}">
                <a16:creationId xmlns:a16="http://schemas.microsoft.com/office/drawing/2014/main" id="{E7568751-A2BC-8940-88B7-1E75AC264CE6}"/>
              </a:ext>
            </a:extLst>
          </p:cNvPr>
          <p:cNvGrpSpPr/>
          <p:nvPr/>
        </p:nvGrpSpPr>
        <p:grpSpPr>
          <a:xfrm>
            <a:off x="0" y="1232199"/>
            <a:ext cx="10952018" cy="5254305"/>
            <a:chOff x="736600" y="947921"/>
            <a:chExt cx="9651999" cy="6479035"/>
          </a:xfrm>
        </p:grpSpPr>
        <p:grpSp>
          <p:nvGrpSpPr>
            <p:cNvPr id="68" name="Group 101">
              <a:extLst>
                <a:ext uri="{FF2B5EF4-FFF2-40B4-BE49-F238E27FC236}">
                  <a16:creationId xmlns:a16="http://schemas.microsoft.com/office/drawing/2014/main" id="{42FA53B9-9020-EF46-B4F0-DC2B8267F746}"/>
                </a:ext>
              </a:extLst>
            </p:cNvPr>
            <p:cNvGrpSpPr>
              <a:grpSpLocks noChangeAspect="1"/>
            </p:cNvGrpSpPr>
            <p:nvPr/>
          </p:nvGrpSpPr>
          <p:grpSpPr bwMode="auto">
            <a:xfrm>
              <a:off x="736600" y="1233357"/>
              <a:ext cx="9651999" cy="5792032"/>
              <a:chOff x="753" y="466"/>
              <a:chExt cx="5186" cy="3458"/>
            </a:xfrm>
          </p:grpSpPr>
          <p:sp>
            <p:nvSpPr>
              <p:cNvPr id="72" name="AutoShape 100">
                <a:extLst>
                  <a:ext uri="{FF2B5EF4-FFF2-40B4-BE49-F238E27FC236}">
                    <a16:creationId xmlns:a16="http://schemas.microsoft.com/office/drawing/2014/main" id="{62533D04-318B-A144-9022-C18B3FF124D3}"/>
                  </a:ext>
                </a:extLst>
              </p:cNvPr>
              <p:cNvSpPr>
                <a:spLocks noChangeAspect="1" noChangeArrowheads="1" noTextEdit="1"/>
              </p:cNvSpPr>
              <p:nvPr/>
            </p:nvSpPr>
            <p:spPr bwMode="auto">
              <a:xfrm>
                <a:off x="753" y="466"/>
                <a:ext cx="5186" cy="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102">
                <a:extLst>
                  <a:ext uri="{FF2B5EF4-FFF2-40B4-BE49-F238E27FC236}">
                    <a16:creationId xmlns:a16="http://schemas.microsoft.com/office/drawing/2014/main" id="{CEE53A9B-8D55-CD40-9441-AFD693746216}"/>
                  </a:ext>
                </a:extLst>
              </p:cNvPr>
              <p:cNvSpPr>
                <a:spLocks/>
              </p:cNvSpPr>
              <p:nvPr/>
            </p:nvSpPr>
            <p:spPr bwMode="auto">
              <a:xfrm>
                <a:off x="2807" y="515"/>
                <a:ext cx="2917" cy="562"/>
              </a:xfrm>
              <a:custGeom>
                <a:avLst/>
                <a:gdLst>
                  <a:gd name="T0" fmla="*/ 30 w 2917"/>
                  <a:gd name="T1" fmla="*/ 562 h 562"/>
                  <a:gd name="T2" fmla="*/ 90 w 2917"/>
                  <a:gd name="T3" fmla="*/ 562 h 562"/>
                  <a:gd name="T4" fmla="*/ 151 w 2917"/>
                  <a:gd name="T5" fmla="*/ 562 h 562"/>
                  <a:gd name="T6" fmla="*/ 212 w 2917"/>
                  <a:gd name="T7" fmla="*/ 562 h 562"/>
                  <a:gd name="T8" fmla="*/ 274 w 2917"/>
                  <a:gd name="T9" fmla="*/ 562 h 562"/>
                  <a:gd name="T10" fmla="*/ 333 w 2917"/>
                  <a:gd name="T11" fmla="*/ 562 h 562"/>
                  <a:gd name="T12" fmla="*/ 394 w 2917"/>
                  <a:gd name="T13" fmla="*/ 562 h 562"/>
                  <a:gd name="T14" fmla="*/ 456 w 2917"/>
                  <a:gd name="T15" fmla="*/ 562 h 562"/>
                  <a:gd name="T16" fmla="*/ 515 w 2917"/>
                  <a:gd name="T17" fmla="*/ 562 h 562"/>
                  <a:gd name="T18" fmla="*/ 576 w 2917"/>
                  <a:gd name="T19" fmla="*/ 562 h 562"/>
                  <a:gd name="T20" fmla="*/ 638 w 2917"/>
                  <a:gd name="T21" fmla="*/ 562 h 562"/>
                  <a:gd name="T22" fmla="*/ 699 w 2917"/>
                  <a:gd name="T23" fmla="*/ 562 h 562"/>
                  <a:gd name="T24" fmla="*/ 758 w 2917"/>
                  <a:gd name="T25" fmla="*/ 562 h 562"/>
                  <a:gd name="T26" fmla="*/ 820 w 2917"/>
                  <a:gd name="T27" fmla="*/ 562 h 562"/>
                  <a:gd name="T28" fmla="*/ 881 w 2917"/>
                  <a:gd name="T29" fmla="*/ 562 h 562"/>
                  <a:gd name="T30" fmla="*/ 942 w 2917"/>
                  <a:gd name="T31" fmla="*/ 562 h 562"/>
                  <a:gd name="T32" fmla="*/ 1002 w 2917"/>
                  <a:gd name="T33" fmla="*/ 544 h 562"/>
                  <a:gd name="T34" fmla="*/ 1063 w 2917"/>
                  <a:gd name="T35" fmla="*/ 339 h 562"/>
                  <a:gd name="T36" fmla="*/ 1124 w 2917"/>
                  <a:gd name="T37" fmla="*/ 87 h 562"/>
                  <a:gd name="T38" fmla="*/ 1185 w 2917"/>
                  <a:gd name="T39" fmla="*/ 127 h 562"/>
                  <a:gd name="T40" fmla="*/ 1245 w 2917"/>
                  <a:gd name="T41" fmla="*/ 228 h 562"/>
                  <a:gd name="T42" fmla="*/ 1306 w 2917"/>
                  <a:gd name="T43" fmla="*/ 71 h 562"/>
                  <a:gd name="T44" fmla="*/ 1367 w 2917"/>
                  <a:gd name="T45" fmla="*/ 87 h 562"/>
                  <a:gd name="T46" fmla="*/ 1427 w 2917"/>
                  <a:gd name="T47" fmla="*/ 332 h 562"/>
                  <a:gd name="T48" fmla="*/ 1488 w 2917"/>
                  <a:gd name="T49" fmla="*/ 395 h 562"/>
                  <a:gd name="T50" fmla="*/ 1549 w 2917"/>
                  <a:gd name="T51" fmla="*/ 458 h 562"/>
                  <a:gd name="T52" fmla="*/ 1611 w 2917"/>
                  <a:gd name="T53" fmla="*/ 537 h 562"/>
                  <a:gd name="T54" fmla="*/ 1670 w 2917"/>
                  <a:gd name="T55" fmla="*/ 554 h 562"/>
                  <a:gd name="T56" fmla="*/ 1731 w 2917"/>
                  <a:gd name="T57" fmla="*/ 562 h 562"/>
                  <a:gd name="T58" fmla="*/ 1793 w 2917"/>
                  <a:gd name="T59" fmla="*/ 562 h 562"/>
                  <a:gd name="T60" fmla="*/ 1854 w 2917"/>
                  <a:gd name="T61" fmla="*/ 562 h 562"/>
                  <a:gd name="T62" fmla="*/ 1913 w 2917"/>
                  <a:gd name="T63" fmla="*/ 562 h 562"/>
                  <a:gd name="T64" fmla="*/ 1975 w 2917"/>
                  <a:gd name="T65" fmla="*/ 562 h 562"/>
                  <a:gd name="T66" fmla="*/ 2036 w 2917"/>
                  <a:gd name="T67" fmla="*/ 562 h 562"/>
                  <a:gd name="T68" fmla="*/ 2095 w 2917"/>
                  <a:gd name="T69" fmla="*/ 562 h 562"/>
                  <a:gd name="T70" fmla="*/ 2157 w 2917"/>
                  <a:gd name="T71" fmla="*/ 562 h 562"/>
                  <a:gd name="T72" fmla="*/ 2218 w 2917"/>
                  <a:gd name="T73" fmla="*/ 562 h 562"/>
                  <a:gd name="T74" fmla="*/ 2279 w 2917"/>
                  <a:gd name="T75" fmla="*/ 562 h 562"/>
                  <a:gd name="T76" fmla="*/ 2339 w 2917"/>
                  <a:gd name="T77" fmla="*/ 562 h 562"/>
                  <a:gd name="T78" fmla="*/ 2400 w 2917"/>
                  <a:gd name="T79" fmla="*/ 562 h 562"/>
                  <a:gd name="T80" fmla="*/ 2461 w 2917"/>
                  <a:gd name="T81" fmla="*/ 562 h 562"/>
                  <a:gd name="T82" fmla="*/ 2523 w 2917"/>
                  <a:gd name="T83" fmla="*/ 562 h 562"/>
                  <a:gd name="T84" fmla="*/ 2582 w 2917"/>
                  <a:gd name="T85" fmla="*/ 562 h 562"/>
                  <a:gd name="T86" fmla="*/ 2643 w 2917"/>
                  <a:gd name="T87" fmla="*/ 562 h 562"/>
                  <a:gd name="T88" fmla="*/ 2705 w 2917"/>
                  <a:gd name="T89" fmla="*/ 562 h 562"/>
                  <a:gd name="T90" fmla="*/ 2764 w 2917"/>
                  <a:gd name="T91" fmla="*/ 562 h 562"/>
                  <a:gd name="T92" fmla="*/ 2825 w 2917"/>
                  <a:gd name="T93" fmla="*/ 562 h 562"/>
                  <a:gd name="T94" fmla="*/ 2887 w 2917"/>
                  <a:gd name="T95" fmla="*/ 562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17" h="562">
                    <a:moveTo>
                      <a:pt x="0" y="562"/>
                    </a:moveTo>
                    <a:lnTo>
                      <a:pt x="30" y="562"/>
                    </a:lnTo>
                    <a:lnTo>
                      <a:pt x="61" y="562"/>
                    </a:lnTo>
                    <a:lnTo>
                      <a:pt x="90" y="562"/>
                    </a:lnTo>
                    <a:lnTo>
                      <a:pt x="120" y="562"/>
                    </a:lnTo>
                    <a:lnTo>
                      <a:pt x="151" y="562"/>
                    </a:lnTo>
                    <a:lnTo>
                      <a:pt x="182" y="562"/>
                    </a:lnTo>
                    <a:lnTo>
                      <a:pt x="212" y="562"/>
                    </a:lnTo>
                    <a:lnTo>
                      <a:pt x="243" y="562"/>
                    </a:lnTo>
                    <a:lnTo>
                      <a:pt x="274" y="562"/>
                    </a:lnTo>
                    <a:lnTo>
                      <a:pt x="302" y="562"/>
                    </a:lnTo>
                    <a:lnTo>
                      <a:pt x="333" y="562"/>
                    </a:lnTo>
                    <a:lnTo>
                      <a:pt x="364" y="562"/>
                    </a:lnTo>
                    <a:lnTo>
                      <a:pt x="394" y="562"/>
                    </a:lnTo>
                    <a:lnTo>
                      <a:pt x="425" y="562"/>
                    </a:lnTo>
                    <a:lnTo>
                      <a:pt x="456" y="562"/>
                    </a:lnTo>
                    <a:lnTo>
                      <a:pt x="486" y="562"/>
                    </a:lnTo>
                    <a:lnTo>
                      <a:pt x="515" y="562"/>
                    </a:lnTo>
                    <a:lnTo>
                      <a:pt x="546" y="562"/>
                    </a:lnTo>
                    <a:lnTo>
                      <a:pt x="576" y="562"/>
                    </a:lnTo>
                    <a:lnTo>
                      <a:pt x="607" y="562"/>
                    </a:lnTo>
                    <a:lnTo>
                      <a:pt x="638" y="562"/>
                    </a:lnTo>
                    <a:lnTo>
                      <a:pt x="668" y="562"/>
                    </a:lnTo>
                    <a:lnTo>
                      <a:pt x="699" y="562"/>
                    </a:lnTo>
                    <a:lnTo>
                      <a:pt x="730" y="562"/>
                    </a:lnTo>
                    <a:lnTo>
                      <a:pt x="758" y="562"/>
                    </a:lnTo>
                    <a:lnTo>
                      <a:pt x="789" y="562"/>
                    </a:lnTo>
                    <a:lnTo>
                      <a:pt x="820" y="562"/>
                    </a:lnTo>
                    <a:lnTo>
                      <a:pt x="850" y="562"/>
                    </a:lnTo>
                    <a:lnTo>
                      <a:pt x="881" y="562"/>
                    </a:lnTo>
                    <a:lnTo>
                      <a:pt x="912" y="562"/>
                    </a:lnTo>
                    <a:lnTo>
                      <a:pt x="942" y="562"/>
                    </a:lnTo>
                    <a:lnTo>
                      <a:pt x="971" y="562"/>
                    </a:lnTo>
                    <a:lnTo>
                      <a:pt x="1002" y="544"/>
                    </a:lnTo>
                    <a:lnTo>
                      <a:pt x="1032" y="395"/>
                    </a:lnTo>
                    <a:lnTo>
                      <a:pt x="1063" y="339"/>
                    </a:lnTo>
                    <a:lnTo>
                      <a:pt x="1093" y="253"/>
                    </a:lnTo>
                    <a:lnTo>
                      <a:pt x="1124" y="87"/>
                    </a:lnTo>
                    <a:lnTo>
                      <a:pt x="1155" y="94"/>
                    </a:lnTo>
                    <a:lnTo>
                      <a:pt x="1185" y="127"/>
                    </a:lnTo>
                    <a:lnTo>
                      <a:pt x="1214" y="173"/>
                    </a:lnTo>
                    <a:lnTo>
                      <a:pt x="1245" y="228"/>
                    </a:lnTo>
                    <a:lnTo>
                      <a:pt x="1275" y="221"/>
                    </a:lnTo>
                    <a:lnTo>
                      <a:pt x="1306" y="71"/>
                    </a:lnTo>
                    <a:lnTo>
                      <a:pt x="1337" y="0"/>
                    </a:lnTo>
                    <a:lnTo>
                      <a:pt x="1367" y="87"/>
                    </a:lnTo>
                    <a:lnTo>
                      <a:pt x="1398" y="213"/>
                    </a:lnTo>
                    <a:lnTo>
                      <a:pt x="1427" y="332"/>
                    </a:lnTo>
                    <a:lnTo>
                      <a:pt x="1457" y="387"/>
                    </a:lnTo>
                    <a:lnTo>
                      <a:pt x="1488" y="395"/>
                    </a:lnTo>
                    <a:lnTo>
                      <a:pt x="1519" y="410"/>
                    </a:lnTo>
                    <a:lnTo>
                      <a:pt x="1549" y="458"/>
                    </a:lnTo>
                    <a:lnTo>
                      <a:pt x="1580" y="514"/>
                    </a:lnTo>
                    <a:lnTo>
                      <a:pt x="1611" y="537"/>
                    </a:lnTo>
                    <a:lnTo>
                      <a:pt x="1639" y="544"/>
                    </a:lnTo>
                    <a:lnTo>
                      <a:pt x="1670" y="554"/>
                    </a:lnTo>
                    <a:lnTo>
                      <a:pt x="1701" y="554"/>
                    </a:lnTo>
                    <a:lnTo>
                      <a:pt x="1731" y="562"/>
                    </a:lnTo>
                    <a:lnTo>
                      <a:pt x="1762" y="562"/>
                    </a:lnTo>
                    <a:lnTo>
                      <a:pt x="1793" y="562"/>
                    </a:lnTo>
                    <a:lnTo>
                      <a:pt x="1823" y="562"/>
                    </a:lnTo>
                    <a:lnTo>
                      <a:pt x="1854" y="562"/>
                    </a:lnTo>
                    <a:lnTo>
                      <a:pt x="1883" y="562"/>
                    </a:lnTo>
                    <a:lnTo>
                      <a:pt x="1913" y="562"/>
                    </a:lnTo>
                    <a:lnTo>
                      <a:pt x="1944" y="562"/>
                    </a:lnTo>
                    <a:lnTo>
                      <a:pt x="1975" y="562"/>
                    </a:lnTo>
                    <a:lnTo>
                      <a:pt x="2005" y="562"/>
                    </a:lnTo>
                    <a:lnTo>
                      <a:pt x="2036" y="562"/>
                    </a:lnTo>
                    <a:lnTo>
                      <a:pt x="2067" y="562"/>
                    </a:lnTo>
                    <a:lnTo>
                      <a:pt x="2095" y="562"/>
                    </a:lnTo>
                    <a:lnTo>
                      <a:pt x="2126" y="562"/>
                    </a:lnTo>
                    <a:lnTo>
                      <a:pt x="2157" y="562"/>
                    </a:lnTo>
                    <a:lnTo>
                      <a:pt x="2187" y="562"/>
                    </a:lnTo>
                    <a:lnTo>
                      <a:pt x="2218" y="562"/>
                    </a:lnTo>
                    <a:lnTo>
                      <a:pt x="2249" y="562"/>
                    </a:lnTo>
                    <a:lnTo>
                      <a:pt x="2279" y="562"/>
                    </a:lnTo>
                    <a:lnTo>
                      <a:pt x="2310" y="562"/>
                    </a:lnTo>
                    <a:lnTo>
                      <a:pt x="2339" y="562"/>
                    </a:lnTo>
                    <a:lnTo>
                      <a:pt x="2369" y="562"/>
                    </a:lnTo>
                    <a:lnTo>
                      <a:pt x="2400" y="562"/>
                    </a:lnTo>
                    <a:lnTo>
                      <a:pt x="2431" y="562"/>
                    </a:lnTo>
                    <a:lnTo>
                      <a:pt x="2461" y="562"/>
                    </a:lnTo>
                    <a:lnTo>
                      <a:pt x="2492" y="562"/>
                    </a:lnTo>
                    <a:lnTo>
                      <a:pt x="2523" y="562"/>
                    </a:lnTo>
                    <a:lnTo>
                      <a:pt x="2551" y="562"/>
                    </a:lnTo>
                    <a:lnTo>
                      <a:pt x="2582" y="562"/>
                    </a:lnTo>
                    <a:lnTo>
                      <a:pt x="2613" y="562"/>
                    </a:lnTo>
                    <a:lnTo>
                      <a:pt x="2643" y="562"/>
                    </a:lnTo>
                    <a:lnTo>
                      <a:pt x="2674" y="562"/>
                    </a:lnTo>
                    <a:lnTo>
                      <a:pt x="2705" y="562"/>
                    </a:lnTo>
                    <a:lnTo>
                      <a:pt x="2735" y="562"/>
                    </a:lnTo>
                    <a:lnTo>
                      <a:pt x="2764" y="562"/>
                    </a:lnTo>
                    <a:lnTo>
                      <a:pt x="2795" y="562"/>
                    </a:lnTo>
                    <a:lnTo>
                      <a:pt x="2825" y="562"/>
                    </a:lnTo>
                    <a:lnTo>
                      <a:pt x="2856" y="562"/>
                    </a:lnTo>
                    <a:lnTo>
                      <a:pt x="2887" y="562"/>
                    </a:lnTo>
                    <a:lnTo>
                      <a:pt x="2917" y="562"/>
                    </a:lnTo>
                  </a:path>
                </a:pathLst>
              </a:custGeom>
              <a:noFill/>
              <a:ln w="38100" cap="flat">
                <a:solidFill>
                  <a:srgbClr val="F8766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103">
                <a:extLst>
                  <a:ext uri="{FF2B5EF4-FFF2-40B4-BE49-F238E27FC236}">
                    <a16:creationId xmlns:a16="http://schemas.microsoft.com/office/drawing/2014/main" id="{82628F59-3A19-0A47-ADE7-08F15F258542}"/>
                  </a:ext>
                </a:extLst>
              </p:cNvPr>
              <p:cNvSpPr>
                <a:spLocks/>
              </p:cNvSpPr>
              <p:nvPr/>
            </p:nvSpPr>
            <p:spPr bwMode="auto">
              <a:xfrm>
                <a:off x="2807" y="1188"/>
                <a:ext cx="2917" cy="561"/>
              </a:xfrm>
              <a:custGeom>
                <a:avLst/>
                <a:gdLst>
                  <a:gd name="T0" fmla="*/ 30 w 2917"/>
                  <a:gd name="T1" fmla="*/ 502 h 561"/>
                  <a:gd name="T2" fmla="*/ 90 w 2917"/>
                  <a:gd name="T3" fmla="*/ 506 h 561"/>
                  <a:gd name="T4" fmla="*/ 151 w 2917"/>
                  <a:gd name="T5" fmla="*/ 508 h 561"/>
                  <a:gd name="T6" fmla="*/ 212 w 2917"/>
                  <a:gd name="T7" fmla="*/ 511 h 561"/>
                  <a:gd name="T8" fmla="*/ 274 w 2917"/>
                  <a:gd name="T9" fmla="*/ 515 h 561"/>
                  <a:gd name="T10" fmla="*/ 333 w 2917"/>
                  <a:gd name="T11" fmla="*/ 521 h 561"/>
                  <a:gd name="T12" fmla="*/ 394 w 2917"/>
                  <a:gd name="T13" fmla="*/ 525 h 561"/>
                  <a:gd name="T14" fmla="*/ 456 w 2917"/>
                  <a:gd name="T15" fmla="*/ 531 h 561"/>
                  <a:gd name="T16" fmla="*/ 515 w 2917"/>
                  <a:gd name="T17" fmla="*/ 538 h 561"/>
                  <a:gd name="T18" fmla="*/ 576 w 2917"/>
                  <a:gd name="T19" fmla="*/ 544 h 561"/>
                  <a:gd name="T20" fmla="*/ 638 w 2917"/>
                  <a:gd name="T21" fmla="*/ 550 h 561"/>
                  <a:gd name="T22" fmla="*/ 699 w 2917"/>
                  <a:gd name="T23" fmla="*/ 556 h 561"/>
                  <a:gd name="T24" fmla="*/ 758 w 2917"/>
                  <a:gd name="T25" fmla="*/ 559 h 561"/>
                  <a:gd name="T26" fmla="*/ 820 w 2917"/>
                  <a:gd name="T27" fmla="*/ 561 h 561"/>
                  <a:gd name="T28" fmla="*/ 881 w 2917"/>
                  <a:gd name="T29" fmla="*/ 550 h 561"/>
                  <a:gd name="T30" fmla="*/ 942 w 2917"/>
                  <a:gd name="T31" fmla="*/ 525 h 561"/>
                  <a:gd name="T32" fmla="*/ 1002 w 2917"/>
                  <a:gd name="T33" fmla="*/ 469 h 561"/>
                  <a:gd name="T34" fmla="*/ 1063 w 2917"/>
                  <a:gd name="T35" fmla="*/ 381 h 561"/>
                  <a:gd name="T36" fmla="*/ 1124 w 2917"/>
                  <a:gd name="T37" fmla="*/ 295 h 561"/>
                  <a:gd name="T38" fmla="*/ 1185 w 2917"/>
                  <a:gd name="T39" fmla="*/ 211 h 561"/>
                  <a:gd name="T40" fmla="*/ 1245 w 2917"/>
                  <a:gd name="T41" fmla="*/ 134 h 561"/>
                  <a:gd name="T42" fmla="*/ 1306 w 2917"/>
                  <a:gd name="T43" fmla="*/ 65 h 561"/>
                  <a:gd name="T44" fmla="*/ 1367 w 2917"/>
                  <a:gd name="T45" fmla="*/ 23 h 561"/>
                  <a:gd name="T46" fmla="*/ 1427 w 2917"/>
                  <a:gd name="T47" fmla="*/ 8 h 561"/>
                  <a:gd name="T48" fmla="*/ 1488 w 2917"/>
                  <a:gd name="T49" fmla="*/ 0 h 561"/>
                  <a:gd name="T50" fmla="*/ 1549 w 2917"/>
                  <a:gd name="T51" fmla="*/ 2 h 561"/>
                  <a:gd name="T52" fmla="*/ 1611 w 2917"/>
                  <a:gd name="T53" fmla="*/ 4 h 561"/>
                  <a:gd name="T54" fmla="*/ 1670 w 2917"/>
                  <a:gd name="T55" fmla="*/ 6 h 561"/>
                  <a:gd name="T56" fmla="*/ 1731 w 2917"/>
                  <a:gd name="T57" fmla="*/ 8 h 561"/>
                  <a:gd name="T58" fmla="*/ 1793 w 2917"/>
                  <a:gd name="T59" fmla="*/ 9 h 561"/>
                  <a:gd name="T60" fmla="*/ 1854 w 2917"/>
                  <a:gd name="T61" fmla="*/ 11 h 561"/>
                  <a:gd name="T62" fmla="*/ 1913 w 2917"/>
                  <a:gd name="T63" fmla="*/ 13 h 561"/>
                  <a:gd name="T64" fmla="*/ 1975 w 2917"/>
                  <a:gd name="T65" fmla="*/ 15 h 561"/>
                  <a:gd name="T66" fmla="*/ 2036 w 2917"/>
                  <a:gd name="T67" fmla="*/ 17 h 561"/>
                  <a:gd name="T68" fmla="*/ 2095 w 2917"/>
                  <a:gd name="T69" fmla="*/ 19 h 561"/>
                  <a:gd name="T70" fmla="*/ 2157 w 2917"/>
                  <a:gd name="T71" fmla="*/ 21 h 561"/>
                  <a:gd name="T72" fmla="*/ 2218 w 2917"/>
                  <a:gd name="T73" fmla="*/ 23 h 561"/>
                  <a:gd name="T74" fmla="*/ 2279 w 2917"/>
                  <a:gd name="T75" fmla="*/ 25 h 561"/>
                  <a:gd name="T76" fmla="*/ 2339 w 2917"/>
                  <a:gd name="T77" fmla="*/ 27 h 561"/>
                  <a:gd name="T78" fmla="*/ 2400 w 2917"/>
                  <a:gd name="T79" fmla="*/ 29 h 561"/>
                  <a:gd name="T80" fmla="*/ 2461 w 2917"/>
                  <a:gd name="T81" fmla="*/ 31 h 561"/>
                  <a:gd name="T82" fmla="*/ 2523 w 2917"/>
                  <a:gd name="T83" fmla="*/ 32 h 561"/>
                  <a:gd name="T84" fmla="*/ 2582 w 2917"/>
                  <a:gd name="T85" fmla="*/ 34 h 561"/>
                  <a:gd name="T86" fmla="*/ 2643 w 2917"/>
                  <a:gd name="T87" fmla="*/ 36 h 561"/>
                  <a:gd name="T88" fmla="*/ 2705 w 2917"/>
                  <a:gd name="T89" fmla="*/ 38 h 561"/>
                  <a:gd name="T90" fmla="*/ 2764 w 2917"/>
                  <a:gd name="T91" fmla="*/ 40 h 561"/>
                  <a:gd name="T92" fmla="*/ 2825 w 2917"/>
                  <a:gd name="T93" fmla="*/ 42 h 561"/>
                  <a:gd name="T94" fmla="*/ 2887 w 2917"/>
                  <a:gd name="T95" fmla="*/ 44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17" h="561">
                    <a:moveTo>
                      <a:pt x="0" y="500"/>
                    </a:moveTo>
                    <a:lnTo>
                      <a:pt x="30" y="502"/>
                    </a:lnTo>
                    <a:lnTo>
                      <a:pt x="61" y="504"/>
                    </a:lnTo>
                    <a:lnTo>
                      <a:pt x="90" y="506"/>
                    </a:lnTo>
                    <a:lnTo>
                      <a:pt x="120" y="508"/>
                    </a:lnTo>
                    <a:lnTo>
                      <a:pt x="151" y="508"/>
                    </a:lnTo>
                    <a:lnTo>
                      <a:pt x="182" y="510"/>
                    </a:lnTo>
                    <a:lnTo>
                      <a:pt x="212" y="511"/>
                    </a:lnTo>
                    <a:lnTo>
                      <a:pt x="243" y="513"/>
                    </a:lnTo>
                    <a:lnTo>
                      <a:pt x="274" y="515"/>
                    </a:lnTo>
                    <a:lnTo>
                      <a:pt x="302" y="517"/>
                    </a:lnTo>
                    <a:lnTo>
                      <a:pt x="333" y="521"/>
                    </a:lnTo>
                    <a:lnTo>
                      <a:pt x="364" y="523"/>
                    </a:lnTo>
                    <a:lnTo>
                      <a:pt x="394" y="525"/>
                    </a:lnTo>
                    <a:lnTo>
                      <a:pt x="425" y="529"/>
                    </a:lnTo>
                    <a:lnTo>
                      <a:pt x="456" y="531"/>
                    </a:lnTo>
                    <a:lnTo>
                      <a:pt x="486" y="534"/>
                    </a:lnTo>
                    <a:lnTo>
                      <a:pt x="515" y="538"/>
                    </a:lnTo>
                    <a:lnTo>
                      <a:pt x="546" y="540"/>
                    </a:lnTo>
                    <a:lnTo>
                      <a:pt x="576" y="544"/>
                    </a:lnTo>
                    <a:lnTo>
                      <a:pt x="607" y="546"/>
                    </a:lnTo>
                    <a:lnTo>
                      <a:pt x="638" y="550"/>
                    </a:lnTo>
                    <a:lnTo>
                      <a:pt x="668" y="552"/>
                    </a:lnTo>
                    <a:lnTo>
                      <a:pt x="699" y="556"/>
                    </a:lnTo>
                    <a:lnTo>
                      <a:pt x="730" y="559"/>
                    </a:lnTo>
                    <a:lnTo>
                      <a:pt x="758" y="559"/>
                    </a:lnTo>
                    <a:lnTo>
                      <a:pt x="789" y="559"/>
                    </a:lnTo>
                    <a:lnTo>
                      <a:pt x="820" y="561"/>
                    </a:lnTo>
                    <a:lnTo>
                      <a:pt x="850" y="561"/>
                    </a:lnTo>
                    <a:lnTo>
                      <a:pt x="881" y="550"/>
                    </a:lnTo>
                    <a:lnTo>
                      <a:pt x="912" y="536"/>
                    </a:lnTo>
                    <a:lnTo>
                      <a:pt x="942" y="525"/>
                    </a:lnTo>
                    <a:lnTo>
                      <a:pt x="971" y="511"/>
                    </a:lnTo>
                    <a:lnTo>
                      <a:pt x="1002" y="469"/>
                    </a:lnTo>
                    <a:lnTo>
                      <a:pt x="1032" y="425"/>
                    </a:lnTo>
                    <a:lnTo>
                      <a:pt x="1063" y="381"/>
                    </a:lnTo>
                    <a:lnTo>
                      <a:pt x="1093" y="339"/>
                    </a:lnTo>
                    <a:lnTo>
                      <a:pt x="1124" y="295"/>
                    </a:lnTo>
                    <a:lnTo>
                      <a:pt x="1155" y="253"/>
                    </a:lnTo>
                    <a:lnTo>
                      <a:pt x="1185" y="211"/>
                    </a:lnTo>
                    <a:lnTo>
                      <a:pt x="1214" y="168"/>
                    </a:lnTo>
                    <a:lnTo>
                      <a:pt x="1245" y="134"/>
                    </a:lnTo>
                    <a:lnTo>
                      <a:pt x="1275" y="99"/>
                    </a:lnTo>
                    <a:lnTo>
                      <a:pt x="1306" y="65"/>
                    </a:lnTo>
                    <a:lnTo>
                      <a:pt x="1337" y="31"/>
                    </a:lnTo>
                    <a:lnTo>
                      <a:pt x="1367" y="23"/>
                    </a:lnTo>
                    <a:lnTo>
                      <a:pt x="1398" y="15"/>
                    </a:lnTo>
                    <a:lnTo>
                      <a:pt x="1427" y="8"/>
                    </a:lnTo>
                    <a:lnTo>
                      <a:pt x="1457" y="0"/>
                    </a:lnTo>
                    <a:lnTo>
                      <a:pt x="1488" y="0"/>
                    </a:lnTo>
                    <a:lnTo>
                      <a:pt x="1519" y="2"/>
                    </a:lnTo>
                    <a:lnTo>
                      <a:pt x="1549" y="2"/>
                    </a:lnTo>
                    <a:lnTo>
                      <a:pt x="1580" y="4"/>
                    </a:lnTo>
                    <a:lnTo>
                      <a:pt x="1611" y="4"/>
                    </a:lnTo>
                    <a:lnTo>
                      <a:pt x="1639" y="6"/>
                    </a:lnTo>
                    <a:lnTo>
                      <a:pt x="1670" y="6"/>
                    </a:lnTo>
                    <a:lnTo>
                      <a:pt x="1701" y="8"/>
                    </a:lnTo>
                    <a:lnTo>
                      <a:pt x="1731" y="8"/>
                    </a:lnTo>
                    <a:lnTo>
                      <a:pt x="1762" y="9"/>
                    </a:lnTo>
                    <a:lnTo>
                      <a:pt x="1793" y="9"/>
                    </a:lnTo>
                    <a:lnTo>
                      <a:pt x="1823" y="11"/>
                    </a:lnTo>
                    <a:lnTo>
                      <a:pt x="1854" y="11"/>
                    </a:lnTo>
                    <a:lnTo>
                      <a:pt x="1883" y="13"/>
                    </a:lnTo>
                    <a:lnTo>
                      <a:pt x="1913" y="13"/>
                    </a:lnTo>
                    <a:lnTo>
                      <a:pt x="1944" y="15"/>
                    </a:lnTo>
                    <a:lnTo>
                      <a:pt x="1975" y="15"/>
                    </a:lnTo>
                    <a:lnTo>
                      <a:pt x="2005" y="17"/>
                    </a:lnTo>
                    <a:lnTo>
                      <a:pt x="2036" y="17"/>
                    </a:lnTo>
                    <a:lnTo>
                      <a:pt x="2067" y="19"/>
                    </a:lnTo>
                    <a:lnTo>
                      <a:pt x="2095" y="19"/>
                    </a:lnTo>
                    <a:lnTo>
                      <a:pt x="2126" y="21"/>
                    </a:lnTo>
                    <a:lnTo>
                      <a:pt x="2157" y="21"/>
                    </a:lnTo>
                    <a:lnTo>
                      <a:pt x="2187" y="23"/>
                    </a:lnTo>
                    <a:lnTo>
                      <a:pt x="2218" y="23"/>
                    </a:lnTo>
                    <a:lnTo>
                      <a:pt x="2249" y="25"/>
                    </a:lnTo>
                    <a:lnTo>
                      <a:pt x="2279" y="25"/>
                    </a:lnTo>
                    <a:lnTo>
                      <a:pt x="2310" y="27"/>
                    </a:lnTo>
                    <a:lnTo>
                      <a:pt x="2339" y="27"/>
                    </a:lnTo>
                    <a:lnTo>
                      <a:pt x="2369" y="29"/>
                    </a:lnTo>
                    <a:lnTo>
                      <a:pt x="2400" y="29"/>
                    </a:lnTo>
                    <a:lnTo>
                      <a:pt x="2431" y="31"/>
                    </a:lnTo>
                    <a:lnTo>
                      <a:pt x="2461" y="31"/>
                    </a:lnTo>
                    <a:lnTo>
                      <a:pt x="2492" y="32"/>
                    </a:lnTo>
                    <a:lnTo>
                      <a:pt x="2523" y="32"/>
                    </a:lnTo>
                    <a:lnTo>
                      <a:pt x="2551" y="34"/>
                    </a:lnTo>
                    <a:lnTo>
                      <a:pt x="2582" y="34"/>
                    </a:lnTo>
                    <a:lnTo>
                      <a:pt x="2613" y="36"/>
                    </a:lnTo>
                    <a:lnTo>
                      <a:pt x="2643" y="36"/>
                    </a:lnTo>
                    <a:lnTo>
                      <a:pt x="2674" y="38"/>
                    </a:lnTo>
                    <a:lnTo>
                      <a:pt x="2705" y="38"/>
                    </a:lnTo>
                    <a:lnTo>
                      <a:pt x="2735" y="40"/>
                    </a:lnTo>
                    <a:lnTo>
                      <a:pt x="2764" y="40"/>
                    </a:lnTo>
                    <a:lnTo>
                      <a:pt x="2795" y="42"/>
                    </a:lnTo>
                    <a:lnTo>
                      <a:pt x="2825" y="42"/>
                    </a:lnTo>
                    <a:lnTo>
                      <a:pt x="2856" y="44"/>
                    </a:lnTo>
                    <a:lnTo>
                      <a:pt x="2887" y="44"/>
                    </a:lnTo>
                    <a:lnTo>
                      <a:pt x="2917" y="46"/>
                    </a:lnTo>
                  </a:path>
                </a:pathLst>
              </a:custGeom>
              <a:noFill/>
              <a:ln w="38100" cap="flat">
                <a:solidFill>
                  <a:srgbClr val="A3A5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104">
                <a:extLst>
                  <a:ext uri="{FF2B5EF4-FFF2-40B4-BE49-F238E27FC236}">
                    <a16:creationId xmlns:a16="http://schemas.microsoft.com/office/drawing/2014/main" id="{24A7E012-9AE4-2C45-931A-64BC67634383}"/>
                  </a:ext>
                </a:extLst>
              </p:cNvPr>
              <p:cNvSpPr>
                <a:spLocks/>
              </p:cNvSpPr>
              <p:nvPr/>
            </p:nvSpPr>
            <p:spPr bwMode="auto">
              <a:xfrm>
                <a:off x="2807" y="1860"/>
                <a:ext cx="2917" cy="562"/>
              </a:xfrm>
              <a:custGeom>
                <a:avLst/>
                <a:gdLst>
                  <a:gd name="T0" fmla="*/ 30 w 2917"/>
                  <a:gd name="T1" fmla="*/ 562 h 562"/>
                  <a:gd name="T2" fmla="*/ 90 w 2917"/>
                  <a:gd name="T3" fmla="*/ 562 h 562"/>
                  <a:gd name="T4" fmla="*/ 151 w 2917"/>
                  <a:gd name="T5" fmla="*/ 562 h 562"/>
                  <a:gd name="T6" fmla="*/ 212 w 2917"/>
                  <a:gd name="T7" fmla="*/ 562 h 562"/>
                  <a:gd name="T8" fmla="*/ 274 w 2917"/>
                  <a:gd name="T9" fmla="*/ 562 h 562"/>
                  <a:gd name="T10" fmla="*/ 333 w 2917"/>
                  <a:gd name="T11" fmla="*/ 562 h 562"/>
                  <a:gd name="T12" fmla="*/ 394 w 2917"/>
                  <a:gd name="T13" fmla="*/ 562 h 562"/>
                  <a:gd name="T14" fmla="*/ 456 w 2917"/>
                  <a:gd name="T15" fmla="*/ 562 h 562"/>
                  <a:gd name="T16" fmla="*/ 515 w 2917"/>
                  <a:gd name="T17" fmla="*/ 562 h 562"/>
                  <a:gd name="T18" fmla="*/ 576 w 2917"/>
                  <a:gd name="T19" fmla="*/ 562 h 562"/>
                  <a:gd name="T20" fmla="*/ 638 w 2917"/>
                  <a:gd name="T21" fmla="*/ 562 h 562"/>
                  <a:gd name="T22" fmla="*/ 699 w 2917"/>
                  <a:gd name="T23" fmla="*/ 562 h 562"/>
                  <a:gd name="T24" fmla="*/ 758 w 2917"/>
                  <a:gd name="T25" fmla="*/ 562 h 562"/>
                  <a:gd name="T26" fmla="*/ 820 w 2917"/>
                  <a:gd name="T27" fmla="*/ 562 h 562"/>
                  <a:gd name="T28" fmla="*/ 881 w 2917"/>
                  <a:gd name="T29" fmla="*/ 562 h 562"/>
                  <a:gd name="T30" fmla="*/ 942 w 2917"/>
                  <a:gd name="T31" fmla="*/ 562 h 562"/>
                  <a:gd name="T32" fmla="*/ 1002 w 2917"/>
                  <a:gd name="T33" fmla="*/ 560 h 562"/>
                  <a:gd name="T34" fmla="*/ 1063 w 2917"/>
                  <a:gd name="T35" fmla="*/ 560 h 562"/>
                  <a:gd name="T36" fmla="*/ 1124 w 2917"/>
                  <a:gd name="T37" fmla="*/ 560 h 562"/>
                  <a:gd name="T38" fmla="*/ 1185 w 2917"/>
                  <a:gd name="T39" fmla="*/ 543 h 562"/>
                  <a:gd name="T40" fmla="*/ 1245 w 2917"/>
                  <a:gd name="T41" fmla="*/ 545 h 562"/>
                  <a:gd name="T42" fmla="*/ 1306 w 2917"/>
                  <a:gd name="T43" fmla="*/ 522 h 562"/>
                  <a:gd name="T44" fmla="*/ 1367 w 2917"/>
                  <a:gd name="T45" fmla="*/ 386 h 562"/>
                  <a:gd name="T46" fmla="*/ 1427 w 2917"/>
                  <a:gd name="T47" fmla="*/ 320 h 562"/>
                  <a:gd name="T48" fmla="*/ 1488 w 2917"/>
                  <a:gd name="T49" fmla="*/ 311 h 562"/>
                  <a:gd name="T50" fmla="*/ 1549 w 2917"/>
                  <a:gd name="T51" fmla="*/ 328 h 562"/>
                  <a:gd name="T52" fmla="*/ 1611 w 2917"/>
                  <a:gd name="T53" fmla="*/ 326 h 562"/>
                  <a:gd name="T54" fmla="*/ 1670 w 2917"/>
                  <a:gd name="T55" fmla="*/ 313 h 562"/>
                  <a:gd name="T56" fmla="*/ 1731 w 2917"/>
                  <a:gd name="T57" fmla="*/ 269 h 562"/>
                  <a:gd name="T58" fmla="*/ 1793 w 2917"/>
                  <a:gd name="T59" fmla="*/ 152 h 562"/>
                  <a:gd name="T60" fmla="*/ 1854 w 2917"/>
                  <a:gd name="T61" fmla="*/ 79 h 562"/>
                  <a:gd name="T62" fmla="*/ 1913 w 2917"/>
                  <a:gd name="T63" fmla="*/ 23 h 562"/>
                  <a:gd name="T64" fmla="*/ 1975 w 2917"/>
                  <a:gd name="T65" fmla="*/ 6 h 562"/>
                  <a:gd name="T66" fmla="*/ 2036 w 2917"/>
                  <a:gd name="T67" fmla="*/ 8 h 562"/>
                  <a:gd name="T68" fmla="*/ 2095 w 2917"/>
                  <a:gd name="T69" fmla="*/ 29 h 562"/>
                  <a:gd name="T70" fmla="*/ 2157 w 2917"/>
                  <a:gd name="T71" fmla="*/ 69 h 562"/>
                  <a:gd name="T72" fmla="*/ 2218 w 2917"/>
                  <a:gd name="T73" fmla="*/ 119 h 562"/>
                  <a:gd name="T74" fmla="*/ 2279 w 2917"/>
                  <a:gd name="T75" fmla="*/ 177 h 562"/>
                  <a:gd name="T76" fmla="*/ 2339 w 2917"/>
                  <a:gd name="T77" fmla="*/ 225 h 562"/>
                  <a:gd name="T78" fmla="*/ 2400 w 2917"/>
                  <a:gd name="T79" fmla="*/ 263 h 562"/>
                  <a:gd name="T80" fmla="*/ 2461 w 2917"/>
                  <a:gd name="T81" fmla="*/ 305 h 562"/>
                  <a:gd name="T82" fmla="*/ 2523 w 2917"/>
                  <a:gd name="T83" fmla="*/ 345 h 562"/>
                  <a:gd name="T84" fmla="*/ 2582 w 2917"/>
                  <a:gd name="T85" fmla="*/ 380 h 562"/>
                  <a:gd name="T86" fmla="*/ 2643 w 2917"/>
                  <a:gd name="T87" fmla="*/ 407 h 562"/>
                  <a:gd name="T88" fmla="*/ 2705 w 2917"/>
                  <a:gd name="T89" fmla="*/ 428 h 562"/>
                  <a:gd name="T90" fmla="*/ 2764 w 2917"/>
                  <a:gd name="T91" fmla="*/ 445 h 562"/>
                  <a:gd name="T92" fmla="*/ 2825 w 2917"/>
                  <a:gd name="T93" fmla="*/ 454 h 562"/>
                  <a:gd name="T94" fmla="*/ 2887 w 2917"/>
                  <a:gd name="T95" fmla="*/ 462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17" h="562">
                    <a:moveTo>
                      <a:pt x="0" y="562"/>
                    </a:moveTo>
                    <a:lnTo>
                      <a:pt x="30" y="562"/>
                    </a:lnTo>
                    <a:lnTo>
                      <a:pt x="61" y="562"/>
                    </a:lnTo>
                    <a:lnTo>
                      <a:pt x="90" y="562"/>
                    </a:lnTo>
                    <a:lnTo>
                      <a:pt x="120" y="562"/>
                    </a:lnTo>
                    <a:lnTo>
                      <a:pt x="151" y="562"/>
                    </a:lnTo>
                    <a:lnTo>
                      <a:pt x="182" y="562"/>
                    </a:lnTo>
                    <a:lnTo>
                      <a:pt x="212" y="562"/>
                    </a:lnTo>
                    <a:lnTo>
                      <a:pt x="243" y="562"/>
                    </a:lnTo>
                    <a:lnTo>
                      <a:pt x="274" y="562"/>
                    </a:lnTo>
                    <a:lnTo>
                      <a:pt x="302" y="562"/>
                    </a:lnTo>
                    <a:lnTo>
                      <a:pt x="333" y="562"/>
                    </a:lnTo>
                    <a:lnTo>
                      <a:pt x="364" y="562"/>
                    </a:lnTo>
                    <a:lnTo>
                      <a:pt x="394" y="562"/>
                    </a:lnTo>
                    <a:lnTo>
                      <a:pt x="425" y="562"/>
                    </a:lnTo>
                    <a:lnTo>
                      <a:pt x="456" y="562"/>
                    </a:lnTo>
                    <a:lnTo>
                      <a:pt x="486" y="562"/>
                    </a:lnTo>
                    <a:lnTo>
                      <a:pt x="515" y="562"/>
                    </a:lnTo>
                    <a:lnTo>
                      <a:pt x="546" y="562"/>
                    </a:lnTo>
                    <a:lnTo>
                      <a:pt x="576" y="562"/>
                    </a:lnTo>
                    <a:lnTo>
                      <a:pt x="607" y="562"/>
                    </a:lnTo>
                    <a:lnTo>
                      <a:pt x="638" y="562"/>
                    </a:lnTo>
                    <a:lnTo>
                      <a:pt x="668" y="562"/>
                    </a:lnTo>
                    <a:lnTo>
                      <a:pt x="699" y="562"/>
                    </a:lnTo>
                    <a:lnTo>
                      <a:pt x="730" y="562"/>
                    </a:lnTo>
                    <a:lnTo>
                      <a:pt x="758" y="562"/>
                    </a:lnTo>
                    <a:lnTo>
                      <a:pt x="789" y="562"/>
                    </a:lnTo>
                    <a:lnTo>
                      <a:pt x="820" y="562"/>
                    </a:lnTo>
                    <a:lnTo>
                      <a:pt x="850" y="562"/>
                    </a:lnTo>
                    <a:lnTo>
                      <a:pt x="881" y="562"/>
                    </a:lnTo>
                    <a:lnTo>
                      <a:pt x="912" y="562"/>
                    </a:lnTo>
                    <a:lnTo>
                      <a:pt x="942" y="562"/>
                    </a:lnTo>
                    <a:lnTo>
                      <a:pt x="971" y="562"/>
                    </a:lnTo>
                    <a:lnTo>
                      <a:pt x="1002" y="560"/>
                    </a:lnTo>
                    <a:lnTo>
                      <a:pt x="1032" y="560"/>
                    </a:lnTo>
                    <a:lnTo>
                      <a:pt x="1063" y="560"/>
                    </a:lnTo>
                    <a:lnTo>
                      <a:pt x="1093" y="560"/>
                    </a:lnTo>
                    <a:lnTo>
                      <a:pt x="1124" y="560"/>
                    </a:lnTo>
                    <a:lnTo>
                      <a:pt x="1155" y="558"/>
                    </a:lnTo>
                    <a:lnTo>
                      <a:pt x="1185" y="543"/>
                    </a:lnTo>
                    <a:lnTo>
                      <a:pt x="1214" y="543"/>
                    </a:lnTo>
                    <a:lnTo>
                      <a:pt x="1245" y="545"/>
                    </a:lnTo>
                    <a:lnTo>
                      <a:pt x="1275" y="541"/>
                    </a:lnTo>
                    <a:lnTo>
                      <a:pt x="1306" y="522"/>
                    </a:lnTo>
                    <a:lnTo>
                      <a:pt x="1337" y="462"/>
                    </a:lnTo>
                    <a:lnTo>
                      <a:pt x="1367" y="386"/>
                    </a:lnTo>
                    <a:lnTo>
                      <a:pt x="1398" y="341"/>
                    </a:lnTo>
                    <a:lnTo>
                      <a:pt x="1427" y="320"/>
                    </a:lnTo>
                    <a:lnTo>
                      <a:pt x="1457" y="309"/>
                    </a:lnTo>
                    <a:lnTo>
                      <a:pt x="1488" y="311"/>
                    </a:lnTo>
                    <a:lnTo>
                      <a:pt x="1519" y="313"/>
                    </a:lnTo>
                    <a:lnTo>
                      <a:pt x="1549" y="328"/>
                    </a:lnTo>
                    <a:lnTo>
                      <a:pt x="1580" y="334"/>
                    </a:lnTo>
                    <a:lnTo>
                      <a:pt x="1611" y="326"/>
                    </a:lnTo>
                    <a:lnTo>
                      <a:pt x="1639" y="320"/>
                    </a:lnTo>
                    <a:lnTo>
                      <a:pt x="1670" y="313"/>
                    </a:lnTo>
                    <a:lnTo>
                      <a:pt x="1701" y="301"/>
                    </a:lnTo>
                    <a:lnTo>
                      <a:pt x="1731" y="269"/>
                    </a:lnTo>
                    <a:lnTo>
                      <a:pt x="1762" y="207"/>
                    </a:lnTo>
                    <a:lnTo>
                      <a:pt x="1793" y="152"/>
                    </a:lnTo>
                    <a:lnTo>
                      <a:pt x="1823" y="113"/>
                    </a:lnTo>
                    <a:lnTo>
                      <a:pt x="1854" y="79"/>
                    </a:lnTo>
                    <a:lnTo>
                      <a:pt x="1883" y="48"/>
                    </a:lnTo>
                    <a:lnTo>
                      <a:pt x="1913" y="23"/>
                    </a:lnTo>
                    <a:lnTo>
                      <a:pt x="1944" y="8"/>
                    </a:lnTo>
                    <a:lnTo>
                      <a:pt x="1975" y="6"/>
                    </a:lnTo>
                    <a:lnTo>
                      <a:pt x="2005" y="0"/>
                    </a:lnTo>
                    <a:lnTo>
                      <a:pt x="2036" y="8"/>
                    </a:lnTo>
                    <a:lnTo>
                      <a:pt x="2067" y="14"/>
                    </a:lnTo>
                    <a:lnTo>
                      <a:pt x="2095" y="29"/>
                    </a:lnTo>
                    <a:lnTo>
                      <a:pt x="2126" y="52"/>
                    </a:lnTo>
                    <a:lnTo>
                      <a:pt x="2157" y="69"/>
                    </a:lnTo>
                    <a:lnTo>
                      <a:pt x="2187" y="92"/>
                    </a:lnTo>
                    <a:lnTo>
                      <a:pt x="2218" y="119"/>
                    </a:lnTo>
                    <a:lnTo>
                      <a:pt x="2249" y="146"/>
                    </a:lnTo>
                    <a:lnTo>
                      <a:pt x="2279" y="177"/>
                    </a:lnTo>
                    <a:lnTo>
                      <a:pt x="2310" y="203"/>
                    </a:lnTo>
                    <a:lnTo>
                      <a:pt x="2339" y="225"/>
                    </a:lnTo>
                    <a:lnTo>
                      <a:pt x="2369" y="248"/>
                    </a:lnTo>
                    <a:lnTo>
                      <a:pt x="2400" y="263"/>
                    </a:lnTo>
                    <a:lnTo>
                      <a:pt x="2431" y="284"/>
                    </a:lnTo>
                    <a:lnTo>
                      <a:pt x="2461" y="305"/>
                    </a:lnTo>
                    <a:lnTo>
                      <a:pt x="2492" y="328"/>
                    </a:lnTo>
                    <a:lnTo>
                      <a:pt x="2523" y="345"/>
                    </a:lnTo>
                    <a:lnTo>
                      <a:pt x="2551" y="368"/>
                    </a:lnTo>
                    <a:lnTo>
                      <a:pt x="2582" y="380"/>
                    </a:lnTo>
                    <a:lnTo>
                      <a:pt x="2613" y="395"/>
                    </a:lnTo>
                    <a:lnTo>
                      <a:pt x="2643" y="407"/>
                    </a:lnTo>
                    <a:lnTo>
                      <a:pt x="2674" y="418"/>
                    </a:lnTo>
                    <a:lnTo>
                      <a:pt x="2705" y="428"/>
                    </a:lnTo>
                    <a:lnTo>
                      <a:pt x="2735" y="435"/>
                    </a:lnTo>
                    <a:lnTo>
                      <a:pt x="2764" y="445"/>
                    </a:lnTo>
                    <a:lnTo>
                      <a:pt x="2795" y="451"/>
                    </a:lnTo>
                    <a:lnTo>
                      <a:pt x="2825" y="454"/>
                    </a:lnTo>
                    <a:lnTo>
                      <a:pt x="2856" y="460"/>
                    </a:lnTo>
                    <a:lnTo>
                      <a:pt x="2887" y="462"/>
                    </a:lnTo>
                    <a:lnTo>
                      <a:pt x="2917" y="466"/>
                    </a:lnTo>
                  </a:path>
                </a:pathLst>
              </a:custGeom>
              <a:noFill/>
              <a:ln w="38100" cap="flat">
                <a:solidFill>
                  <a:srgbClr val="00BF7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105">
                <a:extLst>
                  <a:ext uri="{FF2B5EF4-FFF2-40B4-BE49-F238E27FC236}">
                    <a16:creationId xmlns:a16="http://schemas.microsoft.com/office/drawing/2014/main" id="{D1DDA25C-1E9F-4C4B-811C-8DC281450B1E}"/>
                  </a:ext>
                </a:extLst>
              </p:cNvPr>
              <p:cNvSpPr>
                <a:spLocks/>
              </p:cNvSpPr>
              <p:nvPr/>
            </p:nvSpPr>
            <p:spPr bwMode="auto">
              <a:xfrm>
                <a:off x="2807" y="2535"/>
                <a:ext cx="2917" cy="559"/>
              </a:xfrm>
              <a:custGeom>
                <a:avLst/>
                <a:gdLst>
                  <a:gd name="T0" fmla="*/ 30 w 2917"/>
                  <a:gd name="T1" fmla="*/ 559 h 559"/>
                  <a:gd name="T2" fmla="*/ 90 w 2917"/>
                  <a:gd name="T3" fmla="*/ 559 h 559"/>
                  <a:gd name="T4" fmla="*/ 151 w 2917"/>
                  <a:gd name="T5" fmla="*/ 559 h 559"/>
                  <a:gd name="T6" fmla="*/ 212 w 2917"/>
                  <a:gd name="T7" fmla="*/ 559 h 559"/>
                  <a:gd name="T8" fmla="*/ 274 w 2917"/>
                  <a:gd name="T9" fmla="*/ 559 h 559"/>
                  <a:gd name="T10" fmla="*/ 333 w 2917"/>
                  <a:gd name="T11" fmla="*/ 559 h 559"/>
                  <a:gd name="T12" fmla="*/ 394 w 2917"/>
                  <a:gd name="T13" fmla="*/ 559 h 559"/>
                  <a:gd name="T14" fmla="*/ 456 w 2917"/>
                  <a:gd name="T15" fmla="*/ 559 h 559"/>
                  <a:gd name="T16" fmla="*/ 515 w 2917"/>
                  <a:gd name="T17" fmla="*/ 559 h 559"/>
                  <a:gd name="T18" fmla="*/ 576 w 2917"/>
                  <a:gd name="T19" fmla="*/ 559 h 559"/>
                  <a:gd name="T20" fmla="*/ 638 w 2917"/>
                  <a:gd name="T21" fmla="*/ 559 h 559"/>
                  <a:gd name="T22" fmla="*/ 699 w 2917"/>
                  <a:gd name="T23" fmla="*/ 559 h 559"/>
                  <a:gd name="T24" fmla="*/ 758 w 2917"/>
                  <a:gd name="T25" fmla="*/ 559 h 559"/>
                  <a:gd name="T26" fmla="*/ 820 w 2917"/>
                  <a:gd name="T27" fmla="*/ 559 h 559"/>
                  <a:gd name="T28" fmla="*/ 881 w 2917"/>
                  <a:gd name="T29" fmla="*/ 559 h 559"/>
                  <a:gd name="T30" fmla="*/ 942 w 2917"/>
                  <a:gd name="T31" fmla="*/ 559 h 559"/>
                  <a:gd name="T32" fmla="*/ 1002 w 2917"/>
                  <a:gd name="T33" fmla="*/ 559 h 559"/>
                  <a:gd name="T34" fmla="*/ 1063 w 2917"/>
                  <a:gd name="T35" fmla="*/ 559 h 559"/>
                  <a:gd name="T36" fmla="*/ 1124 w 2917"/>
                  <a:gd name="T37" fmla="*/ 467 h 559"/>
                  <a:gd name="T38" fmla="*/ 1185 w 2917"/>
                  <a:gd name="T39" fmla="*/ 128 h 559"/>
                  <a:gd name="T40" fmla="*/ 1245 w 2917"/>
                  <a:gd name="T41" fmla="*/ 36 h 559"/>
                  <a:gd name="T42" fmla="*/ 1306 w 2917"/>
                  <a:gd name="T43" fmla="*/ 182 h 559"/>
                  <a:gd name="T44" fmla="*/ 1367 w 2917"/>
                  <a:gd name="T45" fmla="*/ 90 h 559"/>
                  <a:gd name="T46" fmla="*/ 1427 w 2917"/>
                  <a:gd name="T47" fmla="*/ 122 h 559"/>
                  <a:gd name="T48" fmla="*/ 1488 w 2917"/>
                  <a:gd name="T49" fmla="*/ 264 h 559"/>
                  <a:gd name="T50" fmla="*/ 1549 w 2917"/>
                  <a:gd name="T51" fmla="*/ 339 h 559"/>
                  <a:gd name="T52" fmla="*/ 1611 w 2917"/>
                  <a:gd name="T53" fmla="*/ 395 h 559"/>
                  <a:gd name="T54" fmla="*/ 1670 w 2917"/>
                  <a:gd name="T55" fmla="*/ 435 h 559"/>
                  <a:gd name="T56" fmla="*/ 1731 w 2917"/>
                  <a:gd name="T57" fmla="*/ 460 h 559"/>
                  <a:gd name="T58" fmla="*/ 1793 w 2917"/>
                  <a:gd name="T59" fmla="*/ 467 h 559"/>
                  <a:gd name="T60" fmla="*/ 1854 w 2917"/>
                  <a:gd name="T61" fmla="*/ 460 h 559"/>
                  <a:gd name="T62" fmla="*/ 1913 w 2917"/>
                  <a:gd name="T63" fmla="*/ 427 h 559"/>
                  <a:gd name="T64" fmla="*/ 1975 w 2917"/>
                  <a:gd name="T65" fmla="*/ 400 h 559"/>
                  <a:gd name="T66" fmla="*/ 2036 w 2917"/>
                  <a:gd name="T67" fmla="*/ 393 h 559"/>
                  <a:gd name="T68" fmla="*/ 2095 w 2917"/>
                  <a:gd name="T69" fmla="*/ 389 h 559"/>
                  <a:gd name="T70" fmla="*/ 2157 w 2917"/>
                  <a:gd name="T71" fmla="*/ 393 h 559"/>
                  <a:gd name="T72" fmla="*/ 2218 w 2917"/>
                  <a:gd name="T73" fmla="*/ 400 h 559"/>
                  <a:gd name="T74" fmla="*/ 2279 w 2917"/>
                  <a:gd name="T75" fmla="*/ 412 h 559"/>
                  <a:gd name="T76" fmla="*/ 2339 w 2917"/>
                  <a:gd name="T77" fmla="*/ 425 h 559"/>
                  <a:gd name="T78" fmla="*/ 2400 w 2917"/>
                  <a:gd name="T79" fmla="*/ 441 h 559"/>
                  <a:gd name="T80" fmla="*/ 2461 w 2917"/>
                  <a:gd name="T81" fmla="*/ 452 h 559"/>
                  <a:gd name="T82" fmla="*/ 2523 w 2917"/>
                  <a:gd name="T83" fmla="*/ 465 h 559"/>
                  <a:gd name="T84" fmla="*/ 2582 w 2917"/>
                  <a:gd name="T85" fmla="*/ 477 h 559"/>
                  <a:gd name="T86" fmla="*/ 2643 w 2917"/>
                  <a:gd name="T87" fmla="*/ 487 h 559"/>
                  <a:gd name="T88" fmla="*/ 2705 w 2917"/>
                  <a:gd name="T89" fmla="*/ 498 h 559"/>
                  <a:gd name="T90" fmla="*/ 2764 w 2917"/>
                  <a:gd name="T91" fmla="*/ 504 h 559"/>
                  <a:gd name="T92" fmla="*/ 2825 w 2917"/>
                  <a:gd name="T93" fmla="*/ 511 h 559"/>
                  <a:gd name="T94" fmla="*/ 2887 w 2917"/>
                  <a:gd name="T95" fmla="*/ 517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17" h="559">
                    <a:moveTo>
                      <a:pt x="0" y="559"/>
                    </a:moveTo>
                    <a:lnTo>
                      <a:pt x="30" y="559"/>
                    </a:lnTo>
                    <a:lnTo>
                      <a:pt x="61" y="559"/>
                    </a:lnTo>
                    <a:lnTo>
                      <a:pt x="90" y="559"/>
                    </a:lnTo>
                    <a:lnTo>
                      <a:pt x="120" y="559"/>
                    </a:lnTo>
                    <a:lnTo>
                      <a:pt x="151" y="559"/>
                    </a:lnTo>
                    <a:lnTo>
                      <a:pt x="182" y="559"/>
                    </a:lnTo>
                    <a:lnTo>
                      <a:pt x="212" y="559"/>
                    </a:lnTo>
                    <a:lnTo>
                      <a:pt x="243" y="559"/>
                    </a:lnTo>
                    <a:lnTo>
                      <a:pt x="274" y="559"/>
                    </a:lnTo>
                    <a:lnTo>
                      <a:pt x="302" y="559"/>
                    </a:lnTo>
                    <a:lnTo>
                      <a:pt x="333" y="559"/>
                    </a:lnTo>
                    <a:lnTo>
                      <a:pt x="364" y="559"/>
                    </a:lnTo>
                    <a:lnTo>
                      <a:pt x="394" y="559"/>
                    </a:lnTo>
                    <a:lnTo>
                      <a:pt x="425" y="559"/>
                    </a:lnTo>
                    <a:lnTo>
                      <a:pt x="456" y="559"/>
                    </a:lnTo>
                    <a:lnTo>
                      <a:pt x="486" y="559"/>
                    </a:lnTo>
                    <a:lnTo>
                      <a:pt x="515" y="559"/>
                    </a:lnTo>
                    <a:lnTo>
                      <a:pt x="546" y="559"/>
                    </a:lnTo>
                    <a:lnTo>
                      <a:pt x="576" y="559"/>
                    </a:lnTo>
                    <a:lnTo>
                      <a:pt x="607" y="559"/>
                    </a:lnTo>
                    <a:lnTo>
                      <a:pt x="638" y="559"/>
                    </a:lnTo>
                    <a:lnTo>
                      <a:pt x="668" y="559"/>
                    </a:lnTo>
                    <a:lnTo>
                      <a:pt x="699" y="559"/>
                    </a:lnTo>
                    <a:lnTo>
                      <a:pt x="730" y="559"/>
                    </a:lnTo>
                    <a:lnTo>
                      <a:pt x="758" y="559"/>
                    </a:lnTo>
                    <a:lnTo>
                      <a:pt x="789" y="559"/>
                    </a:lnTo>
                    <a:lnTo>
                      <a:pt x="820" y="559"/>
                    </a:lnTo>
                    <a:lnTo>
                      <a:pt x="850" y="559"/>
                    </a:lnTo>
                    <a:lnTo>
                      <a:pt x="881" y="559"/>
                    </a:lnTo>
                    <a:lnTo>
                      <a:pt x="912" y="559"/>
                    </a:lnTo>
                    <a:lnTo>
                      <a:pt x="942" y="559"/>
                    </a:lnTo>
                    <a:lnTo>
                      <a:pt x="971" y="559"/>
                    </a:lnTo>
                    <a:lnTo>
                      <a:pt x="1002" y="559"/>
                    </a:lnTo>
                    <a:lnTo>
                      <a:pt x="1032" y="559"/>
                    </a:lnTo>
                    <a:lnTo>
                      <a:pt x="1063" y="559"/>
                    </a:lnTo>
                    <a:lnTo>
                      <a:pt x="1093" y="542"/>
                    </a:lnTo>
                    <a:lnTo>
                      <a:pt x="1124" y="467"/>
                    </a:lnTo>
                    <a:lnTo>
                      <a:pt x="1155" y="308"/>
                    </a:lnTo>
                    <a:lnTo>
                      <a:pt x="1185" y="128"/>
                    </a:lnTo>
                    <a:lnTo>
                      <a:pt x="1214" y="0"/>
                    </a:lnTo>
                    <a:lnTo>
                      <a:pt x="1245" y="36"/>
                    </a:lnTo>
                    <a:lnTo>
                      <a:pt x="1275" y="107"/>
                    </a:lnTo>
                    <a:lnTo>
                      <a:pt x="1306" y="182"/>
                    </a:lnTo>
                    <a:lnTo>
                      <a:pt x="1337" y="186"/>
                    </a:lnTo>
                    <a:lnTo>
                      <a:pt x="1367" y="90"/>
                    </a:lnTo>
                    <a:lnTo>
                      <a:pt x="1398" y="63"/>
                    </a:lnTo>
                    <a:lnTo>
                      <a:pt x="1427" y="122"/>
                    </a:lnTo>
                    <a:lnTo>
                      <a:pt x="1457" y="203"/>
                    </a:lnTo>
                    <a:lnTo>
                      <a:pt x="1488" y="264"/>
                    </a:lnTo>
                    <a:lnTo>
                      <a:pt x="1519" y="314"/>
                    </a:lnTo>
                    <a:lnTo>
                      <a:pt x="1549" y="339"/>
                    </a:lnTo>
                    <a:lnTo>
                      <a:pt x="1580" y="366"/>
                    </a:lnTo>
                    <a:lnTo>
                      <a:pt x="1611" y="395"/>
                    </a:lnTo>
                    <a:lnTo>
                      <a:pt x="1639" y="418"/>
                    </a:lnTo>
                    <a:lnTo>
                      <a:pt x="1670" y="435"/>
                    </a:lnTo>
                    <a:lnTo>
                      <a:pt x="1701" y="450"/>
                    </a:lnTo>
                    <a:lnTo>
                      <a:pt x="1731" y="460"/>
                    </a:lnTo>
                    <a:lnTo>
                      <a:pt x="1762" y="465"/>
                    </a:lnTo>
                    <a:lnTo>
                      <a:pt x="1793" y="467"/>
                    </a:lnTo>
                    <a:lnTo>
                      <a:pt x="1823" y="467"/>
                    </a:lnTo>
                    <a:lnTo>
                      <a:pt x="1854" y="460"/>
                    </a:lnTo>
                    <a:lnTo>
                      <a:pt x="1883" y="442"/>
                    </a:lnTo>
                    <a:lnTo>
                      <a:pt x="1913" y="427"/>
                    </a:lnTo>
                    <a:lnTo>
                      <a:pt x="1944" y="414"/>
                    </a:lnTo>
                    <a:lnTo>
                      <a:pt x="1975" y="400"/>
                    </a:lnTo>
                    <a:lnTo>
                      <a:pt x="2005" y="396"/>
                    </a:lnTo>
                    <a:lnTo>
                      <a:pt x="2036" y="393"/>
                    </a:lnTo>
                    <a:lnTo>
                      <a:pt x="2067" y="391"/>
                    </a:lnTo>
                    <a:lnTo>
                      <a:pt x="2095" y="389"/>
                    </a:lnTo>
                    <a:lnTo>
                      <a:pt x="2126" y="391"/>
                    </a:lnTo>
                    <a:lnTo>
                      <a:pt x="2157" y="393"/>
                    </a:lnTo>
                    <a:lnTo>
                      <a:pt x="2187" y="396"/>
                    </a:lnTo>
                    <a:lnTo>
                      <a:pt x="2218" y="400"/>
                    </a:lnTo>
                    <a:lnTo>
                      <a:pt x="2249" y="404"/>
                    </a:lnTo>
                    <a:lnTo>
                      <a:pt x="2279" y="412"/>
                    </a:lnTo>
                    <a:lnTo>
                      <a:pt x="2310" y="418"/>
                    </a:lnTo>
                    <a:lnTo>
                      <a:pt x="2339" y="425"/>
                    </a:lnTo>
                    <a:lnTo>
                      <a:pt x="2369" y="433"/>
                    </a:lnTo>
                    <a:lnTo>
                      <a:pt x="2400" y="441"/>
                    </a:lnTo>
                    <a:lnTo>
                      <a:pt x="2431" y="446"/>
                    </a:lnTo>
                    <a:lnTo>
                      <a:pt x="2461" y="452"/>
                    </a:lnTo>
                    <a:lnTo>
                      <a:pt x="2492" y="460"/>
                    </a:lnTo>
                    <a:lnTo>
                      <a:pt x="2523" y="465"/>
                    </a:lnTo>
                    <a:lnTo>
                      <a:pt x="2551" y="471"/>
                    </a:lnTo>
                    <a:lnTo>
                      <a:pt x="2582" y="477"/>
                    </a:lnTo>
                    <a:lnTo>
                      <a:pt x="2613" y="481"/>
                    </a:lnTo>
                    <a:lnTo>
                      <a:pt x="2643" y="487"/>
                    </a:lnTo>
                    <a:lnTo>
                      <a:pt x="2674" y="492"/>
                    </a:lnTo>
                    <a:lnTo>
                      <a:pt x="2705" y="498"/>
                    </a:lnTo>
                    <a:lnTo>
                      <a:pt x="2735" y="500"/>
                    </a:lnTo>
                    <a:lnTo>
                      <a:pt x="2764" y="504"/>
                    </a:lnTo>
                    <a:lnTo>
                      <a:pt x="2795" y="508"/>
                    </a:lnTo>
                    <a:lnTo>
                      <a:pt x="2825" y="511"/>
                    </a:lnTo>
                    <a:lnTo>
                      <a:pt x="2856" y="515"/>
                    </a:lnTo>
                    <a:lnTo>
                      <a:pt x="2887" y="517"/>
                    </a:lnTo>
                    <a:lnTo>
                      <a:pt x="2917" y="519"/>
                    </a:lnTo>
                  </a:path>
                </a:pathLst>
              </a:custGeom>
              <a:noFill/>
              <a:ln w="38100" cap="flat">
                <a:solidFill>
                  <a:srgbClr val="00B0F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106">
                <a:extLst>
                  <a:ext uri="{FF2B5EF4-FFF2-40B4-BE49-F238E27FC236}">
                    <a16:creationId xmlns:a16="http://schemas.microsoft.com/office/drawing/2014/main" id="{8773F6F6-4897-C244-A471-240E3A03A1ED}"/>
                  </a:ext>
                </a:extLst>
              </p:cNvPr>
              <p:cNvSpPr>
                <a:spLocks/>
              </p:cNvSpPr>
              <p:nvPr/>
            </p:nvSpPr>
            <p:spPr bwMode="auto">
              <a:xfrm>
                <a:off x="2807" y="3207"/>
                <a:ext cx="2917" cy="562"/>
              </a:xfrm>
              <a:custGeom>
                <a:avLst/>
                <a:gdLst>
                  <a:gd name="T0" fmla="*/ 30 w 2917"/>
                  <a:gd name="T1" fmla="*/ 554 h 562"/>
                  <a:gd name="T2" fmla="*/ 90 w 2917"/>
                  <a:gd name="T3" fmla="*/ 554 h 562"/>
                  <a:gd name="T4" fmla="*/ 151 w 2917"/>
                  <a:gd name="T5" fmla="*/ 554 h 562"/>
                  <a:gd name="T6" fmla="*/ 212 w 2917"/>
                  <a:gd name="T7" fmla="*/ 554 h 562"/>
                  <a:gd name="T8" fmla="*/ 274 w 2917"/>
                  <a:gd name="T9" fmla="*/ 556 h 562"/>
                  <a:gd name="T10" fmla="*/ 333 w 2917"/>
                  <a:gd name="T11" fmla="*/ 556 h 562"/>
                  <a:gd name="T12" fmla="*/ 394 w 2917"/>
                  <a:gd name="T13" fmla="*/ 556 h 562"/>
                  <a:gd name="T14" fmla="*/ 456 w 2917"/>
                  <a:gd name="T15" fmla="*/ 556 h 562"/>
                  <a:gd name="T16" fmla="*/ 515 w 2917"/>
                  <a:gd name="T17" fmla="*/ 558 h 562"/>
                  <a:gd name="T18" fmla="*/ 576 w 2917"/>
                  <a:gd name="T19" fmla="*/ 558 h 562"/>
                  <a:gd name="T20" fmla="*/ 638 w 2917"/>
                  <a:gd name="T21" fmla="*/ 560 h 562"/>
                  <a:gd name="T22" fmla="*/ 699 w 2917"/>
                  <a:gd name="T23" fmla="*/ 562 h 562"/>
                  <a:gd name="T24" fmla="*/ 758 w 2917"/>
                  <a:gd name="T25" fmla="*/ 562 h 562"/>
                  <a:gd name="T26" fmla="*/ 820 w 2917"/>
                  <a:gd name="T27" fmla="*/ 562 h 562"/>
                  <a:gd name="T28" fmla="*/ 881 w 2917"/>
                  <a:gd name="T29" fmla="*/ 562 h 562"/>
                  <a:gd name="T30" fmla="*/ 942 w 2917"/>
                  <a:gd name="T31" fmla="*/ 560 h 562"/>
                  <a:gd name="T32" fmla="*/ 1002 w 2917"/>
                  <a:gd name="T33" fmla="*/ 560 h 562"/>
                  <a:gd name="T34" fmla="*/ 1063 w 2917"/>
                  <a:gd name="T35" fmla="*/ 525 h 562"/>
                  <a:gd name="T36" fmla="*/ 1124 w 2917"/>
                  <a:gd name="T37" fmla="*/ 328 h 562"/>
                  <a:gd name="T38" fmla="*/ 1185 w 2917"/>
                  <a:gd name="T39" fmla="*/ 96 h 562"/>
                  <a:gd name="T40" fmla="*/ 1245 w 2917"/>
                  <a:gd name="T41" fmla="*/ 119 h 562"/>
                  <a:gd name="T42" fmla="*/ 1306 w 2917"/>
                  <a:gd name="T43" fmla="*/ 138 h 562"/>
                  <a:gd name="T44" fmla="*/ 1367 w 2917"/>
                  <a:gd name="T45" fmla="*/ 0 h 562"/>
                  <a:gd name="T46" fmla="*/ 1427 w 2917"/>
                  <a:gd name="T47" fmla="*/ 136 h 562"/>
                  <a:gd name="T48" fmla="*/ 1488 w 2917"/>
                  <a:gd name="T49" fmla="*/ 232 h 562"/>
                  <a:gd name="T50" fmla="*/ 1549 w 2917"/>
                  <a:gd name="T51" fmla="*/ 265 h 562"/>
                  <a:gd name="T52" fmla="*/ 1611 w 2917"/>
                  <a:gd name="T53" fmla="*/ 315 h 562"/>
                  <a:gd name="T54" fmla="*/ 1670 w 2917"/>
                  <a:gd name="T55" fmla="*/ 347 h 562"/>
                  <a:gd name="T56" fmla="*/ 1731 w 2917"/>
                  <a:gd name="T57" fmla="*/ 353 h 562"/>
                  <a:gd name="T58" fmla="*/ 1793 w 2917"/>
                  <a:gd name="T59" fmla="*/ 343 h 562"/>
                  <a:gd name="T60" fmla="*/ 1854 w 2917"/>
                  <a:gd name="T61" fmla="*/ 309 h 562"/>
                  <a:gd name="T62" fmla="*/ 1913 w 2917"/>
                  <a:gd name="T63" fmla="*/ 272 h 562"/>
                  <a:gd name="T64" fmla="*/ 1975 w 2917"/>
                  <a:gd name="T65" fmla="*/ 259 h 562"/>
                  <a:gd name="T66" fmla="*/ 2036 w 2917"/>
                  <a:gd name="T67" fmla="*/ 253 h 562"/>
                  <a:gd name="T68" fmla="*/ 2095 w 2917"/>
                  <a:gd name="T69" fmla="*/ 255 h 562"/>
                  <a:gd name="T70" fmla="*/ 2157 w 2917"/>
                  <a:gd name="T71" fmla="*/ 263 h 562"/>
                  <a:gd name="T72" fmla="*/ 2218 w 2917"/>
                  <a:gd name="T73" fmla="*/ 274 h 562"/>
                  <a:gd name="T74" fmla="*/ 2279 w 2917"/>
                  <a:gd name="T75" fmla="*/ 288 h 562"/>
                  <a:gd name="T76" fmla="*/ 2339 w 2917"/>
                  <a:gd name="T77" fmla="*/ 295 h 562"/>
                  <a:gd name="T78" fmla="*/ 2400 w 2917"/>
                  <a:gd name="T79" fmla="*/ 318 h 562"/>
                  <a:gd name="T80" fmla="*/ 2461 w 2917"/>
                  <a:gd name="T81" fmla="*/ 334 h 562"/>
                  <a:gd name="T82" fmla="*/ 2523 w 2917"/>
                  <a:gd name="T83" fmla="*/ 347 h 562"/>
                  <a:gd name="T84" fmla="*/ 2582 w 2917"/>
                  <a:gd name="T85" fmla="*/ 363 h 562"/>
                  <a:gd name="T86" fmla="*/ 2643 w 2917"/>
                  <a:gd name="T87" fmla="*/ 378 h 562"/>
                  <a:gd name="T88" fmla="*/ 2705 w 2917"/>
                  <a:gd name="T89" fmla="*/ 393 h 562"/>
                  <a:gd name="T90" fmla="*/ 2764 w 2917"/>
                  <a:gd name="T91" fmla="*/ 405 h 562"/>
                  <a:gd name="T92" fmla="*/ 2825 w 2917"/>
                  <a:gd name="T93" fmla="*/ 416 h 562"/>
                  <a:gd name="T94" fmla="*/ 2887 w 2917"/>
                  <a:gd name="T95" fmla="*/ 42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17" h="562">
                    <a:moveTo>
                      <a:pt x="0" y="554"/>
                    </a:moveTo>
                    <a:lnTo>
                      <a:pt x="30" y="554"/>
                    </a:lnTo>
                    <a:lnTo>
                      <a:pt x="61" y="554"/>
                    </a:lnTo>
                    <a:lnTo>
                      <a:pt x="90" y="554"/>
                    </a:lnTo>
                    <a:lnTo>
                      <a:pt x="120" y="554"/>
                    </a:lnTo>
                    <a:lnTo>
                      <a:pt x="151" y="554"/>
                    </a:lnTo>
                    <a:lnTo>
                      <a:pt x="182" y="554"/>
                    </a:lnTo>
                    <a:lnTo>
                      <a:pt x="212" y="554"/>
                    </a:lnTo>
                    <a:lnTo>
                      <a:pt x="243" y="554"/>
                    </a:lnTo>
                    <a:lnTo>
                      <a:pt x="274" y="556"/>
                    </a:lnTo>
                    <a:lnTo>
                      <a:pt x="302" y="556"/>
                    </a:lnTo>
                    <a:lnTo>
                      <a:pt x="333" y="556"/>
                    </a:lnTo>
                    <a:lnTo>
                      <a:pt x="364" y="556"/>
                    </a:lnTo>
                    <a:lnTo>
                      <a:pt x="394" y="556"/>
                    </a:lnTo>
                    <a:lnTo>
                      <a:pt x="425" y="556"/>
                    </a:lnTo>
                    <a:lnTo>
                      <a:pt x="456" y="556"/>
                    </a:lnTo>
                    <a:lnTo>
                      <a:pt x="486" y="558"/>
                    </a:lnTo>
                    <a:lnTo>
                      <a:pt x="515" y="558"/>
                    </a:lnTo>
                    <a:lnTo>
                      <a:pt x="546" y="558"/>
                    </a:lnTo>
                    <a:lnTo>
                      <a:pt x="576" y="558"/>
                    </a:lnTo>
                    <a:lnTo>
                      <a:pt x="607" y="560"/>
                    </a:lnTo>
                    <a:lnTo>
                      <a:pt x="638" y="560"/>
                    </a:lnTo>
                    <a:lnTo>
                      <a:pt x="668" y="560"/>
                    </a:lnTo>
                    <a:lnTo>
                      <a:pt x="699" y="562"/>
                    </a:lnTo>
                    <a:lnTo>
                      <a:pt x="730" y="562"/>
                    </a:lnTo>
                    <a:lnTo>
                      <a:pt x="758" y="562"/>
                    </a:lnTo>
                    <a:lnTo>
                      <a:pt x="789" y="562"/>
                    </a:lnTo>
                    <a:lnTo>
                      <a:pt x="820" y="562"/>
                    </a:lnTo>
                    <a:lnTo>
                      <a:pt x="850" y="562"/>
                    </a:lnTo>
                    <a:lnTo>
                      <a:pt x="881" y="562"/>
                    </a:lnTo>
                    <a:lnTo>
                      <a:pt x="912" y="562"/>
                    </a:lnTo>
                    <a:lnTo>
                      <a:pt x="942" y="560"/>
                    </a:lnTo>
                    <a:lnTo>
                      <a:pt x="971" y="560"/>
                    </a:lnTo>
                    <a:lnTo>
                      <a:pt x="1002" y="560"/>
                    </a:lnTo>
                    <a:lnTo>
                      <a:pt x="1032" y="548"/>
                    </a:lnTo>
                    <a:lnTo>
                      <a:pt x="1063" y="525"/>
                    </a:lnTo>
                    <a:lnTo>
                      <a:pt x="1093" y="462"/>
                    </a:lnTo>
                    <a:lnTo>
                      <a:pt x="1124" y="328"/>
                    </a:lnTo>
                    <a:lnTo>
                      <a:pt x="1155" y="194"/>
                    </a:lnTo>
                    <a:lnTo>
                      <a:pt x="1185" y="96"/>
                    </a:lnTo>
                    <a:lnTo>
                      <a:pt x="1214" y="79"/>
                    </a:lnTo>
                    <a:lnTo>
                      <a:pt x="1245" y="119"/>
                    </a:lnTo>
                    <a:lnTo>
                      <a:pt x="1275" y="167"/>
                    </a:lnTo>
                    <a:lnTo>
                      <a:pt x="1306" y="138"/>
                    </a:lnTo>
                    <a:lnTo>
                      <a:pt x="1337" y="48"/>
                    </a:lnTo>
                    <a:lnTo>
                      <a:pt x="1367" y="0"/>
                    </a:lnTo>
                    <a:lnTo>
                      <a:pt x="1398" y="64"/>
                    </a:lnTo>
                    <a:lnTo>
                      <a:pt x="1427" y="136"/>
                    </a:lnTo>
                    <a:lnTo>
                      <a:pt x="1457" y="200"/>
                    </a:lnTo>
                    <a:lnTo>
                      <a:pt x="1488" y="232"/>
                    </a:lnTo>
                    <a:lnTo>
                      <a:pt x="1519" y="244"/>
                    </a:lnTo>
                    <a:lnTo>
                      <a:pt x="1549" y="265"/>
                    </a:lnTo>
                    <a:lnTo>
                      <a:pt x="1580" y="292"/>
                    </a:lnTo>
                    <a:lnTo>
                      <a:pt x="1611" y="315"/>
                    </a:lnTo>
                    <a:lnTo>
                      <a:pt x="1639" y="332"/>
                    </a:lnTo>
                    <a:lnTo>
                      <a:pt x="1670" y="347"/>
                    </a:lnTo>
                    <a:lnTo>
                      <a:pt x="1701" y="351"/>
                    </a:lnTo>
                    <a:lnTo>
                      <a:pt x="1731" y="353"/>
                    </a:lnTo>
                    <a:lnTo>
                      <a:pt x="1762" y="355"/>
                    </a:lnTo>
                    <a:lnTo>
                      <a:pt x="1793" y="343"/>
                    </a:lnTo>
                    <a:lnTo>
                      <a:pt x="1823" y="328"/>
                    </a:lnTo>
                    <a:lnTo>
                      <a:pt x="1854" y="309"/>
                    </a:lnTo>
                    <a:lnTo>
                      <a:pt x="1883" y="290"/>
                    </a:lnTo>
                    <a:lnTo>
                      <a:pt x="1913" y="272"/>
                    </a:lnTo>
                    <a:lnTo>
                      <a:pt x="1944" y="265"/>
                    </a:lnTo>
                    <a:lnTo>
                      <a:pt x="1975" y="259"/>
                    </a:lnTo>
                    <a:lnTo>
                      <a:pt x="2005" y="257"/>
                    </a:lnTo>
                    <a:lnTo>
                      <a:pt x="2036" y="253"/>
                    </a:lnTo>
                    <a:lnTo>
                      <a:pt x="2067" y="251"/>
                    </a:lnTo>
                    <a:lnTo>
                      <a:pt x="2095" y="255"/>
                    </a:lnTo>
                    <a:lnTo>
                      <a:pt x="2126" y="259"/>
                    </a:lnTo>
                    <a:lnTo>
                      <a:pt x="2157" y="263"/>
                    </a:lnTo>
                    <a:lnTo>
                      <a:pt x="2187" y="267"/>
                    </a:lnTo>
                    <a:lnTo>
                      <a:pt x="2218" y="274"/>
                    </a:lnTo>
                    <a:lnTo>
                      <a:pt x="2249" y="280"/>
                    </a:lnTo>
                    <a:lnTo>
                      <a:pt x="2279" y="288"/>
                    </a:lnTo>
                    <a:lnTo>
                      <a:pt x="2310" y="294"/>
                    </a:lnTo>
                    <a:lnTo>
                      <a:pt x="2339" y="295"/>
                    </a:lnTo>
                    <a:lnTo>
                      <a:pt x="2369" y="309"/>
                    </a:lnTo>
                    <a:lnTo>
                      <a:pt x="2400" y="318"/>
                    </a:lnTo>
                    <a:lnTo>
                      <a:pt x="2431" y="326"/>
                    </a:lnTo>
                    <a:lnTo>
                      <a:pt x="2461" y="334"/>
                    </a:lnTo>
                    <a:lnTo>
                      <a:pt x="2492" y="338"/>
                    </a:lnTo>
                    <a:lnTo>
                      <a:pt x="2523" y="347"/>
                    </a:lnTo>
                    <a:lnTo>
                      <a:pt x="2551" y="357"/>
                    </a:lnTo>
                    <a:lnTo>
                      <a:pt x="2582" y="363"/>
                    </a:lnTo>
                    <a:lnTo>
                      <a:pt x="2613" y="370"/>
                    </a:lnTo>
                    <a:lnTo>
                      <a:pt x="2643" y="378"/>
                    </a:lnTo>
                    <a:lnTo>
                      <a:pt x="2674" y="389"/>
                    </a:lnTo>
                    <a:lnTo>
                      <a:pt x="2705" y="393"/>
                    </a:lnTo>
                    <a:lnTo>
                      <a:pt x="2735" y="399"/>
                    </a:lnTo>
                    <a:lnTo>
                      <a:pt x="2764" y="405"/>
                    </a:lnTo>
                    <a:lnTo>
                      <a:pt x="2795" y="412"/>
                    </a:lnTo>
                    <a:lnTo>
                      <a:pt x="2825" y="416"/>
                    </a:lnTo>
                    <a:lnTo>
                      <a:pt x="2856" y="420"/>
                    </a:lnTo>
                    <a:lnTo>
                      <a:pt x="2887" y="426"/>
                    </a:lnTo>
                    <a:lnTo>
                      <a:pt x="2917" y="430"/>
                    </a:lnTo>
                  </a:path>
                </a:pathLst>
              </a:custGeom>
              <a:noFill/>
              <a:ln w="38100" cap="flat">
                <a:solidFill>
                  <a:srgbClr val="E76BF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2" name="Rectangle 107">
                <a:extLst>
                  <a:ext uri="{FF2B5EF4-FFF2-40B4-BE49-F238E27FC236}">
                    <a16:creationId xmlns:a16="http://schemas.microsoft.com/office/drawing/2014/main" id="{619E7E50-AC31-864A-A9FD-FBCD9AAD74FF}"/>
                  </a:ext>
                </a:extLst>
              </p:cNvPr>
              <p:cNvSpPr>
                <a:spLocks noChangeArrowheads="1"/>
              </p:cNvSpPr>
              <p:nvPr/>
            </p:nvSpPr>
            <p:spPr bwMode="auto">
              <a:xfrm>
                <a:off x="1310" y="670"/>
                <a:ext cx="1334"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lumMod val="75000"/>
                        <a:lumOff val="25000"/>
                      </a:schemeClr>
                    </a:solidFill>
                    <a:effectLst/>
                    <a:latin typeface="Century Gothic" panose="020B0502020202020204" pitchFamily="34" charset="0"/>
                  </a:rPr>
                  <a:t>Total Hourly Precipitation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lumMod val="75000"/>
                        <a:lumOff val="25000"/>
                      </a:schemeClr>
                    </a:solidFill>
                    <a:effectLst/>
                    <a:latin typeface="Century Gothic" panose="020B0502020202020204" pitchFamily="34" charset="0"/>
                  </a:rPr>
                  <a:t>(OneRain, in)</a:t>
                </a:r>
                <a:endParaRPr kumimoji="0" lang="en-US" altLang="en-US" b="0" i="0" u="none" strike="noStrike" cap="none" normalizeH="0" baseline="0" dirty="0">
                  <a:ln>
                    <a:noFill/>
                  </a:ln>
                  <a:solidFill>
                    <a:schemeClr val="tx1">
                      <a:lumMod val="75000"/>
                      <a:lumOff val="25000"/>
                    </a:schemeClr>
                  </a:solidFill>
                  <a:effectLst/>
                </a:endParaRPr>
              </a:p>
            </p:txBody>
          </p:sp>
          <p:sp>
            <p:nvSpPr>
              <p:cNvPr id="143" name="Rectangle 108">
                <a:extLst>
                  <a:ext uri="{FF2B5EF4-FFF2-40B4-BE49-F238E27FC236}">
                    <a16:creationId xmlns:a16="http://schemas.microsoft.com/office/drawing/2014/main" id="{50934802-7DC3-E94E-BA1E-67BAF8F43BB7}"/>
                  </a:ext>
                </a:extLst>
              </p:cNvPr>
              <p:cNvSpPr>
                <a:spLocks noChangeArrowheads="1"/>
              </p:cNvSpPr>
              <p:nvPr/>
            </p:nvSpPr>
            <p:spPr bwMode="auto">
              <a:xfrm>
                <a:off x="1310" y="1352"/>
                <a:ext cx="1296"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lumMod val="75000"/>
                        <a:lumOff val="25000"/>
                      </a:schemeClr>
                    </a:solidFill>
                    <a:effectLst/>
                    <a:latin typeface="Century Gothic" panose="020B0502020202020204" pitchFamily="34" charset="0"/>
                  </a:rPr>
                  <a:t>Forecasted Precipitation</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chemeClr val="tx1">
                        <a:lumMod val="75000"/>
                        <a:lumOff val="25000"/>
                      </a:schemeClr>
                    </a:solidFill>
                    <a:latin typeface="Century Gothic" panose="020B0502020202020204" pitchFamily="34" charset="0"/>
                  </a:rPr>
                  <a:t>(HRRR, kg/m</a:t>
                </a:r>
                <a:r>
                  <a:rPr lang="en-US" altLang="en-US" baseline="30000" dirty="0">
                    <a:solidFill>
                      <a:schemeClr val="tx1">
                        <a:lumMod val="75000"/>
                        <a:lumOff val="25000"/>
                      </a:schemeClr>
                    </a:solidFill>
                    <a:latin typeface="Century Gothic" panose="020B0502020202020204" pitchFamily="34" charset="0"/>
                  </a:rPr>
                  <a:t>2</a:t>
                </a:r>
                <a:r>
                  <a:rPr lang="en-US" altLang="en-US" dirty="0">
                    <a:solidFill>
                      <a:schemeClr val="tx1">
                        <a:lumMod val="75000"/>
                        <a:lumOff val="25000"/>
                      </a:schemeClr>
                    </a:solidFill>
                    <a:latin typeface="Century Gothic" panose="020B0502020202020204" pitchFamily="34" charset="0"/>
                  </a:rPr>
                  <a:t>)</a:t>
                </a:r>
                <a:endParaRPr kumimoji="0" lang="en-US" altLang="en-US"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144" name="Rectangle 109">
                <a:extLst>
                  <a:ext uri="{FF2B5EF4-FFF2-40B4-BE49-F238E27FC236}">
                    <a16:creationId xmlns:a16="http://schemas.microsoft.com/office/drawing/2014/main" id="{DD1EAED7-5179-4E40-B3BD-0DB921D63F3F}"/>
                  </a:ext>
                </a:extLst>
              </p:cNvPr>
              <p:cNvSpPr>
                <a:spLocks noChangeArrowheads="1"/>
              </p:cNvSpPr>
              <p:nvPr/>
            </p:nvSpPr>
            <p:spPr bwMode="auto">
              <a:xfrm>
                <a:off x="1302" y="2733"/>
                <a:ext cx="1325"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dirty="0">
                    <a:solidFill>
                      <a:schemeClr val="tx1">
                        <a:lumMod val="75000"/>
                        <a:lumOff val="25000"/>
                      </a:schemeClr>
                    </a:solidFill>
                    <a:latin typeface="Century Gothic" panose="020B0502020202020204" pitchFamily="34" charset="0"/>
                  </a:rPr>
                  <a:t>Ellicott City Stage Height </a:t>
                </a:r>
              </a:p>
              <a:p>
                <a:pPr lvl="0"/>
                <a:r>
                  <a:rPr lang="en-US" altLang="en-US" dirty="0">
                    <a:solidFill>
                      <a:schemeClr val="tx1">
                        <a:lumMod val="75000"/>
                        <a:lumOff val="25000"/>
                      </a:schemeClr>
                    </a:solidFill>
                    <a:latin typeface="Century Gothic" panose="020B0502020202020204" pitchFamily="34" charset="0"/>
                  </a:rPr>
                  <a:t>(OneRain, ft)</a:t>
                </a:r>
                <a:endParaRPr lang="en-US" altLang="en-US" dirty="0">
                  <a:solidFill>
                    <a:schemeClr val="tx1">
                      <a:lumMod val="75000"/>
                      <a:lumOff val="25000"/>
                    </a:schemeClr>
                  </a:solidFill>
                </a:endParaRPr>
              </a:p>
            </p:txBody>
          </p:sp>
          <p:sp>
            <p:nvSpPr>
              <p:cNvPr id="145" name="Rectangle 110">
                <a:extLst>
                  <a:ext uri="{FF2B5EF4-FFF2-40B4-BE49-F238E27FC236}">
                    <a16:creationId xmlns:a16="http://schemas.microsoft.com/office/drawing/2014/main" id="{1741BEDD-DDFC-FD4E-8530-1007077E2B67}"/>
                  </a:ext>
                </a:extLst>
              </p:cNvPr>
              <p:cNvSpPr>
                <a:spLocks noChangeArrowheads="1"/>
              </p:cNvSpPr>
              <p:nvPr/>
            </p:nvSpPr>
            <p:spPr bwMode="auto">
              <a:xfrm>
                <a:off x="1302" y="2040"/>
                <a:ext cx="856"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lumMod val="75000"/>
                        <a:lumOff val="25000"/>
                      </a:schemeClr>
                    </a:solidFill>
                    <a:effectLst/>
                    <a:latin typeface="Century Gothic" panose="020B0502020202020204" pitchFamily="34" charset="0"/>
                  </a:rPr>
                  <a:t>Real-time Radar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lumMod val="75000"/>
                        <a:lumOff val="25000"/>
                      </a:schemeClr>
                    </a:solidFill>
                    <a:effectLst/>
                    <a:latin typeface="Century Gothic" panose="020B0502020202020204" pitchFamily="34" charset="0"/>
                  </a:rPr>
                  <a:t>(</a:t>
                </a:r>
                <a:r>
                  <a:rPr lang="en-US" altLang="en-US" dirty="0">
                    <a:solidFill>
                      <a:schemeClr val="tx1">
                        <a:lumMod val="75000"/>
                        <a:lumOff val="25000"/>
                      </a:schemeClr>
                    </a:solidFill>
                    <a:latin typeface="Century Gothic" panose="020B0502020202020204" pitchFamily="34" charset="0"/>
                  </a:rPr>
                  <a:t>NEXRAD, in</a:t>
                </a:r>
                <a:r>
                  <a:rPr kumimoji="0" lang="en-US" altLang="en-US" b="0" i="0" u="none" strike="noStrike" cap="none" normalizeH="0" baseline="0" dirty="0">
                    <a:ln>
                      <a:noFill/>
                    </a:ln>
                    <a:solidFill>
                      <a:schemeClr val="tx1">
                        <a:lumMod val="75000"/>
                        <a:lumOff val="25000"/>
                      </a:schemeClr>
                    </a:solidFill>
                    <a:effectLst/>
                    <a:latin typeface="Century Gothic" panose="020B0502020202020204" pitchFamily="34" charset="0"/>
                  </a:rPr>
                  <a:t>)</a:t>
                </a:r>
                <a:endParaRPr kumimoji="0" lang="en-US" altLang="en-US" b="0" i="0" u="none" strike="noStrike" cap="none" normalizeH="0" baseline="0" dirty="0">
                  <a:ln>
                    <a:noFill/>
                  </a:ln>
                  <a:solidFill>
                    <a:schemeClr val="tx1">
                      <a:lumMod val="75000"/>
                      <a:lumOff val="25000"/>
                    </a:schemeClr>
                  </a:solidFill>
                  <a:effectLst/>
                </a:endParaRPr>
              </a:p>
            </p:txBody>
          </p:sp>
          <p:sp>
            <p:nvSpPr>
              <p:cNvPr id="146" name="Rectangle 111">
                <a:extLst>
                  <a:ext uri="{FF2B5EF4-FFF2-40B4-BE49-F238E27FC236}">
                    <a16:creationId xmlns:a16="http://schemas.microsoft.com/office/drawing/2014/main" id="{C349285E-9686-D040-AB18-8AA4AD23274C}"/>
                  </a:ext>
                </a:extLst>
              </p:cNvPr>
              <p:cNvSpPr>
                <a:spLocks noChangeArrowheads="1"/>
              </p:cNvSpPr>
              <p:nvPr/>
            </p:nvSpPr>
            <p:spPr bwMode="auto">
              <a:xfrm>
                <a:off x="1301" y="3374"/>
                <a:ext cx="1696"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lumMod val="75000"/>
                        <a:lumOff val="25000"/>
                      </a:schemeClr>
                    </a:solidFill>
                    <a:effectLst/>
                    <a:latin typeface="Century Gothic" panose="020B0502020202020204" pitchFamily="34" charset="0"/>
                  </a:rPr>
                  <a:t>Hudson Branch Stage Height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lumMod val="75000"/>
                        <a:lumOff val="25000"/>
                      </a:schemeClr>
                    </a:solidFill>
                    <a:effectLst/>
                    <a:latin typeface="Century Gothic" panose="020B0502020202020204" pitchFamily="34" charset="0"/>
                  </a:rPr>
                  <a:t>(OneRain, ft)</a:t>
                </a:r>
                <a:endParaRPr kumimoji="0" lang="en-US" altLang="en-US" b="0" i="0" u="none" strike="noStrike" cap="none" normalizeH="0" baseline="0" dirty="0">
                  <a:ln>
                    <a:noFill/>
                  </a:ln>
                  <a:solidFill>
                    <a:schemeClr val="tx1">
                      <a:lumMod val="75000"/>
                      <a:lumOff val="25000"/>
                    </a:schemeClr>
                  </a:solidFill>
                  <a:effectLst/>
                </a:endParaRPr>
              </a:p>
            </p:txBody>
          </p:sp>
        </p:grpSp>
        <p:sp>
          <p:nvSpPr>
            <p:cNvPr id="69" name="Rectangle 68">
              <a:extLst>
                <a:ext uri="{FF2B5EF4-FFF2-40B4-BE49-F238E27FC236}">
                  <a16:creationId xmlns:a16="http://schemas.microsoft.com/office/drawing/2014/main" id="{1FC61027-840C-0B46-A9E4-8538DE4F36DA}"/>
                </a:ext>
              </a:extLst>
            </p:cNvPr>
            <p:cNvSpPr/>
            <p:nvPr/>
          </p:nvSpPr>
          <p:spPr>
            <a:xfrm>
              <a:off x="5112326" y="1315431"/>
              <a:ext cx="1693045" cy="5651334"/>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Box 69">
              <a:extLst>
                <a:ext uri="{FF2B5EF4-FFF2-40B4-BE49-F238E27FC236}">
                  <a16:creationId xmlns:a16="http://schemas.microsoft.com/office/drawing/2014/main" id="{260E6597-61D1-AF41-8304-9BF91C0B21FC}"/>
                </a:ext>
              </a:extLst>
            </p:cNvPr>
            <p:cNvSpPr txBox="1"/>
            <p:nvPr/>
          </p:nvSpPr>
          <p:spPr>
            <a:xfrm>
              <a:off x="5240062" y="947921"/>
              <a:ext cx="1962858" cy="471499"/>
            </a:xfrm>
            <a:prstGeom prst="rect">
              <a:avLst/>
            </a:prstGeom>
            <a:noFill/>
          </p:spPr>
          <p:txBody>
            <a:bodyPr wrap="none" rtlCol="0">
              <a:spAutoFit/>
            </a:bodyPr>
            <a:lstStyle/>
            <a:p>
              <a:r>
                <a:rPr lang="en-US" dirty="0">
                  <a:latin typeface="Century Gothic" panose="020B0502020202020204" pitchFamily="34" charset="0"/>
                </a:rPr>
                <a:t>Input Data</a:t>
              </a:r>
            </a:p>
          </p:txBody>
        </p:sp>
        <p:sp>
          <p:nvSpPr>
            <p:cNvPr id="71" name="TextBox 70">
              <a:extLst>
                <a:ext uri="{FF2B5EF4-FFF2-40B4-BE49-F238E27FC236}">
                  <a16:creationId xmlns:a16="http://schemas.microsoft.com/office/drawing/2014/main" id="{3CD8A3DD-FD04-2344-A9B6-AA239AEB7F34}"/>
                </a:ext>
              </a:extLst>
            </p:cNvPr>
            <p:cNvSpPr txBox="1"/>
            <p:nvPr/>
          </p:nvSpPr>
          <p:spPr>
            <a:xfrm>
              <a:off x="7202919" y="6971536"/>
              <a:ext cx="2519467" cy="455420"/>
            </a:xfrm>
            <a:prstGeom prst="rect">
              <a:avLst/>
            </a:prstGeom>
            <a:noFill/>
          </p:spPr>
          <p:txBody>
            <a:bodyPr wrap="none" rtlCol="0">
              <a:spAutoFit/>
            </a:bodyPr>
            <a:lstStyle/>
            <a:p>
              <a:r>
                <a:rPr lang="en-US" b="1" dirty="0">
                  <a:solidFill>
                    <a:schemeClr val="tx1">
                      <a:lumMod val="75000"/>
                      <a:lumOff val="25000"/>
                    </a:schemeClr>
                  </a:solidFill>
                  <a:latin typeface="Century Gothic" panose="020B0502020202020204" pitchFamily="34" charset="0"/>
                </a:rPr>
                <a:t>Predicted Values</a:t>
              </a:r>
            </a:p>
          </p:txBody>
        </p:sp>
      </p:grpSp>
      <p:sp>
        <p:nvSpPr>
          <p:cNvPr id="4" name="Right Brace 3">
            <a:extLst>
              <a:ext uri="{FF2B5EF4-FFF2-40B4-BE49-F238E27FC236}">
                <a16:creationId xmlns:a16="http://schemas.microsoft.com/office/drawing/2014/main" id="{E697566F-3470-5440-8764-C2EF79D3A8FB}"/>
              </a:ext>
            </a:extLst>
          </p:cNvPr>
          <p:cNvSpPr/>
          <p:nvPr/>
        </p:nvSpPr>
        <p:spPr>
          <a:xfrm rot="5400000">
            <a:off x="8617722" y="4233054"/>
            <a:ext cx="284227" cy="3476271"/>
          </a:xfrm>
          <a:prstGeom prst="rightBrace">
            <a:avLst>
              <a:gd name="adj1" fmla="val 36765"/>
              <a:gd name="adj2" fmla="val 51136"/>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lumMod val="75000"/>
                  <a:lumOff val="25000"/>
                </a:schemeClr>
              </a:solidFill>
            </a:endParaRPr>
          </a:p>
        </p:txBody>
      </p:sp>
    </p:spTree>
    <p:extLst>
      <p:ext uri="{BB962C8B-B14F-4D97-AF65-F5344CB8AC3E}">
        <p14:creationId xmlns:p14="http://schemas.microsoft.com/office/powerpoint/2010/main" val="1728349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68;p3">
            <a:extLst>
              <a:ext uri="{FF2B5EF4-FFF2-40B4-BE49-F238E27FC236}">
                <a16:creationId xmlns:a16="http://schemas.microsoft.com/office/drawing/2014/main" id="{5CA61E0A-95AD-BF47-9531-058FBFFD010B}"/>
              </a:ext>
            </a:extLst>
          </p:cNvPr>
          <p:cNvSpPr txBox="1"/>
          <p:nvPr/>
        </p:nvSpPr>
        <p:spPr>
          <a:xfrm>
            <a:off x="495300" y="342900"/>
            <a:ext cx="9414305"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000"/>
              <a:buFont typeface="Century Gothic"/>
              <a:buNone/>
            </a:pPr>
            <a:r>
              <a:rPr lang="en-US" sz="4000" b="1" dirty="0">
                <a:solidFill>
                  <a:schemeClr val="lt1"/>
                </a:solidFill>
                <a:latin typeface="Century Gothic"/>
                <a:ea typeface="Century Gothic"/>
                <a:cs typeface="Century Gothic"/>
                <a:sym typeface="Century Gothic"/>
              </a:rPr>
              <a:t>MODEL DEVELOPMENT</a:t>
            </a:r>
            <a:endParaRPr dirty="0"/>
          </a:p>
        </p:txBody>
      </p:sp>
      <p:cxnSp>
        <p:nvCxnSpPr>
          <p:cNvPr id="67" name="Connector: Elbow 69">
            <a:extLst>
              <a:ext uri="{FF2B5EF4-FFF2-40B4-BE49-F238E27FC236}">
                <a16:creationId xmlns:a16="http://schemas.microsoft.com/office/drawing/2014/main" id="{3577F671-D38E-FC4C-8738-CF9809912725}"/>
              </a:ext>
            </a:extLst>
          </p:cNvPr>
          <p:cNvCxnSpPr>
            <a:cxnSpLocks/>
            <a:stCxn id="119" idx="3"/>
            <a:endCxn id="117" idx="7"/>
          </p:cNvCxnSpPr>
          <p:nvPr/>
        </p:nvCxnSpPr>
        <p:spPr>
          <a:xfrm rot="5400000">
            <a:off x="6073199" y="2680025"/>
            <a:ext cx="579216" cy="818769"/>
          </a:xfrm>
          <a:prstGeom prst="bentConnector3">
            <a:avLst>
              <a:gd name="adj1" fmla="val 50000"/>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CA5A417E-2089-244A-B14F-1A7D1ECA7677}"/>
              </a:ext>
            </a:extLst>
          </p:cNvPr>
          <p:cNvGrpSpPr/>
          <p:nvPr/>
        </p:nvGrpSpPr>
        <p:grpSpPr>
          <a:xfrm>
            <a:off x="2055232" y="2948065"/>
            <a:ext cx="1572781" cy="1271725"/>
            <a:chOff x="1054100" y="1239282"/>
            <a:chExt cx="1574800" cy="1308100"/>
          </a:xfrm>
        </p:grpSpPr>
        <p:sp>
          <p:nvSpPr>
            <p:cNvPr id="140" name="Rectangle: Top Corners One Rounded and One Snipped 1">
              <a:extLst>
                <a:ext uri="{FF2B5EF4-FFF2-40B4-BE49-F238E27FC236}">
                  <a16:creationId xmlns:a16="http://schemas.microsoft.com/office/drawing/2014/main" id="{28B13AB2-0EA8-0A4B-809F-16EEA141D813}"/>
                </a:ext>
              </a:extLst>
            </p:cNvPr>
            <p:cNvSpPr/>
            <p:nvPr/>
          </p:nvSpPr>
          <p:spPr>
            <a:xfrm>
              <a:off x="1054100" y="1239282"/>
              <a:ext cx="1574800" cy="1308100"/>
            </a:xfrm>
            <a:prstGeom prst="snipRoundRect">
              <a:avLst/>
            </a:prstGeom>
            <a:solidFill>
              <a:srgbClr val="E54D17"/>
            </a:solidFill>
            <a:ln>
              <a:solidFill>
                <a:schemeClr val="bg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TextBox 140">
              <a:extLst>
                <a:ext uri="{FF2B5EF4-FFF2-40B4-BE49-F238E27FC236}">
                  <a16:creationId xmlns:a16="http://schemas.microsoft.com/office/drawing/2014/main" id="{AC98CFA0-60C9-3D48-A617-438D1796F87C}"/>
                </a:ext>
              </a:extLst>
            </p:cNvPr>
            <p:cNvSpPr txBox="1"/>
            <p:nvPr/>
          </p:nvSpPr>
          <p:spPr>
            <a:xfrm>
              <a:off x="1054100" y="1523999"/>
              <a:ext cx="1574800" cy="369332"/>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rPr>
                <a:t>Precipitation</a:t>
              </a:r>
            </a:p>
          </p:txBody>
        </p:sp>
      </p:grpSp>
      <p:grpSp>
        <p:nvGrpSpPr>
          <p:cNvPr id="80" name="Group 79">
            <a:extLst>
              <a:ext uri="{FF2B5EF4-FFF2-40B4-BE49-F238E27FC236}">
                <a16:creationId xmlns:a16="http://schemas.microsoft.com/office/drawing/2014/main" id="{5EB447E9-9E81-824C-88D9-34D53636FD82}"/>
              </a:ext>
            </a:extLst>
          </p:cNvPr>
          <p:cNvGrpSpPr/>
          <p:nvPr/>
        </p:nvGrpSpPr>
        <p:grpSpPr>
          <a:xfrm>
            <a:off x="1740810" y="3701223"/>
            <a:ext cx="1692694" cy="1271725"/>
            <a:chOff x="1005974" y="1239282"/>
            <a:chExt cx="1694867" cy="1308100"/>
          </a:xfrm>
        </p:grpSpPr>
        <p:sp>
          <p:nvSpPr>
            <p:cNvPr id="138" name="Rectangle: Top Corners One Rounded and One Snipped 6">
              <a:extLst>
                <a:ext uri="{FF2B5EF4-FFF2-40B4-BE49-F238E27FC236}">
                  <a16:creationId xmlns:a16="http://schemas.microsoft.com/office/drawing/2014/main" id="{5014DC0C-D2CB-3544-B8A4-73938DB98615}"/>
                </a:ext>
              </a:extLst>
            </p:cNvPr>
            <p:cNvSpPr/>
            <p:nvPr/>
          </p:nvSpPr>
          <p:spPr>
            <a:xfrm>
              <a:off x="1054100" y="1239282"/>
              <a:ext cx="1574800" cy="1308100"/>
            </a:xfrm>
            <a:prstGeom prst="snipRoundRect">
              <a:avLst/>
            </a:prstGeom>
            <a:solidFill>
              <a:srgbClr val="94B627"/>
            </a:solidFill>
            <a:ln>
              <a:solidFill>
                <a:schemeClr val="bg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TextBox 138">
              <a:extLst>
                <a:ext uri="{FF2B5EF4-FFF2-40B4-BE49-F238E27FC236}">
                  <a16:creationId xmlns:a16="http://schemas.microsoft.com/office/drawing/2014/main" id="{E5E6FFB1-F337-314C-AF5D-1F45DC8373ED}"/>
                </a:ext>
              </a:extLst>
            </p:cNvPr>
            <p:cNvSpPr txBox="1"/>
            <p:nvPr/>
          </p:nvSpPr>
          <p:spPr>
            <a:xfrm>
              <a:off x="1005974" y="1436996"/>
              <a:ext cx="1694867" cy="664818"/>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rPr>
                <a:t>Forecasted Precipitation</a:t>
              </a:r>
            </a:p>
          </p:txBody>
        </p:sp>
      </p:grpSp>
      <p:grpSp>
        <p:nvGrpSpPr>
          <p:cNvPr id="81" name="Group 80">
            <a:extLst>
              <a:ext uri="{FF2B5EF4-FFF2-40B4-BE49-F238E27FC236}">
                <a16:creationId xmlns:a16="http://schemas.microsoft.com/office/drawing/2014/main" id="{F1E59F15-41AD-6A4F-AC94-210A3F0B6471}"/>
              </a:ext>
            </a:extLst>
          </p:cNvPr>
          <p:cNvGrpSpPr/>
          <p:nvPr/>
        </p:nvGrpSpPr>
        <p:grpSpPr>
          <a:xfrm>
            <a:off x="1543337" y="4496591"/>
            <a:ext cx="1728675" cy="1271725"/>
            <a:chOff x="998748" y="1239282"/>
            <a:chExt cx="1730894" cy="1308100"/>
          </a:xfrm>
        </p:grpSpPr>
        <p:sp>
          <p:nvSpPr>
            <p:cNvPr id="136" name="Rectangle: Top Corners One Rounded and One Snipped 9">
              <a:extLst>
                <a:ext uri="{FF2B5EF4-FFF2-40B4-BE49-F238E27FC236}">
                  <a16:creationId xmlns:a16="http://schemas.microsoft.com/office/drawing/2014/main" id="{802B3EFD-7CB1-F542-B232-165E126E56AD}"/>
                </a:ext>
              </a:extLst>
            </p:cNvPr>
            <p:cNvSpPr/>
            <p:nvPr/>
          </p:nvSpPr>
          <p:spPr>
            <a:xfrm>
              <a:off x="1054100" y="1239282"/>
              <a:ext cx="1574800" cy="1308100"/>
            </a:xfrm>
            <a:prstGeom prst="snipRoundRect">
              <a:avLst/>
            </a:prstGeom>
            <a:solidFill>
              <a:srgbClr val="00A3DD"/>
            </a:solidFill>
            <a:ln>
              <a:solidFill>
                <a:schemeClr val="bg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TextBox 136">
              <a:extLst>
                <a:ext uri="{FF2B5EF4-FFF2-40B4-BE49-F238E27FC236}">
                  <a16:creationId xmlns:a16="http://schemas.microsoft.com/office/drawing/2014/main" id="{C73C551F-63B1-144F-9F24-422D9E9FBE6E}"/>
                </a:ext>
              </a:extLst>
            </p:cNvPr>
            <p:cNvSpPr txBox="1"/>
            <p:nvPr/>
          </p:nvSpPr>
          <p:spPr>
            <a:xfrm>
              <a:off x="998748" y="1543200"/>
              <a:ext cx="1730894" cy="664818"/>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rPr>
                <a:t>Real-time Stage Height</a:t>
              </a:r>
            </a:p>
          </p:txBody>
        </p:sp>
      </p:grpSp>
      <p:grpSp>
        <p:nvGrpSpPr>
          <p:cNvPr id="82" name="Group 81">
            <a:extLst>
              <a:ext uri="{FF2B5EF4-FFF2-40B4-BE49-F238E27FC236}">
                <a16:creationId xmlns:a16="http://schemas.microsoft.com/office/drawing/2014/main" id="{DA689192-1CF1-7641-B5CF-204AFFC9CB71}"/>
              </a:ext>
            </a:extLst>
          </p:cNvPr>
          <p:cNvGrpSpPr/>
          <p:nvPr/>
        </p:nvGrpSpPr>
        <p:grpSpPr>
          <a:xfrm>
            <a:off x="8757899" y="2557354"/>
            <a:ext cx="1572781" cy="1271725"/>
            <a:chOff x="1054100" y="1239282"/>
            <a:chExt cx="1574800" cy="1308100"/>
          </a:xfrm>
        </p:grpSpPr>
        <p:sp>
          <p:nvSpPr>
            <p:cNvPr id="134" name="Rectangle: Top Corners One Rounded and One Snipped 46">
              <a:extLst>
                <a:ext uri="{FF2B5EF4-FFF2-40B4-BE49-F238E27FC236}">
                  <a16:creationId xmlns:a16="http://schemas.microsoft.com/office/drawing/2014/main" id="{A11D4CB9-F7F8-544A-8C6B-906FD3B806B9}"/>
                </a:ext>
              </a:extLst>
            </p:cNvPr>
            <p:cNvSpPr/>
            <p:nvPr/>
          </p:nvSpPr>
          <p:spPr>
            <a:xfrm>
              <a:off x="1054100" y="1239282"/>
              <a:ext cx="1574800" cy="1308100"/>
            </a:xfrm>
            <a:prstGeom prst="snipRoundRect">
              <a:avLst/>
            </a:prstGeom>
            <a:solidFill>
              <a:srgbClr val="7030A0"/>
            </a:solidFill>
            <a:ln>
              <a:solidFill>
                <a:schemeClr val="bg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TextBox 134">
              <a:extLst>
                <a:ext uri="{FF2B5EF4-FFF2-40B4-BE49-F238E27FC236}">
                  <a16:creationId xmlns:a16="http://schemas.microsoft.com/office/drawing/2014/main" id="{7CA52BDA-08ED-6449-8244-FFCD758D9C5F}"/>
                </a:ext>
              </a:extLst>
            </p:cNvPr>
            <p:cNvSpPr txBox="1"/>
            <p:nvPr/>
          </p:nvSpPr>
          <p:spPr>
            <a:xfrm>
              <a:off x="1054100" y="1524000"/>
              <a:ext cx="1574800" cy="646331"/>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rPr>
                <a:t>Ellicott City Stage Height</a:t>
              </a:r>
            </a:p>
          </p:txBody>
        </p:sp>
      </p:grpSp>
      <p:grpSp>
        <p:nvGrpSpPr>
          <p:cNvPr id="83" name="Group 82">
            <a:extLst>
              <a:ext uri="{FF2B5EF4-FFF2-40B4-BE49-F238E27FC236}">
                <a16:creationId xmlns:a16="http://schemas.microsoft.com/office/drawing/2014/main" id="{6C419077-8B64-E24B-AF0D-EA7B9B7EEE89}"/>
              </a:ext>
            </a:extLst>
          </p:cNvPr>
          <p:cNvGrpSpPr/>
          <p:nvPr/>
        </p:nvGrpSpPr>
        <p:grpSpPr>
          <a:xfrm>
            <a:off x="5323741" y="5470971"/>
            <a:ext cx="2480296" cy="1076355"/>
            <a:chOff x="4140226" y="976803"/>
            <a:chExt cx="2483479" cy="1107142"/>
          </a:xfrm>
        </p:grpSpPr>
        <p:grpSp>
          <p:nvGrpSpPr>
            <p:cNvPr id="122" name="Group 121">
              <a:extLst>
                <a:ext uri="{FF2B5EF4-FFF2-40B4-BE49-F238E27FC236}">
                  <a16:creationId xmlns:a16="http://schemas.microsoft.com/office/drawing/2014/main" id="{F86288EF-44CD-4C4C-BB5C-39ABCA834583}"/>
                </a:ext>
              </a:extLst>
            </p:cNvPr>
            <p:cNvGrpSpPr/>
            <p:nvPr/>
          </p:nvGrpSpPr>
          <p:grpSpPr>
            <a:xfrm>
              <a:off x="4542907" y="976803"/>
              <a:ext cx="2080798" cy="743714"/>
              <a:chOff x="4120202" y="1340231"/>
              <a:chExt cx="2080798" cy="743714"/>
            </a:xfrm>
            <a:solidFill>
              <a:schemeClr val="bg2">
                <a:lumMod val="90000"/>
              </a:schemeClr>
            </a:solidFill>
          </p:grpSpPr>
          <p:sp>
            <p:nvSpPr>
              <p:cNvPr id="131" name="Oval 130">
                <a:extLst>
                  <a:ext uri="{FF2B5EF4-FFF2-40B4-BE49-F238E27FC236}">
                    <a16:creationId xmlns:a16="http://schemas.microsoft.com/office/drawing/2014/main" id="{AB5C50F5-C144-1242-A011-6A39A5B5E7A5}"/>
                  </a:ext>
                </a:extLst>
              </p:cNvPr>
              <p:cNvSpPr/>
              <p:nvPr/>
            </p:nvSpPr>
            <p:spPr>
              <a:xfrm>
                <a:off x="5462336" y="1340231"/>
                <a:ext cx="738664" cy="738664"/>
              </a:xfrm>
              <a:prstGeom prst="ellipse">
                <a:avLst/>
              </a:prstGeom>
              <a:solidFill>
                <a:schemeClr val="accent5">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32" name="Oval 131">
                <a:extLst>
                  <a:ext uri="{FF2B5EF4-FFF2-40B4-BE49-F238E27FC236}">
                    <a16:creationId xmlns:a16="http://schemas.microsoft.com/office/drawing/2014/main" id="{9C7A4B65-D1AE-3C41-9FC9-899AD064C8C5}"/>
                  </a:ext>
                </a:extLst>
              </p:cNvPr>
              <p:cNvSpPr/>
              <p:nvPr/>
            </p:nvSpPr>
            <p:spPr>
              <a:xfrm>
                <a:off x="4120202" y="1345281"/>
                <a:ext cx="738664" cy="738664"/>
              </a:xfrm>
              <a:prstGeom prst="ellips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133" name="Straight Arrow Connector 132">
                <a:extLst>
                  <a:ext uri="{FF2B5EF4-FFF2-40B4-BE49-F238E27FC236}">
                    <a16:creationId xmlns:a16="http://schemas.microsoft.com/office/drawing/2014/main" id="{76E5E6FB-A219-A04C-B797-8EAC7F65EFF4}"/>
                  </a:ext>
                </a:extLst>
              </p:cNvPr>
              <p:cNvCxnSpPr>
                <a:cxnSpLocks/>
                <a:stCxn id="132" idx="6"/>
                <a:endCxn id="131" idx="2"/>
              </p:cNvCxnSpPr>
              <p:nvPr/>
            </p:nvCxnSpPr>
            <p:spPr>
              <a:xfrm flipV="1">
                <a:off x="4858866" y="1709563"/>
                <a:ext cx="603470" cy="5050"/>
              </a:xfrm>
              <a:prstGeom prst="straightConnector1">
                <a:avLst/>
              </a:prstGeom>
              <a:grpFill/>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1307D711-9131-B845-B643-10DA78CEC96E}"/>
                </a:ext>
              </a:extLst>
            </p:cNvPr>
            <p:cNvGrpSpPr/>
            <p:nvPr/>
          </p:nvGrpSpPr>
          <p:grpSpPr>
            <a:xfrm>
              <a:off x="4334361" y="1170158"/>
              <a:ext cx="2080798" cy="743714"/>
              <a:chOff x="4120202" y="1340231"/>
              <a:chExt cx="2080798" cy="743714"/>
            </a:xfrm>
            <a:solidFill>
              <a:schemeClr val="bg2">
                <a:lumMod val="50000"/>
              </a:schemeClr>
            </a:solidFill>
          </p:grpSpPr>
          <p:sp>
            <p:nvSpPr>
              <p:cNvPr id="128" name="Oval 127">
                <a:extLst>
                  <a:ext uri="{FF2B5EF4-FFF2-40B4-BE49-F238E27FC236}">
                    <a16:creationId xmlns:a16="http://schemas.microsoft.com/office/drawing/2014/main" id="{AF491030-1DEE-5F4D-80DA-5B70B1B600A2}"/>
                  </a:ext>
                </a:extLst>
              </p:cNvPr>
              <p:cNvSpPr/>
              <p:nvPr/>
            </p:nvSpPr>
            <p:spPr>
              <a:xfrm>
                <a:off x="5462336" y="1340231"/>
                <a:ext cx="738664" cy="738664"/>
              </a:xfrm>
              <a:prstGeom prst="ellipse">
                <a:avLst/>
              </a:prstGeom>
              <a:solidFill>
                <a:schemeClr val="accent5">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29" name="Oval 128">
                <a:extLst>
                  <a:ext uri="{FF2B5EF4-FFF2-40B4-BE49-F238E27FC236}">
                    <a16:creationId xmlns:a16="http://schemas.microsoft.com/office/drawing/2014/main" id="{62D7E54B-52B9-BA41-81CD-4EA98B24D6D6}"/>
                  </a:ext>
                </a:extLst>
              </p:cNvPr>
              <p:cNvSpPr/>
              <p:nvPr/>
            </p:nvSpPr>
            <p:spPr>
              <a:xfrm>
                <a:off x="4120202" y="1345281"/>
                <a:ext cx="738664" cy="738664"/>
              </a:xfrm>
              <a:prstGeom prst="ellips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130" name="Straight Arrow Connector 129">
                <a:extLst>
                  <a:ext uri="{FF2B5EF4-FFF2-40B4-BE49-F238E27FC236}">
                    <a16:creationId xmlns:a16="http://schemas.microsoft.com/office/drawing/2014/main" id="{42D44070-133B-3546-A32B-8935F46F0F27}"/>
                  </a:ext>
                </a:extLst>
              </p:cNvPr>
              <p:cNvCxnSpPr>
                <a:cxnSpLocks/>
                <a:stCxn id="129" idx="6"/>
                <a:endCxn id="128" idx="2"/>
              </p:cNvCxnSpPr>
              <p:nvPr/>
            </p:nvCxnSpPr>
            <p:spPr>
              <a:xfrm flipV="1">
                <a:off x="4858866" y="1709563"/>
                <a:ext cx="603470" cy="5050"/>
              </a:xfrm>
              <a:prstGeom prst="straightConnector1">
                <a:avLst/>
              </a:prstGeom>
              <a:grpFill/>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A06ED913-B112-B84A-ADB9-330FA5C69785}"/>
                </a:ext>
              </a:extLst>
            </p:cNvPr>
            <p:cNvGrpSpPr/>
            <p:nvPr/>
          </p:nvGrpSpPr>
          <p:grpSpPr>
            <a:xfrm>
              <a:off x="4140226" y="1340231"/>
              <a:ext cx="2080798" cy="743714"/>
              <a:chOff x="4120202" y="1340231"/>
              <a:chExt cx="2080798" cy="743714"/>
            </a:xfrm>
          </p:grpSpPr>
          <p:sp>
            <p:nvSpPr>
              <p:cNvPr id="125" name="Oval 124">
                <a:extLst>
                  <a:ext uri="{FF2B5EF4-FFF2-40B4-BE49-F238E27FC236}">
                    <a16:creationId xmlns:a16="http://schemas.microsoft.com/office/drawing/2014/main" id="{221A41B9-24FA-F44D-901A-E1A077439F87}"/>
                  </a:ext>
                </a:extLst>
              </p:cNvPr>
              <p:cNvSpPr/>
              <p:nvPr/>
            </p:nvSpPr>
            <p:spPr>
              <a:xfrm>
                <a:off x="5462336" y="1340231"/>
                <a:ext cx="738664" cy="738664"/>
              </a:xfrm>
              <a:prstGeom prst="ellipse">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26" name="Oval 125">
                <a:extLst>
                  <a:ext uri="{FF2B5EF4-FFF2-40B4-BE49-F238E27FC236}">
                    <a16:creationId xmlns:a16="http://schemas.microsoft.com/office/drawing/2014/main" id="{C96542A8-68F8-8243-B97B-019A87E4B246}"/>
                  </a:ext>
                </a:extLst>
              </p:cNvPr>
              <p:cNvSpPr/>
              <p:nvPr/>
            </p:nvSpPr>
            <p:spPr>
              <a:xfrm>
                <a:off x="4120202" y="1345281"/>
                <a:ext cx="738664" cy="738664"/>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T </a:t>
                </a:r>
                <a:r>
                  <a:rPr lang="en-US" baseline="-25000" dirty="0"/>
                  <a:t>0</a:t>
                </a:r>
              </a:p>
            </p:txBody>
          </p:sp>
          <p:cxnSp>
            <p:nvCxnSpPr>
              <p:cNvPr id="127" name="Straight Arrow Connector 126">
                <a:extLst>
                  <a:ext uri="{FF2B5EF4-FFF2-40B4-BE49-F238E27FC236}">
                    <a16:creationId xmlns:a16="http://schemas.microsoft.com/office/drawing/2014/main" id="{C09403A0-6946-1048-BBCC-D692A685039F}"/>
                  </a:ext>
                </a:extLst>
              </p:cNvPr>
              <p:cNvCxnSpPr>
                <a:cxnSpLocks/>
                <a:stCxn id="126" idx="6"/>
                <a:endCxn id="125" idx="2"/>
              </p:cNvCxnSpPr>
              <p:nvPr/>
            </p:nvCxnSpPr>
            <p:spPr>
              <a:xfrm flipV="1">
                <a:off x="4858866" y="1709563"/>
                <a:ext cx="603470" cy="50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5" name="TextBox 84">
            <a:extLst>
              <a:ext uri="{FF2B5EF4-FFF2-40B4-BE49-F238E27FC236}">
                <a16:creationId xmlns:a16="http://schemas.microsoft.com/office/drawing/2014/main" id="{757FA19B-B0F1-B04E-93F8-498550ADCA05}"/>
              </a:ext>
            </a:extLst>
          </p:cNvPr>
          <p:cNvSpPr txBox="1"/>
          <p:nvPr/>
        </p:nvSpPr>
        <p:spPr>
          <a:xfrm>
            <a:off x="8563415" y="1193417"/>
            <a:ext cx="1961751" cy="748045"/>
          </a:xfrm>
          <a:prstGeom prst="rect">
            <a:avLst/>
          </a:prstGeom>
          <a:noFill/>
        </p:spPr>
        <p:txBody>
          <a:bodyPr wrap="square" rtlCol="0">
            <a:spAutoFit/>
          </a:bodyPr>
          <a:lstStyle/>
          <a:p>
            <a:pPr algn="ctr"/>
            <a:r>
              <a:rPr lang="en-US" sz="2200" b="1" dirty="0">
                <a:solidFill>
                  <a:schemeClr val="tx1">
                    <a:lumMod val="75000"/>
                    <a:lumOff val="25000"/>
                  </a:schemeClr>
                </a:solidFill>
                <a:latin typeface="Century Gothic" panose="020B0502020202020204" pitchFamily="34" charset="0"/>
              </a:rPr>
              <a:t>Forecasted Stage Height</a:t>
            </a:r>
          </a:p>
        </p:txBody>
      </p:sp>
      <p:sp>
        <p:nvSpPr>
          <p:cNvPr id="87" name="TextBox 86">
            <a:extLst>
              <a:ext uri="{FF2B5EF4-FFF2-40B4-BE49-F238E27FC236}">
                <a16:creationId xmlns:a16="http://schemas.microsoft.com/office/drawing/2014/main" id="{9D539D33-F3D6-1549-B8E0-4D5224702641}"/>
              </a:ext>
            </a:extLst>
          </p:cNvPr>
          <p:cNvSpPr txBox="1"/>
          <p:nvPr/>
        </p:nvSpPr>
        <p:spPr>
          <a:xfrm>
            <a:off x="5117252" y="1279562"/>
            <a:ext cx="2363916" cy="430887"/>
          </a:xfrm>
          <a:prstGeom prst="rect">
            <a:avLst/>
          </a:prstGeom>
          <a:noFill/>
        </p:spPr>
        <p:txBody>
          <a:bodyPr wrap="square" rtlCol="0">
            <a:spAutoFit/>
          </a:bodyPr>
          <a:lstStyle/>
          <a:p>
            <a:pPr algn="ctr"/>
            <a:r>
              <a:rPr lang="en-US" sz="2200" b="1" dirty="0">
                <a:solidFill>
                  <a:schemeClr val="tx1">
                    <a:lumMod val="75000"/>
                    <a:lumOff val="25000"/>
                  </a:schemeClr>
                </a:solidFill>
                <a:latin typeface="Century Gothic" panose="020B0502020202020204" pitchFamily="34" charset="0"/>
              </a:rPr>
              <a:t>LSTM Approach</a:t>
            </a:r>
          </a:p>
        </p:txBody>
      </p:sp>
      <p:sp>
        <p:nvSpPr>
          <p:cNvPr id="88" name="TextBox 87">
            <a:extLst>
              <a:ext uri="{FF2B5EF4-FFF2-40B4-BE49-F238E27FC236}">
                <a16:creationId xmlns:a16="http://schemas.microsoft.com/office/drawing/2014/main" id="{36CAA63C-4549-AE47-A18B-820832622537}"/>
              </a:ext>
            </a:extLst>
          </p:cNvPr>
          <p:cNvSpPr txBox="1"/>
          <p:nvPr/>
        </p:nvSpPr>
        <p:spPr>
          <a:xfrm>
            <a:off x="1653252" y="1285552"/>
            <a:ext cx="1961751" cy="418905"/>
          </a:xfrm>
          <a:prstGeom prst="rect">
            <a:avLst/>
          </a:prstGeom>
          <a:noFill/>
        </p:spPr>
        <p:txBody>
          <a:bodyPr wrap="square" rtlCol="0">
            <a:spAutoFit/>
          </a:bodyPr>
          <a:lstStyle/>
          <a:p>
            <a:pPr algn="ctr"/>
            <a:r>
              <a:rPr lang="en-US" sz="2200" b="1" dirty="0">
                <a:solidFill>
                  <a:schemeClr val="tx1">
                    <a:lumMod val="75000"/>
                    <a:lumOff val="25000"/>
                  </a:schemeClr>
                </a:solidFill>
                <a:latin typeface="Century Gothic" panose="020B0502020202020204" pitchFamily="34" charset="0"/>
              </a:rPr>
              <a:t>Inputs</a:t>
            </a:r>
          </a:p>
        </p:txBody>
      </p:sp>
      <p:cxnSp>
        <p:nvCxnSpPr>
          <p:cNvPr id="89" name="Connector: Elbow 116">
            <a:extLst>
              <a:ext uri="{FF2B5EF4-FFF2-40B4-BE49-F238E27FC236}">
                <a16:creationId xmlns:a16="http://schemas.microsoft.com/office/drawing/2014/main" id="{1F6BB8BD-72D3-5F4C-A777-A57F365D2A09}"/>
              </a:ext>
            </a:extLst>
          </p:cNvPr>
          <p:cNvCxnSpPr>
            <a:cxnSpLocks/>
            <a:stCxn id="113" idx="3"/>
            <a:endCxn id="126" idx="7"/>
          </p:cNvCxnSpPr>
          <p:nvPr/>
        </p:nvCxnSpPr>
        <p:spPr>
          <a:xfrm rot="5400000">
            <a:off x="5884514" y="5046693"/>
            <a:ext cx="956586" cy="818768"/>
          </a:xfrm>
          <a:prstGeom prst="bentConnector3">
            <a:avLst>
              <a:gd name="adj1" fmla="val 50000"/>
            </a:avLst>
          </a:prstGeom>
          <a:ln w="5715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335B3391-2664-5748-8174-C5C4878BB2AB}"/>
              </a:ext>
            </a:extLst>
          </p:cNvPr>
          <p:cNvGrpSpPr/>
          <p:nvPr/>
        </p:nvGrpSpPr>
        <p:grpSpPr>
          <a:xfrm>
            <a:off x="5323741" y="2186846"/>
            <a:ext cx="2078131" cy="2901015"/>
            <a:chOff x="4140226" y="1340231"/>
            <a:chExt cx="2080798" cy="2983993"/>
          </a:xfrm>
        </p:grpSpPr>
        <p:grpSp>
          <p:nvGrpSpPr>
            <p:cNvPr id="108" name="Group 107">
              <a:extLst>
                <a:ext uri="{FF2B5EF4-FFF2-40B4-BE49-F238E27FC236}">
                  <a16:creationId xmlns:a16="http://schemas.microsoft.com/office/drawing/2014/main" id="{E11BB4AA-4879-1F4F-BAEF-2B9CB836455E}"/>
                </a:ext>
              </a:extLst>
            </p:cNvPr>
            <p:cNvGrpSpPr/>
            <p:nvPr/>
          </p:nvGrpSpPr>
          <p:grpSpPr>
            <a:xfrm>
              <a:off x="4140226" y="1340231"/>
              <a:ext cx="2080798" cy="743714"/>
              <a:chOff x="4120202" y="1340231"/>
              <a:chExt cx="2080798" cy="743714"/>
            </a:xfrm>
          </p:grpSpPr>
          <p:sp>
            <p:nvSpPr>
              <p:cNvPr id="119" name="Oval 118">
                <a:extLst>
                  <a:ext uri="{FF2B5EF4-FFF2-40B4-BE49-F238E27FC236}">
                    <a16:creationId xmlns:a16="http://schemas.microsoft.com/office/drawing/2014/main" id="{48EA70A1-36ED-C24A-8FAF-0242199CCA8E}"/>
                  </a:ext>
                </a:extLst>
              </p:cNvPr>
              <p:cNvSpPr/>
              <p:nvPr/>
            </p:nvSpPr>
            <p:spPr>
              <a:xfrm>
                <a:off x="5462336" y="1340231"/>
                <a:ext cx="738664" cy="738664"/>
              </a:xfrm>
              <a:prstGeom prst="ellipse">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20" name="Oval 119">
                <a:extLst>
                  <a:ext uri="{FF2B5EF4-FFF2-40B4-BE49-F238E27FC236}">
                    <a16:creationId xmlns:a16="http://schemas.microsoft.com/office/drawing/2014/main" id="{1A12DB97-EED4-D247-B99B-BCBEC0A60E4C}"/>
                  </a:ext>
                </a:extLst>
              </p:cNvPr>
              <p:cNvSpPr/>
              <p:nvPr/>
            </p:nvSpPr>
            <p:spPr>
              <a:xfrm>
                <a:off x="4120202" y="1345281"/>
                <a:ext cx="738664" cy="738664"/>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T </a:t>
                </a:r>
                <a:r>
                  <a:rPr lang="en-US" baseline="-25000" dirty="0"/>
                  <a:t>-3</a:t>
                </a:r>
              </a:p>
            </p:txBody>
          </p:sp>
          <p:cxnSp>
            <p:nvCxnSpPr>
              <p:cNvPr id="121" name="Straight Arrow Connector 120">
                <a:extLst>
                  <a:ext uri="{FF2B5EF4-FFF2-40B4-BE49-F238E27FC236}">
                    <a16:creationId xmlns:a16="http://schemas.microsoft.com/office/drawing/2014/main" id="{62009DF8-65E2-EE41-8FA7-84EE765CD1E9}"/>
                  </a:ext>
                </a:extLst>
              </p:cNvPr>
              <p:cNvCxnSpPr>
                <a:cxnSpLocks/>
                <a:stCxn id="120" idx="6"/>
                <a:endCxn id="119" idx="2"/>
              </p:cNvCxnSpPr>
              <p:nvPr/>
            </p:nvCxnSpPr>
            <p:spPr>
              <a:xfrm flipV="1">
                <a:off x="4858866" y="1709563"/>
                <a:ext cx="603470" cy="50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83DBC4F8-738D-674C-A9A9-35628BF511A1}"/>
                </a:ext>
              </a:extLst>
            </p:cNvPr>
            <p:cNvGrpSpPr/>
            <p:nvPr/>
          </p:nvGrpSpPr>
          <p:grpSpPr>
            <a:xfrm>
              <a:off x="4140226" y="2453277"/>
              <a:ext cx="2080798" cy="743714"/>
              <a:chOff x="4120202" y="1340231"/>
              <a:chExt cx="2080798" cy="743714"/>
            </a:xfrm>
            <a:solidFill>
              <a:schemeClr val="tx1">
                <a:lumMod val="75000"/>
                <a:lumOff val="25000"/>
              </a:schemeClr>
            </a:solidFill>
          </p:grpSpPr>
          <p:sp>
            <p:nvSpPr>
              <p:cNvPr id="116" name="Oval 115">
                <a:extLst>
                  <a:ext uri="{FF2B5EF4-FFF2-40B4-BE49-F238E27FC236}">
                    <a16:creationId xmlns:a16="http://schemas.microsoft.com/office/drawing/2014/main" id="{B4E3A5CA-A0EB-D84F-B1A0-58454D225831}"/>
                  </a:ext>
                </a:extLst>
              </p:cNvPr>
              <p:cNvSpPr/>
              <p:nvPr/>
            </p:nvSpPr>
            <p:spPr>
              <a:xfrm>
                <a:off x="5462336" y="1340231"/>
                <a:ext cx="738664" cy="738664"/>
              </a:xfrm>
              <a:prstGeom prst="ellipse">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17" name="Oval 116">
                <a:extLst>
                  <a:ext uri="{FF2B5EF4-FFF2-40B4-BE49-F238E27FC236}">
                    <a16:creationId xmlns:a16="http://schemas.microsoft.com/office/drawing/2014/main" id="{1EFDB03B-FD03-FB46-9387-06F5CBE04FBA}"/>
                  </a:ext>
                </a:extLst>
              </p:cNvPr>
              <p:cNvSpPr/>
              <p:nvPr/>
            </p:nvSpPr>
            <p:spPr>
              <a:xfrm>
                <a:off x="4120202" y="1345281"/>
                <a:ext cx="738664" cy="738664"/>
              </a:xfrm>
              <a:prstGeom prst="ellips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T </a:t>
                </a:r>
                <a:r>
                  <a:rPr lang="en-US" baseline="-25000" dirty="0"/>
                  <a:t>-2</a:t>
                </a:r>
              </a:p>
            </p:txBody>
          </p:sp>
          <p:cxnSp>
            <p:nvCxnSpPr>
              <p:cNvPr id="118" name="Straight Arrow Connector 117">
                <a:extLst>
                  <a:ext uri="{FF2B5EF4-FFF2-40B4-BE49-F238E27FC236}">
                    <a16:creationId xmlns:a16="http://schemas.microsoft.com/office/drawing/2014/main" id="{A1E78BB9-EDAC-7049-983D-27559C575295}"/>
                  </a:ext>
                </a:extLst>
              </p:cNvPr>
              <p:cNvCxnSpPr>
                <a:cxnSpLocks/>
                <a:stCxn id="117" idx="6"/>
                <a:endCxn id="116" idx="2"/>
              </p:cNvCxnSpPr>
              <p:nvPr/>
            </p:nvCxnSpPr>
            <p:spPr>
              <a:xfrm flipV="1">
                <a:off x="4858866" y="1709563"/>
                <a:ext cx="603470" cy="5050"/>
              </a:xfrm>
              <a:prstGeom prst="straightConnector1">
                <a:avLst/>
              </a:prstGeom>
              <a:grpFill/>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4C36CB1C-4557-9F49-ACA6-B3E8207606F8}"/>
                </a:ext>
              </a:extLst>
            </p:cNvPr>
            <p:cNvGrpSpPr/>
            <p:nvPr/>
          </p:nvGrpSpPr>
          <p:grpSpPr>
            <a:xfrm>
              <a:off x="4140226" y="3580510"/>
              <a:ext cx="2080798" cy="743714"/>
              <a:chOff x="4120202" y="1340231"/>
              <a:chExt cx="2080798" cy="743714"/>
            </a:xfrm>
          </p:grpSpPr>
          <p:sp>
            <p:nvSpPr>
              <p:cNvPr id="113" name="Oval 112">
                <a:extLst>
                  <a:ext uri="{FF2B5EF4-FFF2-40B4-BE49-F238E27FC236}">
                    <a16:creationId xmlns:a16="http://schemas.microsoft.com/office/drawing/2014/main" id="{604FB00C-E391-FC40-AC93-D32787DF6588}"/>
                  </a:ext>
                </a:extLst>
              </p:cNvPr>
              <p:cNvSpPr/>
              <p:nvPr/>
            </p:nvSpPr>
            <p:spPr>
              <a:xfrm>
                <a:off x="5462336" y="1340231"/>
                <a:ext cx="738664" cy="738664"/>
              </a:xfrm>
              <a:prstGeom prst="ellipse">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22695351-34A6-5D4B-9D2C-9B59544E05C8}"/>
                  </a:ext>
                </a:extLst>
              </p:cNvPr>
              <p:cNvSpPr/>
              <p:nvPr/>
            </p:nvSpPr>
            <p:spPr>
              <a:xfrm>
                <a:off x="4120202" y="1345281"/>
                <a:ext cx="738664" cy="738664"/>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T </a:t>
                </a:r>
                <a:r>
                  <a:rPr lang="en-US" baseline="-25000" dirty="0"/>
                  <a:t>-1</a:t>
                </a:r>
              </a:p>
            </p:txBody>
          </p:sp>
          <p:cxnSp>
            <p:nvCxnSpPr>
              <p:cNvPr id="115" name="Straight Arrow Connector 114">
                <a:extLst>
                  <a:ext uri="{FF2B5EF4-FFF2-40B4-BE49-F238E27FC236}">
                    <a16:creationId xmlns:a16="http://schemas.microsoft.com/office/drawing/2014/main" id="{D1DD8DD7-83CE-FC4F-AA3E-C6A78F85445A}"/>
                  </a:ext>
                </a:extLst>
              </p:cNvPr>
              <p:cNvCxnSpPr>
                <a:cxnSpLocks/>
                <a:stCxn id="114" idx="6"/>
                <a:endCxn id="113" idx="2"/>
              </p:cNvCxnSpPr>
              <p:nvPr/>
            </p:nvCxnSpPr>
            <p:spPr>
              <a:xfrm flipV="1">
                <a:off x="4858866" y="1709563"/>
                <a:ext cx="603470" cy="50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2" name="Connector: Elbow 73">
              <a:extLst>
                <a:ext uri="{FF2B5EF4-FFF2-40B4-BE49-F238E27FC236}">
                  <a16:creationId xmlns:a16="http://schemas.microsoft.com/office/drawing/2014/main" id="{10090C1C-7D93-F741-BFD9-5358BC082B38}"/>
                </a:ext>
              </a:extLst>
            </p:cNvPr>
            <p:cNvCxnSpPr>
              <a:cxnSpLocks/>
              <a:stCxn id="116" idx="3"/>
              <a:endCxn id="114" idx="7"/>
            </p:cNvCxnSpPr>
            <p:nvPr/>
          </p:nvCxnSpPr>
          <p:spPr>
            <a:xfrm rot="5400000">
              <a:off x="4875641" y="2978841"/>
              <a:ext cx="609969" cy="819819"/>
            </a:xfrm>
            <a:prstGeom prst="bentConnector3">
              <a:avLst>
                <a:gd name="adj1" fmla="val 50000"/>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4A47337A-9693-D241-97F4-A57BF80CA1DD}"/>
              </a:ext>
            </a:extLst>
          </p:cNvPr>
          <p:cNvGrpSpPr/>
          <p:nvPr/>
        </p:nvGrpSpPr>
        <p:grpSpPr>
          <a:xfrm>
            <a:off x="7401872" y="2545908"/>
            <a:ext cx="1356027" cy="3637447"/>
            <a:chOff x="7401872" y="2545908"/>
            <a:chExt cx="1356027" cy="3637447"/>
          </a:xfrm>
        </p:grpSpPr>
        <p:cxnSp>
          <p:nvCxnSpPr>
            <p:cNvPr id="103" name="Straight Arrow Connector 102">
              <a:extLst>
                <a:ext uri="{FF2B5EF4-FFF2-40B4-BE49-F238E27FC236}">
                  <a16:creationId xmlns:a16="http://schemas.microsoft.com/office/drawing/2014/main" id="{0AEF3F8F-1C0A-B941-BEFB-923DF4642391}"/>
                </a:ext>
              </a:extLst>
            </p:cNvPr>
            <p:cNvCxnSpPr>
              <a:cxnSpLocks/>
              <a:stCxn id="119" idx="6"/>
              <a:endCxn id="134" idx="2"/>
            </p:cNvCxnSpPr>
            <p:nvPr/>
          </p:nvCxnSpPr>
          <p:spPr>
            <a:xfrm>
              <a:off x="7401872" y="2545908"/>
              <a:ext cx="1356027" cy="647309"/>
            </a:xfrm>
            <a:prstGeom prst="straightConnector1">
              <a:avLst/>
            </a:prstGeom>
            <a:ln>
              <a:solidFill>
                <a:schemeClr val="tx1">
                  <a:lumMod val="50000"/>
                  <a:lumOff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DCE4E6AB-F2C4-7145-9C5E-CC3510352CA1}"/>
                </a:ext>
              </a:extLst>
            </p:cNvPr>
            <p:cNvCxnSpPr>
              <a:cxnSpLocks/>
              <a:stCxn id="116" idx="6"/>
              <a:endCxn id="135" idx="1"/>
            </p:cNvCxnSpPr>
            <p:nvPr/>
          </p:nvCxnSpPr>
          <p:spPr>
            <a:xfrm flipV="1">
              <a:off x="7401872" y="3148334"/>
              <a:ext cx="1356027" cy="479669"/>
            </a:xfrm>
            <a:prstGeom prst="straightConnector1">
              <a:avLst/>
            </a:prstGeom>
            <a:ln>
              <a:solidFill>
                <a:schemeClr val="tx1">
                  <a:lumMod val="50000"/>
                  <a:lumOff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5B2E9F67-0145-F64C-86F9-C2FE8B73A8AE}"/>
                </a:ext>
              </a:extLst>
            </p:cNvPr>
            <p:cNvCxnSpPr>
              <a:cxnSpLocks/>
              <a:stCxn id="113" idx="6"/>
              <a:endCxn id="135" idx="1"/>
            </p:cNvCxnSpPr>
            <p:nvPr/>
          </p:nvCxnSpPr>
          <p:spPr>
            <a:xfrm flipV="1">
              <a:off x="7401872" y="3148334"/>
              <a:ext cx="1356027" cy="1575556"/>
            </a:xfrm>
            <a:prstGeom prst="straightConnector1">
              <a:avLst/>
            </a:prstGeom>
            <a:ln>
              <a:solidFill>
                <a:schemeClr val="tx1">
                  <a:lumMod val="50000"/>
                  <a:lumOff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B0EDA7DB-329A-0F46-9F33-7A86A3A7196E}"/>
                </a:ext>
              </a:extLst>
            </p:cNvPr>
            <p:cNvCxnSpPr>
              <a:cxnSpLocks/>
              <a:stCxn id="125" idx="6"/>
              <a:endCxn id="134" idx="2"/>
            </p:cNvCxnSpPr>
            <p:nvPr/>
          </p:nvCxnSpPr>
          <p:spPr>
            <a:xfrm flipV="1">
              <a:off x="7401872" y="3193217"/>
              <a:ext cx="1356027" cy="2990138"/>
            </a:xfrm>
            <a:prstGeom prst="straightConnector1">
              <a:avLst/>
            </a:prstGeom>
            <a:ln>
              <a:solidFill>
                <a:schemeClr val="tx1">
                  <a:lumMod val="50000"/>
                  <a:lumOff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44FB2718-A295-734A-9D44-2D8C1C4D3D46}"/>
              </a:ext>
            </a:extLst>
          </p:cNvPr>
          <p:cNvGrpSpPr/>
          <p:nvPr/>
        </p:nvGrpSpPr>
        <p:grpSpPr>
          <a:xfrm>
            <a:off x="3128077" y="2550817"/>
            <a:ext cx="2138284" cy="3637447"/>
            <a:chOff x="3128077" y="2550817"/>
            <a:chExt cx="2138284" cy="3637447"/>
          </a:xfrm>
        </p:grpSpPr>
        <p:cxnSp>
          <p:nvCxnSpPr>
            <p:cNvPr id="142" name="Straight Arrow Connector 141">
              <a:extLst>
                <a:ext uri="{FF2B5EF4-FFF2-40B4-BE49-F238E27FC236}">
                  <a16:creationId xmlns:a16="http://schemas.microsoft.com/office/drawing/2014/main" id="{D8E436BA-134E-CD43-9D32-EAE60A8FC6C1}"/>
                </a:ext>
              </a:extLst>
            </p:cNvPr>
            <p:cNvCxnSpPr>
              <a:cxnSpLocks/>
            </p:cNvCxnSpPr>
            <p:nvPr/>
          </p:nvCxnSpPr>
          <p:spPr>
            <a:xfrm>
              <a:off x="3695457" y="3368929"/>
              <a:ext cx="1570904" cy="23505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8F1734A4-63CC-9B44-9C51-3B489FB4EE4B}"/>
                </a:ext>
              </a:extLst>
            </p:cNvPr>
            <p:cNvGrpSpPr/>
            <p:nvPr/>
          </p:nvGrpSpPr>
          <p:grpSpPr>
            <a:xfrm>
              <a:off x="3128077" y="2550817"/>
              <a:ext cx="2093055" cy="3637447"/>
              <a:chOff x="1985122" y="2436504"/>
              <a:chExt cx="2155104" cy="3741490"/>
            </a:xfrm>
          </p:grpSpPr>
          <p:cxnSp>
            <p:nvCxnSpPr>
              <p:cNvPr id="143" name="Straight Arrow Connector 142">
                <a:extLst>
                  <a:ext uri="{FF2B5EF4-FFF2-40B4-BE49-F238E27FC236}">
                    <a16:creationId xmlns:a16="http://schemas.microsoft.com/office/drawing/2014/main" id="{C5D55769-DF9A-DE41-B38C-1F98CFFAECC6}"/>
                  </a:ext>
                </a:extLst>
              </p:cNvPr>
              <p:cNvCxnSpPr/>
              <p:nvPr/>
            </p:nvCxnSpPr>
            <p:spPr>
              <a:xfrm>
                <a:off x="2569322" y="3314499"/>
                <a:ext cx="1570904" cy="2863495"/>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9C304BB5-6B77-4F4C-B35A-ADA04824B017}"/>
                  </a:ext>
                </a:extLst>
              </p:cNvPr>
              <p:cNvCxnSpPr>
                <a:cxnSpLocks/>
              </p:cNvCxnSpPr>
              <p:nvPr/>
            </p:nvCxnSpPr>
            <p:spPr>
              <a:xfrm flipV="1">
                <a:off x="2175622" y="2436504"/>
                <a:ext cx="1964604" cy="183736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92C611B4-7053-504B-9E1B-7F615B5FC305}"/>
                  </a:ext>
                </a:extLst>
              </p:cNvPr>
              <p:cNvCxnSpPr>
                <a:cxnSpLocks/>
              </p:cNvCxnSpPr>
              <p:nvPr/>
            </p:nvCxnSpPr>
            <p:spPr>
              <a:xfrm flipV="1">
                <a:off x="2175622" y="3549550"/>
                <a:ext cx="1964604" cy="724315"/>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7BCA3644-9117-494A-81C0-B366D05A00BC}"/>
                  </a:ext>
                </a:extLst>
              </p:cNvPr>
              <p:cNvCxnSpPr>
                <a:cxnSpLocks/>
              </p:cNvCxnSpPr>
              <p:nvPr/>
            </p:nvCxnSpPr>
            <p:spPr>
              <a:xfrm>
                <a:off x="2175622" y="4273865"/>
                <a:ext cx="1964604" cy="402918"/>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A17CAE9A-4E42-EF49-B006-390116996F2F}"/>
                  </a:ext>
                </a:extLst>
              </p:cNvPr>
              <p:cNvCxnSpPr>
                <a:cxnSpLocks/>
              </p:cNvCxnSpPr>
              <p:nvPr/>
            </p:nvCxnSpPr>
            <p:spPr>
              <a:xfrm>
                <a:off x="2175622" y="4273865"/>
                <a:ext cx="1964604" cy="1904129"/>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DC0FD2FC-F0A4-3944-B33D-A13BF7A3F453}"/>
                  </a:ext>
                </a:extLst>
              </p:cNvPr>
              <p:cNvCxnSpPr/>
              <p:nvPr/>
            </p:nvCxnSpPr>
            <p:spPr>
              <a:xfrm flipV="1">
                <a:off x="1985122" y="2436504"/>
                <a:ext cx="2155104" cy="2655479"/>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CD2DE005-47EA-6842-A9AA-6D089028E0FA}"/>
                  </a:ext>
                </a:extLst>
              </p:cNvPr>
              <p:cNvCxnSpPr/>
              <p:nvPr/>
            </p:nvCxnSpPr>
            <p:spPr>
              <a:xfrm>
                <a:off x="1985122" y="5091983"/>
                <a:ext cx="2155104" cy="108601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76" name="Rectangle: Top Corners One Rounded and One Snipped 9">
            <a:extLst>
              <a:ext uri="{FF2B5EF4-FFF2-40B4-BE49-F238E27FC236}">
                <a16:creationId xmlns:a16="http://schemas.microsoft.com/office/drawing/2014/main" id="{2D23763C-4FD6-424C-8A67-7938C5ADCC7D}"/>
              </a:ext>
            </a:extLst>
          </p:cNvPr>
          <p:cNvSpPr/>
          <p:nvPr/>
        </p:nvSpPr>
        <p:spPr>
          <a:xfrm>
            <a:off x="677159" y="6067412"/>
            <a:ext cx="693934" cy="569962"/>
          </a:xfrm>
          <a:prstGeom prst="snipRoundRect">
            <a:avLst/>
          </a:prstGeom>
          <a:solidFill>
            <a:schemeClr val="bg1">
              <a:lumMod val="75000"/>
            </a:schemeClr>
          </a:solidFill>
          <a:ln>
            <a:solidFill>
              <a:schemeClr val="bg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A063D251-76C1-7845-9A87-9D92D3A59691}"/>
              </a:ext>
            </a:extLst>
          </p:cNvPr>
          <p:cNvSpPr txBox="1"/>
          <p:nvPr/>
        </p:nvSpPr>
        <p:spPr>
          <a:xfrm>
            <a:off x="1373011" y="6250423"/>
            <a:ext cx="1728675"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 Time Series</a:t>
            </a:r>
          </a:p>
        </p:txBody>
      </p:sp>
      <p:sp>
        <p:nvSpPr>
          <p:cNvPr id="4" name="Rectangle 3">
            <a:extLst>
              <a:ext uri="{FF2B5EF4-FFF2-40B4-BE49-F238E27FC236}">
                <a16:creationId xmlns:a16="http://schemas.microsoft.com/office/drawing/2014/main" id="{DB184102-4C75-4640-8130-C775E5535FF7}"/>
              </a:ext>
            </a:extLst>
          </p:cNvPr>
          <p:cNvSpPr/>
          <p:nvPr/>
        </p:nvSpPr>
        <p:spPr>
          <a:xfrm>
            <a:off x="5266361" y="1941462"/>
            <a:ext cx="829639" cy="47904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12487C1A-8325-044D-A7BA-E7AED6C659BB}"/>
              </a:ext>
            </a:extLst>
          </p:cNvPr>
          <p:cNvSpPr/>
          <p:nvPr/>
        </p:nvSpPr>
        <p:spPr>
          <a:xfrm>
            <a:off x="6615613" y="1941461"/>
            <a:ext cx="829639" cy="47904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BBA8FA19-FA2F-4B15-90BC-FF3608EF5053}"/>
              </a:ext>
            </a:extLst>
          </p:cNvPr>
          <p:cNvGrpSpPr/>
          <p:nvPr/>
        </p:nvGrpSpPr>
        <p:grpSpPr>
          <a:xfrm>
            <a:off x="8541754" y="4491077"/>
            <a:ext cx="3353346" cy="2273036"/>
            <a:chOff x="8541754" y="4491077"/>
            <a:chExt cx="3353346" cy="2273036"/>
          </a:xfrm>
        </p:grpSpPr>
        <p:grpSp>
          <p:nvGrpSpPr>
            <p:cNvPr id="28" name="Group 27">
              <a:extLst>
                <a:ext uri="{FF2B5EF4-FFF2-40B4-BE49-F238E27FC236}">
                  <a16:creationId xmlns:a16="http://schemas.microsoft.com/office/drawing/2014/main" id="{B52B1443-7D55-094D-B100-2704A64B1998}"/>
                </a:ext>
              </a:extLst>
            </p:cNvPr>
            <p:cNvGrpSpPr/>
            <p:nvPr/>
          </p:nvGrpSpPr>
          <p:grpSpPr>
            <a:xfrm>
              <a:off x="8541754" y="4688287"/>
              <a:ext cx="3282824" cy="2075826"/>
              <a:chOff x="8757899" y="3942184"/>
              <a:chExt cx="3282824" cy="2075826"/>
            </a:xfrm>
          </p:grpSpPr>
          <p:sp>
            <p:nvSpPr>
              <p:cNvPr id="15" name="TextBox 14">
                <a:extLst>
                  <a:ext uri="{FF2B5EF4-FFF2-40B4-BE49-F238E27FC236}">
                    <a16:creationId xmlns:a16="http://schemas.microsoft.com/office/drawing/2014/main" id="{6E0E2350-3573-CA40-80C4-A8228220B8E9}"/>
                  </a:ext>
                </a:extLst>
              </p:cNvPr>
              <p:cNvSpPr txBox="1"/>
              <p:nvPr/>
            </p:nvSpPr>
            <p:spPr>
              <a:xfrm>
                <a:off x="10290906" y="5606290"/>
                <a:ext cx="532459" cy="379562"/>
              </a:xfrm>
              <a:prstGeom prst="rect">
                <a:avLst/>
              </a:prstGeom>
              <a:noFill/>
            </p:spPr>
            <p:txBody>
              <a:bodyPr wrap="square" rtlCol="0">
                <a:spAutoFit/>
              </a:bodyPr>
              <a:lstStyle/>
              <a:p>
                <a:r>
                  <a:rPr lang="en-US" dirty="0">
                    <a:solidFill>
                      <a:srgbClr val="002060"/>
                    </a:solidFill>
                  </a:rPr>
                  <a:t>T</a:t>
                </a:r>
                <a:r>
                  <a:rPr lang="en-US" baseline="-25000" dirty="0">
                    <a:solidFill>
                      <a:srgbClr val="002060"/>
                    </a:solidFill>
                  </a:rPr>
                  <a:t>0</a:t>
                </a:r>
                <a:endParaRPr lang="en-US" dirty="0">
                  <a:solidFill>
                    <a:srgbClr val="002060"/>
                  </a:solidFill>
                </a:endParaRPr>
              </a:p>
            </p:txBody>
          </p:sp>
          <p:grpSp>
            <p:nvGrpSpPr>
              <p:cNvPr id="150" name="Group 149">
                <a:extLst>
                  <a:ext uri="{FF2B5EF4-FFF2-40B4-BE49-F238E27FC236}">
                    <a16:creationId xmlns:a16="http://schemas.microsoft.com/office/drawing/2014/main" id="{D0001F98-FBAA-AC4C-9C08-87EB9ECE1727}"/>
                  </a:ext>
                </a:extLst>
              </p:cNvPr>
              <p:cNvGrpSpPr/>
              <p:nvPr/>
            </p:nvGrpSpPr>
            <p:grpSpPr>
              <a:xfrm>
                <a:off x="8757899" y="3942184"/>
                <a:ext cx="3033494" cy="1736502"/>
                <a:chOff x="9647993" y="2980712"/>
                <a:chExt cx="1843259" cy="942490"/>
              </a:xfrm>
            </p:grpSpPr>
            <p:grpSp>
              <p:nvGrpSpPr>
                <p:cNvPr id="151" name="Group 150">
                  <a:extLst>
                    <a:ext uri="{FF2B5EF4-FFF2-40B4-BE49-F238E27FC236}">
                      <a16:creationId xmlns:a16="http://schemas.microsoft.com/office/drawing/2014/main" id="{D2D4A6D2-B021-AB4B-9958-8A5529BF2A2C}"/>
                    </a:ext>
                  </a:extLst>
                </p:cNvPr>
                <p:cNvGrpSpPr/>
                <p:nvPr/>
              </p:nvGrpSpPr>
              <p:grpSpPr>
                <a:xfrm>
                  <a:off x="9647993" y="2980712"/>
                  <a:ext cx="1843259" cy="942490"/>
                  <a:chOff x="9950418" y="3060290"/>
                  <a:chExt cx="1573668" cy="786912"/>
                </a:xfrm>
              </p:grpSpPr>
              <p:sp>
                <p:nvSpPr>
                  <p:cNvPr id="157" name="Freeform 156">
                    <a:extLst>
                      <a:ext uri="{FF2B5EF4-FFF2-40B4-BE49-F238E27FC236}">
                        <a16:creationId xmlns:a16="http://schemas.microsoft.com/office/drawing/2014/main" id="{AA9A80DD-62C6-AB4D-9734-A0BB8D42B30E}"/>
                      </a:ext>
                    </a:extLst>
                  </p:cNvPr>
                  <p:cNvSpPr/>
                  <p:nvPr/>
                </p:nvSpPr>
                <p:spPr>
                  <a:xfrm>
                    <a:off x="10021863" y="3294260"/>
                    <a:ext cx="1453661" cy="463061"/>
                  </a:xfrm>
                  <a:custGeom>
                    <a:avLst/>
                    <a:gdLst>
                      <a:gd name="connsiteX0" fmla="*/ 0 w 1453661"/>
                      <a:gd name="connsiteY0" fmla="*/ 463061 h 463061"/>
                      <a:gd name="connsiteX1" fmla="*/ 351692 w 1453661"/>
                      <a:gd name="connsiteY1" fmla="*/ 240323 h 463061"/>
                      <a:gd name="connsiteX2" fmla="*/ 386861 w 1453661"/>
                      <a:gd name="connsiteY2" fmla="*/ 269631 h 463061"/>
                      <a:gd name="connsiteX3" fmla="*/ 463061 w 1453661"/>
                      <a:gd name="connsiteY3" fmla="*/ 246184 h 463061"/>
                      <a:gd name="connsiteX4" fmla="*/ 474784 w 1453661"/>
                      <a:gd name="connsiteY4" fmla="*/ 222738 h 463061"/>
                      <a:gd name="connsiteX5" fmla="*/ 498231 w 1453661"/>
                      <a:gd name="connsiteY5" fmla="*/ 199292 h 463061"/>
                      <a:gd name="connsiteX6" fmla="*/ 515815 w 1453661"/>
                      <a:gd name="connsiteY6" fmla="*/ 175846 h 463061"/>
                      <a:gd name="connsiteX7" fmla="*/ 527538 w 1453661"/>
                      <a:gd name="connsiteY7" fmla="*/ 140677 h 463061"/>
                      <a:gd name="connsiteX8" fmla="*/ 556846 w 1453661"/>
                      <a:gd name="connsiteY8" fmla="*/ 87923 h 463061"/>
                      <a:gd name="connsiteX9" fmla="*/ 580292 w 1453661"/>
                      <a:gd name="connsiteY9" fmla="*/ 35169 h 463061"/>
                      <a:gd name="connsiteX10" fmla="*/ 592015 w 1453661"/>
                      <a:gd name="connsiteY10" fmla="*/ 11723 h 463061"/>
                      <a:gd name="connsiteX11" fmla="*/ 609600 w 1453661"/>
                      <a:gd name="connsiteY11" fmla="*/ 0 h 463061"/>
                      <a:gd name="connsiteX12" fmla="*/ 638908 w 1453661"/>
                      <a:gd name="connsiteY12" fmla="*/ 17584 h 463061"/>
                      <a:gd name="connsiteX13" fmla="*/ 644769 w 1453661"/>
                      <a:gd name="connsiteY13" fmla="*/ 41031 h 463061"/>
                      <a:gd name="connsiteX14" fmla="*/ 668215 w 1453661"/>
                      <a:gd name="connsiteY14" fmla="*/ 87923 h 463061"/>
                      <a:gd name="connsiteX15" fmla="*/ 697523 w 1453661"/>
                      <a:gd name="connsiteY15" fmla="*/ 128954 h 463061"/>
                      <a:gd name="connsiteX16" fmla="*/ 726831 w 1453661"/>
                      <a:gd name="connsiteY16" fmla="*/ 93784 h 463061"/>
                      <a:gd name="connsiteX17" fmla="*/ 744415 w 1453661"/>
                      <a:gd name="connsiteY17" fmla="*/ 87923 h 463061"/>
                      <a:gd name="connsiteX18" fmla="*/ 767861 w 1453661"/>
                      <a:gd name="connsiteY18" fmla="*/ 93784 h 463061"/>
                      <a:gd name="connsiteX19" fmla="*/ 797169 w 1453661"/>
                      <a:gd name="connsiteY19" fmla="*/ 128954 h 463061"/>
                      <a:gd name="connsiteX20" fmla="*/ 814754 w 1453661"/>
                      <a:gd name="connsiteY20" fmla="*/ 140677 h 463061"/>
                      <a:gd name="connsiteX21" fmla="*/ 896815 w 1453661"/>
                      <a:gd name="connsiteY21" fmla="*/ 140677 h 463061"/>
                      <a:gd name="connsiteX22" fmla="*/ 943708 w 1453661"/>
                      <a:gd name="connsiteY22" fmla="*/ 205154 h 463061"/>
                      <a:gd name="connsiteX23" fmla="*/ 961292 w 1453661"/>
                      <a:gd name="connsiteY23" fmla="*/ 222738 h 463061"/>
                      <a:gd name="connsiteX24" fmla="*/ 978877 w 1453661"/>
                      <a:gd name="connsiteY24" fmla="*/ 234461 h 463061"/>
                      <a:gd name="connsiteX25" fmla="*/ 996461 w 1453661"/>
                      <a:gd name="connsiteY25" fmla="*/ 228600 h 463061"/>
                      <a:gd name="connsiteX26" fmla="*/ 1019908 w 1453661"/>
                      <a:gd name="connsiteY26" fmla="*/ 193431 h 463061"/>
                      <a:gd name="connsiteX27" fmla="*/ 1043354 w 1453661"/>
                      <a:gd name="connsiteY27" fmla="*/ 146538 h 463061"/>
                      <a:gd name="connsiteX28" fmla="*/ 1055077 w 1453661"/>
                      <a:gd name="connsiteY28" fmla="*/ 128954 h 463061"/>
                      <a:gd name="connsiteX29" fmla="*/ 1078523 w 1453661"/>
                      <a:gd name="connsiteY29" fmla="*/ 117231 h 463061"/>
                      <a:gd name="connsiteX30" fmla="*/ 1119554 w 1453661"/>
                      <a:gd name="connsiteY30" fmla="*/ 123092 h 463061"/>
                      <a:gd name="connsiteX31" fmla="*/ 1160584 w 1453661"/>
                      <a:gd name="connsiteY31" fmla="*/ 164123 h 463061"/>
                      <a:gd name="connsiteX32" fmla="*/ 1195754 w 1453661"/>
                      <a:gd name="connsiteY32" fmla="*/ 193431 h 463061"/>
                      <a:gd name="connsiteX33" fmla="*/ 1248508 w 1453661"/>
                      <a:gd name="connsiteY33" fmla="*/ 246184 h 463061"/>
                      <a:gd name="connsiteX34" fmla="*/ 1289538 w 1453661"/>
                      <a:gd name="connsiteY34" fmla="*/ 281354 h 463061"/>
                      <a:gd name="connsiteX35" fmla="*/ 1307123 w 1453661"/>
                      <a:gd name="connsiteY35" fmla="*/ 293077 h 463061"/>
                      <a:gd name="connsiteX36" fmla="*/ 1365738 w 1453661"/>
                      <a:gd name="connsiteY36" fmla="*/ 298938 h 463061"/>
                      <a:gd name="connsiteX37" fmla="*/ 1406769 w 1453661"/>
                      <a:gd name="connsiteY37" fmla="*/ 304800 h 463061"/>
                      <a:gd name="connsiteX38" fmla="*/ 1430215 w 1453661"/>
                      <a:gd name="connsiteY38" fmla="*/ 310661 h 463061"/>
                      <a:gd name="connsiteX39" fmla="*/ 1453661 w 1453661"/>
                      <a:gd name="connsiteY39" fmla="*/ 310661 h 463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53661" h="463061">
                        <a:moveTo>
                          <a:pt x="0" y="463061"/>
                        </a:moveTo>
                        <a:cubicBezTo>
                          <a:pt x="117231" y="388815"/>
                          <a:pt x="227577" y="302380"/>
                          <a:pt x="351692" y="240323"/>
                        </a:cubicBezTo>
                        <a:cubicBezTo>
                          <a:pt x="365341" y="233499"/>
                          <a:pt x="371622" y="268829"/>
                          <a:pt x="386861" y="269631"/>
                        </a:cubicBezTo>
                        <a:cubicBezTo>
                          <a:pt x="413400" y="271028"/>
                          <a:pt x="437661" y="254000"/>
                          <a:pt x="463061" y="246184"/>
                        </a:cubicBezTo>
                        <a:cubicBezTo>
                          <a:pt x="466969" y="238369"/>
                          <a:pt x="469541" y="229728"/>
                          <a:pt x="474784" y="222738"/>
                        </a:cubicBezTo>
                        <a:cubicBezTo>
                          <a:pt x="481416" y="213896"/>
                          <a:pt x="490953" y="207610"/>
                          <a:pt x="498231" y="199292"/>
                        </a:cubicBezTo>
                        <a:cubicBezTo>
                          <a:pt x="504664" y="191940"/>
                          <a:pt x="509954" y="183661"/>
                          <a:pt x="515815" y="175846"/>
                        </a:cubicBezTo>
                        <a:cubicBezTo>
                          <a:pt x="519723" y="164123"/>
                          <a:pt x="522425" y="151926"/>
                          <a:pt x="527538" y="140677"/>
                        </a:cubicBezTo>
                        <a:cubicBezTo>
                          <a:pt x="552325" y="86146"/>
                          <a:pt x="537952" y="135158"/>
                          <a:pt x="556846" y="87923"/>
                        </a:cubicBezTo>
                        <a:cubicBezTo>
                          <a:pt x="590959" y="2641"/>
                          <a:pt x="550220" y="87795"/>
                          <a:pt x="580292" y="35169"/>
                        </a:cubicBezTo>
                        <a:cubicBezTo>
                          <a:pt x="584627" y="27582"/>
                          <a:pt x="586421" y="18436"/>
                          <a:pt x="592015" y="11723"/>
                        </a:cubicBezTo>
                        <a:cubicBezTo>
                          <a:pt x="596525" y="6311"/>
                          <a:pt x="603738" y="3908"/>
                          <a:pt x="609600" y="0"/>
                        </a:cubicBezTo>
                        <a:cubicBezTo>
                          <a:pt x="621631" y="4010"/>
                          <a:pt x="632472" y="4711"/>
                          <a:pt x="638908" y="17584"/>
                        </a:cubicBezTo>
                        <a:cubicBezTo>
                          <a:pt x="642511" y="24790"/>
                          <a:pt x="641671" y="33595"/>
                          <a:pt x="644769" y="41031"/>
                        </a:cubicBezTo>
                        <a:cubicBezTo>
                          <a:pt x="651490" y="57162"/>
                          <a:pt x="662689" y="71344"/>
                          <a:pt x="668215" y="87923"/>
                        </a:cubicBezTo>
                        <a:cubicBezTo>
                          <a:pt x="681892" y="128954"/>
                          <a:pt x="668215" y="119184"/>
                          <a:pt x="697523" y="128954"/>
                        </a:cubicBezTo>
                        <a:cubicBezTo>
                          <a:pt x="706174" y="115978"/>
                          <a:pt x="713291" y="102811"/>
                          <a:pt x="726831" y="93784"/>
                        </a:cubicBezTo>
                        <a:cubicBezTo>
                          <a:pt x="731972" y="90357"/>
                          <a:pt x="738554" y="89877"/>
                          <a:pt x="744415" y="87923"/>
                        </a:cubicBezTo>
                        <a:cubicBezTo>
                          <a:pt x="752230" y="89877"/>
                          <a:pt x="760867" y="89787"/>
                          <a:pt x="767861" y="93784"/>
                        </a:cubicBezTo>
                        <a:cubicBezTo>
                          <a:pt x="790269" y="106588"/>
                          <a:pt x="780983" y="112768"/>
                          <a:pt x="797169" y="128954"/>
                        </a:cubicBezTo>
                        <a:cubicBezTo>
                          <a:pt x="802150" y="133935"/>
                          <a:pt x="808892" y="136769"/>
                          <a:pt x="814754" y="140677"/>
                        </a:cubicBezTo>
                        <a:cubicBezTo>
                          <a:pt x="865208" y="123859"/>
                          <a:pt x="837935" y="125957"/>
                          <a:pt x="896815" y="140677"/>
                        </a:cubicBezTo>
                        <a:cubicBezTo>
                          <a:pt x="909906" y="160314"/>
                          <a:pt x="930577" y="192023"/>
                          <a:pt x="943708" y="205154"/>
                        </a:cubicBezTo>
                        <a:cubicBezTo>
                          <a:pt x="949569" y="211015"/>
                          <a:pt x="954924" y="217431"/>
                          <a:pt x="961292" y="222738"/>
                        </a:cubicBezTo>
                        <a:cubicBezTo>
                          <a:pt x="966704" y="227248"/>
                          <a:pt x="973015" y="230553"/>
                          <a:pt x="978877" y="234461"/>
                        </a:cubicBezTo>
                        <a:cubicBezTo>
                          <a:pt x="984738" y="232507"/>
                          <a:pt x="992092" y="232969"/>
                          <a:pt x="996461" y="228600"/>
                        </a:cubicBezTo>
                        <a:cubicBezTo>
                          <a:pt x="1006424" y="218637"/>
                          <a:pt x="1019908" y="193431"/>
                          <a:pt x="1019908" y="193431"/>
                        </a:cubicBezTo>
                        <a:cubicBezTo>
                          <a:pt x="1028612" y="158610"/>
                          <a:pt x="1020361" y="178728"/>
                          <a:pt x="1043354" y="146538"/>
                        </a:cubicBezTo>
                        <a:cubicBezTo>
                          <a:pt x="1047449" y="140806"/>
                          <a:pt x="1049665" y="133464"/>
                          <a:pt x="1055077" y="128954"/>
                        </a:cubicBezTo>
                        <a:cubicBezTo>
                          <a:pt x="1061790" y="123360"/>
                          <a:pt x="1070708" y="121139"/>
                          <a:pt x="1078523" y="117231"/>
                        </a:cubicBezTo>
                        <a:cubicBezTo>
                          <a:pt x="1092200" y="119185"/>
                          <a:pt x="1106570" y="118371"/>
                          <a:pt x="1119554" y="123092"/>
                        </a:cubicBezTo>
                        <a:cubicBezTo>
                          <a:pt x="1144117" y="132024"/>
                          <a:pt x="1143837" y="147376"/>
                          <a:pt x="1160584" y="164123"/>
                        </a:cubicBezTo>
                        <a:cubicBezTo>
                          <a:pt x="1171375" y="174914"/>
                          <a:pt x="1184598" y="183019"/>
                          <a:pt x="1195754" y="193431"/>
                        </a:cubicBezTo>
                        <a:cubicBezTo>
                          <a:pt x="1213934" y="210399"/>
                          <a:pt x="1230923" y="228599"/>
                          <a:pt x="1248508" y="246184"/>
                        </a:cubicBezTo>
                        <a:cubicBezTo>
                          <a:pt x="1269813" y="267489"/>
                          <a:pt x="1263216" y="262553"/>
                          <a:pt x="1289538" y="281354"/>
                        </a:cubicBezTo>
                        <a:cubicBezTo>
                          <a:pt x="1295271" y="285449"/>
                          <a:pt x="1300259" y="291493"/>
                          <a:pt x="1307123" y="293077"/>
                        </a:cubicBezTo>
                        <a:cubicBezTo>
                          <a:pt x="1326256" y="297492"/>
                          <a:pt x="1346237" y="296644"/>
                          <a:pt x="1365738" y="298938"/>
                        </a:cubicBezTo>
                        <a:cubicBezTo>
                          <a:pt x="1379459" y="300552"/>
                          <a:pt x="1393176" y="302329"/>
                          <a:pt x="1406769" y="304800"/>
                        </a:cubicBezTo>
                        <a:cubicBezTo>
                          <a:pt x="1414695" y="306241"/>
                          <a:pt x="1422221" y="309662"/>
                          <a:pt x="1430215" y="310661"/>
                        </a:cubicBezTo>
                        <a:cubicBezTo>
                          <a:pt x="1437970" y="311630"/>
                          <a:pt x="1445846" y="310661"/>
                          <a:pt x="1453661" y="310661"/>
                        </a:cubicBezTo>
                      </a:path>
                    </a:pathLst>
                  </a:custGeom>
                  <a:noFill/>
                  <a:ln w="34925">
                    <a:solidFill>
                      <a:srgbClr val="8732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9" name="Straight Connector 158">
                    <a:extLst>
                      <a:ext uri="{FF2B5EF4-FFF2-40B4-BE49-F238E27FC236}">
                        <a16:creationId xmlns:a16="http://schemas.microsoft.com/office/drawing/2014/main" id="{C8C30D94-E463-C343-85FE-8879CD489326}"/>
                      </a:ext>
                    </a:extLst>
                  </p:cNvPr>
                  <p:cNvCxnSpPr/>
                  <p:nvPr/>
                </p:nvCxnSpPr>
                <p:spPr>
                  <a:xfrm>
                    <a:off x="9950418" y="3060290"/>
                    <a:ext cx="0" cy="7869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28A0856E-D85B-7F4B-ADA6-C5734C2A6349}"/>
                      </a:ext>
                    </a:extLst>
                  </p:cNvPr>
                  <p:cNvCxnSpPr/>
                  <p:nvPr/>
                </p:nvCxnSpPr>
                <p:spPr>
                  <a:xfrm>
                    <a:off x="9950418" y="3847202"/>
                    <a:ext cx="1573668"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52" name="Straight Connector 151">
                  <a:extLst>
                    <a:ext uri="{FF2B5EF4-FFF2-40B4-BE49-F238E27FC236}">
                      <a16:creationId xmlns:a16="http://schemas.microsoft.com/office/drawing/2014/main" id="{E74C37EB-9CAE-BC49-A4A0-F6861EA37552}"/>
                    </a:ext>
                  </a:extLst>
                </p:cNvPr>
                <p:cNvCxnSpPr>
                  <a:cxnSpLocks/>
                </p:cNvCxnSpPr>
                <p:nvPr/>
              </p:nvCxnSpPr>
              <p:spPr>
                <a:xfrm>
                  <a:off x="10685435" y="3040723"/>
                  <a:ext cx="0" cy="843184"/>
                </a:xfrm>
                <a:prstGeom prst="line">
                  <a:avLst/>
                </a:prstGeom>
                <a:ln w="25400">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61" name="TextBox 160">
                <a:extLst>
                  <a:ext uri="{FF2B5EF4-FFF2-40B4-BE49-F238E27FC236}">
                    <a16:creationId xmlns:a16="http://schemas.microsoft.com/office/drawing/2014/main" id="{C30E6DC6-3FE7-C148-BE2D-9362E63C3788}"/>
                  </a:ext>
                </a:extLst>
              </p:cNvPr>
              <p:cNvSpPr txBox="1"/>
              <p:nvPr/>
            </p:nvSpPr>
            <p:spPr>
              <a:xfrm>
                <a:off x="11581966" y="5648678"/>
                <a:ext cx="458757" cy="369332"/>
              </a:xfrm>
              <a:prstGeom prst="rect">
                <a:avLst/>
              </a:prstGeom>
              <a:noFill/>
            </p:spPr>
            <p:txBody>
              <a:bodyPr wrap="square" rtlCol="0">
                <a:spAutoFit/>
              </a:bodyPr>
              <a:lstStyle/>
              <a:p>
                <a:r>
                  <a:rPr lang="en-US" dirty="0">
                    <a:solidFill>
                      <a:schemeClr val="accent5">
                        <a:lumMod val="50000"/>
                      </a:schemeClr>
                    </a:solidFill>
                  </a:rPr>
                  <a:t>T</a:t>
                </a:r>
                <a:r>
                  <a:rPr lang="en-US" baseline="-25000" dirty="0">
                    <a:solidFill>
                      <a:schemeClr val="accent5">
                        <a:lumMod val="50000"/>
                      </a:schemeClr>
                    </a:solidFill>
                  </a:rPr>
                  <a:t>n</a:t>
                </a:r>
                <a:endParaRPr lang="en-US" dirty="0">
                  <a:solidFill>
                    <a:schemeClr val="accent5">
                      <a:lumMod val="50000"/>
                    </a:schemeClr>
                  </a:solidFill>
                </a:endParaRPr>
              </a:p>
            </p:txBody>
          </p:sp>
          <p:sp>
            <p:nvSpPr>
              <p:cNvPr id="162" name="TextBox 161">
                <a:extLst>
                  <a:ext uri="{FF2B5EF4-FFF2-40B4-BE49-F238E27FC236}">
                    <a16:creationId xmlns:a16="http://schemas.microsoft.com/office/drawing/2014/main" id="{EBD180BA-A30A-F145-8629-12F523C6A10B}"/>
                  </a:ext>
                </a:extLst>
              </p:cNvPr>
              <p:cNvSpPr txBox="1"/>
              <p:nvPr/>
            </p:nvSpPr>
            <p:spPr>
              <a:xfrm>
                <a:off x="8813181" y="5634512"/>
                <a:ext cx="532459" cy="379562"/>
              </a:xfrm>
              <a:prstGeom prst="rect">
                <a:avLst/>
              </a:prstGeom>
              <a:noFill/>
            </p:spPr>
            <p:txBody>
              <a:bodyPr wrap="square" rtlCol="0">
                <a:spAutoFit/>
              </a:bodyPr>
              <a:lstStyle/>
              <a:p>
                <a:r>
                  <a:rPr lang="en-US" dirty="0">
                    <a:solidFill>
                      <a:srgbClr val="002060"/>
                    </a:solidFill>
                  </a:rPr>
                  <a:t>T</a:t>
                </a:r>
                <a:r>
                  <a:rPr lang="en-US" baseline="-25000" dirty="0">
                    <a:solidFill>
                      <a:srgbClr val="002060"/>
                    </a:solidFill>
                  </a:rPr>
                  <a:t>-n</a:t>
                </a:r>
                <a:endParaRPr lang="en-US" dirty="0">
                  <a:solidFill>
                    <a:srgbClr val="002060"/>
                  </a:solidFill>
                </a:endParaRPr>
              </a:p>
            </p:txBody>
          </p:sp>
        </p:grpSp>
        <p:grpSp>
          <p:nvGrpSpPr>
            <p:cNvPr id="31" name="Group 30">
              <a:extLst>
                <a:ext uri="{FF2B5EF4-FFF2-40B4-BE49-F238E27FC236}">
                  <a16:creationId xmlns:a16="http://schemas.microsoft.com/office/drawing/2014/main" id="{B60ACDA8-2871-8447-BE41-6DA2AE7720E1}"/>
                </a:ext>
              </a:extLst>
            </p:cNvPr>
            <p:cNvGrpSpPr/>
            <p:nvPr/>
          </p:nvGrpSpPr>
          <p:grpSpPr>
            <a:xfrm>
              <a:off x="10193723" y="4491077"/>
              <a:ext cx="1701377" cy="640471"/>
              <a:chOff x="9419555" y="4489165"/>
              <a:chExt cx="2366550" cy="640471"/>
            </a:xfrm>
          </p:grpSpPr>
          <p:sp>
            <p:nvSpPr>
              <p:cNvPr id="29" name="Right Brace 28">
                <a:extLst>
                  <a:ext uri="{FF2B5EF4-FFF2-40B4-BE49-F238E27FC236}">
                    <a16:creationId xmlns:a16="http://schemas.microsoft.com/office/drawing/2014/main" id="{D6E21795-2735-AC4B-9C2B-7C622FF3ECED}"/>
                  </a:ext>
                </a:extLst>
              </p:cNvPr>
              <p:cNvSpPr/>
              <p:nvPr/>
            </p:nvSpPr>
            <p:spPr>
              <a:xfrm rot="16200000">
                <a:off x="10426728" y="3999469"/>
                <a:ext cx="333307" cy="1927028"/>
              </a:xfrm>
              <a:prstGeom prst="rightBrace">
                <a:avLst>
                  <a:gd name="adj1" fmla="val 41099"/>
                  <a:gd name="adj2" fmla="val 50000"/>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 name="TextBox 29">
                <a:extLst>
                  <a:ext uri="{FF2B5EF4-FFF2-40B4-BE49-F238E27FC236}">
                    <a16:creationId xmlns:a16="http://schemas.microsoft.com/office/drawing/2014/main" id="{A3B46CFF-F9C9-F248-8F27-8C35203D48B9}"/>
                  </a:ext>
                </a:extLst>
              </p:cNvPr>
              <p:cNvSpPr txBox="1"/>
              <p:nvPr/>
            </p:nvSpPr>
            <p:spPr>
              <a:xfrm>
                <a:off x="9419555" y="4489165"/>
                <a:ext cx="2366550"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Predicted Values</a:t>
                </a:r>
              </a:p>
            </p:txBody>
          </p:sp>
        </p:grpSp>
        <p:sp>
          <p:nvSpPr>
            <p:cNvPr id="6" name="Rectangle 5">
              <a:extLst>
                <a:ext uri="{FF2B5EF4-FFF2-40B4-BE49-F238E27FC236}">
                  <a16:creationId xmlns:a16="http://schemas.microsoft.com/office/drawing/2014/main" id="{91B3C99B-8D53-4C46-9CF1-1457CC92CC18}"/>
                </a:ext>
              </a:extLst>
            </p:cNvPr>
            <p:cNvSpPr/>
            <p:nvPr/>
          </p:nvSpPr>
          <p:spPr>
            <a:xfrm>
              <a:off x="8597036" y="4964895"/>
              <a:ext cx="1596687" cy="1387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a:extLst>
                <a:ext uri="{FF2B5EF4-FFF2-40B4-BE49-F238E27FC236}">
                  <a16:creationId xmlns:a16="http://schemas.microsoft.com/office/drawing/2014/main" id="{7F00FD4F-4719-4746-9118-336DDB21083A}"/>
                </a:ext>
              </a:extLst>
            </p:cNvPr>
            <p:cNvSpPr/>
            <p:nvPr/>
          </p:nvSpPr>
          <p:spPr>
            <a:xfrm>
              <a:off x="8560800" y="5370521"/>
              <a:ext cx="1627200" cy="591079"/>
            </a:xfrm>
            <a:custGeom>
              <a:avLst/>
              <a:gdLst>
                <a:gd name="connsiteX0" fmla="*/ 0 w 1627200"/>
                <a:gd name="connsiteY0" fmla="*/ 591079 h 591079"/>
                <a:gd name="connsiteX1" fmla="*/ 266400 w 1627200"/>
                <a:gd name="connsiteY1" fmla="*/ 267079 h 591079"/>
                <a:gd name="connsiteX2" fmla="*/ 504000 w 1627200"/>
                <a:gd name="connsiteY2" fmla="*/ 547879 h 591079"/>
                <a:gd name="connsiteX3" fmla="*/ 756000 w 1627200"/>
                <a:gd name="connsiteY3" fmla="*/ 411079 h 591079"/>
                <a:gd name="connsiteX4" fmla="*/ 842400 w 1627200"/>
                <a:gd name="connsiteY4" fmla="*/ 187879 h 591079"/>
                <a:gd name="connsiteX5" fmla="*/ 1044000 w 1627200"/>
                <a:gd name="connsiteY5" fmla="*/ 209479 h 591079"/>
                <a:gd name="connsiteX6" fmla="*/ 1224000 w 1627200"/>
                <a:gd name="connsiteY6" fmla="*/ 79879 h 591079"/>
                <a:gd name="connsiteX7" fmla="*/ 1353600 w 1627200"/>
                <a:gd name="connsiteY7" fmla="*/ 679 h 591079"/>
                <a:gd name="connsiteX8" fmla="*/ 1404000 w 1627200"/>
                <a:gd name="connsiteY8" fmla="*/ 123079 h 591079"/>
                <a:gd name="connsiteX9" fmla="*/ 1548000 w 1627200"/>
                <a:gd name="connsiteY9" fmla="*/ 65479 h 591079"/>
                <a:gd name="connsiteX10" fmla="*/ 1627200 w 1627200"/>
                <a:gd name="connsiteY10" fmla="*/ 108679 h 591079"/>
                <a:gd name="connsiteX11" fmla="*/ 1627200 w 1627200"/>
                <a:gd name="connsiteY11" fmla="*/ 108679 h 59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7200" h="591079">
                  <a:moveTo>
                    <a:pt x="0" y="591079"/>
                  </a:moveTo>
                  <a:cubicBezTo>
                    <a:pt x="91200" y="432679"/>
                    <a:pt x="182400" y="274279"/>
                    <a:pt x="266400" y="267079"/>
                  </a:cubicBezTo>
                  <a:cubicBezTo>
                    <a:pt x="350400" y="259879"/>
                    <a:pt x="422400" y="523879"/>
                    <a:pt x="504000" y="547879"/>
                  </a:cubicBezTo>
                  <a:cubicBezTo>
                    <a:pt x="585600" y="571879"/>
                    <a:pt x="699600" y="471079"/>
                    <a:pt x="756000" y="411079"/>
                  </a:cubicBezTo>
                  <a:cubicBezTo>
                    <a:pt x="812400" y="351079"/>
                    <a:pt x="794400" y="221479"/>
                    <a:pt x="842400" y="187879"/>
                  </a:cubicBezTo>
                  <a:cubicBezTo>
                    <a:pt x="890400" y="154279"/>
                    <a:pt x="980400" y="227479"/>
                    <a:pt x="1044000" y="209479"/>
                  </a:cubicBezTo>
                  <a:cubicBezTo>
                    <a:pt x="1107600" y="191479"/>
                    <a:pt x="1172400" y="114679"/>
                    <a:pt x="1224000" y="79879"/>
                  </a:cubicBezTo>
                  <a:cubicBezTo>
                    <a:pt x="1275600" y="45079"/>
                    <a:pt x="1323600" y="-6521"/>
                    <a:pt x="1353600" y="679"/>
                  </a:cubicBezTo>
                  <a:cubicBezTo>
                    <a:pt x="1383600" y="7879"/>
                    <a:pt x="1371600" y="112279"/>
                    <a:pt x="1404000" y="123079"/>
                  </a:cubicBezTo>
                  <a:cubicBezTo>
                    <a:pt x="1436400" y="133879"/>
                    <a:pt x="1510800" y="67879"/>
                    <a:pt x="1548000" y="65479"/>
                  </a:cubicBezTo>
                  <a:cubicBezTo>
                    <a:pt x="1585200" y="63079"/>
                    <a:pt x="1627200" y="108679"/>
                    <a:pt x="1627200" y="108679"/>
                  </a:cubicBezTo>
                  <a:lnTo>
                    <a:pt x="1627200" y="108679"/>
                  </a:lnTo>
                </a:path>
              </a:pathLst>
            </a:custGeom>
            <a:noFill/>
            <a:ln w="34925">
              <a:solidFill>
                <a:srgbClr val="E54D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a:extLst>
                <a:ext uri="{FF2B5EF4-FFF2-40B4-BE49-F238E27FC236}">
                  <a16:creationId xmlns:a16="http://schemas.microsoft.com/office/drawing/2014/main" id="{C0FB03CB-1358-C448-BEEA-162578D3018D}"/>
                </a:ext>
              </a:extLst>
            </p:cNvPr>
            <p:cNvSpPr/>
            <p:nvPr/>
          </p:nvSpPr>
          <p:spPr>
            <a:xfrm>
              <a:off x="8560800" y="5079158"/>
              <a:ext cx="1641600" cy="997642"/>
            </a:xfrm>
            <a:custGeom>
              <a:avLst/>
              <a:gdLst>
                <a:gd name="connsiteX0" fmla="*/ 0 w 1641600"/>
                <a:gd name="connsiteY0" fmla="*/ 997642 h 997642"/>
                <a:gd name="connsiteX1" fmla="*/ 100800 w 1641600"/>
                <a:gd name="connsiteY1" fmla="*/ 990442 h 997642"/>
                <a:gd name="connsiteX2" fmla="*/ 100800 w 1641600"/>
                <a:gd name="connsiteY2" fmla="*/ 918442 h 997642"/>
                <a:gd name="connsiteX3" fmla="*/ 208800 w 1641600"/>
                <a:gd name="connsiteY3" fmla="*/ 745642 h 997642"/>
                <a:gd name="connsiteX4" fmla="*/ 367200 w 1641600"/>
                <a:gd name="connsiteY4" fmla="*/ 551242 h 997642"/>
                <a:gd name="connsiteX5" fmla="*/ 518400 w 1641600"/>
                <a:gd name="connsiteY5" fmla="*/ 601642 h 997642"/>
                <a:gd name="connsiteX6" fmla="*/ 684000 w 1641600"/>
                <a:gd name="connsiteY6" fmla="*/ 551242 h 997642"/>
                <a:gd name="connsiteX7" fmla="*/ 720000 w 1641600"/>
                <a:gd name="connsiteY7" fmla="*/ 378442 h 997642"/>
                <a:gd name="connsiteX8" fmla="*/ 885600 w 1641600"/>
                <a:gd name="connsiteY8" fmla="*/ 184042 h 997642"/>
                <a:gd name="connsiteX9" fmla="*/ 1065600 w 1641600"/>
                <a:gd name="connsiteY9" fmla="*/ 4042 h 997642"/>
                <a:gd name="connsiteX10" fmla="*/ 1231200 w 1641600"/>
                <a:gd name="connsiteY10" fmla="*/ 54442 h 997642"/>
                <a:gd name="connsiteX11" fmla="*/ 1411200 w 1641600"/>
                <a:gd name="connsiteY11" fmla="*/ 112042 h 997642"/>
                <a:gd name="connsiteX12" fmla="*/ 1548000 w 1641600"/>
                <a:gd name="connsiteY12" fmla="*/ 61642 h 997642"/>
                <a:gd name="connsiteX13" fmla="*/ 1641600 w 1641600"/>
                <a:gd name="connsiteY13" fmla="*/ 378442 h 997642"/>
                <a:gd name="connsiteX14" fmla="*/ 1641600 w 1641600"/>
                <a:gd name="connsiteY14" fmla="*/ 378442 h 9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41600" h="997642">
                  <a:moveTo>
                    <a:pt x="0" y="997642"/>
                  </a:moveTo>
                  <a:lnTo>
                    <a:pt x="100800" y="990442"/>
                  </a:lnTo>
                  <a:cubicBezTo>
                    <a:pt x="117600" y="977242"/>
                    <a:pt x="82800" y="959242"/>
                    <a:pt x="100800" y="918442"/>
                  </a:cubicBezTo>
                  <a:cubicBezTo>
                    <a:pt x="118800" y="877642"/>
                    <a:pt x="164400" y="806842"/>
                    <a:pt x="208800" y="745642"/>
                  </a:cubicBezTo>
                  <a:cubicBezTo>
                    <a:pt x="253200" y="684442"/>
                    <a:pt x="315600" y="575242"/>
                    <a:pt x="367200" y="551242"/>
                  </a:cubicBezTo>
                  <a:cubicBezTo>
                    <a:pt x="418800" y="527242"/>
                    <a:pt x="465600" y="601642"/>
                    <a:pt x="518400" y="601642"/>
                  </a:cubicBezTo>
                  <a:cubicBezTo>
                    <a:pt x="571200" y="601642"/>
                    <a:pt x="650400" y="588442"/>
                    <a:pt x="684000" y="551242"/>
                  </a:cubicBezTo>
                  <a:cubicBezTo>
                    <a:pt x="717600" y="514042"/>
                    <a:pt x="686400" y="439642"/>
                    <a:pt x="720000" y="378442"/>
                  </a:cubicBezTo>
                  <a:cubicBezTo>
                    <a:pt x="753600" y="317242"/>
                    <a:pt x="828000" y="246442"/>
                    <a:pt x="885600" y="184042"/>
                  </a:cubicBezTo>
                  <a:cubicBezTo>
                    <a:pt x="943200" y="121642"/>
                    <a:pt x="1008000" y="25642"/>
                    <a:pt x="1065600" y="4042"/>
                  </a:cubicBezTo>
                  <a:cubicBezTo>
                    <a:pt x="1123200" y="-17558"/>
                    <a:pt x="1231200" y="54442"/>
                    <a:pt x="1231200" y="54442"/>
                  </a:cubicBezTo>
                  <a:cubicBezTo>
                    <a:pt x="1288800" y="72442"/>
                    <a:pt x="1358400" y="110842"/>
                    <a:pt x="1411200" y="112042"/>
                  </a:cubicBezTo>
                  <a:cubicBezTo>
                    <a:pt x="1464000" y="113242"/>
                    <a:pt x="1509600" y="17242"/>
                    <a:pt x="1548000" y="61642"/>
                  </a:cubicBezTo>
                  <a:cubicBezTo>
                    <a:pt x="1586400" y="106042"/>
                    <a:pt x="1641600" y="378442"/>
                    <a:pt x="1641600" y="378442"/>
                  </a:cubicBezTo>
                  <a:lnTo>
                    <a:pt x="1641600" y="378442"/>
                  </a:lnTo>
                </a:path>
              </a:pathLst>
            </a:custGeom>
            <a:noFill/>
            <a:ln w="34925">
              <a:solidFill>
                <a:srgbClr val="00AE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131AC0D4-DBC2-5F47-BC4B-99EB003D07C2}"/>
                </a:ext>
              </a:extLst>
            </p:cNvPr>
            <p:cNvSpPr/>
            <p:nvPr/>
          </p:nvSpPr>
          <p:spPr>
            <a:xfrm>
              <a:off x="8553600" y="4929647"/>
              <a:ext cx="1656000" cy="571153"/>
            </a:xfrm>
            <a:custGeom>
              <a:avLst/>
              <a:gdLst>
                <a:gd name="connsiteX0" fmla="*/ 0 w 1656000"/>
                <a:gd name="connsiteY0" fmla="*/ 9553 h 571153"/>
                <a:gd name="connsiteX1" fmla="*/ 144000 w 1656000"/>
                <a:gd name="connsiteY1" fmla="*/ 2353 h 571153"/>
                <a:gd name="connsiteX2" fmla="*/ 266400 w 1656000"/>
                <a:gd name="connsiteY2" fmla="*/ 45553 h 571153"/>
                <a:gd name="connsiteX3" fmla="*/ 288000 w 1656000"/>
                <a:gd name="connsiteY3" fmla="*/ 139153 h 571153"/>
                <a:gd name="connsiteX4" fmla="*/ 331200 w 1656000"/>
                <a:gd name="connsiteY4" fmla="*/ 203953 h 571153"/>
                <a:gd name="connsiteX5" fmla="*/ 590400 w 1656000"/>
                <a:gd name="connsiteY5" fmla="*/ 175153 h 571153"/>
                <a:gd name="connsiteX6" fmla="*/ 734400 w 1656000"/>
                <a:gd name="connsiteY6" fmla="*/ 175153 h 571153"/>
                <a:gd name="connsiteX7" fmla="*/ 741600 w 1656000"/>
                <a:gd name="connsiteY7" fmla="*/ 232753 h 571153"/>
                <a:gd name="connsiteX8" fmla="*/ 856800 w 1656000"/>
                <a:gd name="connsiteY8" fmla="*/ 347953 h 571153"/>
                <a:gd name="connsiteX9" fmla="*/ 1080000 w 1656000"/>
                <a:gd name="connsiteY9" fmla="*/ 347953 h 571153"/>
                <a:gd name="connsiteX10" fmla="*/ 1274400 w 1656000"/>
                <a:gd name="connsiteY10" fmla="*/ 347953 h 571153"/>
                <a:gd name="connsiteX11" fmla="*/ 1324800 w 1656000"/>
                <a:gd name="connsiteY11" fmla="*/ 506353 h 571153"/>
                <a:gd name="connsiteX12" fmla="*/ 1548000 w 1656000"/>
                <a:gd name="connsiteY12" fmla="*/ 405553 h 571153"/>
                <a:gd name="connsiteX13" fmla="*/ 1656000 w 1656000"/>
                <a:gd name="connsiteY13" fmla="*/ 571153 h 57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6000" h="571153">
                  <a:moveTo>
                    <a:pt x="0" y="9553"/>
                  </a:moveTo>
                  <a:cubicBezTo>
                    <a:pt x="49800" y="2953"/>
                    <a:pt x="99600" y="-3647"/>
                    <a:pt x="144000" y="2353"/>
                  </a:cubicBezTo>
                  <a:cubicBezTo>
                    <a:pt x="188400" y="8353"/>
                    <a:pt x="242400" y="22753"/>
                    <a:pt x="266400" y="45553"/>
                  </a:cubicBezTo>
                  <a:cubicBezTo>
                    <a:pt x="290400" y="68353"/>
                    <a:pt x="277200" y="112753"/>
                    <a:pt x="288000" y="139153"/>
                  </a:cubicBezTo>
                  <a:cubicBezTo>
                    <a:pt x="298800" y="165553"/>
                    <a:pt x="280800" y="197953"/>
                    <a:pt x="331200" y="203953"/>
                  </a:cubicBezTo>
                  <a:cubicBezTo>
                    <a:pt x="381600" y="209953"/>
                    <a:pt x="523200" y="179953"/>
                    <a:pt x="590400" y="175153"/>
                  </a:cubicBezTo>
                  <a:cubicBezTo>
                    <a:pt x="657600" y="170353"/>
                    <a:pt x="709200" y="165553"/>
                    <a:pt x="734400" y="175153"/>
                  </a:cubicBezTo>
                  <a:cubicBezTo>
                    <a:pt x="759600" y="184753"/>
                    <a:pt x="721200" y="203953"/>
                    <a:pt x="741600" y="232753"/>
                  </a:cubicBezTo>
                  <a:cubicBezTo>
                    <a:pt x="762000" y="261553"/>
                    <a:pt x="800400" y="328753"/>
                    <a:pt x="856800" y="347953"/>
                  </a:cubicBezTo>
                  <a:cubicBezTo>
                    <a:pt x="913200" y="367153"/>
                    <a:pt x="1080000" y="347953"/>
                    <a:pt x="1080000" y="347953"/>
                  </a:cubicBezTo>
                  <a:cubicBezTo>
                    <a:pt x="1149600" y="347953"/>
                    <a:pt x="1233600" y="321553"/>
                    <a:pt x="1274400" y="347953"/>
                  </a:cubicBezTo>
                  <a:cubicBezTo>
                    <a:pt x="1315200" y="374353"/>
                    <a:pt x="1279200" y="496753"/>
                    <a:pt x="1324800" y="506353"/>
                  </a:cubicBezTo>
                  <a:cubicBezTo>
                    <a:pt x="1370400" y="515953"/>
                    <a:pt x="1492800" y="394753"/>
                    <a:pt x="1548000" y="405553"/>
                  </a:cubicBezTo>
                  <a:cubicBezTo>
                    <a:pt x="1603200" y="416353"/>
                    <a:pt x="1629600" y="493753"/>
                    <a:pt x="1656000" y="571153"/>
                  </a:cubicBezTo>
                </a:path>
              </a:pathLst>
            </a:custGeom>
            <a:no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94248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heckerboard(across)">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8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4" grpId="0" animBg="1"/>
      <p:bldP spid="8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68;p3">
            <a:extLst>
              <a:ext uri="{FF2B5EF4-FFF2-40B4-BE49-F238E27FC236}">
                <a16:creationId xmlns:a16="http://schemas.microsoft.com/office/drawing/2014/main" id="{5CA61E0A-95AD-BF47-9531-058FBFFD010B}"/>
              </a:ext>
            </a:extLst>
          </p:cNvPr>
          <p:cNvSpPr txBox="1"/>
          <p:nvPr/>
        </p:nvSpPr>
        <p:spPr>
          <a:xfrm>
            <a:off x="495300" y="342900"/>
            <a:ext cx="9414305"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000"/>
              <a:buFont typeface="Century Gothic"/>
              <a:buNone/>
            </a:pPr>
            <a:r>
              <a:rPr lang="en-US" sz="4000" b="1" dirty="0">
                <a:solidFill>
                  <a:schemeClr val="lt1"/>
                </a:solidFill>
                <a:latin typeface="Century Gothic"/>
                <a:ea typeface="Century Gothic"/>
                <a:cs typeface="Century Gothic"/>
                <a:sym typeface="Century Gothic"/>
              </a:rPr>
              <a:t>MODEL PERFORMANCE</a:t>
            </a:r>
            <a:endParaRPr dirty="0"/>
          </a:p>
        </p:txBody>
      </p:sp>
      <p:grpSp>
        <p:nvGrpSpPr>
          <p:cNvPr id="157" name="Graphic 3">
            <a:extLst>
              <a:ext uri="{FF2B5EF4-FFF2-40B4-BE49-F238E27FC236}">
                <a16:creationId xmlns:a16="http://schemas.microsoft.com/office/drawing/2014/main" id="{203E1349-E7BA-1C47-8C85-751AF8C05E7B}"/>
              </a:ext>
            </a:extLst>
          </p:cNvPr>
          <p:cNvGrpSpPr/>
          <p:nvPr/>
        </p:nvGrpSpPr>
        <p:grpSpPr>
          <a:xfrm>
            <a:off x="1578684" y="1864360"/>
            <a:ext cx="824399738" cy="274905"/>
            <a:chOff x="2157182" y="2438871"/>
            <a:chExt cx="824399738" cy="274736"/>
          </a:xfrm>
          <a:solidFill>
            <a:srgbClr val="000000"/>
          </a:solidFill>
        </p:grpSpPr>
        <p:sp>
          <p:nvSpPr>
            <p:cNvPr id="158" name="Freeform 157">
              <a:extLst>
                <a:ext uri="{FF2B5EF4-FFF2-40B4-BE49-F238E27FC236}">
                  <a16:creationId xmlns:a16="http://schemas.microsoft.com/office/drawing/2014/main" id="{A511342A-EDBC-C849-B783-B73B2FF512A5}"/>
                </a:ext>
              </a:extLst>
            </p:cNvPr>
            <p:cNvSpPr/>
            <p:nvPr/>
          </p:nvSpPr>
          <p:spPr>
            <a:xfrm>
              <a:off x="2157182" y="2438871"/>
              <a:ext cx="8645" cy="252071"/>
            </a:xfrm>
            <a:custGeom>
              <a:avLst/>
              <a:gdLst>
                <a:gd name="connsiteX0" fmla="*/ 45 w 8645"/>
                <a:gd name="connsiteY0" fmla="*/ 252235 h 252071"/>
                <a:gd name="connsiteX1" fmla="*/ 45 w 8645"/>
                <a:gd name="connsiteY1" fmla="*/ 164 h 252071"/>
              </a:gdLst>
              <a:ahLst/>
              <a:cxnLst>
                <a:cxn ang="0">
                  <a:pos x="connsiteX0" y="connsiteY0"/>
                </a:cxn>
                <a:cxn ang="0">
                  <a:pos x="connsiteX1" y="connsiteY1"/>
                </a:cxn>
              </a:cxnLst>
              <a:rect l="l" t="t" r="r" b="b"/>
              <a:pathLst>
                <a:path w="8645" h="252071">
                  <a:moveTo>
                    <a:pt x="45" y="252235"/>
                  </a:moveTo>
                  <a:lnTo>
                    <a:pt x="4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59" name="Freeform 158">
              <a:extLst>
                <a:ext uri="{FF2B5EF4-FFF2-40B4-BE49-F238E27FC236}">
                  <a16:creationId xmlns:a16="http://schemas.microsoft.com/office/drawing/2014/main" id="{1AE78391-95C6-4E49-8AE2-E42698347288}"/>
                </a:ext>
              </a:extLst>
            </p:cNvPr>
            <p:cNvSpPr/>
            <p:nvPr/>
          </p:nvSpPr>
          <p:spPr>
            <a:xfrm>
              <a:off x="3014854" y="2438871"/>
              <a:ext cx="8645" cy="252071"/>
            </a:xfrm>
            <a:custGeom>
              <a:avLst/>
              <a:gdLst>
                <a:gd name="connsiteX0" fmla="*/ 144 w 8645"/>
                <a:gd name="connsiteY0" fmla="*/ 252235 h 252071"/>
                <a:gd name="connsiteX1" fmla="*/ 144 w 8645"/>
                <a:gd name="connsiteY1" fmla="*/ 164 h 252071"/>
              </a:gdLst>
              <a:ahLst/>
              <a:cxnLst>
                <a:cxn ang="0">
                  <a:pos x="connsiteX0" y="connsiteY0"/>
                </a:cxn>
                <a:cxn ang="0">
                  <a:pos x="connsiteX1" y="connsiteY1"/>
                </a:cxn>
              </a:cxnLst>
              <a:rect l="l" t="t" r="r" b="b"/>
              <a:pathLst>
                <a:path w="8645" h="252071">
                  <a:moveTo>
                    <a:pt x="144" y="252235"/>
                  </a:moveTo>
                  <a:lnTo>
                    <a:pt x="14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60" name="Freeform 159">
              <a:extLst>
                <a:ext uri="{FF2B5EF4-FFF2-40B4-BE49-F238E27FC236}">
                  <a16:creationId xmlns:a16="http://schemas.microsoft.com/office/drawing/2014/main" id="{E2009DC7-CC25-DE44-B955-420EA78D91EA}"/>
                </a:ext>
              </a:extLst>
            </p:cNvPr>
            <p:cNvSpPr/>
            <p:nvPr/>
          </p:nvSpPr>
          <p:spPr>
            <a:xfrm>
              <a:off x="3872526" y="2438871"/>
              <a:ext cx="8645" cy="252071"/>
            </a:xfrm>
            <a:custGeom>
              <a:avLst/>
              <a:gdLst>
                <a:gd name="connsiteX0" fmla="*/ 243 w 8645"/>
                <a:gd name="connsiteY0" fmla="*/ 252235 h 252071"/>
                <a:gd name="connsiteX1" fmla="*/ 243 w 8645"/>
                <a:gd name="connsiteY1" fmla="*/ 164 h 252071"/>
              </a:gdLst>
              <a:ahLst/>
              <a:cxnLst>
                <a:cxn ang="0">
                  <a:pos x="connsiteX0" y="connsiteY0"/>
                </a:cxn>
                <a:cxn ang="0">
                  <a:pos x="connsiteX1" y="connsiteY1"/>
                </a:cxn>
              </a:cxnLst>
              <a:rect l="l" t="t" r="r" b="b"/>
              <a:pathLst>
                <a:path w="8645" h="252071">
                  <a:moveTo>
                    <a:pt x="243" y="252235"/>
                  </a:moveTo>
                  <a:lnTo>
                    <a:pt x="24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61" name="Freeform 160">
              <a:extLst>
                <a:ext uri="{FF2B5EF4-FFF2-40B4-BE49-F238E27FC236}">
                  <a16:creationId xmlns:a16="http://schemas.microsoft.com/office/drawing/2014/main" id="{ED5D479D-5B25-2B4B-B80F-2A68FD75C429}"/>
                </a:ext>
              </a:extLst>
            </p:cNvPr>
            <p:cNvSpPr/>
            <p:nvPr/>
          </p:nvSpPr>
          <p:spPr>
            <a:xfrm>
              <a:off x="4730198" y="2438871"/>
              <a:ext cx="8645" cy="252071"/>
            </a:xfrm>
            <a:custGeom>
              <a:avLst/>
              <a:gdLst>
                <a:gd name="connsiteX0" fmla="*/ 342 w 8645"/>
                <a:gd name="connsiteY0" fmla="*/ 252235 h 252071"/>
                <a:gd name="connsiteX1" fmla="*/ 342 w 8645"/>
                <a:gd name="connsiteY1" fmla="*/ 164 h 252071"/>
              </a:gdLst>
              <a:ahLst/>
              <a:cxnLst>
                <a:cxn ang="0">
                  <a:pos x="connsiteX0" y="connsiteY0"/>
                </a:cxn>
                <a:cxn ang="0">
                  <a:pos x="connsiteX1" y="connsiteY1"/>
                </a:cxn>
              </a:cxnLst>
              <a:rect l="l" t="t" r="r" b="b"/>
              <a:pathLst>
                <a:path w="8645" h="252071">
                  <a:moveTo>
                    <a:pt x="342" y="252235"/>
                  </a:moveTo>
                  <a:lnTo>
                    <a:pt x="34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62" name="Freeform 161">
              <a:extLst>
                <a:ext uri="{FF2B5EF4-FFF2-40B4-BE49-F238E27FC236}">
                  <a16:creationId xmlns:a16="http://schemas.microsoft.com/office/drawing/2014/main" id="{E7FFB708-02A7-E944-90C0-1ADC30157D29}"/>
                </a:ext>
              </a:extLst>
            </p:cNvPr>
            <p:cNvSpPr/>
            <p:nvPr/>
          </p:nvSpPr>
          <p:spPr>
            <a:xfrm>
              <a:off x="5587870" y="2438871"/>
              <a:ext cx="8645" cy="252071"/>
            </a:xfrm>
            <a:custGeom>
              <a:avLst/>
              <a:gdLst>
                <a:gd name="connsiteX0" fmla="*/ 442 w 8645"/>
                <a:gd name="connsiteY0" fmla="*/ 252235 h 252071"/>
                <a:gd name="connsiteX1" fmla="*/ 442 w 8645"/>
                <a:gd name="connsiteY1" fmla="*/ 164 h 252071"/>
              </a:gdLst>
              <a:ahLst/>
              <a:cxnLst>
                <a:cxn ang="0">
                  <a:pos x="connsiteX0" y="connsiteY0"/>
                </a:cxn>
                <a:cxn ang="0">
                  <a:pos x="connsiteX1" y="connsiteY1"/>
                </a:cxn>
              </a:cxnLst>
              <a:rect l="l" t="t" r="r" b="b"/>
              <a:pathLst>
                <a:path w="8645" h="252071">
                  <a:moveTo>
                    <a:pt x="442" y="252235"/>
                  </a:moveTo>
                  <a:lnTo>
                    <a:pt x="44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63" name="Freeform 162">
              <a:extLst>
                <a:ext uri="{FF2B5EF4-FFF2-40B4-BE49-F238E27FC236}">
                  <a16:creationId xmlns:a16="http://schemas.microsoft.com/office/drawing/2014/main" id="{B5A80705-65C4-CF46-8A58-F5599880AAED}"/>
                </a:ext>
              </a:extLst>
            </p:cNvPr>
            <p:cNvSpPr/>
            <p:nvPr/>
          </p:nvSpPr>
          <p:spPr>
            <a:xfrm>
              <a:off x="6445542" y="2438871"/>
              <a:ext cx="8645" cy="252071"/>
            </a:xfrm>
            <a:custGeom>
              <a:avLst/>
              <a:gdLst>
                <a:gd name="connsiteX0" fmla="*/ 541 w 8645"/>
                <a:gd name="connsiteY0" fmla="*/ 252235 h 252071"/>
                <a:gd name="connsiteX1" fmla="*/ 541 w 8645"/>
                <a:gd name="connsiteY1" fmla="*/ 164 h 252071"/>
              </a:gdLst>
              <a:ahLst/>
              <a:cxnLst>
                <a:cxn ang="0">
                  <a:pos x="connsiteX0" y="connsiteY0"/>
                </a:cxn>
                <a:cxn ang="0">
                  <a:pos x="connsiteX1" y="connsiteY1"/>
                </a:cxn>
              </a:cxnLst>
              <a:rect l="l" t="t" r="r" b="b"/>
              <a:pathLst>
                <a:path w="8645" h="252071">
                  <a:moveTo>
                    <a:pt x="541" y="252235"/>
                  </a:moveTo>
                  <a:lnTo>
                    <a:pt x="54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64" name="Freeform 163">
              <a:extLst>
                <a:ext uri="{FF2B5EF4-FFF2-40B4-BE49-F238E27FC236}">
                  <a16:creationId xmlns:a16="http://schemas.microsoft.com/office/drawing/2014/main" id="{E9FD6DA1-877C-5940-9C63-DDB08C73667B}"/>
                </a:ext>
              </a:extLst>
            </p:cNvPr>
            <p:cNvSpPr/>
            <p:nvPr/>
          </p:nvSpPr>
          <p:spPr>
            <a:xfrm>
              <a:off x="7303214" y="2438871"/>
              <a:ext cx="8645" cy="252071"/>
            </a:xfrm>
            <a:custGeom>
              <a:avLst/>
              <a:gdLst>
                <a:gd name="connsiteX0" fmla="*/ 640 w 8645"/>
                <a:gd name="connsiteY0" fmla="*/ 252235 h 252071"/>
                <a:gd name="connsiteX1" fmla="*/ 640 w 8645"/>
                <a:gd name="connsiteY1" fmla="*/ 164 h 252071"/>
              </a:gdLst>
              <a:ahLst/>
              <a:cxnLst>
                <a:cxn ang="0">
                  <a:pos x="connsiteX0" y="connsiteY0"/>
                </a:cxn>
                <a:cxn ang="0">
                  <a:pos x="connsiteX1" y="connsiteY1"/>
                </a:cxn>
              </a:cxnLst>
              <a:rect l="l" t="t" r="r" b="b"/>
              <a:pathLst>
                <a:path w="8645" h="252071">
                  <a:moveTo>
                    <a:pt x="640" y="252235"/>
                  </a:moveTo>
                  <a:lnTo>
                    <a:pt x="64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65" name="Freeform 164">
              <a:extLst>
                <a:ext uri="{FF2B5EF4-FFF2-40B4-BE49-F238E27FC236}">
                  <a16:creationId xmlns:a16="http://schemas.microsoft.com/office/drawing/2014/main" id="{BFDAB60A-DBF1-2646-B0E3-FC914B66C567}"/>
                </a:ext>
              </a:extLst>
            </p:cNvPr>
            <p:cNvSpPr/>
            <p:nvPr/>
          </p:nvSpPr>
          <p:spPr>
            <a:xfrm>
              <a:off x="8160886" y="2438871"/>
              <a:ext cx="8645" cy="252071"/>
            </a:xfrm>
            <a:custGeom>
              <a:avLst/>
              <a:gdLst>
                <a:gd name="connsiteX0" fmla="*/ 739 w 8645"/>
                <a:gd name="connsiteY0" fmla="*/ 252235 h 252071"/>
                <a:gd name="connsiteX1" fmla="*/ 739 w 8645"/>
                <a:gd name="connsiteY1" fmla="*/ 164 h 252071"/>
              </a:gdLst>
              <a:ahLst/>
              <a:cxnLst>
                <a:cxn ang="0">
                  <a:pos x="connsiteX0" y="connsiteY0"/>
                </a:cxn>
                <a:cxn ang="0">
                  <a:pos x="connsiteX1" y="connsiteY1"/>
                </a:cxn>
              </a:cxnLst>
              <a:rect l="l" t="t" r="r" b="b"/>
              <a:pathLst>
                <a:path w="8645" h="252071">
                  <a:moveTo>
                    <a:pt x="739" y="252235"/>
                  </a:moveTo>
                  <a:lnTo>
                    <a:pt x="73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66" name="Freeform 165">
              <a:extLst>
                <a:ext uri="{FF2B5EF4-FFF2-40B4-BE49-F238E27FC236}">
                  <a16:creationId xmlns:a16="http://schemas.microsoft.com/office/drawing/2014/main" id="{2576A521-68B1-2441-B696-EFDD5A2264BD}"/>
                </a:ext>
              </a:extLst>
            </p:cNvPr>
            <p:cNvSpPr/>
            <p:nvPr/>
          </p:nvSpPr>
          <p:spPr>
            <a:xfrm>
              <a:off x="9018558" y="2438871"/>
              <a:ext cx="8645" cy="252071"/>
            </a:xfrm>
            <a:custGeom>
              <a:avLst/>
              <a:gdLst>
                <a:gd name="connsiteX0" fmla="*/ 838 w 8645"/>
                <a:gd name="connsiteY0" fmla="*/ 252235 h 252071"/>
                <a:gd name="connsiteX1" fmla="*/ 838 w 8645"/>
                <a:gd name="connsiteY1" fmla="*/ 164 h 252071"/>
              </a:gdLst>
              <a:ahLst/>
              <a:cxnLst>
                <a:cxn ang="0">
                  <a:pos x="connsiteX0" y="connsiteY0"/>
                </a:cxn>
                <a:cxn ang="0">
                  <a:pos x="connsiteX1" y="connsiteY1"/>
                </a:cxn>
              </a:cxnLst>
              <a:rect l="l" t="t" r="r" b="b"/>
              <a:pathLst>
                <a:path w="8645" h="252071">
                  <a:moveTo>
                    <a:pt x="838" y="252235"/>
                  </a:moveTo>
                  <a:lnTo>
                    <a:pt x="83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67" name="Freeform 166">
              <a:extLst>
                <a:ext uri="{FF2B5EF4-FFF2-40B4-BE49-F238E27FC236}">
                  <a16:creationId xmlns:a16="http://schemas.microsoft.com/office/drawing/2014/main" id="{340F2DEA-1A39-0B47-8CB3-3D2F08097F1E}"/>
                </a:ext>
              </a:extLst>
            </p:cNvPr>
            <p:cNvSpPr/>
            <p:nvPr/>
          </p:nvSpPr>
          <p:spPr>
            <a:xfrm>
              <a:off x="9876229" y="2438871"/>
              <a:ext cx="8645" cy="252071"/>
            </a:xfrm>
            <a:custGeom>
              <a:avLst/>
              <a:gdLst>
                <a:gd name="connsiteX0" fmla="*/ 938 w 8645"/>
                <a:gd name="connsiteY0" fmla="*/ 252235 h 252071"/>
                <a:gd name="connsiteX1" fmla="*/ 938 w 8645"/>
                <a:gd name="connsiteY1" fmla="*/ 164 h 252071"/>
              </a:gdLst>
              <a:ahLst/>
              <a:cxnLst>
                <a:cxn ang="0">
                  <a:pos x="connsiteX0" y="connsiteY0"/>
                </a:cxn>
                <a:cxn ang="0">
                  <a:pos x="connsiteX1" y="connsiteY1"/>
                </a:cxn>
              </a:cxnLst>
              <a:rect l="l" t="t" r="r" b="b"/>
              <a:pathLst>
                <a:path w="8645" h="252071">
                  <a:moveTo>
                    <a:pt x="938" y="252235"/>
                  </a:moveTo>
                  <a:lnTo>
                    <a:pt x="93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68" name="Freeform 167">
              <a:extLst>
                <a:ext uri="{FF2B5EF4-FFF2-40B4-BE49-F238E27FC236}">
                  <a16:creationId xmlns:a16="http://schemas.microsoft.com/office/drawing/2014/main" id="{DA4C0950-4262-0D40-A625-5A03C06F9C83}"/>
                </a:ext>
              </a:extLst>
            </p:cNvPr>
            <p:cNvSpPr/>
            <p:nvPr/>
          </p:nvSpPr>
          <p:spPr>
            <a:xfrm>
              <a:off x="10733901" y="2438871"/>
              <a:ext cx="8645" cy="252071"/>
            </a:xfrm>
            <a:custGeom>
              <a:avLst/>
              <a:gdLst>
                <a:gd name="connsiteX0" fmla="*/ 1037 w 8645"/>
                <a:gd name="connsiteY0" fmla="*/ 252235 h 252071"/>
                <a:gd name="connsiteX1" fmla="*/ 1037 w 8645"/>
                <a:gd name="connsiteY1" fmla="*/ 164 h 252071"/>
              </a:gdLst>
              <a:ahLst/>
              <a:cxnLst>
                <a:cxn ang="0">
                  <a:pos x="connsiteX0" y="connsiteY0"/>
                </a:cxn>
                <a:cxn ang="0">
                  <a:pos x="connsiteX1" y="connsiteY1"/>
                </a:cxn>
              </a:cxnLst>
              <a:rect l="l" t="t" r="r" b="b"/>
              <a:pathLst>
                <a:path w="8645" h="252071">
                  <a:moveTo>
                    <a:pt x="1037" y="252235"/>
                  </a:moveTo>
                  <a:lnTo>
                    <a:pt x="103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69" name="Freeform 168">
              <a:extLst>
                <a:ext uri="{FF2B5EF4-FFF2-40B4-BE49-F238E27FC236}">
                  <a16:creationId xmlns:a16="http://schemas.microsoft.com/office/drawing/2014/main" id="{D4307BEB-00D1-9047-8379-DF3BAC228639}"/>
                </a:ext>
              </a:extLst>
            </p:cNvPr>
            <p:cNvSpPr/>
            <p:nvPr/>
          </p:nvSpPr>
          <p:spPr>
            <a:xfrm>
              <a:off x="11591573" y="2438871"/>
              <a:ext cx="8645" cy="252071"/>
            </a:xfrm>
            <a:custGeom>
              <a:avLst/>
              <a:gdLst>
                <a:gd name="connsiteX0" fmla="*/ 1136 w 8645"/>
                <a:gd name="connsiteY0" fmla="*/ 252235 h 252071"/>
                <a:gd name="connsiteX1" fmla="*/ 1136 w 8645"/>
                <a:gd name="connsiteY1" fmla="*/ 164 h 252071"/>
              </a:gdLst>
              <a:ahLst/>
              <a:cxnLst>
                <a:cxn ang="0">
                  <a:pos x="connsiteX0" y="connsiteY0"/>
                </a:cxn>
                <a:cxn ang="0">
                  <a:pos x="connsiteX1" y="connsiteY1"/>
                </a:cxn>
              </a:cxnLst>
              <a:rect l="l" t="t" r="r" b="b"/>
              <a:pathLst>
                <a:path w="8645" h="252071">
                  <a:moveTo>
                    <a:pt x="1136" y="252235"/>
                  </a:moveTo>
                  <a:lnTo>
                    <a:pt x="113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70" name="Freeform 169">
              <a:extLst>
                <a:ext uri="{FF2B5EF4-FFF2-40B4-BE49-F238E27FC236}">
                  <a16:creationId xmlns:a16="http://schemas.microsoft.com/office/drawing/2014/main" id="{5EB2A155-4807-3E44-B4CF-3A170D105457}"/>
                </a:ext>
              </a:extLst>
            </p:cNvPr>
            <p:cNvSpPr/>
            <p:nvPr/>
          </p:nvSpPr>
          <p:spPr>
            <a:xfrm>
              <a:off x="12449245" y="2438871"/>
              <a:ext cx="8645" cy="252071"/>
            </a:xfrm>
            <a:custGeom>
              <a:avLst/>
              <a:gdLst>
                <a:gd name="connsiteX0" fmla="*/ 1235 w 8645"/>
                <a:gd name="connsiteY0" fmla="*/ 252235 h 252071"/>
                <a:gd name="connsiteX1" fmla="*/ 1235 w 8645"/>
                <a:gd name="connsiteY1" fmla="*/ 164 h 252071"/>
              </a:gdLst>
              <a:ahLst/>
              <a:cxnLst>
                <a:cxn ang="0">
                  <a:pos x="connsiteX0" y="connsiteY0"/>
                </a:cxn>
                <a:cxn ang="0">
                  <a:pos x="connsiteX1" y="connsiteY1"/>
                </a:cxn>
              </a:cxnLst>
              <a:rect l="l" t="t" r="r" b="b"/>
              <a:pathLst>
                <a:path w="8645" h="252071">
                  <a:moveTo>
                    <a:pt x="1235" y="252235"/>
                  </a:moveTo>
                  <a:lnTo>
                    <a:pt x="123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71" name="Freeform 170">
              <a:extLst>
                <a:ext uri="{FF2B5EF4-FFF2-40B4-BE49-F238E27FC236}">
                  <a16:creationId xmlns:a16="http://schemas.microsoft.com/office/drawing/2014/main" id="{307108E2-9A7D-3F41-ABF9-1884BE1CC4A7}"/>
                </a:ext>
              </a:extLst>
            </p:cNvPr>
            <p:cNvSpPr/>
            <p:nvPr/>
          </p:nvSpPr>
          <p:spPr>
            <a:xfrm>
              <a:off x="13306917" y="2438871"/>
              <a:ext cx="8645" cy="252071"/>
            </a:xfrm>
            <a:custGeom>
              <a:avLst/>
              <a:gdLst>
                <a:gd name="connsiteX0" fmla="*/ 1334 w 8645"/>
                <a:gd name="connsiteY0" fmla="*/ 252235 h 252071"/>
                <a:gd name="connsiteX1" fmla="*/ 1334 w 8645"/>
                <a:gd name="connsiteY1" fmla="*/ 164 h 252071"/>
              </a:gdLst>
              <a:ahLst/>
              <a:cxnLst>
                <a:cxn ang="0">
                  <a:pos x="connsiteX0" y="connsiteY0"/>
                </a:cxn>
                <a:cxn ang="0">
                  <a:pos x="connsiteX1" y="connsiteY1"/>
                </a:cxn>
              </a:cxnLst>
              <a:rect l="l" t="t" r="r" b="b"/>
              <a:pathLst>
                <a:path w="8645" h="252071">
                  <a:moveTo>
                    <a:pt x="1334" y="252235"/>
                  </a:moveTo>
                  <a:lnTo>
                    <a:pt x="133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72" name="Freeform 171">
              <a:extLst>
                <a:ext uri="{FF2B5EF4-FFF2-40B4-BE49-F238E27FC236}">
                  <a16:creationId xmlns:a16="http://schemas.microsoft.com/office/drawing/2014/main" id="{0F36E8DE-A3D0-2444-8DC1-7A2F78E87BC1}"/>
                </a:ext>
              </a:extLst>
            </p:cNvPr>
            <p:cNvSpPr/>
            <p:nvPr/>
          </p:nvSpPr>
          <p:spPr>
            <a:xfrm>
              <a:off x="14164589" y="2438871"/>
              <a:ext cx="8645" cy="252071"/>
            </a:xfrm>
            <a:custGeom>
              <a:avLst/>
              <a:gdLst>
                <a:gd name="connsiteX0" fmla="*/ 1434 w 8645"/>
                <a:gd name="connsiteY0" fmla="*/ 252235 h 252071"/>
                <a:gd name="connsiteX1" fmla="*/ 1434 w 8645"/>
                <a:gd name="connsiteY1" fmla="*/ 164 h 252071"/>
              </a:gdLst>
              <a:ahLst/>
              <a:cxnLst>
                <a:cxn ang="0">
                  <a:pos x="connsiteX0" y="connsiteY0"/>
                </a:cxn>
                <a:cxn ang="0">
                  <a:pos x="connsiteX1" y="connsiteY1"/>
                </a:cxn>
              </a:cxnLst>
              <a:rect l="l" t="t" r="r" b="b"/>
              <a:pathLst>
                <a:path w="8645" h="252071">
                  <a:moveTo>
                    <a:pt x="1434" y="252235"/>
                  </a:moveTo>
                  <a:lnTo>
                    <a:pt x="143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73" name="Freeform 172">
              <a:extLst>
                <a:ext uri="{FF2B5EF4-FFF2-40B4-BE49-F238E27FC236}">
                  <a16:creationId xmlns:a16="http://schemas.microsoft.com/office/drawing/2014/main" id="{B2ADEDC5-4C17-9C48-8876-B17F303643DD}"/>
                </a:ext>
              </a:extLst>
            </p:cNvPr>
            <p:cNvSpPr/>
            <p:nvPr/>
          </p:nvSpPr>
          <p:spPr>
            <a:xfrm>
              <a:off x="15022261" y="2438871"/>
              <a:ext cx="8645" cy="252071"/>
            </a:xfrm>
            <a:custGeom>
              <a:avLst/>
              <a:gdLst>
                <a:gd name="connsiteX0" fmla="*/ 1533 w 8645"/>
                <a:gd name="connsiteY0" fmla="*/ 252235 h 252071"/>
                <a:gd name="connsiteX1" fmla="*/ 1533 w 8645"/>
                <a:gd name="connsiteY1" fmla="*/ 164 h 252071"/>
              </a:gdLst>
              <a:ahLst/>
              <a:cxnLst>
                <a:cxn ang="0">
                  <a:pos x="connsiteX0" y="connsiteY0"/>
                </a:cxn>
                <a:cxn ang="0">
                  <a:pos x="connsiteX1" y="connsiteY1"/>
                </a:cxn>
              </a:cxnLst>
              <a:rect l="l" t="t" r="r" b="b"/>
              <a:pathLst>
                <a:path w="8645" h="252071">
                  <a:moveTo>
                    <a:pt x="1533" y="252235"/>
                  </a:moveTo>
                  <a:lnTo>
                    <a:pt x="153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74" name="Freeform 173">
              <a:extLst>
                <a:ext uri="{FF2B5EF4-FFF2-40B4-BE49-F238E27FC236}">
                  <a16:creationId xmlns:a16="http://schemas.microsoft.com/office/drawing/2014/main" id="{58827435-008F-CC47-87FB-2C5F694C9732}"/>
                </a:ext>
              </a:extLst>
            </p:cNvPr>
            <p:cNvSpPr/>
            <p:nvPr/>
          </p:nvSpPr>
          <p:spPr>
            <a:xfrm>
              <a:off x="15879933" y="2438871"/>
              <a:ext cx="8645" cy="252071"/>
            </a:xfrm>
            <a:custGeom>
              <a:avLst/>
              <a:gdLst>
                <a:gd name="connsiteX0" fmla="*/ 1632 w 8645"/>
                <a:gd name="connsiteY0" fmla="*/ 252235 h 252071"/>
                <a:gd name="connsiteX1" fmla="*/ 1632 w 8645"/>
                <a:gd name="connsiteY1" fmla="*/ 164 h 252071"/>
              </a:gdLst>
              <a:ahLst/>
              <a:cxnLst>
                <a:cxn ang="0">
                  <a:pos x="connsiteX0" y="connsiteY0"/>
                </a:cxn>
                <a:cxn ang="0">
                  <a:pos x="connsiteX1" y="connsiteY1"/>
                </a:cxn>
              </a:cxnLst>
              <a:rect l="l" t="t" r="r" b="b"/>
              <a:pathLst>
                <a:path w="8645" h="252071">
                  <a:moveTo>
                    <a:pt x="1632" y="252235"/>
                  </a:moveTo>
                  <a:lnTo>
                    <a:pt x="163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75" name="Freeform 174">
              <a:extLst>
                <a:ext uri="{FF2B5EF4-FFF2-40B4-BE49-F238E27FC236}">
                  <a16:creationId xmlns:a16="http://schemas.microsoft.com/office/drawing/2014/main" id="{61B8AD79-ADBF-6C46-BD61-54F1AAA3B133}"/>
                </a:ext>
              </a:extLst>
            </p:cNvPr>
            <p:cNvSpPr/>
            <p:nvPr/>
          </p:nvSpPr>
          <p:spPr>
            <a:xfrm>
              <a:off x="16737605" y="2438871"/>
              <a:ext cx="8645" cy="252071"/>
            </a:xfrm>
            <a:custGeom>
              <a:avLst/>
              <a:gdLst>
                <a:gd name="connsiteX0" fmla="*/ 1731 w 8645"/>
                <a:gd name="connsiteY0" fmla="*/ 252235 h 252071"/>
                <a:gd name="connsiteX1" fmla="*/ 1731 w 8645"/>
                <a:gd name="connsiteY1" fmla="*/ 164 h 252071"/>
              </a:gdLst>
              <a:ahLst/>
              <a:cxnLst>
                <a:cxn ang="0">
                  <a:pos x="connsiteX0" y="connsiteY0"/>
                </a:cxn>
                <a:cxn ang="0">
                  <a:pos x="connsiteX1" y="connsiteY1"/>
                </a:cxn>
              </a:cxnLst>
              <a:rect l="l" t="t" r="r" b="b"/>
              <a:pathLst>
                <a:path w="8645" h="252071">
                  <a:moveTo>
                    <a:pt x="1731" y="252235"/>
                  </a:moveTo>
                  <a:lnTo>
                    <a:pt x="173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76" name="Freeform 175">
              <a:extLst>
                <a:ext uri="{FF2B5EF4-FFF2-40B4-BE49-F238E27FC236}">
                  <a16:creationId xmlns:a16="http://schemas.microsoft.com/office/drawing/2014/main" id="{7AF0DFF4-A778-374E-9F19-A493D971F212}"/>
                </a:ext>
              </a:extLst>
            </p:cNvPr>
            <p:cNvSpPr/>
            <p:nvPr/>
          </p:nvSpPr>
          <p:spPr>
            <a:xfrm>
              <a:off x="17595277" y="2438871"/>
              <a:ext cx="8645" cy="252071"/>
            </a:xfrm>
            <a:custGeom>
              <a:avLst/>
              <a:gdLst>
                <a:gd name="connsiteX0" fmla="*/ 1830 w 8645"/>
                <a:gd name="connsiteY0" fmla="*/ 252235 h 252071"/>
                <a:gd name="connsiteX1" fmla="*/ 1830 w 8645"/>
                <a:gd name="connsiteY1" fmla="*/ 164 h 252071"/>
              </a:gdLst>
              <a:ahLst/>
              <a:cxnLst>
                <a:cxn ang="0">
                  <a:pos x="connsiteX0" y="connsiteY0"/>
                </a:cxn>
                <a:cxn ang="0">
                  <a:pos x="connsiteX1" y="connsiteY1"/>
                </a:cxn>
              </a:cxnLst>
              <a:rect l="l" t="t" r="r" b="b"/>
              <a:pathLst>
                <a:path w="8645" h="252071">
                  <a:moveTo>
                    <a:pt x="1830" y="252235"/>
                  </a:moveTo>
                  <a:lnTo>
                    <a:pt x="183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77" name="Freeform 176">
              <a:extLst>
                <a:ext uri="{FF2B5EF4-FFF2-40B4-BE49-F238E27FC236}">
                  <a16:creationId xmlns:a16="http://schemas.microsoft.com/office/drawing/2014/main" id="{036EE59E-0F31-2D4B-8E03-A985CBFF48AE}"/>
                </a:ext>
              </a:extLst>
            </p:cNvPr>
            <p:cNvSpPr/>
            <p:nvPr/>
          </p:nvSpPr>
          <p:spPr>
            <a:xfrm>
              <a:off x="18452949" y="2438871"/>
              <a:ext cx="8645" cy="252071"/>
            </a:xfrm>
            <a:custGeom>
              <a:avLst/>
              <a:gdLst>
                <a:gd name="connsiteX0" fmla="*/ 1930 w 8645"/>
                <a:gd name="connsiteY0" fmla="*/ 252235 h 252071"/>
                <a:gd name="connsiteX1" fmla="*/ 1930 w 8645"/>
                <a:gd name="connsiteY1" fmla="*/ 164 h 252071"/>
              </a:gdLst>
              <a:ahLst/>
              <a:cxnLst>
                <a:cxn ang="0">
                  <a:pos x="connsiteX0" y="connsiteY0"/>
                </a:cxn>
                <a:cxn ang="0">
                  <a:pos x="connsiteX1" y="connsiteY1"/>
                </a:cxn>
              </a:cxnLst>
              <a:rect l="l" t="t" r="r" b="b"/>
              <a:pathLst>
                <a:path w="8645" h="252071">
                  <a:moveTo>
                    <a:pt x="1930" y="252235"/>
                  </a:moveTo>
                  <a:lnTo>
                    <a:pt x="193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78" name="Freeform 177">
              <a:extLst>
                <a:ext uri="{FF2B5EF4-FFF2-40B4-BE49-F238E27FC236}">
                  <a16:creationId xmlns:a16="http://schemas.microsoft.com/office/drawing/2014/main" id="{DDB43EBC-2131-B64F-AA05-A211FAD0F180}"/>
                </a:ext>
              </a:extLst>
            </p:cNvPr>
            <p:cNvSpPr/>
            <p:nvPr/>
          </p:nvSpPr>
          <p:spPr>
            <a:xfrm>
              <a:off x="19310621" y="2438871"/>
              <a:ext cx="8645" cy="252071"/>
            </a:xfrm>
            <a:custGeom>
              <a:avLst/>
              <a:gdLst>
                <a:gd name="connsiteX0" fmla="*/ 2029 w 8645"/>
                <a:gd name="connsiteY0" fmla="*/ 252235 h 252071"/>
                <a:gd name="connsiteX1" fmla="*/ 2029 w 8645"/>
                <a:gd name="connsiteY1" fmla="*/ 164 h 252071"/>
              </a:gdLst>
              <a:ahLst/>
              <a:cxnLst>
                <a:cxn ang="0">
                  <a:pos x="connsiteX0" y="connsiteY0"/>
                </a:cxn>
                <a:cxn ang="0">
                  <a:pos x="connsiteX1" y="connsiteY1"/>
                </a:cxn>
              </a:cxnLst>
              <a:rect l="l" t="t" r="r" b="b"/>
              <a:pathLst>
                <a:path w="8645" h="252071">
                  <a:moveTo>
                    <a:pt x="2029" y="252235"/>
                  </a:moveTo>
                  <a:lnTo>
                    <a:pt x="202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79" name="Freeform 178">
              <a:extLst>
                <a:ext uri="{FF2B5EF4-FFF2-40B4-BE49-F238E27FC236}">
                  <a16:creationId xmlns:a16="http://schemas.microsoft.com/office/drawing/2014/main" id="{013AE565-5A88-494E-B97F-5D1F11661AE9}"/>
                </a:ext>
              </a:extLst>
            </p:cNvPr>
            <p:cNvSpPr/>
            <p:nvPr/>
          </p:nvSpPr>
          <p:spPr>
            <a:xfrm>
              <a:off x="20168293" y="2438871"/>
              <a:ext cx="8645" cy="252071"/>
            </a:xfrm>
            <a:custGeom>
              <a:avLst/>
              <a:gdLst>
                <a:gd name="connsiteX0" fmla="*/ 2128 w 8645"/>
                <a:gd name="connsiteY0" fmla="*/ 252235 h 252071"/>
                <a:gd name="connsiteX1" fmla="*/ 2128 w 8645"/>
                <a:gd name="connsiteY1" fmla="*/ 164 h 252071"/>
              </a:gdLst>
              <a:ahLst/>
              <a:cxnLst>
                <a:cxn ang="0">
                  <a:pos x="connsiteX0" y="connsiteY0"/>
                </a:cxn>
                <a:cxn ang="0">
                  <a:pos x="connsiteX1" y="connsiteY1"/>
                </a:cxn>
              </a:cxnLst>
              <a:rect l="l" t="t" r="r" b="b"/>
              <a:pathLst>
                <a:path w="8645" h="252071">
                  <a:moveTo>
                    <a:pt x="2128" y="252235"/>
                  </a:moveTo>
                  <a:lnTo>
                    <a:pt x="212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80" name="Freeform 179">
              <a:extLst>
                <a:ext uri="{FF2B5EF4-FFF2-40B4-BE49-F238E27FC236}">
                  <a16:creationId xmlns:a16="http://schemas.microsoft.com/office/drawing/2014/main" id="{5FF1A7C2-1C38-6F4A-B25C-0063AB52FF2F}"/>
                </a:ext>
              </a:extLst>
            </p:cNvPr>
            <p:cNvSpPr/>
            <p:nvPr/>
          </p:nvSpPr>
          <p:spPr>
            <a:xfrm>
              <a:off x="21025964" y="2438871"/>
              <a:ext cx="8645" cy="252071"/>
            </a:xfrm>
            <a:custGeom>
              <a:avLst/>
              <a:gdLst>
                <a:gd name="connsiteX0" fmla="*/ 2227 w 8645"/>
                <a:gd name="connsiteY0" fmla="*/ 252235 h 252071"/>
                <a:gd name="connsiteX1" fmla="*/ 2227 w 8645"/>
                <a:gd name="connsiteY1" fmla="*/ 164 h 252071"/>
              </a:gdLst>
              <a:ahLst/>
              <a:cxnLst>
                <a:cxn ang="0">
                  <a:pos x="connsiteX0" y="connsiteY0"/>
                </a:cxn>
                <a:cxn ang="0">
                  <a:pos x="connsiteX1" y="connsiteY1"/>
                </a:cxn>
              </a:cxnLst>
              <a:rect l="l" t="t" r="r" b="b"/>
              <a:pathLst>
                <a:path w="8645" h="252071">
                  <a:moveTo>
                    <a:pt x="2227" y="252235"/>
                  </a:moveTo>
                  <a:lnTo>
                    <a:pt x="222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81" name="Freeform 180">
              <a:extLst>
                <a:ext uri="{FF2B5EF4-FFF2-40B4-BE49-F238E27FC236}">
                  <a16:creationId xmlns:a16="http://schemas.microsoft.com/office/drawing/2014/main" id="{DB1D3818-3D13-ED49-B818-891E865246E0}"/>
                </a:ext>
              </a:extLst>
            </p:cNvPr>
            <p:cNvSpPr/>
            <p:nvPr/>
          </p:nvSpPr>
          <p:spPr>
            <a:xfrm>
              <a:off x="21883636" y="2438871"/>
              <a:ext cx="8645" cy="252071"/>
            </a:xfrm>
            <a:custGeom>
              <a:avLst/>
              <a:gdLst>
                <a:gd name="connsiteX0" fmla="*/ 2326 w 8645"/>
                <a:gd name="connsiteY0" fmla="*/ 252235 h 252071"/>
                <a:gd name="connsiteX1" fmla="*/ 2326 w 8645"/>
                <a:gd name="connsiteY1" fmla="*/ 164 h 252071"/>
              </a:gdLst>
              <a:ahLst/>
              <a:cxnLst>
                <a:cxn ang="0">
                  <a:pos x="connsiteX0" y="connsiteY0"/>
                </a:cxn>
                <a:cxn ang="0">
                  <a:pos x="connsiteX1" y="connsiteY1"/>
                </a:cxn>
              </a:cxnLst>
              <a:rect l="l" t="t" r="r" b="b"/>
              <a:pathLst>
                <a:path w="8645" h="252071">
                  <a:moveTo>
                    <a:pt x="2326" y="252235"/>
                  </a:moveTo>
                  <a:lnTo>
                    <a:pt x="232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82" name="Freeform 181">
              <a:extLst>
                <a:ext uri="{FF2B5EF4-FFF2-40B4-BE49-F238E27FC236}">
                  <a16:creationId xmlns:a16="http://schemas.microsoft.com/office/drawing/2014/main" id="{6FBFE698-E2F5-0947-A066-97C3C156CFFD}"/>
                </a:ext>
              </a:extLst>
            </p:cNvPr>
            <p:cNvSpPr/>
            <p:nvPr/>
          </p:nvSpPr>
          <p:spPr>
            <a:xfrm>
              <a:off x="22741308" y="2438871"/>
              <a:ext cx="8645" cy="252071"/>
            </a:xfrm>
            <a:custGeom>
              <a:avLst/>
              <a:gdLst>
                <a:gd name="connsiteX0" fmla="*/ 2426 w 8645"/>
                <a:gd name="connsiteY0" fmla="*/ 252235 h 252071"/>
                <a:gd name="connsiteX1" fmla="*/ 2426 w 8645"/>
                <a:gd name="connsiteY1" fmla="*/ 164 h 252071"/>
              </a:gdLst>
              <a:ahLst/>
              <a:cxnLst>
                <a:cxn ang="0">
                  <a:pos x="connsiteX0" y="connsiteY0"/>
                </a:cxn>
                <a:cxn ang="0">
                  <a:pos x="connsiteX1" y="connsiteY1"/>
                </a:cxn>
              </a:cxnLst>
              <a:rect l="l" t="t" r="r" b="b"/>
              <a:pathLst>
                <a:path w="8645" h="252071">
                  <a:moveTo>
                    <a:pt x="2426" y="252235"/>
                  </a:moveTo>
                  <a:lnTo>
                    <a:pt x="242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83" name="Freeform 182">
              <a:extLst>
                <a:ext uri="{FF2B5EF4-FFF2-40B4-BE49-F238E27FC236}">
                  <a16:creationId xmlns:a16="http://schemas.microsoft.com/office/drawing/2014/main" id="{9B1CEF64-413C-2441-ABA2-4E431D14834B}"/>
                </a:ext>
              </a:extLst>
            </p:cNvPr>
            <p:cNvSpPr/>
            <p:nvPr/>
          </p:nvSpPr>
          <p:spPr>
            <a:xfrm>
              <a:off x="23598980" y="2438871"/>
              <a:ext cx="8645" cy="252071"/>
            </a:xfrm>
            <a:custGeom>
              <a:avLst/>
              <a:gdLst>
                <a:gd name="connsiteX0" fmla="*/ 2525 w 8645"/>
                <a:gd name="connsiteY0" fmla="*/ 252235 h 252071"/>
                <a:gd name="connsiteX1" fmla="*/ 2525 w 8645"/>
                <a:gd name="connsiteY1" fmla="*/ 164 h 252071"/>
              </a:gdLst>
              <a:ahLst/>
              <a:cxnLst>
                <a:cxn ang="0">
                  <a:pos x="connsiteX0" y="connsiteY0"/>
                </a:cxn>
                <a:cxn ang="0">
                  <a:pos x="connsiteX1" y="connsiteY1"/>
                </a:cxn>
              </a:cxnLst>
              <a:rect l="l" t="t" r="r" b="b"/>
              <a:pathLst>
                <a:path w="8645" h="252071">
                  <a:moveTo>
                    <a:pt x="2525" y="252235"/>
                  </a:moveTo>
                  <a:lnTo>
                    <a:pt x="252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84" name="Freeform 183">
              <a:extLst>
                <a:ext uri="{FF2B5EF4-FFF2-40B4-BE49-F238E27FC236}">
                  <a16:creationId xmlns:a16="http://schemas.microsoft.com/office/drawing/2014/main" id="{D8BB4045-64A8-7E4D-8D6D-FF6FE7D0DE78}"/>
                </a:ext>
              </a:extLst>
            </p:cNvPr>
            <p:cNvSpPr/>
            <p:nvPr/>
          </p:nvSpPr>
          <p:spPr>
            <a:xfrm>
              <a:off x="24456652" y="2438871"/>
              <a:ext cx="8645" cy="252071"/>
            </a:xfrm>
            <a:custGeom>
              <a:avLst/>
              <a:gdLst>
                <a:gd name="connsiteX0" fmla="*/ 2624 w 8645"/>
                <a:gd name="connsiteY0" fmla="*/ 252235 h 252071"/>
                <a:gd name="connsiteX1" fmla="*/ 2624 w 8645"/>
                <a:gd name="connsiteY1" fmla="*/ 164 h 252071"/>
              </a:gdLst>
              <a:ahLst/>
              <a:cxnLst>
                <a:cxn ang="0">
                  <a:pos x="connsiteX0" y="connsiteY0"/>
                </a:cxn>
                <a:cxn ang="0">
                  <a:pos x="connsiteX1" y="connsiteY1"/>
                </a:cxn>
              </a:cxnLst>
              <a:rect l="l" t="t" r="r" b="b"/>
              <a:pathLst>
                <a:path w="8645" h="252071">
                  <a:moveTo>
                    <a:pt x="2624" y="252235"/>
                  </a:moveTo>
                  <a:lnTo>
                    <a:pt x="262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85" name="Freeform 184">
              <a:extLst>
                <a:ext uri="{FF2B5EF4-FFF2-40B4-BE49-F238E27FC236}">
                  <a16:creationId xmlns:a16="http://schemas.microsoft.com/office/drawing/2014/main" id="{962E533B-2E49-5740-9B79-2C25C8DC3513}"/>
                </a:ext>
              </a:extLst>
            </p:cNvPr>
            <p:cNvSpPr/>
            <p:nvPr/>
          </p:nvSpPr>
          <p:spPr>
            <a:xfrm>
              <a:off x="25314324" y="2438871"/>
              <a:ext cx="8645" cy="252071"/>
            </a:xfrm>
            <a:custGeom>
              <a:avLst/>
              <a:gdLst>
                <a:gd name="connsiteX0" fmla="*/ 2723 w 8645"/>
                <a:gd name="connsiteY0" fmla="*/ 252235 h 252071"/>
                <a:gd name="connsiteX1" fmla="*/ 2723 w 8645"/>
                <a:gd name="connsiteY1" fmla="*/ 164 h 252071"/>
              </a:gdLst>
              <a:ahLst/>
              <a:cxnLst>
                <a:cxn ang="0">
                  <a:pos x="connsiteX0" y="connsiteY0"/>
                </a:cxn>
                <a:cxn ang="0">
                  <a:pos x="connsiteX1" y="connsiteY1"/>
                </a:cxn>
              </a:cxnLst>
              <a:rect l="l" t="t" r="r" b="b"/>
              <a:pathLst>
                <a:path w="8645" h="252071">
                  <a:moveTo>
                    <a:pt x="2723" y="252235"/>
                  </a:moveTo>
                  <a:lnTo>
                    <a:pt x="272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86" name="Freeform 185">
              <a:extLst>
                <a:ext uri="{FF2B5EF4-FFF2-40B4-BE49-F238E27FC236}">
                  <a16:creationId xmlns:a16="http://schemas.microsoft.com/office/drawing/2014/main" id="{4CDC6CC0-0AEE-E24C-A12C-2A875B87E48C}"/>
                </a:ext>
              </a:extLst>
            </p:cNvPr>
            <p:cNvSpPr/>
            <p:nvPr/>
          </p:nvSpPr>
          <p:spPr>
            <a:xfrm>
              <a:off x="26171996" y="2438871"/>
              <a:ext cx="8645" cy="252071"/>
            </a:xfrm>
            <a:custGeom>
              <a:avLst/>
              <a:gdLst>
                <a:gd name="connsiteX0" fmla="*/ 2822 w 8645"/>
                <a:gd name="connsiteY0" fmla="*/ 252235 h 252071"/>
                <a:gd name="connsiteX1" fmla="*/ 2822 w 8645"/>
                <a:gd name="connsiteY1" fmla="*/ 164 h 252071"/>
              </a:gdLst>
              <a:ahLst/>
              <a:cxnLst>
                <a:cxn ang="0">
                  <a:pos x="connsiteX0" y="connsiteY0"/>
                </a:cxn>
                <a:cxn ang="0">
                  <a:pos x="connsiteX1" y="connsiteY1"/>
                </a:cxn>
              </a:cxnLst>
              <a:rect l="l" t="t" r="r" b="b"/>
              <a:pathLst>
                <a:path w="8645" h="252071">
                  <a:moveTo>
                    <a:pt x="2822" y="252235"/>
                  </a:moveTo>
                  <a:lnTo>
                    <a:pt x="282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87" name="Freeform 186">
              <a:extLst>
                <a:ext uri="{FF2B5EF4-FFF2-40B4-BE49-F238E27FC236}">
                  <a16:creationId xmlns:a16="http://schemas.microsoft.com/office/drawing/2014/main" id="{42BE5F58-FEB7-524B-A3BF-7862AB9B49C1}"/>
                </a:ext>
              </a:extLst>
            </p:cNvPr>
            <p:cNvSpPr/>
            <p:nvPr/>
          </p:nvSpPr>
          <p:spPr>
            <a:xfrm>
              <a:off x="27029668" y="2438871"/>
              <a:ext cx="8645" cy="252071"/>
            </a:xfrm>
            <a:custGeom>
              <a:avLst/>
              <a:gdLst>
                <a:gd name="connsiteX0" fmla="*/ 2922 w 8645"/>
                <a:gd name="connsiteY0" fmla="*/ 252235 h 252071"/>
                <a:gd name="connsiteX1" fmla="*/ 2922 w 8645"/>
                <a:gd name="connsiteY1" fmla="*/ 164 h 252071"/>
              </a:gdLst>
              <a:ahLst/>
              <a:cxnLst>
                <a:cxn ang="0">
                  <a:pos x="connsiteX0" y="connsiteY0"/>
                </a:cxn>
                <a:cxn ang="0">
                  <a:pos x="connsiteX1" y="connsiteY1"/>
                </a:cxn>
              </a:cxnLst>
              <a:rect l="l" t="t" r="r" b="b"/>
              <a:pathLst>
                <a:path w="8645" h="252071">
                  <a:moveTo>
                    <a:pt x="2922" y="252235"/>
                  </a:moveTo>
                  <a:lnTo>
                    <a:pt x="292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88" name="Freeform 187">
              <a:extLst>
                <a:ext uri="{FF2B5EF4-FFF2-40B4-BE49-F238E27FC236}">
                  <a16:creationId xmlns:a16="http://schemas.microsoft.com/office/drawing/2014/main" id="{D5DF63E1-5BD0-C84D-A015-C4949238BBE0}"/>
                </a:ext>
              </a:extLst>
            </p:cNvPr>
            <p:cNvSpPr/>
            <p:nvPr/>
          </p:nvSpPr>
          <p:spPr>
            <a:xfrm>
              <a:off x="27887340" y="2438871"/>
              <a:ext cx="8645" cy="252071"/>
            </a:xfrm>
            <a:custGeom>
              <a:avLst/>
              <a:gdLst>
                <a:gd name="connsiteX0" fmla="*/ 3021 w 8645"/>
                <a:gd name="connsiteY0" fmla="*/ 252235 h 252071"/>
                <a:gd name="connsiteX1" fmla="*/ 3021 w 8645"/>
                <a:gd name="connsiteY1" fmla="*/ 164 h 252071"/>
              </a:gdLst>
              <a:ahLst/>
              <a:cxnLst>
                <a:cxn ang="0">
                  <a:pos x="connsiteX0" y="connsiteY0"/>
                </a:cxn>
                <a:cxn ang="0">
                  <a:pos x="connsiteX1" y="connsiteY1"/>
                </a:cxn>
              </a:cxnLst>
              <a:rect l="l" t="t" r="r" b="b"/>
              <a:pathLst>
                <a:path w="8645" h="252071">
                  <a:moveTo>
                    <a:pt x="3021" y="252235"/>
                  </a:moveTo>
                  <a:lnTo>
                    <a:pt x="302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89" name="Freeform 188">
              <a:extLst>
                <a:ext uri="{FF2B5EF4-FFF2-40B4-BE49-F238E27FC236}">
                  <a16:creationId xmlns:a16="http://schemas.microsoft.com/office/drawing/2014/main" id="{D020797D-364F-2E4E-A9D2-4D69678E136B}"/>
                </a:ext>
              </a:extLst>
            </p:cNvPr>
            <p:cNvSpPr/>
            <p:nvPr/>
          </p:nvSpPr>
          <p:spPr>
            <a:xfrm>
              <a:off x="28745012" y="2438871"/>
              <a:ext cx="8645" cy="252071"/>
            </a:xfrm>
            <a:custGeom>
              <a:avLst/>
              <a:gdLst>
                <a:gd name="connsiteX0" fmla="*/ 3120 w 8645"/>
                <a:gd name="connsiteY0" fmla="*/ 252235 h 252071"/>
                <a:gd name="connsiteX1" fmla="*/ 3120 w 8645"/>
                <a:gd name="connsiteY1" fmla="*/ 164 h 252071"/>
              </a:gdLst>
              <a:ahLst/>
              <a:cxnLst>
                <a:cxn ang="0">
                  <a:pos x="connsiteX0" y="connsiteY0"/>
                </a:cxn>
                <a:cxn ang="0">
                  <a:pos x="connsiteX1" y="connsiteY1"/>
                </a:cxn>
              </a:cxnLst>
              <a:rect l="l" t="t" r="r" b="b"/>
              <a:pathLst>
                <a:path w="8645" h="252071">
                  <a:moveTo>
                    <a:pt x="3120" y="252235"/>
                  </a:moveTo>
                  <a:lnTo>
                    <a:pt x="312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90" name="Freeform 189">
              <a:extLst>
                <a:ext uri="{FF2B5EF4-FFF2-40B4-BE49-F238E27FC236}">
                  <a16:creationId xmlns:a16="http://schemas.microsoft.com/office/drawing/2014/main" id="{2E465449-F9EF-6C44-8C91-AF0F611369FB}"/>
                </a:ext>
              </a:extLst>
            </p:cNvPr>
            <p:cNvSpPr/>
            <p:nvPr/>
          </p:nvSpPr>
          <p:spPr>
            <a:xfrm>
              <a:off x="29602684" y="2438871"/>
              <a:ext cx="8645" cy="252071"/>
            </a:xfrm>
            <a:custGeom>
              <a:avLst/>
              <a:gdLst>
                <a:gd name="connsiteX0" fmla="*/ 3219 w 8645"/>
                <a:gd name="connsiteY0" fmla="*/ 252235 h 252071"/>
                <a:gd name="connsiteX1" fmla="*/ 3219 w 8645"/>
                <a:gd name="connsiteY1" fmla="*/ 164 h 252071"/>
              </a:gdLst>
              <a:ahLst/>
              <a:cxnLst>
                <a:cxn ang="0">
                  <a:pos x="connsiteX0" y="connsiteY0"/>
                </a:cxn>
                <a:cxn ang="0">
                  <a:pos x="connsiteX1" y="connsiteY1"/>
                </a:cxn>
              </a:cxnLst>
              <a:rect l="l" t="t" r="r" b="b"/>
              <a:pathLst>
                <a:path w="8645" h="252071">
                  <a:moveTo>
                    <a:pt x="3219" y="252235"/>
                  </a:moveTo>
                  <a:lnTo>
                    <a:pt x="321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91" name="Freeform 190">
              <a:extLst>
                <a:ext uri="{FF2B5EF4-FFF2-40B4-BE49-F238E27FC236}">
                  <a16:creationId xmlns:a16="http://schemas.microsoft.com/office/drawing/2014/main" id="{07A05F06-4310-2944-9532-3DE317161EE1}"/>
                </a:ext>
              </a:extLst>
            </p:cNvPr>
            <p:cNvSpPr/>
            <p:nvPr/>
          </p:nvSpPr>
          <p:spPr>
            <a:xfrm>
              <a:off x="30460356" y="2438871"/>
              <a:ext cx="8645" cy="252071"/>
            </a:xfrm>
            <a:custGeom>
              <a:avLst/>
              <a:gdLst>
                <a:gd name="connsiteX0" fmla="*/ 3318 w 8645"/>
                <a:gd name="connsiteY0" fmla="*/ 252235 h 252071"/>
                <a:gd name="connsiteX1" fmla="*/ 3318 w 8645"/>
                <a:gd name="connsiteY1" fmla="*/ 164 h 252071"/>
              </a:gdLst>
              <a:ahLst/>
              <a:cxnLst>
                <a:cxn ang="0">
                  <a:pos x="connsiteX0" y="connsiteY0"/>
                </a:cxn>
                <a:cxn ang="0">
                  <a:pos x="connsiteX1" y="connsiteY1"/>
                </a:cxn>
              </a:cxnLst>
              <a:rect l="l" t="t" r="r" b="b"/>
              <a:pathLst>
                <a:path w="8645" h="252071">
                  <a:moveTo>
                    <a:pt x="3318" y="252235"/>
                  </a:moveTo>
                  <a:lnTo>
                    <a:pt x="331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92" name="Freeform 191">
              <a:extLst>
                <a:ext uri="{FF2B5EF4-FFF2-40B4-BE49-F238E27FC236}">
                  <a16:creationId xmlns:a16="http://schemas.microsoft.com/office/drawing/2014/main" id="{96C3072F-6D21-6243-9A0D-53492DE3396D}"/>
                </a:ext>
              </a:extLst>
            </p:cNvPr>
            <p:cNvSpPr/>
            <p:nvPr/>
          </p:nvSpPr>
          <p:spPr>
            <a:xfrm>
              <a:off x="31318027" y="2438871"/>
              <a:ext cx="8645" cy="252071"/>
            </a:xfrm>
            <a:custGeom>
              <a:avLst/>
              <a:gdLst>
                <a:gd name="connsiteX0" fmla="*/ 3418 w 8645"/>
                <a:gd name="connsiteY0" fmla="*/ 252235 h 252071"/>
                <a:gd name="connsiteX1" fmla="*/ 3418 w 8645"/>
                <a:gd name="connsiteY1" fmla="*/ 164 h 252071"/>
              </a:gdLst>
              <a:ahLst/>
              <a:cxnLst>
                <a:cxn ang="0">
                  <a:pos x="connsiteX0" y="connsiteY0"/>
                </a:cxn>
                <a:cxn ang="0">
                  <a:pos x="connsiteX1" y="connsiteY1"/>
                </a:cxn>
              </a:cxnLst>
              <a:rect l="l" t="t" r="r" b="b"/>
              <a:pathLst>
                <a:path w="8645" h="252071">
                  <a:moveTo>
                    <a:pt x="3418" y="252235"/>
                  </a:moveTo>
                  <a:lnTo>
                    <a:pt x="341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93" name="Freeform 192">
              <a:extLst>
                <a:ext uri="{FF2B5EF4-FFF2-40B4-BE49-F238E27FC236}">
                  <a16:creationId xmlns:a16="http://schemas.microsoft.com/office/drawing/2014/main" id="{FA7757A3-BD39-1243-AB5D-A7ED9E19DB25}"/>
                </a:ext>
              </a:extLst>
            </p:cNvPr>
            <p:cNvSpPr/>
            <p:nvPr/>
          </p:nvSpPr>
          <p:spPr>
            <a:xfrm>
              <a:off x="32175699" y="2438871"/>
              <a:ext cx="8645" cy="252071"/>
            </a:xfrm>
            <a:custGeom>
              <a:avLst/>
              <a:gdLst>
                <a:gd name="connsiteX0" fmla="*/ 3517 w 8645"/>
                <a:gd name="connsiteY0" fmla="*/ 252235 h 252071"/>
                <a:gd name="connsiteX1" fmla="*/ 3517 w 8645"/>
                <a:gd name="connsiteY1" fmla="*/ 164 h 252071"/>
              </a:gdLst>
              <a:ahLst/>
              <a:cxnLst>
                <a:cxn ang="0">
                  <a:pos x="connsiteX0" y="connsiteY0"/>
                </a:cxn>
                <a:cxn ang="0">
                  <a:pos x="connsiteX1" y="connsiteY1"/>
                </a:cxn>
              </a:cxnLst>
              <a:rect l="l" t="t" r="r" b="b"/>
              <a:pathLst>
                <a:path w="8645" h="252071">
                  <a:moveTo>
                    <a:pt x="3517" y="252235"/>
                  </a:moveTo>
                  <a:lnTo>
                    <a:pt x="351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94" name="Freeform 193">
              <a:extLst>
                <a:ext uri="{FF2B5EF4-FFF2-40B4-BE49-F238E27FC236}">
                  <a16:creationId xmlns:a16="http://schemas.microsoft.com/office/drawing/2014/main" id="{351309D8-4F89-7640-9957-9B176805766F}"/>
                </a:ext>
              </a:extLst>
            </p:cNvPr>
            <p:cNvSpPr/>
            <p:nvPr/>
          </p:nvSpPr>
          <p:spPr>
            <a:xfrm>
              <a:off x="33033371" y="2438871"/>
              <a:ext cx="8645" cy="252071"/>
            </a:xfrm>
            <a:custGeom>
              <a:avLst/>
              <a:gdLst>
                <a:gd name="connsiteX0" fmla="*/ 3616 w 8645"/>
                <a:gd name="connsiteY0" fmla="*/ 252235 h 252071"/>
                <a:gd name="connsiteX1" fmla="*/ 3616 w 8645"/>
                <a:gd name="connsiteY1" fmla="*/ 164 h 252071"/>
              </a:gdLst>
              <a:ahLst/>
              <a:cxnLst>
                <a:cxn ang="0">
                  <a:pos x="connsiteX0" y="connsiteY0"/>
                </a:cxn>
                <a:cxn ang="0">
                  <a:pos x="connsiteX1" y="connsiteY1"/>
                </a:cxn>
              </a:cxnLst>
              <a:rect l="l" t="t" r="r" b="b"/>
              <a:pathLst>
                <a:path w="8645" h="252071">
                  <a:moveTo>
                    <a:pt x="3616" y="252235"/>
                  </a:moveTo>
                  <a:lnTo>
                    <a:pt x="361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95" name="Freeform 194">
              <a:extLst>
                <a:ext uri="{FF2B5EF4-FFF2-40B4-BE49-F238E27FC236}">
                  <a16:creationId xmlns:a16="http://schemas.microsoft.com/office/drawing/2014/main" id="{2923498B-0FC8-3E41-8AF5-8696A542C4E1}"/>
                </a:ext>
              </a:extLst>
            </p:cNvPr>
            <p:cNvSpPr/>
            <p:nvPr/>
          </p:nvSpPr>
          <p:spPr>
            <a:xfrm>
              <a:off x="33891043" y="2438871"/>
              <a:ext cx="8645" cy="252071"/>
            </a:xfrm>
            <a:custGeom>
              <a:avLst/>
              <a:gdLst>
                <a:gd name="connsiteX0" fmla="*/ 3715 w 8645"/>
                <a:gd name="connsiteY0" fmla="*/ 252235 h 252071"/>
                <a:gd name="connsiteX1" fmla="*/ 3715 w 8645"/>
                <a:gd name="connsiteY1" fmla="*/ 164 h 252071"/>
              </a:gdLst>
              <a:ahLst/>
              <a:cxnLst>
                <a:cxn ang="0">
                  <a:pos x="connsiteX0" y="connsiteY0"/>
                </a:cxn>
                <a:cxn ang="0">
                  <a:pos x="connsiteX1" y="connsiteY1"/>
                </a:cxn>
              </a:cxnLst>
              <a:rect l="l" t="t" r="r" b="b"/>
              <a:pathLst>
                <a:path w="8645" h="252071">
                  <a:moveTo>
                    <a:pt x="3715" y="252235"/>
                  </a:moveTo>
                  <a:lnTo>
                    <a:pt x="371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96" name="Freeform 195">
              <a:extLst>
                <a:ext uri="{FF2B5EF4-FFF2-40B4-BE49-F238E27FC236}">
                  <a16:creationId xmlns:a16="http://schemas.microsoft.com/office/drawing/2014/main" id="{02D8D813-19F2-E249-A932-CC918A54F089}"/>
                </a:ext>
              </a:extLst>
            </p:cNvPr>
            <p:cNvSpPr/>
            <p:nvPr/>
          </p:nvSpPr>
          <p:spPr>
            <a:xfrm>
              <a:off x="34748715" y="2438871"/>
              <a:ext cx="8645" cy="252071"/>
            </a:xfrm>
            <a:custGeom>
              <a:avLst/>
              <a:gdLst>
                <a:gd name="connsiteX0" fmla="*/ 3814 w 8645"/>
                <a:gd name="connsiteY0" fmla="*/ 252235 h 252071"/>
                <a:gd name="connsiteX1" fmla="*/ 3814 w 8645"/>
                <a:gd name="connsiteY1" fmla="*/ 164 h 252071"/>
              </a:gdLst>
              <a:ahLst/>
              <a:cxnLst>
                <a:cxn ang="0">
                  <a:pos x="connsiteX0" y="connsiteY0"/>
                </a:cxn>
                <a:cxn ang="0">
                  <a:pos x="connsiteX1" y="connsiteY1"/>
                </a:cxn>
              </a:cxnLst>
              <a:rect l="l" t="t" r="r" b="b"/>
              <a:pathLst>
                <a:path w="8645" h="252071">
                  <a:moveTo>
                    <a:pt x="3814" y="252235"/>
                  </a:moveTo>
                  <a:lnTo>
                    <a:pt x="381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97" name="Freeform 196">
              <a:extLst>
                <a:ext uri="{FF2B5EF4-FFF2-40B4-BE49-F238E27FC236}">
                  <a16:creationId xmlns:a16="http://schemas.microsoft.com/office/drawing/2014/main" id="{F10D610E-C394-5F47-B54C-DC9D8EE73A57}"/>
                </a:ext>
              </a:extLst>
            </p:cNvPr>
            <p:cNvSpPr/>
            <p:nvPr/>
          </p:nvSpPr>
          <p:spPr>
            <a:xfrm>
              <a:off x="35606387" y="2438871"/>
              <a:ext cx="8645" cy="252071"/>
            </a:xfrm>
            <a:custGeom>
              <a:avLst/>
              <a:gdLst>
                <a:gd name="connsiteX0" fmla="*/ 3914 w 8645"/>
                <a:gd name="connsiteY0" fmla="*/ 252235 h 252071"/>
                <a:gd name="connsiteX1" fmla="*/ 3914 w 8645"/>
                <a:gd name="connsiteY1" fmla="*/ 164 h 252071"/>
              </a:gdLst>
              <a:ahLst/>
              <a:cxnLst>
                <a:cxn ang="0">
                  <a:pos x="connsiteX0" y="connsiteY0"/>
                </a:cxn>
                <a:cxn ang="0">
                  <a:pos x="connsiteX1" y="connsiteY1"/>
                </a:cxn>
              </a:cxnLst>
              <a:rect l="l" t="t" r="r" b="b"/>
              <a:pathLst>
                <a:path w="8645" h="252071">
                  <a:moveTo>
                    <a:pt x="3914" y="252235"/>
                  </a:moveTo>
                  <a:lnTo>
                    <a:pt x="391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98" name="Freeform 197">
              <a:extLst>
                <a:ext uri="{FF2B5EF4-FFF2-40B4-BE49-F238E27FC236}">
                  <a16:creationId xmlns:a16="http://schemas.microsoft.com/office/drawing/2014/main" id="{B6A10905-0AED-0A4A-8C2D-B83D29EEE155}"/>
                </a:ext>
              </a:extLst>
            </p:cNvPr>
            <p:cNvSpPr/>
            <p:nvPr/>
          </p:nvSpPr>
          <p:spPr>
            <a:xfrm>
              <a:off x="36464059" y="2438871"/>
              <a:ext cx="8645" cy="252071"/>
            </a:xfrm>
            <a:custGeom>
              <a:avLst/>
              <a:gdLst>
                <a:gd name="connsiteX0" fmla="*/ 4013 w 8645"/>
                <a:gd name="connsiteY0" fmla="*/ 252235 h 252071"/>
                <a:gd name="connsiteX1" fmla="*/ 4013 w 8645"/>
                <a:gd name="connsiteY1" fmla="*/ 164 h 252071"/>
              </a:gdLst>
              <a:ahLst/>
              <a:cxnLst>
                <a:cxn ang="0">
                  <a:pos x="connsiteX0" y="connsiteY0"/>
                </a:cxn>
                <a:cxn ang="0">
                  <a:pos x="connsiteX1" y="connsiteY1"/>
                </a:cxn>
              </a:cxnLst>
              <a:rect l="l" t="t" r="r" b="b"/>
              <a:pathLst>
                <a:path w="8645" h="252071">
                  <a:moveTo>
                    <a:pt x="4013" y="252235"/>
                  </a:moveTo>
                  <a:lnTo>
                    <a:pt x="401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199" name="Freeform 198">
              <a:extLst>
                <a:ext uri="{FF2B5EF4-FFF2-40B4-BE49-F238E27FC236}">
                  <a16:creationId xmlns:a16="http://schemas.microsoft.com/office/drawing/2014/main" id="{F921469C-8DC8-0C4F-9105-1323F1EB0FE2}"/>
                </a:ext>
              </a:extLst>
            </p:cNvPr>
            <p:cNvSpPr/>
            <p:nvPr/>
          </p:nvSpPr>
          <p:spPr>
            <a:xfrm>
              <a:off x="37321731" y="2438871"/>
              <a:ext cx="8645" cy="252071"/>
            </a:xfrm>
            <a:custGeom>
              <a:avLst/>
              <a:gdLst>
                <a:gd name="connsiteX0" fmla="*/ 4112 w 8645"/>
                <a:gd name="connsiteY0" fmla="*/ 252235 h 252071"/>
                <a:gd name="connsiteX1" fmla="*/ 4112 w 8645"/>
                <a:gd name="connsiteY1" fmla="*/ 164 h 252071"/>
              </a:gdLst>
              <a:ahLst/>
              <a:cxnLst>
                <a:cxn ang="0">
                  <a:pos x="connsiteX0" y="connsiteY0"/>
                </a:cxn>
                <a:cxn ang="0">
                  <a:pos x="connsiteX1" y="connsiteY1"/>
                </a:cxn>
              </a:cxnLst>
              <a:rect l="l" t="t" r="r" b="b"/>
              <a:pathLst>
                <a:path w="8645" h="252071">
                  <a:moveTo>
                    <a:pt x="4112" y="252235"/>
                  </a:moveTo>
                  <a:lnTo>
                    <a:pt x="411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00" name="Freeform 199">
              <a:extLst>
                <a:ext uri="{FF2B5EF4-FFF2-40B4-BE49-F238E27FC236}">
                  <a16:creationId xmlns:a16="http://schemas.microsoft.com/office/drawing/2014/main" id="{A598BD51-B285-BD4D-A96E-62683621AC23}"/>
                </a:ext>
              </a:extLst>
            </p:cNvPr>
            <p:cNvSpPr/>
            <p:nvPr/>
          </p:nvSpPr>
          <p:spPr>
            <a:xfrm>
              <a:off x="38179403" y="2438871"/>
              <a:ext cx="8645" cy="252071"/>
            </a:xfrm>
            <a:custGeom>
              <a:avLst/>
              <a:gdLst>
                <a:gd name="connsiteX0" fmla="*/ 4211 w 8645"/>
                <a:gd name="connsiteY0" fmla="*/ 252235 h 252071"/>
                <a:gd name="connsiteX1" fmla="*/ 4211 w 8645"/>
                <a:gd name="connsiteY1" fmla="*/ 164 h 252071"/>
              </a:gdLst>
              <a:ahLst/>
              <a:cxnLst>
                <a:cxn ang="0">
                  <a:pos x="connsiteX0" y="connsiteY0"/>
                </a:cxn>
                <a:cxn ang="0">
                  <a:pos x="connsiteX1" y="connsiteY1"/>
                </a:cxn>
              </a:cxnLst>
              <a:rect l="l" t="t" r="r" b="b"/>
              <a:pathLst>
                <a:path w="8645" h="252071">
                  <a:moveTo>
                    <a:pt x="4211" y="252235"/>
                  </a:moveTo>
                  <a:lnTo>
                    <a:pt x="421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01" name="Freeform 200">
              <a:extLst>
                <a:ext uri="{FF2B5EF4-FFF2-40B4-BE49-F238E27FC236}">
                  <a16:creationId xmlns:a16="http://schemas.microsoft.com/office/drawing/2014/main" id="{17C7018B-9CD1-3445-912C-F689E025F593}"/>
                </a:ext>
              </a:extLst>
            </p:cNvPr>
            <p:cNvSpPr/>
            <p:nvPr/>
          </p:nvSpPr>
          <p:spPr>
            <a:xfrm>
              <a:off x="39037075" y="2438871"/>
              <a:ext cx="8645" cy="252071"/>
            </a:xfrm>
            <a:custGeom>
              <a:avLst/>
              <a:gdLst>
                <a:gd name="connsiteX0" fmla="*/ 4310 w 8645"/>
                <a:gd name="connsiteY0" fmla="*/ 252235 h 252071"/>
                <a:gd name="connsiteX1" fmla="*/ 4310 w 8645"/>
                <a:gd name="connsiteY1" fmla="*/ 164 h 252071"/>
              </a:gdLst>
              <a:ahLst/>
              <a:cxnLst>
                <a:cxn ang="0">
                  <a:pos x="connsiteX0" y="connsiteY0"/>
                </a:cxn>
                <a:cxn ang="0">
                  <a:pos x="connsiteX1" y="connsiteY1"/>
                </a:cxn>
              </a:cxnLst>
              <a:rect l="l" t="t" r="r" b="b"/>
              <a:pathLst>
                <a:path w="8645" h="252071">
                  <a:moveTo>
                    <a:pt x="4310" y="252235"/>
                  </a:moveTo>
                  <a:lnTo>
                    <a:pt x="431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02" name="Freeform 201">
              <a:extLst>
                <a:ext uri="{FF2B5EF4-FFF2-40B4-BE49-F238E27FC236}">
                  <a16:creationId xmlns:a16="http://schemas.microsoft.com/office/drawing/2014/main" id="{6C132749-3435-7A4A-AB95-68C5F0E1BB22}"/>
                </a:ext>
              </a:extLst>
            </p:cNvPr>
            <p:cNvSpPr/>
            <p:nvPr/>
          </p:nvSpPr>
          <p:spPr>
            <a:xfrm>
              <a:off x="39894747" y="2438871"/>
              <a:ext cx="8645" cy="252071"/>
            </a:xfrm>
            <a:custGeom>
              <a:avLst/>
              <a:gdLst>
                <a:gd name="connsiteX0" fmla="*/ 4410 w 8645"/>
                <a:gd name="connsiteY0" fmla="*/ 252235 h 252071"/>
                <a:gd name="connsiteX1" fmla="*/ 4410 w 8645"/>
                <a:gd name="connsiteY1" fmla="*/ 164 h 252071"/>
              </a:gdLst>
              <a:ahLst/>
              <a:cxnLst>
                <a:cxn ang="0">
                  <a:pos x="connsiteX0" y="connsiteY0"/>
                </a:cxn>
                <a:cxn ang="0">
                  <a:pos x="connsiteX1" y="connsiteY1"/>
                </a:cxn>
              </a:cxnLst>
              <a:rect l="l" t="t" r="r" b="b"/>
              <a:pathLst>
                <a:path w="8645" h="252071">
                  <a:moveTo>
                    <a:pt x="4410" y="252235"/>
                  </a:moveTo>
                  <a:lnTo>
                    <a:pt x="441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03" name="Freeform 202">
              <a:extLst>
                <a:ext uri="{FF2B5EF4-FFF2-40B4-BE49-F238E27FC236}">
                  <a16:creationId xmlns:a16="http://schemas.microsoft.com/office/drawing/2014/main" id="{23F91E54-77C7-7047-A711-79F7112221B5}"/>
                </a:ext>
              </a:extLst>
            </p:cNvPr>
            <p:cNvSpPr/>
            <p:nvPr/>
          </p:nvSpPr>
          <p:spPr>
            <a:xfrm>
              <a:off x="40752419" y="2438871"/>
              <a:ext cx="8645" cy="252071"/>
            </a:xfrm>
            <a:custGeom>
              <a:avLst/>
              <a:gdLst>
                <a:gd name="connsiteX0" fmla="*/ 4509 w 8645"/>
                <a:gd name="connsiteY0" fmla="*/ 252235 h 252071"/>
                <a:gd name="connsiteX1" fmla="*/ 4509 w 8645"/>
                <a:gd name="connsiteY1" fmla="*/ 164 h 252071"/>
              </a:gdLst>
              <a:ahLst/>
              <a:cxnLst>
                <a:cxn ang="0">
                  <a:pos x="connsiteX0" y="connsiteY0"/>
                </a:cxn>
                <a:cxn ang="0">
                  <a:pos x="connsiteX1" y="connsiteY1"/>
                </a:cxn>
              </a:cxnLst>
              <a:rect l="l" t="t" r="r" b="b"/>
              <a:pathLst>
                <a:path w="8645" h="252071">
                  <a:moveTo>
                    <a:pt x="4509" y="252235"/>
                  </a:moveTo>
                  <a:lnTo>
                    <a:pt x="450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04" name="Freeform 203">
              <a:extLst>
                <a:ext uri="{FF2B5EF4-FFF2-40B4-BE49-F238E27FC236}">
                  <a16:creationId xmlns:a16="http://schemas.microsoft.com/office/drawing/2014/main" id="{40DBDD46-37B5-4543-8025-6A9C1F4D4767}"/>
                </a:ext>
              </a:extLst>
            </p:cNvPr>
            <p:cNvSpPr/>
            <p:nvPr/>
          </p:nvSpPr>
          <p:spPr>
            <a:xfrm>
              <a:off x="41610091" y="2438871"/>
              <a:ext cx="8645" cy="252071"/>
            </a:xfrm>
            <a:custGeom>
              <a:avLst/>
              <a:gdLst>
                <a:gd name="connsiteX0" fmla="*/ 4608 w 8645"/>
                <a:gd name="connsiteY0" fmla="*/ 252235 h 252071"/>
                <a:gd name="connsiteX1" fmla="*/ 4608 w 8645"/>
                <a:gd name="connsiteY1" fmla="*/ 164 h 252071"/>
              </a:gdLst>
              <a:ahLst/>
              <a:cxnLst>
                <a:cxn ang="0">
                  <a:pos x="connsiteX0" y="connsiteY0"/>
                </a:cxn>
                <a:cxn ang="0">
                  <a:pos x="connsiteX1" y="connsiteY1"/>
                </a:cxn>
              </a:cxnLst>
              <a:rect l="l" t="t" r="r" b="b"/>
              <a:pathLst>
                <a:path w="8645" h="252071">
                  <a:moveTo>
                    <a:pt x="4608" y="252235"/>
                  </a:moveTo>
                  <a:lnTo>
                    <a:pt x="460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05" name="Freeform 204">
              <a:extLst>
                <a:ext uri="{FF2B5EF4-FFF2-40B4-BE49-F238E27FC236}">
                  <a16:creationId xmlns:a16="http://schemas.microsoft.com/office/drawing/2014/main" id="{CA41CDDD-EC6B-1E4F-A6C2-777203F874FF}"/>
                </a:ext>
              </a:extLst>
            </p:cNvPr>
            <p:cNvSpPr/>
            <p:nvPr/>
          </p:nvSpPr>
          <p:spPr>
            <a:xfrm>
              <a:off x="42467762" y="2438871"/>
              <a:ext cx="8645" cy="252071"/>
            </a:xfrm>
            <a:custGeom>
              <a:avLst/>
              <a:gdLst>
                <a:gd name="connsiteX0" fmla="*/ 4707 w 8645"/>
                <a:gd name="connsiteY0" fmla="*/ 252235 h 252071"/>
                <a:gd name="connsiteX1" fmla="*/ 4707 w 8645"/>
                <a:gd name="connsiteY1" fmla="*/ 164 h 252071"/>
              </a:gdLst>
              <a:ahLst/>
              <a:cxnLst>
                <a:cxn ang="0">
                  <a:pos x="connsiteX0" y="connsiteY0"/>
                </a:cxn>
                <a:cxn ang="0">
                  <a:pos x="connsiteX1" y="connsiteY1"/>
                </a:cxn>
              </a:cxnLst>
              <a:rect l="l" t="t" r="r" b="b"/>
              <a:pathLst>
                <a:path w="8645" h="252071">
                  <a:moveTo>
                    <a:pt x="4707" y="252235"/>
                  </a:moveTo>
                  <a:lnTo>
                    <a:pt x="470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06" name="Freeform 205">
              <a:extLst>
                <a:ext uri="{FF2B5EF4-FFF2-40B4-BE49-F238E27FC236}">
                  <a16:creationId xmlns:a16="http://schemas.microsoft.com/office/drawing/2014/main" id="{FE5AB287-E8E3-374D-8269-429FAEA21306}"/>
                </a:ext>
              </a:extLst>
            </p:cNvPr>
            <p:cNvSpPr/>
            <p:nvPr/>
          </p:nvSpPr>
          <p:spPr>
            <a:xfrm>
              <a:off x="43325434" y="2438871"/>
              <a:ext cx="8645" cy="252071"/>
            </a:xfrm>
            <a:custGeom>
              <a:avLst/>
              <a:gdLst>
                <a:gd name="connsiteX0" fmla="*/ 4806 w 8645"/>
                <a:gd name="connsiteY0" fmla="*/ 252235 h 252071"/>
                <a:gd name="connsiteX1" fmla="*/ 4806 w 8645"/>
                <a:gd name="connsiteY1" fmla="*/ 164 h 252071"/>
              </a:gdLst>
              <a:ahLst/>
              <a:cxnLst>
                <a:cxn ang="0">
                  <a:pos x="connsiteX0" y="connsiteY0"/>
                </a:cxn>
                <a:cxn ang="0">
                  <a:pos x="connsiteX1" y="connsiteY1"/>
                </a:cxn>
              </a:cxnLst>
              <a:rect l="l" t="t" r="r" b="b"/>
              <a:pathLst>
                <a:path w="8645" h="252071">
                  <a:moveTo>
                    <a:pt x="4806" y="252235"/>
                  </a:moveTo>
                  <a:lnTo>
                    <a:pt x="480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07" name="Freeform 206">
              <a:extLst>
                <a:ext uri="{FF2B5EF4-FFF2-40B4-BE49-F238E27FC236}">
                  <a16:creationId xmlns:a16="http://schemas.microsoft.com/office/drawing/2014/main" id="{8AAD7357-3E45-1647-93A1-1260ACD33A54}"/>
                </a:ext>
              </a:extLst>
            </p:cNvPr>
            <p:cNvSpPr/>
            <p:nvPr/>
          </p:nvSpPr>
          <p:spPr>
            <a:xfrm>
              <a:off x="44183106" y="2438871"/>
              <a:ext cx="8645" cy="252071"/>
            </a:xfrm>
            <a:custGeom>
              <a:avLst/>
              <a:gdLst>
                <a:gd name="connsiteX0" fmla="*/ 4906 w 8645"/>
                <a:gd name="connsiteY0" fmla="*/ 252235 h 252071"/>
                <a:gd name="connsiteX1" fmla="*/ 4906 w 8645"/>
                <a:gd name="connsiteY1" fmla="*/ 164 h 252071"/>
              </a:gdLst>
              <a:ahLst/>
              <a:cxnLst>
                <a:cxn ang="0">
                  <a:pos x="connsiteX0" y="connsiteY0"/>
                </a:cxn>
                <a:cxn ang="0">
                  <a:pos x="connsiteX1" y="connsiteY1"/>
                </a:cxn>
              </a:cxnLst>
              <a:rect l="l" t="t" r="r" b="b"/>
              <a:pathLst>
                <a:path w="8645" h="252071">
                  <a:moveTo>
                    <a:pt x="4906" y="252235"/>
                  </a:moveTo>
                  <a:lnTo>
                    <a:pt x="490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08" name="Freeform 207">
              <a:extLst>
                <a:ext uri="{FF2B5EF4-FFF2-40B4-BE49-F238E27FC236}">
                  <a16:creationId xmlns:a16="http://schemas.microsoft.com/office/drawing/2014/main" id="{E9114C7E-B7B4-A448-9733-9531F941D8BB}"/>
                </a:ext>
              </a:extLst>
            </p:cNvPr>
            <p:cNvSpPr/>
            <p:nvPr/>
          </p:nvSpPr>
          <p:spPr>
            <a:xfrm>
              <a:off x="45040778" y="2438871"/>
              <a:ext cx="8645" cy="252071"/>
            </a:xfrm>
            <a:custGeom>
              <a:avLst/>
              <a:gdLst>
                <a:gd name="connsiteX0" fmla="*/ 5005 w 8645"/>
                <a:gd name="connsiteY0" fmla="*/ 252235 h 252071"/>
                <a:gd name="connsiteX1" fmla="*/ 5005 w 8645"/>
                <a:gd name="connsiteY1" fmla="*/ 164 h 252071"/>
              </a:gdLst>
              <a:ahLst/>
              <a:cxnLst>
                <a:cxn ang="0">
                  <a:pos x="connsiteX0" y="connsiteY0"/>
                </a:cxn>
                <a:cxn ang="0">
                  <a:pos x="connsiteX1" y="connsiteY1"/>
                </a:cxn>
              </a:cxnLst>
              <a:rect l="l" t="t" r="r" b="b"/>
              <a:pathLst>
                <a:path w="8645" h="252071">
                  <a:moveTo>
                    <a:pt x="5005" y="252235"/>
                  </a:moveTo>
                  <a:lnTo>
                    <a:pt x="500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09" name="Freeform 208">
              <a:extLst>
                <a:ext uri="{FF2B5EF4-FFF2-40B4-BE49-F238E27FC236}">
                  <a16:creationId xmlns:a16="http://schemas.microsoft.com/office/drawing/2014/main" id="{A45AEF80-DEB3-B341-B70A-72DE319CE8C3}"/>
                </a:ext>
              </a:extLst>
            </p:cNvPr>
            <p:cNvSpPr/>
            <p:nvPr/>
          </p:nvSpPr>
          <p:spPr>
            <a:xfrm>
              <a:off x="45898450" y="2438871"/>
              <a:ext cx="8645" cy="252071"/>
            </a:xfrm>
            <a:custGeom>
              <a:avLst/>
              <a:gdLst>
                <a:gd name="connsiteX0" fmla="*/ 5104 w 8645"/>
                <a:gd name="connsiteY0" fmla="*/ 252235 h 252071"/>
                <a:gd name="connsiteX1" fmla="*/ 5104 w 8645"/>
                <a:gd name="connsiteY1" fmla="*/ 164 h 252071"/>
              </a:gdLst>
              <a:ahLst/>
              <a:cxnLst>
                <a:cxn ang="0">
                  <a:pos x="connsiteX0" y="connsiteY0"/>
                </a:cxn>
                <a:cxn ang="0">
                  <a:pos x="connsiteX1" y="connsiteY1"/>
                </a:cxn>
              </a:cxnLst>
              <a:rect l="l" t="t" r="r" b="b"/>
              <a:pathLst>
                <a:path w="8645" h="252071">
                  <a:moveTo>
                    <a:pt x="5104" y="252235"/>
                  </a:moveTo>
                  <a:lnTo>
                    <a:pt x="510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10" name="Freeform 209">
              <a:extLst>
                <a:ext uri="{FF2B5EF4-FFF2-40B4-BE49-F238E27FC236}">
                  <a16:creationId xmlns:a16="http://schemas.microsoft.com/office/drawing/2014/main" id="{64769BAF-EBF0-CD47-8202-DDAACAD8D9E5}"/>
                </a:ext>
              </a:extLst>
            </p:cNvPr>
            <p:cNvSpPr/>
            <p:nvPr/>
          </p:nvSpPr>
          <p:spPr>
            <a:xfrm>
              <a:off x="46756122" y="2438871"/>
              <a:ext cx="8645" cy="252071"/>
            </a:xfrm>
            <a:custGeom>
              <a:avLst/>
              <a:gdLst>
                <a:gd name="connsiteX0" fmla="*/ 5203 w 8645"/>
                <a:gd name="connsiteY0" fmla="*/ 252235 h 252071"/>
                <a:gd name="connsiteX1" fmla="*/ 5203 w 8645"/>
                <a:gd name="connsiteY1" fmla="*/ 164 h 252071"/>
              </a:gdLst>
              <a:ahLst/>
              <a:cxnLst>
                <a:cxn ang="0">
                  <a:pos x="connsiteX0" y="connsiteY0"/>
                </a:cxn>
                <a:cxn ang="0">
                  <a:pos x="connsiteX1" y="connsiteY1"/>
                </a:cxn>
              </a:cxnLst>
              <a:rect l="l" t="t" r="r" b="b"/>
              <a:pathLst>
                <a:path w="8645" h="252071">
                  <a:moveTo>
                    <a:pt x="5203" y="252235"/>
                  </a:moveTo>
                  <a:lnTo>
                    <a:pt x="520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11" name="Freeform 210">
              <a:extLst>
                <a:ext uri="{FF2B5EF4-FFF2-40B4-BE49-F238E27FC236}">
                  <a16:creationId xmlns:a16="http://schemas.microsoft.com/office/drawing/2014/main" id="{20E36715-07E6-0E42-B2BB-257569EFC490}"/>
                </a:ext>
              </a:extLst>
            </p:cNvPr>
            <p:cNvSpPr/>
            <p:nvPr/>
          </p:nvSpPr>
          <p:spPr>
            <a:xfrm>
              <a:off x="47613794" y="2438871"/>
              <a:ext cx="8645" cy="252071"/>
            </a:xfrm>
            <a:custGeom>
              <a:avLst/>
              <a:gdLst>
                <a:gd name="connsiteX0" fmla="*/ 5302 w 8645"/>
                <a:gd name="connsiteY0" fmla="*/ 252235 h 252071"/>
                <a:gd name="connsiteX1" fmla="*/ 5302 w 8645"/>
                <a:gd name="connsiteY1" fmla="*/ 164 h 252071"/>
              </a:gdLst>
              <a:ahLst/>
              <a:cxnLst>
                <a:cxn ang="0">
                  <a:pos x="connsiteX0" y="connsiteY0"/>
                </a:cxn>
                <a:cxn ang="0">
                  <a:pos x="connsiteX1" y="connsiteY1"/>
                </a:cxn>
              </a:cxnLst>
              <a:rect l="l" t="t" r="r" b="b"/>
              <a:pathLst>
                <a:path w="8645" h="252071">
                  <a:moveTo>
                    <a:pt x="5302" y="252235"/>
                  </a:moveTo>
                  <a:lnTo>
                    <a:pt x="530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12" name="Freeform 211">
              <a:extLst>
                <a:ext uri="{FF2B5EF4-FFF2-40B4-BE49-F238E27FC236}">
                  <a16:creationId xmlns:a16="http://schemas.microsoft.com/office/drawing/2014/main" id="{7D063FA5-2D3B-CA44-B87F-BD7975E9D408}"/>
                </a:ext>
              </a:extLst>
            </p:cNvPr>
            <p:cNvSpPr/>
            <p:nvPr/>
          </p:nvSpPr>
          <p:spPr>
            <a:xfrm>
              <a:off x="48471466" y="2438871"/>
              <a:ext cx="8645" cy="252071"/>
            </a:xfrm>
            <a:custGeom>
              <a:avLst/>
              <a:gdLst>
                <a:gd name="connsiteX0" fmla="*/ 5402 w 8645"/>
                <a:gd name="connsiteY0" fmla="*/ 252235 h 252071"/>
                <a:gd name="connsiteX1" fmla="*/ 5402 w 8645"/>
                <a:gd name="connsiteY1" fmla="*/ 164 h 252071"/>
              </a:gdLst>
              <a:ahLst/>
              <a:cxnLst>
                <a:cxn ang="0">
                  <a:pos x="connsiteX0" y="connsiteY0"/>
                </a:cxn>
                <a:cxn ang="0">
                  <a:pos x="connsiteX1" y="connsiteY1"/>
                </a:cxn>
              </a:cxnLst>
              <a:rect l="l" t="t" r="r" b="b"/>
              <a:pathLst>
                <a:path w="8645" h="252071">
                  <a:moveTo>
                    <a:pt x="5402" y="252235"/>
                  </a:moveTo>
                  <a:lnTo>
                    <a:pt x="540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13" name="Freeform 212">
              <a:extLst>
                <a:ext uri="{FF2B5EF4-FFF2-40B4-BE49-F238E27FC236}">
                  <a16:creationId xmlns:a16="http://schemas.microsoft.com/office/drawing/2014/main" id="{4795CBB0-E494-2D43-9B38-2848ABA153BF}"/>
                </a:ext>
              </a:extLst>
            </p:cNvPr>
            <p:cNvSpPr/>
            <p:nvPr/>
          </p:nvSpPr>
          <p:spPr>
            <a:xfrm>
              <a:off x="49329138" y="2438871"/>
              <a:ext cx="8645" cy="252071"/>
            </a:xfrm>
            <a:custGeom>
              <a:avLst/>
              <a:gdLst>
                <a:gd name="connsiteX0" fmla="*/ 5501 w 8645"/>
                <a:gd name="connsiteY0" fmla="*/ 252235 h 252071"/>
                <a:gd name="connsiteX1" fmla="*/ 5501 w 8645"/>
                <a:gd name="connsiteY1" fmla="*/ 164 h 252071"/>
              </a:gdLst>
              <a:ahLst/>
              <a:cxnLst>
                <a:cxn ang="0">
                  <a:pos x="connsiteX0" y="connsiteY0"/>
                </a:cxn>
                <a:cxn ang="0">
                  <a:pos x="connsiteX1" y="connsiteY1"/>
                </a:cxn>
              </a:cxnLst>
              <a:rect l="l" t="t" r="r" b="b"/>
              <a:pathLst>
                <a:path w="8645" h="252071">
                  <a:moveTo>
                    <a:pt x="5501" y="252235"/>
                  </a:moveTo>
                  <a:lnTo>
                    <a:pt x="550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14" name="Freeform 213">
              <a:extLst>
                <a:ext uri="{FF2B5EF4-FFF2-40B4-BE49-F238E27FC236}">
                  <a16:creationId xmlns:a16="http://schemas.microsoft.com/office/drawing/2014/main" id="{E784E027-361A-DC46-8AE7-2C20F8B19486}"/>
                </a:ext>
              </a:extLst>
            </p:cNvPr>
            <p:cNvSpPr/>
            <p:nvPr/>
          </p:nvSpPr>
          <p:spPr>
            <a:xfrm>
              <a:off x="50186810" y="2438871"/>
              <a:ext cx="8645" cy="252071"/>
            </a:xfrm>
            <a:custGeom>
              <a:avLst/>
              <a:gdLst>
                <a:gd name="connsiteX0" fmla="*/ 5600 w 8645"/>
                <a:gd name="connsiteY0" fmla="*/ 252235 h 252071"/>
                <a:gd name="connsiteX1" fmla="*/ 5600 w 8645"/>
                <a:gd name="connsiteY1" fmla="*/ 164 h 252071"/>
              </a:gdLst>
              <a:ahLst/>
              <a:cxnLst>
                <a:cxn ang="0">
                  <a:pos x="connsiteX0" y="connsiteY0"/>
                </a:cxn>
                <a:cxn ang="0">
                  <a:pos x="connsiteX1" y="connsiteY1"/>
                </a:cxn>
              </a:cxnLst>
              <a:rect l="l" t="t" r="r" b="b"/>
              <a:pathLst>
                <a:path w="8645" h="252071">
                  <a:moveTo>
                    <a:pt x="5600" y="252235"/>
                  </a:moveTo>
                  <a:lnTo>
                    <a:pt x="560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15" name="Freeform 214">
              <a:extLst>
                <a:ext uri="{FF2B5EF4-FFF2-40B4-BE49-F238E27FC236}">
                  <a16:creationId xmlns:a16="http://schemas.microsoft.com/office/drawing/2014/main" id="{4AD95D74-3393-FF4F-9EB8-FAB366D93545}"/>
                </a:ext>
              </a:extLst>
            </p:cNvPr>
            <p:cNvSpPr/>
            <p:nvPr/>
          </p:nvSpPr>
          <p:spPr>
            <a:xfrm>
              <a:off x="51044482" y="2438871"/>
              <a:ext cx="8645" cy="252071"/>
            </a:xfrm>
            <a:custGeom>
              <a:avLst/>
              <a:gdLst>
                <a:gd name="connsiteX0" fmla="*/ 5699 w 8645"/>
                <a:gd name="connsiteY0" fmla="*/ 252235 h 252071"/>
                <a:gd name="connsiteX1" fmla="*/ 5699 w 8645"/>
                <a:gd name="connsiteY1" fmla="*/ 164 h 252071"/>
              </a:gdLst>
              <a:ahLst/>
              <a:cxnLst>
                <a:cxn ang="0">
                  <a:pos x="connsiteX0" y="connsiteY0"/>
                </a:cxn>
                <a:cxn ang="0">
                  <a:pos x="connsiteX1" y="connsiteY1"/>
                </a:cxn>
              </a:cxnLst>
              <a:rect l="l" t="t" r="r" b="b"/>
              <a:pathLst>
                <a:path w="8645" h="252071">
                  <a:moveTo>
                    <a:pt x="5699" y="252235"/>
                  </a:moveTo>
                  <a:lnTo>
                    <a:pt x="569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16" name="Freeform 215">
              <a:extLst>
                <a:ext uri="{FF2B5EF4-FFF2-40B4-BE49-F238E27FC236}">
                  <a16:creationId xmlns:a16="http://schemas.microsoft.com/office/drawing/2014/main" id="{6CC03B11-3FF4-E74C-8833-728C2E50B50D}"/>
                </a:ext>
              </a:extLst>
            </p:cNvPr>
            <p:cNvSpPr/>
            <p:nvPr/>
          </p:nvSpPr>
          <p:spPr>
            <a:xfrm>
              <a:off x="51902154" y="2438871"/>
              <a:ext cx="8645" cy="252071"/>
            </a:xfrm>
            <a:custGeom>
              <a:avLst/>
              <a:gdLst>
                <a:gd name="connsiteX0" fmla="*/ 5798 w 8645"/>
                <a:gd name="connsiteY0" fmla="*/ 252235 h 252071"/>
                <a:gd name="connsiteX1" fmla="*/ 5798 w 8645"/>
                <a:gd name="connsiteY1" fmla="*/ 164 h 252071"/>
              </a:gdLst>
              <a:ahLst/>
              <a:cxnLst>
                <a:cxn ang="0">
                  <a:pos x="connsiteX0" y="connsiteY0"/>
                </a:cxn>
                <a:cxn ang="0">
                  <a:pos x="connsiteX1" y="connsiteY1"/>
                </a:cxn>
              </a:cxnLst>
              <a:rect l="l" t="t" r="r" b="b"/>
              <a:pathLst>
                <a:path w="8645" h="252071">
                  <a:moveTo>
                    <a:pt x="5798" y="252235"/>
                  </a:moveTo>
                  <a:lnTo>
                    <a:pt x="579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17" name="Freeform 216">
              <a:extLst>
                <a:ext uri="{FF2B5EF4-FFF2-40B4-BE49-F238E27FC236}">
                  <a16:creationId xmlns:a16="http://schemas.microsoft.com/office/drawing/2014/main" id="{DC819B5E-11AA-E844-8FBF-687CA8A730EB}"/>
                </a:ext>
              </a:extLst>
            </p:cNvPr>
            <p:cNvSpPr/>
            <p:nvPr/>
          </p:nvSpPr>
          <p:spPr>
            <a:xfrm>
              <a:off x="52759826" y="2438871"/>
              <a:ext cx="8645" cy="252071"/>
            </a:xfrm>
            <a:custGeom>
              <a:avLst/>
              <a:gdLst>
                <a:gd name="connsiteX0" fmla="*/ 5898 w 8645"/>
                <a:gd name="connsiteY0" fmla="*/ 252235 h 252071"/>
                <a:gd name="connsiteX1" fmla="*/ 5898 w 8645"/>
                <a:gd name="connsiteY1" fmla="*/ 164 h 252071"/>
              </a:gdLst>
              <a:ahLst/>
              <a:cxnLst>
                <a:cxn ang="0">
                  <a:pos x="connsiteX0" y="connsiteY0"/>
                </a:cxn>
                <a:cxn ang="0">
                  <a:pos x="connsiteX1" y="connsiteY1"/>
                </a:cxn>
              </a:cxnLst>
              <a:rect l="l" t="t" r="r" b="b"/>
              <a:pathLst>
                <a:path w="8645" h="252071">
                  <a:moveTo>
                    <a:pt x="5898" y="252235"/>
                  </a:moveTo>
                  <a:lnTo>
                    <a:pt x="589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18" name="Freeform 217">
              <a:extLst>
                <a:ext uri="{FF2B5EF4-FFF2-40B4-BE49-F238E27FC236}">
                  <a16:creationId xmlns:a16="http://schemas.microsoft.com/office/drawing/2014/main" id="{423F36D4-82BE-594E-8A0C-29E19B1BA235}"/>
                </a:ext>
              </a:extLst>
            </p:cNvPr>
            <p:cNvSpPr/>
            <p:nvPr/>
          </p:nvSpPr>
          <p:spPr>
            <a:xfrm>
              <a:off x="53617497" y="2438871"/>
              <a:ext cx="8645" cy="252071"/>
            </a:xfrm>
            <a:custGeom>
              <a:avLst/>
              <a:gdLst>
                <a:gd name="connsiteX0" fmla="*/ 5997 w 8645"/>
                <a:gd name="connsiteY0" fmla="*/ 252235 h 252071"/>
                <a:gd name="connsiteX1" fmla="*/ 5997 w 8645"/>
                <a:gd name="connsiteY1" fmla="*/ 164 h 252071"/>
              </a:gdLst>
              <a:ahLst/>
              <a:cxnLst>
                <a:cxn ang="0">
                  <a:pos x="connsiteX0" y="connsiteY0"/>
                </a:cxn>
                <a:cxn ang="0">
                  <a:pos x="connsiteX1" y="connsiteY1"/>
                </a:cxn>
              </a:cxnLst>
              <a:rect l="l" t="t" r="r" b="b"/>
              <a:pathLst>
                <a:path w="8645" h="252071">
                  <a:moveTo>
                    <a:pt x="5997" y="252235"/>
                  </a:moveTo>
                  <a:lnTo>
                    <a:pt x="599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19" name="Freeform 218">
              <a:extLst>
                <a:ext uri="{FF2B5EF4-FFF2-40B4-BE49-F238E27FC236}">
                  <a16:creationId xmlns:a16="http://schemas.microsoft.com/office/drawing/2014/main" id="{653F7A68-0D6D-3642-8995-6C9091C3A00A}"/>
                </a:ext>
              </a:extLst>
            </p:cNvPr>
            <p:cNvSpPr/>
            <p:nvPr/>
          </p:nvSpPr>
          <p:spPr>
            <a:xfrm>
              <a:off x="54475169" y="2438871"/>
              <a:ext cx="8645" cy="252071"/>
            </a:xfrm>
            <a:custGeom>
              <a:avLst/>
              <a:gdLst>
                <a:gd name="connsiteX0" fmla="*/ 6096 w 8645"/>
                <a:gd name="connsiteY0" fmla="*/ 252235 h 252071"/>
                <a:gd name="connsiteX1" fmla="*/ 6096 w 8645"/>
                <a:gd name="connsiteY1" fmla="*/ 164 h 252071"/>
              </a:gdLst>
              <a:ahLst/>
              <a:cxnLst>
                <a:cxn ang="0">
                  <a:pos x="connsiteX0" y="connsiteY0"/>
                </a:cxn>
                <a:cxn ang="0">
                  <a:pos x="connsiteX1" y="connsiteY1"/>
                </a:cxn>
              </a:cxnLst>
              <a:rect l="l" t="t" r="r" b="b"/>
              <a:pathLst>
                <a:path w="8645" h="252071">
                  <a:moveTo>
                    <a:pt x="6096" y="252235"/>
                  </a:moveTo>
                  <a:lnTo>
                    <a:pt x="609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20" name="Freeform 219">
              <a:extLst>
                <a:ext uri="{FF2B5EF4-FFF2-40B4-BE49-F238E27FC236}">
                  <a16:creationId xmlns:a16="http://schemas.microsoft.com/office/drawing/2014/main" id="{A4A3B362-D505-4B4A-AE52-7E24AA88AF20}"/>
                </a:ext>
              </a:extLst>
            </p:cNvPr>
            <p:cNvSpPr/>
            <p:nvPr/>
          </p:nvSpPr>
          <p:spPr>
            <a:xfrm>
              <a:off x="55332841" y="2438871"/>
              <a:ext cx="8645" cy="252071"/>
            </a:xfrm>
            <a:custGeom>
              <a:avLst/>
              <a:gdLst>
                <a:gd name="connsiteX0" fmla="*/ 6195 w 8645"/>
                <a:gd name="connsiteY0" fmla="*/ 252235 h 252071"/>
                <a:gd name="connsiteX1" fmla="*/ 6195 w 8645"/>
                <a:gd name="connsiteY1" fmla="*/ 164 h 252071"/>
              </a:gdLst>
              <a:ahLst/>
              <a:cxnLst>
                <a:cxn ang="0">
                  <a:pos x="connsiteX0" y="connsiteY0"/>
                </a:cxn>
                <a:cxn ang="0">
                  <a:pos x="connsiteX1" y="connsiteY1"/>
                </a:cxn>
              </a:cxnLst>
              <a:rect l="l" t="t" r="r" b="b"/>
              <a:pathLst>
                <a:path w="8645" h="252071">
                  <a:moveTo>
                    <a:pt x="6195" y="252235"/>
                  </a:moveTo>
                  <a:lnTo>
                    <a:pt x="619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21" name="Freeform 220">
              <a:extLst>
                <a:ext uri="{FF2B5EF4-FFF2-40B4-BE49-F238E27FC236}">
                  <a16:creationId xmlns:a16="http://schemas.microsoft.com/office/drawing/2014/main" id="{8D3C108A-DE36-9D49-A1B5-CE6A2315C9D9}"/>
                </a:ext>
              </a:extLst>
            </p:cNvPr>
            <p:cNvSpPr/>
            <p:nvPr/>
          </p:nvSpPr>
          <p:spPr>
            <a:xfrm>
              <a:off x="56190513" y="2438871"/>
              <a:ext cx="8645" cy="252071"/>
            </a:xfrm>
            <a:custGeom>
              <a:avLst/>
              <a:gdLst>
                <a:gd name="connsiteX0" fmla="*/ 6294 w 8645"/>
                <a:gd name="connsiteY0" fmla="*/ 252235 h 252071"/>
                <a:gd name="connsiteX1" fmla="*/ 6294 w 8645"/>
                <a:gd name="connsiteY1" fmla="*/ 164 h 252071"/>
              </a:gdLst>
              <a:ahLst/>
              <a:cxnLst>
                <a:cxn ang="0">
                  <a:pos x="connsiteX0" y="connsiteY0"/>
                </a:cxn>
                <a:cxn ang="0">
                  <a:pos x="connsiteX1" y="connsiteY1"/>
                </a:cxn>
              </a:cxnLst>
              <a:rect l="l" t="t" r="r" b="b"/>
              <a:pathLst>
                <a:path w="8645" h="252071">
                  <a:moveTo>
                    <a:pt x="6294" y="252235"/>
                  </a:moveTo>
                  <a:lnTo>
                    <a:pt x="629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22" name="Freeform 221">
              <a:extLst>
                <a:ext uri="{FF2B5EF4-FFF2-40B4-BE49-F238E27FC236}">
                  <a16:creationId xmlns:a16="http://schemas.microsoft.com/office/drawing/2014/main" id="{F74CE81A-5285-DC4B-B9DA-E3E115F9E5CD}"/>
                </a:ext>
              </a:extLst>
            </p:cNvPr>
            <p:cNvSpPr/>
            <p:nvPr/>
          </p:nvSpPr>
          <p:spPr>
            <a:xfrm>
              <a:off x="57048185" y="2438871"/>
              <a:ext cx="8645" cy="252071"/>
            </a:xfrm>
            <a:custGeom>
              <a:avLst/>
              <a:gdLst>
                <a:gd name="connsiteX0" fmla="*/ 6394 w 8645"/>
                <a:gd name="connsiteY0" fmla="*/ 252235 h 252071"/>
                <a:gd name="connsiteX1" fmla="*/ 6394 w 8645"/>
                <a:gd name="connsiteY1" fmla="*/ 164 h 252071"/>
              </a:gdLst>
              <a:ahLst/>
              <a:cxnLst>
                <a:cxn ang="0">
                  <a:pos x="connsiteX0" y="connsiteY0"/>
                </a:cxn>
                <a:cxn ang="0">
                  <a:pos x="connsiteX1" y="connsiteY1"/>
                </a:cxn>
              </a:cxnLst>
              <a:rect l="l" t="t" r="r" b="b"/>
              <a:pathLst>
                <a:path w="8645" h="252071">
                  <a:moveTo>
                    <a:pt x="6394" y="252235"/>
                  </a:moveTo>
                  <a:lnTo>
                    <a:pt x="639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23" name="Freeform 222">
              <a:extLst>
                <a:ext uri="{FF2B5EF4-FFF2-40B4-BE49-F238E27FC236}">
                  <a16:creationId xmlns:a16="http://schemas.microsoft.com/office/drawing/2014/main" id="{E6C6A7D1-8D86-3943-9FE2-B686909B5CA1}"/>
                </a:ext>
              </a:extLst>
            </p:cNvPr>
            <p:cNvSpPr/>
            <p:nvPr/>
          </p:nvSpPr>
          <p:spPr>
            <a:xfrm>
              <a:off x="57905857" y="2438871"/>
              <a:ext cx="8645" cy="252071"/>
            </a:xfrm>
            <a:custGeom>
              <a:avLst/>
              <a:gdLst>
                <a:gd name="connsiteX0" fmla="*/ 6493 w 8645"/>
                <a:gd name="connsiteY0" fmla="*/ 252235 h 252071"/>
                <a:gd name="connsiteX1" fmla="*/ 6493 w 8645"/>
                <a:gd name="connsiteY1" fmla="*/ 164 h 252071"/>
              </a:gdLst>
              <a:ahLst/>
              <a:cxnLst>
                <a:cxn ang="0">
                  <a:pos x="connsiteX0" y="connsiteY0"/>
                </a:cxn>
                <a:cxn ang="0">
                  <a:pos x="connsiteX1" y="connsiteY1"/>
                </a:cxn>
              </a:cxnLst>
              <a:rect l="l" t="t" r="r" b="b"/>
              <a:pathLst>
                <a:path w="8645" h="252071">
                  <a:moveTo>
                    <a:pt x="6493" y="252235"/>
                  </a:moveTo>
                  <a:lnTo>
                    <a:pt x="649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24" name="Freeform 223">
              <a:extLst>
                <a:ext uri="{FF2B5EF4-FFF2-40B4-BE49-F238E27FC236}">
                  <a16:creationId xmlns:a16="http://schemas.microsoft.com/office/drawing/2014/main" id="{8C27F25E-045B-D24F-9F78-307A7546287F}"/>
                </a:ext>
              </a:extLst>
            </p:cNvPr>
            <p:cNvSpPr/>
            <p:nvPr/>
          </p:nvSpPr>
          <p:spPr>
            <a:xfrm>
              <a:off x="58763529" y="2438871"/>
              <a:ext cx="8645" cy="252071"/>
            </a:xfrm>
            <a:custGeom>
              <a:avLst/>
              <a:gdLst>
                <a:gd name="connsiteX0" fmla="*/ 6592 w 8645"/>
                <a:gd name="connsiteY0" fmla="*/ 252235 h 252071"/>
                <a:gd name="connsiteX1" fmla="*/ 6592 w 8645"/>
                <a:gd name="connsiteY1" fmla="*/ 164 h 252071"/>
              </a:gdLst>
              <a:ahLst/>
              <a:cxnLst>
                <a:cxn ang="0">
                  <a:pos x="connsiteX0" y="connsiteY0"/>
                </a:cxn>
                <a:cxn ang="0">
                  <a:pos x="connsiteX1" y="connsiteY1"/>
                </a:cxn>
              </a:cxnLst>
              <a:rect l="l" t="t" r="r" b="b"/>
              <a:pathLst>
                <a:path w="8645" h="252071">
                  <a:moveTo>
                    <a:pt x="6592" y="252235"/>
                  </a:moveTo>
                  <a:lnTo>
                    <a:pt x="659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25" name="Freeform 224">
              <a:extLst>
                <a:ext uri="{FF2B5EF4-FFF2-40B4-BE49-F238E27FC236}">
                  <a16:creationId xmlns:a16="http://schemas.microsoft.com/office/drawing/2014/main" id="{529BFDE5-1D8C-614A-A280-7BF29102D060}"/>
                </a:ext>
              </a:extLst>
            </p:cNvPr>
            <p:cNvSpPr/>
            <p:nvPr/>
          </p:nvSpPr>
          <p:spPr>
            <a:xfrm>
              <a:off x="59621201" y="2438871"/>
              <a:ext cx="8645" cy="252071"/>
            </a:xfrm>
            <a:custGeom>
              <a:avLst/>
              <a:gdLst>
                <a:gd name="connsiteX0" fmla="*/ 6691 w 8645"/>
                <a:gd name="connsiteY0" fmla="*/ 252235 h 252071"/>
                <a:gd name="connsiteX1" fmla="*/ 6691 w 8645"/>
                <a:gd name="connsiteY1" fmla="*/ 164 h 252071"/>
              </a:gdLst>
              <a:ahLst/>
              <a:cxnLst>
                <a:cxn ang="0">
                  <a:pos x="connsiteX0" y="connsiteY0"/>
                </a:cxn>
                <a:cxn ang="0">
                  <a:pos x="connsiteX1" y="connsiteY1"/>
                </a:cxn>
              </a:cxnLst>
              <a:rect l="l" t="t" r="r" b="b"/>
              <a:pathLst>
                <a:path w="8645" h="252071">
                  <a:moveTo>
                    <a:pt x="6691" y="252235"/>
                  </a:moveTo>
                  <a:lnTo>
                    <a:pt x="669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26" name="Freeform 225">
              <a:extLst>
                <a:ext uri="{FF2B5EF4-FFF2-40B4-BE49-F238E27FC236}">
                  <a16:creationId xmlns:a16="http://schemas.microsoft.com/office/drawing/2014/main" id="{5FF52052-CC94-3249-A0D2-AF8AD8413578}"/>
                </a:ext>
              </a:extLst>
            </p:cNvPr>
            <p:cNvSpPr/>
            <p:nvPr/>
          </p:nvSpPr>
          <p:spPr>
            <a:xfrm>
              <a:off x="60478873" y="2438871"/>
              <a:ext cx="8645" cy="252071"/>
            </a:xfrm>
            <a:custGeom>
              <a:avLst/>
              <a:gdLst>
                <a:gd name="connsiteX0" fmla="*/ 6790 w 8645"/>
                <a:gd name="connsiteY0" fmla="*/ 252235 h 252071"/>
                <a:gd name="connsiteX1" fmla="*/ 6790 w 8645"/>
                <a:gd name="connsiteY1" fmla="*/ 164 h 252071"/>
              </a:gdLst>
              <a:ahLst/>
              <a:cxnLst>
                <a:cxn ang="0">
                  <a:pos x="connsiteX0" y="connsiteY0"/>
                </a:cxn>
                <a:cxn ang="0">
                  <a:pos x="connsiteX1" y="connsiteY1"/>
                </a:cxn>
              </a:cxnLst>
              <a:rect l="l" t="t" r="r" b="b"/>
              <a:pathLst>
                <a:path w="8645" h="252071">
                  <a:moveTo>
                    <a:pt x="6790" y="252235"/>
                  </a:moveTo>
                  <a:lnTo>
                    <a:pt x="679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27" name="Freeform 226">
              <a:extLst>
                <a:ext uri="{FF2B5EF4-FFF2-40B4-BE49-F238E27FC236}">
                  <a16:creationId xmlns:a16="http://schemas.microsoft.com/office/drawing/2014/main" id="{B6389685-055B-3D45-BB21-4CF174F62327}"/>
                </a:ext>
              </a:extLst>
            </p:cNvPr>
            <p:cNvSpPr/>
            <p:nvPr/>
          </p:nvSpPr>
          <p:spPr>
            <a:xfrm>
              <a:off x="61336545" y="2438871"/>
              <a:ext cx="8645" cy="252071"/>
            </a:xfrm>
            <a:custGeom>
              <a:avLst/>
              <a:gdLst>
                <a:gd name="connsiteX0" fmla="*/ 6890 w 8645"/>
                <a:gd name="connsiteY0" fmla="*/ 252235 h 252071"/>
                <a:gd name="connsiteX1" fmla="*/ 6890 w 8645"/>
                <a:gd name="connsiteY1" fmla="*/ 164 h 252071"/>
              </a:gdLst>
              <a:ahLst/>
              <a:cxnLst>
                <a:cxn ang="0">
                  <a:pos x="connsiteX0" y="connsiteY0"/>
                </a:cxn>
                <a:cxn ang="0">
                  <a:pos x="connsiteX1" y="connsiteY1"/>
                </a:cxn>
              </a:cxnLst>
              <a:rect l="l" t="t" r="r" b="b"/>
              <a:pathLst>
                <a:path w="8645" h="252071">
                  <a:moveTo>
                    <a:pt x="6890" y="252235"/>
                  </a:moveTo>
                  <a:lnTo>
                    <a:pt x="689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28" name="Freeform 227">
              <a:extLst>
                <a:ext uri="{FF2B5EF4-FFF2-40B4-BE49-F238E27FC236}">
                  <a16:creationId xmlns:a16="http://schemas.microsoft.com/office/drawing/2014/main" id="{5F6E0426-0E66-2846-9FFA-EC5A7D7E8025}"/>
                </a:ext>
              </a:extLst>
            </p:cNvPr>
            <p:cNvSpPr/>
            <p:nvPr/>
          </p:nvSpPr>
          <p:spPr>
            <a:xfrm>
              <a:off x="62194217" y="2438871"/>
              <a:ext cx="8645" cy="252071"/>
            </a:xfrm>
            <a:custGeom>
              <a:avLst/>
              <a:gdLst>
                <a:gd name="connsiteX0" fmla="*/ 6989 w 8645"/>
                <a:gd name="connsiteY0" fmla="*/ 252235 h 252071"/>
                <a:gd name="connsiteX1" fmla="*/ 6989 w 8645"/>
                <a:gd name="connsiteY1" fmla="*/ 164 h 252071"/>
              </a:gdLst>
              <a:ahLst/>
              <a:cxnLst>
                <a:cxn ang="0">
                  <a:pos x="connsiteX0" y="connsiteY0"/>
                </a:cxn>
                <a:cxn ang="0">
                  <a:pos x="connsiteX1" y="connsiteY1"/>
                </a:cxn>
              </a:cxnLst>
              <a:rect l="l" t="t" r="r" b="b"/>
              <a:pathLst>
                <a:path w="8645" h="252071">
                  <a:moveTo>
                    <a:pt x="6989" y="252235"/>
                  </a:moveTo>
                  <a:lnTo>
                    <a:pt x="698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29" name="Freeform 228">
              <a:extLst>
                <a:ext uri="{FF2B5EF4-FFF2-40B4-BE49-F238E27FC236}">
                  <a16:creationId xmlns:a16="http://schemas.microsoft.com/office/drawing/2014/main" id="{EC7327BC-194A-A84D-AD72-761FBFA6D121}"/>
                </a:ext>
              </a:extLst>
            </p:cNvPr>
            <p:cNvSpPr/>
            <p:nvPr/>
          </p:nvSpPr>
          <p:spPr>
            <a:xfrm>
              <a:off x="63051889" y="2438871"/>
              <a:ext cx="8645" cy="252071"/>
            </a:xfrm>
            <a:custGeom>
              <a:avLst/>
              <a:gdLst>
                <a:gd name="connsiteX0" fmla="*/ 7088 w 8645"/>
                <a:gd name="connsiteY0" fmla="*/ 252235 h 252071"/>
                <a:gd name="connsiteX1" fmla="*/ 7088 w 8645"/>
                <a:gd name="connsiteY1" fmla="*/ 164 h 252071"/>
              </a:gdLst>
              <a:ahLst/>
              <a:cxnLst>
                <a:cxn ang="0">
                  <a:pos x="connsiteX0" y="connsiteY0"/>
                </a:cxn>
                <a:cxn ang="0">
                  <a:pos x="connsiteX1" y="connsiteY1"/>
                </a:cxn>
              </a:cxnLst>
              <a:rect l="l" t="t" r="r" b="b"/>
              <a:pathLst>
                <a:path w="8645" h="252071">
                  <a:moveTo>
                    <a:pt x="7088" y="252235"/>
                  </a:moveTo>
                  <a:lnTo>
                    <a:pt x="708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30" name="Freeform 229">
              <a:extLst>
                <a:ext uri="{FF2B5EF4-FFF2-40B4-BE49-F238E27FC236}">
                  <a16:creationId xmlns:a16="http://schemas.microsoft.com/office/drawing/2014/main" id="{6F06D623-E0A5-3F49-A35C-B29536B0FBB8}"/>
                </a:ext>
              </a:extLst>
            </p:cNvPr>
            <p:cNvSpPr/>
            <p:nvPr/>
          </p:nvSpPr>
          <p:spPr>
            <a:xfrm>
              <a:off x="63909560" y="2438871"/>
              <a:ext cx="8645" cy="252071"/>
            </a:xfrm>
            <a:custGeom>
              <a:avLst/>
              <a:gdLst>
                <a:gd name="connsiteX0" fmla="*/ 7187 w 8645"/>
                <a:gd name="connsiteY0" fmla="*/ 252235 h 252071"/>
                <a:gd name="connsiteX1" fmla="*/ 7187 w 8645"/>
                <a:gd name="connsiteY1" fmla="*/ 164 h 252071"/>
              </a:gdLst>
              <a:ahLst/>
              <a:cxnLst>
                <a:cxn ang="0">
                  <a:pos x="connsiteX0" y="connsiteY0"/>
                </a:cxn>
                <a:cxn ang="0">
                  <a:pos x="connsiteX1" y="connsiteY1"/>
                </a:cxn>
              </a:cxnLst>
              <a:rect l="l" t="t" r="r" b="b"/>
              <a:pathLst>
                <a:path w="8645" h="252071">
                  <a:moveTo>
                    <a:pt x="7187" y="252235"/>
                  </a:moveTo>
                  <a:lnTo>
                    <a:pt x="718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31" name="Freeform 230">
              <a:extLst>
                <a:ext uri="{FF2B5EF4-FFF2-40B4-BE49-F238E27FC236}">
                  <a16:creationId xmlns:a16="http://schemas.microsoft.com/office/drawing/2014/main" id="{2304E1A0-EFC2-0548-BF27-694F09B8009D}"/>
                </a:ext>
              </a:extLst>
            </p:cNvPr>
            <p:cNvSpPr/>
            <p:nvPr/>
          </p:nvSpPr>
          <p:spPr>
            <a:xfrm>
              <a:off x="64767232" y="2438871"/>
              <a:ext cx="8645" cy="252071"/>
            </a:xfrm>
            <a:custGeom>
              <a:avLst/>
              <a:gdLst>
                <a:gd name="connsiteX0" fmla="*/ 7286 w 8645"/>
                <a:gd name="connsiteY0" fmla="*/ 252235 h 252071"/>
                <a:gd name="connsiteX1" fmla="*/ 7286 w 8645"/>
                <a:gd name="connsiteY1" fmla="*/ 164 h 252071"/>
              </a:gdLst>
              <a:ahLst/>
              <a:cxnLst>
                <a:cxn ang="0">
                  <a:pos x="connsiteX0" y="connsiteY0"/>
                </a:cxn>
                <a:cxn ang="0">
                  <a:pos x="connsiteX1" y="connsiteY1"/>
                </a:cxn>
              </a:cxnLst>
              <a:rect l="l" t="t" r="r" b="b"/>
              <a:pathLst>
                <a:path w="8645" h="252071">
                  <a:moveTo>
                    <a:pt x="7286" y="252235"/>
                  </a:moveTo>
                  <a:lnTo>
                    <a:pt x="728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32" name="Freeform 231">
              <a:extLst>
                <a:ext uri="{FF2B5EF4-FFF2-40B4-BE49-F238E27FC236}">
                  <a16:creationId xmlns:a16="http://schemas.microsoft.com/office/drawing/2014/main" id="{FDC4F53E-83C2-5347-978A-503E1D1FFCEC}"/>
                </a:ext>
              </a:extLst>
            </p:cNvPr>
            <p:cNvSpPr/>
            <p:nvPr/>
          </p:nvSpPr>
          <p:spPr>
            <a:xfrm>
              <a:off x="65624904" y="2438871"/>
              <a:ext cx="8645" cy="252071"/>
            </a:xfrm>
            <a:custGeom>
              <a:avLst/>
              <a:gdLst>
                <a:gd name="connsiteX0" fmla="*/ 7386 w 8645"/>
                <a:gd name="connsiteY0" fmla="*/ 252235 h 252071"/>
                <a:gd name="connsiteX1" fmla="*/ 7386 w 8645"/>
                <a:gd name="connsiteY1" fmla="*/ 164 h 252071"/>
              </a:gdLst>
              <a:ahLst/>
              <a:cxnLst>
                <a:cxn ang="0">
                  <a:pos x="connsiteX0" y="connsiteY0"/>
                </a:cxn>
                <a:cxn ang="0">
                  <a:pos x="connsiteX1" y="connsiteY1"/>
                </a:cxn>
              </a:cxnLst>
              <a:rect l="l" t="t" r="r" b="b"/>
              <a:pathLst>
                <a:path w="8645" h="252071">
                  <a:moveTo>
                    <a:pt x="7386" y="252235"/>
                  </a:moveTo>
                  <a:lnTo>
                    <a:pt x="738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33" name="Freeform 232">
              <a:extLst>
                <a:ext uri="{FF2B5EF4-FFF2-40B4-BE49-F238E27FC236}">
                  <a16:creationId xmlns:a16="http://schemas.microsoft.com/office/drawing/2014/main" id="{3E7998D2-8670-B24F-BA0D-47F0BFB2C825}"/>
                </a:ext>
              </a:extLst>
            </p:cNvPr>
            <p:cNvSpPr/>
            <p:nvPr/>
          </p:nvSpPr>
          <p:spPr>
            <a:xfrm>
              <a:off x="66482576" y="2438871"/>
              <a:ext cx="8645" cy="252071"/>
            </a:xfrm>
            <a:custGeom>
              <a:avLst/>
              <a:gdLst>
                <a:gd name="connsiteX0" fmla="*/ 7485 w 8645"/>
                <a:gd name="connsiteY0" fmla="*/ 252235 h 252071"/>
                <a:gd name="connsiteX1" fmla="*/ 7485 w 8645"/>
                <a:gd name="connsiteY1" fmla="*/ 164 h 252071"/>
              </a:gdLst>
              <a:ahLst/>
              <a:cxnLst>
                <a:cxn ang="0">
                  <a:pos x="connsiteX0" y="connsiteY0"/>
                </a:cxn>
                <a:cxn ang="0">
                  <a:pos x="connsiteX1" y="connsiteY1"/>
                </a:cxn>
              </a:cxnLst>
              <a:rect l="l" t="t" r="r" b="b"/>
              <a:pathLst>
                <a:path w="8645" h="252071">
                  <a:moveTo>
                    <a:pt x="7485" y="252235"/>
                  </a:moveTo>
                  <a:lnTo>
                    <a:pt x="748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34" name="Freeform 233">
              <a:extLst>
                <a:ext uri="{FF2B5EF4-FFF2-40B4-BE49-F238E27FC236}">
                  <a16:creationId xmlns:a16="http://schemas.microsoft.com/office/drawing/2014/main" id="{93762737-A47D-D646-B3A5-F8889709D2F7}"/>
                </a:ext>
              </a:extLst>
            </p:cNvPr>
            <p:cNvSpPr/>
            <p:nvPr/>
          </p:nvSpPr>
          <p:spPr>
            <a:xfrm>
              <a:off x="67340248" y="2438871"/>
              <a:ext cx="8645" cy="252071"/>
            </a:xfrm>
            <a:custGeom>
              <a:avLst/>
              <a:gdLst>
                <a:gd name="connsiteX0" fmla="*/ 7584 w 8645"/>
                <a:gd name="connsiteY0" fmla="*/ 252235 h 252071"/>
                <a:gd name="connsiteX1" fmla="*/ 7584 w 8645"/>
                <a:gd name="connsiteY1" fmla="*/ 164 h 252071"/>
              </a:gdLst>
              <a:ahLst/>
              <a:cxnLst>
                <a:cxn ang="0">
                  <a:pos x="connsiteX0" y="connsiteY0"/>
                </a:cxn>
                <a:cxn ang="0">
                  <a:pos x="connsiteX1" y="connsiteY1"/>
                </a:cxn>
              </a:cxnLst>
              <a:rect l="l" t="t" r="r" b="b"/>
              <a:pathLst>
                <a:path w="8645" h="252071">
                  <a:moveTo>
                    <a:pt x="7584" y="252235"/>
                  </a:moveTo>
                  <a:lnTo>
                    <a:pt x="758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35" name="Freeform 234">
              <a:extLst>
                <a:ext uri="{FF2B5EF4-FFF2-40B4-BE49-F238E27FC236}">
                  <a16:creationId xmlns:a16="http://schemas.microsoft.com/office/drawing/2014/main" id="{78AB1FDC-5D06-3845-B8BB-711E0DCBF7FC}"/>
                </a:ext>
              </a:extLst>
            </p:cNvPr>
            <p:cNvSpPr/>
            <p:nvPr/>
          </p:nvSpPr>
          <p:spPr>
            <a:xfrm>
              <a:off x="68197920" y="2438871"/>
              <a:ext cx="8645" cy="252071"/>
            </a:xfrm>
            <a:custGeom>
              <a:avLst/>
              <a:gdLst>
                <a:gd name="connsiteX0" fmla="*/ 7683 w 8645"/>
                <a:gd name="connsiteY0" fmla="*/ 252235 h 252071"/>
                <a:gd name="connsiteX1" fmla="*/ 7683 w 8645"/>
                <a:gd name="connsiteY1" fmla="*/ 164 h 252071"/>
              </a:gdLst>
              <a:ahLst/>
              <a:cxnLst>
                <a:cxn ang="0">
                  <a:pos x="connsiteX0" y="connsiteY0"/>
                </a:cxn>
                <a:cxn ang="0">
                  <a:pos x="connsiteX1" y="connsiteY1"/>
                </a:cxn>
              </a:cxnLst>
              <a:rect l="l" t="t" r="r" b="b"/>
              <a:pathLst>
                <a:path w="8645" h="252071">
                  <a:moveTo>
                    <a:pt x="7683" y="252235"/>
                  </a:moveTo>
                  <a:lnTo>
                    <a:pt x="768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36" name="Freeform 235">
              <a:extLst>
                <a:ext uri="{FF2B5EF4-FFF2-40B4-BE49-F238E27FC236}">
                  <a16:creationId xmlns:a16="http://schemas.microsoft.com/office/drawing/2014/main" id="{5D2348CB-318A-F546-AAB8-176063BAFD97}"/>
                </a:ext>
              </a:extLst>
            </p:cNvPr>
            <p:cNvSpPr/>
            <p:nvPr/>
          </p:nvSpPr>
          <p:spPr>
            <a:xfrm>
              <a:off x="69055592" y="2438871"/>
              <a:ext cx="8645" cy="252071"/>
            </a:xfrm>
            <a:custGeom>
              <a:avLst/>
              <a:gdLst>
                <a:gd name="connsiteX0" fmla="*/ 7782 w 8645"/>
                <a:gd name="connsiteY0" fmla="*/ 252235 h 252071"/>
                <a:gd name="connsiteX1" fmla="*/ 7782 w 8645"/>
                <a:gd name="connsiteY1" fmla="*/ 164 h 252071"/>
              </a:gdLst>
              <a:ahLst/>
              <a:cxnLst>
                <a:cxn ang="0">
                  <a:pos x="connsiteX0" y="connsiteY0"/>
                </a:cxn>
                <a:cxn ang="0">
                  <a:pos x="connsiteX1" y="connsiteY1"/>
                </a:cxn>
              </a:cxnLst>
              <a:rect l="l" t="t" r="r" b="b"/>
              <a:pathLst>
                <a:path w="8645" h="252071">
                  <a:moveTo>
                    <a:pt x="7782" y="252235"/>
                  </a:moveTo>
                  <a:lnTo>
                    <a:pt x="778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37" name="Freeform 236">
              <a:extLst>
                <a:ext uri="{FF2B5EF4-FFF2-40B4-BE49-F238E27FC236}">
                  <a16:creationId xmlns:a16="http://schemas.microsoft.com/office/drawing/2014/main" id="{C2F93896-18D4-F54A-9CE7-787B218125C3}"/>
                </a:ext>
              </a:extLst>
            </p:cNvPr>
            <p:cNvSpPr/>
            <p:nvPr/>
          </p:nvSpPr>
          <p:spPr>
            <a:xfrm>
              <a:off x="69913264" y="2438871"/>
              <a:ext cx="8645" cy="252071"/>
            </a:xfrm>
            <a:custGeom>
              <a:avLst/>
              <a:gdLst>
                <a:gd name="connsiteX0" fmla="*/ 7882 w 8645"/>
                <a:gd name="connsiteY0" fmla="*/ 252235 h 252071"/>
                <a:gd name="connsiteX1" fmla="*/ 7882 w 8645"/>
                <a:gd name="connsiteY1" fmla="*/ 164 h 252071"/>
              </a:gdLst>
              <a:ahLst/>
              <a:cxnLst>
                <a:cxn ang="0">
                  <a:pos x="connsiteX0" y="connsiteY0"/>
                </a:cxn>
                <a:cxn ang="0">
                  <a:pos x="connsiteX1" y="connsiteY1"/>
                </a:cxn>
              </a:cxnLst>
              <a:rect l="l" t="t" r="r" b="b"/>
              <a:pathLst>
                <a:path w="8645" h="252071">
                  <a:moveTo>
                    <a:pt x="7882" y="252235"/>
                  </a:moveTo>
                  <a:lnTo>
                    <a:pt x="788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38" name="Freeform 237">
              <a:extLst>
                <a:ext uri="{FF2B5EF4-FFF2-40B4-BE49-F238E27FC236}">
                  <a16:creationId xmlns:a16="http://schemas.microsoft.com/office/drawing/2014/main" id="{78EC703E-8618-B64D-A91C-8BD56423A6B7}"/>
                </a:ext>
              </a:extLst>
            </p:cNvPr>
            <p:cNvSpPr/>
            <p:nvPr/>
          </p:nvSpPr>
          <p:spPr>
            <a:xfrm>
              <a:off x="70770936" y="2438871"/>
              <a:ext cx="8645" cy="252071"/>
            </a:xfrm>
            <a:custGeom>
              <a:avLst/>
              <a:gdLst>
                <a:gd name="connsiteX0" fmla="*/ 7981 w 8645"/>
                <a:gd name="connsiteY0" fmla="*/ 252235 h 252071"/>
                <a:gd name="connsiteX1" fmla="*/ 7981 w 8645"/>
                <a:gd name="connsiteY1" fmla="*/ 164 h 252071"/>
              </a:gdLst>
              <a:ahLst/>
              <a:cxnLst>
                <a:cxn ang="0">
                  <a:pos x="connsiteX0" y="connsiteY0"/>
                </a:cxn>
                <a:cxn ang="0">
                  <a:pos x="connsiteX1" y="connsiteY1"/>
                </a:cxn>
              </a:cxnLst>
              <a:rect l="l" t="t" r="r" b="b"/>
              <a:pathLst>
                <a:path w="8645" h="252071">
                  <a:moveTo>
                    <a:pt x="7981" y="252235"/>
                  </a:moveTo>
                  <a:lnTo>
                    <a:pt x="798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39" name="Freeform 238">
              <a:extLst>
                <a:ext uri="{FF2B5EF4-FFF2-40B4-BE49-F238E27FC236}">
                  <a16:creationId xmlns:a16="http://schemas.microsoft.com/office/drawing/2014/main" id="{E2572E2D-64CC-354D-A7B4-AEE2D71BE75D}"/>
                </a:ext>
              </a:extLst>
            </p:cNvPr>
            <p:cNvSpPr/>
            <p:nvPr/>
          </p:nvSpPr>
          <p:spPr>
            <a:xfrm>
              <a:off x="71628608" y="2438871"/>
              <a:ext cx="8645" cy="252071"/>
            </a:xfrm>
            <a:custGeom>
              <a:avLst/>
              <a:gdLst>
                <a:gd name="connsiteX0" fmla="*/ 8080 w 8645"/>
                <a:gd name="connsiteY0" fmla="*/ 252235 h 252071"/>
                <a:gd name="connsiteX1" fmla="*/ 8080 w 8645"/>
                <a:gd name="connsiteY1" fmla="*/ 164 h 252071"/>
              </a:gdLst>
              <a:ahLst/>
              <a:cxnLst>
                <a:cxn ang="0">
                  <a:pos x="connsiteX0" y="connsiteY0"/>
                </a:cxn>
                <a:cxn ang="0">
                  <a:pos x="connsiteX1" y="connsiteY1"/>
                </a:cxn>
              </a:cxnLst>
              <a:rect l="l" t="t" r="r" b="b"/>
              <a:pathLst>
                <a:path w="8645" h="252071">
                  <a:moveTo>
                    <a:pt x="8080" y="252235"/>
                  </a:moveTo>
                  <a:lnTo>
                    <a:pt x="808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40" name="Freeform 239">
              <a:extLst>
                <a:ext uri="{FF2B5EF4-FFF2-40B4-BE49-F238E27FC236}">
                  <a16:creationId xmlns:a16="http://schemas.microsoft.com/office/drawing/2014/main" id="{79B8551D-4E20-2642-B1A4-8F9064C47FA3}"/>
                </a:ext>
              </a:extLst>
            </p:cNvPr>
            <p:cNvSpPr/>
            <p:nvPr/>
          </p:nvSpPr>
          <p:spPr>
            <a:xfrm>
              <a:off x="72486280" y="2438871"/>
              <a:ext cx="8645" cy="252071"/>
            </a:xfrm>
            <a:custGeom>
              <a:avLst/>
              <a:gdLst>
                <a:gd name="connsiteX0" fmla="*/ 8179 w 8645"/>
                <a:gd name="connsiteY0" fmla="*/ 252235 h 252071"/>
                <a:gd name="connsiteX1" fmla="*/ 8179 w 8645"/>
                <a:gd name="connsiteY1" fmla="*/ 164 h 252071"/>
              </a:gdLst>
              <a:ahLst/>
              <a:cxnLst>
                <a:cxn ang="0">
                  <a:pos x="connsiteX0" y="connsiteY0"/>
                </a:cxn>
                <a:cxn ang="0">
                  <a:pos x="connsiteX1" y="connsiteY1"/>
                </a:cxn>
              </a:cxnLst>
              <a:rect l="l" t="t" r="r" b="b"/>
              <a:pathLst>
                <a:path w="8645" h="252071">
                  <a:moveTo>
                    <a:pt x="8179" y="252235"/>
                  </a:moveTo>
                  <a:lnTo>
                    <a:pt x="817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41" name="Freeform 240">
              <a:extLst>
                <a:ext uri="{FF2B5EF4-FFF2-40B4-BE49-F238E27FC236}">
                  <a16:creationId xmlns:a16="http://schemas.microsoft.com/office/drawing/2014/main" id="{43115D78-2D7D-3843-8986-640B6E7F3665}"/>
                </a:ext>
              </a:extLst>
            </p:cNvPr>
            <p:cNvSpPr/>
            <p:nvPr/>
          </p:nvSpPr>
          <p:spPr>
            <a:xfrm>
              <a:off x="73343952" y="2438871"/>
              <a:ext cx="8645" cy="252071"/>
            </a:xfrm>
            <a:custGeom>
              <a:avLst/>
              <a:gdLst>
                <a:gd name="connsiteX0" fmla="*/ 8278 w 8645"/>
                <a:gd name="connsiteY0" fmla="*/ 252235 h 252071"/>
                <a:gd name="connsiteX1" fmla="*/ 8278 w 8645"/>
                <a:gd name="connsiteY1" fmla="*/ 164 h 252071"/>
              </a:gdLst>
              <a:ahLst/>
              <a:cxnLst>
                <a:cxn ang="0">
                  <a:pos x="connsiteX0" y="connsiteY0"/>
                </a:cxn>
                <a:cxn ang="0">
                  <a:pos x="connsiteX1" y="connsiteY1"/>
                </a:cxn>
              </a:cxnLst>
              <a:rect l="l" t="t" r="r" b="b"/>
              <a:pathLst>
                <a:path w="8645" h="252071">
                  <a:moveTo>
                    <a:pt x="8278" y="252235"/>
                  </a:moveTo>
                  <a:lnTo>
                    <a:pt x="827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42" name="Freeform 241">
              <a:extLst>
                <a:ext uri="{FF2B5EF4-FFF2-40B4-BE49-F238E27FC236}">
                  <a16:creationId xmlns:a16="http://schemas.microsoft.com/office/drawing/2014/main" id="{033C2EE1-76AA-CB4B-975F-9913A0809C9C}"/>
                </a:ext>
              </a:extLst>
            </p:cNvPr>
            <p:cNvSpPr/>
            <p:nvPr/>
          </p:nvSpPr>
          <p:spPr>
            <a:xfrm>
              <a:off x="74201624" y="2438871"/>
              <a:ext cx="8645" cy="252071"/>
            </a:xfrm>
            <a:custGeom>
              <a:avLst/>
              <a:gdLst>
                <a:gd name="connsiteX0" fmla="*/ 8378 w 8645"/>
                <a:gd name="connsiteY0" fmla="*/ 252235 h 252071"/>
                <a:gd name="connsiteX1" fmla="*/ 8378 w 8645"/>
                <a:gd name="connsiteY1" fmla="*/ 164 h 252071"/>
              </a:gdLst>
              <a:ahLst/>
              <a:cxnLst>
                <a:cxn ang="0">
                  <a:pos x="connsiteX0" y="connsiteY0"/>
                </a:cxn>
                <a:cxn ang="0">
                  <a:pos x="connsiteX1" y="connsiteY1"/>
                </a:cxn>
              </a:cxnLst>
              <a:rect l="l" t="t" r="r" b="b"/>
              <a:pathLst>
                <a:path w="8645" h="252071">
                  <a:moveTo>
                    <a:pt x="8378" y="252235"/>
                  </a:moveTo>
                  <a:lnTo>
                    <a:pt x="837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43" name="Freeform 242">
              <a:extLst>
                <a:ext uri="{FF2B5EF4-FFF2-40B4-BE49-F238E27FC236}">
                  <a16:creationId xmlns:a16="http://schemas.microsoft.com/office/drawing/2014/main" id="{10DF4849-33D4-5E4C-A5F6-46CD26B81B4A}"/>
                </a:ext>
              </a:extLst>
            </p:cNvPr>
            <p:cNvSpPr/>
            <p:nvPr/>
          </p:nvSpPr>
          <p:spPr>
            <a:xfrm>
              <a:off x="75059295" y="2438871"/>
              <a:ext cx="8645" cy="252071"/>
            </a:xfrm>
            <a:custGeom>
              <a:avLst/>
              <a:gdLst>
                <a:gd name="connsiteX0" fmla="*/ 8477 w 8645"/>
                <a:gd name="connsiteY0" fmla="*/ 252235 h 252071"/>
                <a:gd name="connsiteX1" fmla="*/ 8477 w 8645"/>
                <a:gd name="connsiteY1" fmla="*/ 164 h 252071"/>
              </a:gdLst>
              <a:ahLst/>
              <a:cxnLst>
                <a:cxn ang="0">
                  <a:pos x="connsiteX0" y="connsiteY0"/>
                </a:cxn>
                <a:cxn ang="0">
                  <a:pos x="connsiteX1" y="connsiteY1"/>
                </a:cxn>
              </a:cxnLst>
              <a:rect l="l" t="t" r="r" b="b"/>
              <a:pathLst>
                <a:path w="8645" h="252071">
                  <a:moveTo>
                    <a:pt x="8477" y="252235"/>
                  </a:moveTo>
                  <a:lnTo>
                    <a:pt x="847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44" name="Freeform 243">
              <a:extLst>
                <a:ext uri="{FF2B5EF4-FFF2-40B4-BE49-F238E27FC236}">
                  <a16:creationId xmlns:a16="http://schemas.microsoft.com/office/drawing/2014/main" id="{708D4CA0-4368-2E4D-8E1A-BC4A572B5397}"/>
                </a:ext>
              </a:extLst>
            </p:cNvPr>
            <p:cNvSpPr/>
            <p:nvPr/>
          </p:nvSpPr>
          <p:spPr>
            <a:xfrm>
              <a:off x="75916967" y="2438871"/>
              <a:ext cx="8645" cy="252071"/>
            </a:xfrm>
            <a:custGeom>
              <a:avLst/>
              <a:gdLst>
                <a:gd name="connsiteX0" fmla="*/ 8576 w 8645"/>
                <a:gd name="connsiteY0" fmla="*/ 252235 h 252071"/>
                <a:gd name="connsiteX1" fmla="*/ 8576 w 8645"/>
                <a:gd name="connsiteY1" fmla="*/ 164 h 252071"/>
              </a:gdLst>
              <a:ahLst/>
              <a:cxnLst>
                <a:cxn ang="0">
                  <a:pos x="connsiteX0" y="connsiteY0"/>
                </a:cxn>
                <a:cxn ang="0">
                  <a:pos x="connsiteX1" y="connsiteY1"/>
                </a:cxn>
              </a:cxnLst>
              <a:rect l="l" t="t" r="r" b="b"/>
              <a:pathLst>
                <a:path w="8645" h="252071">
                  <a:moveTo>
                    <a:pt x="8576" y="252235"/>
                  </a:moveTo>
                  <a:lnTo>
                    <a:pt x="857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45" name="Freeform 244">
              <a:extLst>
                <a:ext uri="{FF2B5EF4-FFF2-40B4-BE49-F238E27FC236}">
                  <a16:creationId xmlns:a16="http://schemas.microsoft.com/office/drawing/2014/main" id="{A9B67F01-5ED5-9E42-8641-9260345B4D08}"/>
                </a:ext>
              </a:extLst>
            </p:cNvPr>
            <p:cNvSpPr/>
            <p:nvPr/>
          </p:nvSpPr>
          <p:spPr>
            <a:xfrm>
              <a:off x="76774639" y="2438871"/>
              <a:ext cx="8645" cy="252071"/>
            </a:xfrm>
            <a:custGeom>
              <a:avLst/>
              <a:gdLst>
                <a:gd name="connsiteX0" fmla="*/ 8675 w 8645"/>
                <a:gd name="connsiteY0" fmla="*/ 252235 h 252071"/>
                <a:gd name="connsiteX1" fmla="*/ 8675 w 8645"/>
                <a:gd name="connsiteY1" fmla="*/ 164 h 252071"/>
              </a:gdLst>
              <a:ahLst/>
              <a:cxnLst>
                <a:cxn ang="0">
                  <a:pos x="connsiteX0" y="connsiteY0"/>
                </a:cxn>
                <a:cxn ang="0">
                  <a:pos x="connsiteX1" y="connsiteY1"/>
                </a:cxn>
              </a:cxnLst>
              <a:rect l="l" t="t" r="r" b="b"/>
              <a:pathLst>
                <a:path w="8645" h="252071">
                  <a:moveTo>
                    <a:pt x="8675" y="252235"/>
                  </a:moveTo>
                  <a:lnTo>
                    <a:pt x="867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46" name="Freeform 245">
              <a:extLst>
                <a:ext uri="{FF2B5EF4-FFF2-40B4-BE49-F238E27FC236}">
                  <a16:creationId xmlns:a16="http://schemas.microsoft.com/office/drawing/2014/main" id="{CB4D292C-3DDD-5640-9EFA-D0B6FB3B1926}"/>
                </a:ext>
              </a:extLst>
            </p:cNvPr>
            <p:cNvSpPr/>
            <p:nvPr/>
          </p:nvSpPr>
          <p:spPr>
            <a:xfrm>
              <a:off x="77632311" y="2438871"/>
              <a:ext cx="8645" cy="252071"/>
            </a:xfrm>
            <a:custGeom>
              <a:avLst/>
              <a:gdLst>
                <a:gd name="connsiteX0" fmla="*/ 8774 w 8645"/>
                <a:gd name="connsiteY0" fmla="*/ 252235 h 252071"/>
                <a:gd name="connsiteX1" fmla="*/ 8774 w 8645"/>
                <a:gd name="connsiteY1" fmla="*/ 164 h 252071"/>
              </a:gdLst>
              <a:ahLst/>
              <a:cxnLst>
                <a:cxn ang="0">
                  <a:pos x="connsiteX0" y="connsiteY0"/>
                </a:cxn>
                <a:cxn ang="0">
                  <a:pos x="connsiteX1" y="connsiteY1"/>
                </a:cxn>
              </a:cxnLst>
              <a:rect l="l" t="t" r="r" b="b"/>
              <a:pathLst>
                <a:path w="8645" h="252071">
                  <a:moveTo>
                    <a:pt x="8774" y="252235"/>
                  </a:moveTo>
                  <a:lnTo>
                    <a:pt x="877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47" name="Freeform 246">
              <a:extLst>
                <a:ext uri="{FF2B5EF4-FFF2-40B4-BE49-F238E27FC236}">
                  <a16:creationId xmlns:a16="http://schemas.microsoft.com/office/drawing/2014/main" id="{3787B821-F421-C143-ADB9-E80F825977BE}"/>
                </a:ext>
              </a:extLst>
            </p:cNvPr>
            <p:cNvSpPr/>
            <p:nvPr/>
          </p:nvSpPr>
          <p:spPr>
            <a:xfrm>
              <a:off x="78489983" y="2438871"/>
              <a:ext cx="8645" cy="252071"/>
            </a:xfrm>
            <a:custGeom>
              <a:avLst/>
              <a:gdLst>
                <a:gd name="connsiteX0" fmla="*/ 8874 w 8645"/>
                <a:gd name="connsiteY0" fmla="*/ 252235 h 252071"/>
                <a:gd name="connsiteX1" fmla="*/ 8874 w 8645"/>
                <a:gd name="connsiteY1" fmla="*/ 164 h 252071"/>
              </a:gdLst>
              <a:ahLst/>
              <a:cxnLst>
                <a:cxn ang="0">
                  <a:pos x="connsiteX0" y="connsiteY0"/>
                </a:cxn>
                <a:cxn ang="0">
                  <a:pos x="connsiteX1" y="connsiteY1"/>
                </a:cxn>
              </a:cxnLst>
              <a:rect l="l" t="t" r="r" b="b"/>
              <a:pathLst>
                <a:path w="8645" h="252071">
                  <a:moveTo>
                    <a:pt x="8874" y="252235"/>
                  </a:moveTo>
                  <a:lnTo>
                    <a:pt x="887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48" name="Freeform 247">
              <a:extLst>
                <a:ext uri="{FF2B5EF4-FFF2-40B4-BE49-F238E27FC236}">
                  <a16:creationId xmlns:a16="http://schemas.microsoft.com/office/drawing/2014/main" id="{02894982-48F5-9647-A545-58F1A9D31636}"/>
                </a:ext>
              </a:extLst>
            </p:cNvPr>
            <p:cNvSpPr/>
            <p:nvPr/>
          </p:nvSpPr>
          <p:spPr>
            <a:xfrm>
              <a:off x="79347655" y="2438871"/>
              <a:ext cx="8645" cy="252071"/>
            </a:xfrm>
            <a:custGeom>
              <a:avLst/>
              <a:gdLst>
                <a:gd name="connsiteX0" fmla="*/ 8973 w 8645"/>
                <a:gd name="connsiteY0" fmla="*/ 252235 h 252071"/>
                <a:gd name="connsiteX1" fmla="*/ 8973 w 8645"/>
                <a:gd name="connsiteY1" fmla="*/ 164 h 252071"/>
              </a:gdLst>
              <a:ahLst/>
              <a:cxnLst>
                <a:cxn ang="0">
                  <a:pos x="connsiteX0" y="connsiteY0"/>
                </a:cxn>
                <a:cxn ang="0">
                  <a:pos x="connsiteX1" y="connsiteY1"/>
                </a:cxn>
              </a:cxnLst>
              <a:rect l="l" t="t" r="r" b="b"/>
              <a:pathLst>
                <a:path w="8645" h="252071">
                  <a:moveTo>
                    <a:pt x="8973" y="252235"/>
                  </a:moveTo>
                  <a:lnTo>
                    <a:pt x="897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49" name="Freeform 248">
              <a:extLst>
                <a:ext uri="{FF2B5EF4-FFF2-40B4-BE49-F238E27FC236}">
                  <a16:creationId xmlns:a16="http://schemas.microsoft.com/office/drawing/2014/main" id="{2FF76933-ABA5-2A46-9130-601BC88AD2A4}"/>
                </a:ext>
              </a:extLst>
            </p:cNvPr>
            <p:cNvSpPr/>
            <p:nvPr/>
          </p:nvSpPr>
          <p:spPr>
            <a:xfrm>
              <a:off x="80205327" y="2438871"/>
              <a:ext cx="8645" cy="252071"/>
            </a:xfrm>
            <a:custGeom>
              <a:avLst/>
              <a:gdLst>
                <a:gd name="connsiteX0" fmla="*/ 9072 w 8645"/>
                <a:gd name="connsiteY0" fmla="*/ 252235 h 252071"/>
                <a:gd name="connsiteX1" fmla="*/ 9072 w 8645"/>
                <a:gd name="connsiteY1" fmla="*/ 164 h 252071"/>
              </a:gdLst>
              <a:ahLst/>
              <a:cxnLst>
                <a:cxn ang="0">
                  <a:pos x="connsiteX0" y="connsiteY0"/>
                </a:cxn>
                <a:cxn ang="0">
                  <a:pos x="connsiteX1" y="connsiteY1"/>
                </a:cxn>
              </a:cxnLst>
              <a:rect l="l" t="t" r="r" b="b"/>
              <a:pathLst>
                <a:path w="8645" h="252071">
                  <a:moveTo>
                    <a:pt x="9072" y="252235"/>
                  </a:moveTo>
                  <a:lnTo>
                    <a:pt x="907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50" name="Freeform 249">
              <a:extLst>
                <a:ext uri="{FF2B5EF4-FFF2-40B4-BE49-F238E27FC236}">
                  <a16:creationId xmlns:a16="http://schemas.microsoft.com/office/drawing/2014/main" id="{1C4DAC20-45F7-E548-8627-108C40216903}"/>
                </a:ext>
              </a:extLst>
            </p:cNvPr>
            <p:cNvSpPr/>
            <p:nvPr/>
          </p:nvSpPr>
          <p:spPr>
            <a:xfrm>
              <a:off x="81062999" y="2438871"/>
              <a:ext cx="8645" cy="252071"/>
            </a:xfrm>
            <a:custGeom>
              <a:avLst/>
              <a:gdLst>
                <a:gd name="connsiteX0" fmla="*/ 9171 w 8645"/>
                <a:gd name="connsiteY0" fmla="*/ 252235 h 252071"/>
                <a:gd name="connsiteX1" fmla="*/ 9171 w 8645"/>
                <a:gd name="connsiteY1" fmla="*/ 164 h 252071"/>
              </a:gdLst>
              <a:ahLst/>
              <a:cxnLst>
                <a:cxn ang="0">
                  <a:pos x="connsiteX0" y="connsiteY0"/>
                </a:cxn>
                <a:cxn ang="0">
                  <a:pos x="connsiteX1" y="connsiteY1"/>
                </a:cxn>
              </a:cxnLst>
              <a:rect l="l" t="t" r="r" b="b"/>
              <a:pathLst>
                <a:path w="8645" h="252071">
                  <a:moveTo>
                    <a:pt x="9171" y="252235"/>
                  </a:moveTo>
                  <a:lnTo>
                    <a:pt x="917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51" name="Freeform 250">
              <a:extLst>
                <a:ext uri="{FF2B5EF4-FFF2-40B4-BE49-F238E27FC236}">
                  <a16:creationId xmlns:a16="http://schemas.microsoft.com/office/drawing/2014/main" id="{1ED1864F-5643-7847-9BE4-9BEC0D97ABF6}"/>
                </a:ext>
              </a:extLst>
            </p:cNvPr>
            <p:cNvSpPr/>
            <p:nvPr/>
          </p:nvSpPr>
          <p:spPr>
            <a:xfrm>
              <a:off x="81920671" y="2438871"/>
              <a:ext cx="8645" cy="252071"/>
            </a:xfrm>
            <a:custGeom>
              <a:avLst/>
              <a:gdLst>
                <a:gd name="connsiteX0" fmla="*/ 9270 w 8645"/>
                <a:gd name="connsiteY0" fmla="*/ 252235 h 252071"/>
                <a:gd name="connsiteX1" fmla="*/ 9270 w 8645"/>
                <a:gd name="connsiteY1" fmla="*/ 164 h 252071"/>
              </a:gdLst>
              <a:ahLst/>
              <a:cxnLst>
                <a:cxn ang="0">
                  <a:pos x="connsiteX0" y="connsiteY0"/>
                </a:cxn>
                <a:cxn ang="0">
                  <a:pos x="connsiteX1" y="connsiteY1"/>
                </a:cxn>
              </a:cxnLst>
              <a:rect l="l" t="t" r="r" b="b"/>
              <a:pathLst>
                <a:path w="8645" h="252071">
                  <a:moveTo>
                    <a:pt x="9270" y="252235"/>
                  </a:moveTo>
                  <a:lnTo>
                    <a:pt x="927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52" name="Freeform 251">
              <a:extLst>
                <a:ext uri="{FF2B5EF4-FFF2-40B4-BE49-F238E27FC236}">
                  <a16:creationId xmlns:a16="http://schemas.microsoft.com/office/drawing/2014/main" id="{C30F622B-53FB-9A42-9F13-A04138F8F796}"/>
                </a:ext>
              </a:extLst>
            </p:cNvPr>
            <p:cNvSpPr/>
            <p:nvPr/>
          </p:nvSpPr>
          <p:spPr>
            <a:xfrm>
              <a:off x="82778343" y="2438871"/>
              <a:ext cx="8645" cy="252071"/>
            </a:xfrm>
            <a:custGeom>
              <a:avLst/>
              <a:gdLst>
                <a:gd name="connsiteX0" fmla="*/ 9370 w 8645"/>
                <a:gd name="connsiteY0" fmla="*/ 252235 h 252071"/>
                <a:gd name="connsiteX1" fmla="*/ 9370 w 8645"/>
                <a:gd name="connsiteY1" fmla="*/ 164 h 252071"/>
              </a:gdLst>
              <a:ahLst/>
              <a:cxnLst>
                <a:cxn ang="0">
                  <a:pos x="connsiteX0" y="connsiteY0"/>
                </a:cxn>
                <a:cxn ang="0">
                  <a:pos x="connsiteX1" y="connsiteY1"/>
                </a:cxn>
              </a:cxnLst>
              <a:rect l="l" t="t" r="r" b="b"/>
              <a:pathLst>
                <a:path w="8645" h="252071">
                  <a:moveTo>
                    <a:pt x="9370" y="252235"/>
                  </a:moveTo>
                  <a:lnTo>
                    <a:pt x="937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53" name="Freeform 252">
              <a:extLst>
                <a:ext uri="{FF2B5EF4-FFF2-40B4-BE49-F238E27FC236}">
                  <a16:creationId xmlns:a16="http://schemas.microsoft.com/office/drawing/2014/main" id="{D6A4ECBA-E74D-B440-8AD6-FABEBAA89F85}"/>
                </a:ext>
              </a:extLst>
            </p:cNvPr>
            <p:cNvSpPr/>
            <p:nvPr/>
          </p:nvSpPr>
          <p:spPr>
            <a:xfrm>
              <a:off x="83636015" y="2438871"/>
              <a:ext cx="8645" cy="252071"/>
            </a:xfrm>
            <a:custGeom>
              <a:avLst/>
              <a:gdLst>
                <a:gd name="connsiteX0" fmla="*/ 9469 w 8645"/>
                <a:gd name="connsiteY0" fmla="*/ 252235 h 252071"/>
                <a:gd name="connsiteX1" fmla="*/ 9469 w 8645"/>
                <a:gd name="connsiteY1" fmla="*/ 164 h 252071"/>
              </a:gdLst>
              <a:ahLst/>
              <a:cxnLst>
                <a:cxn ang="0">
                  <a:pos x="connsiteX0" y="connsiteY0"/>
                </a:cxn>
                <a:cxn ang="0">
                  <a:pos x="connsiteX1" y="connsiteY1"/>
                </a:cxn>
              </a:cxnLst>
              <a:rect l="l" t="t" r="r" b="b"/>
              <a:pathLst>
                <a:path w="8645" h="252071">
                  <a:moveTo>
                    <a:pt x="9469" y="252235"/>
                  </a:moveTo>
                  <a:lnTo>
                    <a:pt x="946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54" name="Freeform 253">
              <a:extLst>
                <a:ext uri="{FF2B5EF4-FFF2-40B4-BE49-F238E27FC236}">
                  <a16:creationId xmlns:a16="http://schemas.microsoft.com/office/drawing/2014/main" id="{ED8C4543-7CD4-1F44-B464-6548CD1D5ED2}"/>
                </a:ext>
              </a:extLst>
            </p:cNvPr>
            <p:cNvSpPr/>
            <p:nvPr/>
          </p:nvSpPr>
          <p:spPr>
            <a:xfrm>
              <a:off x="84493687" y="2438871"/>
              <a:ext cx="8645" cy="252071"/>
            </a:xfrm>
            <a:custGeom>
              <a:avLst/>
              <a:gdLst>
                <a:gd name="connsiteX0" fmla="*/ 9568 w 8645"/>
                <a:gd name="connsiteY0" fmla="*/ 252235 h 252071"/>
                <a:gd name="connsiteX1" fmla="*/ 9568 w 8645"/>
                <a:gd name="connsiteY1" fmla="*/ 164 h 252071"/>
              </a:gdLst>
              <a:ahLst/>
              <a:cxnLst>
                <a:cxn ang="0">
                  <a:pos x="connsiteX0" y="connsiteY0"/>
                </a:cxn>
                <a:cxn ang="0">
                  <a:pos x="connsiteX1" y="connsiteY1"/>
                </a:cxn>
              </a:cxnLst>
              <a:rect l="l" t="t" r="r" b="b"/>
              <a:pathLst>
                <a:path w="8645" h="252071">
                  <a:moveTo>
                    <a:pt x="9568" y="252235"/>
                  </a:moveTo>
                  <a:lnTo>
                    <a:pt x="956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55" name="Freeform 254">
              <a:extLst>
                <a:ext uri="{FF2B5EF4-FFF2-40B4-BE49-F238E27FC236}">
                  <a16:creationId xmlns:a16="http://schemas.microsoft.com/office/drawing/2014/main" id="{9914292B-BE39-2F49-8FC1-B014097EFA67}"/>
                </a:ext>
              </a:extLst>
            </p:cNvPr>
            <p:cNvSpPr/>
            <p:nvPr/>
          </p:nvSpPr>
          <p:spPr>
            <a:xfrm>
              <a:off x="85351358" y="2438871"/>
              <a:ext cx="8645" cy="252071"/>
            </a:xfrm>
            <a:custGeom>
              <a:avLst/>
              <a:gdLst>
                <a:gd name="connsiteX0" fmla="*/ 9667 w 8645"/>
                <a:gd name="connsiteY0" fmla="*/ 252235 h 252071"/>
                <a:gd name="connsiteX1" fmla="*/ 9667 w 8645"/>
                <a:gd name="connsiteY1" fmla="*/ 164 h 252071"/>
              </a:gdLst>
              <a:ahLst/>
              <a:cxnLst>
                <a:cxn ang="0">
                  <a:pos x="connsiteX0" y="connsiteY0"/>
                </a:cxn>
                <a:cxn ang="0">
                  <a:pos x="connsiteX1" y="connsiteY1"/>
                </a:cxn>
              </a:cxnLst>
              <a:rect l="l" t="t" r="r" b="b"/>
              <a:pathLst>
                <a:path w="8645" h="252071">
                  <a:moveTo>
                    <a:pt x="9667" y="252235"/>
                  </a:moveTo>
                  <a:lnTo>
                    <a:pt x="966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56" name="Freeform 255">
              <a:extLst>
                <a:ext uri="{FF2B5EF4-FFF2-40B4-BE49-F238E27FC236}">
                  <a16:creationId xmlns:a16="http://schemas.microsoft.com/office/drawing/2014/main" id="{45A4B983-9735-FC43-B724-CD055FC864A9}"/>
                </a:ext>
              </a:extLst>
            </p:cNvPr>
            <p:cNvSpPr/>
            <p:nvPr/>
          </p:nvSpPr>
          <p:spPr>
            <a:xfrm>
              <a:off x="86209030" y="2438871"/>
              <a:ext cx="8645" cy="252071"/>
            </a:xfrm>
            <a:custGeom>
              <a:avLst/>
              <a:gdLst>
                <a:gd name="connsiteX0" fmla="*/ 9766 w 8645"/>
                <a:gd name="connsiteY0" fmla="*/ 252235 h 252071"/>
                <a:gd name="connsiteX1" fmla="*/ 9766 w 8645"/>
                <a:gd name="connsiteY1" fmla="*/ 164 h 252071"/>
              </a:gdLst>
              <a:ahLst/>
              <a:cxnLst>
                <a:cxn ang="0">
                  <a:pos x="connsiteX0" y="connsiteY0"/>
                </a:cxn>
                <a:cxn ang="0">
                  <a:pos x="connsiteX1" y="connsiteY1"/>
                </a:cxn>
              </a:cxnLst>
              <a:rect l="l" t="t" r="r" b="b"/>
              <a:pathLst>
                <a:path w="8645" h="252071">
                  <a:moveTo>
                    <a:pt x="9766" y="252235"/>
                  </a:moveTo>
                  <a:lnTo>
                    <a:pt x="976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57" name="Freeform 256">
              <a:extLst>
                <a:ext uri="{FF2B5EF4-FFF2-40B4-BE49-F238E27FC236}">
                  <a16:creationId xmlns:a16="http://schemas.microsoft.com/office/drawing/2014/main" id="{94EA1FA5-0496-F041-9B0F-8223D9882FBD}"/>
                </a:ext>
              </a:extLst>
            </p:cNvPr>
            <p:cNvSpPr/>
            <p:nvPr/>
          </p:nvSpPr>
          <p:spPr>
            <a:xfrm>
              <a:off x="87066702" y="2438871"/>
              <a:ext cx="8645" cy="252071"/>
            </a:xfrm>
            <a:custGeom>
              <a:avLst/>
              <a:gdLst>
                <a:gd name="connsiteX0" fmla="*/ 9866 w 8645"/>
                <a:gd name="connsiteY0" fmla="*/ 252235 h 252071"/>
                <a:gd name="connsiteX1" fmla="*/ 9866 w 8645"/>
                <a:gd name="connsiteY1" fmla="*/ 164 h 252071"/>
              </a:gdLst>
              <a:ahLst/>
              <a:cxnLst>
                <a:cxn ang="0">
                  <a:pos x="connsiteX0" y="connsiteY0"/>
                </a:cxn>
                <a:cxn ang="0">
                  <a:pos x="connsiteX1" y="connsiteY1"/>
                </a:cxn>
              </a:cxnLst>
              <a:rect l="l" t="t" r="r" b="b"/>
              <a:pathLst>
                <a:path w="8645" h="252071">
                  <a:moveTo>
                    <a:pt x="9866" y="252235"/>
                  </a:moveTo>
                  <a:lnTo>
                    <a:pt x="986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58" name="Freeform 257">
              <a:extLst>
                <a:ext uri="{FF2B5EF4-FFF2-40B4-BE49-F238E27FC236}">
                  <a16:creationId xmlns:a16="http://schemas.microsoft.com/office/drawing/2014/main" id="{E7B874FF-AF78-5F49-96FB-728465B62C84}"/>
                </a:ext>
              </a:extLst>
            </p:cNvPr>
            <p:cNvSpPr/>
            <p:nvPr/>
          </p:nvSpPr>
          <p:spPr>
            <a:xfrm>
              <a:off x="87924374" y="2438871"/>
              <a:ext cx="8645" cy="252071"/>
            </a:xfrm>
            <a:custGeom>
              <a:avLst/>
              <a:gdLst>
                <a:gd name="connsiteX0" fmla="*/ 9965 w 8645"/>
                <a:gd name="connsiteY0" fmla="*/ 252235 h 252071"/>
                <a:gd name="connsiteX1" fmla="*/ 9965 w 8645"/>
                <a:gd name="connsiteY1" fmla="*/ 164 h 252071"/>
              </a:gdLst>
              <a:ahLst/>
              <a:cxnLst>
                <a:cxn ang="0">
                  <a:pos x="connsiteX0" y="connsiteY0"/>
                </a:cxn>
                <a:cxn ang="0">
                  <a:pos x="connsiteX1" y="connsiteY1"/>
                </a:cxn>
              </a:cxnLst>
              <a:rect l="l" t="t" r="r" b="b"/>
              <a:pathLst>
                <a:path w="8645" h="252071">
                  <a:moveTo>
                    <a:pt x="9965" y="252235"/>
                  </a:moveTo>
                  <a:lnTo>
                    <a:pt x="996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59" name="Freeform 258">
              <a:extLst>
                <a:ext uri="{FF2B5EF4-FFF2-40B4-BE49-F238E27FC236}">
                  <a16:creationId xmlns:a16="http://schemas.microsoft.com/office/drawing/2014/main" id="{32B83D17-D6A1-1642-A24A-134B0999F5F9}"/>
                </a:ext>
              </a:extLst>
            </p:cNvPr>
            <p:cNvSpPr/>
            <p:nvPr/>
          </p:nvSpPr>
          <p:spPr>
            <a:xfrm>
              <a:off x="88782046" y="2438871"/>
              <a:ext cx="8645" cy="252071"/>
            </a:xfrm>
            <a:custGeom>
              <a:avLst/>
              <a:gdLst>
                <a:gd name="connsiteX0" fmla="*/ 10064 w 8645"/>
                <a:gd name="connsiteY0" fmla="*/ 252235 h 252071"/>
                <a:gd name="connsiteX1" fmla="*/ 10064 w 8645"/>
                <a:gd name="connsiteY1" fmla="*/ 164 h 252071"/>
              </a:gdLst>
              <a:ahLst/>
              <a:cxnLst>
                <a:cxn ang="0">
                  <a:pos x="connsiteX0" y="connsiteY0"/>
                </a:cxn>
                <a:cxn ang="0">
                  <a:pos x="connsiteX1" y="connsiteY1"/>
                </a:cxn>
              </a:cxnLst>
              <a:rect l="l" t="t" r="r" b="b"/>
              <a:pathLst>
                <a:path w="8645" h="252071">
                  <a:moveTo>
                    <a:pt x="10064" y="252235"/>
                  </a:moveTo>
                  <a:lnTo>
                    <a:pt x="1006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60" name="Freeform 259">
              <a:extLst>
                <a:ext uri="{FF2B5EF4-FFF2-40B4-BE49-F238E27FC236}">
                  <a16:creationId xmlns:a16="http://schemas.microsoft.com/office/drawing/2014/main" id="{81A6AB32-7638-594F-A175-77EBDF5FF33D}"/>
                </a:ext>
              </a:extLst>
            </p:cNvPr>
            <p:cNvSpPr/>
            <p:nvPr/>
          </p:nvSpPr>
          <p:spPr>
            <a:xfrm>
              <a:off x="89639718" y="2438871"/>
              <a:ext cx="8645" cy="252071"/>
            </a:xfrm>
            <a:custGeom>
              <a:avLst/>
              <a:gdLst>
                <a:gd name="connsiteX0" fmla="*/ 10163 w 8645"/>
                <a:gd name="connsiteY0" fmla="*/ 252235 h 252071"/>
                <a:gd name="connsiteX1" fmla="*/ 10163 w 8645"/>
                <a:gd name="connsiteY1" fmla="*/ 164 h 252071"/>
              </a:gdLst>
              <a:ahLst/>
              <a:cxnLst>
                <a:cxn ang="0">
                  <a:pos x="connsiteX0" y="connsiteY0"/>
                </a:cxn>
                <a:cxn ang="0">
                  <a:pos x="connsiteX1" y="connsiteY1"/>
                </a:cxn>
              </a:cxnLst>
              <a:rect l="l" t="t" r="r" b="b"/>
              <a:pathLst>
                <a:path w="8645" h="252071">
                  <a:moveTo>
                    <a:pt x="10163" y="252235"/>
                  </a:moveTo>
                  <a:lnTo>
                    <a:pt x="1016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61" name="Freeform 260">
              <a:extLst>
                <a:ext uri="{FF2B5EF4-FFF2-40B4-BE49-F238E27FC236}">
                  <a16:creationId xmlns:a16="http://schemas.microsoft.com/office/drawing/2014/main" id="{7AC3E3ED-65C5-B34C-BA48-25103B39AEED}"/>
                </a:ext>
              </a:extLst>
            </p:cNvPr>
            <p:cNvSpPr/>
            <p:nvPr/>
          </p:nvSpPr>
          <p:spPr>
            <a:xfrm>
              <a:off x="90497390" y="2438871"/>
              <a:ext cx="8645" cy="252071"/>
            </a:xfrm>
            <a:custGeom>
              <a:avLst/>
              <a:gdLst>
                <a:gd name="connsiteX0" fmla="*/ 10262 w 8645"/>
                <a:gd name="connsiteY0" fmla="*/ 252235 h 252071"/>
                <a:gd name="connsiteX1" fmla="*/ 10262 w 8645"/>
                <a:gd name="connsiteY1" fmla="*/ 164 h 252071"/>
              </a:gdLst>
              <a:ahLst/>
              <a:cxnLst>
                <a:cxn ang="0">
                  <a:pos x="connsiteX0" y="connsiteY0"/>
                </a:cxn>
                <a:cxn ang="0">
                  <a:pos x="connsiteX1" y="connsiteY1"/>
                </a:cxn>
              </a:cxnLst>
              <a:rect l="l" t="t" r="r" b="b"/>
              <a:pathLst>
                <a:path w="8645" h="252071">
                  <a:moveTo>
                    <a:pt x="10262" y="252235"/>
                  </a:moveTo>
                  <a:lnTo>
                    <a:pt x="1026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62" name="Freeform 261">
              <a:extLst>
                <a:ext uri="{FF2B5EF4-FFF2-40B4-BE49-F238E27FC236}">
                  <a16:creationId xmlns:a16="http://schemas.microsoft.com/office/drawing/2014/main" id="{519E5CFB-EF65-6542-A449-B0A55ADCF7D1}"/>
                </a:ext>
              </a:extLst>
            </p:cNvPr>
            <p:cNvSpPr/>
            <p:nvPr/>
          </p:nvSpPr>
          <p:spPr>
            <a:xfrm>
              <a:off x="91355062" y="2438871"/>
              <a:ext cx="8645" cy="252071"/>
            </a:xfrm>
            <a:custGeom>
              <a:avLst/>
              <a:gdLst>
                <a:gd name="connsiteX0" fmla="*/ 10362 w 8645"/>
                <a:gd name="connsiteY0" fmla="*/ 252235 h 252071"/>
                <a:gd name="connsiteX1" fmla="*/ 10362 w 8645"/>
                <a:gd name="connsiteY1" fmla="*/ 164 h 252071"/>
              </a:gdLst>
              <a:ahLst/>
              <a:cxnLst>
                <a:cxn ang="0">
                  <a:pos x="connsiteX0" y="connsiteY0"/>
                </a:cxn>
                <a:cxn ang="0">
                  <a:pos x="connsiteX1" y="connsiteY1"/>
                </a:cxn>
              </a:cxnLst>
              <a:rect l="l" t="t" r="r" b="b"/>
              <a:pathLst>
                <a:path w="8645" h="252071">
                  <a:moveTo>
                    <a:pt x="10362" y="252235"/>
                  </a:moveTo>
                  <a:lnTo>
                    <a:pt x="1036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63" name="Freeform 262">
              <a:extLst>
                <a:ext uri="{FF2B5EF4-FFF2-40B4-BE49-F238E27FC236}">
                  <a16:creationId xmlns:a16="http://schemas.microsoft.com/office/drawing/2014/main" id="{DB2099A7-2955-9C4C-AF2F-146C9FAF63B9}"/>
                </a:ext>
              </a:extLst>
            </p:cNvPr>
            <p:cNvSpPr/>
            <p:nvPr/>
          </p:nvSpPr>
          <p:spPr>
            <a:xfrm>
              <a:off x="92212734" y="2438871"/>
              <a:ext cx="8645" cy="252071"/>
            </a:xfrm>
            <a:custGeom>
              <a:avLst/>
              <a:gdLst>
                <a:gd name="connsiteX0" fmla="*/ 10461 w 8645"/>
                <a:gd name="connsiteY0" fmla="*/ 252235 h 252071"/>
                <a:gd name="connsiteX1" fmla="*/ 10461 w 8645"/>
                <a:gd name="connsiteY1" fmla="*/ 164 h 252071"/>
              </a:gdLst>
              <a:ahLst/>
              <a:cxnLst>
                <a:cxn ang="0">
                  <a:pos x="connsiteX0" y="connsiteY0"/>
                </a:cxn>
                <a:cxn ang="0">
                  <a:pos x="connsiteX1" y="connsiteY1"/>
                </a:cxn>
              </a:cxnLst>
              <a:rect l="l" t="t" r="r" b="b"/>
              <a:pathLst>
                <a:path w="8645" h="252071">
                  <a:moveTo>
                    <a:pt x="10461" y="252235"/>
                  </a:moveTo>
                  <a:lnTo>
                    <a:pt x="1046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64" name="Freeform 263">
              <a:extLst>
                <a:ext uri="{FF2B5EF4-FFF2-40B4-BE49-F238E27FC236}">
                  <a16:creationId xmlns:a16="http://schemas.microsoft.com/office/drawing/2014/main" id="{CBCB04BA-C3AF-D64D-98DA-4842590FC623}"/>
                </a:ext>
              </a:extLst>
            </p:cNvPr>
            <p:cNvSpPr/>
            <p:nvPr/>
          </p:nvSpPr>
          <p:spPr>
            <a:xfrm>
              <a:off x="93070406" y="2438871"/>
              <a:ext cx="8645" cy="252071"/>
            </a:xfrm>
            <a:custGeom>
              <a:avLst/>
              <a:gdLst>
                <a:gd name="connsiteX0" fmla="*/ 10560 w 8645"/>
                <a:gd name="connsiteY0" fmla="*/ 252235 h 252071"/>
                <a:gd name="connsiteX1" fmla="*/ 10560 w 8645"/>
                <a:gd name="connsiteY1" fmla="*/ 164 h 252071"/>
              </a:gdLst>
              <a:ahLst/>
              <a:cxnLst>
                <a:cxn ang="0">
                  <a:pos x="connsiteX0" y="connsiteY0"/>
                </a:cxn>
                <a:cxn ang="0">
                  <a:pos x="connsiteX1" y="connsiteY1"/>
                </a:cxn>
              </a:cxnLst>
              <a:rect l="l" t="t" r="r" b="b"/>
              <a:pathLst>
                <a:path w="8645" h="252071">
                  <a:moveTo>
                    <a:pt x="10560" y="252235"/>
                  </a:moveTo>
                  <a:lnTo>
                    <a:pt x="1056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65" name="Freeform 264">
              <a:extLst>
                <a:ext uri="{FF2B5EF4-FFF2-40B4-BE49-F238E27FC236}">
                  <a16:creationId xmlns:a16="http://schemas.microsoft.com/office/drawing/2014/main" id="{67973E91-10F4-9142-9CAB-E166A5434800}"/>
                </a:ext>
              </a:extLst>
            </p:cNvPr>
            <p:cNvSpPr/>
            <p:nvPr/>
          </p:nvSpPr>
          <p:spPr>
            <a:xfrm>
              <a:off x="93928078" y="2438871"/>
              <a:ext cx="8645" cy="252071"/>
            </a:xfrm>
            <a:custGeom>
              <a:avLst/>
              <a:gdLst>
                <a:gd name="connsiteX0" fmla="*/ 10659 w 8645"/>
                <a:gd name="connsiteY0" fmla="*/ 252235 h 252071"/>
                <a:gd name="connsiteX1" fmla="*/ 10659 w 8645"/>
                <a:gd name="connsiteY1" fmla="*/ 164 h 252071"/>
              </a:gdLst>
              <a:ahLst/>
              <a:cxnLst>
                <a:cxn ang="0">
                  <a:pos x="connsiteX0" y="connsiteY0"/>
                </a:cxn>
                <a:cxn ang="0">
                  <a:pos x="connsiteX1" y="connsiteY1"/>
                </a:cxn>
              </a:cxnLst>
              <a:rect l="l" t="t" r="r" b="b"/>
              <a:pathLst>
                <a:path w="8645" h="252071">
                  <a:moveTo>
                    <a:pt x="10659" y="252235"/>
                  </a:moveTo>
                  <a:lnTo>
                    <a:pt x="1065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66" name="Freeform 265">
              <a:extLst>
                <a:ext uri="{FF2B5EF4-FFF2-40B4-BE49-F238E27FC236}">
                  <a16:creationId xmlns:a16="http://schemas.microsoft.com/office/drawing/2014/main" id="{CEBCD951-543E-A74E-8D0B-7D3DA3AFFE14}"/>
                </a:ext>
              </a:extLst>
            </p:cNvPr>
            <p:cNvSpPr/>
            <p:nvPr/>
          </p:nvSpPr>
          <p:spPr>
            <a:xfrm>
              <a:off x="94785750" y="2438871"/>
              <a:ext cx="8645" cy="252071"/>
            </a:xfrm>
            <a:custGeom>
              <a:avLst/>
              <a:gdLst>
                <a:gd name="connsiteX0" fmla="*/ 10758 w 8645"/>
                <a:gd name="connsiteY0" fmla="*/ 252235 h 252071"/>
                <a:gd name="connsiteX1" fmla="*/ 10758 w 8645"/>
                <a:gd name="connsiteY1" fmla="*/ 164 h 252071"/>
              </a:gdLst>
              <a:ahLst/>
              <a:cxnLst>
                <a:cxn ang="0">
                  <a:pos x="connsiteX0" y="connsiteY0"/>
                </a:cxn>
                <a:cxn ang="0">
                  <a:pos x="connsiteX1" y="connsiteY1"/>
                </a:cxn>
              </a:cxnLst>
              <a:rect l="l" t="t" r="r" b="b"/>
              <a:pathLst>
                <a:path w="8645" h="252071">
                  <a:moveTo>
                    <a:pt x="10758" y="252235"/>
                  </a:moveTo>
                  <a:lnTo>
                    <a:pt x="1075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67" name="Freeform 266">
              <a:extLst>
                <a:ext uri="{FF2B5EF4-FFF2-40B4-BE49-F238E27FC236}">
                  <a16:creationId xmlns:a16="http://schemas.microsoft.com/office/drawing/2014/main" id="{33AAF0CB-8152-7244-9783-11EDD07FE2CF}"/>
                </a:ext>
              </a:extLst>
            </p:cNvPr>
            <p:cNvSpPr/>
            <p:nvPr/>
          </p:nvSpPr>
          <p:spPr>
            <a:xfrm>
              <a:off x="95643422" y="2438871"/>
              <a:ext cx="8645" cy="252071"/>
            </a:xfrm>
            <a:custGeom>
              <a:avLst/>
              <a:gdLst>
                <a:gd name="connsiteX0" fmla="*/ 10858 w 8645"/>
                <a:gd name="connsiteY0" fmla="*/ 252235 h 252071"/>
                <a:gd name="connsiteX1" fmla="*/ 10858 w 8645"/>
                <a:gd name="connsiteY1" fmla="*/ 164 h 252071"/>
              </a:gdLst>
              <a:ahLst/>
              <a:cxnLst>
                <a:cxn ang="0">
                  <a:pos x="connsiteX0" y="connsiteY0"/>
                </a:cxn>
                <a:cxn ang="0">
                  <a:pos x="connsiteX1" y="connsiteY1"/>
                </a:cxn>
              </a:cxnLst>
              <a:rect l="l" t="t" r="r" b="b"/>
              <a:pathLst>
                <a:path w="8645" h="252071">
                  <a:moveTo>
                    <a:pt x="10858" y="252235"/>
                  </a:moveTo>
                  <a:lnTo>
                    <a:pt x="1085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68" name="Freeform 267">
              <a:extLst>
                <a:ext uri="{FF2B5EF4-FFF2-40B4-BE49-F238E27FC236}">
                  <a16:creationId xmlns:a16="http://schemas.microsoft.com/office/drawing/2014/main" id="{E15FF137-9B18-6C41-9359-274AC3A6033C}"/>
                </a:ext>
              </a:extLst>
            </p:cNvPr>
            <p:cNvSpPr/>
            <p:nvPr/>
          </p:nvSpPr>
          <p:spPr>
            <a:xfrm>
              <a:off x="96501093" y="2438871"/>
              <a:ext cx="8645" cy="252071"/>
            </a:xfrm>
            <a:custGeom>
              <a:avLst/>
              <a:gdLst>
                <a:gd name="connsiteX0" fmla="*/ 10957 w 8645"/>
                <a:gd name="connsiteY0" fmla="*/ 252235 h 252071"/>
                <a:gd name="connsiteX1" fmla="*/ 10957 w 8645"/>
                <a:gd name="connsiteY1" fmla="*/ 164 h 252071"/>
              </a:gdLst>
              <a:ahLst/>
              <a:cxnLst>
                <a:cxn ang="0">
                  <a:pos x="connsiteX0" y="connsiteY0"/>
                </a:cxn>
                <a:cxn ang="0">
                  <a:pos x="connsiteX1" y="connsiteY1"/>
                </a:cxn>
              </a:cxnLst>
              <a:rect l="l" t="t" r="r" b="b"/>
              <a:pathLst>
                <a:path w="8645" h="252071">
                  <a:moveTo>
                    <a:pt x="10957" y="252235"/>
                  </a:moveTo>
                  <a:lnTo>
                    <a:pt x="1095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69" name="Freeform 268">
              <a:extLst>
                <a:ext uri="{FF2B5EF4-FFF2-40B4-BE49-F238E27FC236}">
                  <a16:creationId xmlns:a16="http://schemas.microsoft.com/office/drawing/2014/main" id="{D18B9FF7-7D95-B14C-BA62-88ED9F55A981}"/>
                </a:ext>
              </a:extLst>
            </p:cNvPr>
            <p:cNvSpPr/>
            <p:nvPr/>
          </p:nvSpPr>
          <p:spPr>
            <a:xfrm>
              <a:off x="97358765" y="2438871"/>
              <a:ext cx="8645" cy="252071"/>
            </a:xfrm>
            <a:custGeom>
              <a:avLst/>
              <a:gdLst>
                <a:gd name="connsiteX0" fmla="*/ 11056 w 8645"/>
                <a:gd name="connsiteY0" fmla="*/ 252235 h 252071"/>
                <a:gd name="connsiteX1" fmla="*/ 11056 w 8645"/>
                <a:gd name="connsiteY1" fmla="*/ 164 h 252071"/>
              </a:gdLst>
              <a:ahLst/>
              <a:cxnLst>
                <a:cxn ang="0">
                  <a:pos x="connsiteX0" y="connsiteY0"/>
                </a:cxn>
                <a:cxn ang="0">
                  <a:pos x="connsiteX1" y="connsiteY1"/>
                </a:cxn>
              </a:cxnLst>
              <a:rect l="l" t="t" r="r" b="b"/>
              <a:pathLst>
                <a:path w="8645" h="252071">
                  <a:moveTo>
                    <a:pt x="11056" y="252235"/>
                  </a:moveTo>
                  <a:lnTo>
                    <a:pt x="1105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70" name="Freeform 269">
              <a:extLst>
                <a:ext uri="{FF2B5EF4-FFF2-40B4-BE49-F238E27FC236}">
                  <a16:creationId xmlns:a16="http://schemas.microsoft.com/office/drawing/2014/main" id="{80E5F772-896B-3740-87B9-0F255D45DE3C}"/>
                </a:ext>
              </a:extLst>
            </p:cNvPr>
            <p:cNvSpPr/>
            <p:nvPr/>
          </p:nvSpPr>
          <p:spPr>
            <a:xfrm>
              <a:off x="98216437" y="2438871"/>
              <a:ext cx="8645" cy="252071"/>
            </a:xfrm>
            <a:custGeom>
              <a:avLst/>
              <a:gdLst>
                <a:gd name="connsiteX0" fmla="*/ 11155 w 8645"/>
                <a:gd name="connsiteY0" fmla="*/ 252235 h 252071"/>
                <a:gd name="connsiteX1" fmla="*/ 11155 w 8645"/>
                <a:gd name="connsiteY1" fmla="*/ 164 h 252071"/>
              </a:gdLst>
              <a:ahLst/>
              <a:cxnLst>
                <a:cxn ang="0">
                  <a:pos x="connsiteX0" y="connsiteY0"/>
                </a:cxn>
                <a:cxn ang="0">
                  <a:pos x="connsiteX1" y="connsiteY1"/>
                </a:cxn>
              </a:cxnLst>
              <a:rect l="l" t="t" r="r" b="b"/>
              <a:pathLst>
                <a:path w="8645" h="252071">
                  <a:moveTo>
                    <a:pt x="11155" y="252235"/>
                  </a:moveTo>
                  <a:lnTo>
                    <a:pt x="1115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71" name="Freeform 270">
              <a:extLst>
                <a:ext uri="{FF2B5EF4-FFF2-40B4-BE49-F238E27FC236}">
                  <a16:creationId xmlns:a16="http://schemas.microsoft.com/office/drawing/2014/main" id="{1B9BE5F6-7C84-B44F-9C3E-FD3ABB8A0121}"/>
                </a:ext>
              </a:extLst>
            </p:cNvPr>
            <p:cNvSpPr/>
            <p:nvPr/>
          </p:nvSpPr>
          <p:spPr>
            <a:xfrm>
              <a:off x="99074109" y="2438871"/>
              <a:ext cx="8645" cy="252071"/>
            </a:xfrm>
            <a:custGeom>
              <a:avLst/>
              <a:gdLst>
                <a:gd name="connsiteX0" fmla="*/ 11254 w 8645"/>
                <a:gd name="connsiteY0" fmla="*/ 252235 h 252071"/>
                <a:gd name="connsiteX1" fmla="*/ 11254 w 8645"/>
                <a:gd name="connsiteY1" fmla="*/ 164 h 252071"/>
              </a:gdLst>
              <a:ahLst/>
              <a:cxnLst>
                <a:cxn ang="0">
                  <a:pos x="connsiteX0" y="connsiteY0"/>
                </a:cxn>
                <a:cxn ang="0">
                  <a:pos x="connsiteX1" y="connsiteY1"/>
                </a:cxn>
              </a:cxnLst>
              <a:rect l="l" t="t" r="r" b="b"/>
              <a:pathLst>
                <a:path w="8645" h="252071">
                  <a:moveTo>
                    <a:pt x="11254" y="252235"/>
                  </a:moveTo>
                  <a:lnTo>
                    <a:pt x="1125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72" name="Freeform 271">
              <a:extLst>
                <a:ext uri="{FF2B5EF4-FFF2-40B4-BE49-F238E27FC236}">
                  <a16:creationId xmlns:a16="http://schemas.microsoft.com/office/drawing/2014/main" id="{757B45E3-3D6A-7945-A11E-BFAC3595DE57}"/>
                </a:ext>
              </a:extLst>
            </p:cNvPr>
            <p:cNvSpPr/>
            <p:nvPr/>
          </p:nvSpPr>
          <p:spPr>
            <a:xfrm>
              <a:off x="99931781" y="2438871"/>
              <a:ext cx="8645" cy="252071"/>
            </a:xfrm>
            <a:custGeom>
              <a:avLst/>
              <a:gdLst>
                <a:gd name="connsiteX0" fmla="*/ 11354 w 8645"/>
                <a:gd name="connsiteY0" fmla="*/ 252235 h 252071"/>
                <a:gd name="connsiteX1" fmla="*/ 11354 w 8645"/>
                <a:gd name="connsiteY1" fmla="*/ 164 h 252071"/>
              </a:gdLst>
              <a:ahLst/>
              <a:cxnLst>
                <a:cxn ang="0">
                  <a:pos x="connsiteX0" y="connsiteY0"/>
                </a:cxn>
                <a:cxn ang="0">
                  <a:pos x="connsiteX1" y="connsiteY1"/>
                </a:cxn>
              </a:cxnLst>
              <a:rect l="l" t="t" r="r" b="b"/>
              <a:pathLst>
                <a:path w="8645" h="252071">
                  <a:moveTo>
                    <a:pt x="11354" y="252235"/>
                  </a:moveTo>
                  <a:lnTo>
                    <a:pt x="1135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73" name="Freeform 272">
              <a:extLst>
                <a:ext uri="{FF2B5EF4-FFF2-40B4-BE49-F238E27FC236}">
                  <a16:creationId xmlns:a16="http://schemas.microsoft.com/office/drawing/2014/main" id="{E63926A8-818A-C043-9532-67D9B25942F5}"/>
                </a:ext>
              </a:extLst>
            </p:cNvPr>
            <p:cNvSpPr/>
            <p:nvPr/>
          </p:nvSpPr>
          <p:spPr>
            <a:xfrm>
              <a:off x="100789453" y="2438871"/>
              <a:ext cx="8645" cy="252071"/>
            </a:xfrm>
            <a:custGeom>
              <a:avLst/>
              <a:gdLst>
                <a:gd name="connsiteX0" fmla="*/ 11453 w 8645"/>
                <a:gd name="connsiteY0" fmla="*/ 252235 h 252071"/>
                <a:gd name="connsiteX1" fmla="*/ 11453 w 8645"/>
                <a:gd name="connsiteY1" fmla="*/ 164 h 252071"/>
              </a:gdLst>
              <a:ahLst/>
              <a:cxnLst>
                <a:cxn ang="0">
                  <a:pos x="connsiteX0" y="connsiteY0"/>
                </a:cxn>
                <a:cxn ang="0">
                  <a:pos x="connsiteX1" y="connsiteY1"/>
                </a:cxn>
              </a:cxnLst>
              <a:rect l="l" t="t" r="r" b="b"/>
              <a:pathLst>
                <a:path w="8645" h="252071">
                  <a:moveTo>
                    <a:pt x="11453" y="252235"/>
                  </a:moveTo>
                  <a:lnTo>
                    <a:pt x="1145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74" name="Freeform 273">
              <a:extLst>
                <a:ext uri="{FF2B5EF4-FFF2-40B4-BE49-F238E27FC236}">
                  <a16:creationId xmlns:a16="http://schemas.microsoft.com/office/drawing/2014/main" id="{6EDB0415-9447-FE43-845E-3C1972EFEA44}"/>
                </a:ext>
              </a:extLst>
            </p:cNvPr>
            <p:cNvSpPr/>
            <p:nvPr/>
          </p:nvSpPr>
          <p:spPr>
            <a:xfrm>
              <a:off x="101647125" y="2438871"/>
              <a:ext cx="8645" cy="252071"/>
            </a:xfrm>
            <a:custGeom>
              <a:avLst/>
              <a:gdLst>
                <a:gd name="connsiteX0" fmla="*/ 11552 w 8645"/>
                <a:gd name="connsiteY0" fmla="*/ 252235 h 252071"/>
                <a:gd name="connsiteX1" fmla="*/ 11552 w 8645"/>
                <a:gd name="connsiteY1" fmla="*/ 164 h 252071"/>
              </a:gdLst>
              <a:ahLst/>
              <a:cxnLst>
                <a:cxn ang="0">
                  <a:pos x="connsiteX0" y="connsiteY0"/>
                </a:cxn>
                <a:cxn ang="0">
                  <a:pos x="connsiteX1" y="connsiteY1"/>
                </a:cxn>
              </a:cxnLst>
              <a:rect l="l" t="t" r="r" b="b"/>
              <a:pathLst>
                <a:path w="8645" h="252071">
                  <a:moveTo>
                    <a:pt x="11552" y="252235"/>
                  </a:moveTo>
                  <a:lnTo>
                    <a:pt x="1155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75" name="Freeform 274">
              <a:extLst>
                <a:ext uri="{FF2B5EF4-FFF2-40B4-BE49-F238E27FC236}">
                  <a16:creationId xmlns:a16="http://schemas.microsoft.com/office/drawing/2014/main" id="{970BC31C-FA80-2942-B467-A23F82503F6A}"/>
                </a:ext>
              </a:extLst>
            </p:cNvPr>
            <p:cNvSpPr/>
            <p:nvPr/>
          </p:nvSpPr>
          <p:spPr>
            <a:xfrm>
              <a:off x="102504797" y="2438871"/>
              <a:ext cx="8645" cy="252071"/>
            </a:xfrm>
            <a:custGeom>
              <a:avLst/>
              <a:gdLst>
                <a:gd name="connsiteX0" fmla="*/ 11651 w 8645"/>
                <a:gd name="connsiteY0" fmla="*/ 252235 h 252071"/>
                <a:gd name="connsiteX1" fmla="*/ 11651 w 8645"/>
                <a:gd name="connsiteY1" fmla="*/ 164 h 252071"/>
              </a:gdLst>
              <a:ahLst/>
              <a:cxnLst>
                <a:cxn ang="0">
                  <a:pos x="connsiteX0" y="connsiteY0"/>
                </a:cxn>
                <a:cxn ang="0">
                  <a:pos x="connsiteX1" y="connsiteY1"/>
                </a:cxn>
              </a:cxnLst>
              <a:rect l="l" t="t" r="r" b="b"/>
              <a:pathLst>
                <a:path w="8645" h="252071">
                  <a:moveTo>
                    <a:pt x="11651" y="252235"/>
                  </a:moveTo>
                  <a:lnTo>
                    <a:pt x="1165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76" name="Freeform 275">
              <a:extLst>
                <a:ext uri="{FF2B5EF4-FFF2-40B4-BE49-F238E27FC236}">
                  <a16:creationId xmlns:a16="http://schemas.microsoft.com/office/drawing/2014/main" id="{A809CD9A-769B-CE4F-B99A-4F42676068EF}"/>
                </a:ext>
              </a:extLst>
            </p:cNvPr>
            <p:cNvSpPr/>
            <p:nvPr/>
          </p:nvSpPr>
          <p:spPr>
            <a:xfrm>
              <a:off x="103362469" y="2438871"/>
              <a:ext cx="8645" cy="252071"/>
            </a:xfrm>
            <a:custGeom>
              <a:avLst/>
              <a:gdLst>
                <a:gd name="connsiteX0" fmla="*/ 11750 w 8645"/>
                <a:gd name="connsiteY0" fmla="*/ 252235 h 252071"/>
                <a:gd name="connsiteX1" fmla="*/ 11750 w 8645"/>
                <a:gd name="connsiteY1" fmla="*/ 164 h 252071"/>
              </a:gdLst>
              <a:ahLst/>
              <a:cxnLst>
                <a:cxn ang="0">
                  <a:pos x="connsiteX0" y="connsiteY0"/>
                </a:cxn>
                <a:cxn ang="0">
                  <a:pos x="connsiteX1" y="connsiteY1"/>
                </a:cxn>
              </a:cxnLst>
              <a:rect l="l" t="t" r="r" b="b"/>
              <a:pathLst>
                <a:path w="8645" h="252071">
                  <a:moveTo>
                    <a:pt x="11750" y="252235"/>
                  </a:moveTo>
                  <a:lnTo>
                    <a:pt x="1175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77" name="Freeform 276">
              <a:extLst>
                <a:ext uri="{FF2B5EF4-FFF2-40B4-BE49-F238E27FC236}">
                  <a16:creationId xmlns:a16="http://schemas.microsoft.com/office/drawing/2014/main" id="{CE46E2A1-845B-AB4F-8C8C-F8F5AAD967CF}"/>
                </a:ext>
              </a:extLst>
            </p:cNvPr>
            <p:cNvSpPr/>
            <p:nvPr/>
          </p:nvSpPr>
          <p:spPr>
            <a:xfrm>
              <a:off x="104220141" y="2438871"/>
              <a:ext cx="8645" cy="252071"/>
            </a:xfrm>
            <a:custGeom>
              <a:avLst/>
              <a:gdLst>
                <a:gd name="connsiteX0" fmla="*/ 11850 w 8645"/>
                <a:gd name="connsiteY0" fmla="*/ 252235 h 252071"/>
                <a:gd name="connsiteX1" fmla="*/ 11850 w 8645"/>
                <a:gd name="connsiteY1" fmla="*/ 164 h 252071"/>
              </a:gdLst>
              <a:ahLst/>
              <a:cxnLst>
                <a:cxn ang="0">
                  <a:pos x="connsiteX0" y="connsiteY0"/>
                </a:cxn>
                <a:cxn ang="0">
                  <a:pos x="connsiteX1" y="connsiteY1"/>
                </a:cxn>
              </a:cxnLst>
              <a:rect l="l" t="t" r="r" b="b"/>
              <a:pathLst>
                <a:path w="8645" h="252071">
                  <a:moveTo>
                    <a:pt x="11850" y="252235"/>
                  </a:moveTo>
                  <a:lnTo>
                    <a:pt x="1185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78" name="Freeform 277">
              <a:extLst>
                <a:ext uri="{FF2B5EF4-FFF2-40B4-BE49-F238E27FC236}">
                  <a16:creationId xmlns:a16="http://schemas.microsoft.com/office/drawing/2014/main" id="{F9F4A626-5195-B145-9AC7-F6AC7499F710}"/>
                </a:ext>
              </a:extLst>
            </p:cNvPr>
            <p:cNvSpPr/>
            <p:nvPr/>
          </p:nvSpPr>
          <p:spPr>
            <a:xfrm>
              <a:off x="105077813" y="2438871"/>
              <a:ext cx="8645" cy="252071"/>
            </a:xfrm>
            <a:custGeom>
              <a:avLst/>
              <a:gdLst>
                <a:gd name="connsiteX0" fmla="*/ 11949 w 8645"/>
                <a:gd name="connsiteY0" fmla="*/ 252235 h 252071"/>
                <a:gd name="connsiteX1" fmla="*/ 11949 w 8645"/>
                <a:gd name="connsiteY1" fmla="*/ 164 h 252071"/>
              </a:gdLst>
              <a:ahLst/>
              <a:cxnLst>
                <a:cxn ang="0">
                  <a:pos x="connsiteX0" y="connsiteY0"/>
                </a:cxn>
                <a:cxn ang="0">
                  <a:pos x="connsiteX1" y="connsiteY1"/>
                </a:cxn>
              </a:cxnLst>
              <a:rect l="l" t="t" r="r" b="b"/>
              <a:pathLst>
                <a:path w="8645" h="252071">
                  <a:moveTo>
                    <a:pt x="11949" y="252235"/>
                  </a:moveTo>
                  <a:lnTo>
                    <a:pt x="1194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79" name="Freeform 278">
              <a:extLst>
                <a:ext uri="{FF2B5EF4-FFF2-40B4-BE49-F238E27FC236}">
                  <a16:creationId xmlns:a16="http://schemas.microsoft.com/office/drawing/2014/main" id="{649D2439-280C-2643-BDD3-486B84032723}"/>
                </a:ext>
              </a:extLst>
            </p:cNvPr>
            <p:cNvSpPr/>
            <p:nvPr/>
          </p:nvSpPr>
          <p:spPr>
            <a:xfrm>
              <a:off x="105935485" y="2438871"/>
              <a:ext cx="8645" cy="252071"/>
            </a:xfrm>
            <a:custGeom>
              <a:avLst/>
              <a:gdLst>
                <a:gd name="connsiteX0" fmla="*/ 12048 w 8645"/>
                <a:gd name="connsiteY0" fmla="*/ 252235 h 252071"/>
                <a:gd name="connsiteX1" fmla="*/ 12048 w 8645"/>
                <a:gd name="connsiteY1" fmla="*/ 164 h 252071"/>
              </a:gdLst>
              <a:ahLst/>
              <a:cxnLst>
                <a:cxn ang="0">
                  <a:pos x="connsiteX0" y="connsiteY0"/>
                </a:cxn>
                <a:cxn ang="0">
                  <a:pos x="connsiteX1" y="connsiteY1"/>
                </a:cxn>
              </a:cxnLst>
              <a:rect l="l" t="t" r="r" b="b"/>
              <a:pathLst>
                <a:path w="8645" h="252071">
                  <a:moveTo>
                    <a:pt x="12048" y="252235"/>
                  </a:moveTo>
                  <a:lnTo>
                    <a:pt x="1204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80" name="Freeform 279">
              <a:extLst>
                <a:ext uri="{FF2B5EF4-FFF2-40B4-BE49-F238E27FC236}">
                  <a16:creationId xmlns:a16="http://schemas.microsoft.com/office/drawing/2014/main" id="{59F6408E-08FB-6A44-AD49-8F793EFC790A}"/>
                </a:ext>
              </a:extLst>
            </p:cNvPr>
            <p:cNvSpPr/>
            <p:nvPr/>
          </p:nvSpPr>
          <p:spPr>
            <a:xfrm>
              <a:off x="106793156" y="2438871"/>
              <a:ext cx="8645" cy="252071"/>
            </a:xfrm>
            <a:custGeom>
              <a:avLst/>
              <a:gdLst>
                <a:gd name="connsiteX0" fmla="*/ 12147 w 8645"/>
                <a:gd name="connsiteY0" fmla="*/ 252235 h 252071"/>
                <a:gd name="connsiteX1" fmla="*/ 12147 w 8645"/>
                <a:gd name="connsiteY1" fmla="*/ 164 h 252071"/>
              </a:gdLst>
              <a:ahLst/>
              <a:cxnLst>
                <a:cxn ang="0">
                  <a:pos x="connsiteX0" y="connsiteY0"/>
                </a:cxn>
                <a:cxn ang="0">
                  <a:pos x="connsiteX1" y="connsiteY1"/>
                </a:cxn>
              </a:cxnLst>
              <a:rect l="l" t="t" r="r" b="b"/>
              <a:pathLst>
                <a:path w="8645" h="252071">
                  <a:moveTo>
                    <a:pt x="12147" y="252235"/>
                  </a:moveTo>
                  <a:lnTo>
                    <a:pt x="1214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81" name="Freeform 280">
              <a:extLst>
                <a:ext uri="{FF2B5EF4-FFF2-40B4-BE49-F238E27FC236}">
                  <a16:creationId xmlns:a16="http://schemas.microsoft.com/office/drawing/2014/main" id="{60D9D113-5D85-1346-97BF-5BD9E5F7EE25}"/>
                </a:ext>
              </a:extLst>
            </p:cNvPr>
            <p:cNvSpPr/>
            <p:nvPr/>
          </p:nvSpPr>
          <p:spPr>
            <a:xfrm>
              <a:off x="107650828" y="2438871"/>
              <a:ext cx="8645" cy="252071"/>
            </a:xfrm>
            <a:custGeom>
              <a:avLst/>
              <a:gdLst>
                <a:gd name="connsiteX0" fmla="*/ 12246 w 8645"/>
                <a:gd name="connsiteY0" fmla="*/ 252235 h 252071"/>
                <a:gd name="connsiteX1" fmla="*/ 12246 w 8645"/>
                <a:gd name="connsiteY1" fmla="*/ 164 h 252071"/>
              </a:gdLst>
              <a:ahLst/>
              <a:cxnLst>
                <a:cxn ang="0">
                  <a:pos x="connsiteX0" y="connsiteY0"/>
                </a:cxn>
                <a:cxn ang="0">
                  <a:pos x="connsiteX1" y="connsiteY1"/>
                </a:cxn>
              </a:cxnLst>
              <a:rect l="l" t="t" r="r" b="b"/>
              <a:pathLst>
                <a:path w="8645" h="252071">
                  <a:moveTo>
                    <a:pt x="12246" y="252235"/>
                  </a:moveTo>
                  <a:lnTo>
                    <a:pt x="1224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82" name="Freeform 281">
              <a:extLst>
                <a:ext uri="{FF2B5EF4-FFF2-40B4-BE49-F238E27FC236}">
                  <a16:creationId xmlns:a16="http://schemas.microsoft.com/office/drawing/2014/main" id="{89038FDE-893B-A945-BA28-823B17E8AB28}"/>
                </a:ext>
              </a:extLst>
            </p:cNvPr>
            <p:cNvSpPr/>
            <p:nvPr/>
          </p:nvSpPr>
          <p:spPr>
            <a:xfrm>
              <a:off x="108508500" y="2438871"/>
              <a:ext cx="8645" cy="252071"/>
            </a:xfrm>
            <a:custGeom>
              <a:avLst/>
              <a:gdLst>
                <a:gd name="connsiteX0" fmla="*/ 12346 w 8645"/>
                <a:gd name="connsiteY0" fmla="*/ 252235 h 252071"/>
                <a:gd name="connsiteX1" fmla="*/ 12346 w 8645"/>
                <a:gd name="connsiteY1" fmla="*/ 164 h 252071"/>
              </a:gdLst>
              <a:ahLst/>
              <a:cxnLst>
                <a:cxn ang="0">
                  <a:pos x="connsiteX0" y="connsiteY0"/>
                </a:cxn>
                <a:cxn ang="0">
                  <a:pos x="connsiteX1" y="connsiteY1"/>
                </a:cxn>
              </a:cxnLst>
              <a:rect l="l" t="t" r="r" b="b"/>
              <a:pathLst>
                <a:path w="8645" h="252071">
                  <a:moveTo>
                    <a:pt x="12346" y="252235"/>
                  </a:moveTo>
                  <a:lnTo>
                    <a:pt x="1234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83" name="Freeform 282">
              <a:extLst>
                <a:ext uri="{FF2B5EF4-FFF2-40B4-BE49-F238E27FC236}">
                  <a16:creationId xmlns:a16="http://schemas.microsoft.com/office/drawing/2014/main" id="{4F78ADA3-B379-D745-AAAF-809E6F267C33}"/>
                </a:ext>
              </a:extLst>
            </p:cNvPr>
            <p:cNvSpPr/>
            <p:nvPr/>
          </p:nvSpPr>
          <p:spPr>
            <a:xfrm>
              <a:off x="109366172" y="2438871"/>
              <a:ext cx="8645" cy="252071"/>
            </a:xfrm>
            <a:custGeom>
              <a:avLst/>
              <a:gdLst>
                <a:gd name="connsiteX0" fmla="*/ 12445 w 8645"/>
                <a:gd name="connsiteY0" fmla="*/ 252235 h 252071"/>
                <a:gd name="connsiteX1" fmla="*/ 12445 w 8645"/>
                <a:gd name="connsiteY1" fmla="*/ 164 h 252071"/>
              </a:gdLst>
              <a:ahLst/>
              <a:cxnLst>
                <a:cxn ang="0">
                  <a:pos x="connsiteX0" y="connsiteY0"/>
                </a:cxn>
                <a:cxn ang="0">
                  <a:pos x="connsiteX1" y="connsiteY1"/>
                </a:cxn>
              </a:cxnLst>
              <a:rect l="l" t="t" r="r" b="b"/>
              <a:pathLst>
                <a:path w="8645" h="252071">
                  <a:moveTo>
                    <a:pt x="12445" y="252235"/>
                  </a:moveTo>
                  <a:lnTo>
                    <a:pt x="1244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84" name="Freeform 283">
              <a:extLst>
                <a:ext uri="{FF2B5EF4-FFF2-40B4-BE49-F238E27FC236}">
                  <a16:creationId xmlns:a16="http://schemas.microsoft.com/office/drawing/2014/main" id="{B9755AFA-EC78-DB45-84C9-DCC475DF84C5}"/>
                </a:ext>
              </a:extLst>
            </p:cNvPr>
            <p:cNvSpPr/>
            <p:nvPr/>
          </p:nvSpPr>
          <p:spPr>
            <a:xfrm>
              <a:off x="110223844" y="2438871"/>
              <a:ext cx="8645" cy="252071"/>
            </a:xfrm>
            <a:custGeom>
              <a:avLst/>
              <a:gdLst>
                <a:gd name="connsiteX0" fmla="*/ 12544 w 8645"/>
                <a:gd name="connsiteY0" fmla="*/ 252235 h 252071"/>
                <a:gd name="connsiteX1" fmla="*/ 12544 w 8645"/>
                <a:gd name="connsiteY1" fmla="*/ 164 h 252071"/>
              </a:gdLst>
              <a:ahLst/>
              <a:cxnLst>
                <a:cxn ang="0">
                  <a:pos x="connsiteX0" y="connsiteY0"/>
                </a:cxn>
                <a:cxn ang="0">
                  <a:pos x="connsiteX1" y="connsiteY1"/>
                </a:cxn>
              </a:cxnLst>
              <a:rect l="l" t="t" r="r" b="b"/>
              <a:pathLst>
                <a:path w="8645" h="252071">
                  <a:moveTo>
                    <a:pt x="12544" y="252235"/>
                  </a:moveTo>
                  <a:lnTo>
                    <a:pt x="1254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85" name="Freeform 284">
              <a:extLst>
                <a:ext uri="{FF2B5EF4-FFF2-40B4-BE49-F238E27FC236}">
                  <a16:creationId xmlns:a16="http://schemas.microsoft.com/office/drawing/2014/main" id="{963A29F9-99A4-1F45-B63B-8324B2997A4C}"/>
                </a:ext>
              </a:extLst>
            </p:cNvPr>
            <p:cNvSpPr/>
            <p:nvPr/>
          </p:nvSpPr>
          <p:spPr>
            <a:xfrm>
              <a:off x="111081516" y="2438871"/>
              <a:ext cx="8645" cy="252071"/>
            </a:xfrm>
            <a:custGeom>
              <a:avLst/>
              <a:gdLst>
                <a:gd name="connsiteX0" fmla="*/ 12643 w 8645"/>
                <a:gd name="connsiteY0" fmla="*/ 252235 h 252071"/>
                <a:gd name="connsiteX1" fmla="*/ 12643 w 8645"/>
                <a:gd name="connsiteY1" fmla="*/ 164 h 252071"/>
              </a:gdLst>
              <a:ahLst/>
              <a:cxnLst>
                <a:cxn ang="0">
                  <a:pos x="connsiteX0" y="connsiteY0"/>
                </a:cxn>
                <a:cxn ang="0">
                  <a:pos x="connsiteX1" y="connsiteY1"/>
                </a:cxn>
              </a:cxnLst>
              <a:rect l="l" t="t" r="r" b="b"/>
              <a:pathLst>
                <a:path w="8645" h="252071">
                  <a:moveTo>
                    <a:pt x="12643" y="252235"/>
                  </a:moveTo>
                  <a:lnTo>
                    <a:pt x="1264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86" name="Freeform 285">
              <a:extLst>
                <a:ext uri="{FF2B5EF4-FFF2-40B4-BE49-F238E27FC236}">
                  <a16:creationId xmlns:a16="http://schemas.microsoft.com/office/drawing/2014/main" id="{78864B8E-B766-ED44-BDC0-513070A0E9FA}"/>
                </a:ext>
              </a:extLst>
            </p:cNvPr>
            <p:cNvSpPr/>
            <p:nvPr/>
          </p:nvSpPr>
          <p:spPr>
            <a:xfrm>
              <a:off x="111939188" y="2438871"/>
              <a:ext cx="8645" cy="252071"/>
            </a:xfrm>
            <a:custGeom>
              <a:avLst/>
              <a:gdLst>
                <a:gd name="connsiteX0" fmla="*/ 12742 w 8645"/>
                <a:gd name="connsiteY0" fmla="*/ 252235 h 252071"/>
                <a:gd name="connsiteX1" fmla="*/ 12742 w 8645"/>
                <a:gd name="connsiteY1" fmla="*/ 164 h 252071"/>
              </a:gdLst>
              <a:ahLst/>
              <a:cxnLst>
                <a:cxn ang="0">
                  <a:pos x="connsiteX0" y="connsiteY0"/>
                </a:cxn>
                <a:cxn ang="0">
                  <a:pos x="connsiteX1" y="connsiteY1"/>
                </a:cxn>
              </a:cxnLst>
              <a:rect l="l" t="t" r="r" b="b"/>
              <a:pathLst>
                <a:path w="8645" h="252071">
                  <a:moveTo>
                    <a:pt x="12742" y="252235"/>
                  </a:moveTo>
                  <a:lnTo>
                    <a:pt x="1274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87" name="Freeform 286">
              <a:extLst>
                <a:ext uri="{FF2B5EF4-FFF2-40B4-BE49-F238E27FC236}">
                  <a16:creationId xmlns:a16="http://schemas.microsoft.com/office/drawing/2014/main" id="{FB4DEBE3-BB74-8A44-BF45-B3217316A978}"/>
                </a:ext>
              </a:extLst>
            </p:cNvPr>
            <p:cNvSpPr/>
            <p:nvPr/>
          </p:nvSpPr>
          <p:spPr>
            <a:xfrm>
              <a:off x="112796860" y="2438871"/>
              <a:ext cx="8645" cy="252071"/>
            </a:xfrm>
            <a:custGeom>
              <a:avLst/>
              <a:gdLst>
                <a:gd name="connsiteX0" fmla="*/ 12842 w 8645"/>
                <a:gd name="connsiteY0" fmla="*/ 252235 h 252071"/>
                <a:gd name="connsiteX1" fmla="*/ 12842 w 8645"/>
                <a:gd name="connsiteY1" fmla="*/ 164 h 252071"/>
              </a:gdLst>
              <a:ahLst/>
              <a:cxnLst>
                <a:cxn ang="0">
                  <a:pos x="connsiteX0" y="connsiteY0"/>
                </a:cxn>
                <a:cxn ang="0">
                  <a:pos x="connsiteX1" y="connsiteY1"/>
                </a:cxn>
              </a:cxnLst>
              <a:rect l="l" t="t" r="r" b="b"/>
              <a:pathLst>
                <a:path w="8645" h="252071">
                  <a:moveTo>
                    <a:pt x="12842" y="252235"/>
                  </a:moveTo>
                  <a:lnTo>
                    <a:pt x="1284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88" name="Freeform 287">
              <a:extLst>
                <a:ext uri="{FF2B5EF4-FFF2-40B4-BE49-F238E27FC236}">
                  <a16:creationId xmlns:a16="http://schemas.microsoft.com/office/drawing/2014/main" id="{8B88408B-F38D-2A44-886B-430E6DB0BE80}"/>
                </a:ext>
              </a:extLst>
            </p:cNvPr>
            <p:cNvSpPr/>
            <p:nvPr/>
          </p:nvSpPr>
          <p:spPr>
            <a:xfrm>
              <a:off x="113654532" y="2438871"/>
              <a:ext cx="8645" cy="252071"/>
            </a:xfrm>
            <a:custGeom>
              <a:avLst/>
              <a:gdLst>
                <a:gd name="connsiteX0" fmla="*/ 12941 w 8645"/>
                <a:gd name="connsiteY0" fmla="*/ 252235 h 252071"/>
                <a:gd name="connsiteX1" fmla="*/ 12941 w 8645"/>
                <a:gd name="connsiteY1" fmla="*/ 164 h 252071"/>
              </a:gdLst>
              <a:ahLst/>
              <a:cxnLst>
                <a:cxn ang="0">
                  <a:pos x="connsiteX0" y="connsiteY0"/>
                </a:cxn>
                <a:cxn ang="0">
                  <a:pos x="connsiteX1" y="connsiteY1"/>
                </a:cxn>
              </a:cxnLst>
              <a:rect l="l" t="t" r="r" b="b"/>
              <a:pathLst>
                <a:path w="8645" h="252071">
                  <a:moveTo>
                    <a:pt x="12941" y="252235"/>
                  </a:moveTo>
                  <a:lnTo>
                    <a:pt x="1294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89" name="Freeform 288">
              <a:extLst>
                <a:ext uri="{FF2B5EF4-FFF2-40B4-BE49-F238E27FC236}">
                  <a16:creationId xmlns:a16="http://schemas.microsoft.com/office/drawing/2014/main" id="{E8AB39D2-6064-9647-B4CB-82497CA658DF}"/>
                </a:ext>
              </a:extLst>
            </p:cNvPr>
            <p:cNvSpPr/>
            <p:nvPr/>
          </p:nvSpPr>
          <p:spPr>
            <a:xfrm>
              <a:off x="114512204" y="2438871"/>
              <a:ext cx="8645" cy="252071"/>
            </a:xfrm>
            <a:custGeom>
              <a:avLst/>
              <a:gdLst>
                <a:gd name="connsiteX0" fmla="*/ 13040 w 8645"/>
                <a:gd name="connsiteY0" fmla="*/ 252235 h 252071"/>
                <a:gd name="connsiteX1" fmla="*/ 13040 w 8645"/>
                <a:gd name="connsiteY1" fmla="*/ 164 h 252071"/>
              </a:gdLst>
              <a:ahLst/>
              <a:cxnLst>
                <a:cxn ang="0">
                  <a:pos x="connsiteX0" y="connsiteY0"/>
                </a:cxn>
                <a:cxn ang="0">
                  <a:pos x="connsiteX1" y="connsiteY1"/>
                </a:cxn>
              </a:cxnLst>
              <a:rect l="l" t="t" r="r" b="b"/>
              <a:pathLst>
                <a:path w="8645" h="252071">
                  <a:moveTo>
                    <a:pt x="13040" y="252235"/>
                  </a:moveTo>
                  <a:lnTo>
                    <a:pt x="1304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90" name="Freeform 289">
              <a:extLst>
                <a:ext uri="{FF2B5EF4-FFF2-40B4-BE49-F238E27FC236}">
                  <a16:creationId xmlns:a16="http://schemas.microsoft.com/office/drawing/2014/main" id="{575933BB-A70E-7940-B36E-E4CED6F95D4A}"/>
                </a:ext>
              </a:extLst>
            </p:cNvPr>
            <p:cNvSpPr/>
            <p:nvPr/>
          </p:nvSpPr>
          <p:spPr>
            <a:xfrm>
              <a:off x="115369876" y="2438871"/>
              <a:ext cx="8645" cy="252071"/>
            </a:xfrm>
            <a:custGeom>
              <a:avLst/>
              <a:gdLst>
                <a:gd name="connsiteX0" fmla="*/ 13139 w 8645"/>
                <a:gd name="connsiteY0" fmla="*/ 252235 h 252071"/>
                <a:gd name="connsiteX1" fmla="*/ 13139 w 8645"/>
                <a:gd name="connsiteY1" fmla="*/ 164 h 252071"/>
              </a:gdLst>
              <a:ahLst/>
              <a:cxnLst>
                <a:cxn ang="0">
                  <a:pos x="connsiteX0" y="connsiteY0"/>
                </a:cxn>
                <a:cxn ang="0">
                  <a:pos x="connsiteX1" y="connsiteY1"/>
                </a:cxn>
              </a:cxnLst>
              <a:rect l="l" t="t" r="r" b="b"/>
              <a:pathLst>
                <a:path w="8645" h="252071">
                  <a:moveTo>
                    <a:pt x="13139" y="252235"/>
                  </a:moveTo>
                  <a:lnTo>
                    <a:pt x="1313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91" name="Freeform 290">
              <a:extLst>
                <a:ext uri="{FF2B5EF4-FFF2-40B4-BE49-F238E27FC236}">
                  <a16:creationId xmlns:a16="http://schemas.microsoft.com/office/drawing/2014/main" id="{50402FC8-B51C-4B48-86CB-3A691F8C9887}"/>
                </a:ext>
              </a:extLst>
            </p:cNvPr>
            <p:cNvSpPr/>
            <p:nvPr/>
          </p:nvSpPr>
          <p:spPr>
            <a:xfrm>
              <a:off x="116227548" y="2438871"/>
              <a:ext cx="8645" cy="252071"/>
            </a:xfrm>
            <a:custGeom>
              <a:avLst/>
              <a:gdLst>
                <a:gd name="connsiteX0" fmla="*/ 13238 w 8645"/>
                <a:gd name="connsiteY0" fmla="*/ 252235 h 252071"/>
                <a:gd name="connsiteX1" fmla="*/ 13238 w 8645"/>
                <a:gd name="connsiteY1" fmla="*/ 164 h 252071"/>
              </a:gdLst>
              <a:ahLst/>
              <a:cxnLst>
                <a:cxn ang="0">
                  <a:pos x="connsiteX0" y="connsiteY0"/>
                </a:cxn>
                <a:cxn ang="0">
                  <a:pos x="connsiteX1" y="connsiteY1"/>
                </a:cxn>
              </a:cxnLst>
              <a:rect l="l" t="t" r="r" b="b"/>
              <a:pathLst>
                <a:path w="8645" h="252071">
                  <a:moveTo>
                    <a:pt x="13238" y="252235"/>
                  </a:moveTo>
                  <a:lnTo>
                    <a:pt x="1323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92" name="Freeform 291">
              <a:extLst>
                <a:ext uri="{FF2B5EF4-FFF2-40B4-BE49-F238E27FC236}">
                  <a16:creationId xmlns:a16="http://schemas.microsoft.com/office/drawing/2014/main" id="{9EEA07F8-AB6A-284E-B89C-7ABBD9B65E9F}"/>
                </a:ext>
              </a:extLst>
            </p:cNvPr>
            <p:cNvSpPr/>
            <p:nvPr/>
          </p:nvSpPr>
          <p:spPr>
            <a:xfrm>
              <a:off x="117085220" y="2438871"/>
              <a:ext cx="8645" cy="252071"/>
            </a:xfrm>
            <a:custGeom>
              <a:avLst/>
              <a:gdLst>
                <a:gd name="connsiteX0" fmla="*/ 13338 w 8645"/>
                <a:gd name="connsiteY0" fmla="*/ 252235 h 252071"/>
                <a:gd name="connsiteX1" fmla="*/ 13338 w 8645"/>
                <a:gd name="connsiteY1" fmla="*/ 164 h 252071"/>
              </a:gdLst>
              <a:ahLst/>
              <a:cxnLst>
                <a:cxn ang="0">
                  <a:pos x="connsiteX0" y="connsiteY0"/>
                </a:cxn>
                <a:cxn ang="0">
                  <a:pos x="connsiteX1" y="connsiteY1"/>
                </a:cxn>
              </a:cxnLst>
              <a:rect l="l" t="t" r="r" b="b"/>
              <a:pathLst>
                <a:path w="8645" h="252071">
                  <a:moveTo>
                    <a:pt x="13338" y="252235"/>
                  </a:moveTo>
                  <a:lnTo>
                    <a:pt x="1333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93" name="Freeform 292">
              <a:extLst>
                <a:ext uri="{FF2B5EF4-FFF2-40B4-BE49-F238E27FC236}">
                  <a16:creationId xmlns:a16="http://schemas.microsoft.com/office/drawing/2014/main" id="{84658B1D-0534-7A40-83AF-A4264B3718BB}"/>
                </a:ext>
              </a:extLst>
            </p:cNvPr>
            <p:cNvSpPr/>
            <p:nvPr/>
          </p:nvSpPr>
          <p:spPr>
            <a:xfrm>
              <a:off x="117942891" y="2438871"/>
              <a:ext cx="8645" cy="252071"/>
            </a:xfrm>
            <a:custGeom>
              <a:avLst/>
              <a:gdLst>
                <a:gd name="connsiteX0" fmla="*/ 13437 w 8645"/>
                <a:gd name="connsiteY0" fmla="*/ 252235 h 252071"/>
                <a:gd name="connsiteX1" fmla="*/ 13437 w 8645"/>
                <a:gd name="connsiteY1" fmla="*/ 164 h 252071"/>
              </a:gdLst>
              <a:ahLst/>
              <a:cxnLst>
                <a:cxn ang="0">
                  <a:pos x="connsiteX0" y="connsiteY0"/>
                </a:cxn>
                <a:cxn ang="0">
                  <a:pos x="connsiteX1" y="connsiteY1"/>
                </a:cxn>
              </a:cxnLst>
              <a:rect l="l" t="t" r="r" b="b"/>
              <a:pathLst>
                <a:path w="8645" h="252071">
                  <a:moveTo>
                    <a:pt x="13437" y="252235"/>
                  </a:moveTo>
                  <a:lnTo>
                    <a:pt x="1343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94" name="Freeform 293">
              <a:extLst>
                <a:ext uri="{FF2B5EF4-FFF2-40B4-BE49-F238E27FC236}">
                  <a16:creationId xmlns:a16="http://schemas.microsoft.com/office/drawing/2014/main" id="{A630C4B3-FB22-7E46-9DAC-6349C3FA7276}"/>
                </a:ext>
              </a:extLst>
            </p:cNvPr>
            <p:cNvSpPr/>
            <p:nvPr/>
          </p:nvSpPr>
          <p:spPr>
            <a:xfrm>
              <a:off x="118800563" y="2438871"/>
              <a:ext cx="8645" cy="252071"/>
            </a:xfrm>
            <a:custGeom>
              <a:avLst/>
              <a:gdLst>
                <a:gd name="connsiteX0" fmla="*/ 13536 w 8645"/>
                <a:gd name="connsiteY0" fmla="*/ 252235 h 252071"/>
                <a:gd name="connsiteX1" fmla="*/ 13536 w 8645"/>
                <a:gd name="connsiteY1" fmla="*/ 164 h 252071"/>
              </a:gdLst>
              <a:ahLst/>
              <a:cxnLst>
                <a:cxn ang="0">
                  <a:pos x="connsiteX0" y="connsiteY0"/>
                </a:cxn>
                <a:cxn ang="0">
                  <a:pos x="connsiteX1" y="connsiteY1"/>
                </a:cxn>
              </a:cxnLst>
              <a:rect l="l" t="t" r="r" b="b"/>
              <a:pathLst>
                <a:path w="8645" h="252071">
                  <a:moveTo>
                    <a:pt x="13536" y="252235"/>
                  </a:moveTo>
                  <a:lnTo>
                    <a:pt x="1353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95" name="Freeform 294">
              <a:extLst>
                <a:ext uri="{FF2B5EF4-FFF2-40B4-BE49-F238E27FC236}">
                  <a16:creationId xmlns:a16="http://schemas.microsoft.com/office/drawing/2014/main" id="{42A16B28-5928-1448-A809-466146CC0932}"/>
                </a:ext>
              </a:extLst>
            </p:cNvPr>
            <p:cNvSpPr/>
            <p:nvPr/>
          </p:nvSpPr>
          <p:spPr>
            <a:xfrm>
              <a:off x="119658235" y="2438871"/>
              <a:ext cx="8645" cy="252071"/>
            </a:xfrm>
            <a:custGeom>
              <a:avLst/>
              <a:gdLst>
                <a:gd name="connsiteX0" fmla="*/ 13635 w 8645"/>
                <a:gd name="connsiteY0" fmla="*/ 252235 h 252071"/>
                <a:gd name="connsiteX1" fmla="*/ 13635 w 8645"/>
                <a:gd name="connsiteY1" fmla="*/ 164 h 252071"/>
              </a:gdLst>
              <a:ahLst/>
              <a:cxnLst>
                <a:cxn ang="0">
                  <a:pos x="connsiteX0" y="connsiteY0"/>
                </a:cxn>
                <a:cxn ang="0">
                  <a:pos x="connsiteX1" y="connsiteY1"/>
                </a:cxn>
              </a:cxnLst>
              <a:rect l="l" t="t" r="r" b="b"/>
              <a:pathLst>
                <a:path w="8645" h="252071">
                  <a:moveTo>
                    <a:pt x="13635" y="252235"/>
                  </a:moveTo>
                  <a:lnTo>
                    <a:pt x="1363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96" name="Freeform 295">
              <a:extLst>
                <a:ext uri="{FF2B5EF4-FFF2-40B4-BE49-F238E27FC236}">
                  <a16:creationId xmlns:a16="http://schemas.microsoft.com/office/drawing/2014/main" id="{B1D5F168-57DA-A049-B81F-5701F3CD5847}"/>
                </a:ext>
              </a:extLst>
            </p:cNvPr>
            <p:cNvSpPr/>
            <p:nvPr/>
          </p:nvSpPr>
          <p:spPr>
            <a:xfrm>
              <a:off x="120515907" y="2438871"/>
              <a:ext cx="8645" cy="252071"/>
            </a:xfrm>
            <a:custGeom>
              <a:avLst/>
              <a:gdLst>
                <a:gd name="connsiteX0" fmla="*/ 13734 w 8645"/>
                <a:gd name="connsiteY0" fmla="*/ 252235 h 252071"/>
                <a:gd name="connsiteX1" fmla="*/ 13734 w 8645"/>
                <a:gd name="connsiteY1" fmla="*/ 164 h 252071"/>
              </a:gdLst>
              <a:ahLst/>
              <a:cxnLst>
                <a:cxn ang="0">
                  <a:pos x="connsiteX0" y="connsiteY0"/>
                </a:cxn>
                <a:cxn ang="0">
                  <a:pos x="connsiteX1" y="connsiteY1"/>
                </a:cxn>
              </a:cxnLst>
              <a:rect l="l" t="t" r="r" b="b"/>
              <a:pathLst>
                <a:path w="8645" h="252071">
                  <a:moveTo>
                    <a:pt x="13734" y="252235"/>
                  </a:moveTo>
                  <a:lnTo>
                    <a:pt x="1373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97" name="Freeform 296">
              <a:extLst>
                <a:ext uri="{FF2B5EF4-FFF2-40B4-BE49-F238E27FC236}">
                  <a16:creationId xmlns:a16="http://schemas.microsoft.com/office/drawing/2014/main" id="{77653964-603E-1E4D-AD83-665E67D4A739}"/>
                </a:ext>
              </a:extLst>
            </p:cNvPr>
            <p:cNvSpPr/>
            <p:nvPr/>
          </p:nvSpPr>
          <p:spPr>
            <a:xfrm>
              <a:off x="121373579" y="2438871"/>
              <a:ext cx="8645" cy="252071"/>
            </a:xfrm>
            <a:custGeom>
              <a:avLst/>
              <a:gdLst>
                <a:gd name="connsiteX0" fmla="*/ 13834 w 8645"/>
                <a:gd name="connsiteY0" fmla="*/ 252235 h 252071"/>
                <a:gd name="connsiteX1" fmla="*/ 13834 w 8645"/>
                <a:gd name="connsiteY1" fmla="*/ 164 h 252071"/>
              </a:gdLst>
              <a:ahLst/>
              <a:cxnLst>
                <a:cxn ang="0">
                  <a:pos x="connsiteX0" y="connsiteY0"/>
                </a:cxn>
                <a:cxn ang="0">
                  <a:pos x="connsiteX1" y="connsiteY1"/>
                </a:cxn>
              </a:cxnLst>
              <a:rect l="l" t="t" r="r" b="b"/>
              <a:pathLst>
                <a:path w="8645" h="252071">
                  <a:moveTo>
                    <a:pt x="13834" y="252235"/>
                  </a:moveTo>
                  <a:lnTo>
                    <a:pt x="1383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98" name="Freeform 297">
              <a:extLst>
                <a:ext uri="{FF2B5EF4-FFF2-40B4-BE49-F238E27FC236}">
                  <a16:creationId xmlns:a16="http://schemas.microsoft.com/office/drawing/2014/main" id="{40AC36D1-FBD9-6C49-B74A-50DC3EE59D03}"/>
                </a:ext>
              </a:extLst>
            </p:cNvPr>
            <p:cNvSpPr/>
            <p:nvPr/>
          </p:nvSpPr>
          <p:spPr>
            <a:xfrm>
              <a:off x="122231251" y="2438871"/>
              <a:ext cx="8645" cy="252071"/>
            </a:xfrm>
            <a:custGeom>
              <a:avLst/>
              <a:gdLst>
                <a:gd name="connsiteX0" fmla="*/ 13933 w 8645"/>
                <a:gd name="connsiteY0" fmla="*/ 252235 h 252071"/>
                <a:gd name="connsiteX1" fmla="*/ 13933 w 8645"/>
                <a:gd name="connsiteY1" fmla="*/ 164 h 252071"/>
              </a:gdLst>
              <a:ahLst/>
              <a:cxnLst>
                <a:cxn ang="0">
                  <a:pos x="connsiteX0" y="connsiteY0"/>
                </a:cxn>
                <a:cxn ang="0">
                  <a:pos x="connsiteX1" y="connsiteY1"/>
                </a:cxn>
              </a:cxnLst>
              <a:rect l="l" t="t" r="r" b="b"/>
              <a:pathLst>
                <a:path w="8645" h="252071">
                  <a:moveTo>
                    <a:pt x="13933" y="252235"/>
                  </a:moveTo>
                  <a:lnTo>
                    <a:pt x="1393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299" name="Freeform 298">
              <a:extLst>
                <a:ext uri="{FF2B5EF4-FFF2-40B4-BE49-F238E27FC236}">
                  <a16:creationId xmlns:a16="http://schemas.microsoft.com/office/drawing/2014/main" id="{C0BE44D2-899D-3B40-80CF-06FD0A855ED2}"/>
                </a:ext>
              </a:extLst>
            </p:cNvPr>
            <p:cNvSpPr/>
            <p:nvPr/>
          </p:nvSpPr>
          <p:spPr>
            <a:xfrm>
              <a:off x="123088923" y="2438871"/>
              <a:ext cx="8645" cy="252071"/>
            </a:xfrm>
            <a:custGeom>
              <a:avLst/>
              <a:gdLst>
                <a:gd name="connsiteX0" fmla="*/ 14032 w 8645"/>
                <a:gd name="connsiteY0" fmla="*/ 252235 h 252071"/>
                <a:gd name="connsiteX1" fmla="*/ 14032 w 8645"/>
                <a:gd name="connsiteY1" fmla="*/ 164 h 252071"/>
              </a:gdLst>
              <a:ahLst/>
              <a:cxnLst>
                <a:cxn ang="0">
                  <a:pos x="connsiteX0" y="connsiteY0"/>
                </a:cxn>
                <a:cxn ang="0">
                  <a:pos x="connsiteX1" y="connsiteY1"/>
                </a:cxn>
              </a:cxnLst>
              <a:rect l="l" t="t" r="r" b="b"/>
              <a:pathLst>
                <a:path w="8645" h="252071">
                  <a:moveTo>
                    <a:pt x="14032" y="252235"/>
                  </a:moveTo>
                  <a:lnTo>
                    <a:pt x="1403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00" name="Freeform 299">
              <a:extLst>
                <a:ext uri="{FF2B5EF4-FFF2-40B4-BE49-F238E27FC236}">
                  <a16:creationId xmlns:a16="http://schemas.microsoft.com/office/drawing/2014/main" id="{86C04B5C-A116-FC42-AFF4-DF0466324247}"/>
                </a:ext>
              </a:extLst>
            </p:cNvPr>
            <p:cNvSpPr/>
            <p:nvPr/>
          </p:nvSpPr>
          <p:spPr>
            <a:xfrm>
              <a:off x="123946595" y="2438871"/>
              <a:ext cx="8645" cy="252071"/>
            </a:xfrm>
            <a:custGeom>
              <a:avLst/>
              <a:gdLst>
                <a:gd name="connsiteX0" fmla="*/ 14131 w 8645"/>
                <a:gd name="connsiteY0" fmla="*/ 252235 h 252071"/>
                <a:gd name="connsiteX1" fmla="*/ 14131 w 8645"/>
                <a:gd name="connsiteY1" fmla="*/ 164 h 252071"/>
              </a:gdLst>
              <a:ahLst/>
              <a:cxnLst>
                <a:cxn ang="0">
                  <a:pos x="connsiteX0" y="connsiteY0"/>
                </a:cxn>
                <a:cxn ang="0">
                  <a:pos x="connsiteX1" y="connsiteY1"/>
                </a:cxn>
              </a:cxnLst>
              <a:rect l="l" t="t" r="r" b="b"/>
              <a:pathLst>
                <a:path w="8645" h="252071">
                  <a:moveTo>
                    <a:pt x="14131" y="252235"/>
                  </a:moveTo>
                  <a:lnTo>
                    <a:pt x="1413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01" name="Freeform 300">
              <a:extLst>
                <a:ext uri="{FF2B5EF4-FFF2-40B4-BE49-F238E27FC236}">
                  <a16:creationId xmlns:a16="http://schemas.microsoft.com/office/drawing/2014/main" id="{93C9C166-6340-1146-98C4-A7E688F5DFCC}"/>
                </a:ext>
              </a:extLst>
            </p:cNvPr>
            <p:cNvSpPr/>
            <p:nvPr/>
          </p:nvSpPr>
          <p:spPr>
            <a:xfrm>
              <a:off x="124804267" y="2438871"/>
              <a:ext cx="8645" cy="252071"/>
            </a:xfrm>
            <a:custGeom>
              <a:avLst/>
              <a:gdLst>
                <a:gd name="connsiteX0" fmla="*/ 14230 w 8645"/>
                <a:gd name="connsiteY0" fmla="*/ 252235 h 252071"/>
                <a:gd name="connsiteX1" fmla="*/ 14230 w 8645"/>
                <a:gd name="connsiteY1" fmla="*/ 164 h 252071"/>
              </a:gdLst>
              <a:ahLst/>
              <a:cxnLst>
                <a:cxn ang="0">
                  <a:pos x="connsiteX0" y="connsiteY0"/>
                </a:cxn>
                <a:cxn ang="0">
                  <a:pos x="connsiteX1" y="connsiteY1"/>
                </a:cxn>
              </a:cxnLst>
              <a:rect l="l" t="t" r="r" b="b"/>
              <a:pathLst>
                <a:path w="8645" h="252071">
                  <a:moveTo>
                    <a:pt x="14230" y="252235"/>
                  </a:moveTo>
                  <a:lnTo>
                    <a:pt x="1423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02" name="Freeform 301">
              <a:extLst>
                <a:ext uri="{FF2B5EF4-FFF2-40B4-BE49-F238E27FC236}">
                  <a16:creationId xmlns:a16="http://schemas.microsoft.com/office/drawing/2014/main" id="{39CDC6CC-9913-654F-ADC5-9FA84F660A0B}"/>
                </a:ext>
              </a:extLst>
            </p:cNvPr>
            <p:cNvSpPr/>
            <p:nvPr/>
          </p:nvSpPr>
          <p:spPr>
            <a:xfrm>
              <a:off x="125661939" y="2438871"/>
              <a:ext cx="8645" cy="252071"/>
            </a:xfrm>
            <a:custGeom>
              <a:avLst/>
              <a:gdLst>
                <a:gd name="connsiteX0" fmla="*/ 14330 w 8645"/>
                <a:gd name="connsiteY0" fmla="*/ 252235 h 252071"/>
                <a:gd name="connsiteX1" fmla="*/ 14330 w 8645"/>
                <a:gd name="connsiteY1" fmla="*/ 164 h 252071"/>
              </a:gdLst>
              <a:ahLst/>
              <a:cxnLst>
                <a:cxn ang="0">
                  <a:pos x="connsiteX0" y="connsiteY0"/>
                </a:cxn>
                <a:cxn ang="0">
                  <a:pos x="connsiteX1" y="connsiteY1"/>
                </a:cxn>
              </a:cxnLst>
              <a:rect l="l" t="t" r="r" b="b"/>
              <a:pathLst>
                <a:path w="8645" h="252071">
                  <a:moveTo>
                    <a:pt x="14330" y="252235"/>
                  </a:moveTo>
                  <a:lnTo>
                    <a:pt x="1433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03" name="Freeform 302">
              <a:extLst>
                <a:ext uri="{FF2B5EF4-FFF2-40B4-BE49-F238E27FC236}">
                  <a16:creationId xmlns:a16="http://schemas.microsoft.com/office/drawing/2014/main" id="{9A03097C-DA3C-F44D-A07A-DCA45466203A}"/>
                </a:ext>
              </a:extLst>
            </p:cNvPr>
            <p:cNvSpPr/>
            <p:nvPr/>
          </p:nvSpPr>
          <p:spPr>
            <a:xfrm>
              <a:off x="126519611" y="2438871"/>
              <a:ext cx="8645" cy="252071"/>
            </a:xfrm>
            <a:custGeom>
              <a:avLst/>
              <a:gdLst>
                <a:gd name="connsiteX0" fmla="*/ 14429 w 8645"/>
                <a:gd name="connsiteY0" fmla="*/ 252235 h 252071"/>
                <a:gd name="connsiteX1" fmla="*/ 14429 w 8645"/>
                <a:gd name="connsiteY1" fmla="*/ 164 h 252071"/>
              </a:gdLst>
              <a:ahLst/>
              <a:cxnLst>
                <a:cxn ang="0">
                  <a:pos x="connsiteX0" y="connsiteY0"/>
                </a:cxn>
                <a:cxn ang="0">
                  <a:pos x="connsiteX1" y="connsiteY1"/>
                </a:cxn>
              </a:cxnLst>
              <a:rect l="l" t="t" r="r" b="b"/>
              <a:pathLst>
                <a:path w="8645" h="252071">
                  <a:moveTo>
                    <a:pt x="14429" y="252235"/>
                  </a:moveTo>
                  <a:lnTo>
                    <a:pt x="1442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04" name="Freeform 303">
              <a:extLst>
                <a:ext uri="{FF2B5EF4-FFF2-40B4-BE49-F238E27FC236}">
                  <a16:creationId xmlns:a16="http://schemas.microsoft.com/office/drawing/2014/main" id="{AFAFEADB-CDBD-7C44-8AAD-46B2390A5D7B}"/>
                </a:ext>
              </a:extLst>
            </p:cNvPr>
            <p:cNvSpPr/>
            <p:nvPr/>
          </p:nvSpPr>
          <p:spPr>
            <a:xfrm>
              <a:off x="127377283" y="2438871"/>
              <a:ext cx="8645" cy="252071"/>
            </a:xfrm>
            <a:custGeom>
              <a:avLst/>
              <a:gdLst>
                <a:gd name="connsiteX0" fmla="*/ 14528 w 8645"/>
                <a:gd name="connsiteY0" fmla="*/ 252235 h 252071"/>
                <a:gd name="connsiteX1" fmla="*/ 14528 w 8645"/>
                <a:gd name="connsiteY1" fmla="*/ 164 h 252071"/>
              </a:gdLst>
              <a:ahLst/>
              <a:cxnLst>
                <a:cxn ang="0">
                  <a:pos x="connsiteX0" y="connsiteY0"/>
                </a:cxn>
                <a:cxn ang="0">
                  <a:pos x="connsiteX1" y="connsiteY1"/>
                </a:cxn>
              </a:cxnLst>
              <a:rect l="l" t="t" r="r" b="b"/>
              <a:pathLst>
                <a:path w="8645" h="252071">
                  <a:moveTo>
                    <a:pt x="14528" y="252235"/>
                  </a:moveTo>
                  <a:lnTo>
                    <a:pt x="1452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05" name="Freeform 304">
              <a:extLst>
                <a:ext uri="{FF2B5EF4-FFF2-40B4-BE49-F238E27FC236}">
                  <a16:creationId xmlns:a16="http://schemas.microsoft.com/office/drawing/2014/main" id="{676A9E77-485D-284A-A721-D8A9E4D2F623}"/>
                </a:ext>
              </a:extLst>
            </p:cNvPr>
            <p:cNvSpPr/>
            <p:nvPr/>
          </p:nvSpPr>
          <p:spPr>
            <a:xfrm>
              <a:off x="128234954" y="2438871"/>
              <a:ext cx="8645" cy="252071"/>
            </a:xfrm>
            <a:custGeom>
              <a:avLst/>
              <a:gdLst>
                <a:gd name="connsiteX0" fmla="*/ 14627 w 8645"/>
                <a:gd name="connsiteY0" fmla="*/ 252235 h 252071"/>
                <a:gd name="connsiteX1" fmla="*/ 14627 w 8645"/>
                <a:gd name="connsiteY1" fmla="*/ 164 h 252071"/>
              </a:gdLst>
              <a:ahLst/>
              <a:cxnLst>
                <a:cxn ang="0">
                  <a:pos x="connsiteX0" y="connsiteY0"/>
                </a:cxn>
                <a:cxn ang="0">
                  <a:pos x="connsiteX1" y="connsiteY1"/>
                </a:cxn>
              </a:cxnLst>
              <a:rect l="l" t="t" r="r" b="b"/>
              <a:pathLst>
                <a:path w="8645" h="252071">
                  <a:moveTo>
                    <a:pt x="14627" y="252235"/>
                  </a:moveTo>
                  <a:lnTo>
                    <a:pt x="1462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06" name="Freeform 305">
              <a:extLst>
                <a:ext uri="{FF2B5EF4-FFF2-40B4-BE49-F238E27FC236}">
                  <a16:creationId xmlns:a16="http://schemas.microsoft.com/office/drawing/2014/main" id="{38A58B87-A5C6-3641-9264-6DEA0E4A7BA4}"/>
                </a:ext>
              </a:extLst>
            </p:cNvPr>
            <p:cNvSpPr/>
            <p:nvPr/>
          </p:nvSpPr>
          <p:spPr>
            <a:xfrm>
              <a:off x="129092626" y="2438871"/>
              <a:ext cx="8645" cy="252071"/>
            </a:xfrm>
            <a:custGeom>
              <a:avLst/>
              <a:gdLst>
                <a:gd name="connsiteX0" fmla="*/ 14726 w 8645"/>
                <a:gd name="connsiteY0" fmla="*/ 252235 h 252071"/>
                <a:gd name="connsiteX1" fmla="*/ 14726 w 8645"/>
                <a:gd name="connsiteY1" fmla="*/ 164 h 252071"/>
              </a:gdLst>
              <a:ahLst/>
              <a:cxnLst>
                <a:cxn ang="0">
                  <a:pos x="connsiteX0" y="connsiteY0"/>
                </a:cxn>
                <a:cxn ang="0">
                  <a:pos x="connsiteX1" y="connsiteY1"/>
                </a:cxn>
              </a:cxnLst>
              <a:rect l="l" t="t" r="r" b="b"/>
              <a:pathLst>
                <a:path w="8645" h="252071">
                  <a:moveTo>
                    <a:pt x="14726" y="252235"/>
                  </a:moveTo>
                  <a:lnTo>
                    <a:pt x="1472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07" name="Freeform 306">
              <a:extLst>
                <a:ext uri="{FF2B5EF4-FFF2-40B4-BE49-F238E27FC236}">
                  <a16:creationId xmlns:a16="http://schemas.microsoft.com/office/drawing/2014/main" id="{F7D84CD5-5DA8-6D45-92BF-E6485D0E6B17}"/>
                </a:ext>
              </a:extLst>
            </p:cNvPr>
            <p:cNvSpPr/>
            <p:nvPr/>
          </p:nvSpPr>
          <p:spPr>
            <a:xfrm>
              <a:off x="129950298" y="2438871"/>
              <a:ext cx="8645" cy="252071"/>
            </a:xfrm>
            <a:custGeom>
              <a:avLst/>
              <a:gdLst>
                <a:gd name="connsiteX0" fmla="*/ 14826 w 8645"/>
                <a:gd name="connsiteY0" fmla="*/ 252235 h 252071"/>
                <a:gd name="connsiteX1" fmla="*/ 14826 w 8645"/>
                <a:gd name="connsiteY1" fmla="*/ 164 h 252071"/>
              </a:gdLst>
              <a:ahLst/>
              <a:cxnLst>
                <a:cxn ang="0">
                  <a:pos x="connsiteX0" y="connsiteY0"/>
                </a:cxn>
                <a:cxn ang="0">
                  <a:pos x="connsiteX1" y="connsiteY1"/>
                </a:cxn>
              </a:cxnLst>
              <a:rect l="l" t="t" r="r" b="b"/>
              <a:pathLst>
                <a:path w="8645" h="252071">
                  <a:moveTo>
                    <a:pt x="14826" y="252235"/>
                  </a:moveTo>
                  <a:lnTo>
                    <a:pt x="1482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08" name="Freeform 307">
              <a:extLst>
                <a:ext uri="{FF2B5EF4-FFF2-40B4-BE49-F238E27FC236}">
                  <a16:creationId xmlns:a16="http://schemas.microsoft.com/office/drawing/2014/main" id="{ADDE04DD-A921-2E41-9D46-66391431D785}"/>
                </a:ext>
              </a:extLst>
            </p:cNvPr>
            <p:cNvSpPr/>
            <p:nvPr/>
          </p:nvSpPr>
          <p:spPr>
            <a:xfrm>
              <a:off x="130807970" y="2438871"/>
              <a:ext cx="8645" cy="252071"/>
            </a:xfrm>
            <a:custGeom>
              <a:avLst/>
              <a:gdLst>
                <a:gd name="connsiteX0" fmla="*/ 14925 w 8645"/>
                <a:gd name="connsiteY0" fmla="*/ 252235 h 252071"/>
                <a:gd name="connsiteX1" fmla="*/ 14925 w 8645"/>
                <a:gd name="connsiteY1" fmla="*/ 164 h 252071"/>
              </a:gdLst>
              <a:ahLst/>
              <a:cxnLst>
                <a:cxn ang="0">
                  <a:pos x="connsiteX0" y="connsiteY0"/>
                </a:cxn>
                <a:cxn ang="0">
                  <a:pos x="connsiteX1" y="connsiteY1"/>
                </a:cxn>
              </a:cxnLst>
              <a:rect l="l" t="t" r="r" b="b"/>
              <a:pathLst>
                <a:path w="8645" h="252071">
                  <a:moveTo>
                    <a:pt x="14925" y="252235"/>
                  </a:moveTo>
                  <a:lnTo>
                    <a:pt x="1492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09" name="Freeform 308">
              <a:extLst>
                <a:ext uri="{FF2B5EF4-FFF2-40B4-BE49-F238E27FC236}">
                  <a16:creationId xmlns:a16="http://schemas.microsoft.com/office/drawing/2014/main" id="{80DB7D0B-1D39-E844-9742-950BB78C298C}"/>
                </a:ext>
              </a:extLst>
            </p:cNvPr>
            <p:cNvSpPr/>
            <p:nvPr/>
          </p:nvSpPr>
          <p:spPr>
            <a:xfrm>
              <a:off x="131665642" y="2438871"/>
              <a:ext cx="8645" cy="252071"/>
            </a:xfrm>
            <a:custGeom>
              <a:avLst/>
              <a:gdLst>
                <a:gd name="connsiteX0" fmla="*/ 15024 w 8645"/>
                <a:gd name="connsiteY0" fmla="*/ 252235 h 252071"/>
                <a:gd name="connsiteX1" fmla="*/ 15024 w 8645"/>
                <a:gd name="connsiteY1" fmla="*/ 164 h 252071"/>
              </a:gdLst>
              <a:ahLst/>
              <a:cxnLst>
                <a:cxn ang="0">
                  <a:pos x="connsiteX0" y="connsiteY0"/>
                </a:cxn>
                <a:cxn ang="0">
                  <a:pos x="connsiteX1" y="connsiteY1"/>
                </a:cxn>
              </a:cxnLst>
              <a:rect l="l" t="t" r="r" b="b"/>
              <a:pathLst>
                <a:path w="8645" h="252071">
                  <a:moveTo>
                    <a:pt x="15024" y="252235"/>
                  </a:moveTo>
                  <a:lnTo>
                    <a:pt x="1502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10" name="Freeform 309">
              <a:extLst>
                <a:ext uri="{FF2B5EF4-FFF2-40B4-BE49-F238E27FC236}">
                  <a16:creationId xmlns:a16="http://schemas.microsoft.com/office/drawing/2014/main" id="{7C1F83F2-93BB-024E-97E2-7C3653A071D0}"/>
                </a:ext>
              </a:extLst>
            </p:cNvPr>
            <p:cNvSpPr/>
            <p:nvPr/>
          </p:nvSpPr>
          <p:spPr>
            <a:xfrm>
              <a:off x="132523314" y="2438871"/>
              <a:ext cx="8645" cy="252071"/>
            </a:xfrm>
            <a:custGeom>
              <a:avLst/>
              <a:gdLst>
                <a:gd name="connsiteX0" fmla="*/ 15123 w 8645"/>
                <a:gd name="connsiteY0" fmla="*/ 252235 h 252071"/>
                <a:gd name="connsiteX1" fmla="*/ 15123 w 8645"/>
                <a:gd name="connsiteY1" fmla="*/ 164 h 252071"/>
              </a:gdLst>
              <a:ahLst/>
              <a:cxnLst>
                <a:cxn ang="0">
                  <a:pos x="connsiteX0" y="connsiteY0"/>
                </a:cxn>
                <a:cxn ang="0">
                  <a:pos x="connsiteX1" y="connsiteY1"/>
                </a:cxn>
              </a:cxnLst>
              <a:rect l="l" t="t" r="r" b="b"/>
              <a:pathLst>
                <a:path w="8645" h="252071">
                  <a:moveTo>
                    <a:pt x="15123" y="252235"/>
                  </a:moveTo>
                  <a:lnTo>
                    <a:pt x="1512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11" name="Freeform 310">
              <a:extLst>
                <a:ext uri="{FF2B5EF4-FFF2-40B4-BE49-F238E27FC236}">
                  <a16:creationId xmlns:a16="http://schemas.microsoft.com/office/drawing/2014/main" id="{37FC6591-48D6-8C4F-B36C-0CA0FB764B72}"/>
                </a:ext>
              </a:extLst>
            </p:cNvPr>
            <p:cNvSpPr/>
            <p:nvPr/>
          </p:nvSpPr>
          <p:spPr>
            <a:xfrm>
              <a:off x="133380986" y="2438871"/>
              <a:ext cx="8645" cy="252071"/>
            </a:xfrm>
            <a:custGeom>
              <a:avLst/>
              <a:gdLst>
                <a:gd name="connsiteX0" fmla="*/ 15222 w 8645"/>
                <a:gd name="connsiteY0" fmla="*/ 252235 h 252071"/>
                <a:gd name="connsiteX1" fmla="*/ 15222 w 8645"/>
                <a:gd name="connsiteY1" fmla="*/ 164 h 252071"/>
              </a:gdLst>
              <a:ahLst/>
              <a:cxnLst>
                <a:cxn ang="0">
                  <a:pos x="connsiteX0" y="connsiteY0"/>
                </a:cxn>
                <a:cxn ang="0">
                  <a:pos x="connsiteX1" y="connsiteY1"/>
                </a:cxn>
              </a:cxnLst>
              <a:rect l="l" t="t" r="r" b="b"/>
              <a:pathLst>
                <a:path w="8645" h="252071">
                  <a:moveTo>
                    <a:pt x="15222" y="252235"/>
                  </a:moveTo>
                  <a:lnTo>
                    <a:pt x="1522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12" name="Freeform 311">
              <a:extLst>
                <a:ext uri="{FF2B5EF4-FFF2-40B4-BE49-F238E27FC236}">
                  <a16:creationId xmlns:a16="http://schemas.microsoft.com/office/drawing/2014/main" id="{C94FF30E-6961-8D46-B850-A14BC9E0F9C3}"/>
                </a:ext>
              </a:extLst>
            </p:cNvPr>
            <p:cNvSpPr/>
            <p:nvPr/>
          </p:nvSpPr>
          <p:spPr>
            <a:xfrm>
              <a:off x="134238658" y="2438871"/>
              <a:ext cx="8645" cy="252071"/>
            </a:xfrm>
            <a:custGeom>
              <a:avLst/>
              <a:gdLst>
                <a:gd name="connsiteX0" fmla="*/ 15322 w 8645"/>
                <a:gd name="connsiteY0" fmla="*/ 252235 h 252071"/>
                <a:gd name="connsiteX1" fmla="*/ 15322 w 8645"/>
                <a:gd name="connsiteY1" fmla="*/ 164 h 252071"/>
              </a:gdLst>
              <a:ahLst/>
              <a:cxnLst>
                <a:cxn ang="0">
                  <a:pos x="connsiteX0" y="connsiteY0"/>
                </a:cxn>
                <a:cxn ang="0">
                  <a:pos x="connsiteX1" y="connsiteY1"/>
                </a:cxn>
              </a:cxnLst>
              <a:rect l="l" t="t" r="r" b="b"/>
              <a:pathLst>
                <a:path w="8645" h="252071">
                  <a:moveTo>
                    <a:pt x="15322" y="252235"/>
                  </a:moveTo>
                  <a:lnTo>
                    <a:pt x="1532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13" name="Freeform 312">
              <a:extLst>
                <a:ext uri="{FF2B5EF4-FFF2-40B4-BE49-F238E27FC236}">
                  <a16:creationId xmlns:a16="http://schemas.microsoft.com/office/drawing/2014/main" id="{A69644C4-DEC2-5444-916F-BB55FD2EDE85}"/>
                </a:ext>
              </a:extLst>
            </p:cNvPr>
            <p:cNvSpPr/>
            <p:nvPr/>
          </p:nvSpPr>
          <p:spPr>
            <a:xfrm>
              <a:off x="135096330" y="2438871"/>
              <a:ext cx="8645" cy="252071"/>
            </a:xfrm>
            <a:custGeom>
              <a:avLst/>
              <a:gdLst>
                <a:gd name="connsiteX0" fmla="*/ 15421 w 8645"/>
                <a:gd name="connsiteY0" fmla="*/ 252235 h 252071"/>
                <a:gd name="connsiteX1" fmla="*/ 15421 w 8645"/>
                <a:gd name="connsiteY1" fmla="*/ 164 h 252071"/>
              </a:gdLst>
              <a:ahLst/>
              <a:cxnLst>
                <a:cxn ang="0">
                  <a:pos x="connsiteX0" y="connsiteY0"/>
                </a:cxn>
                <a:cxn ang="0">
                  <a:pos x="connsiteX1" y="connsiteY1"/>
                </a:cxn>
              </a:cxnLst>
              <a:rect l="l" t="t" r="r" b="b"/>
              <a:pathLst>
                <a:path w="8645" h="252071">
                  <a:moveTo>
                    <a:pt x="15421" y="252235"/>
                  </a:moveTo>
                  <a:lnTo>
                    <a:pt x="1542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14" name="Freeform 313">
              <a:extLst>
                <a:ext uri="{FF2B5EF4-FFF2-40B4-BE49-F238E27FC236}">
                  <a16:creationId xmlns:a16="http://schemas.microsoft.com/office/drawing/2014/main" id="{D0E530EB-FA57-D241-B23E-0EBE83C8953D}"/>
                </a:ext>
              </a:extLst>
            </p:cNvPr>
            <p:cNvSpPr/>
            <p:nvPr/>
          </p:nvSpPr>
          <p:spPr>
            <a:xfrm>
              <a:off x="135954002" y="2438871"/>
              <a:ext cx="8645" cy="252071"/>
            </a:xfrm>
            <a:custGeom>
              <a:avLst/>
              <a:gdLst>
                <a:gd name="connsiteX0" fmla="*/ 15520 w 8645"/>
                <a:gd name="connsiteY0" fmla="*/ 252235 h 252071"/>
                <a:gd name="connsiteX1" fmla="*/ 15520 w 8645"/>
                <a:gd name="connsiteY1" fmla="*/ 164 h 252071"/>
              </a:gdLst>
              <a:ahLst/>
              <a:cxnLst>
                <a:cxn ang="0">
                  <a:pos x="connsiteX0" y="connsiteY0"/>
                </a:cxn>
                <a:cxn ang="0">
                  <a:pos x="connsiteX1" y="connsiteY1"/>
                </a:cxn>
              </a:cxnLst>
              <a:rect l="l" t="t" r="r" b="b"/>
              <a:pathLst>
                <a:path w="8645" h="252071">
                  <a:moveTo>
                    <a:pt x="15520" y="252235"/>
                  </a:moveTo>
                  <a:lnTo>
                    <a:pt x="1552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15" name="Freeform 314">
              <a:extLst>
                <a:ext uri="{FF2B5EF4-FFF2-40B4-BE49-F238E27FC236}">
                  <a16:creationId xmlns:a16="http://schemas.microsoft.com/office/drawing/2014/main" id="{21F4DC84-0AB7-554B-8C92-BF660EC6758D}"/>
                </a:ext>
              </a:extLst>
            </p:cNvPr>
            <p:cNvSpPr/>
            <p:nvPr/>
          </p:nvSpPr>
          <p:spPr>
            <a:xfrm>
              <a:off x="136811674" y="2438871"/>
              <a:ext cx="8645" cy="252071"/>
            </a:xfrm>
            <a:custGeom>
              <a:avLst/>
              <a:gdLst>
                <a:gd name="connsiteX0" fmla="*/ 15619 w 8645"/>
                <a:gd name="connsiteY0" fmla="*/ 252235 h 252071"/>
                <a:gd name="connsiteX1" fmla="*/ 15619 w 8645"/>
                <a:gd name="connsiteY1" fmla="*/ 164 h 252071"/>
              </a:gdLst>
              <a:ahLst/>
              <a:cxnLst>
                <a:cxn ang="0">
                  <a:pos x="connsiteX0" y="connsiteY0"/>
                </a:cxn>
                <a:cxn ang="0">
                  <a:pos x="connsiteX1" y="connsiteY1"/>
                </a:cxn>
              </a:cxnLst>
              <a:rect l="l" t="t" r="r" b="b"/>
              <a:pathLst>
                <a:path w="8645" h="252071">
                  <a:moveTo>
                    <a:pt x="15619" y="252235"/>
                  </a:moveTo>
                  <a:lnTo>
                    <a:pt x="1561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16" name="Freeform 315">
              <a:extLst>
                <a:ext uri="{FF2B5EF4-FFF2-40B4-BE49-F238E27FC236}">
                  <a16:creationId xmlns:a16="http://schemas.microsoft.com/office/drawing/2014/main" id="{02564AD3-9738-464D-9E5F-C6545D88F227}"/>
                </a:ext>
              </a:extLst>
            </p:cNvPr>
            <p:cNvSpPr/>
            <p:nvPr/>
          </p:nvSpPr>
          <p:spPr>
            <a:xfrm>
              <a:off x="137669346" y="2438871"/>
              <a:ext cx="8645" cy="252071"/>
            </a:xfrm>
            <a:custGeom>
              <a:avLst/>
              <a:gdLst>
                <a:gd name="connsiteX0" fmla="*/ 15718 w 8645"/>
                <a:gd name="connsiteY0" fmla="*/ 252235 h 252071"/>
                <a:gd name="connsiteX1" fmla="*/ 15718 w 8645"/>
                <a:gd name="connsiteY1" fmla="*/ 164 h 252071"/>
              </a:gdLst>
              <a:ahLst/>
              <a:cxnLst>
                <a:cxn ang="0">
                  <a:pos x="connsiteX0" y="connsiteY0"/>
                </a:cxn>
                <a:cxn ang="0">
                  <a:pos x="connsiteX1" y="connsiteY1"/>
                </a:cxn>
              </a:cxnLst>
              <a:rect l="l" t="t" r="r" b="b"/>
              <a:pathLst>
                <a:path w="8645" h="252071">
                  <a:moveTo>
                    <a:pt x="15718" y="252235"/>
                  </a:moveTo>
                  <a:lnTo>
                    <a:pt x="1571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17" name="Freeform 316">
              <a:extLst>
                <a:ext uri="{FF2B5EF4-FFF2-40B4-BE49-F238E27FC236}">
                  <a16:creationId xmlns:a16="http://schemas.microsoft.com/office/drawing/2014/main" id="{1F27D100-BE58-7547-A655-867748FCBE6B}"/>
                </a:ext>
              </a:extLst>
            </p:cNvPr>
            <p:cNvSpPr/>
            <p:nvPr/>
          </p:nvSpPr>
          <p:spPr>
            <a:xfrm>
              <a:off x="138527018" y="2438871"/>
              <a:ext cx="8645" cy="252071"/>
            </a:xfrm>
            <a:custGeom>
              <a:avLst/>
              <a:gdLst>
                <a:gd name="connsiteX0" fmla="*/ 15818 w 8645"/>
                <a:gd name="connsiteY0" fmla="*/ 252235 h 252071"/>
                <a:gd name="connsiteX1" fmla="*/ 15818 w 8645"/>
                <a:gd name="connsiteY1" fmla="*/ 164 h 252071"/>
              </a:gdLst>
              <a:ahLst/>
              <a:cxnLst>
                <a:cxn ang="0">
                  <a:pos x="connsiteX0" y="connsiteY0"/>
                </a:cxn>
                <a:cxn ang="0">
                  <a:pos x="connsiteX1" y="connsiteY1"/>
                </a:cxn>
              </a:cxnLst>
              <a:rect l="l" t="t" r="r" b="b"/>
              <a:pathLst>
                <a:path w="8645" h="252071">
                  <a:moveTo>
                    <a:pt x="15818" y="252235"/>
                  </a:moveTo>
                  <a:lnTo>
                    <a:pt x="1581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18" name="Freeform 317">
              <a:extLst>
                <a:ext uri="{FF2B5EF4-FFF2-40B4-BE49-F238E27FC236}">
                  <a16:creationId xmlns:a16="http://schemas.microsoft.com/office/drawing/2014/main" id="{1B358951-105C-C147-8281-693E2F3CE087}"/>
                </a:ext>
              </a:extLst>
            </p:cNvPr>
            <p:cNvSpPr/>
            <p:nvPr/>
          </p:nvSpPr>
          <p:spPr>
            <a:xfrm>
              <a:off x="139384689" y="2438871"/>
              <a:ext cx="8645" cy="252071"/>
            </a:xfrm>
            <a:custGeom>
              <a:avLst/>
              <a:gdLst>
                <a:gd name="connsiteX0" fmla="*/ 15917 w 8645"/>
                <a:gd name="connsiteY0" fmla="*/ 252235 h 252071"/>
                <a:gd name="connsiteX1" fmla="*/ 15917 w 8645"/>
                <a:gd name="connsiteY1" fmla="*/ 164 h 252071"/>
              </a:gdLst>
              <a:ahLst/>
              <a:cxnLst>
                <a:cxn ang="0">
                  <a:pos x="connsiteX0" y="connsiteY0"/>
                </a:cxn>
                <a:cxn ang="0">
                  <a:pos x="connsiteX1" y="connsiteY1"/>
                </a:cxn>
              </a:cxnLst>
              <a:rect l="l" t="t" r="r" b="b"/>
              <a:pathLst>
                <a:path w="8645" h="252071">
                  <a:moveTo>
                    <a:pt x="15917" y="252235"/>
                  </a:moveTo>
                  <a:lnTo>
                    <a:pt x="1591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19" name="Freeform 318">
              <a:extLst>
                <a:ext uri="{FF2B5EF4-FFF2-40B4-BE49-F238E27FC236}">
                  <a16:creationId xmlns:a16="http://schemas.microsoft.com/office/drawing/2014/main" id="{7E16C6F3-092E-0645-BD73-6559BE600C7B}"/>
                </a:ext>
              </a:extLst>
            </p:cNvPr>
            <p:cNvSpPr/>
            <p:nvPr/>
          </p:nvSpPr>
          <p:spPr>
            <a:xfrm>
              <a:off x="140242361" y="2438871"/>
              <a:ext cx="8645" cy="252071"/>
            </a:xfrm>
            <a:custGeom>
              <a:avLst/>
              <a:gdLst>
                <a:gd name="connsiteX0" fmla="*/ 16016 w 8645"/>
                <a:gd name="connsiteY0" fmla="*/ 252235 h 252071"/>
                <a:gd name="connsiteX1" fmla="*/ 16016 w 8645"/>
                <a:gd name="connsiteY1" fmla="*/ 164 h 252071"/>
              </a:gdLst>
              <a:ahLst/>
              <a:cxnLst>
                <a:cxn ang="0">
                  <a:pos x="connsiteX0" y="connsiteY0"/>
                </a:cxn>
                <a:cxn ang="0">
                  <a:pos x="connsiteX1" y="connsiteY1"/>
                </a:cxn>
              </a:cxnLst>
              <a:rect l="l" t="t" r="r" b="b"/>
              <a:pathLst>
                <a:path w="8645" h="252071">
                  <a:moveTo>
                    <a:pt x="16016" y="252235"/>
                  </a:moveTo>
                  <a:lnTo>
                    <a:pt x="1601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20" name="Freeform 319">
              <a:extLst>
                <a:ext uri="{FF2B5EF4-FFF2-40B4-BE49-F238E27FC236}">
                  <a16:creationId xmlns:a16="http://schemas.microsoft.com/office/drawing/2014/main" id="{D72A93A2-29CD-A949-8B0D-A60A19487493}"/>
                </a:ext>
              </a:extLst>
            </p:cNvPr>
            <p:cNvSpPr/>
            <p:nvPr/>
          </p:nvSpPr>
          <p:spPr>
            <a:xfrm>
              <a:off x="141100033" y="2438871"/>
              <a:ext cx="8645" cy="252071"/>
            </a:xfrm>
            <a:custGeom>
              <a:avLst/>
              <a:gdLst>
                <a:gd name="connsiteX0" fmla="*/ 16115 w 8645"/>
                <a:gd name="connsiteY0" fmla="*/ 252235 h 252071"/>
                <a:gd name="connsiteX1" fmla="*/ 16115 w 8645"/>
                <a:gd name="connsiteY1" fmla="*/ 164 h 252071"/>
              </a:gdLst>
              <a:ahLst/>
              <a:cxnLst>
                <a:cxn ang="0">
                  <a:pos x="connsiteX0" y="connsiteY0"/>
                </a:cxn>
                <a:cxn ang="0">
                  <a:pos x="connsiteX1" y="connsiteY1"/>
                </a:cxn>
              </a:cxnLst>
              <a:rect l="l" t="t" r="r" b="b"/>
              <a:pathLst>
                <a:path w="8645" h="252071">
                  <a:moveTo>
                    <a:pt x="16115" y="252235"/>
                  </a:moveTo>
                  <a:lnTo>
                    <a:pt x="1611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21" name="Freeform 320">
              <a:extLst>
                <a:ext uri="{FF2B5EF4-FFF2-40B4-BE49-F238E27FC236}">
                  <a16:creationId xmlns:a16="http://schemas.microsoft.com/office/drawing/2014/main" id="{7ADE45C7-A565-DC4A-9479-DDA640B5C0BF}"/>
                </a:ext>
              </a:extLst>
            </p:cNvPr>
            <p:cNvSpPr/>
            <p:nvPr/>
          </p:nvSpPr>
          <p:spPr>
            <a:xfrm>
              <a:off x="141957705" y="2438871"/>
              <a:ext cx="8645" cy="252071"/>
            </a:xfrm>
            <a:custGeom>
              <a:avLst/>
              <a:gdLst>
                <a:gd name="connsiteX0" fmla="*/ 16214 w 8645"/>
                <a:gd name="connsiteY0" fmla="*/ 252235 h 252071"/>
                <a:gd name="connsiteX1" fmla="*/ 16214 w 8645"/>
                <a:gd name="connsiteY1" fmla="*/ 164 h 252071"/>
              </a:gdLst>
              <a:ahLst/>
              <a:cxnLst>
                <a:cxn ang="0">
                  <a:pos x="connsiteX0" y="connsiteY0"/>
                </a:cxn>
                <a:cxn ang="0">
                  <a:pos x="connsiteX1" y="connsiteY1"/>
                </a:cxn>
              </a:cxnLst>
              <a:rect l="l" t="t" r="r" b="b"/>
              <a:pathLst>
                <a:path w="8645" h="252071">
                  <a:moveTo>
                    <a:pt x="16214" y="252235"/>
                  </a:moveTo>
                  <a:lnTo>
                    <a:pt x="1621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22" name="Freeform 321">
              <a:extLst>
                <a:ext uri="{FF2B5EF4-FFF2-40B4-BE49-F238E27FC236}">
                  <a16:creationId xmlns:a16="http://schemas.microsoft.com/office/drawing/2014/main" id="{09405544-D034-1C42-9AEE-9A87C1068BBA}"/>
                </a:ext>
              </a:extLst>
            </p:cNvPr>
            <p:cNvSpPr/>
            <p:nvPr/>
          </p:nvSpPr>
          <p:spPr>
            <a:xfrm>
              <a:off x="142815377" y="2438871"/>
              <a:ext cx="8645" cy="252071"/>
            </a:xfrm>
            <a:custGeom>
              <a:avLst/>
              <a:gdLst>
                <a:gd name="connsiteX0" fmla="*/ 16314 w 8645"/>
                <a:gd name="connsiteY0" fmla="*/ 252235 h 252071"/>
                <a:gd name="connsiteX1" fmla="*/ 16314 w 8645"/>
                <a:gd name="connsiteY1" fmla="*/ 164 h 252071"/>
              </a:gdLst>
              <a:ahLst/>
              <a:cxnLst>
                <a:cxn ang="0">
                  <a:pos x="connsiteX0" y="connsiteY0"/>
                </a:cxn>
                <a:cxn ang="0">
                  <a:pos x="connsiteX1" y="connsiteY1"/>
                </a:cxn>
              </a:cxnLst>
              <a:rect l="l" t="t" r="r" b="b"/>
              <a:pathLst>
                <a:path w="8645" h="252071">
                  <a:moveTo>
                    <a:pt x="16314" y="252235"/>
                  </a:moveTo>
                  <a:lnTo>
                    <a:pt x="1631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23" name="Freeform 322">
              <a:extLst>
                <a:ext uri="{FF2B5EF4-FFF2-40B4-BE49-F238E27FC236}">
                  <a16:creationId xmlns:a16="http://schemas.microsoft.com/office/drawing/2014/main" id="{E731EF96-E88C-0343-B6A7-7FE8510DD2CF}"/>
                </a:ext>
              </a:extLst>
            </p:cNvPr>
            <p:cNvSpPr/>
            <p:nvPr/>
          </p:nvSpPr>
          <p:spPr>
            <a:xfrm>
              <a:off x="143673049" y="2438871"/>
              <a:ext cx="8645" cy="252071"/>
            </a:xfrm>
            <a:custGeom>
              <a:avLst/>
              <a:gdLst>
                <a:gd name="connsiteX0" fmla="*/ 16413 w 8645"/>
                <a:gd name="connsiteY0" fmla="*/ 252235 h 252071"/>
                <a:gd name="connsiteX1" fmla="*/ 16413 w 8645"/>
                <a:gd name="connsiteY1" fmla="*/ 164 h 252071"/>
              </a:gdLst>
              <a:ahLst/>
              <a:cxnLst>
                <a:cxn ang="0">
                  <a:pos x="connsiteX0" y="connsiteY0"/>
                </a:cxn>
                <a:cxn ang="0">
                  <a:pos x="connsiteX1" y="connsiteY1"/>
                </a:cxn>
              </a:cxnLst>
              <a:rect l="l" t="t" r="r" b="b"/>
              <a:pathLst>
                <a:path w="8645" h="252071">
                  <a:moveTo>
                    <a:pt x="16413" y="252235"/>
                  </a:moveTo>
                  <a:lnTo>
                    <a:pt x="1641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24" name="Freeform 323">
              <a:extLst>
                <a:ext uri="{FF2B5EF4-FFF2-40B4-BE49-F238E27FC236}">
                  <a16:creationId xmlns:a16="http://schemas.microsoft.com/office/drawing/2014/main" id="{5FC30925-8A31-F44E-9D41-FA50ADDA6AB5}"/>
                </a:ext>
              </a:extLst>
            </p:cNvPr>
            <p:cNvSpPr/>
            <p:nvPr/>
          </p:nvSpPr>
          <p:spPr>
            <a:xfrm>
              <a:off x="144530721" y="2438871"/>
              <a:ext cx="8645" cy="252071"/>
            </a:xfrm>
            <a:custGeom>
              <a:avLst/>
              <a:gdLst>
                <a:gd name="connsiteX0" fmla="*/ 16512 w 8645"/>
                <a:gd name="connsiteY0" fmla="*/ 252235 h 252071"/>
                <a:gd name="connsiteX1" fmla="*/ 16512 w 8645"/>
                <a:gd name="connsiteY1" fmla="*/ 164 h 252071"/>
              </a:gdLst>
              <a:ahLst/>
              <a:cxnLst>
                <a:cxn ang="0">
                  <a:pos x="connsiteX0" y="connsiteY0"/>
                </a:cxn>
                <a:cxn ang="0">
                  <a:pos x="connsiteX1" y="connsiteY1"/>
                </a:cxn>
              </a:cxnLst>
              <a:rect l="l" t="t" r="r" b="b"/>
              <a:pathLst>
                <a:path w="8645" h="252071">
                  <a:moveTo>
                    <a:pt x="16512" y="252235"/>
                  </a:moveTo>
                  <a:lnTo>
                    <a:pt x="1651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25" name="Freeform 324">
              <a:extLst>
                <a:ext uri="{FF2B5EF4-FFF2-40B4-BE49-F238E27FC236}">
                  <a16:creationId xmlns:a16="http://schemas.microsoft.com/office/drawing/2014/main" id="{43B46986-D707-144D-B56C-EE96A86334F2}"/>
                </a:ext>
              </a:extLst>
            </p:cNvPr>
            <p:cNvSpPr/>
            <p:nvPr/>
          </p:nvSpPr>
          <p:spPr>
            <a:xfrm>
              <a:off x="145388393" y="2438871"/>
              <a:ext cx="8645" cy="252071"/>
            </a:xfrm>
            <a:custGeom>
              <a:avLst/>
              <a:gdLst>
                <a:gd name="connsiteX0" fmla="*/ 16611 w 8645"/>
                <a:gd name="connsiteY0" fmla="*/ 252235 h 252071"/>
                <a:gd name="connsiteX1" fmla="*/ 16611 w 8645"/>
                <a:gd name="connsiteY1" fmla="*/ 164 h 252071"/>
              </a:gdLst>
              <a:ahLst/>
              <a:cxnLst>
                <a:cxn ang="0">
                  <a:pos x="connsiteX0" y="connsiteY0"/>
                </a:cxn>
                <a:cxn ang="0">
                  <a:pos x="connsiteX1" y="connsiteY1"/>
                </a:cxn>
              </a:cxnLst>
              <a:rect l="l" t="t" r="r" b="b"/>
              <a:pathLst>
                <a:path w="8645" h="252071">
                  <a:moveTo>
                    <a:pt x="16611" y="252235"/>
                  </a:moveTo>
                  <a:lnTo>
                    <a:pt x="1661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26" name="Freeform 325">
              <a:extLst>
                <a:ext uri="{FF2B5EF4-FFF2-40B4-BE49-F238E27FC236}">
                  <a16:creationId xmlns:a16="http://schemas.microsoft.com/office/drawing/2014/main" id="{83182D91-83D8-4C47-894A-619BB5A4992C}"/>
                </a:ext>
              </a:extLst>
            </p:cNvPr>
            <p:cNvSpPr/>
            <p:nvPr/>
          </p:nvSpPr>
          <p:spPr>
            <a:xfrm>
              <a:off x="146246065" y="2438871"/>
              <a:ext cx="8645" cy="252071"/>
            </a:xfrm>
            <a:custGeom>
              <a:avLst/>
              <a:gdLst>
                <a:gd name="connsiteX0" fmla="*/ 16710 w 8645"/>
                <a:gd name="connsiteY0" fmla="*/ 252235 h 252071"/>
                <a:gd name="connsiteX1" fmla="*/ 16710 w 8645"/>
                <a:gd name="connsiteY1" fmla="*/ 164 h 252071"/>
              </a:gdLst>
              <a:ahLst/>
              <a:cxnLst>
                <a:cxn ang="0">
                  <a:pos x="connsiteX0" y="connsiteY0"/>
                </a:cxn>
                <a:cxn ang="0">
                  <a:pos x="connsiteX1" y="connsiteY1"/>
                </a:cxn>
              </a:cxnLst>
              <a:rect l="l" t="t" r="r" b="b"/>
              <a:pathLst>
                <a:path w="8645" h="252071">
                  <a:moveTo>
                    <a:pt x="16710" y="252235"/>
                  </a:moveTo>
                  <a:lnTo>
                    <a:pt x="1671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27" name="Freeform 326">
              <a:extLst>
                <a:ext uri="{FF2B5EF4-FFF2-40B4-BE49-F238E27FC236}">
                  <a16:creationId xmlns:a16="http://schemas.microsoft.com/office/drawing/2014/main" id="{BB3DD1C0-2566-3849-BC68-EBA292DF533B}"/>
                </a:ext>
              </a:extLst>
            </p:cNvPr>
            <p:cNvSpPr/>
            <p:nvPr/>
          </p:nvSpPr>
          <p:spPr>
            <a:xfrm>
              <a:off x="147103737" y="2438871"/>
              <a:ext cx="8645" cy="252071"/>
            </a:xfrm>
            <a:custGeom>
              <a:avLst/>
              <a:gdLst>
                <a:gd name="connsiteX0" fmla="*/ 16810 w 8645"/>
                <a:gd name="connsiteY0" fmla="*/ 252235 h 252071"/>
                <a:gd name="connsiteX1" fmla="*/ 16810 w 8645"/>
                <a:gd name="connsiteY1" fmla="*/ 164 h 252071"/>
              </a:gdLst>
              <a:ahLst/>
              <a:cxnLst>
                <a:cxn ang="0">
                  <a:pos x="connsiteX0" y="connsiteY0"/>
                </a:cxn>
                <a:cxn ang="0">
                  <a:pos x="connsiteX1" y="connsiteY1"/>
                </a:cxn>
              </a:cxnLst>
              <a:rect l="l" t="t" r="r" b="b"/>
              <a:pathLst>
                <a:path w="8645" h="252071">
                  <a:moveTo>
                    <a:pt x="16810" y="252235"/>
                  </a:moveTo>
                  <a:lnTo>
                    <a:pt x="1681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28" name="Freeform 327">
              <a:extLst>
                <a:ext uri="{FF2B5EF4-FFF2-40B4-BE49-F238E27FC236}">
                  <a16:creationId xmlns:a16="http://schemas.microsoft.com/office/drawing/2014/main" id="{3668A4C6-574D-5A41-B0DC-0852FEE68EFC}"/>
                </a:ext>
              </a:extLst>
            </p:cNvPr>
            <p:cNvSpPr/>
            <p:nvPr/>
          </p:nvSpPr>
          <p:spPr>
            <a:xfrm>
              <a:off x="147961409" y="2438871"/>
              <a:ext cx="8645" cy="252071"/>
            </a:xfrm>
            <a:custGeom>
              <a:avLst/>
              <a:gdLst>
                <a:gd name="connsiteX0" fmla="*/ 16909 w 8645"/>
                <a:gd name="connsiteY0" fmla="*/ 252235 h 252071"/>
                <a:gd name="connsiteX1" fmla="*/ 16909 w 8645"/>
                <a:gd name="connsiteY1" fmla="*/ 164 h 252071"/>
              </a:gdLst>
              <a:ahLst/>
              <a:cxnLst>
                <a:cxn ang="0">
                  <a:pos x="connsiteX0" y="connsiteY0"/>
                </a:cxn>
                <a:cxn ang="0">
                  <a:pos x="connsiteX1" y="connsiteY1"/>
                </a:cxn>
              </a:cxnLst>
              <a:rect l="l" t="t" r="r" b="b"/>
              <a:pathLst>
                <a:path w="8645" h="252071">
                  <a:moveTo>
                    <a:pt x="16909" y="252235"/>
                  </a:moveTo>
                  <a:lnTo>
                    <a:pt x="1690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29" name="Freeform 328">
              <a:extLst>
                <a:ext uri="{FF2B5EF4-FFF2-40B4-BE49-F238E27FC236}">
                  <a16:creationId xmlns:a16="http://schemas.microsoft.com/office/drawing/2014/main" id="{D2CEDCE4-02CC-5841-83F1-70C1B4E9598E}"/>
                </a:ext>
              </a:extLst>
            </p:cNvPr>
            <p:cNvSpPr/>
            <p:nvPr/>
          </p:nvSpPr>
          <p:spPr>
            <a:xfrm>
              <a:off x="148819081" y="2438871"/>
              <a:ext cx="8645" cy="252071"/>
            </a:xfrm>
            <a:custGeom>
              <a:avLst/>
              <a:gdLst>
                <a:gd name="connsiteX0" fmla="*/ 17008 w 8645"/>
                <a:gd name="connsiteY0" fmla="*/ 252235 h 252071"/>
                <a:gd name="connsiteX1" fmla="*/ 17008 w 8645"/>
                <a:gd name="connsiteY1" fmla="*/ 164 h 252071"/>
              </a:gdLst>
              <a:ahLst/>
              <a:cxnLst>
                <a:cxn ang="0">
                  <a:pos x="connsiteX0" y="connsiteY0"/>
                </a:cxn>
                <a:cxn ang="0">
                  <a:pos x="connsiteX1" y="connsiteY1"/>
                </a:cxn>
              </a:cxnLst>
              <a:rect l="l" t="t" r="r" b="b"/>
              <a:pathLst>
                <a:path w="8645" h="252071">
                  <a:moveTo>
                    <a:pt x="17008" y="252235"/>
                  </a:moveTo>
                  <a:lnTo>
                    <a:pt x="1700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30" name="Freeform 329">
              <a:extLst>
                <a:ext uri="{FF2B5EF4-FFF2-40B4-BE49-F238E27FC236}">
                  <a16:creationId xmlns:a16="http://schemas.microsoft.com/office/drawing/2014/main" id="{58155005-43E9-4A47-88B7-8E9A85E0596B}"/>
                </a:ext>
              </a:extLst>
            </p:cNvPr>
            <p:cNvSpPr/>
            <p:nvPr/>
          </p:nvSpPr>
          <p:spPr>
            <a:xfrm>
              <a:off x="149676753" y="2438871"/>
              <a:ext cx="8645" cy="252071"/>
            </a:xfrm>
            <a:custGeom>
              <a:avLst/>
              <a:gdLst>
                <a:gd name="connsiteX0" fmla="*/ 17107 w 8645"/>
                <a:gd name="connsiteY0" fmla="*/ 252235 h 252071"/>
                <a:gd name="connsiteX1" fmla="*/ 17107 w 8645"/>
                <a:gd name="connsiteY1" fmla="*/ 164 h 252071"/>
              </a:gdLst>
              <a:ahLst/>
              <a:cxnLst>
                <a:cxn ang="0">
                  <a:pos x="connsiteX0" y="connsiteY0"/>
                </a:cxn>
                <a:cxn ang="0">
                  <a:pos x="connsiteX1" y="connsiteY1"/>
                </a:cxn>
              </a:cxnLst>
              <a:rect l="l" t="t" r="r" b="b"/>
              <a:pathLst>
                <a:path w="8645" h="252071">
                  <a:moveTo>
                    <a:pt x="17107" y="252235"/>
                  </a:moveTo>
                  <a:lnTo>
                    <a:pt x="1710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31" name="Freeform 330">
              <a:extLst>
                <a:ext uri="{FF2B5EF4-FFF2-40B4-BE49-F238E27FC236}">
                  <a16:creationId xmlns:a16="http://schemas.microsoft.com/office/drawing/2014/main" id="{129C7FEE-126E-E247-AE94-026D92F9A6B9}"/>
                </a:ext>
              </a:extLst>
            </p:cNvPr>
            <p:cNvSpPr/>
            <p:nvPr/>
          </p:nvSpPr>
          <p:spPr>
            <a:xfrm>
              <a:off x="150534424" y="2438871"/>
              <a:ext cx="8645" cy="252071"/>
            </a:xfrm>
            <a:custGeom>
              <a:avLst/>
              <a:gdLst>
                <a:gd name="connsiteX0" fmla="*/ 17206 w 8645"/>
                <a:gd name="connsiteY0" fmla="*/ 252235 h 252071"/>
                <a:gd name="connsiteX1" fmla="*/ 17206 w 8645"/>
                <a:gd name="connsiteY1" fmla="*/ 164 h 252071"/>
              </a:gdLst>
              <a:ahLst/>
              <a:cxnLst>
                <a:cxn ang="0">
                  <a:pos x="connsiteX0" y="connsiteY0"/>
                </a:cxn>
                <a:cxn ang="0">
                  <a:pos x="connsiteX1" y="connsiteY1"/>
                </a:cxn>
              </a:cxnLst>
              <a:rect l="l" t="t" r="r" b="b"/>
              <a:pathLst>
                <a:path w="8645" h="252071">
                  <a:moveTo>
                    <a:pt x="17206" y="252235"/>
                  </a:moveTo>
                  <a:lnTo>
                    <a:pt x="1720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32" name="Freeform 331">
              <a:extLst>
                <a:ext uri="{FF2B5EF4-FFF2-40B4-BE49-F238E27FC236}">
                  <a16:creationId xmlns:a16="http://schemas.microsoft.com/office/drawing/2014/main" id="{031BFB67-7B95-A642-83BE-3411EEEE5BAC}"/>
                </a:ext>
              </a:extLst>
            </p:cNvPr>
            <p:cNvSpPr/>
            <p:nvPr/>
          </p:nvSpPr>
          <p:spPr>
            <a:xfrm>
              <a:off x="151392096" y="2438871"/>
              <a:ext cx="8645" cy="252071"/>
            </a:xfrm>
            <a:custGeom>
              <a:avLst/>
              <a:gdLst>
                <a:gd name="connsiteX0" fmla="*/ 17306 w 8645"/>
                <a:gd name="connsiteY0" fmla="*/ 252235 h 252071"/>
                <a:gd name="connsiteX1" fmla="*/ 17306 w 8645"/>
                <a:gd name="connsiteY1" fmla="*/ 164 h 252071"/>
              </a:gdLst>
              <a:ahLst/>
              <a:cxnLst>
                <a:cxn ang="0">
                  <a:pos x="connsiteX0" y="connsiteY0"/>
                </a:cxn>
                <a:cxn ang="0">
                  <a:pos x="connsiteX1" y="connsiteY1"/>
                </a:cxn>
              </a:cxnLst>
              <a:rect l="l" t="t" r="r" b="b"/>
              <a:pathLst>
                <a:path w="8645" h="252071">
                  <a:moveTo>
                    <a:pt x="17306" y="252235"/>
                  </a:moveTo>
                  <a:lnTo>
                    <a:pt x="1730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33" name="Freeform 332">
              <a:extLst>
                <a:ext uri="{FF2B5EF4-FFF2-40B4-BE49-F238E27FC236}">
                  <a16:creationId xmlns:a16="http://schemas.microsoft.com/office/drawing/2014/main" id="{391F5227-4A65-D04F-98FE-767644D0B189}"/>
                </a:ext>
              </a:extLst>
            </p:cNvPr>
            <p:cNvSpPr/>
            <p:nvPr/>
          </p:nvSpPr>
          <p:spPr>
            <a:xfrm>
              <a:off x="152249768" y="2438871"/>
              <a:ext cx="8645" cy="252071"/>
            </a:xfrm>
            <a:custGeom>
              <a:avLst/>
              <a:gdLst>
                <a:gd name="connsiteX0" fmla="*/ 17405 w 8645"/>
                <a:gd name="connsiteY0" fmla="*/ 252235 h 252071"/>
                <a:gd name="connsiteX1" fmla="*/ 17405 w 8645"/>
                <a:gd name="connsiteY1" fmla="*/ 164 h 252071"/>
              </a:gdLst>
              <a:ahLst/>
              <a:cxnLst>
                <a:cxn ang="0">
                  <a:pos x="connsiteX0" y="connsiteY0"/>
                </a:cxn>
                <a:cxn ang="0">
                  <a:pos x="connsiteX1" y="connsiteY1"/>
                </a:cxn>
              </a:cxnLst>
              <a:rect l="l" t="t" r="r" b="b"/>
              <a:pathLst>
                <a:path w="8645" h="252071">
                  <a:moveTo>
                    <a:pt x="17405" y="252235"/>
                  </a:moveTo>
                  <a:lnTo>
                    <a:pt x="1740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34" name="Freeform 333">
              <a:extLst>
                <a:ext uri="{FF2B5EF4-FFF2-40B4-BE49-F238E27FC236}">
                  <a16:creationId xmlns:a16="http://schemas.microsoft.com/office/drawing/2014/main" id="{74FE1D55-441A-9D48-B0FE-F881F856C3CB}"/>
                </a:ext>
              </a:extLst>
            </p:cNvPr>
            <p:cNvSpPr/>
            <p:nvPr/>
          </p:nvSpPr>
          <p:spPr>
            <a:xfrm>
              <a:off x="153107440" y="2438871"/>
              <a:ext cx="8645" cy="252071"/>
            </a:xfrm>
            <a:custGeom>
              <a:avLst/>
              <a:gdLst>
                <a:gd name="connsiteX0" fmla="*/ 17504 w 8645"/>
                <a:gd name="connsiteY0" fmla="*/ 252235 h 252071"/>
                <a:gd name="connsiteX1" fmla="*/ 17504 w 8645"/>
                <a:gd name="connsiteY1" fmla="*/ 164 h 252071"/>
              </a:gdLst>
              <a:ahLst/>
              <a:cxnLst>
                <a:cxn ang="0">
                  <a:pos x="connsiteX0" y="connsiteY0"/>
                </a:cxn>
                <a:cxn ang="0">
                  <a:pos x="connsiteX1" y="connsiteY1"/>
                </a:cxn>
              </a:cxnLst>
              <a:rect l="l" t="t" r="r" b="b"/>
              <a:pathLst>
                <a:path w="8645" h="252071">
                  <a:moveTo>
                    <a:pt x="17504" y="252235"/>
                  </a:moveTo>
                  <a:lnTo>
                    <a:pt x="1750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35" name="Freeform 334">
              <a:extLst>
                <a:ext uri="{FF2B5EF4-FFF2-40B4-BE49-F238E27FC236}">
                  <a16:creationId xmlns:a16="http://schemas.microsoft.com/office/drawing/2014/main" id="{DC48F31E-0D17-D943-8BA6-BDEED1654534}"/>
                </a:ext>
              </a:extLst>
            </p:cNvPr>
            <p:cNvSpPr/>
            <p:nvPr/>
          </p:nvSpPr>
          <p:spPr>
            <a:xfrm>
              <a:off x="153965112" y="2438871"/>
              <a:ext cx="8645" cy="252071"/>
            </a:xfrm>
            <a:custGeom>
              <a:avLst/>
              <a:gdLst>
                <a:gd name="connsiteX0" fmla="*/ 17603 w 8645"/>
                <a:gd name="connsiteY0" fmla="*/ 252235 h 252071"/>
                <a:gd name="connsiteX1" fmla="*/ 17603 w 8645"/>
                <a:gd name="connsiteY1" fmla="*/ 164 h 252071"/>
              </a:gdLst>
              <a:ahLst/>
              <a:cxnLst>
                <a:cxn ang="0">
                  <a:pos x="connsiteX0" y="connsiteY0"/>
                </a:cxn>
                <a:cxn ang="0">
                  <a:pos x="connsiteX1" y="connsiteY1"/>
                </a:cxn>
              </a:cxnLst>
              <a:rect l="l" t="t" r="r" b="b"/>
              <a:pathLst>
                <a:path w="8645" h="252071">
                  <a:moveTo>
                    <a:pt x="17603" y="252235"/>
                  </a:moveTo>
                  <a:lnTo>
                    <a:pt x="1760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36" name="Freeform 335">
              <a:extLst>
                <a:ext uri="{FF2B5EF4-FFF2-40B4-BE49-F238E27FC236}">
                  <a16:creationId xmlns:a16="http://schemas.microsoft.com/office/drawing/2014/main" id="{C0E1EDAA-AE11-6246-9325-2574C4000694}"/>
                </a:ext>
              </a:extLst>
            </p:cNvPr>
            <p:cNvSpPr/>
            <p:nvPr/>
          </p:nvSpPr>
          <p:spPr>
            <a:xfrm>
              <a:off x="154822784" y="2438871"/>
              <a:ext cx="8645" cy="252071"/>
            </a:xfrm>
            <a:custGeom>
              <a:avLst/>
              <a:gdLst>
                <a:gd name="connsiteX0" fmla="*/ 17702 w 8645"/>
                <a:gd name="connsiteY0" fmla="*/ 252235 h 252071"/>
                <a:gd name="connsiteX1" fmla="*/ 17702 w 8645"/>
                <a:gd name="connsiteY1" fmla="*/ 164 h 252071"/>
              </a:gdLst>
              <a:ahLst/>
              <a:cxnLst>
                <a:cxn ang="0">
                  <a:pos x="connsiteX0" y="connsiteY0"/>
                </a:cxn>
                <a:cxn ang="0">
                  <a:pos x="connsiteX1" y="connsiteY1"/>
                </a:cxn>
              </a:cxnLst>
              <a:rect l="l" t="t" r="r" b="b"/>
              <a:pathLst>
                <a:path w="8645" h="252071">
                  <a:moveTo>
                    <a:pt x="17702" y="252235"/>
                  </a:moveTo>
                  <a:lnTo>
                    <a:pt x="1770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37" name="Freeform 336">
              <a:extLst>
                <a:ext uri="{FF2B5EF4-FFF2-40B4-BE49-F238E27FC236}">
                  <a16:creationId xmlns:a16="http://schemas.microsoft.com/office/drawing/2014/main" id="{6CB38AE5-5FE2-8F4E-8910-1B91A6CF396B}"/>
                </a:ext>
              </a:extLst>
            </p:cNvPr>
            <p:cNvSpPr/>
            <p:nvPr/>
          </p:nvSpPr>
          <p:spPr>
            <a:xfrm>
              <a:off x="155680456" y="2438871"/>
              <a:ext cx="8645" cy="252071"/>
            </a:xfrm>
            <a:custGeom>
              <a:avLst/>
              <a:gdLst>
                <a:gd name="connsiteX0" fmla="*/ 17802 w 8645"/>
                <a:gd name="connsiteY0" fmla="*/ 252235 h 252071"/>
                <a:gd name="connsiteX1" fmla="*/ 17802 w 8645"/>
                <a:gd name="connsiteY1" fmla="*/ 164 h 252071"/>
              </a:gdLst>
              <a:ahLst/>
              <a:cxnLst>
                <a:cxn ang="0">
                  <a:pos x="connsiteX0" y="connsiteY0"/>
                </a:cxn>
                <a:cxn ang="0">
                  <a:pos x="connsiteX1" y="connsiteY1"/>
                </a:cxn>
              </a:cxnLst>
              <a:rect l="l" t="t" r="r" b="b"/>
              <a:pathLst>
                <a:path w="8645" h="252071">
                  <a:moveTo>
                    <a:pt x="17802" y="252235"/>
                  </a:moveTo>
                  <a:lnTo>
                    <a:pt x="1780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38" name="Freeform 337">
              <a:extLst>
                <a:ext uri="{FF2B5EF4-FFF2-40B4-BE49-F238E27FC236}">
                  <a16:creationId xmlns:a16="http://schemas.microsoft.com/office/drawing/2014/main" id="{C3F59404-C247-4F41-A949-A267D2A9BCA9}"/>
                </a:ext>
              </a:extLst>
            </p:cNvPr>
            <p:cNvSpPr/>
            <p:nvPr/>
          </p:nvSpPr>
          <p:spPr>
            <a:xfrm>
              <a:off x="156538128" y="2438871"/>
              <a:ext cx="8645" cy="252071"/>
            </a:xfrm>
            <a:custGeom>
              <a:avLst/>
              <a:gdLst>
                <a:gd name="connsiteX0" fmla="*/ 17901 w 8645"/>
                <a:gd name="connsiteY0" fmla="*/ 252235 h 252071"/>
                <a:gd name="connsiteX1" fmla="*/ 17901 w 8645"/>
                <a:gd name="connsiteY1" fmla="*/ 164 h 252071"/>
              </a:gdLst>
              <a:ahLst/>
              <a:cxnLst>
                <a:cxn ang="0">
                  <a:pos x="connsiteX0" y="connsiteY0"/>
                </a:cxn>
                <a:cxn ang="0">
                  <a:pos x="connsiteX1" y="connsiteY1"/>
                </a:cxn>
              </a:cxnLst>
              <a:rect l="l" t="t" r="r" b="b"/>
              <a:pathLst>
                <a:path w="8645" h="252071">
                  <a:moveTo>
                    <a:pt x="17901" y="252235"/>
                  </a:moveTo>
                  <a:lnTo>
                    <a:pt x="1790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39" name="Freeform 338">
              <a:extLst>
                <a:ext uri="{FF2B5EF4-FFF2-40B4-BE49-F238E27FC236}">
                  <a16:creationId xmlns:a16="http://schemas.microsoft.com/office/drawing/2014/main" id="{7401061A-81D6-2241-97A9-716AC0EFBDBA}"/>
                </a:ext>
              </a:extLst>
            </p:cNvPr>
            <p:cNvSpPr/>
            <p:nvPr/>
          </p:nvSpPr>
          <p:spPr>
            <a:xfrm>
              <a:off x="157395800" y="2438871"/>
              <a:ext cx="8645" cy="252071"/>
            </a:xfrm>
            <a:custGeom>
              <a:avLst/>
              <a:gdLst>
                <a:gd name="connsiteX0" fmla="*/ 18000 w 8645"/>
                <a:gd name="connsiteY0" fmla="*/ 252235 h 252071"/>
                <a:gd name="connsiteX1" fmla="*/ 18000 w 8645"/>
                <a:gd name="connsiteY1" fmla="*/ 164 h 252071"/>
              </a:gdLst>
              <a:ahLst/>
              <a:cxnLst>
                <a:cxn ang="0">
                  <a:pos x="connsiteX0" y="connsiteY0"/>
                </a:cxn>
                <a:cxn ang="0">
                  <a:pos x="connsiteX1" y="connsiteY1"/>
                </a:cxn>
              </a:cxnLst>
              <a:rect l="l" t="t" r="r" b="b"/>
              <a:pathLst>
                <a:path w="8645" h="252071">
                  <a:moveTo>
                    <a:pt x="18000" y="252235"/>
                  </a:moveTo>
                  <a:lnTo>
                    <a:pt x="1800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40" name="Freeform 339">
              <a:extLst>
                <a:ext uri="{FF2B5EF4-FFF2-40B4-BE49-F238E27FC236}">
                  <a16:creationId xmlns:a16="http://schemas.microsoft.com/office/drawing/2014/main" id="{2759ADF1-1F8D-BB4A-8051-1E3127C87976}"/>
                </a:ext>
              </a:extLst>
            </p:cNvPr>
            <p:cNvSpPr/>
            <p:nvPr/>
          </p:nvSpPr>
          <p:spPr>
            <a:xfrm>
              <a:off x="158253472" y="2438871"/>
              <a:ext cx="8645" cy="252071"/>
            </a:xfrm>
            <a:custGeom>
              <a:avLst/>
              <a:gdLst>
                <a:gd name="connsiteX0" fmla="*/ 18099 w 8645"/>
                <a:gd name="connsiteY0" fmla="*/ 252235 h 252071"/>
                <a:gd name="connsiteX1" fmla="*/ 18099 w 8645"/>
                <a:gd name="connsiteY1" fmla="*/ 164 h 252071"/>
              </a:gdLst>
              <a:ahLst/>
              <a:cxnLst>
                <a:cxn ang="0">
                  <a:pos x="connsiteX0" y="connsiteY0"/>
                </a:cxn>
                <a:cxn ang="0">
                  <a:pos x="connsiteX1" y="connsiteY1"/>
                </a:cxn>
              </a:cxnLst>
              <a:rect l="l" t="t" r="r" b="b"/>
              <a:pathLst>
                <a:path w="8645" h="252071">
                  <a:moveTo>
                    <a:pt x="18099" y="252235"/>
                  </a:moveTo>
                  <a:lnTo>
                    <a:pt x="1809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41" name="Freeform 340">
              <a:extLst>
                <a:ext uri="{FF2B5EF4-FFF2-40B4-BE49-F238E27FC236}">
                  <a16:creationId xmlns:a16="http://schemas.microsoft.com/office/drawing/2014/main" id="{05D8945D-E1F9-8049-9780-F26AF1D6450E}"/>
                </a:ext>
              </a:extLst>
            </p:cNvPr>
            <p:cNvSpPr/>
            <p:nvPr/>
          </p:nvSpPr>
          <p:spPr>
            <a:xfrm>
              <a:off x="159111144" y="2438871"/>
              <a:ext cx="8645" cy="252071"/>
            </a:xfrm>
            <a:custGeom>
              <a:avLst/>
              <a:gdLst>
                <a:gd name="connsiteX0" fmla="*/ 18198 w 8645"/>
                <a:gd name="connsiteY0" fmla="*/ 252235 h 252071"/>
                <a:gd name="connsiteX1" fmla="*/ 18198 w 8645"/>
                <a:gd name="connsiteY1" fmla="*/ 164 h 252071"/>
              </a:gdLst>
              <a:ahLst/>
              <a:cxnLst>
                <a:cxn ang="0">
                  <a:pos x="connsiteX0" y="connsiteY0"/>
                </a:cxn>
                <a:cxn ang="0">
                  <a:pos x="connsiteX1" y="connsiteY1"/>
                </a:cxn>
              </a:cxnLst>
              <a:rect l="l" t="t" r="r" b="b"/>
              <a:pathLst>
                <a:path w="8645" h="252071">
                  <a:moveTo>
                    <a:pt x="18198" y="252235"/>
                  </a:moveTo>
                  <a:lnTo>
                    <a:pt x="1819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42" name="Freeform 341">
              <a:extLst>
                <a:ext uri="{FF2B5EF4-FFF2-40B4-BE49-F238E27FC236}">
                  <a16:creationId xmlns:a16="http://schemas.microsoft.com/office/drawing/2014/main" id="{82B7AFAB-E2B0-E341-BAEF-78AE4DD796A6}"/>
                </a:ext>
              </a:extLst>
            </p:cNvPr>
            <p:cNvSpPr/>
            <p:nvPr/>
          </p:nvSpPr>
          <p:spPr>
            <a:xfrm>
              <a:off x="159968816" y="2438871"/>
              <a:ext cx="8645" cy="252071"/>
            </a:xfrm>
            <a:custGeom>
              <a:avLst/>
              <a:gdLst>
                <a:gd name="connsiteX0" fmla="*/ 18298 w 8645"/>
                <a:gd name="connsiteY0" fmla="*/ 252235 h 252071"/>
                <a:gd name="connsiteX1" fmla="*/ 18298 w 8645"/>
                <a:gd name="connsiteY1" fmla="*/ 164 h 252071"/>
              </a:gdLst>
              <a:ahLst/>
              <a:cxnLst>
                <a:cxn ang="0">
                  <a:pos x="connsiteX0" y="connsiteY0"/>
                </a:cxn>
                <a:cxn ang="0">
                  <a:pos x="connsiteX1" y="connsiteY1"/>
                </a:cxn>
              </a:cxnLst>
              <a:rect l="l" t="t" r="r" b="b"/>
              <a:pathLst>
                <a:path w="8645" h="252071">
                  <a:moveTo>
                    <a:pt x="18298" y="252235"/>
                  </a:moveTo>
                  <a:lnTo>
                    <a:pt x="1829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43" name="Freeform 342">
              <a:extLst>
                <a:ext uri="{FF2B5EF4-FFF2-40B4-BE49-F238E27FC236}">
                  <a16:creationId xmlns:a16="http://schemas.microsoft.com/office/drawing/2014/main" id="{BC2E920A-C743-5C40-BD95-16342B6F7B80}"/>
                </a:ext>
              </a:extLst>
            </p:cNvPr>
            <p:cNvSpPr/>
            <p:nvPr/>
          </p:nvSpPr>
          <p:spPr>
            <a:xfrm>
              <a:off x="160826487" y="2438871"/>
              <a:ext cx="8645" cy="252071"/>
            </a:xfrm>
            <a:custGeom>
              <a:avLst/>
              <a:gdLst>
                <a:gd name="connsiteX0" fmla="*/ 18397 w 8645"/>
                <a:gd name="connsiteY0" fmla="*/ 252235 h 252071"/>
                <a:gd name="connsiteX1" fmla="*/ 18397 w 8645"/>
                <a:gd name="connsiteY1" fmla="*/ 164 h 252071"/>
              </a:gdLst>
              <a:ahLst/>
              <a:cxnLst>
                <a:cxn ang="0">
                  <a:pos x="connsiteX0" y="connsiteY0"/>
                </a:cxn>
                <a:cxn ang="0">
                  <a:pos x="connsiteX1" y="connsiteY1"/>
                </a:cxn>
              </a:cxnLst>
              <a:rect l="l" t="t" r="r" b="b"/>
              <a:pathLst>
                <a:path w="8645" h="252071">
                  <a:moveTo>
                    <a:pt x="18397" y="252235"/>
                  </a:moveTo>
                  <a:lnTo>
                    <a:pt x="1839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44" name="Freeform 343">
              <a:extLst>
                <a:ext uri="{FF2B5EF4-FFF2-40B4-BE49-F238E27FC236}">
                  <a16:creationId xmlns:a16="http://schemas.microsoft.com/office/drawing/2014/main" id="{850B1AB3-0F42-CF4D-9018-987EDA18C790}"/>
                </a:ext>
              </a:extLst>
            </p:cNvPr>
            <p:cNvSpPr/>
            <p:nvPr/>
          </p:nvSpPr>
          <p:spPr>
            <a:xfrm>
              <a:off x="161684159" y="2438871"/>
              <a:ext cx="8645" cy="252071"/>
            </a:xfrm>
            <a:custGeom>
              <a:avLst/>
              <a:gdLst>
                <a:gd name="connsiteX0" fmla="*/ 18496 w 8645"/>
                <a:gd name="connsiteY0" fmla="*/ 252235 h 252071"/>
                <a:gd name="connsiteX1" fmla="*/ 18496 w 8645"/>
                <a:gd name="connsiteY1" fmla="*/ 164 h 252071"/>
              </a:gdLst>
              <a:ahLst/>
              <a:cxnLst>
                <a:cxn ang="0">
                  <a:pos x="connsiteX0" y="connsiteY0"/>
                </a:cxn>
                <a:cxn ang="0">
                  <a:pos x="connsiteX1" y="connsiteY1"/>
                </a:cxn>
              </a:cxnLst>
              <a:rect l="l" t="t" r="r" b="b"/>
              <a:pathLst>
                <a:path w="8645" h="252071">
                  <a:moveTo>
                    <a:pt x="18496" y="252235"/>
                  </a:moveTo>
                  <a:lnTo>
                    <a:pt x="1849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45" name="Freeform 344">
              <a:extLst>
                <a:ext uri="{FF2B5EF4-FFF2-40B4-BE49-F238E27FC236}">
                  <a16:creationId xmlns:a16="http://schemas.microsoft.com/office/drawing/2014/main" id="{C0DCAD0A-2523-184D-BFAA-6ED9ECB8399E}"/>
                </a:ext>
              </a:extLst>
            </p:cNvPr>
            <p:cNvSpPr/>
            <p:nvPr/>
          </p:nvSpPr>
          <p:spPr>
            <a:xfrm>
              <a:off x="162541831" y="2438871"/>
              <a:ext cx="8645" cy="252071"/>
            </a:xfrm>
            <a:custGeom>
              <a:avLst/>
              <a:gdLst>
                <a:gd name="connsiteX0" fmla="*/ 18595 w 8645"/>
                <a:gd name="connsiteY0" fmla="*/ 252235 h 252071"/>
                <a:gd name="connsiteX1" fmla="*/ 18595 w 8645"/>
                <a:gd name="connsiteY1" fmla="*/ 164 h 252071"/>
              </a:gdLst>
              <a:ahLst/>
              <a:cxnLst>
                <a:cxn ang="0">
                  <a:pos x="connsiteX0" y="connsiteY0"/>
                </a:cxn>
                <a:cxn ang="0">
                  <a:pos x="connsiteX1" y="connsiteY1"/>
                </a:cxn>
              </a:cxnLst>
              <a:rect l="l" t="t" r="r" b="b"/>
              <a:pathLst>
                <a:path w="8645" h="252071">
                  <a:moveTo>
                    <a:pt x="18595" y="252235"/>
                  </a:moveTo>
                  <a:lnTo>
                    <a:pt x="1859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46" name="Freeform 345">
              <a:extLst>
                <a:ext uri="{FF2B5EF4-FFF2-40B4-BE49-F238E27FC236}">
                  <a16:creationId xmlns:a16="http://schemas.microsoft.com/office/drawing/2014/main" id="{D0E5FCFB-AF08-0A43-9ED9-8403E06ABBDB}"/>
                </a:ext>
              </a:extLst>
            </p:cNvPr>
            <p:cNvSpPr/>
            <p:nvPr/>
          </p:nvSpPr>
          <p:spPr>
            <a:xfrm>
              <a:off x="163399503" y="2438871"/>
              <a:ext cx="8645" cy="252071"/>
            </a:xfrm>
            <a:custGeom>
              <a:avLst/>
              <a:gdLst>
                <a:gd name="connsiteX0" fmla="*/ 18694 w 8645"/>
                <a:gd name="connsiteY0" fmla="*/ 252235 h 252071"/>
                <a:gd name="connsiteX1" fmla="*/ 18694 w 8645"/>
                <a:gd name="connsiteY1" fmla="*/ 164 h 252071"/>
              </a:gdLst>
              <a:ahLst/>
              <a:cxnLst>
                <a:cxn ang="0">
                  <a:pos x="connsiteX0" y="connsiteY0"/>
                </a:cxn>
                <a:cxn ang="0">
                  <a:pos x="connsiteX1" y="connsiteY1"/>
                </a:cxn>
              </a:cxnLst>
              <a:rect l="l" t="t" r="r" b="b"/>
              <a:pathLst>
                <a:path w="8645" h="252071">
                  <a:moveTo>
                    <a:pt x="18694" y="252235"/>
                  </a:moveTo>
                  <a:lnTo>
                    <a:pt x="1869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47" name="Freeform 346">
              <a:extLst>
                <a:ext uri="{FF2B5EF4-FFF2-40B4-BE49-F238E27FC236}">
                  <a16:creationId xmlns:a16="http://schemas.microsoft.com/office/drawing/2014/main" id="{84D1D956-02EF-7346-AFAA-6C5617E45413}"/>
                </a:ext>
              </a:extLst>
            </p:cNvPr>
            <p:cNvSpPr/>
            <p:nvPr/>
          </p:nvSpPr>
          <p:spPr>
            <a:xfrm>
              <a:off x="164257175" y="2438871"/>
              <a:ext cx="8645" cy="252071"/>
            </a:xfrm>
            <a:custGeom>
              <a:avLst/>
              <a:gdLst>
                <a:gd name="connsiteX0" fmla="*/ 18794 w 8645"/>
                <a:gd name="connsiteY0" fmla="*/ 252235 h 252071"/>
                <a:gd name="connsiteX1" fmla="*/ 18794 w 8645"/>
                <a:gd name="connsiteY1" fmla="*/ 164 h 252071"/>
              </a:gdLst>
              <a:ahLst/>
              <a:cxnLst>
                <a:cxn ang="0">
                  <a:pos x="connsiteX0" y="connsiteY0"/>
                </a:cxn>
                <a:cxn ang="0">
                  <a:pos x="connsiteX1" y="connsiteY1"/>
                </a:cxn>
              </a:cxnLst>
              <a:rect l="l" t="t" r="r" b="b"/>
              <a:pathLst>
                <a:path w="8645" h="252071">
                  <a:moveTo>
                    <a:pt x="18794" y="252235"/>
                  </a:moveTo>
                  <a:lnTo>
                    <a:pt x="1879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48" name="Freeform 347">
              <a:extLst>
                <a:ext uri="{FF2B5EF4-FFF2-40B4-BE49-F238E27FC236}">
                  <a16:creationId xmlns:a16="http://schemas.microsoft.com/office/drawing/2014/main" id="{24E64B88-9FF7-E143-B5C5-6F020519AC0C}"/>
                </a:ext>
              </a:extLst>
            </p:cNvPr>
            <p:cNvSpPr/>
            <p:nvPr/>
          </p:nvSpPr>
          <p:spPr>
            <a:xfrm>
              <a:off x="165114847" y="2438871"/>
              <a:ext cx="8645" cy="252071"/>
            </a:xfrm>
            <a:custGeom>
              <a:avLst/>
              <a:gdLst>
                <a:gd name="connsiteX0" fmla="*/ 18893 w 8645"/>
                <a:gd name="connsiteY0" fmla="*/ 252235 h 252071"/>
                <a:gd name="connsiteX1" fmla="*/ 18893 w 8645"/>
                <a:gd name="connsiteY1" fmla="*/ 164 h 252071"/>
              </a:gdLst>
              <a:ahLst/>
              <a:cxnLst>
                <a:cxn ang="0">
                  <a:pos x="connsiteX0" y="connsiteY0"/>
                </a:cxn>
                <a:cxn ang="0">
                  <a:pos x="connsiteX1" y="connsiteY1"/>
                </a:cxn>
              </a:cxnLst>
              <a:rect l="l" t="t" r="r" b="b"/>
              <a:pathLst>
                <a:path w="8645" h="252071">
                  <a:moveTo>
                    <a:pt x="18893" y="252235"/>
                  </a:moveTo>
                  <a:lnTo>
                    <a:pt x="1889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49" name="Freeform 348">
              <a:extLst>
                <a:ext uri="{FF2B5EF4-FFF2-40B4-BE49-F238E27FC236}">
                  <a16:creationId xmlns:a16="http://schemas.microsoft.com/office/drawing/2014/main" id="{B0A779F8-F38B-F340-85B6-F52B5A9E73BC}"/>
                </a:ext>
              </a:extLst>
            </p:cNvPr>
            <p:cNvSpPr/>
            <p:nvPr/>
          </p:nvSpPr>
          <p:spPr>
            <a:xfrm>
              <a:off x="165972519" y="2438871"/>
              <a:ext cx="8645" cy="252071"/>
            </a:xfrm>
            <a:custGeom>
              <a:avLst/>
              <a:gdLst>
                <a:gd name="connsiteX0" fmla="*/ 18992 w 8645"/>
                <a:gd name="connsiteY0" fmla="*/ 252235 h 252071"/>
                <a:gd name="connsiteX1" fmla="*/ 18992 w 8645"/>
                <a:gd name="connsiteY1" fmla="*/ 164 h 252071"/>
              </a:gdLst>
              <a:ahLst/>
              <a:cxnLst>
                <a:cxn ang="0">
                  <a:pos x="connsiteX0" y="connsiteY0"/>
                </a:cxn>
                <a:cxn ang="0">
                  <a:pos x="connsiteX1" y="connsiteY1"/>
                </a:cxn>
              </a:cxnLst>
              <a:rect l="l" t="t" r="r" b="b"/>
              <a:pathLst>
                <a:path w="8645" h="252071">
                  <a:moveTo>
                    <a:pt x="18992" y="252235"/>
                  </a:moveTo>
                  <a:lnTo>
                    <a:pt x="1899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50" name="Freeform 349">
              <a:extLst>
                <a:ext uri="{FF2B5EF4-FFF2-40B4-BE49-F238E27FC236}">
                  <a16:creationId xmlns:a16="http://schemas.microsoft.com/office/drawing/2014/main" id="{BFAA4626-2F8C-B648-A153-09D0028CAD24}"/>
                </a:ext>
              </a:extLst>
            </p:cNvPr>
            <p:cNvSpPr/>
            <p:nvPr/>
          </p:nvSpPr>
          <p:spPr>
            <a:xfrm>
              <a:off x="166830191" y="2438871"/>
              <a:ext cx="8645" cy="252071"/>
            </a:xfrm>
            <a:custGeom>
              <a:avLst/>
              <a:gdLst>
                <a:gd name="connsiteX0" fmla="*/ 19091 w 8645"/>
                <a:gd name="connsiteY0" fmla="*/ 252235 h 252071"/>
                <a:gd name="connsiteX1" fmla="*/ 19091 w 8645"/>
                <a:gd name="connsiteY1" fmla="*/ 164 h 252071"/>
              </a:gdLst>
              <a:ahLst/>
              <a:cxnLst>
                <a:cxn ang="0">
                  <a:pos x="connsiteX0" y="connsiteY0"/>
                </a:cxn>
                <a:cxn ang="0">
                  <a:pos x="connsiteX1" y="connsiteY1"/>
                </a:cxn>
              </a:cxnLst>
              <a:rect l="l" t="t" r="r" b="b"/>
              <a:pathLst>
                <a:path w="8645" h="252071">
                  <a:moveTo>
                    <a:pt x="19091" y="252235"/>
                  </a:moveTo>
                  <a:lnTo>
                    <a:pt x="1909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51" name="Freeform 350">
              <a:extLst>
                <a:ext uri="{FF2B5EF4-FFF2-40B4-BE49-F238E27FC236}">
                  <a16:creationId xmlns:a16="http://schemas.microsoft.com/office/drawing/2014/main" id="{EE9CD121-EDCB-7644-B1DF-1334E917F5F9}"/>
                </a:ext>
              </a:extLst>
            </p:cNvPr>
            <p:cNvSpPr/>
            <p:nvPr/>
          </p:nvSpPr>
          <p:spPr>
            <a:xfrm>
              <a:off x="167687863" y="2438871"/>
              <a:ext cx="8645" cy="252071"/>
            </a:xfrm>
            <a:custGeom>
              <a:avLst/>
              <a:gdLst>
                <a:gd name="connsiteX0" fmla="*/ 19190 w 8645"/>
                <a:gd name="connsiteY0" fmla="*/ 252235 h 252071"/>
                <a:gd name="connsiteX1" fmla="*/ 19190 w 8645"/>
                <a:gd name="connsiteY1" fmla="*/ 164 h 252071"/>
              </a:gdLst>
              <a:ahLst/>
              <a:cxnLst>
                <a:cxn ang="0">
                  <a:pos x="connsiteX0" y="connsiteY0"/>
                </a:cxn>
                <a:cxn ang="0">
                  <a:pos x="connsiteX1" y="connsiteY1"/>
                </a:cxn>
              </a:cxnLst>
              <a:rect l="l" t="t" r="r" b="b"/>
              <a:pathLst>
                <a:path w="8645" h="252071">
                  <a:moveTo>
                    <a:pt x="19190" y="252235"/>
                  </a:moveTo>
                  <a:lnTo>
                    <a:pt x="1919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52" name="Freeform 351">
              <a:extLst>
                <a:ext uri="{FF2B5EF4-FFF2-40B4-BE49-F238E27FC236}">
                  <a16:creationId xmlns:a16="http://schemas.microsoft.com/office/drawing/2014/main" id="{16AE1FA0-DB60-4A4A-B6C9-6D94C722F5E8}"/>
                </a:ext>
              </a:extLst>
            </p:cNvPr>
            <p:cNvSpPr/>
            <p:nvPr/>
          </p:nvSpPr>
          <p:spPr>
            <a:xfrm>
              <a:off x="168545535" y="2438871"/>
              <a:ext cx="8645" cy="252071"/>
            </a:xfrm>
            <a:custGeom>
              <a:avLst/>
              <a:gdLst>
                <a:gd name="connsiteX0" fmla="*/ 19290 w 8645"/>
                <a:gd name="connsiteY0" fmla="*/ 252235 h 252071"/>
                <a:gd name="connsiteX1" fmla="*/ 19290 w 8645"/>
                <a:gd name="connsiteY1" fmla="*/ 164 h 252071"/>
              </a:gdLst>
              <a:ahLst/>
              <a:cxnLst>
                <a:cxn ang="0">
                  <a:pos x="connsiteX0" y="connsiteY0"/>
                </a:cxn>
                <a:cxn ang="0">
                  <a:pos x="connsiteX1" y="connsiteY1"/>
                </a:cxn>
              </a:cxnLst>
              <a:rect l="l" t="t" r="r" b="b"/>
              <a:pathLst>
                <a:path w="8645" h="252071">
                  <a:moveTo>
                    <a:pt x="19290" y="252235"/>
                  </a:moveTo>
                  <a:lnTo>
                    <a:pt x="1929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53" name="Freeform 352">
              <a:extLst>
                <a:ext uri="{FF2B5EF4-FFF2-40B4-BE49-F238E27FC236}">
                  <a16:creationId xmlns:a16="http://schemas.microsoft.com/office/drawing/2014/main" id="{8CDFA492-A5A7-CE45-8132-EB8697140FE2}"/>
                </a:ext>
              </a:extLst>
            </p:cNvPr>
            <p:cNvSpPr/>
            <p:nvPr/>
          </p:nvSpPr>
          <p:spPr>
            <a:xfrm>
              <a:off x="169403207" y="2438871"/>
              <a:ext cx="8645" cy="252071"/>
            </a:xfrm>
            <a:custGeom>
              <a:avLst/>
              <a:gdLst>
                <a:gd name="connsiteX0" fmla="*/ 19389 w 8645"/>
                <a:gd name="connsiteY0" fmla="*/ 252235 h 252071"/>
                <a:gd name="connsiteX1" fmla="*/ 19389 w 8645"/>
                <a:gd name="connsiteY1" fmla="*/ 164 h 252071"/>
              </a:gdLst>
              <a:ahLst/>
              <a:cxnLst>
                <a:cxn ang="0">
                  <a:pos x="connsiteX0" y="connsiteY0"/>
                </a:cxn>
                <a:cxn ang="0">
                  <a:pos x="connsiteX1" y="connsiteY1"/>
                </a:cxn>
              </a:cxnLst>
              <a:rect l="l" t="t" r="r" b="b"/>
              <a:pathLst>
                <a:path w="8645" h="252071">
                  <a:moveTo>
                    <a:pt x="19389" y="252235"/>
                  </a:moveTo>
                  <a:lnTo>
                    <a:pt x="1938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54" name="Freeform 353">
              <a:extLst>
                <a:ext uri="{FF2B5EF4-FFF2-40B4-BE49-F238E27FC236}">
                  <a16:creationId xmlns:a16="http://schemas.microsoft.com/office/drawing/2014/main" id="{F78A1864-1CB2-9B43-974E-515BE2BFA4D9}"/>
                </a:ext>
              </a:extLst>
            </p:cNvPr>
            <p:cNvSpPr/>
            <p:nvPr/>
          </p:nvSpPr>
          <p:spPr>
            <a:xfrm>
              <a:off x="170260879" y="2438871"/>
              <a:ext cx="8645" cy="252071"/>
            </a:xfrm>
            <a:custGeom>
              <a:avLst/>
              <a:gdLst>
                <a:gd name="connsiteX0" fmla="*/ 19488 w 8645"/>
                <a:gd name="connsiteY0" fmla="*/ 252235 h 252071"/>
                <a:gd name="connsiteX1" fmla="*/ 19488 w 8645"/>
                <a:gd name="connsiteY1" fmla="*/ 164 h 252071"/>
              </a:gdLst>
              <a:ahLst/>
              <a:cxnLst>
                <a:cxn ang="0">
                  <a:pos x="connsiteX0" y="connsiteY0"/>
                </a:cxn>
                <a:cxn ang="0">
                  <a:pos x="connsiteX1" y="connsiteY1"/>
                </a:cxn>
              </a:cxnLst>
              <a:rect l="l" t="t" r="r" b="b"/>
              <a:pathLst>
                <a:path w="8645" h="252071">
                  <a:moveTo>
                    <a:pt x="19488" y="252235"/>
                  </a:moveTo>
                  <a:lnTo>
                    <a:pt x="1948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55" name="Freeform 354">
              <a:extLst>
                <a:ext uri="{FF2B5EF4-FFF2-40B4-BE49-F238E27FC236}">
                  <a16:creationId xmlns:a16="http://schemas.microsoft.com/office/drawing/2014/main" id="{819E01D1-9ED0-1C46-ABE3-491D677E4095}"/>
                </a:ext>
              </a:extLst>
            </p:cNvPr>
            <p:cNvSpPr/>
            <p:nvPr/>
          </p:nvSpPr>
          <p:spPr>
            <a:xfrm>
              <a:off x="171118551" y="2438871"/>
              <a:ext cx="8645" cy="252071"/>
            </a:xfrm>
            <a:custGeom>
              <a:avLst/>
              <a:gdLst>
                <a:gd name="connsiteX0" fmla="*/ 19587 w 8645"/>
                <a:gd name="connsiteY0" fmla="*/ 252235 h 252071"/>
                <a:gd name="connsiteX1" fmla="*/ 19587 w 8645"/>
                <a:gd name="connsiteY1" fmla="*/ 164 h 252071"/>
              </a:gdLst>
              <a:ahLst/>
              <a:cxnLst>
                <a:cxn ang="0">
                  <a:pos x="connsiteX0" y="connsiteY0"/>
                </a:cxn>
                <a:cxn ang="0">
                  <a:pos x="connsiteX1" y="connsiteY1"/>
                </a:cxn>
              </a:cxnLst>
              <a:rect l="l" t="t" r="r" b="b"/>
              <a:pathLst>
                <a:path w="8645" h="252071">
                  <a:moveTo>
                    <a:pt x="19587" y="252235"/>
                  </a:moveTo>
                  <a:lnTo>
                    <a:pt x="1958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56" name="Freeform 355">
              <a:extLst>
                <a:ext uri="{FF2B5EF4-FFF2-40B4-BE49-F238E27FC236}">
                  <a16:creationId xmlns:a16="http://schemas.microsoft.com/office/drawing/2014/main" id="{60D46CCC-5966-7243-9776-CC45227887A9}"/>
                </a:ext>
              </a:extLst>
            </p:cNvPr>
            <p:cNvSpPr/>
            <p:nvPr/>
          </p:nvSpPr>
          <p:spPr>
            <a:xfrm>
              <a:off x="171976222" y="2438871"/>
              <a:ext cx="8645" cy="252071"/>
            </a:xfrm>
            <a:custGeom>
              <a:avLst/>
              <a:gdLst>
                <a:gd name="connsiteX0" fmla="*/ 19686 w 8645"/>
                <a:gd name="connsiteY0" fmla="*/ 252235 h 252071"/>
                <a:gd name="connsiteX1" fmla="*/ 19686 w 8645"/>
                <a:gd name="connsiteY1" fmla="*/ 164 h 252071"/>
              </a:gdLst>
              <a:ahLst/>
              <a:cxnLst>
                <a:cxn ang="0">
                  <a:pos x="connsiteX0" y="connsiteY0"/>
                </a:cxn>
                <a:cxn ang="0">
                  <a:pos x="connsiteX1" y="connsiteY1"/>
                </a:cxn>
              </a:cxnLst>
              <a:rect l="l" t="t" r="r" b="b"/>
              <a:pathLst>
                <a:path w="8645" h="252071">
                  <a:moveTo>
                    <a:pt x="19686" y="252235"/>
                  </a:moveTo>
                  <a:lnTo>
                    <a:pt x="1968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57" name="Freeform 356">
              <a:extLst>
                <a:ext uri="{FF2B5EF4-FFF2-40B4-BE49-F238E27FC236}">
                  <a16:creationId xmlns:a16="http://schemas.microsoft.com/office/drawing/2014/main" id="{5C4FD44E-F037-BE45-9A71-83FE7C84C426}"/>
                </a:ext>
              </a:extLst>
            </p:cNvPr>
            <p:cNvSpPr/>
            <p:nvPr/>
          </p:nvSpPr>
          <p:spPr>
            <a:xfrm>
              <a:off x="172833894" y="2438871"/>
              <a:ext cx="8645" cy="252071"/>
            </a:xfrm>
            <a:custGeom>
              <a:avLst/>
              <a:gdLst>
                <a:gd name="connsiteX0" fmla="*/ 19786 w 8645"/>
                <a:gd name="connsiteY0" fmla="*/ 252235 h 252071"/>
                <a:gd name="connsiteX1" fmla="*/ 19786 w 8645"/>
                <a:gd name="connsiteY1" fmla="*/ 164 h 252071"/>
              </a:gdLst>
              <a:ahLst/>
              <a:cxnLst>
                <a:cxn ang="0">
                  <a:pos x="connsiteX0" y="connsiteY0"/>
                </a:cxn>
                <a:cxn ang="0">
                  <a:pos x="connsiteX1" y="connsiteY1"/>
                </a:cxn>
              </a:cxnLst>
              <a:rect l="l" t="t" r="r" b="b"/>
              <a:pathLst>
                <a:path w="8645" h="252071">
                  <a:moveTo>
                    <a:pt x="19786" y="252235"/>
                  </a:moveTo>
                  <a:lnTo>
                    <a:pt x="1978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58" name="Freeform 357">
              <a:extLst>
                <a:ext uri="{FF2B5EF4-FFF2-40B4-BE49-F238E27FC236}">
                  <a16:creationId xmlns:a16="http://schemas.microsoft.com/office/drawing/2014/main" id="{123ECA40-F176-8646-9D2B-C56D1482B4D2}"/>
                </a:ext>
              </a:extLst>
            </p:cNvPr>
            <p:cNvSpPr/>
            <p:nvPr/>
          </p:nvSpPr>
          <p:spPr>
            <a:xfrm>
              <a:off x="173691566" y="2438871"/>
              <a:ext cx="8645" cy="252071"/>
            </a:xfrm>
            <a:custGeom>
              <a:avLst/>
              <a:gdLst>
                <a:gd name="connsiteX0" fmla="*/ 19885 w 8645"/>
                <a:gd name="connsiteY0" fmla="*/ 252235 h 252071"/>
                <a:gd name="connsiteX1" fmla="*/ 19885 w 8645"/>
                <a:gd name="connsiteY1" fmla="*/ 164 h 252071"/>
              </a:gdLst>
              <a:ahLst/>
              <a:cxnLst>
                <a:cxn ang="0">
                  <a:pos x="connsiteX0" y="connsiteY0"/>
                </a:cxn>
                <a:cxn ang="0">
                  <a:pos x="connsiteX1" y="connsiteY1"/>
                </a:cxn>
              </a:cxnLst>
              <a:rect l="l" t="t" r="r" b="b"/>
              <a:pathLst>
                <a:path w="8645" h="252071">
                  <a:moveTo>
                    <a:pt x="19885" y="252235"/>
                  </a:moveTo>
                  <a:lnTo>
                    <a:pt x="1988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59" name="Freeform 358">
              <a:extLst>
                <a:ext uri="{FF2B5EF4-FFF2-40B4-BE49-F238E27FC236}">
                  <a16:creationId xmlns:a16="http://schemas.microsoft.com/office/drawing/2014/main" id="{A1370D8F-E718-8845-B9CF-318F11E0B0BD}"/>
                </a:ext>
              </a:extLst>
            </p:cNvPr>
            <p:cNvSpPr/>
            <p:nvPr/>
          </p:nvSpPr>
          <p:spPr>
            <a:xfrm>
              <a:off x="174549238" y="2438871"/>
              <a:ext cx="8645" cy="252071"/>
            </a:xfrm>
            <a:custGeom>
              <a:avLst/>
              <a:gdLst>
                <a:gd name="connsiteX0" fmla="*/ 19984 w 8645"/>
                <a:gd name="connsiteY0" fmla="*/ 252235 h 252071"/>
                <a:gd name="connsiteX1" fmla="*/ 19984 w 8645"/>
                <a:gd name="connsiteY1" fmla="*/ 164 h 252071"/>
              </a:gdLst>
              <a:ahLst/>
              <a:cxnLst>
                <a:cxn ang="0">
                  <a:pos x="connsiteX0" y="connsiteY0"/>
                </a:cxn>
                <a:cxn ang="0">
                  <a:pos x="connsiteX1" y="connsiteY1"/>
                </a:cxn>
              </a:cxnLst>
              <a:rect l="l" t="t" r="r" b="b"/>
              <a:pathLst>
                <a:path w="8645" h="252071">
                  <a:moveTo>
                    <a:pt x="19984" y="252235"/>
                  </a:moveTo>
                  <a:lnTo>
                    <a:pt x="1998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60" name="Freeform 359">
              <a:extLst>
                <a:ext uri="{FF2B5EF4-FFF2-40B4-BE49-F238E27FC236}">
                  <a16:creationId xmlns:a16="http://schemas.microsoft.com/office/drawing/2014/main" id="{66EED1E8-BAF2-DD42-9542-BA696F9A0993}"/>
                </a:ext>
              </a:extLst>
            </p:cNvPr>
            <p:cNvSpPr/>
            <p:nvPr/>
          </p:nvSpPr>
          <p:spPr>
            <a:xfrm>
              <a:off x="175406910" y="2438871"/>
              <a:ext cx="8645" cy="252071"/>
            </a:xfrm>
            <a:custGeom>
              <a:avLst/>
              <a:gdLst>
                <a:gd name="connsiteX0" fmla="*/ 20083 w 8645"/>
                <a:gd name="connsiteY0" fmla="*/ 252235 h 252071"/>
                <a:gd name="connsiteX1" fmla="*/ 20083 w 8645"/>
                <a:gd name="connsiteY1" fmla="*/ 164 h 252071"/>
              </a:gdLst>
              <a:ahLst/>
              <a:cxnLst>
                <a:cxn ang="0">
                  <a:pos x="connsiteX0" y="connsiteY0"/>
                </a:cxn>
                <a:cxn ang="0">
                  <a:pos x="connsiteX1" y="connsiteY1"/>
                </a:cxn>
              </a:cxnLst>
              <a:rect l="l" t="t" r="r" b="b"/>
              <a:pathLst>
                <a:path w="8645" h="252071">
                  <a:moveTo>
                    <a:pt x="20083" y="252235"/>
                  </a:moveTo>
                  <a:lnTo>
                    <a:pt x="2008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61" name="Freeform 360">
              <a:extLst>
                <a:ext uri="{FF2B5EF4-FFF2-40B4-BE49-F238E27FC236}">
                  <a16:creationId xmlns:a16="http://schemas.microsoft.com/office/drawing/2014/main" id="{6AB5CEC1-48FE-714E-8C64-994D828AADD3}"/>
                </a:ext>
              </a:extLst>
            </p:cNvPr>
            <p:cNvSpPr/>
            <p:nvPr/>
          </p:nvSpPr>
          <p:spPr>
            <a:xfrm>
              <a:off x="176264582" y="2438871"/>
              <a:ext cx="8645" cy="252071"/>
            </a:xfrm>
            <a:custGeom>
              <a:avLst/>
              <a:gdLst>
                <a:gd name="connsiteX0" fmla="*/ 20182 w 8645"/>
                <a:gd name="connsiteY0" fmla="*/ 252235 h 252071"/>
                <a:gd name="connsiteX1" fmla="*/ 20182 w 8645"/>
                <a:gd name="connsiteY1" fmla="*/ 164 h 252071"/>
              </a:gdLst>
              <a:ahLst/>
              <a:cxnLst>
                <a:cxn ang="0">
                  <a:pos x="connsiteX0" y="connsiteY0"/>
                </a:cxn>
                <a:cxn ang="0">
                  <a:pos x="connsiteX1" y="connsiteY1"/>
                </a:cxn>
              </a:cxnLst>
              <a:rect l="l" t="t" r="r" b="b"/>
              <a:pathLst>
                <a:path w="8645" h="252071">
                  <a:moveTo>
                    <a:pt x="20182" y="252235"/>
                  </a:moveTo>
                  <a:lnTo>
                    <a:pt x="2018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62" name="Freeform 361">
              <a:extLst>
                <a:ext uri="{FF2B5EF4-FFF2-40B4-BE49-F238E27FC236}">
                  <a16:creationId xmlns:a16="http://schemas.microsoft.com/office/drawing/2014/main" id="{D2157FD8-5135-EE4B-A86A-CBB4201C18D1}"/>
                </a:ext>
              </a:extLst>
            </p:cNvPr>
            <p:cNvSpPr/>
            <p:nvPr/>
          </p:nvSpPr>
          <p:spPr>
            <a:xfrm>
              <a:off x="177122254" y="2438871"/>
              <a:ext cx="8645" cy="252071"/>
            </a:xfrm>
            <a:custGeom>
              <a:avLst/>
              <a:gdLst>
                <a:gd name="connsiteX0" fmla="*/ 20282 w 8645"/>
                <a:gd name="connsiteY0" fmla="*/ 252235 h 252071"/>
                <a:gd name="connsiteX1" fmla="*/ 20282 w 8645"/>
                <a:gd name="connsiteY1" fmla="*/ 164 h 252071"/>
              </a:gdLst>
              <a:ahLst/>
              <a:cxnLst>
                <a:cxn ang="0">
                  <a:pos x="connsiteX0" y="connsiteY0"/>
                </a:cxn>
                <a:cxn ang="0">
                  <a:pos x="connsiteX1" y="connsiteY1"/>
                </a:cxn>
              </a:cxnLst>
              <a:rect l="l" t="t" r="r" b="b"/>
              <a:pathLst>
                <a:path w="8645" h="252071">
                  <a:moveTo>
                    <a:pt x="20282" y="252235"/>
                  </a:moveTo>
                  <a:lnTo>
                    <a:pt x="2028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63" name="Freeform 362">
              <a:extLst>
                <a:ext uri="{FF2B5EF4-FFF2-40B4-BE49-F238E27FC236}">
                  <a16:creationId xmlns:a16="http://schemas.microsoft.com/office/drawing/2014/main" id="{B8B5EDF1-D68D-E24F-852C-42B62159DDA0}"/>
                </a:ext>
              </a:extLst>
            </p:cNvPr>
            <p:cNvSpPr/>
            <p:nvPr/>
          </p:nvSpPr>
          <p:spPr>
            <a:xfrm>
              <a:off x="177979926" y="2438871"/>
              <a:ext cx="8645" cy="252071"/>
            </a:xfrm>
            <a:custGeom>
              <a:avLst/>
              <a:gdLst>
                <a:gd name="connsiteX0" fmla="*/ 20381 w 8645"/>
                <a:gd name="connsiteY0" fmla="*/ 252235 h 252071"/>
                <a:gd name="connsiteX1" fmla="*/ 20381 w 8645"/>
                <a:gd name="connsiteY1" fmla="*/ 164 h 252071"/>
              </a:gdLst>
              <a:ahLst/>
              <a:cxnLst>
                <a:cxn ang="0">
                  <a:pos x="connsiteX0" y="connsiteY0"/>
                </a:cxn>
                <a:cxn ang="0">
                  <a:pos x="connsiteX1" y="connsiteY1"/>
                </a:cxn>
              </a:cxnLst>
              <a:rect l="l" t="t" r="r" b="b"/>
              <a:pathLst>
                <a:path w="8645" h="252071">
                  <a:moveTo>
                    <a:pt x="20381" y="252235"/>
                  </a:moveTo>
                  <a:lnTo>
                    <a:pt x="2038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64" name="Freeform 363">
              <a:extLst>
                <a:ext uri="{FF2B5EF4-FFF2-40B4-BE49-F238E27FC236}">
                  <a16:creationId xmlns:a16="http://schemas.microsoft.com/office/drawing/2014/main" id="{BCFDA521-8DD1-694C-BA87-53DB9DE1945D}"/>
                </a:ext>
              </a:extLst>
            </p:cNvPr>
            <p:cNvSpPr/>
            <p:nvPr/>
          </p:nvSpPr>
          <p:spPr>
            <a:xfrm>
              <a:off x="178837598" y="2438871"/>
              <a:ext cx="8645" cy="252071"/>
            </a:xfrm>
            <a:custGeom>
              <a:avLst/>
              <a:gdLst>
                <a:gd name="connsiteX0" fmla="*/ 20480 w 8645"/>
                <a:gd name="connsiteY0" fmla="*/ 252235 h 252071"/>
                <a:gd name="connsiteX1" fmla="*/ 20480 w 8645"/>
                <a:gd name="connsiteY1" fmla="*/ 164 h 252071"/>
              </a:gdLst>
              <a:ahLst/>
              <a:cxnLst>
                <a:cxn ang="0">
                  <a:pos x="connsiteX0" y="connsiteY0"/>
                </a:cxn>
                <a:cxn ang="0">
                  <a:pos x="connsiteX1" y="connsiteY1"/>
                </a:cxn>
              </a:cxnLst>
              <a:rect l="l" t="t" r="r" b="b"/>
              <a:pathLst>
                <a:path w="8645" h="252071">
                  <a:moveTo>
                    <a:pt x="20480" y="252235"/>
                  </a:moveTo>
                  <a:lnTo>
                    <a:pt x="2048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65" name="Freeform 364">
              <a:extLst>
                <a:ext uri="{FF2B5EF4-FFF2-40B4-BE49-F238E27FC236}">
                  <a16:creationId xmlns:a16="http://schemas.microsoft.com/office/drawing/2014/main" id="{90F985DB-3C7A-9846-B92A-AB90243AE8D1}"/>
                </a:ext>
              </a:extLst>
            </p:cNvPr>
            <p:cNvSpPr/>
            <p:nvPr/>
          </p:nvSpPr>
          <p:spPr>
            <a:xfrm>
              <a:off x="179695270" y="2438871"/>
              <a:ext cx="8645" cy="252071"/>
            </a:xfrm>
            <a:custGeom>
              <a:avLst/>
              <a:gdLst>
                <a:gd name="connsiteX0" fmla="*/ 20579 w 8645"/>
                <a:gd name="connsiteY0" fmla="*/ 252235 h 252071"/>
                <a:gd name="connsiteX1" fmla="*/ 20579 w 8645"/>
                <a:gd name="connsiteY1" fmla="*/ 164 h 252071"/>
              </a:gdLst>
              <a:ahLst/>
              <a:cxnLst>
                <a:cxn ang="0">
                  <a:pos x="connsiteX0" y="connsiteY0"/>
                </a:cxn>
                <a:cxn ang="0">
                  <a:pos x="connsiteX1" y="connsiteY1"/>
                </a:cxn>
              </a:cxnLst>
              <a:rect l="l" t="t" r="r" b="b"/>
              <a:pathLst>
                <a:path w="8645" h="252071">
                  <a:moveTo>
                    <a:pt x="20579" y="252235"/>
                  </a:moveTo>
                  <a:lnTo>
                    <a:pt x="2057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66" name="Freeform 365">
              <a:extLst>
                <a:ext uri="{FF2B5EF4-FFF2-40B4-BE49-F238E27FC236}">
                  <a16:creationId xmlns:a16="http://schemas.microsoft.com/office/drawing/2014/main" id="{052A598A-B1FC-DB4A-9465-BBEBA3089717}"/>
                </a:ext>
              </a:extLst>
            </p:cNvPr>
            <p:cNvSpPr/>
            <p:nvPr/>
          </p:nvSpPr>
          <p:spPr>
            <a:xfrm>
              <a:off x="180552942" y="2438871"/>
              <a:ext cx="8645" cy="252071"/>
            </a:xfrm>
            <a:custGeom>
              <a:avLst/>
              <a:gdLst>
                <a:gd name="connsiteX0" fmla="*/ 20678 w 8645"/>
                <a:gd name="connsiteY0" fmla="*/ 252235 h 252071"/>
                <a:gd name="connsiteX1" fmla="*/ 20678 w 8645"/>
                <a:gd name="connsiteY1" fmla="*/ 164 h 252071"/>
              </a:gdLst>
              <a:ahLst/>
              <a:cxnLst>
                <a:cxn ang="0">
                  <a:pos x="connsiteX0" y="connsiteY0"/>
                </a:cxn>
                <a:cxn ang="0">
                  <a:pos x="connsiteX1" y="connsiteY1"/>
                </a:cxn>
              </a:cxnLst>
              <a:rect l="l" t="t" r="r" b="b"/>
              <a:pathLst>
                <a:path w="8645" h="252071">
                  <a:moveTo>
                    <a:pt x="20678" y="252235"/>
                  </a:moveTo>
                  <a:lnTo>
                    <a:pt x="2067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67" name="Freeform 366">
              <a:extLst>
                <a:ext uri="{FF2B5EF4-FFF2-40B4-BE49-F238E27FC236}">
                  <a16:creationId xmlns:a16="http://schemas.microsoft.com/office/drawing/2014/main" id="{44192158-B911-0847-9647-8F0846A9DCA1}"/>
                </a:ext>
              </a:extLst>
            </p:cNvPr>
            <p:cNvSpPr/>
            <p:nvPr/>
          </p:nvSpPr>
          <p:spPr>
            <a:xfrm>
              <a:off x="181410614" y="2438871"/>
              <a:ext cx="8645" cy="252071"/>
            </a:xfrm>
            <a:custGeom>
              <a:avLst/>
              <a:gdLst>
                <a:gd name="connsiteX0" fmla="*/ 20778 w 8645"/>
                <a:gd name="connsiteY0" fmla="*/ 252235 h 252071"/>
                <a:gd name="connsiteX1" fmla="*/ 20778 w 8645"/>
                <a:gd name="connsiteY1" fmla="*/ 164 h 252071"/>
              </a:gdLst>
              <a:ahLst/>
              <a:cxnLst>
                <a:cxn ang="0">
                  <a:pos x="connsiteX0" y="connsiteY0"/>
                </a:cxn>
                <a:cxn ang="0">
                  <a:pos x="connsiteX1" y="connsiteY1"/>
                </a:cxn>
              </a:cxnLst>
              <a:rect l="l" t="t" r="r" b="b"/>
              <a:pathLst>
                <a:path w="8645" h="252071">
                  <a:moveTo>
                    <a:pt x="20778" y="252235"/>
                  </a:moveTo>
                  <a:lnTo>
                    <a:pt x="2077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68" name="Freeform 367">
              <a:extLst>
                <a:ext uri="{FF2B5EF4-FFF2-40B4-BE49-F238E27FC236}">
                  <a16:creationId xmlns:a16="http://schemas.microsoft.com/office/drawing/2014/main" id="{53911A15-C448-9645-A5CF-F31AE93BE314}"/>
                </a:ext>
              </a:extLst>
            </p:cNvPr>
            <p:cNvSpPr/>
            <p:nvPr/>
          </p:nvSpPr>
          <p:spPr>
            <a:xfrm>
              <a:off x="182268285" y="2438871"/>
              <a:ext cx="8645" cy="252071"/>
            </a:xfrm>
            <a:custGeom>
              <a:avLst/>
              <a:gdLst>
                <a:gd name="connsiteX0" fmla="*/ 20877 w 8645"/>
                <a:gd name="connsiteY0" fmla="*/ 252235 h 252071"/>
                <a:gd name="connsiteX1" fmla="*/ 20877 w 8645"/>
                <a:gd name="connsiteY1" fmla="*/ 164 h 252071"/>
              </a:gdLst>
              <a:ahLst/>
              <a:cxnLst>
                <a:cxn ang="0">
                  <a:pos x="connsiteX0" y="connsiteY0"/>
                </a:cxn>
                <a:cxn ang="0">
                  <a:pos x="connsiteX1" y="connsiteY1"/>
                </a:cxn>
              </a:cxnLst>
              <a:rect l="l" t="t" r="r" b="b"/>
              <a:pathLst>
                <a:path w="8645" h="252071">
                  <a:moveTo>
                    <a:pt x="20877" y="252235"/>
                  </a:moveTo>
                  <a:lnTo>
                    <a:pt x="2087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69" name="Freeform 368">
              <a:extLst>
                <a:ext uri="{FF2B5EF4-FFF2-40B4-BE49-F238E27FC236}">
                  <a16:creationId xmlns:a16="http://schemas.microsoft.com/office/drawing/2014/main" id="{3F01D76A-2BAB-A54B-B75A-386038E71561}"/>
                </a:ext>
              </a:extLst>
            </p:cNvPr>
            <p:cNvSpPr/>
            <p:nvPr/>
          </p:nvSpPr>
          <p:spPr>
            <a:xfrm>
              <a:off x="183125957" y="2438871"/>
              <a:ext cx="8645" cy="252071"/>
            </a:xfrm>
            <a:custGeom>
              <a:avLst/>
              <a:gdLst>
                <a:gd name="connsiteX0" fmla="*/ 20976 w 8645"/>
                <a:gd name="connsiteY0" fmla="*/ 252235 h 252071"/>
                <a:gd name="connsiteX1" fmla="*/ 20976 w 8645"/>
                <a:gd name="connsiteY1" fmla="*/ 164 h 252071"/>
              </a:gdLst>
              <a:ahLst/>
              <a:cxnLst>
                <a:cxn ang="0">
                  <a:pos x="connsiteX0" y="connsiteY0"/>
                </a:cxn>
                <a:cxn ang="0">
                  <a:pos x="connsiteX1" y="connsiteY1"/>
                </a:cxn>
              </a:cxnLst>
              <a:rect l="l" t="t" r="r" b="b"/>
              <a:pathLst>
                <a:path w="8645" h="252071">
                  <a:moveTo>
                    <a:pt x="20976" y="252235"/>
                  </a:moveTo>
                  <a:lnTo>
                    <a:pt x="2097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70" name="Freeform 369">
              <a:extLst>
                <a:ext uri="{FF2B5EF4-FFF2-40B4-BE49-F238E27FC236}">
                  <a16:creationId xmlns:a16="http://schemas.microsoft.com/office/drawing/2014/main" id="{D966C658-3895-E34D-B7F2-EECE08BA79B7}"/>
                </a:ext>
              </a:extLst>
            </p:cNvPr>
            <p:cNvSpPr/>
            <p:nvPr/>
          </p:nvSpPr>
          <p:spPr>
            <a:xfrm>
              <a:off x="183983629" y="2438871"/>
              <a:ext cx="8645" cy="252071"/>
            </a:xfrm>
            <a:custGeom>
              <a:avLst/>
              <a:gdLst>
                <a:gd name="connsiteX0" fmla="*/ 21075 w 8645"/>
                <a:gd name="connsiteY0" fmla="*/ 252235 h 252071"/>
                <a:gd name="connsiteX1" fmla="*/ 21075 w 8645"/>
                <a:gd name="connsiteY1" fmla="*/ 164 h 252071"/>
              </a:gdLst>
              <a:ahLst/>
              <a:cxnLst>
                <a:cxn ang="0">
                  <a:pos x="connsiteX0" y="connsiteY0"/>
                </a:cxn>
                <a:cxn ang="0">
                  <a:pos x="connsiteX1" y="connsiteY1"/>
                </a:cxn>
              </a:cxnLst>
              <a:rect l="l" t="t" r="r" b="b"/>
              <a:pathLst>
                <a:path w="8645" h="252071">
                  <a:moveTo>
                    <a:pt x="21075" y="252235"/>
                  </a:moveTo>
                  <a:lnTo>
                    <a:pt x="2107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71" name="Freeform 370">
              <a:extLst>
                <a:ext uri="{FF2B5EF4-FFF2-40B4-BE49-F238E27FC236}">
                  <a16:creationId xmlns:a16="http://schemas.microsoft.com/office/drawing/2014/main" id="{4776FA28-B285-A64D-85D8-6052A3353AC6}"/>
                </a:ext>
              </a:extLst>
            </p:cNvPr>
            <p:cNvSpPr/>
            <p:nvPr/>
          </p:nvSpPr>
          <p:spPr>
            <a:xfrm>
              <a:off x="184841301" y="2438871"/>
              <a:ext cx="8645" cy="252071"/>
            </a:xfrm>
            <a:custGeom>
              <a:avLst/>
              <a:gdLst>
                <a:gd name="connsiteX0" fmla="*/ 21174 w 8645"/>
                <a:gd name="connsiteY0" fmla="*/ 252235 h 252071"/>
                <a:gd name="connsiteX1" fmla="*/ 21174 w 8645"/>
                <a:gd name="connsiteY1" fmla="*/ 164 h 252071"/>
              </a:gdLst>
              <a:ahLst/>
              <a:cxnLst>
                <a:cxn ang="0">
                  <a:pos x="connsiteX0" y="connsiteY0"/>
                </a:cxn>
                <a:cxn ang="0">
                  <a:pos x="connsiteX1" y="connsiteY1"/>
                </a:cxn>
              </a:cxnLst>
              <a:rect l="l" t="t" r="r" b="b"/>
              <a:pathLst>
                <a:path w="8645" h="252071">
                  <a:moveTo>
                    <a:pt x="21174" y="252235"/>
                  </a:moveTo>
                  <a:lnTo>
                    <a:pt x="2117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72" name="Freeform 371">
              <a:extLst>
                <a:ext uri="{FF2B5EF4-FFF2-40B4-BE49-F238E27FC236}">
                  <a16:creationId xmlns:a16="http://schemas.microsoft.com/office/drawing/2014/main" id="{4C58F9DC-4F6F-8547-AE2D-EFCA6D4E3EA5}"/>
                </a:ext>
              </a:extLst>
            </p:cNvPr>
            <p:cNvSpPr/>
            <p:nvPr/>
          </p:nvSpPr>
          <p:spPr>
            <a:xfrm>
              <a:off x="185698973" y="2438871"/>
              <a:ext cx="8645" cy="252071"/>
            </a:xfrm>
            <a:custGeom>
              <a:avLst/>
              <a:gdLst>
                <a:gd name="connsiteX0" fmla="*/ 21274 w 8645"/>
                <a:gd name="connsiteY0" fmla="*/ 252235 h 252071"/>
                <a:gd name="connsiteX1" fmla="*/ 21274 w 8645"/>
                <a:gd name="connsiteY1" fmla="*/ 164 h 252071"/>
              </a:gdLst>
              <a:ahLst/>
              <a:cxnLst>
                <a:cxn ang="0">
                  <a:pos x="connsiteX0" y="connsiteY0"/>
                </a:cxn>
                <a:cxn ang="0">
                  <a:pos x="connsiteX1" y="connsiteY1"/>
                </a:cxn>
              </a:cxnLst>
              <a:rect l="l" t="t" r="r" b="b"/>
              <a:pathLst>
                <a:path w="8645" h="252071">
                  <a:moveTo>
                    <a:pt x="21274" y="252235"/>
                  </a:moveTo>
                  <a:lnTo>
                    <a:pt x="2127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73" name="Freeform 372">
              <a:extLst>
                <a:ext uri="{FF2B5EF4-FFF2-40B4-BE49-F238E27FC236}">
                  <a16:creationId xmlns:a16="http://schemas.microsoft.com/office/drawing/2014/main" id="{8B7D8900-D685-1047-AC88-BA5838A89B08}"/>
                </a:ext>
              </a:extLst>
            </p:cNvPr>
            <p:cNvSpPr/>
            <p:nvPr/>
          </p:nvSpPr>
          <p:spPr>
            <a:xfrm>
              <a:off x="186556645" y="2438871"/>
              <a:ext cx="8645" cy="252071"/>
            </a:xfrm>
            <a:custGeom>
              <a:avLst/>
              <a:gdLst>
                <a:gd name="connsiteX0" fmla="*/ 21373 w 8645"/>
                <a:gd name="connsiteY0" fmla="*/ 252235 h 252071"/>
                <a:gd name="connsiteX1" fmla="*/ 21373 w 8645"/>
                <a:gd name="connsiteY1" fmla="*/ 164 h 252071"/>
              </a:gdLst>
              <a:ahLst/>
              <a:cxnLst>
                <a:cxn ang="0">
                  <a:pos x="connsiteX0" y="connsiteY0"/>
                </a:cxn>
                <a:cxn ang="0">
                  <a:pos x="connsiteX1" y="connsiteY1"/>
                </a:cxn>
              </a:cxnLst>
              <a:rect l="l" t="t" r="r" b="b"/>
              <a:pathLst>
                <a:path w="8645" h="252071">
                  <a:moveTo>
                    <a:pt x="21373" y="252235"/>
                  </a:moveTo>
                  <a:lnTo>
                    <a:pt x="2137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74" name="Freeform 373">
              <a:extLst>
                <a:ext uri="{FF2B5EF4-FFF2-40B4-BE49-F238E27FC236}">
                  <a16:creationId xmlns:a16="http://schemas.microsoft.com/office/drawing/2014/main" id="{6A29E143-2342-E240-B049-9F48A069AF47}"/>
                </a:ext>
              </a:extLst>
            </p:cNvPr>
            <p:cNvSpPr/>
            <p:nvPr/>
          </p:nvSpPr>
          <p:spPr>
            <a:xfrm>
              <a:off x="187414317" y="2438871"/>
              <a:ext cx="8645" cy="252071"/>
            </a:xfrm>
            <a:custGeom>
              <a:avLst/>
              <a:gdLst>
                <a:gd name="connsiteX0" fmla="*/ 21472 w 8645"/>
                <a:gd name="connsiteY0" fmla="*/ 252235 h 252071"/>
                <a:gd name="connsiteX1" fmla="*/ 21472 w 8645"/>
                <a:gd name="connsiteY1" fmla="*/ 164 h 252071"/>
              </a:gdLst>
              <a:ahLst/>
              <a:cxnLst>
                <a:cxn ang="0">
                  <a:pos x="connsiteX0" y="connsiteY0"/>
                </a:cxn>
                <a:cxn ang="0">
                  <a:pos x="connsiteX1" y="connsiteY1"/>
                </a:cxn>
              </a:cxnLst>
              <a:rect l="l" t="t" r="r" b="b"/>
              <a:pathLst>
                <a:path w="8645" h="252071">
                  <a:moveTo>
                    <a:pt x="21472" y="252235"/>
                  </a:moveTo>
                  <a:lnTo>
                    <a:pt x="2147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75" name="Freeform 374">
              <a:extLst>
                <a:ext uri="{FF2B5EF4-FFF2-40B4-BE49-F238E27FC236}">
                  <a16:creationId xmlns:a16="http://schemas.microsoft.com/office/drawing/2014/main" id="{D5E78DBE-9D6B-5B48-9692-596C76998DEF}"/>
                </a:ext>
              </a:extLst>
            </p:cNvPr>
            <p:cNvSpPr/>
            <p:nvPr/>
          </p:nvSpPr>
          <p:spPr>
            <a:xfrm>
              <a:off x="188271989" y="2438871"/>
              <a:ext cx="8645" cy="252071"/>
            </a:xfrm>
            <a:custGeom>
              <a:avLst/>
              <a:gdLst>
                <a:gd name="connsiteX0" fmla="*/ 21571 w 8645"/>
                <a:gd name="connsiteY0" fmla="*/ 252235 h 252071"/>
                <a:gd name="connsiteX1" fmla="*/ 21571 w 8645"/>
                <a:gd name="connsiteY1" fmla="*/ 164 h 252071"/>
              </a:gdLst>
              <a:ahLst/>
              <a:cxnLst>
                <a:cxn ang="0">
                  <a:pos x="connsiteX0" y="connsiteY0"/>
                </a:cxn>
                <a:cxn ang="0">
                  <a:pos x="connsiteX1" y="connsiteY1"/>
                </a:cxn>
              </a:cxnLst>
              <a:rect l="l" t="t" r="r" b="b"/>
              <a:pathLst>
                <a:path w="8645" h="252071">
                  <a:moveTo>
                    <a:pt x="21571" y="252235"/>
                  </a:moveTo>
                  <a:lnTo>
                    <a:pt x="2157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76" name="Freeform 375">
              <a:extLst>
                <a:ext uri="{FF2B5EF4-FFF2-40B4-BE49-F238E27FC236}">
                  <a16:creationId xmlns:a16="http://schemas.microsoft.com/office/drawing/2014/main" id="{E0203D07-AFCD-8343-B946-F26BA1B7F0CB}"/>
                </a:ext>
              </a:extLst>
            </p:cNvPr>
            <p:cNvSpPr/>
            <p:nvPr/>
          </p:nvSpPr>
          <p:spPr>
            <a:xfrm>
              <a:off x="189129661" y="2438871"/>
              <a:ext cx="8645" cy="252071"/>
            </a:xfrm>
            <a:custGeom>
              <a:avLst/>
              <a:gdLst>
                <a:gd name="connsiteX0" fmla="*/ 21670 w 8645"/>
                <a:gd name="connsiteY0" fmla="*/ 252235 h 252071"/>
                <a:gd name="connsiteX1" fmla="*/ 21670 w 8645"/>
                <a:gd name="connsiteY1" fmla="*/ 164 h 252071"/>
              </a:gdLst>
              <a:ahLst/>
              <a:cxnLst>
                <a:cxn ang="0">
                  <a:pos x="connsiteX0" y="connsiteY0"/>
                </a:cxn>
                <a:cxn ang="0">
                  <a:pos x="connsiteX1" y="connsiteY1"/>
                </a:cxn>
              </a:cxnLst>
              <a:rect l="l" t="t" r="r" b="b"/>
              <a:pathLst>
                <a:path w="8645" h="252071">
                  <a:moveTo>
                    <a:pt x="21670" y="252235"/>
                  </a:moveTo>
                  <a:lnTo>
                    <a:pt x="2167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77" name="Freeform 376">
              <a:extLst>
                <a:ext uri="{FF2B5EF4-FFF2-40B4-BE49-F238E27FC236}">
                  <a16:creationId xmlns:a16="http://schemas.microsoft.com/office/drawing/2014/main" id="{F5EE1B66-F57F-4942-8D4F-447F1899C61C}"/>
                </a:ext>
              </a:extLst>
            </p:cNvPr>
            <p:cNvSpPr/>
            <p:nvPr/>
          </p:nvSpPr>
          <p:spPr>
            <a:xfrm>
              <a:off x="189987333" y="2438871"/>
              <a:ext cx="8645" cy="252071"/>
            </a:xfrm>
            <a:custGeom>
              <a:avLst/>
              <a:gdLst>
                <a:gd name="connsiteX0" fmla="*/ 21770 w 8645"/>
                <a:gd name="connsiteY0" fmla="*/ 252235 h 252071"/>
                <a:gd name="connsiteX1" fmla="*/ 21770 w 8645"/>
                <a:gd name="connsiteY1" fmla="*/ 164 h 252071"/>
              </a:gdLst>
              <a:ahLst/>
              <a:cxnLst>
                <a:cxn ang="0">
                  <a:pos x="connsiteX0" y="connsiteY0"/>
                </a:cxn>
                <a:cxn ang="0">
                  <a:pos x="connsiteX1" y="connsiteY1"/>
                </a:cxn>
              </a:cxnLst>
              <a:rect l="l" t="t" r="r" b="b"/>
              <a:pathLst>
                <a:path w="8645" h="252071">
                  <a:moveTo>
                    <a:pt x="21770" y="252235"/>
                  </a:moveTo>
                  <a:lnTo>
                    <a:pt x="2177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78" name="Freeform 377">
              <a:extLst>
                <a:ext uri="{FF2B5EF4-FFF2-40B4-BE49-F238E27FC236}">
                  <a16:creationId xmlns:a16="http://schemas.microsoft.com/office/drawing/2014/main" id="{88581071-FF0B-C84A-B8A6-00CD2D8BE4D2}"/>
                </a:ext>
              </a:extLst>
            </p:cNvPr>
            <p:cNvSpPr/>
            <p:nvPr/>
          </p:nvSpPr>
          <p:spPr>
            <a:xfrm>
              <a:off x="190845005" y="2438871"/>
              <a:ext cx="8645" cy="252071"/>
            </a:xfrm>
            <a:custGeom>
              <a:avLst/>
              <a:gdLst>
                <a:gd name="connsiteX0" fmla="*/ 21869 w 8645"/>
                <a:gd name="connsiteY0" fmla="*/ 252235 h 252071"/>
                <a:gd name="connsiteX1" fmla="*/ 21869 w 8645"/>
                <a:gd name="connsiteY1" fmla="*/ 164 h 252071"/>
              </a:gdLst>
              <a:ahLst/>
              <a:cxnLst>
                <a:cxn ang="0">
                  <a:pos x="connsiteX0" y="connsiteY0"/>
                </a:cxn>
                <a:cxn ang="0">
                  <a:pos x="connsiteX1" y="connsiteY1"/>
                </a:cxn>
              </a:cxnLst>
              <a:rect l="l" t="t" r="r" b="b"/>
              <a:pathLst>
                <a:path w="8645" h="252071">
                  <a:moveTo>
                    <a:pt x="21869" y="252235"/>
                  </a:moveTo>
                  <a:lnTo>
                    <a:pt x="2186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79" name="Freeform 378">
              <a:extLst>
                <a:ext uri="{FF2B5EF4-FFF2-40B4-BE49-F238E27FC236}">
                  <a16:creationId xmlns:a16="http://schemas.microsoft.com/office/drawing/2014/main" id="{54AC9F54-4C37-CC4E-AA3A-8E629C9C47B5}"/>
                </a:ext>
              </a:extLst>
            </p:cNvPr>
            <p:cNvSpPr/>
            <p:nvPr/>
          </p:nvSpPr>
          <p:spPr>
            <a:xfrm>
              <a:off x="191702677" y="2438871"/>
              <a:ext cx="8645" cy="252071"/>
            </a:xfrm>
            <a:custGeom>
              <a:avLst/>
              <a:gdLst>
                <a:gd name="connsiteX0" fmla="*/ 21968 w 8645"/>
                <a:gd name="connsiteY0" fmla="*/ 252235 h 252071"/>
                <a:gd name="connsiteX1" fmla="*/ 21968 w 8645"/>
                <a:gd name="connsiteY1" fmla="*/ 164 h 252071"/>
              </a:gdLst>
              <a:ahLst/>
              <a:cxnLst>
                <a:cxn ang="0">
                  <a:pos x="connsiteX0" y="connsiteY0"/>
                </a:cxn>
                <a:cxn ang="0">
                  <a:pos x="connsiteX1" y="connsiteY1"/>
                </a:cxn>
              </a:cxnLst>
              <a:rect l="l" t="t" r="r" b="b"/>
              <a:pathLst>
                <a:path w="8645" h="252071">
                  <a:moveTo>
                    <a:pt x="21968" y="252235"/>
                  </a:moveTo>
                  <a:lnTo>
                    <a:pt x="2196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80" name="Freeform 379">
              <a:extLst>
                <a:ext uri="{FF2B5EF4-FFF2-40B4-BE49-F238E27FC236}">
                  <a16:creationId xmlns:a16="http://schemas.microsoft.com/office/drawing/2014/main" id="{BAA779BA-CF76-5E4E-8B05-26360AA69D92}"/>
                </a:ext>
              </a:extLst>
            </p:cNvPr>
            <p:cNvSpPr/>
            <p:nvPr/>
          </p:nvSpPr>
          <p:spPr>
            <a:xfrm>
              <a:off x="192560349" y="2438871"/>
              <a:ext cx="8645" cy="252071"/>
            </a:xfrm>
            <a:custGeom>
              <a:avLst/>
              <a:gdLst>
                <a:gd name="connsiteX0" fmla="*/ 22067 w 8645"/>
                <a:gd name="connsiteY0" fmla="*/ 252235 h 252071"/>
                <a:gd name="connsiteX1" fmla="*/ 22067 w 8645"/>
                <a:gd name="connsiteY1" fmla="*/ 164 h 252071"/>
              </a:gdLst>
              <a:ahLst/>
              <a:cxnLst>
                <a:cxn ang="0">
                  <a:pos x="connsiteX0" y="connsiteY0"/>
                </a:cxn>
                <a:cxn ang="0">
                  <a:pos x="connsiteX1" y="connsiteY1"/>
                </a:cxn>
              </a:cxnLst>
              <a:rect l="l" t="t" r="r" b="b"/>
              <a:pathLst>
                <a:path w="8645" h="252071">
                  <a:moveTo>
                    <a:pt x="22067" y="252235"/>
                  </a:moveTo>
                  <a:lnTo>
                    <a:pt x="2206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81" name="Freeform 380">
              <a:extLst>
                <a:ext uri="{FF2B5EF4-FFF2-40B4-BE49-F238E27FC236}">
                  <a16:creationId xmlns:a16="http://schemas.microsoft.com/office/drawing/2014/main" id="{B1E00A31-70E1-FD40-B17A-FF6C5E211663}"/>
                </a:ext>
              </a:extLst>
            </p:cNvPr>
            <p:cNvSpPr/>
            <p:nvPr/>
          </p:nvSpPr>
          <p:spPr>
            <a:xfrm>
              <a:off x="193418020" y="2438871"/>
              <a:ext cx="8645" cy="252071"/>
            </a:xfrm>
            <a:custGeom>
              <a:avLst/>
              <a:gdLst>
                <a:gd name="connsiteX0" fmla="*/ 22166 w 8645"/>
                <a:gd name="connsiteY0" fmla="*/ 252235 h 252071"/>
                <a:gd name="connsiteX1" fmla="*/ 22166 w 8645"/>
                <a:gd name="connsiteY1" fmla="*/ 164 h 252071"/>
              </a:gdLst>
              <a:ahLst/>
              <a:cxnLst>
                <a:cxn ang="0">
                  <a:pos x="connsiteX0" y="connsiteY0"/>
                </a:cxn>
                <a:cxn ang="0">
                  <a:pos x="connsiteX1" y="connsiteY1"/>
                </a:cxn>
              </a:cxnLst>
              <a:rect l="l" t="t" r="r" b="b"/>
              <a:pathLst>
                <a:path w="8645" h="252071">
                  <a:moveTo>
                    <a:pt x="22166" y="252235"/>
                  </a:moveTo>
                  <a:lnTo>
                    <a:pt x="2216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82" name="Freeform 381">
              <a:extLst>
                <a:ext uri="{FF2B5EF4-FFF2-40B4-BE49-F238E27FC236}">
                  <a16:creationId xmlns:a16="http://schemas.microsoft.com/office/drawing/2014/main" id="{EC13F77F-0C5A-214C-BC79-1F988DC7C43E}"/>
                </a:ext>
              </a:extLst>
            </p:cNvPr>
            <p:cNvSpPr/>
            <p:nvPr/>
          </p:nvSpPr>
          <p:spPr>
            <a:xfrm>
              <a:off x="194275692" y="2438871"/>
              <a:ext cx="8645" cy="252071"/>
            </a:xfrm>
            <a:custGeom>
              <a:avLst/>
              <a:gdLst>
                <a:gd name="connsiteX0" fmla="*/ 22266 w 8645"/>
                <a:gd name="connsiteY0" fmla="*/ 252235 h 252071"/>
                <a:gd name="connsiteX1" fmla="*/ 22266 w 8645"/>
                <a:gd name="connsiteY1" fmla="*/ 164 h 252071"/>
              </a:gdLst>
              <a:ahLst/>
              <a:cxnLst>
                <a:cxn ang="0">
                  <a:pos x="connsiteX0" y="connsiteY0"/>
                </a:cxn>
                <a:cxn ang="0">
                  <a:pos x="connsiteX1" y="connsiteY1"/>
                </a:cxn>
              </a:cxnLst>
              <a:rect l="l" t="t" r="r" b="b"/>
              <a:pathLst>
                <a:path w="8645" h="252071">
                  <a:moveTo>
                    <a:pt x="22266" y="252235"/>
                  </a:moveTo>
                  <a:lnTo>
                    <a:pt x="2226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83" name="Freeform 382">
              <a:extLst>
                <a:ext uri="{FF2B5EF4-FFF2-40B4-BE49-F238E27FC236}">
                  <a16:creationId xmlns:a16="http://schemas.microsoft.com/office/drawing/2014/main" id="{1E552CF5-0AE5-8944-A180-870C6CE47AB1}"/>
                </a:ext>
              </a:extLst>
            </p:cNvPr>
            <p:cNvSpPr/>
            <p:nvPr/>
          </p:nvSpPr>
          <p:spPr>
            <a:xfrm>
              <a:off x="195133364" y="2438871"/>
              <a:ext cx="8645" cy="252071"/>
            </a:xfrm>
            <a:custGeom>
              <a:avLst/>
              <a:gdLst>
                <a:gd name="connsiteX0" fmla="*/ 22365 w 8645"/>
                <a:gd name="connsiteY0" fmla="*/ 252235 h 252071"/>
                <a:gd name="connsiteX1" fmla="*/ 22365 w 8645"/>
                <a:gd name="connsiteY1" fmla="*/ 164 h 252071"/>
              </a:gdLst>
              <a:ahLst/>
              <a:cxnLst>
                <a:cxn ang="0">
                  <a:pos x="connsiteX0" y="connsiteY0"/>
                </a:cxn>
                <a:cxn ang="0">
                  <a:pos x="connsiteX1" y="connsiteY1"/>
                </a:cxn>
              </a:cxnLst>
              <a:rect l="l" t="t" r="r" b="b"/>
              <a:pathLst>
                <a:path w="8645" h="252071">
                  <a:moveTo>
                    <a:pt x="22365" y="252235"/>
                  </a:moveTo>
                  <a:lnTo>
                    <a:pt x="2236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84" name="Freeform 383">
              <a:extLst>
                <a:ext uri="{FF2B5EF4-FFF2-40B4-BE49-F238E27FC236}">
                  <a16:creationId xmlns:a16="http://schemas.microsoft.com/office/drawing/2014/main" id="{636A2AF8-C0AC-E343-AD3A-9123777CF01C}"/>
                </a:ext>
              </a:extLst>
            </p:cNvPr>
            <p:cNvSpPr/>
            <p:nvPr/>
          </p:nvSpPr>
          <p:spPr>
            <a:xfrm>
              <a:off x="195991036" y="2438871"/>
              <a:ext cx="8645" cy="252071"/>
            </a:xfrm>
            <a:custGeom>
              <a:avLst/>
              <a:gdLst>
                <a:gd name="connsiteX0" fmla="*/ 22464 w 8645"/>
                <a:gd name="connsiteY0" fmla="*/ 252235 h 252071"/>
                <a:gd name="connsiteX1" fmla="*/ 22464 w 8645"/>
                <a:gd name="connsiteY1" fmla="*/ 164 h 252071"/>
              </a:gdLst>
              <a:ahLst/>
              <a:cxnLst>
                <a:cxn ang="0">
                  <a:pos x="connsiteX0" y="connsiteY0"/>
                </a:cxn>
                <a:cxn ang="0">
                  <a:pos x="connsiteX1" y="connsiteY1"/>
                </a:cxn>
              </a:cxnLst>
              <a:rect l="l" t="t" r="r" b="b"/>
              <a:pathLst>
                <a:path w="8645" h="252071">
                  <a:moveTo>
                    <a:pt x="22464" y="252235"/>
                  </a:moveTo>
                  <a:lnTo>
                    <a:pt x="2246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85" name="Freeform 384">
              <a:extLst>
                <a:ext uri="{FF2B5EF4-FFF2-40B4-BE49-F238E27FC236}">
                  <a16:creationId xmlns:a16="http://schemas.microsoft.com/office/drawing/2014/main" id="{DA70CFF0-A065-A440-91EE-0A57476DDAF8}"/>
                </a:ext>
              </a:extLst>
            </p:cNvPr>
            <p:cNvSpPr/>
            <p:nvPr/>
          </p:nvSpPr>
          <p:spPr>
            <a:xfrm>
              <a:off x="196848708" y="2438871"/>
              <a:ext cx="8645" cy="252071"/>
            </a:xfrm>
            <a:custGeom>
              <a:avLst/>
              <a:gdLst>
                <a:gd name="connsiteX0" fmla="*/ 22563 w 8645"/>
                <a:gd name="connsiteY0" fmla="*/ 252235 h 252071"/>
                <a:gd name="connsiteX1" fmla="*/ 22563 w 8645"/>
                <a:gd name="connsiteY1" fmla="*/ 164 h 252071"/>
              </a:gdLst>
              <a:ahLst/>
              <a:cxnLst>
                <a:cxn ang="0">
                  <a:pos x="connsiteX0" y="connsiteY0"/>
                </a:cxn>
                <a:cxn ang="0">
                  <a:pos x="connsiteX1" y="connsiteY1"/>
                </a:cxn>
              </a:cxnLst>
              <a:rect l="l" t="t" r="r" b="b"/>
              <a:pathLst>
                <a:path w="8645" h="252071">
                  <a:moveTo>
                    <a:pt x="22563" y="252235"/>
                  </a:moveTo>
                  <a:lnTo>
                    <a:pt x="2256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86" name="Freeform 385">
              <a:extLst>
                <a:ext uri="{FF2B5EF4-FFF2-40B4-BE49-F238E27FC236}">
                  <a16:creationId xmlns:a16="http://schemas.microsoft.com/office/drawing/2014/main" id="{C7E9951D-0CF5-8549-88C3-4EDCAC8A6F18}"/>
                </a:ext>
              </a:extLst>
            </p:cNvPr>
            <p:cNvSpPr/>
            <p:nvPr/>
          </p:nvSpPr>
          <p:spPr>
            <a:xfrm>
              <a:off x="197706380" y="2438871"/>
              <a:ext cx="8645" cy="252071"/>
            </a:xfrm>
            <a:custGeom>
              <a:avLst/>
              <a:gdLst>
                <a:gd name="connsiteX0" fmla="*/ 22662 w 8645"/>
                <a:gd name="connsiteY0" fmla="*/ 252235 h 252071"/>
                <a:gd name="connsiteX1" fmla="*/ 22662 w 8645"/>
                <a:gd name="connsiteY1" fmla="*/ 164 h 252071"/>
              </a:gdLst>
              <a:ahLst/>
              <a:cxnLst>
                <a:cxn ang="0">
                  <a:pos x="connsiteX0" y="connsiteY0"/>
                </a:cxn>
                <a:cxn ang="0">
                  <a:pos x="connsiteX1" y="connsiteY1"/>
                </a:cxn>
              </a:cxnLst>
              <a:rect l="l" t="t" r="r" b="b"/>
              <a:pathLst>
                <a:path w="8645" h="252071">
                  <a:moveTo>
                    <a:pt x="22662" y="252235"/>
                  </a:moveTo>
                  <a:lnTo>
                    <a:pt x="2266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87" name="Freeform 386">
              <a:extLst>
                <a:ext uri="{FF2B5EF4-FFF2-40B4-BE49-F238E27FC236}">
                  <a16:creationId xmlns:a16="http://schemas.microsoft.com/office/drawing/2014/main" id="{7C7EE139-CA6A-6945-A150-E7B46DEA00C0}"/>
                </a:ext>
              </a:extLst>
            </p:cNvPr>
            <p:cNvSpPr/>
            <p:nvPr/>
          </p:nvSpPr>
          <p:spPr>
            <a:xfrm>
              <a:off x="198564052" y="2438871"/>
              <a:ext cx="8645" cy="252071"/>
            </a:xfrm>
            <a:custGeom>
              <a:avLst/>
              <a:gdLst>
                <a:gd name="connsiteX0" fmla="*/ 22762 w 8645"/>
                <a:gd name="connsiteY0" fmla="*/ 252235 h 252071"/>
                <a:gd name="connsiteX1" fmla="*/ 22762 w 8645"/>
                <a:gd name="connsiteY1" fmla="*/ 164 h 252071"/>
              </a:gdLst>
              <a:ahLst/>
              <a:cxnLst>
                <a:cxn ang="0">
                  <a:pos x="connsiteX0" y="connsiteY0"/>
                </a:cxn>
                <a:cxn ang="0">
                  <a:pos x="connsiteX1" y="connsiteY1"/>
                </a:cxn>
              </a:cxnLst>
              <a:rect l="l" t="t" r="r" b="b"/>
              <a:pathLst>
                <a:path w="8645" h="252071">
                  <a:moveTo>
                    <a:pt x="22762" y="252235"/>
                  </a:moveTo>
                  <a:lnTo>
                    <a:pt x="2276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88" name="Freeform 387">
              <a:extLst>
                <a:ext uri="{FF2B5EF4-FFF2-40B4-BE49-F238E27FC236}">
                  <a16:creationId xmlns:a16="http://schemas.microsoft.com/office/drawing/2014/main" id="{9879CF2A-1CBA-6B41-ABDE-D0BC32B99646}"/>
                </a:ext>
              </a:extLst>
            </p:cNvPr>
            <p:cNvSpPr/>
            <p:nvPr/>
          </p:nvSpPr>
          <p:spPr>
            <a:xfrm>
              <a:off x="199421724" y="2438871"/>
              <a:ext cx="8645" cy="252071"/>
            </a:xfrm>
            <a:custGeom>
              <a:avLst/>
              <a:gdLst>
                <a:gd name="connsiteX0" fmla="*/ 22861 w 8645"/>
                <a:gd name="connsiteY0" fmla="*/ 252235 h 252071"/>
                <a:gd name="connsiteX1" fmla="*/ 22861 w 8645"/>
                <a:gd name="connsiteY1" fmla="*/ 164 h 252071"/>
              </a:gdLst>
              <a:ahLst/>
              <a:cxnLst>
                <a:cxn ang="0">
                  <a:pos x="connsiteX0" y="connsiteY0"/>
                </a:cxn>
                <a:cxn ang="0">
                  <a:pos x="connsiteX1" y="connsiteY1"/>
                </a:cxn>
              </a:cxnLst>
              <a:rect l="l" t="t" r="r" b="b"/>
              <a:pathLst>
                <a:path w="8645" h="252071">
                  <a:moveTo>
                    <a:pt x="22861" y="252235"/>
                  </a:moveTo>
                  <a:lnTo>
                    <a:pt x="2286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89" name="Freeform 388">
              <a:extLst>
                <a:ext uri="{FF2B5EF4-FFF2-40B4-BE49-F238E27FC236}">
                  <a16:creationId xmlns:a16="http://schemas.microsoft.com/office/drawing/2014/main" id="{95A35694-60CA-2A48-8583-978E1A351B6D}"/>
                </a:ext>
              </a:extLst>
            </p:cNvPr>
            <p:cNvSpPr/>
            <p:nvPr/>
          </p:nvSpPr>
          <p:spPr>
            <a:xfrm>
              <a:off x="200279396" y="2438871"/>
              <a:ext cx="8645" cy="252071"/>
            </a:xfrm>
            <a:custGeom>
              <a:avLst/>
              <a:gdLst>
                <a:gd name="connsiteX0" fmla="*/ 22960 w 8645"/>
                <a:gd name="connsiteY0" fmla="*/ 252235 h 252071"/>
                <a:gd name="connsiteX1" fmla="*/ 22960 w 8645"/>
                <a:gd name="connsiteY1" fmla="*/ 164 h 252071"/>
              </a:gdLst>
              <a:ahLst/>
              <a:cxnLst>
                <a:cxn ang="0">
                  <a:pos x="connsiteX0" y="connsiteY0"/>
                </a:cxn>
                <a:cxn ang="0">
                  <a:pos x="connsiteX1" y="connsiteY1"/>
                </a:cxn>
              </a:cxnLst>
              <a:rect l="l" t="t" r="r" b="b"/>
              <a:pathLst>
                <a:path w="8645" h="252071">
                  <a:moveTo>
                    <a:pt x="22960" y="252235"/>
                  </a:moveTo>
                  <a:lnTo>
                    <a:pt x="2296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90" name="Freeform 389">
              <a:extLst>
                <a:ext uri="{FF2B5EF4-FFF2-40B4-BE49-F238E27FC236}">
                  <a16:creationId xmlns:a16="http://schemas.microsoft.com/office/drawing/2014/main" id="{9E247384-EDFF-6B48-A0B3-E8B5984CCF05}"/>
                </a:ext>
              </a:extLst>
            </p:cNvPr>
            <p:cNvSpPr/>
            <p:nvPr/>
          </p:nvSpPr>
          <p:spPr>
            <a:xfrm>
              <a:off x="201137068" y="2438871"/>
              <a:ext cx="8645" cy="252071"/>
            </a:xfrm>
            <a:custGeom>
              <a:avLst/>
              <a:gdLst>
                <a:gd name="connsiteX0" fmla="*/ 23059 w 8645"/>
                <a:gd name="connsiteY0" fmla="*/ 252235 h 252071"/>
                <a:gd name="connsiteX1" fmla="*/ 23059 w 8645"/>
                <a:gd name="connsiteY1" fmla="*/ 164 h 252071"/>
              </a:gdLst>
              <a:ahLst/>
              <a:cxnLst>
                <a:cxn ang="0">
                  <a:pos x="connsiteX0" y="connsiteY0"/>
                </a:cxn>
                <a:cxn ang="0">
                  <a:pos x="connsiteX1" y="connsiteY1"/>
                </a:cxn>
              </a:cxnLst>
              <a:rect l="l" t="t" r="r" b="b"/>
              <a:pathLst>
                <a:path w="8645" h="252071">
                  <a:moveTo>
                    <a:pt x="23059" y="252235"/>
                  </a:moveTo>
                  <a:lnTo>
                    <a:pt x="2305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91" name="Freeform 390">
              <a:extLst>
                <a:ext uri="{FF2B5EF4-FFF2-40B4-BE49-F238E27FC236}">
                  <a16:creationId xmlns:a16="http://schemas.microsoft.com/office/drawing/2014/main" id="{E557C69D-C81F-5049-9BF2-B7EF963251E6}"/>
                </a:ext>
              </a:extLst>
            </p:cNvPr>
            <p:cNvSpPr/>
            <p:nvPr/>
          </p:nvSpPr>
          <p:spPr>
            <a:xfrm>
              <a:off x="201994740" y="2438871"/>
              <a:ext cx="8645" cy="252071"/>
            </a:xfrm>
            <a:custGeom>
              <a:avLst/>
              <a:gdLst>
                <a:gd name="connsiteX0" fmla="*/ 23158 w 8645"/>
                <a:gd name="connsiteY0" fmla="*/ 252235 h 252071"/>
                <a:gd name="connsiteX1" fmla="*/ 23158 w 8645"/>
                <a:gd name="connsiteY1" fmla="*/ 164 h 252071"/>
              </a:gdLst>
              <a:ahLst/>
              <a:cxnLst>
                <a:cxn ang="0">
                  <a:pos x="connsiteX0" y="connsiteY0"/>
                </a:cxn>
                <a:cxn ang="0">
                  <a:pos x="connsiteX1" y="connsiteY1"/>
                </a:cxn>
              </a:cxnLst>
              <a:rect l="l" t="t" r="r" b="b"/>
              <a:pathLst>
                <a:path w="8645" h="252071">
                  <a:moveTo>
                    <a:pt x="23158" y="252235"/>
                  </a:moveTo>
                  <a:lnTo>
                    <a:pt x="2315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92" name="Freeform 391">
              <a:extLst>
                <a:ext uri="{FF2B5EF4-FFF2-40B4-BE49-F238E27FC236}">
                  <a16:creationId xmlns:a16="http://schemas.microsoft.com/office/drawing/2014/main" id="{3C07EB44-5CD3-CF43-B8DB-6AD102E1D5C9}"/>
                </a:ext>
              </a:extLst>
            </p:cNvPr>
            <p:cNvSpPr/>
            <p:nvPr/>
          </p:nvSpPr>
          <p:spPr>
            <a:xfrm>
              <a:off x="202852412" y="2438871"/>
              <a:ext cx="8645" cy="252071"/>
            </a:xfrm>
            <a:custGeom>
              <a:avLst/>
              <a:gdLst>
                <a:gd name="connsiteX0" fmla="*/ 23258 w 8645"/>
                <a:gd name="connsiteY0" fmla="*/ 252235 h 252071"/>
                <a:gd name="connsiteX1" fmla="*/ 23258 w 8645"/>
                <a:gd name="connsiteY1" fmla="*/ 164 h 252071"/>
              </a:gdLst>
              <a:ahLst/>
              <a:cxnLst>
                <a:cxn ang="0">
                  <a:pos x="connsiteX0" y="connsiteY0"/>
                </a:cxn>
                <a:cxn ang="0">
                  <a:pos x="connsiteX1" y="connsiteY1"/>
                </a:cxn>
              </a:cxnLst>
              <a:rect l="l" t="t" r="r" b="b"/>
              <a:pathLst>
                <a:path w="8645" h="252071">
                  <a:moveTo>
                    <a:pt x="23258" y="252235"/>
                  </a:moveTo>
                  <a:lnTo>
                    <a:pt x="2325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93" name="Freeform 392">
              <a:extLst>
                <a:ext uri="{FF2B5EF4-FFF2-40B4-BE49-F238E27FC236}">
                  <a16:creationId xmlns:a16="http://schemas.microsoft.com/office/drawing/2014/main" id="{A4BEA156-CDE9-2741-A365-D88E8D4BC63C}"/>
                </a:ext>
              </a:extLst>
            </p:cNvPr>
            <p:cNvSpPr/>
            <p:nvPr/>
          </p:nvSpPr>
          <p:spPr>
            <a:xfrm>
              <a:off x="203710083" y="2438871"/>
              <a:ext cx="8645" cy="252071"/>
            </a:xfrm>
            <a:custGeom>
              <a:avLst/>
              <a:gdLst>
                <a:gd name="connsiteX0" fmla="*/ 23357 w 8645"/>
                <a:gd name="connsiteY0" fmla="*/ 252235 h 252071"/>
                <a:gd name="connsiteX1" fmla="*/ 23357 w 8645"/>
                <a:gd name="connsiteY1" fmla="*/ 164 h 252071"/>
              </a:gdLst>
              <a:ahLst/>
              <a:cxnLst>
                <a:cxn ang="0">
                  <a:pos x="connsiteX0" y="connsiteY0"/>
                </a:cxn>
                <a:cxn ang="0">
                  <a:pos x="connsiteX1" y="connsiteY1"/>
                </a:cxn>
              </a:cxnLst>
              <a:rect l="l" t="t" r="r" b="b"/>
              <a:pathLst>
                <a:path w="8645" h="252071">
                  <a:moveTo>
                    <a:pt x="23357" y="252235"/>
                  </a:moveTo>
                  <a:lnTo>
                    <a:pt x="2335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94" name="Freeform 393">
              <a:extLst>
                <a:ext uri="{FF2B5EF4-FFF2-40B4-BE49-F238E27FC236}">
                  <a16:creationId xmlns:a16="http://schemas.microsoft.com/office/drawing/2014/main" id="{BB4FA66E-4321-6541-A050-9A8BB8AFE191}"/>
                </a:ext>
              </a:extLst>
            </p:cNvPr>
            <p:cNvSpPr/>
            <p:nvPr/>
          </p:nvSpPr>
          <p:spPr>
            <a:xfrm>
              <a:off x="204567755" y="2438871"/>
              <a:ext cx="8645" cy="252071"/>
            </a:xfrm>
            <a:custGeom>
              <a:avLst/>
              <a:gdLst>
                <a:gd name="connsiteX0" fmla="*/ 23456 w 8645"/>
                <a:gd name="connsiteY0" fmla="*/ 252235 h 252071"/>
                <a:gd name="connsiteX1" fmla="*/ 23456 w 8645"/>
                <a:gd name="connsiteY1" fmla="*/ 164 h 252071"/>
              </a:gdLst>
              <a:ahLst/>
              <a:cxnLst>
                <a:cxn ang="0">
                  <a:pos x="connsiteX0" y="connsiteY0"/>
                </a:cxn>
                <a:cxn ang="0">
                  <a:pos x="connsiteX1" y="connsiteY1"/>
                </a:cxn>
              </a:cxnLst>
              <a:rect l="l" t="t" r="r" b="b"/>
              <a:pathLst>
                <a:path w="8645" h="252071">
                  <a:moveTo>
                    <a:pt x="23456" y="252235"/>
                  </a:moveTo>
                  <a:lnTo>
                    <a:pt x="2345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95" name="Freeform 394">
              <a:extLst>
                <a:ext uri="{FF2B5EF4-FFF2-40B4-BE49-F238E27FC236}">
                  <a16:creationId xmlns:a16="http://schemas.microsoft.com/office/drawing/2014/main" id="{3A867602-8C7F-574E-9EF9-09082F595572}"/>
                </a:ext>
              </a:extLst>
            </p:cNvPr>
            <p:cNvSpPr/>
            <p:nvPr/>
          </p:nvSpPr>
          <p:spPr>
            <a:xfrm>
              <a:off x="205425427" y="2438871"/>
              <a:ext cx="8645" cy="252071"/>
            </a:xfrm>
            <a:custGeom>
              <a:avLst/>
              <a:gdLst>
                <a:gd name="connsiteX0" fmla="*/ 23555 w 8645"/>
                <a:gd name="connsiteY0" fmla="*/ 252235 h 252071"/>
                <a:gd name="connsiteX1" fmla="*/ 23555 w 8645"/>
                <a:gd name="connsiteY1" fmla="*/ 164 h 252071"/>
              </a:gdLst>
              <a:ahLst/>
              <a:cxnLst>
                <a:cxn ang="0">
                  <a:pos x="connsiteX0" y="connsiteY0"/>
                </a:cxn>
                <a:cxn ang="0">
                  <a:pos x="connsiteX1" y="connsiteY1"/>
                </a:cxn>
              </a:cxnLst>
              <a:rect l="l" t="t" r="r" b="b"/>
              <a:pathLst>
                <a:path w="8645" h="252071">
                  <a:moveTo>
                    <a:pt x="23555" y="252235"/>
                  </a:moveTo>
                  <a:lnTo>
                    <a:pt x="2355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96" name="Freeform 395">
              <a:extLst>
                <a:ext uri="{FF2B5EF4-FFF2-40B4-BE49-F238E27FC236}">
                  <a16:creationId xmlns:a16="http://schemas.microsoft.com/office/drawing/2014/main" id="{1001EC7F-34FC-3C44-807A-F7E4FDDFB2BD}"/>
                </a:ext>
              </a:extLst>
            </p:cNvPr>
            <p:cNvSpPr/>
            <p:nvPr/>
          </p:nvSpPr>
          <p:spPr>
            <a:xfrm>
              <a:off x="206283099" y="2438871"/>
              <a:ext cx="8645" cy="252071"/>
            </a:xfrm>
            <a:custGeom>
              <a:avLst/>
              <a:gdLst>
                <a:gd name="connsiteX0" fmla="*/ 23654 w 8645"/>
                <a:gd name="connsiteY0" fmla="*/ 252235 h 252071"/>
                <a:gd name="connsiteX1" fmla="*/ 23654 w 8645"/>
                <a:gd name="connsiteY1" fmla="*/ 164 h 252071"/>
              </a:gdLst>
              <a:ahLst/>
              <a:cxnLst>
                <a:cxn ang="0">
                  <a:pos x="connsiteX0" y="connsiteY0"/>
                </a:cxn>
                <a:cxn ang="0">
                  <a:pos x="connsiteX1" y="connsiteY1"/>
                </a:cxn>
              </a:cxnLst>
              <a:rect l="l" t="t" r="r" b="b"/>
              <a:pathLst>
                <a:path w="8645" h="252071">
                  <a:moveTo>
                    <a:pt x="23654" y="252235"/>
                  </a:moveTo>
                  <a:lnTo>
                    <a:pt x="2365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97" name="Freeform 396">
              <a:extLst>
                <a:ext uri="{FF2B5EF4-FFF2-40B4-BE49-F238E27FC236}">
                  <a16:creationId xmlns:a16="http://schemas.microsoft.com/office/drawing/2014/main" id="{9419B710-07DC-B843-A939-686B3803CBCB}"/>
                </a:ext>
              </a:extLst>
            </p:cNvPr>
            <p:cNvSpPr/>
            <p:nvPr/>
          </p:nvSpPr>
          <p:spPr>
            <a:xfrm>
              <a:off x="207140771" y="2438871"/>
              <a:ext cx="8645" cy="252071"/>
            </a:xfrm>
            <a:custGeom>
              <a:avLst/>
              <a:gdLst>
                <a:gd name="connsiteX0" fmla="*/ 23754 w 8645"/>
                <a:gd name="connsiteY0" fmla="*/ 252235 h 252071"/>
                <a:gd name="connsiteX1" fmla="*/ 23754 w 8645"/>
                <a:gd name="connsiteY1" fmla="*/ 164 h 252071"/>
              </a:gdLst>
              <a:ahLst/>
              <a:cxnLst>
                <a:cxn ang="0">
                  <a:pos x="connsiteX0" y="connsiteY0"/>
                </a:cxn>
                <a:cxn ang="0">
                  <a:pos x="connsiteX1" y="connsiteY1"/>
                </a:cxn>
              </a:cxnLst>
              <a:rect l="l" t="t" r="r" b="b"/>
              <a:pathLst>
                <a:path w="8645" h="252071">
                  <a:moveTo>
                    <a:pt x="23754" y="252235"/>
                  </a:moveTo>
                  <a:lnTo>
                    <a:pt x="2375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98" name="Freeform 397">
              <a:extLst>
                <a:ext uri="{FF2B5EF4-FFF2-40B4-BE49-F238E27FC236}">
                  <a16:creationId xmlns:a16="http://schemas.microsoft.com/office/drawing/2014/main" id="{60B4159E-8BC3-754C-8120-9B31BE4DF87B}"/>
                </a:ext>
              </a:extLst>
            </p:cNvPr>
            <p:cNvSpPr/>
            <p:nvPr/>
          </p:nvSpPr>
          <p:spPr>
            <a:xfrm>
              <a:off x="207998443" y="2438871"/>
              <a:ext cx="8645" cy="252071"/>
            </a:xfrm>
            <a:custGeom>
              <a:avLst/>
              <a:gdLst>
                <a:gd name="connsiteX0" fmla="*/ 23853 w 8645"/>
                <a:gd name="connsiteY0" fmla="*/ 252235 h 252071"/>
                <a:gd name="connsiteX1" fmla="*/ 23853 w 8645"/>
                <a:gd name="connsiteY1" fmla="*/ 164 h 252071"/>
              </a:gdLst>
              <a:ahLst/>
              <a:cxnLst>
                <a:cxn ang="0">
                  <a:pos x="connsiteX0" y="connsiteY0"/>
                </a:cxn>
                <a:cxn ang="0">
                  <a:pos x="connsiteX1" y="connsiteY1"/>
                </a:cxn>
              </a:cxnLst>
              <a:rect l="l" t="t" r="r" b="b"/>
              <a:pathLst>
                <a:path w="8645" h="252071">
                  <a:moveTo>
                    <a:pt x="23853" y="252235"/>
                  </a:moveTo>
                  <a:lnTo>
                    <a:pt x="2385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399" name="Freeform 398">
              <a:extLst>
                <a:ext uri="{FF2B5EF4-FFF2-40B4-BE49-F238E27FC236}">
                  <a16:creationId xmlns:a16="http://schemas.microsoft.com/office/drawing/2014/main" id="{172569F9-6F5D-4B4F-8F36-526FC5EE16AD}"/>
                </a:ext>
              </a:extLst>
            </p:cNvPr>
            <p:cNvSpPr/>
            <p:nvPr/>
          </p:nvSpPr>
          <p:spPr>
            <a:xfrm>
              <a:off x="208856115" y="2438871"/>
              <a:ext cx="8645" cy="252071"/>
            </a:xfrm>
            <a:custGeom>
              <a:avLst/>
              <a:gdLst>
                <a:gd name="connsiteX0" fmla="*/ 23952 w 8645"/>
                <a:gd name="connsiteY0" fmla="*/ 252235 h 252071"/>
                <a:gd name="connsiteX1" fmla="*/ 23952 w 8645"/>
                <a:gd name="connsiteY1" fmla="*/ 164 h 252071"/>
              </a:gdLst>
              <a:ahLst/>
              <a:cxnLst>
                <a:cxn ang="0">
                  <a:pos x="connsiteX0" y="connsiteY0"/>
                </a:cxn>
                <a:cxn ang="0">
                  <a:pos x="connsiteX1" y="connsiteY1"/>
                </a:cxn>
              </a:cxnLst>
              <a:rect l="l" t="t" r="r" b="b"/>
              <a:pathLst>
                <a:path w="8645" h="252071">
                  <a:moveTo>
                    <a:pt x="23952" y="252235"/>
                  </a:moveTo>
                  <a:lnTo>
                    <a:pt x="2395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00" name="Freeform 399">
              <a:extLst>
                <a:ext uri="{FF2B5EF4-FFF2-40B4-BE49-F238E27FC236}">
                  <a16:creationId xmlns:a16="http://schemas.microsoft.com/office/drawing/2014/main" id="{114E6368-A376-D64A-8317-A2809482AAEB}"/>
                </a:ext>
              </a:extLst>
            </p:cNvPr>
            <p:cNvSpPr/>
            <p:nvPr/>
          </p:nvSpPr>
          <p:spPr>
            <a:xfrm>
              <a:off x="209713787" y="2438871"/>
              <a:ext cx="8645" cy="252071"/>
            </a:xfrm>
            <a:custGeom>
              <a:avLst/>
              <a:gdLst>
                <a:gd name="connsiteX0" fmla="*/ 24051 w 8645"/>
                <a:gd name="connsiteY0" fmla="*/ 252235 h 252071"/>
                <a:gd name="connsiteX1" fmla="*/ 24051 w 8645"/>
                <a:gd name="connsiteY1" fmla="*/ 164 h 252071"/>
              </a:gdLst>
              <a:ahLst/>
              <a:cxnLst>
                <a:cxn ang="0">
                  <a:pos x="connsiteX0" y="connsiteY0"/>
                </a:cxn>
                <a:cxn ang="0">
                  <a:pos x="connsiteX1" y="connsiteY1"/>
                </a:cxn>
              </a:cxnLst>
              <a:rect l="l" t="t" r="r" b="b"/>
              <a:pathLst>
                <a:path w="8645" h="252071">
                  <a:moveTo>
                    <a:pt x="24051" y="252235"/>
                  </a:moveTo>
                  <a:lnTo>
                    <a:pt x="2405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01" name="Freeform 400">
              <a:extLst>
                <a:ext uri="{FF2B5EF4-FFF2-40B4-BE49-F238E27FC236}">
                  <a16:creationId xmlns:a16="http://schemas.microsoft.com/office/drawing/2014/main" id="{0724EFF7-0BD1-2D46-B21F-9EDAD096E43A}"/>
                </a:ext>
              </a:extLst>
            </p:cNvPr>
            <p:cNvSpPr/>
            <p:nvPr/>
          </p:nvSpPr>
          <p:spPr>
            <a:xfrm>
              <a:off x="210571459" y="2438871"/>
              <a:ext cx="8645" cy="252071"/>
            </a:xfrm>
            <a:custGeom>
              <a:avLst/>
              <a:gdLst>
                <a:gd name="connsiteX0" fmla="*/ 24150 w 8645"/>
                <a:gd name="connsiteY0" fmla="*/ 252235 h 252071"/>
                <a:gd name="connsiteX1" fmla="*/ 24150 w 8645"/>
                <a:gd name="connsiteY1" fmla="*/ 164 h 252071"/>
              </a:gdLst>
              <a:ahLst/>
              <a:cxnLst>
                <a:cxn ang="0">
                  <a:pos x="connsiteX0" y="connsiteY0"/>
                </a:cxn>
                <a:cxn ang="0">
                  <a:pos x="connsiteX1" y="connsiteY1"/>
                </a:cxn>
              </a:cxnLst>
              <a:rect l="l" t="t" r="r" b="b"/>
              <a:pathLst>
                <a:path w="8645" h="252071">
                  <a:moveTo>
                    <a:pt x="24150" y="252235"/>
                  </a:moveTo>
                  <a:lnTo>
                    <a:pt x="2415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02" name="Freeform 401">
              <a:extLst>
                <a:ext uri="{FF2B5EF4-FFF2-40B4-BE49-F238E27FC236}">
                  <a16:creationId xmlns:a16="http://schemas.microsoft.com/office/drawing/2014/main" id="{A6BEDDD5-A585-694B-8A2A-F233FC7B0256}"/>
                </a:ext>
              </a:extLst>
            </p:cNvPr>
            <p:cNvSpPr/>
            <p:nvPr/>
          </p:nvSpPr>
          <p:spPr>
            <a:xfrm>
              <a:off x="211429131" y="2438871"/>
              <a:ext cx="8645" cy="252071"/>
            </a:xfrm>
            <a:custGeom>
              <a:avLst/>
              <a:gdLst>
                <a:gd name="connsiteX0" fmla="*/ 24250 w 8645"/>
                <a:gd name="connsiteY0" fmla="*/ 252235 h 252071"/>
                <a:gd name="connsiteX1" fmla="*/ 24250 w 8645"/>
                <a:gd name="connsiteY1" fmla="*/ 164 h 252071"/>
              </a:gdLst>
              <a:ahLst/>
              <a:cxnLst>
                <a:cxn ang="0">
                  <a:pos x="connsiteX0" y="connsiteY0"/>
                </a:cxn>
                <a:cxn ang="0">
                  <a:pos x="connsiteX1" y="connsiteY1"/>
                </a:cxn>
              </a:cxnLst>
              <a:rect l="l" t="t" r="r" b="b"/>
              <a:pathLst>
                <a:path w="8645" h="252071">
                  <a:moveTo>
                    <a:pt x="24250" y="252235"/>
                  </a:moveTo>
                  <a:lnTo>
                    <a:pt x="2425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03" name="Freeform 402">
              <a:extLst>
                <a:ext uri="{FF2B5EF4-FFF2-40B4-BE49-F238E27FC236}">
                  <a16:creationId xmlns:a16="http://schemas.microsoft.com/office/drawing/2014/main" id="{7F8FB167-BB34-2B41-A159-C6150F5CFBAF}"/>
                </a:ext>
              </a:extLst>
            </p:cNvPr>
            <p:cNvSpPr/>
            <p:nvPr/>
          </p:nvSpPr>
          <p:spPr>
            <a:xfrm>
              <a:off x="212286803" y="2438871"/>
              <a:ext cx="8645" cy="252071"/>
            </a:xfrm>
            <a:custGeom>
              <a:avLst/>
              <a:gdLst>
                <a:gd name="connsiteX0" fmla="*/ 24349 w 8645"/>
                <a:gd name="connsiteY0" fmla="*/ 252235 h 252071"/>
                <a:gd name="connsiteX1" fmla="*/ 24349 w 8645"/>
                <a:gd name="connsiteY1" fmla="*/ 164 h 252071"/>
              </a:gdLst>
              <a:ahLst/>
              <a:cxnLst>
                <a:cxn ang="0">
                  <a:pos x="connsiteX0" y="connsiteY0"/>
                </a:cxn>
                <a:cxn ang="0">
                  <a:pos x="connsiteX1" y="connsiteY1"/>
                </a:cxn>
              </a:cxnLst>
              <a:rect l="l" t="t" r="r" b="b"/>
              <a:pathLst>
                <a:path w="8645" h="252071">
                  <a:moveTo>
                    <a:pt x="24349" y="252235"/>
                  </a:moveTo>
                  <a:lnTo>
                    <a:pt x="2434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04" name="Freeform 403">
              <a:extLst>
                <a:ext uri="{FF2B5EF4-FFF2-40B4-BE49-F238E27FC236}">
                  <a16:creationId xmlns:a16="http://schemas.microsoft.com/office/drawing/2014/main" id="{CD6E3717-FB88-C248-B008-E7E498384E28}"/>
                </a:ext>
              </a:extLst>
            </p:cNvPr>
            <p:cNvSpPr/>
            <p:nvPr/>
          </p:nvSpPr>
          <p:spPr>
            <a:xfrm>
              <a:off x="213144475" y="2438871"/>
              <a:ext cx="8645" cy="252071"/>
            </a:xfrm>
            <a:custGeom>
              <a:avLst/>
              <a:gdLst>
                <a:gd name="connsiteX0" fmla="*/ 24448 w 8645"/>
                <a:gd name="connsiteY0" fmla="*/ 252235 h 252071"/>
                <a:gd name="connsiteX1" fmla="*/ 24448 w 8645"/>
                <a:gd name="connsiteY1" fmla="*/ 164 h 252071"/>
              </a:gdLst>
              <a:ahLst/>
              <a:cxnLst>
                <a:cxn ang="0">
                  <a:pos x="connsiteX0" y="connsiteY0"/>
                </a:cxn>
                <a:cxn ang="0">
                  <a:pos x="connsiteX1" y="connsiteY1"/>
                </a:cxn>
              </a:cxnLst>
              <a:rect l="l" t="t" r="r" b="b"/>
              <a:pathLst>
                <a:path w="8645" h="252071">
                  <a:moveTo>
                    <a:pt x="24448" y="252235"/>
                  </a:moveTo>
                  <a:lnTo>
                    <a:pt x="2444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05" name="Freeform 404">
              <a:extLst>
                <a:ext uri="{FF2B5EF4-FFF2-40B4-BE49-F238E27FC236}">
                  <a16:creationId xmlns:a16="http://schemas.microsoft.com/office/drawing/2014/main" id="{141A0BAF-64BE-3640-B8F2-DFD9E9DC5228}"/>
                </a:ext>
              </a:extLst>
            </p:cNvPr>
            <p:cNvSpPr/>
            <p:nvPr/>
          </p:nvSpPr>
          <p:spPr>
            <a:xfrm>
              <a:off x="214002147" y="2438871"/>
              <a:ext cx="8645" cy="252071"/>
            </a:xfrm>
            <a:custGeom>
              <a:avLst/>
              <a:gdLst>
                <a:gd name="connsiteX0" fmla="*/ 24547 w 8645"/>
                <a:gd name="connsiteY0" fmla="*/ 252235 h 252071"/>
                <a:gd name="connsiteX1" fmla="*/ 24547 w 8645"/>
                <a:gd name="connsiteY1" fmla="*/ 164 h 252071"/>
              </a:gdLst>
              <a:ahLst/>
              <a:cxnLst>
                <a:cxn ang="0">
                  <a:pos x="connsiteX0" y="connsiteY0"/>
                </a:cxn>
                <a:cxn ang="0">
                  <a:pos x="connsiteX1" y="connsiteY1"/>
                </a:cxn>
              </a:cxnLst>
              <a:rect l="l" t="t" r="r" b="b"/>
              <a:pathLst>
                <a:path w="8645" h="252071">
                  <a:moveTo>
                    <a:pt x="24547" y="252235"/>
                  </a:moveTo>
                  <a:lnTo>
                    <a:pt x="2454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06" name="Freeform 405">
              <a:extLst>
                <a:ext uri="{FF2B5EF4-FFF2-40B4-BE49-F238E27FC236}">
                  <a16:creationId xmlns:a16="http://schemas.microsoft.com/office/drawing/2014/main" id="{2C253437-A116-7448-82EE-AD9130DACAD0}"/>
                </a:ext>
              </a:extLst>
            </p:cNvPr>
            <p:cNvSpPr/>
            <p:nvPr/>
          </p:nvSpPr>
          <p:spPr>
            <a:xfrm>
              <a:off x="214859818" y="2438871"/>
              <a:ext cx="8645" cy="252071"/>
            </a:xfrm>
            <a:custGeom>
              <a:avLst/>
              <a:gdLst>
                <a:gd name="connsiteX0" fmla="*/ 24646 w 8645"/>
                <a:gd name="connsiteY0" fmla="*/ 252235 h 252071"/>
                <a:gd name="connsiteX1" fmla="*/ 24646 w 8645"/>
                <a:gd name="connsiteY1" fmla="*/ 164 h 252071"/>
              </a:gdLst>
              <a:ahLst/>
              <a:cxnLst>
                <a:cxn ang="0">
                  <a:pos x="connsiteX0" y="connsiteY0"/>
                </a:cxn>
                <a:cxn ang="0">
                  <a:pos x="connsiteX1" y="connsiteY1"/>
                </a:cxn>
              </a:cxnLst>
              <a:rect l="l" t="t" r="r" b="b"/>
              <a:pathLst>
                <a:path w="8645" h="252071">
                  <a:moveTo>
                    <a:pt x="24646" y="252235"/>
                  </a:moveTo>
                  <a:lnTo>
                    <a:pt x="2464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07" name="Freeform 406">
              <a:extLst>
                <a:ext uri="{FF2B5EF4-FFF2-40B4-BE49-F238E27FC236}">
                  <a16:creationId xmlns:a16="http://schemas.microsoft.com/office/drawing/2014/main" id="{8AB4FC54-064A-0C4A-BCCE-7D2DD5288609}"/>
                </a:ext>
              </a:extLst>
            </p:cNvPr>
            <p:cNvSpPr/>
            <p:nvPr/>
          </p:nvSpPr>
          <p:spPr>
            <a:xfrm>
              <a:off x="215717490" y="2438871"/>
              <a:ext cx="8645" cy="252071"/>
            </a:xfrm>
            <a:custGeom>
              <a:avLst/>
              <a:gdLst>
                <a:gd name="connsiteX0" fmla="*/ 24746 w 8645"/>
                <a:gd name="connsiteY0" fmla="*/ 252235 h 252071"/>
                <a:gd name="connsiteX1" fmla="*/ 24746 w 8645"/>
                <a:gd name="connsiteY1" fmla="*/ 164 h 252071"/>
              </a:gdLst>
              <a:ahLst/>
              <a:cxnLst>
                <a:cxn ang="0">
                  <a:pos x="connsiteX0" y="connsiteY0"/>
                </a:cxn>
                <a:cxn ang="0">
                  <a:pos x="connsiteX1" y="connsiteY1"/>
                </a:cxn>
              </a:cxnLst>
              <a:rect l="l" t="t" r="r" b="b"/>
              <a:pathLst>
                <a:path w="8645" h="252071">
                  <a:moveTo>
                    <a:pt x="24746" y="252235"/>
                  </a:moveTo>
                  <a:lnTo>
                    <a:pt x="2474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08" name="Freeform 407">
              <a:extLst>
                <a:ext uri="{FF2B5EF4-FFF2-40B4-BE49-F238E27FC236}">
                  <a16:creationId xmlns:a16="http://schemas.microsoft.com/office/drawing/2014/main" id="{35A9BECB-92D9-7047-99F3-265E1F064C98}"/>
                </a:ext>
              </a:extLst>
            </p:cNvPr>
            <p:cNvSpPr/>
            <p:nvPr/>
          </p:nvSpPr>
          <p:spPr>
            <a:xfrm>
              <a:off x="216575162" y="2438871"/>
              <a:ext cx="8645" cy="252071"/>
            </a:xfrm>
            <a:custGeom>
              <a:avLst/>
              <a:gdLst>
                <a:gd name="connsiteX0" fmla="*/ 24845 w 8645"/>
                <a:gd name="connsiteY0" fmla="*/ 252235 h 252071"/>
                <a:gd name="connsiteX1" fmla="*/ 24845 w 8645"/>
                <a:gd name="connsiteY1" fmla="*/ 164 h 252071"/>
              </a:gdLst>
              <a:ahLst/>
              <a:cxnLst>
                <a:cxn ang="0">
                  <a:pos x="connsiteX0" y="connsiteY0"/>
                </a:cxn>
                <a:cxn ang="0">
                  <a:pos x="connsiteX1" y="connsiteY1"/>
                </a:cxn>
              </a:cxnLst>
              <a:rect l="l" t="t" r="r" b="b"/>
              <a:pathLst>
                <a:path w="8645" h="252071">
                  <a:moveTo>
                    <a:pt x="24845" y="252235"/>
                  </a:moveTo>
                  <a:lnTo>
                    <a:pt x="2484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09" name="Freeform 408">
              <a:extLst>
                <a:ext uri="{FF2B5EF4-FFF2-40B4-BE49-F238E27FC236}">
                  <a16:creationId xmlns:a16="http://schemas.microsoft.com/office/drawing/2014/main" id="{F2630315-549E-3E42-8E9F-10273C15119D}"/>
                </a:ext>
              </a:extLst>
            </p:cNvPr>
            <p:cNvSpPr/>
            <p:nvPr/>
          </p:nvSpPr>
          <p:spPr>
            <a:xfrm>
              <a:off x="217432834" y="2438871"/>
              <a:ext cx="8645" cy="252071"/>
            </a:xfrm>
            <a:custGeom>
              <a:avLst/>
              <a:gdLst>
                <a:gd name="connsiteX0" fmla="*/ 24944 w 8645"/>
                <a:gd name="connsiteY0" fmla="*/ 252235 h 252071"/>
                <a:gd name="connsiteX1" fmla="*/ 24944 w 8645"/>
                <a:gd name="connsiteY1" fmla="*/ 164 h 252071"/>
              </a:gdLst>
              <a:ahLst/>
              <a:cxnLst>
                <a:cxn ang="0">
                  <a:pos x="connsiteX0" y="connsiteY0"/>
                </a:cxn>
                <a:cxn ang="0">
                  <a:pos x="connsiteX1" y="connsiteY1"/>
                </a:cxn>
              </a:cxnLst>
              <a:rect l="l" t="t" r="r" b="b"/>
              <a:pathLst>
                <a:path w="8645" h="252071">
                  <a:moveTo>
                    <a:pt x="24944" y="252235"/>
                  </a:moveTo>
                  <a:lnTo>
                    <a:pt x="2494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10" name="Freeform 409">
              <a:extLst>
                <a:ext uri="{FF2B5EF4-FFF2-40B4-BE49-F238E27FC236}">
                  <a16:creationId xmlns:a16="http://schemas.microsoft.com/office/drawing/2014/main" id="{3E759367-1AE1-5F45-BF69-8A8B7B1F300E}"/>
                </a:ext>
              </a:extLst>
            </p:cNvPr>
            <p:cNvSpPr/>
            <p:nvPr/>
          </p:nvSpPr>
          <p:spPr>
            <a:xfrm>
              <a:off x="218290506" y="2438871"/>
              <a:ext cx="8645" cy="252071"/>
            </a:xfrm>
            <a:custGeom>
              <a:avLst/>
              <a:gdLst>
                <a:gd name="connsiteX0" fmla="*/ 25043 w 8645"/>
                <a:gd name="connsiteY0" fmla="*/ 252235 h 252071"/>
                <a:gd name="connsiteX1" fmla="*/ 25043 w 8645"/>
                <a:gd name="connsiteY1" fmla="*/ 164 h 252071"/>
              </a:gdLst>
              <a:ahLst/>
              <a:cxnLst>
                <a:cxn ang="0">
                  <a:pos x="connsiteX0" y="connsiteY0"/>
                </a:cxn>
                <a:cxn ang="0">
                  <a:pos x="connsiteX1" y="connsiteY1"/>
                </a:cxn>
              </a:cxnLst>
              <a:rect l="l" t="t" r="r" b="b"/>
              <a:pathLst>
                <a:path w="8645" h="252071">
                  <a:moveTo>
                    <a:pt x="25043" y="252235"/>
                  </a:moveTo>
                  <a:lnTo>
                    <a:pt x="2504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11" name="Freeform 410">
              <a:extLst>
                <a:ext uri="{FF2B5EF4-FFF2-40B4-BE49-F238E27FC236}">
                  <a16:creationId xmlns:a16="http://schemas.microsoft.com/office/drawing/2014/main" id="{88BF0472-0893-1D4E-ACD4-FD8CC129AA7C}"/>
                </a:ext>
              </a:extLst>
            </p:cNvPr>
            <p:cNvSpPr/>
            <p:nvPr/>
          </p:nvSpPr>
          <p:spPr>
            <a:xfrm>
              <a:off x="219148178" y="2438871"/>
              <a:ext cx="8645" cy="252071"/>
            </a:xfrm>
            <a:custGeom>
              <a:avLst/>
              <a:gdLst>
                <a:gd name="connsiteX0" fmla="*/ 25142 w 8645"/>
                <a:gd name="connsiteY0" fmla="*/ 252235 h 252071"/>
                <a:gd name="connsiteX1" fmla="*/ 25142 w 8645"/>
                <a:gd name="connsiteY1" fmla="*/ 164 h 252071"/>
              </a:gdLst>
              <a:ahLst/>
              <a:cxnLst>
                <a:cxn ang="0">
                  <a:pos x="connsiteX0" y="connsiteY0"/>
                </a:cxn>
                <a:cxn ang="0">
                  <a:pos x="connsiteX1" y="connsiteY1"/>
                </a:cxn>
              </a:cxnLst>
              <a:rect l="l" t="t" r="r" b="b"/>
              <a:pathLst>
                <a:path w="8645" h="252071">
                  <a:moveTo>
                    <a:pt x="25142" y="252235"/>
                  </a:moveTo>
                  <a:lnTo>
                    <a:pt x="2514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12" name="Freeform 411">
              <a:extLst>
                <a:ext uri="{FF2B5EF4-FFF2-40B4-BE49-F238E27FC236}">
                  <a16:creationId xmlns:a16="http://schemas.microsoft.com/office/drawing/2014/main" id="{E589FA00-6530-1841-BC45-8CE0598B6E0E}"/>
                </a:ext>
              </a:extLst>
            </p:cNvPr>
            <p:cNvSpPr/>
            <p:nvPr/>
          </p:nvSpPr>
          <p:spPr>
            <a:xfrm>
              <a:off x="220005850" y="2438871"/>
              <a:ext cx="8645" cy="252071"/>
            </a:xfrm>
            <a:custGeom>
              <a:avLst/>
              <a:gdLst>
                <a:gd name="connsiteX0" fmla="*/ 25242 w 8645"/>
                <a:gd name="connsiteY0" fmla="*/ 252235 h 252071"/>
                <a:gd name="connsiteX1" fmla="*/ 25242 w 8645"/>
                <a:gd name="connsiteY1" fmla="*/ 164 h 252071"/>
              </a:gdLst>
              <a:ahLst/>
              <a:cxnLst>
                <a:cxn ang="0">
                  <a:pos x="connsiteX0" y="connsiteY0"/>
                </a:cxn>
                <a:cxn ang="0">
                  <a:pos x="connsiteX1" y="connsiteY1"/>
                </a:cxn>
              </a:cxnLst>
              <a:rect l="l" t="t" r="r" b="b"/>
              <a:pathLst>
                <a:path w="8645" h="252071">
                  <a:moveTo>
                    <a:pt x="25242" y="252235"/>
                  </a:moveTo>
                  <a:lnTo>
                    <a:pt x="2524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13" name="Freeform 412">
              <a:extLst>
                <a:ext uri="{FF2B5EF4-FFF2-40B4-BE49-F238E27FC236}">
                  <a16:creationId xmlns:a16="http://schemas.microsoft.com/office/drawing/2014/main" id="{76D1E890-B2B9-CA44-A986-F065B898F617}"/>
                </a:ext>
              </a:extLst>
            </p:cNvPr>
            <p:cNvSpPr/>
            <p:nvPr/>
          </p:nvSpPr>
          <p:spPr>
            <a:xfrm>
              <a:off x="220863522" y="2438871"/>
              <a:ext cx="8645" cy="252071"/>
            </a:xfrm>
            <a:custGeom>
              <a:avLst/>
              <a:gdLst>
                <a:gd name="connsiteX0" fmla="*/ 25341 w 8645"/>
                <a:gd name="connsiteY0" fmla="*/ 252235 h 252071"/>
                <a:gd name="connsiteX1" fmla="*/ 25341 w 8645"/>
                <a:gd name="connsiteY1" fmla="*/ 164 h 252071"/>
              </a:gdLst>
              <a:ahLst/>
              <a:cxnLst>
                <a:cxn ang="0">
                  <a:pos x="connsiteX0" y="connsiteY0"/>
                </a:cxn>
                <a:cxn ang="0">
                  <a:pos x="connsiteX1" y="connsiteY1"/>
                </a:cxn>
              </a:cxnLst>
              <a:rect l="l" t="t" r="r" b="b"/>
              <a:pathLst>
                <a:path w="8645" h="252071">
                  <a:moveTo>
                    <a:pt x="25341" y="252235"/>
                  </a:moveTo>
                  <a:lnTo>
                    <a:pt x="2534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14" name="Freeform 413">
              <a:extLst>
                <a:ext uri="{FF2B5EF4-FFF2-40B4-BE49-F238E27FC236}">
                  <a16:creationId xmlns:a16="http://schemas.microsoft.com/office/drawing/2014/main" id="{64747596-92A8-A946-9C8A-9EAA8D4960C0}"/>
                </a:ext>
              </a:extLst>
            </p:cNvPr>
            <p:cNvSpPr/>
            <p:nvPr/>
          </p:nvSpPr>
          <p:spPr>
            <a:xfrm>
              <a:off x="221721194" y="2438871"/>
              <a:ext cx="8645" cy="252071"/>
            </a:xfrm>
            <a:custGeom>
              <a:avLst/>
              <a:gdLst>
                <a:gd name="connsiteX0" fmla="*/ 25440 w 8645"/>
                <a:gd name="connsiteY0" fmla="*/ 252235 h 252071"/>
                <a:gd name="connsiteX1" fmla="*/ 25440 w 8645"/>
                <a:gd name="connsiteY1" fmla="*/ 164 h 252071"/>
              </a:gdLst>
              <a:ahLst/>
              <a:cxnLst>
                <a:cxn ang="0">
                  <a:pos x="connsiteX0" y="connsiteY0"/>
                </a:cxn>
                <a:cxn ang="0">
                  <a:pos x="connsiteX1" y="connsiteY1"/>
                </a:cxn>
              </a:cxnLst>
              <a:rect l="l" t="t" r="r" b="b"/>
              <a:pathLst>
                <a:path w="8645" h="252071">
                  <a:moveTo>
                    <a:pt x="25440" y="252235"/>
                  </a:moveTo>
                  <a:lnTo>
                    <a:pt x="2544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15" name="Freeform 414">
              <a:extLst>
                <a:ext uri="{FF2B5EF4-FFF2-40B4-BE49-F238E27FC236}">
                  <a16:creationId xmlns:a16="http://schemas.microsoft.com/office/drawing/2014/main" id="{8917038E-47B6-B945-87E9-ADD5FEA2BABD}"/>
                </a:ext>
              </a:extLst>
            </p:cNvPr>
            <p:cNvSpPr/>
            <p:nvPr/>
          </p:nvSpPr>
          <p:spPr>
            <a:xfrm>
              <a:off x="222578866" y="2438871"/>
              <a:ext cx="8645" cy="252071"/>
            </a:xfrm>
            <a:custGeom>
              <a:avLst/>
              <a:gdLst>
                <a:gd name="connsiteX0" fmla="*/ 25539 w 8645"/>
                <a:gd name="connsiteY0" fmla="*/ 252235 h 252071"/>
                <a:gd name="connsiteX1" fmla="*/ 25539 w 8645"/>
                <a:gd name="connsiteY1" fmla="*/ 164 h 252071"/>
              </a:gdLst>
              <a:ahLst/>
              <a:cxnLst>
                <a:cxn ang="0">
                  <a:pos x="connsiteX0" y="connsiteY0"/>
                </a:cxn>
                <a:cxn ang="0">
                  <a:pos x="connsiteX1" y="connsiteY1"/>
                </a:cxn>
              </a:cxnLst>
              <a:rect l="l" t="t" r="r" b="b"/>
              <a:pathLst>
                <a:path w="8645" h="252071">
                  <a:moveTo>
                    <a:pt x="25539" y="252235"/>
                  </a:moveTo>
                  <a:lnTo>
                    <a:pt x="2553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16" name="Freeform 415">
              <a:extLst>
                <a:ext uri="{FF2B5EF4-FFF2-40B4-BE49-F238E27FC236}">
                  <a16:creationId xmlns:a16="http://schemas.microsoft.com/office/drawing/2014/main" id="{A95D8949-C79E-AF4E-B8E6-E042CAC8B7B4}"/>
                </a:ext>
              </a:extLst>
            </p:cNvPr>
            <p:cNvSpPr/>
            <p:nvPr/>
          </p:nvSpPr>
          <p:spPr>
            <a:xfrm>
              <a:off x="223436538" y="2438871"/>
              <a:ext cx="8645" cy="252071"/>
            </a:xfrm>
            <a:custGeom>
              <a:avLst/>
              <a:gdLst>
                <a:gd name="connsiteX0" fmla="*/ 25638 w 8645"/>
                <a:gd name="connsiteY0" fmla="*/ 252235 h 252071"/>
                <a:gd name="connsiteX1" fmla="*/ 25638 w 8645"/>
                <a:gd name="connsiteY1" fmla="*/ 164 h 252071"/>
              </a:gdLst>
              <a:ahLst/>
              <a:cxnLst>
                <a:cxn ang="0">
                  <a:pos x="connsiteX0" y="connsiteY0"/>
                </a:cxn>
                <a:cxn ang="0">
                  <a:pos x="connsiteX1" y="connsiteY1"/>
                </a:cxn>
              </a:cxnLst>
              <a:rect l="l" t="t" r="r" b="b"/>
              <a:pathLst>
                <a:path w="8645" h="252071">
                  <a:moveTo>
                    <a:pt x="25638" y="252235"/>
                  </a:moveTo>
                  <a:lnTo>
                    <a:pt x="2563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17" name="Freeform 416">
              <a:extLst>
                <a:ext uri="{FF2B5EF4-FFF2-40B4-BE49-F238E27FC236}">
                  <a16:creationId xmlns:a16="http://schemas.microsoft.com/office/drawing/2014/main" id="{CECB3D30-33F4-3E42-8EAF-1E940B7E8BB2}"/>
                </a:ext>
              </a:extLst>
            </p:cNvPr>
            <p:cNvSpPr/>
            <p:nvPr/>
          </p:nvSpPr>
          <p:spPr>
            <a:xfrm>
              <a:off x="224294210" y="2438871"/>
              <a:ext cx="8645" cy="252071"/>
            </a:xfrm>
            <a:custGeom>
              <a:avLst/>
              <a:gdLst>
                <a:gd name="connsiteX0" fmla="*/ 25738 w 8645"/>
                <a:gd name="connsiteY0" fmla="*/ 252235 h 252071"/>
                <a:gd name="connsiteX1" fmla="*/ 25738 w 8645"/>
                <a:gd name="connsiteY1" fmla="*/ 164 h 252071"/>
              </a:gdLst>
              <a:ahLst/>
              <a:cxnLst>
                <a:cxn ang="0">
                  <a:pos x="connsiteX0" y="connsiteY0"/>
                </a:cxn>
                <a:cxn ang="0">
                  <a:pos x="connsiteX1" y="connsiteY1"/>
                </a:cxn>
              </a:cxnLst>
              <a:rect l="l" t="t" r="r" b="b"/>
              <a:pathLst>
                <a:path w="8645" h="252071">
                  <a:moveTo>
                    <a:pt x="25738" y="252235"/>
                  </a:moveTo>
                  <a:lnTo>
                    <a:pt x="2573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18" name="Freeform 417">
              <a:extLst>
                <a:ext uri="{FF2B5EF4-FFF2-40B4-BE49-F238E27FC236}">
                  <a16:creationId xmlns:a16="http://schemas.microsoft.com/office/drawing/2014/main" id="{C2065D93-70EB-BD4C-A7D6-9AEA2C115142}"/>
                </a:ext>
              </a:extLst>
            </p:cNvPr>
            <p:cNvSpPr/>
            <p:nvPr/>
          </p:nvSpPr>
          <p:spPr>
            <a:xfrm>
              <a:off x="225151882" y="2438871"/>
              <a:ext cx="8645" cy="252071"/>
            </a:xfrm>
            <a:custGeom>
              <a:avLst/>
              <a:gdLst>
                <a:gd name="connsiteX0" fmla="*/ 25837 w 8645"/>
                <a:gd name="connsiteY0" fmla="*/ 252235 h 252071"/>
                <a:gd name="connsiteX1" fmla="*/ 25837 w 8645"/>
                <a:gd name="connsiteY1" fmla="*/ 164 h 252071"/>
              </a:gdLst>
              <a:ahLst/>
              <a:cxnLst>
                <a:cxn ang="0">
                  <a:pos x="connsiteX0" y="connsiteY0"/>
                </a:cxn>
                <a:cxn ang="0">
                  <a:pos x="connsiteX1" y="connsiteY1"/>
                </a:cxn>
              </a:cxnLst>
              <a:rect l="l" t="t" r="r" b="b"/>
              <a:pathLst>
                <a:path w="8645" h="252071">
                  <a:moveTo>
                    <a:pt x="25837" y="252235"/>
                  </a:moveTo>
                  <a:lnTo>
                    <a:pt x="2583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19" name="Freeform 418">
              <a:extLst>
                <a:ext uri="{FF2B5EF4-FFF2-40B4-BE49-F238E27FC236}">
                  <a16:creationId xmlns:a16="http://schemas.microsoft.com/office/drawing/2014/main" id="{4A140132-857E-C544-9A9B-86423ECB6803}"/>
                </a:ext>
              </a:extLst>
            </p:cNvPr>
            <p:cNvSpPr/>
            <p:nvPr/>
          </p:nvSpPr>
          <p:spPr>
            <a:xfrm>
              <a:off x="226009553" y="2438871"/>
              <a:ext cx="8645" cy="252071"/>
            </a:xfrm>
            <a:custGeom>
              <a:avLst/>
              <a:gdLst>
                <a:gd name="connsiteX0" fmla="*/ 25936 w 8645"/>
                <a:gd name="connsiteY0" fmla="*/ 252235 h 252071"/>
                <a:gd name="connsiteX1" fmla="*/ 25936 w 8645"/>
                <a:gd name="connsiteY1" fmla="*/ 164 h 252071"/>
              </a:gdLst>
              <a:ahLst/>
              <a:cxnLst>
                <a:cxn ang="0">
                  <a:pos x="connsiteX0" y="connsiteY0"/>
                </a:cxn>
                <a:cxn ang="0">
                  <a:pos x="connsiteX1" y="connsiteY1"/>
                </a:cxn>
              </a:cxnLst>
              <a:rect l="l" t="t" r="r" b="b"/>
              <a:pathLst>
                <a:path w="8645" h="252071">
                  <a:moveTo>
                    <a:pt x="25936" y="252235"/>
                  </a:moveTo>
                  <a:lnTo>
                    <a:pt x="2593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20" name="Freeform 419">
              <a:extLst>
                <a:ext uri="{FF2B5EF4-FFF2-40B4-BE49-F238E27FC236}">
                  <a16:creationId xmlns:a16="http://schemas.microsoft.com/office/drawing/2014/main" id="{261CB058-9522-6541-A410-0A77CFD53804}"/>
                </a:ext>
              </a:extLst>
            </p:cNvPr>
            <p:cNvSpPr/>
            <p:nvPr/>
          </p:nvSpPr>
          <p:spPr>
            <a:xfrm>
              <a:off x="226867225" y="2438871"/>
              <a:ext cx="8645" cy="252071"/>
            </a:xfrm>
            <a:custGeom>
              <a:avLst/>
              <a:gdLst>
                <a:gd name="connsiteX0" fmla="*/ 26035 w 8645"/>
                <a:gd name="connsiteY0" fmla="*/ 252235 h 252071"/>
                <a:gd name="connsiteX1" fmla="*/ 26035 w 8645"/>
                <a:gd name="connsiteY1" fmla="*/ 164 h 252071"/>
              </a:gdLst>
              <a:ahLst/>
              <a:cxnLst>
                <a:cxn ang="0">
                  <a:pos x="connsiteX0" y="connsiteY0"/>
                </a:cxn>
                <a:cxn ang="0">
                  <a:pos x="connsiteX1" y="connsiteY1"/>
                </a:cxn>
              </a:cxnLst>
              <a:rect l="l" t="t" r="r" b="b"/>
              <a:pathLst>
                <a:path w="8645" h="252071">
                  <a:moveTo>
                    <a:pt x="26035" y="252235"/>
                  </a:moveTo>
                  <a:lnTo>
                    <a:pt x="2603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21" name="Freeform 420">
              <a:extLst>
                <a:ext uri="{FF2B5EF4-FFF2-40B4-BE49-F238E27FC236}">
                  <a16:creationId xmlns:a16="http://schemas.microsoft.com/office/drawing/2014/main" id="{120F98BD-B6B1-C14E-A5A3-CE07D8D1FC93}"/>
                </a:ext>
              </a:extLst>
            </p:cNvPr>
            <p:cNvSpPr/>
            <p:nvPr/>
          </p:nvSpPr>
          <p:spPr>
            <a:xfrm>
              <a:off x="227724897" y="2438871"/>
              <a:ext cx="8645" cy="252071"/>
            </a:xfrm>
            <a:custGeom>
              <a:avLst/>
              <a:gdLst>
                <a:gd name="connsiteX0" fmla="*/ 26134 w 8645"/>
                <a:gd name="connsiteY0" fmla="*/ 252235 h 252071"/>
                <a:gd name="connsiteX1" fmla="*/ 26134 w 8645"/>
                <a:gd name="connsiteY1" fmla="*/ 164 h 252071"/>
              </a:gdLst>
              <a:ahLst/>
              <a:cxnLst>
                <a:cxn ang="0">
                  <a:pos x="connsiteX0" y="connsiteY0"/>
                </a:cxn>
                <a:cxn ang="0">
                  <a:pos x="connsiteX1" y="connsiteY1"/>
                </a:cxn>
              </a:cxnLst>
              <a:rect l="l" t="t" r="r" b="b"/>
              <a:pathLst>
                <a:path w="8645" h="252071">
                  <a:moveTo>
                    <a:pt x="26134" y="252235"/>
                  </a:moveTo>
                  <a:lnTo>
                    <a:pt x="2613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22" name="Freeform 421">
              <a:extLst>
                <a:ext uri="{FF2B5EF4-FFF2-40B4-BE49-F238E27FC236}">
                  <a16:creationId xmlns:a16="http://schemas.microsoft.com/office/drawing/2014/main" id="{03AE04CB-BEBF-0146-A927-979A42ED3E9E}"/>
                </a:ext>
              </a:extLst>
            </p:cNvPr>
            <p:cNvSpPr/>
            <p:nvPr/>
          </p:nvSpPr>
          <p:spPr>
            <a:xfrm>
              <a:off x="228582569" y="2438871"/>
              <a:ext cx="8645" cy="252071"/>
            </a:xfrm>
            <a:custGeom>
              <a:avLst/>
              <a:gdLst>
                <a:gd name="connsiteX0" fmla="*/ 26234 w 8645"/>
                <a:gd name="connsiteY0" fmla="*/ 252235 h 252071"/>
                <a:gd name="connsiteX1" fmla="*/ 26234 w 8645"/>
                <a:gd name="connsiteY1" fmla="*/ 164 h 252071"/>
              </a:gdLst>
              <a:ahLst/>
              <a:cxnLst>
                <a:cxn ang="0">
                  <a:pos x="connsiteX0" y="connsiteY0"/>
                </a:cxn>
                <a:cxn ang="0">
                  <a:pos x="connsiteX1" y="connsiteY1"/>
                </a:cxn>
              </a:cxnLst>
              <a:rect l="l" t="t" r="r" b="b"/>
              <a:pathLst>
                <a:path w="8645" h="252071">
                  <a:moveTo>
                    <a:pt x="26234" y="252235"/>
                  </a:moveTo>
                  <a:lnTo>
                    <a:pt x="2623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23" name="Freeform 422">
              <a:extLst>
                <a:ext uri="{FF2B5EF4-FFF2-40B4-BE49-F238E27FC236}">
                  <a16:creationId xmlns:a16="http://schemas.microsoft.com/office/drawing/2014/main" id="{572650F0-9BE2-8748-A684-99A4E66808FB}"/>
                </a:ext>
              </a:extLst>
            </p:cNvPr>
            <p:cNvSpPr/>
            <p:nvPr/>
          </p:nvSpPr>
          <p:spPr>
            <a:xfrm>
              <a:off x="229440241" y="2438871"/>
              <a:ext cx="8645" cy="252071"/>
            </a:xfrm>
            <a:custGeom>
              <a:avLst/>
              <a:gdLst>
                <a:gd name="connsiteX0" fmla="*/ 26333 w 8645"/>
                <a:gd name="connsiteY0" fmla="*/ 252235 h 252071"/>
                <a:gd name="connsiteX1" fmla="*/ 26333 w 8645"/>
                <a:gd name="connsiteY1" fmla="*/ 164 h 252071"/>
              </a:gdLst>
              <a:ahLst/>
              <a:cxnLst>
                <a:cxn ang="0">
                  <a:pos x="connsiteX0" y="connsiteY0"/>
                </a:cxn>
                <a:cxn ang="0">
                  <a:pos x="connsiteX1" y="connsiteY1"/>
                </a:cxn>
              </a:cxnLst>
              <a:rect l="l" t="t" r="r" b="b"/>
              <a:pathLst>
                <a:path w="8645" h="252071">
                  <a:moveTo>
                    <a:pt x="26333" y="252235"/>
                  </a:moveTo>
                  <a:lnTo>
                    <a:pt x="2633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24" name="Freeform 423">
              <a:extLst>
                <a:ext uri="{FF2B5EF4-FFF2-40B4-BE49-F238E27FC236}">
                  <a16:creationId xmlns:a16="http://schemas.microsoft.com/office/drawing/2014/main" id="{55298F27-BCC0-D542-9F74-5035790F765C}"/>
                </a:ext>
              </a:extLst>
            </p:cNvPr>
            <p:cNvSpPr/>
            <p:nvPr/>
          </p:nvSpPr>
          <p:spPr>
            <a:xfrm>
              <a:off x="230297913" y="2438871"/>
              <a:ext cx="8645" cy="252071"/>
            </a:xfrm>
            <a:custGeom>
              <a:avLst/>
              <a:gdLst>
                <a:gd name="connsiteX0" fmla="*/ 26432 w 8645"/>
                <a:gd name="connsiteY0" fmla="*/ 252235 h 252071"/>
                <a:gd name="connsiteX1" fmla="*/ 26432 w 8645"/>
                <a:gd name="connsiteY1" fmla="*/ 164 h 252071"/>
              </a:gdLst>
              <a:ahLst/>
              <a:cxnLst>
                <a:cxn ang="0">
                  <a:pos x="connsiteX0" y="connsiteY0"/>
                </a:cxn>
                <a:cxn ang="0">
                  <a:pos x="connsiteX1" y="connsiteY1"/>
                </a:cxn>
              </a:cxnLst>
              <a:rect l="l" t="t" r="r" b="b"/>
              <a:pathLst>
                <a:path w="8645" h="252071">
                  <a:moveTo>
                    <a:pt x="26432" y="252235"/>
                  </a:moveTo>
                  <a:lnTo>
                    <a:pt x="2643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25" name="Freeform 424">
              <a:extLst>
                <a:ext uri="{FF2B5EF4-FFF2-40B4-BE49-F238E27FC236}">
                  <a16:creationId xmlns:a16="http://schemas.microsoft.com/office/drawing/2014/main" id="{46ABD605-ECA6-A44C-915F-DD1C3547459C}"/>
                </a:ext>
              </a:extLst>
            </p:cNvPr>
            <p:cNvSpPr/>
            <p:nvPr/>
          </p:nvSpPr>
          <p:spPr>
            <a:xfrm>
              <a:off x="231155585" y="2438871"/>
              <a:ext cx="8645" cy="252071"/>
            </a:xfrm>
            <a:custGeom>
              <a:avLst/>
              <a:gdLst>
                <a:gd name="connsiteX0" fmla="*/ 26531 w 8645"/>
                <a:gd name="connsiteY0" fmla="*/ 252235 h 252071"/>
                <a:gd name="connsiteX1" fmla="*/ 26531 w 8645"/>
                <a:gd name="connsiteY1" fmla="*/ 164 h 252071"/>
              </a:gdLst>
              <a:ahLst/>
              <a:cxnLst>
                <a:cxn ang="0">
                  <a:pos x="connsiteX0" y="connsiteY0"/>
                </a:cxn>
                <a:cxn ang="0">
                  <a:pos x="connsiteX1" y="connsiteY1"/>
                </a:cxn>
              </a:cxnLst>
              <a:rect l="l" t="t" r="r" b="b"/>
              <a:pathLst>
                <a:path w="8645" h="252071">
                  <a:moveTo>
                    <a:pt x="26531" y="252235"/>
                  </a:moveTo>
                  <a:lnTo>
                    <a:pt x="2653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26" name="Freeform 425">
              <a:extLst>
                <a:ext uri="{FF2B5EF4-FFF2-40B4-BE49-F238E27FC236}">
                  <a16:creationId xmlns:a16="http://schemas.microsoft.com/office/drawing/2014/main" id="{74F05553-4DE4-3547-8530-D7A871298E88}"/>
                </a:ext>
              </a:extLst>
            </p:cNvPr>
            <p:cNvSpPr/>
            <p:nvPr/>
          </p:nvSpPr>
          <p:spPr>
            <a:xfrm>
              <a:off x="232013257" y="2438871"/>
              <a:ext cx="8645" cy="252071"/>
            </a:xfrm>
            <a:custGeom>
              <a:avLst/>
              <a:gdLst>
                <a:gd name="connsiteX0" fmla="*/ 26630 w 8645"/>
                <a:gd name="connsiteY0" fmla="*/ 252235 h 252071"/>
                <a:gd name="connsiteX1" fmla="*/ 26630 w 8645"/>
                <a:gd name="connsiteY1" fmla="*/ 164 h 252071"/>
              </a:gdLst>
              <a:ahLst/>
              <a:cxnLst>
                <a:cxn ang="0">
                  <a:pos x="connsiteX0" y="connsiteY0"/>
                </a:cxn>
                <a:cxn ang="0">
                  <a:pos x="connsiteX1" y="connsiteY1"/>
                </a:cxn>
              </a:cxnLst>
              <a:rect l="l" t="t" r="r" b="b"/>
              <a:pathLst>
                <a:path w="8645" h="252071">
                  <a:moveTo>
                    <a:pt x="26630" y="252235"/>
                  </a:moveTo>
                  <a:lnTo>
                    <a:pt x="2663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27" name="Freeform 426">
              <a:extLst>
                <a:ext uri="{FF2B5EF4-FFF2-40B4-BE49-F238E27FC236}">
                  <a16:creationId xmlns:a16="http://schemas.microsoft.com/office/drawing/2014/main" id="{39E06CD7-F7B4-294A-BDFD-86BE1B073966}"/>
                </a:ext>
              </a:extLst>
            </p:cNvPr>
            <p:cNvSpPr/>
            <p:nvPr/>
          </p:nvSpPr>
          <p:spPr>
            <a:xfrm>
              <a:off x="232870929" y="2438871"/>
              <a:ext cx="8645" cy="252071"/>
            </a:xfrm>
            <a:custGeom>
              <a:avLst/>
              <a:gdLst>
                <a:gd name="connsiteX0" fmla="*/ 26730 w 8645"/>
                <a:gd name="connsiteY0" fmla="*/ 252235 h 252071"/>
                <a:gd name="connsiteX1" fmla="*/ 26730 w 8645"/>
                <a:gd name="connsiteY1" fmla="*/ 164 h 252071"/>
              </a:gdLst>
              <a:ahLst/>
              <a:cxnLst>
                <a:cxn ang="0">
                  <a:pos x="connsiteX0" y="connsiteY0"/>
                </a:cxn>
                <a:cxn ang="0">
                  <a:pos x="connsiteX1" y="connsiteY1"/>
                </a:cxn>
              </a:cxnLst>
              <a:rect l="l" t="t" r="r" b="b"/>
              <a:pathLst>
                <a:path w="8645" h="252071">
                  <a:moveTo>
                    <a:pt x="26730" y="252235"/>
                  </a:moveTo>
                  <a:lnTo>
                    <a:pt x="2673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28" name="Freeform 427">
              <a:extLst>
                <a:ext uri="{FF2B5EF4-FFF2-40B4-BE49-F238E27FC236}">
                  <a16:creationId xmlns:a16="http://schemas.microsoft.com/office/drawing/2014/main" id="{A34F2D2B-81D6-6C44-9402-A1BA525AE94B}"/>
                </a:ext>
              </a:extLst>
            </p:cNvPr>
            <p:cNvSpPr/>
            <p:nvPr/>
          </p:nvSpPr>
          <p:spPr>
            <a:xfrm>
              <a:off x="233728601" y="2438871"/>
              <a:ext cx="8645" cy="252071"/>
            </a:xfrm>
            <a:custGeom>
              <a:avLst/>
              <a:gdLst>
                <a:gd name="connsiteX0" fmla="*/ 26829 w 8645"/>
                <a:gd name="connsiteY0" fmla="*/ 252235 h 252071"/>
                <a:gd name="connsiteX1" fmla="*/ 26829 w 8645"/>
                <a:gd name="connsiteY1" fmla="*/ 164 h 252071"/>
              </a:gdLst>
              <a:ahLst/>
              <a:cxnLst>
                <a:cxn ang="0">
                  <a:pos x="connsiteX0" y="connsiteY0"/>
                </a:cxn>
                <a:cxn ang="0">
                  <a:pos x="connsiteX1" y="connsiteY1"/>
                </a:cxn>
              </a:cxnLst>
              <a:rect l="l" t="t" r="r" b="b"/>
              <a:pathLst>
                <a:path w="8645" h="252071">
                  <a:moveTo>
                    <a:pt x="26829" y="252235"/>
                  </a:moveTo>
                  <a:lnTo>
                    <a:pt x="2682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29" name="Freeform 428">
              <a:extLst>
                <a:ext uri="{FF2B5EF4-FFF2-40B4-BE49-F238E27FC236}">
                  <a16:creationId xmlns:a16="http://schemas.microsoft.com/office/drawing/2014/main" id="{614120AE-27F7-1249-A4D7-F903C394E8E8}"/>
                </a:ext>
              </a:extLst>
            </p:cNvPr>
            <p:cNvSpPr/>
            <p:nvPr/>
          </p:nvSpPr>
          <p:spPr>
            <a:xfrm>
              <a:off x="234586273" y="2438871"/>
              <a:ext cx="8645" cy="252071"/>
            </a:xfrm>
            <a:custGeom>
              <a:avLst/>
              <a:gdLst>
                <a:gd name="connsiteX0" fmla="*/ 26928 w 8645"/>
                <a:gd name="connsiteY0" fmla="*/ 252235 h 252071"/>
                <a:gd name="connsiteX1" fmla="*/ 26928 w 8645"/>
                <a:gd name="connsiteY1" fmla="*/ 164 h 252071"/>
              </a:gdLst>
              <a:ahLst/>
              <a:cxnLst>
                <a:cxn ang="0">
                  <a:pos x="connsiteX0" y="connsiteY0"/>
                </a:cxn>
                <a:cxn ang="0">
                  <a:pos x="connsiteX1" y="connsiteY1"/>
                </a:cxn>
              </a:cxnLst>
              <a:rect l="l" t="t" r="r" b="b"/>
              <a:pathLst>
                <a:path w="8645" h="252071">
                  <a:moveTo>
                    <a:pt x="26928" y="252235"/>
                  </a:moveTo>
                  <a:lnTo>
                    <a:pt x="2692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30" name="Freeform 429">
              <a:extLst>
                <a:ext uri="{FF2B5EF4-FFF2-40B4-BE49-F238E27FC236}">
                  <a16:creationId xmlns:a16="http://schemas.microsoft.com/office/drawing/2014/main" id="{1334AA4E-41CC-F843-B857-BC18A437BD36}"/>
                </a:ext>
              </a:extLst>
            </p:cNvPr>
            <p:cNvSpPr/>
            <p:nvPr/>
          </p:nvSpPr>
          <p:spPr>
            <a:xfrm>
              <a:off x="235443945" y="2438871"/>
              <a:ext cx="8645" cy="252071"/>
            </a:xfrm>
            <a:custGeom>
              <a:avLst/>
              <a:gdLst>
                <a:gd name="connsiteX0" fmla="*/ 27027 w 8645"/>
                <a:gd name="connsiteY0" fmla="*/ 252235 h 252071"/>
                <a:gd name="connsiteX1" fmla="*/ 27027 w 8645"/>
                <a:gd name="connsiteY1" fmla="*/ 164 h 252071"/>
              </a:gdLst>
              <a:ahLst/>
              <a:cxnLst>
                <a:cxn ang="0">
                  <a:pos x="connsiteX0" y="connsiteY0"/>
                </a:cxn>
                <a:cxn ang="0">
                  <a:pos x="connsiteX1" y="connsiteY1"/>
                </a:cxn>
              </a:cxnLst>
              <a:rect l="l" t="t" r="r" b="b"/>
              <a:pathLst>
                <a:path w="8645" h="252071">
                  <a:moveTo>
                    <a:pt x="27027" y="252235"/>
                  </a:moveTo>
                  <a:lnTo>
                    <a:pt x="2702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31" name="Freeform 430">
              <a:extLst>
                <a:ext uri="{FF2B5EF4-FFF2-40B4-BE49-F238E27FC236}">
                  <a16:creationId xmlns:a16="http://schemas.microsoft.com/office/drawing/2014/main" id="{FCF6811E-0EFB-914F-884D-CE22F8162227}"/>
                </a:ext>
              </a:extLst>
            </p:cNvPr>
            <p:cNvSpPr/>
            <p:nvPr/>
          </p:nvSpPr>
          <p:spPr>
            <a:xfrm>
              <a:off x="236301616" y="2438871"/>
              <a:ext cx="8645" cy="252071"/>
            </a:xfrm>
            <a:custGeom>
              <a:avLst/>
              <a:gdLst>
                <a:gd name="connsiteX0" fmla="*/ 27126 w 8645"/>
                <a:gd name="connsiteY0" fmla="*/ 252235 h 252071"/>
                <a:gd name="connsiteX1" fmla="*/ 27126 w 8645"/>
                <a:gd name="connsiteY1" fmla="*/ 164 h 252071"/>
              </a:gdLst>
              <a:ahLst/>
              <a:cxnLst>
                <a:cxn ang="0">
                  <a:pos x="connsiteX0" y="connsiteY0"/>
                </a:cxn>
                <a:cxn ang="0">
                  <a:pos x="connsiteX1" y="connsiteY1"/>
                </a:cxn>
              </a:cxnLst>
              <a:rect l="l" t="t" r="r" b="b"/>
              <a:pathLst>
                <a:path w="8645" h="252071">
                  <a:moveTo>
                    <a:pt x="27126" y="252235"/>
                  </a:moveTo>
                  <a:lnTo>
                    <a:pt x="2712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32" name="Freeform 431">
              <a:extLst>
                <a:ext uri="{FF2B5EF4-FFF2-40B4-BE49-F238E27FC236}">
                  <a16:creationId xmlns:a16="http://schemas.microsoft.com/office/drawing/2014/main" id="{E0438029-1D3B-514C-8CBF-CA43C5E8E453}"/>
                </a:ext>
              </a:extLst>
            </p:cNvPr>
            <p:cNvSpPr/>
            <p:nvPr/>
          </p:nvSpPr>
          <p:spPr>
            <a:xfrm>
              <a:off x="237159288" y="2438871"/>
              <a:ext cx="8645" cy="252071"/>
            </a:xfrm>
            <a:custGeom>
              <a:avLst/>
              <a:gdLst>
                <a:gd name="connsiteX0" fmla="*/ 27226 w 8645"/>
                <a:gd name="connsiteY0" fmla="*/ 252235 h 252071"/>
                <a:gd name="connsiteX1" fmla="*/ 27226 w 8645"/>
                <a:gd name="connsiteY1" fmla="*/ 164 h 252071"/>
              </a:gdLst>
              <a:ahLst/>
              <a:cxnLst>
                <a:cxn ang="0">
                  <a:pos x="connsiteX0" y="connsiteY0"/>
                </a:cxn>
                <a:cxn ang="0">
                  <a:pos x="connsiteX1" y="connsiteY1"/>
                </a:cxn>
              </a:cxnLst>
              <a:rect l="l" t="t" r="r" b="b"/>
              <a:pathLst>
                <a:path w="8645" h="252071">
                  <a:moveTo>
                    <a:pt x="27226" y="252235"/>
                  </a:moveTo>
                  <a:lnTo>
                    <a:pt x="2722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33" name="Freeform 432">
              <a:extLst>
                <a:ext uri="{FF2B5EF4-FFF2-40B4-BE49-F238E27FC236}">
                  <a16:creationId xmlns:a16="http://schemas.microsoft.com/office/drawing/2014/main" id="{3527B0D9-A659-1D4A-A129-7CBDCB796AD3}"/>
                </a:ext>
              </a:extLst>
            </p:cNvPr>
            <p:cNvSpPr/>
            <p:nvPr/>
          </p:nvSpPr>
          <p:spPr>
            <a:xfrm>
              <a:off x="238016960" y="2438871"/>
              <a:ext cx="8645" cy="252071"/>
            </a:xfrm>
            <a:custGeom>
              <a:avLst/>
              <a:gdLst>
                <a:gd name="connsiteX0" fmla="*/ 27325 w 8645"/>
                <a:gd name="connsiteY0" fmla="*/ 252235 h 252071"/>
                <a:gd name="connsiteX1" fmla="*/ 27325 w 8645"/>
                <a:gd name="connsiteY1" fmla="*/ 164 h 252071"/>
              </a:gdLst>
              <a:ahLst/>
              <a:cxnLst>
                <a:cxn ang="0">
                  <a:pos x="connsiteX0" y="connsiteY0"/>
                </a:cxn>
                <a:cxn ang="0">
                  <a:pos x="connsiteX1" y="connsiteY1"/>
                </a:cxn>
              </a:cxnLst>
              <a:rect l="l" t="t" r="r" b="b"/>
              <a:pathLst>
                <a:path w="8645" h="252071">
                  <a:moveTo>
                    <a:pt x="27325" y="252235"/>
                  </a:moveTo>
                  <a:lnTo>
                    <a:pt x="2732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34" name="Freeform 433">
              <a:extLst>
                <a:ext uri="{FF2B5EF4-FFF2-40B4-BE49-F238E27FC236}">
                  <a16:creationId xmlns:a16="http://schemas.microsoft.com/office/drawing/2014/main" id="{31A75938-DC18-0741-9B2F-C04FEBC5CA90}"/>
                </a:ext>
              </a:extLst>
            </p:cNvPr>
            <p:cNvSpPr/>
            <p:nvPr/>
          </p:nvSpPr>
          <p:spPr>
            <a:xfrm>
              <a:off x="238874632" y="2438871"/>
              <a:ext cx="8645" cy="252071"/>
            </a:xfrm>
            <a:custGeom>
              <a:avLst/>
              <a:gdLst>
                <a:gd name="connsiteX0" fmla="*/ 27424 w 8645"/>
                <a:gd name="connsiteY0" fmla="*/ 252235 h 252071"/>
                <a:gd name="connsiteX1" fmla="*/ 27424 w 8645"/>
                <a:gd name="connsiteY1" fmla="*/ 164 h 252071"/>
              </a:gdLst>
              <a:ahLst/>
              <a:cxnLst>
                <a:cxn ang="0">
                  <a:pos x="connsiteX0" y="connsiteY0"/>
                </a:cxn>
                <a:cxn ang="0">
                  <a:pos x="connsiteX1" y="connsiteY1"/>
                </a:cxn>
              </a:cxnLst>
              <a:rect l="l" t="t" r="r" b="b"/>
              <a:pathLst>
                <a:path w="8645" h="252071">
                  <a:moveTo>
                    <a:pt x="27424" y="252235"/>
                  </a:moveTo>
                  <a:lnTo>
                    <a:pt x="2742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35" name="Freeform 434">
              <a:extLst>
                <a:ext uri="{FF2B5EF4-FFF2-40B4-BE49-F238E27FC236}">
                  <a16:creationId xmlns:a16="http://schemas.microsoft.com/office/drawing/2014/main" id="{400FE78C-4539-4648-BB98-A529F7D4049E}"/>
                </a:ext>
              </a:extLst>
            </p:cNvPr>
            <p:cNvSpPr/>
            <p:nvPr/>
          </p:nvSpPr>
          <p:spPr>
            <a:xfrm>
              <a:off x="239732304" y="2438871"/>
              <a:ext cx="8645" cy="252071"/>
            </a:xfrm>
            <a:custGeom>
              <a:avLst/>
              <a:gdLst>
                <a:gd name="connsiteX0" fmla="*/ 27523 w 8645"/>
                <a:gd name="connsiteY0" fmla="*/ 252235 h 252071"/>
                <a:gd name="connsiteX1" fmla="*/ 27523 w 8645"/>
                <a:gd name="connsiteY1" fmla="*/ 164 h 252071"/>
              </a:gdLst>
              <a:ahLst/>
              <a:cxnLst>
                <a:cxn ang="0">
                  <a:pos x="connsiteX0" y="connsiteY0"/>
                </a:cxn>
                <a:cxn ang="0">
                  <a:pos x="connsiteX1" y="connsiteY1"/>
                </a:cxn>
              </a:cxnLst>
              <a:rect l="l" t="t" r="r" b="b"/>
              <a:pathLst>
                <a:path w="8645" h="252071">
                  <a:moveTo>
                    <a:pt x="27523" y="252235"/>
                  </a:moveTo>
                  <a:lnTo>
                    <a:pt x="2752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36" name="Freeform 435">
              <a:extLst>
                <a:ext uri="{FF2B5EF4-FFF2-40B4-BE49-F238E27FC236}">
                  <a16:creationId xmlns:a16="http://schemas.microsoft.com/office/drawing/2014/main" id="{DC2317EC-522B-4C42-AAD9-2450D7D81AC3}"/>
                </a:ext>
              </a:extLst>
            </p:cNvPr>
            <p:cNvSpPr/>
            <p:nvPr/>
          </p:nvSpPr>
          <p:spPr>
            <a:xfrm>
              <a:off x="240589976" y="2438871"/>
              <a:ext cx="8645" cy="252071"/>
            </a:xfrm>
            <a:custGeom>
              <a:avLst/>
              <a:gdLst>
                <a:gd name="connsiteX0" fmla="*/ 27622 w 8645"/>
                <a:gd name="connsiteY0" fmla="*/ 252235 h 252071"/>
                <a:gd name="connsiteX1" fmla="*/ 27622 w 8645"/>
                <a:gd name="connsiteY1" fmla="*/ 164 h 252071"/>
              </a:gdLst>
              <a:ahLst/>
              <a:cxnLst>
                <a:cxn ang="0">
                  <a:pos x="connsiteX0" y="connsiteY0"/>
                </a:cxn>
                <a:cxn ang="0">
                  <a:pos x="connsiteX1" y="connsiteY1"/>
                </a:cxn>
              </a:cxnLst>
              <a:rect l="l" t="t" r="r" b="b"/>
              <a:pathLst>
                <a:path w="8645" h="252071">
                  <a:moveTo>
                    <a:pt x="27622" y="252235"/>
                  </a:moveTo>
                  <a:lnTo>
                    <a:pt x="2762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37" name="Freeform 436">
              <a:extLst>
                <a:ext uri="{FF2B5EF4-FFF2-40B4-BE49-F238E27FC236}">
                  <a16:creationId xmlns:a16="http://schemas.microsoft.com/office/drawing/2014/main" id="{6860393E-8D6F-5941-8802-78A67D7529BA}"/>
                </a:ext>
              </a:extLst>
            </p:cNvPr>
            <p:cNvSpPr/>
            <p:nvPr/>
          </p:nvSpPr>
          <p:spPr>
            <a:xfrm>
              <a:off x="241447648" y="2438871"/>
              <a:ext cx="8645" cy="252071"/>
            </a:xfrm>
            <a:custGeom>
              <a:avLst/>
              <a:gdLst>
                <a:gd name="connsiteX0" fmla="*/ 27722 w 8645"/>
                <a:gd name="connsiteY0" fmla="*/ 252235 h 252071"/>
                <a:gd name="connsiteX1" fmla="*/ 27722 w 8645"/>
                <a:gd name="connsiteY1" fmla="*/ 164 h 252071"/>
              </a:gdLst>
              <a:ahLst/>
              <a:cxnLst>
                <a:cxn ang="0">
                  <a:pos x="connsiteX0" y="connsiteY0"/>
                </a:cxn>
                <a:cxn ang="0">
                  <a:pos x="connsiteX1" y="connsiteY1"/>
                </a:cxn>
              </a:cxnLst>
              <a:rect l="l" t="t" r="r" b="b"/>
              <a:pathLst>
                <a:path w="8645" h="252071">
                  <a:moveTo>
                    <a:pt x="27722" y="252235"/>
                  </a:moveTo>
                  <a:lnTo>
                    <a:pt x="2772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38" name="Freeform 437">
              <a:extLst>
                <a:ext uri="{FF2B5EF4-FFF2-40B4-BE49-F238E27FC236}">
                  <a16:creationId xmlns:a16="http://schemas.microsoft.com/office/drawing/2014/main" id="{EF3D8D99-9DB8-E949-A96E-950475E34131}"/>
                </a:ext>
              </a:extLst>
            </p:cNvPr>
            <p:cNvSpPr/>
            <p:nvPr/>
          </p:nvSpPr>
          <p:spPr>
            <a:xfrm>
              <a:off x="242305320" y="2438871"/>
              <a:ext cx="8645" cy="252071"/>
            </a:xfrm>
            <a:custGeom>
              <a:avLst/>
              <a:gdLst>
                <a:gd name="connsiteX0" fmla="*/ 27821 w 8645"/>
                <a:gd name="connsiteY0" fmla="*/ 252235 h 252071"/>
                <a:gd name="connsiteX1" fmla="*/ 27821 w 8645"/>
                <a:gd name="connsiteY1" fmla="*/ 164 h 252071"/>
              </a:gdLst>
              <a:ahLst/>
              <a:cxnLst>
                <a:cxn ang="0">
                  <a:pos x="connsiteX0" y="connsiteY0"/>
                </a:cxn>
                <a:cxn ang="0">
                  <a:pos x="connsiteX1" y="connsiteY1"/>
                </a:cxn>
              </a:cxnLst>
              <a:rect l="l" t="t" r="r" b="b"/>
              <a:pathLst>
                <a:path w="8645" h="252071">
                  <a:moveTo>
                    <a:pt x="27821" y="252235"/>
                  </a:moveTo>
                  <a:lnTo>
                    <a:pt x="2782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39" name="Freeform 438">
              <a:extLst>
                <a:ext uri="{FF2B5EF4-FFF2-40B4-BE49-F238E27FC236}">
                  <a16:creationId xmlns:a16="http://schemas.microsoft.com/office/drawing/2014/main" id="{0506A323-F70E-3642-9A1D-CBE07857AA96}"/>
                </a:ext>
              </a:extLst>
            </p:cNvPr>
            <p:cNvSpPr/>
            <p:nvPr/>
          </p:nvSpPr>
          <p:spPr>
            <a:xfrm>
              <a:off x="243162992" y="2438871"/>
              <a:ext cx="8645" cy="252071"/>
            </a:xfrm>
            <a:custGeom>
              <a:avLst/>
              <a:gdLst>
                <a:gd name="connsiteX0" fmla="*/ 27920 w 8645"/>
                <a:gd name="connsiteY0" fmla="*/ 252235 h 252071"/>
                <a:gd name="connsiteX1" fmla="*/ 27920 w 8645"/>
                <a:gd name="connsiteY1" fmla="*/ 164 h 252071"/>
              </a:gdLst>
              <a:ahLst/>
              <a:cxnLst>
                <a:cxn ang="0">
                  <a:pos x="connsiteX0" y="connsiteY0"/>
                </a:cxn>
                <a:cxn ang="0">
                  <a:pos x="connsiteX1" y="connsiteY1"/>
                </a:cxn>
              </a:cxnLst>
              <a:rect l="l" t="t" r="r" b="b"/>
              <a:pathLst>
                <a:path w="8645" h="252071">
                  <a:moveTo>
                    <a:pt x="27920" y="252235"/>
                  </a:moveTo>
                  <a:lnTo>
                    <a:pt x="2792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40" name="Freeform 439">
              <a:extLst>
                <a:ext uri="{FF2B5EF4-FFF2-40B4-BE49-F238E27FC236}">
                  <a16:creationId xmlns:a16="http://schemas.microsoft.com/office/drawing/2014/main" id="{4B3503BD-F191-4D47-BC60-49B3FC7A7C1F}"/>
                </a:ext>
              </a:extLst>
            </p:cNvPr>
            <p:cNvSpPr/>
            <p:nvPr/>
          </p:nvSpPr>
          <p:spPr>
            <a:xfrm>
              <a:off x="244020664" y="2438871"/>
              <a:ext cx="8645" cy="252071"/>
            </a:xfrm>
            <a:custGeom>
              <a:avLst/>
              <a:gdLst>
                <a:gd name="connsiteX0" fmla="*/ 28019 w 8645"/>
                <a:gd name="connsiteY0" fmla="*/ 252235 h 252071"/>
                <a:gd name="connsiteX1" fmla="*/ 28019 w 8645"/>
                <a:gd name="connsiteY1" fmla="*/ 164 h 252071"/>
              </a:gdLst>
              <a:ahLst/>
              <a:cxnLst>
                <a:cxn ang="0">
                  <a:pos x="connsiteX0" y="connsiteY0"/>
                </a:cxn>
                <a:cxn ang="0">
                  <a:pos x="connsiteX1" y="connsiteY1"/>
                </a:cxn>
              </a:cxnLst>
              <a:rect l="l" t="t" r="r" b="b"/>
              <a:pathLst>
                <a:path w="8645" h="252071">
                  <a:moveTo>
                    <a:pt x="28019" y="252235"/>
                  </a:moveTo>
                  <a:lnTo>
                    <a:pt x="2801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41" name="Freeform 440">
              <a:extLst>
                <a:ext uri="{FF2B5EF4-FFF2-40B4-BE49-F238E27FC236}">
                  <a16:creationId xmlns:a16="http://schemas.microsoft.com/office/drawing/2014/main" id="{7741F218-1710-9D47-A83D-86FC571B1306}"/>
                </a:ext>
              </a:extLst>
            </p:cNvPr>
            <p:cNvSpPr/>
            <p:nvPr/>
          </p:nvSpPr>
          <p:spPr>
            <a:xfrm>
              <a:off x="244878336" y="2438871"/>
              <a:ext cx="8645" cy="252071"/>
            </a:xfrm>
            <a:custGeom>
              <a:avLst/>
              <a:gdLst>
                <a:gd name="connsiteX0" fmla="*/ 28118 w 8645"/>
                <a:gd name="connsiteY0" fmla="*/ 252235 h 252071"/>
                <a:gd name="connsiteX1" fmla="*/ 28118 w 8645"/>
                <a:gd name="connsiteY1" fmla="*/ 164 h 252071"/>
              </a:gdLst>
              <a:ahLst/>
              <a:cxnLst>
                <a:cxn ang="0">
                  <a:pos x="connsiteX0" y="connsiteY0"/>
                </a:cxn>
                <a:cxn ang="0">
                  <a:pos x="connsiteX1" y="connsiteY1"/>
                </a:cxn>
              </a:cxnLst>
              <a:rect l="l" t="t" r="r" b="b"/>
              <a:pathLst>
                <a:path w="8645" h="252071">
                  <a:moveTo>
                    <a:pt x="28118" y="252235"/>
                  </a:moveTo>
                  <a:lnTo>
                    <a:pt x="2811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42" name="Freeform 441">
              <a:extLst>
                <a:ext uri="{FF2B5EF4-FFF2-40B4-BE49-F238E27FC236}">
                  <a16:creationId xmlns:a16="http://schemas.microsoft.com/office/drawing/2014/main" id="{B838EE95-D146-BA41-A238-3F84367A1AC7}"/>
                </a:ext>
              </a:extLst>
            </p:cNvPr>
            <p:cNvSpPr/>
            <p:nvPr/>
          </p:nvSpPr>
          <p:spPr>
            <a:xfrm>
              <a:off x="245736008" y="2438871"/>
              <a:ext cx="8645" cy="252071"/>
            </a:xfrm>
            <a:custGeom>
              <a:avLst/>
              <a:gdLst>
                <a:gd name="connsiteX0" fmla="*/ 28218 w 8645"/>
                <a:gd name="connsiteY0" fmla="*/ 252235 h 252071"/>
                <a:gd name="connsiteX1" fmla="*/ 28218 w 8645"/>
                <a:gd name="connsiteY1" fmla="*/ 164 h 252071"/>
              </a:gdLst>
              <a:ahLst/>
              <a:cxnLst>
                <a:cxn ang="0">
                  <a:pos x="connsiteX0" y="connsiteY0"/>
                </a:cxn>
                <a:cxn ang="0">
                  <a:pos x="connsiteX1" y="connsiteY1"/>
                </a:cxn>
              </a:cxnLst>
              <a:rect l="l" t="t" r="r" b="b"/>
              <a:pathLst>
                <a:path w="8645" h="252071">
                  <a:moveTo>
                    <a:pt x="28218" y="252235"/>
                  </a:moveTo>
                  <a:lnTo>
                    <a:pt x="2821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43" name="Freeform 442">
              <a:extLst>
                <a:ext uri="{FF2B5EF4-FFF2-40B4-BE49-F238E27FC236}">
                  <a16:creationId xmlns:a16="http://schemas.microsoft.com/office/drawing/2014/main" id="{92AC77C3-E138-B044-987F-AFE67382458F}"/>
                </a:ext>
              </a:extLst>
            </p:cNvPr>
            <p:cNvSpPr/>
            <p:nvPr/>
          </p:nvSpPr>
          <p:spPr>
            <a:xfrm>
              <a:off x="246593680" y="2438871"/>
              <a:ext cx="8645" cy="252071"/>
            </a:xfrm>
            <a:custGeom>
              <a:avLst/>
              <a:gdLst>
                <a:gd name="connsiteX0" fmla="*/ 28317 w 8645"/>
                <a:gd name="connsiteY0" fmla="*/ 252235 h 252071"/>
                <a:gd name="connsiteX1" fmla="*/ 28317 w 8645"/>
                <a:gd name="connsiteY1" fmla="*/ 164 h 252071"/>
              </a:gdLst>
              <a:ahLst/>
              <a:cxnLst>
                <a:cxn ang="0">
                  <a:pos x="connsiteX0" y="connsiteY0"/>
                </a:cxn>
                <a:cxn ang="0">
                  <a:pos x="connsiteX1" y="connsiteY1"/>
                </a:cxn>
              </a:cxnLst>
              <a:rect l="l" t="t" r="r" b="b"/>
              <a:pathLst>
                <a:path w="8645" h="252071">
                  <a:moveTo>
                    <a:pt x="28317" y="252235"/>
                  </a:moveTo>
                  <a:lnTo>
                    <a:pt x="2831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44" name="Freeform 443">
              <a:extLst>
                <a:ext uri="{FF2B5EF4-FFF2-40B4-BE49-F238E27FC236}">
                  <a16:creationId xmlns:a16="http://schemas.microsoft.com/office/drawing/2014/main" id="{37B8D26C-20A6-A14D-8FC6-5B4C7DBA5B4C}"/>
                </a:ext>
              </a:extLst>
            </p:cNvPr>
            <p:cNvSpPr/>
            <p:nvPr/>
          </p:nvSpPr>
          <p:spPr>
            <a:xfrm>
              <a:off x="247451351" y="2438871"/>
              <a:ext cx="8645" cy="252071"/>
            </a:xfrm>
            <a:custGeom>
              <a:avLst/>
              <a:gdLst>
                <a:gd name="connsiteX0" fmla="*/ 28416 w 8645"/>
                <a:gd name="connsiteY0" fmla="*/ 252235 h 252071"/>
                <a:gd name="connsiteX1" fmla="*/ 28416 w 8645"/>
                <a:gd name="connsiteY1" fmla="*/ 164 h 252071"/>
              </a:gdLst>
              <a:ahLst/>
              <a:cxnLst>
                <a:cxn ang="0">
                  <a:pos x="connsiteX0" y="connsiteY0"/>
                </a:cxn>
                <a:cxn ang="0">
                  <a:pos x="connsiteX1" y="connsiteY1"/>
                </a:cxn>
              </a:cxnLst>
              <a:rect l="l" t="t" r="r" b="b"/>
              <a:pathLst>
                <a:path w="8645" h="252071">
                  <a:moveTo>
                    <a:pt x="28416" y="252235"/>
                  </a:moveTo>
                  <a:lnTo>
                    <a:pt x="2841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45" name="Freeform 444">
              <a:extLst>
                <a:ext uri="{FF2B5EF4-FFF2-40B4-BE49-F238E27FC236}">
                  <a16:creationId xmlns:a16="http://schemas.microsoft.com/office/drawing/2014/main" id="{9F4696E1-DE8F-9641-8D2A-16A2D0E2CD3D}"/>
                </a:ext>
              </a:extLst>
            </p:cNvPr>
            <p:cNvSpPr/>
            <p:nvPr/>
          </p:nvSpPr>
          <p:spPr>
            <a:xfrm>
              <a:off x="248309023" y="2438871"/>
              <a:ext cx="8645" cy="252071"/>
            </a:xfrm>
            <a:custGeom>
              <a:avLst/>
              <a:gdLst>
                <a:gd name="connsiteX0" fmla="*/ 28515 w 8645"/>
                <a:gd name="connsiteY0" fmla="*/ 252235 h 252071"/>
                <a:gd name="connsiteX1" fmla="*/ 28515 w 8645"/>
                <a:gd name="connsiteY1" fmla="*/ 164 h 252071"/>
              </a:gdLst>
              <a:ahLst/>
              <a:cxnLst>
                <a:cxn ang="0">
                  <a:pos x="connsiteX0" y="connsiteY0"/>
                </a:cxn>
                <a:cxn ang="0">
                  <a:pos x="connsiteX1" y="connsiteY1"/>
                </a:cxn>
              </a:cxnLst>
              <a:rect l="l" t="t" r="r" b="b"/>
              <a:pathLst>
                <a:path w="8645" h="252071">
                  <a:moveTo>
                    <a:pt x="28515" y="252235"/>
                  </a:moveTo>
                  <a:lnTo>
                    <a:pt x="2851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46" name="Freeform 445">
              <a:extLst>
                <a:ext uri="{FF2B5EF4-FFF2-40B4-BE49-F238E27FC236}">
                  <a16:creationId xmlns:a16="http://schemas.microsoft.com/office/drawing/2014/main" id="{AA0BA547-1D1D-8B4D-873B-0DD0143D6698}"/>
                </a:ext>
              </a:extLst>
            </p:cNvPr>
            <p:cNvSpPr/>
            <p:nvPr/>
          </p:nvSpPr>
          <p:spPr>
            <a:xfrm>
              <a:off x="249166695" y="2438871"/>
              <a:ext cx="8645" cy="252071"/>
            </a:xfrm>
            <a:custGeom>
              <a:avLst/>
              <a:gdLst>
                <a:gd name="connsiteX0" fmla="*/ 28614 w 8645"/>
                <a:gd name="connsiteY0" fmla="*/ 252235 h 252071"/>
                <a:gd name="connsiteX1" fmla="*/ 28614 w 8645"/>
                <a:gd name="connsiteY1" fmla="*/ 164 h 252071"/>
              </a:gdLst>
              <a:ahLst/>
              <a:cxnLst>
                <a:cxn ang="0">
                  <a:pos x="connsiteX0" y="connsiteY0"/>
                </a:cxn>
                <a:cxn ang="0">
                  <a:pos x="connsiteX1" y="connsiteY1"/>
                </a:cxn>
              </a:cxnLst>
              <a:rect l="l" t="t" r="r" b="b"/>
              <a:pathLst>
                <a:path w="8645" h="252071">
                  <a:moveTo>
                    <a:pt x="28614" y="252235"/>
                  </a:moveTo>
                  <a:lnTo>
                    <a:pt x="2861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47" name="Freeform 446">
              <a:extLst>
                <a:ext uri="{FF2B5EF4-FFF2-40B4-BE49-F238E27FC236}">
                  <a16:creationId xmlns:a16="http://schemas.microsoft.com/office/drawing/2014/main" id="{89A5B27E-C5DE-6545-B15B-55B71A9F54A6}"/>
                </a:ext>
              </a:extLst>
            </p:cNvPr>
            <p:cNvSpPr/>
            <p:nvPr/>
          </p:nvSpPr>
          <p:spPr>
            <a:xfrm>
              <a:off x="250024367" y="2438871"/>
              <a:ext cx="8645" cy="252071"/>
            </a:xfrm>
            <a:custGeom>
              <a:avLst/>
              <a:gdLst>
                <a:gd name="connsiteX0" fmla="*/ 28714 w 8645"/>
                <a:gd name="connsiteY0" fmla="*/ 252235 h 252071"/>
                <a:gd name="connsiteX1" fmla="*/ 28714 w 8645"/>
                <a:gd name="connsiteY1" fmla="*/ 164 h 252071"/>
              </a:gdLst>
              <a:ahLst/>
              <a:cxnLst>
                <a:cxn ang="0">
                  <a:pos x="connsiteX0" y="connsiteY0"/>
                </a:cxn>
                <a:cxn ang="0">
                  <a:pos x="connsiteX1" y="connsiteY1"/>
                </a:cxn>
              </a:cxnLst>
              <a:rect l="l" t="t" r="r" b="b"/>
              <a:pathLst>
                <a:path w="8645" h="252071">
                  <a:moveTo>
                    <a:pt x="28714" y="252235"/>
                  </a:moveTo>
                  <a:lnTo>
                    <a:pt x="2871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48" name="Freeform 447">
              <a:extLst>
                <a:ext uri="{FF2B5EF4-FFF2-40B4-BE49-F238E27FC236}">
                  <a16:creationId xmlns:a16="http://schemas.microsoft.com/office/drawing/2014/main" id="{FE6DA315-B0B9-BA44-AC97-C4BE9C22492F}"/>
                </a:ext>
              </a:extLst>
            </p:cNvPr>
            <p:cNvSpPr/>
            <p:nvPr/>
          </p:nvSpPr>
          <p:spPr>
            <a:xfrm>
              <a:off x="250882039" y="2438871"/>
              <a:ext cx="8645" cy="252071"/>
            </a:xfrm>
            <a:custGeom>
              <a:avLst/>
              <a:gdLst>
                <a:gd name="connsiteX0" fmla="*/ 28813 w 8645"/>
                <a:gd name="connsiteY0" fmla="*/ 252235 h 252071"/>
                <a:gd name="connsiteX1" fmla="*/ 28813 w 8645"/>
                <a:gd name="connsiteY1" fmla="*/ 164 h 252071"/>
              </a:gdLst>
              <a:ahLst/>
              <a:cxnLst>
                <a:cxn ang="0">
                  <a:pos x="connsiteX0" y="connsiteY0"/>
                </a:cxn>
                <a:cxn ang="0">
                  <a:pos x="connsiteX1" y="connsiteY1"/>
                </a:cxn>
              </a:cxnLst>
              <a:rect l="l" t="t" r="r" b="b"/>
              <a:pathLst>
                <a:path w="8645" h="252071">
                  <a:moveTo>
                    <a:pt x="28813" y="252235"/>
                  </a:moveTo>
                  <a:lnTo>
                    <a:pt x="2881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49" name="Freeform 448">
              <a:extLst>
                <a:ext uri="{FF2B5EF4-FFF2-40B4-BE49-F238E27FC236}">
                  <a16:creationId xmlns:a16="http://schemas.microsoft.com/office/drawing/2014/main" id="{97D0EAB6-D932-8541-8BC1-3338D39E8D59}"/>
                </a:ext>
              </a:extLst>
            </p:cNvPr>
            <p:cNvSpPr/>
            <p:nvPr/>
          </p:nvSpPr>
          <p:spPr>
            <a:xfrm>
              <a:off x="251739711" y="2438871"/>
              <a:ext cx="8645" cy="252071"/>
            </a:xfrm>
            <a:custGeom>
              <a:avLst/>
              <a:gdLst>
                <a:gd name="connsiteX0" fmla="*/ 28912 w 8645"/>
                <a:gd name="connsiteY0" fmla="*/ 252235 h 252071"/>
                <a:gd name="connsiteX1" fmla="*/ 28912 w 8645"/>
                <a:gd name="connsiteY1" fmla="*/ 164 h 252071"/>
              </a:gdLst>
              <a:ahLst/>
              <a:cxnLst>
                <a:cxn ang="0">
                  <a:pos x="connsiteX0" y="connsiteY0"/>
                </a:cxn>
                <a:cxn ang="0">
                  <a:pos x="connsiteX1" y="connsiteY1"/>
                </a:cxn>
              </a:cxnLst>
              <a:rect l="l" t="t" r="r" b="b"/>
              <a:pathLst>
                <a:path w="8645" h="252071">
                  <a:moveTo>
                    <a:pt x="28912" y="252235"/>
                  </a:moveTo>
                  <a:lnTo>
                    <a:pt x="2891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50" name="Freeform 449">
              <a:extLst>
                <a:ext uri="{FF2B5EF4-FFF2-40B4-BE49-F238E27FC236}">
                  <a16:creationId xmlns:a16="http://schemas.microsoft.com/office/drawing/2014/main" id="{071CCCFA-17C9-5449-9149-0004D92CA7BE}"/>
                </a:ext>
              </a:extLst>
            </p:cNvPr>
            <p:cNvSpPr/>
            <p:nvPr/>
          </p:nvSpPr>
          <p:spPr>
            <a:xfrm>
              <a:off x="252597383" y="2438871"/>
              <a:ext cx="8645" cy="252071"/>
            </a:xfrm>
            <a:custGeom>
              <a:avLst/>
              <a:gdLst>
                <a:gd name="connsiteX0" fmla="*/ 29011 w 8645"/>
                <a:gd name="connsiteY0" fmla="*/ 252235 h 252071"/>
                <a:gd name="connsiteX1" fmla="*/ 29011 w 8645"/>
                <a:gd name="connsiteY1" fmla="*/ 164 h 252071"/>
              </a:gdLst>
              <a:ahLst/>
              <a:cxnLst>
                <a:cxn ang="0">
                  <a:pos x="connsiteX0" y="connsiteY0"/>
                </a:cxn>
                <a:cxn ang="0">
                  <a:pos x="connsiteX1" y="connsiteY1"/>
                </a:cxn>
              </a:cxnLst>
              <a:rect l="l" t="t" r="r" b="b"/>
              <a:pathLst>
                <a:path w="8645" h="252071">
                  <a:moveTo>
                    <a:pt x="29011" y="252235"/>
                  </a:moveTo>
                  <a:lnTo>
                    <a:pt x="2901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51" name="Freeform 450">
              <a:extLst>
                <a:ext uri="{FF2B5EF4-FFF2-40B4-BE49-F238E27FC236}">
                  <a16:creationId xmlns:a16="http://schemas.microsoft.com/office/drawing/2014/main" id="{5E8774BB-46D2-6A4E-B97F-B4B95C83C934}"/>
                </a:ext>
              </a:extLst>
            </p:cNvPr>
            <p:cNvSpPr/>
            <p:nvPr/>
          </p:nvSpPr>
          <p:spPr>
            <a:xfrm>
              <a:off x="253455055" y="2438871"/>
              <a:ext cx="8645" cy="252071"/>
            </a:xfrm>
            <a:custGeom>
              <a:avLst/>
              <a:gdLst>
                <a:gd name="connsiteX0" fmla="*/ 29110 w 8645"/>
                <a:gd name="connsiteY0" fmla="*/ 252235 h 252071"/>
                <a:gd name="connsiteX1" fmla="*/ 29110 w 8645"/>
                <a:gd name="connsiteY1" fmla="*/ 164 h 252071"/>
              </a:gdLst>
              <a:ahLst/>
              <a:cxnLst>
                <a:cxn ang="0">
                  <a:pos x="connsiteX0" y="connsiteY0"/>
                </a:cxn>
                <a:cxn ang="0">
                  <a:pos x="connsiteX1" y="connsiteY1"/>
                </a:cxn>
              </a:cxnLst>
              <a:rect l="l" t="t" r="r" b="b"/>
              <a:pathLst>
                <a:path w="8645" h="252071">
                  <a:moveTo>
                    <a:pt x="29110" y="252235"/>
                  </a:moveTo>
                  <a:lnTo>
                    <a:pt x="2911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52" name="Freeform 451">
              <a:extLst>
                <a:ext uri="{FF2B5EF4-FFF2-40B4-BE49-F238E27FC236}">
                  <a16:creationId xmlns:a16="http://schemas.microsoft.com/office/drawing/2014/main" id="{E23A8CA8-3F27-6B46-A75E-426FBC6EEFB2}"/>
                </a:ext>
              </a:extLst>
            </p:cNvPr>
            <p:cNvSpPr/>
            <p:nvPr/>
          </p:nvSpPr>
          <p:spPr>
            <a:xfrm>
              <a:off x="254312727" y="2438871"/>
              <a:ext cx="8645" cy="252071"/>
            </a:xfrm>
            <a:custGeom>
              <a:avLst/>
              <a:gdLst>
                <a:gd name="connsiteX0" fmla="*/ 29210 w 8645"/>
                <a:gd name="connsiteY0" fmla="*/ 252235 h 252071"/>
                <a:gd name="connsiteX1" fmla="*/ 29210 w 8645"/>
                <a:gd name="connsiteY1" fmla="*/ 164 h 252071"/>
              </a:gdLst>
              <a:ahLst/>
              <a:cxnLst>
                <a:cxn ang="0">
                  <a:pos x="connsiteX0" y="connsiteY0"/>
                </a:cxn>
                <a:cxn ang="0">
                  <a:pos x="connsiteX1" y="connsiteY1"/>
                </a:cxn>
              </a:cxnLst>
              <a:rect l="l" t="t" r="r" b="b"/>
              <a:pathLst>
                <a:path w="8645" h="252071">
                  <a:moveTo>
                    <a:pt x="29210" y="252235"/>
                  </a:moveTo>
                  <a:lnTo>
                    <a:pt x="2921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53" name="Freeform 452">
              <a:extLst>
                <a:ext uri="{FF2B5EF4-FFF2-40B4-BE49-F238E27FC236}">
                  <a16:creationId xmlns:a16="http://schemas.microsoft.com/office/drawing/2014/main" id="{719FA402-C03E-D64C-8E1B-662BA8D3F339}"/>
                </a:ext>
              </a:extLst>
            </p:cNvPr>
            <p:cNvSpPr/>
            <p:nvPr/>
          </p:nvSpPr>
          <p:spPr>
            <a:xfrm>
              <a:off x="255170399" y="2438871"/>
              <a:ext cx="8645" cy="252071"/>
            </a:xfrm>
            <a:custGeom>
              <a:avLst/>
              <a:gdLst>
                <a:gd name="connsiteX0" fmla="*/ 29309 w 8645"/>
                <a:gd name="connsiteY0" fmla="*/ 252235 h 252071"/>
                <a:gd name="connsiteX1" fmla="*/ 29309 w 8645"/>
                <a:gd name="connsiteY1" fmla="*/ 164 h 252071"/>
              </a:gdLst>
              <a:ahLst/>
              <a:cxnLst>
                <a:cxn ang="0">
                  <a:pos x="connsiteX0" y="connsiteY0"/>
                </a:cxn>
                <a:cxn ang="0">
                  <a:pos x="connsiteX1" y="connsiteY1"/>
                </a:cxn>
              </a:cxnLst>
              <a:rect l="l" t="t" r="r" b="b"/>
              <a:pathLst>
                <a:path w="8645" h="252071">
                  <a:moveTo>
                    <a:pt x="29309" y="252235"/>
                  </a:moveTo>
                  <a:lnTo>
                    <a:pt x="2930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54" name="Freeform 453">
              <a:extLst>
                <a:ext uri="{FF2B5EF4-FFF2-40B4-BE49-F238E27FC236}">
                  <a16:creationId xmlns:a16="http://schemas.microsoft.com/office/drawing/2014/main" id="{6A4EB928-939C-5344-82EE-8C0BFC05F7D2}"/>
                </a:ext>
              </a:extLst>
            </p:cNvPr>
            <p:cNvSpPr/>
            <p:nvPr/>
          </p:nvSpPr>
          <p:spPr>
            <a:xfrm>
              <a:off x="256028071" y="2438871"/>
              <a:ext cx="8645" cy="252071"/>
            </a:xfrm>
            <a:custGeom>
              <a:avLst/>
              <a:gdLst>
                <a:gd name="connsiteX0" fmla="*/ 29408 w 8645"/>
                <a:gd name="connsiteY0" fmla="*/ 252235 h 252071"/>
                <a:gd name="connsiteX1" fmla="*/ 29408 w 8645"/>
                <a:gd name="connsiteY1" fmla="*/ 164 h 252071"/>
              </a:gdLst>
              <a:ahLst/>
              <a:cxnLst>
                <a:cxn ang="0">
                  <a:pos x="connsiteX0" y="connsiteY0"/>
                </a:cxn>
                <a:cxn ang="0">
                  <a:pos x="connsiteX1" y="connsiteY1"/>
                </a:cxn>
              </a:cxnLst>
              <a:rect l="l" t="t" r="r" b="b"/>
              <a:pathLst>
                <a:path w="8645" h="252071">
                  <a:moveTo>
                    <a:pt x="29408" y="252235"/>
                  </a:moveTo>
                  <a:lnTo>
                    <a:pt x="2940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55" name="Freeform 454">
              <a:extLst>
                <a:ext uri="{FF2B5EF4-FFF2-40B4-BE49-F238E27FC236}">
                  <a16:creationId xmlns:a16="http://schemas.microsoft.com/office/drawing/2014/main" id="{B55D4F86-CCA7-A245-AFA9-C058866E4344}"/>
                </a:ext>
              </a:extLst>
            </p:cNvPr>
            <p:cNvSpPr/>
            <p:nvPr/>
          </p:nvSpPr>
          <p:spPr>
            <a:xfrm>
              <a:off x="256885743" y="2438871"/>
              <a:ext cx="8645" cy="252071"/>
            </a:xfrm>
            <a:custGeom>
              <a:avLst/>
              <a:gdLst>
                <a:gd name="connsiteX0" fmla="*/ 29507 w 8645"/>
                <a:gd name="connsiteY0" fmla="*/ 252235 h 252071"/>
                <a:gd name="connsiteX1" fmla="*/ 29507 w 8645"/>
                <a:gd name="connsiteY1" fmla="*/ 164 h 252071"/>
              </a:gdLst>
              <a:ahLst/>
              <a:cxnLst>
                <a:cxn ang="0">
                  <a:pos x="connsiteX0" y="connsiteY0"/>
                </a:cxn>
                <a:cxn ang="0">
                  <a:pos x="connsiteX1" y="connsiteY1"/>
                </a:cxn>
              </a:cxnLst>
              <a:rect l="l" t="t" r="r" b="b"/>
              <a:pathLst>
                <a:path w="8645" h="252071">
                  <a:moveTo>
                    <a:pt x="29507" y="252235"/>
                  </a:moveTo>
                  <a:lnTo>
                    <a:pt x="2950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56" name="Freeform 455">
              <a:extLst>
                <a:ext uri="{FF2B5EF4-FFF2-40B4-BE49-F238E27FC236}">
                  <a16:creationId xmlns:a16="http://schemas.microsoft.com/office/drawing/2014/main" id="{7464CD08-EC46-744C-9B12-4B381AFC02C4}"/>
                </a:ext>
              </a:extLst>
            </p:cNvPr>
            <p:cNvSpPr/>
            <p:nvPr/>
          </p:nvSpPr>
          <p:spPr>
            <a:xfrm>
              <a:off x="257743414" y="2438871"/>
              <a:ext cx="8645" cy="252071"/>
            </a:xfrm>
            <a:custGeom>
              <a:avLst/>
              <a:gdLst>
                <a:gd name="connsiteX0" fmla="*/ 29606 w 8645"/>
                <a:gd name="connsiteY0" fmla="*/ 252235 h 252071"/>
                <a:gd name="connsiteX1" fmla="*/ 29606 w 8645"/>
                <a:gd name="connsiteY1" fmla="*/ 164 h 252071"/>
              </a:gdLst>
              <a:ahLst/>
              <a:cxnLst>
                <a:cxn ang="0">
                  <a:pos x="connsiteX0" y="connsiteY0"/>
                </a:cxn>
                <a:cxn ang="0">
                  <a:pos x="connsiteX1" y="connsiteY1"/>
                </a:cxn>
              </a:cxnLst>
              <a:rect l="l" t="t" r="r" b="b"/>
              <a:pathLst>
                <a:path w="8645" h="252071">
                  <a:moveTo>
                    <a:pt x="29606" y="252235"/>
                  </a:moveTo>
                  <a:lnTo>
                    <a:pt x="2960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57" name="Freeform 456">
              <a:extLst>
                <a:ext uri="{FF2B5EF4-FFF2-40B4-BE49-F238E27FC236}">
                  <a16:creationId xmlns:a16="http://schemas.microsoft.com/office/drawing/2014/main" id="{E6107EA8-1A54-1746-B4A1-827D34DC9E5D}"/>
                </a:ext>
              </a:extLst>
            </p:cNvPr>
            <p:cNvSpPr/>
            <p:nvPr/>
          </p:nvSpPr>
          <p:spPr>
            <a:xfrm>
              <a:off x="258601086" y="2438871"/>
              <a:ext cx="8645" cy="252071"/>
            </a:xfrm>
            <a:custGeom>
              <a:avLst/>
              <a:gdLst>
                <a:gd name="connsiteX0" fmla="*/ 29706 w 8645"/>
                <a:gd name="connsiteY0" fmla="*/ 252235 h 252071"/>
                <a:gd name="connsiteX1" fmla="*/ 29706 w 8645"/>
                <a:gd name="connsiteY1" fmla="*/ 164 h 252071"/>
              </a:gdLst>
              <a:ahLst/>
              <a:cxnLst>
                <a:cxn ang="0">
                  <a:pos x="connsiteX0" y="connsiteY0"/>
                </a:cxn>
                <a:cxn ang="0">
                  <a:pos x="connsiteX1" y="connsiteY1"/>
                </a:cxn>
              </a:cxnLst>
              <a:rect l="l" t="t" r="r" b="b"/>
              <a:pathLst>
                <a:path w="8645" h="252071">
                  <a:moveTo>
                    <a:pt x="29706" y="252235"/>
                  </a:moveTo>
                  <a:lnTo>
                    <a:pt x="2970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58" name="Freeform 457">
              <a:extLst>
                <a:ext uri="{FF2B5EF4-FFF2-40B4-BE49-F238E27FC236}">
                  <a16:creationId xmlns:a16="http://schemas.microsoft.com/office/drawing/2014/main" id="{786C3733-59A6-3C43-A781-B623D9AADD27}"/>
                </a:ext>
              </a:extLst>
            </p:cNvPr>
            <p:cNvSpPr/>
            <p:nvPr/>
          </p:nvSpPr>
          <p:spPr>
            <a:xfrm>
              <a:off x="259458758" y="2438871"/>
              <a:ext cx="8645" cy="252071"/>
            </a:xfrm>
            <a:custGeom>
              <a:avLst/>
              <a:gdLst>
                <a:gd name="connsiteX0" fmla="*/ 29805 w 8645"/>
                <a:gd name="connsiteY0" fmla="*/ 252235 h 252071"/>
                <a:gd name="connsiteX1" fmla="*/ 29805 w 8645"/>
                <a:gd name="connsiteY1" fmla="*/ 164 h 252071"/>
              </a:gdLst>
              <a:ahLst/>
              <a:cxnLst>
                <a:cxn ang="0">
                  <a:pos x="connsiteX0" y="connsiteY0"/>
                </a:cxn>
                <a:cxn ang="0">
                  <a:pos x="connsiteX1" y="connsiteY1"/>
                </a:cxn>
              </a:cxnLst>
              <a:rect l="l" t="t" r="r" b="b"/>
              <a:pathLst>
                <a:path w="8645" h="252071">
                  <a:moveTo>
                    <a:pt x="29805" y="252235"/>
                  </a:moveTo>
                  <a:lnTo>
                    <a:pt x="2980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59" name="Freeform 458">
              <a:extLst>
                <a:ext uri="{FF2B5EF4-FFF2-40B4-BE49-F238E27FC236}">
                  <a16:creationId xmlns:a16="http://schemas.microsoft.com/office/drawing/2014/main" id="{59D3AD10-9A06-AD4D-940A-0285B463D01E}"/>
                </a:ext>
              </a:extLst>
            </p:cNvPr>
            <p:cNvSpPr/>
            <p:nvPr/>
          </p:nvSpPr>
          <p:spPr>
            <a:xfrm>
              <a:off x="260316430" y="2438871"/>
              <a:ext cx="8645" cy="252071"/>
            </a:xfrm>
            <a:custGeom>
              <a:avLst/>
              <a:gdLst>
                <a:gd name="connsiteX0" fmla="*/ 29904 w 8645"/>
                <a:gd name="connsiteY0" fmla="*/ 252235 h 252071"/>
                <a:gd name="connsiteX1" fmla="*/ 29904 w 8645"/>
                <a:gd name="connsiteY1" fmla="*/ 164 h 252071"/>
              </a:gdLst>
              <a:ahLst/>
              <a:cxnLst>
                <a:cxn ang="0">
                  <a:pos x="connsiteX0" y="connsiteY0"/>
                </a:cxn>
                <a:cxn ang="0">
                  <a:pos x="connsiteX1" y="connsiteY1"/>
                </a:cxn>
              </a:cxnLst>
              <a:rect l="l" t="t" r="r" b="b"/>
              <a:pathLst>
                <a:path w="8645" h="252071">
                  <a:moveTo>
                    <a:pt x="29904" y="252235"/>
                  </a:moveTo>
                  <a:lnTo>
                    <a:pt x="2990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60" name="Freeform 459">
              <a:extLst>
                <a:ext uri="{FF2B5EF4-FFF2-40B4-BE49-F238E27FC236}">
                  <a16:creationId xmlns:a16="http://schemas.microsoft.com/office/drawing/2014/main" id="{790BA6B0-912B-5E4F-894E-06A36747E1BD}"/>
                </a:ext>
              </a:extLst>
            </p:cNvPr>
            <p:cNvSpPr/>
            <p:nvPr/>
          </p:nvSpPr>
          <p:spPr>
            <a:xfrm>
              <a:off x="261174102" y="2438871"/>
              <a:ext cx="8645" cy="252071"/>
            </a:xfrm>
            <a:custGeom>
              <a:avLst/>
              <a:gdLst>
                <a:gd name="connsiteX0" fmla="*/ 30003 w 8645"/>
                <a:gd name="connsiteY0" fmla="*/ 252235 h 252071"/>
                <a:gd name="connsiteX1" fmla="*/ 30003 w 8645"/>
                <a:gd name="connsiteY1" fmla="*/ 164 h 252071"/>
              </a:gdLst>
              <a:ahLst/>
              <a:cxnLst>
                <a:cxn ang="0">
                  <a:pos x="connsiteX0" y="connsiteY0"/>
                </a:cxn>
                <a:cxn ang="0">
                  <a:pos x="connsiteX1" y="connsiteY1"/>
                </a:cxn>
              </a:cxnLst>
              <a:rect l="l" t="t" r="r" b="b"/>
              <a:pathLst>
                <a:path w="8645" h="252071">
                  <a:moveTo>
                    <a:pt x="30003" y="252235"/>
                  </a:moveTo>
                  <a:lnTo>
                    <a:pt x="3000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61" name="Freeform 460">
              <a:extLst>
                <a:ext uri="{FF2B5EF4-FFF2-40B4-BE49-F238E27FC236}">
                  <a16:creationId xmlns:a16="http://schemas.microsoft.com/office/drawing/2014/main" id="{5A5F66CE-C856-1443-90DA-269DA43AAA08}"/>
                </a:ext>
              </a:extLst>
            </p:cNvPr>
            <p:cNvSpPr/>
            <p:nvPr/>
          </p:nvSpPr>
          <p:spPr>
            <a:xfrm>
              <a:off x="262031774" y="2438871"/>
              <a:ext cx="8645" cy="252071"/>
            </a:xfrm>
            <a:custGeom>
              <a:avLst/>
              <a:gdLst>
                <a:gd name="connsiteX0" fmla="*/ 30102 w 8645"/>
                <a:gd name="connsiteY0" fmla="*/ 252235 h 252071"/>
                <a:gd name="connsiteX1" fmla="*/ 30102 w 8645"/>
                <a:gd name="connsiteY1" fmla="*/ 164 h 252071"/>
              </a:gdLst>
              <a:ahLst/>
              <a:cxnLst>
                <a:cxn ang="0">
                  <a:pos x="connsiteX0" y="connsiteY0"/>
                </a:cxn>
                <a:cxn ang="0">
                  <a:pos x="connsiteX1" y="connsiteY1"/>
                </a:cxn>
              </a:cxnLst>
              <a:rect l="l" t="t" r="r" b="b"/>
              <a:pathLst>
                <a:path w="8645" h="252071">
                  <a:moveTo>
                    <a:pt x="30102" y="252235"/>
                  </a:moveTo>
                  <a:lnTo>
                    <a:pt x="3010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62" name="Freeform 461">
              <a:extLst>
                <a:ext uri="{FF2B5EF4-FFF2-40B4-BE49-F238E27FC236}">
                  <a16:creationId xmlns:a16="http://schemas.microsoft.com/office/drawing/2014/main" id="{1364DA85-031F-6743-BDCE-B15CBAEE4C66}"/>
                </a:ext>
              </a:extLst>
            </p:cNvPr>
            <p:cNvSpPr/>
            <p:nvPr/>
          </p:nvSpPr>
          <p:spPr>
            <a:xfrm>
              <a:off x="262889446" y="2438871"/>
              <a:ext cx="8645" cy="252071"/>
            </a:xfrm>
            <a:custGeom>
              <a:avLst/>
              <a:gdLst>
                <a:gd name="connsiteX0" fmla="*/ 30202 w 8645"/>
                <a:gd name="connsiteY0" fmla="*/ 252235 h 252071"/>
                <a:gd name="connsiteX1" fmla="*/ 30202 w 8645"/>
                <a:gd name="connsiteY1" fmla="*/ 164 h 252071"/>
              </a:gdLst>
              <a:ahLst/>
              <a:cxnLst>
                <a:cxn ang="0">
                  <a:pos x="connsiteX0" y="connsiteY0"/>
                </a:cxn>
                <a:cxn ang="0">
                  <a:pos x="connsiteX1" y="connsiteY1"/>
                </a:cxn>
              </a:cxnLst>
              <a:rect l="l" t="t" r="r" b="b"/>
              <a:pathLst>
                <a:path w="8645" h="252071">
                  <a:moveTo>
                    <a:pt x="30202" y="252235"/>
                  </a:moveTo>
                  <a:lnTo>
                    <a:pt x="3020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63" name="Freeform 462">
              <a:extLst>
                <a:ext uri="{FF2B5EF4-FFF2-40B4-BE49-F238E27FC236}">
                  <a16:creationId xmlns:a16="http://schemas.microsoft.com/office/drawing/2014/main" id="{B0340E2C-BA12-934D-B746-5A82F2C57FDA}"/>
                </a:ext>
              </a:extLst>
            </p:cNvPr>
            <p:cNvSpPr/>
            <p:nvPr/>
          </p:nvSpPr>
          <p:spPr>
            <a:xfrm>
              <a:off x="263747118" y="2438871"/>
              <a:ext cx="8645" cy="252071"/>
            </a:xfrm>
            <a:custGeom>
              <a:avLst/>
              <a:gdLst>
                <a:gd name="connsiteX0" fmla="*/ 30301 w 8645"/>
                <a:gd name="connsiteY0" fmla="*/ 252235 h 252071"/>
                <a:gd name="connsiteX1" fmla="*/ 30301 w 8645"/>
                <a:gd name="connsiteY1" fmla="*/ 164 h 252071"/>
              </a:gdLst>
              <a:ahLst/>
              <a:cxnLst>
                <a:cxn ang="0">
                  <a:pos x="connsiteX0" y="connsiteY0"/>
                </a:cxn>
                <a:cxn ang="0">
                  <a:pos x="connsiteX1" y="connsiteY1"/>
                </a:cxn>
              </a:cxnLst>
              <a:rect l="l" t="t" r="r" b="b"/>
              <a:pathLst>
                <a:path w="8645" h="252071">
                  <a:moveTo>
                    <a:pt x="30301" y="252235"/>
                  </a:moveTo>
                  <a:lnTo>
                    <a:pt x="3030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64" name="Freeform 463">
              <a:extLst>
                <a:ext uri="{FF2B5EF4-FFF2-40B4-BE49-F238E27FC236}">
                  <a16:creationId xmlns:a16="http://schemas.microsoft.com/office/drawing/2014/main" id="{2D734D2A-7434-2949-9F00-93CEDF5D9E81}"/>
                </a:ext>
              </a:extLst>
            </p:cNvPr>
            <p:cNvSpPr/>
            <p:nvPr/>
          </p:nvSpPr>
          <p:spPr>
            <a:xfrm>
              <a:off x="264604790" y="2438871"/>
              <a:ext cx="8645" cy="252071"/>
            </a:xfrm>
            <a:custGeom>
              <a:avLst/>
              <a:gdLst>
                <a:gd name="connsiteX0" fmla="*/ 30400 w 8645"/>
                <a:gd name="connsiteY0" fmla="*/ 252235 h 252071"/>
                <a:gd name="connsiteX1" fmla="*/ 30400 w 8645"/>
                <a:gd name="connsiteY1" fmla="*/ 164 h 252071"/>
              </a:gdLst>
              <a:ahLst/>
              <a:cxnLst>
                <a:cxn ang="0">
                  <a:pos x="connsiteX0" y="connsiteY0"/>
                </a:cxn>
                <a:cxn ang="0">
                  <a:pos x="connsiteX1" y="connsiteY1"/>
                </a:cxn>
              </a:cxnLst>
              <a:rect l="l" t="t" r="r" b="b"/>
              <a:pathLst>
                <a:path w="8645" h="252071">
                  <a:moveTo>
                    <a:pt x="30400" y="252235"/>
                  </a:moveTo>
                  <a:lnTo>
                    <a:pt x="3040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65" name="Freeform 464">
              <a:extLst>
                <a:ext uri="{FF2B5EF4-FFF2-40B4-BE49-F238E27FC236}">
                  <a16:creationId xmlns:a16="http://schemas.microsoft.com/office/drawing/2014/main" id="{2095C41E-2EE5-104E-A0BA-FCF61A43DFC3}"/>
                </a:ext>
              </a:extLst>
            </p:cNvPr>
            <p:cNvSpPr/>
            <p:nvPr/>
          </p:nvSpPr>
          <p:spPr>
            <a:xfrm>
              <a:off x="265462462" y="2438871"/>
              <a:ext cx="8645" cy="252071"/>
            </a:xfrm>
            <a:custGeom>
              <a:avLst/>
              <a:gdLst>
                <a:gd name="connsiteX0" fmla="*/ 30499 w 8645"/>
                <a:gd name="connsiteY0" fmla="*/ 252235 h 252071"/>
                <a:gd name="connsiteX1" fmla="*/ 30499 w 8645"/>
                <a:gd name="connsiteY1" fmla="*/ 164 h 252071"/>
              </a:gdLst>
              <a:ahLst/>
              <a:cxnLst>
                <a:cxn ang="0">
                  <a:pos x="connsiteX0" y="connsiteY0"/>
                </a:cxn>
                <a:cxn ang="0">
                  <a:pos x="connsiteX1" y="connsiteY1"/>
                </a:cxn>
              </a:cxnLst>
              <a:rect l="l" t="t" r="r" b="b"/>
              <a:pathLst>
                <a:path w="8645" h="252071">
                  <a:moveTo>
                    <a:pt x="30499" y="252235"/>
                  </a:moveTo>
                  <a:lnTo>
                    <a:pt x="3049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66" name="Freeform 465">
              <a:extLst>
                <a:ext uri="{FF2B5EF4-FFF2-40B4-BE49-F238E27FC236}">
                  <a16:creationId xmlns:a16="http://schemas.microsoft.com/office/drawing/2014/main" id="{A7A60B87-8245-D746-A3AE-54909FAA1C0A}"/>
                </a:ext>
              </a:extLst>
            </p:cNvPr>
            <p:cNvSpPr/>
            <p:nvPr/>
          </p:nvSpPr>
          <p:spPr>
            <a:xfrm>
              <a:off x="266320134" y="2438871"/>
              <a:ext cx="8645" cy="252071"/>
            </a:xfrm>
            <a:custGeom>
              <a:avLst/>
              <a:gdLst>
                <a:gd name="connsiteX0" fmla="*/ 30598 w 8645"/>
                <a:gd name="connsiteY0" fmla="*/ 252235 h 252071"/>
                <a:gd name="connsiteX1" fmla="*/ 30598 w 8645"/>
                <a:gd name="connsiteY1" fmla="*/ 164 h 252071"/>
              </a:gdLst>
              <a:ahLst/>
              <a:cxnLst>
                <a:cxn ang="0">
                  <a:pos x="connsiteX0" y="connsiteY0"/>
                </a:cxn>
                <a:cxn ang="0">
                  <a:pos x="connsiteX1" y="connsiteY1"/>
                </a:cxn>
              </a:cxnLst>
              <a:rect l="l" t="t" r="r" b="b"/>
              <a:pathLst>
                <a:path w="8645" h="252071">
                  <a:moveTo>
                    <a:pt x="30598" y="252235"/>
                  </a:moveTo>
                  <a:lnTo>
                    <a:pt x="3059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67" name="Freeform 466">
              <a:extLst>
                <a:ext uri="{FF2B5EF4-FFF2-40B4-BE49-F238E27FC236}">
                  <a16:creationId xmlns:a16="http://schemas.microsoft.com/office/drawing/2014/main" id="{FA7AD6FD-CE1A-5A4B-856C-DC089E88631A}"/>
                </a:ext>
              </a:extLst>
            </p:cNvPr>
            <p:cNvSpPr/>
            <p:nvPr/>
          </p:nvSpPr>
          <p:spPr>
            <a:xfrm>
              <a:off x="267177806" y="2438871"/>
              <a:ext cx="8645" cy="252071"/>
            </a:xfrm>
            <a:custGeom>
              <a:avLst/>
              <a:gdLst>
                <a:gd name="connsiteX0" fmla="*/ 30698 w 8645"/>
                <a:gd name="connsiteY0" fmla="*/ 252235 h 252071"/>
                <a:gd name="connsiteX1" fmla="*/ 30698 w 8645"/>
                <a:gd name="connsiteY1" fmla="*/ 164 h 252071"/>
              </a:gdLst>
              <a:ahLst/>
              <a:cxnLst>
                <a:cxn ang="0">
                  <a:pos x="connsiteX0" y="connsiteY0"/>
                </a:cxn>
                <a:cxn ang="0">
                  <a:pos x="connsiteX1" y="connsiteY1"/>
                </a:cxn>
              </a:cxnLst>
              <a:rect l="l" t="t" r="r" b="b"/>
              <a:pathLst>
                <a:path w="8645" h="252071">
                  <a:moveTo>
                    <a:pt x="30698" y="252235"/>
                  </a:moveTo>
                  <a:lnTo>
                    <a:pt x="3069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68" name="Freeform 467">
              <a:extLst>
                <a:ext uri="{FF2B5EF4-FFF2-40B4-BE49-F238E27FC236}">
                  <a16:creationId xmlns:a16="http://schemas.microsoft.com/office/drawing/2014/main" id="{98F0E6FA-392A-574B-B6F3-D3C8E74A0F5E}"/>
                </a:ext>
              </a:extLst>
            </p:cNvPr>
            <p:cNvSpPr/>
            <p:nvPr/>
          </p:nvSpPr>
          <p:spPr>
            <a:xfrm>
              <a:off x="268035478" y="2438871"/>
              <a:ext cx="8645" cy="252071"/>
            </a:xfrm>
            <a:custGeom>
              <a:avLst/>
              <a:gdLst>
                <a:gd name="connsiteX0" fmla="*/ 30797 w 8645"/>
                <a:gd name="connsiteY0" fmla="*/ 252235 h 252071"/>
                <a:gd name="connsiteX1" fmla="*/ 30797 w 8645"/>
                <a:gd name="connsiteY1" fmla="*/ 164 h 252071"/>
              </a:gdLst>
              <a:ahLst/>
              <a:cxnLst>
                <a:cxn ang="0">
                  <a:pos x="connsiteX0" y="connsiteY0"/>
                </a:cxn>
                <a:cxn ang="0">
                  <a:pos x="connsiteX1" y="connsiteY1"/>
                </a:cxn>
              </a:cxnLst>
              <a:rect l="l" t="t" r="r" b="b"/>
              <a:pathLst>
                <a:path w="8645" h="252071">
                  <a:moveTo>
                    <a:pt x="30797" y="252235"/>
                  </a:moveTo>
                  <a:lnTo>
                    <a:pt x="3079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69" name="Freeform 468">
              <a:extLst>
                <a:ext uri="{FF2B5EF4-FFF2-40B4-BE49-F238E27FC236}">
                  <a16:creationId xmlns:a16="http://schemas.microsoft.com/office/drawing/2014/main" id="{5B6EEA24-5281-CD4B-BC5F-692FE8227CAD}"/>
                </a:ext>
              </a:extLst>
            </p:cNvPr>
            <p:cNvSpPr/>
            <p:nvPr/>
          </p:nvSpPr>
          <p:spPr>
            <a:xfrm>
              <a:off x="268893149" y="2438871"/>
              <a:ext cx="8645" cy="252071"/>
            </a:xfrm>
            <a:custGeom>
              <a:avLst/>
              <a:gdLst>
                <a:gd name="connsiteX0" fmla="*/ 30896 w 8645"/>
                <a:gd name="connsiteY0" fmla="*/ 252235 h 252071"/>
                <a:gd name="connsiteX1" fmla="*/ 30896 w 8645"/>
                <a:gd name="connsiteY1" fmla="*/ 164 h 252071"/>
              </a:gdLst>
              <a:ahLst/>
              <a:cxnLst>
                <a:cxn ang="0">
                  <a:pos x="connsiteX0" y="connsiteY0"/>
                </a:cxn>
                <a:cxn ang="0">
                  <a:pos x="connsiteX1" y="connsiteY1"/>
                </a:cxn>
              </a:cxnLst>
              <a:rect l="l" t="t" r="r" b="b"/>
              <a:pathLst>
                <a:path w="8645" h="252071">
                  <a:moveTo>
                    <a:pt x="30896" y="252235"/>
                  </a:moveTo>
                  <a:lnTo>
                    <a:pt x="3089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70" name="Freeform 469">
              <a:extLst>
                <a:ext uri="{FF2B5EF4-FFF2-40B4-BE49-F238E27FC236}">
                  <a16:creationId xmlns:a16="http://schemas.microsoft.com/office/drawing/2014/main" id="{DB597C35-B0C5-D948-A352-C106C74DDC17}"/>
                </a:ext>
              </a:extLst>
            </p:cNvPr>
            <p:cNvSpPr/>
            <p:nvPr/>
          </p:nvSpPr>
          <p:spPr>
            <a:xfrm>
              <a:off x="269750821" y="2438871"/>
              <a:ext cx="8645" cy="252071"/>
            </a:xfrm>
            <a:custGeom>
              <a:avLst/>
              <a:gdLst>
                <a:gd name="connsiteX0" fmla="*/ 30995 w 8645"/>
                <a:gd name="connsiteY0" fmla="*/ 252235 h 252071"/>
                <a:gd name="connsiteX1" fmla="*/ 30995 w 8645"/>
                <a:gd name="connsiteY1" fmla="*/ 164 h 252071"/>
              </a:gdLst>
              <a:ahLst/>
              <a:cxnLst>
                <a:cxn ang="0">
                  <a:pos x="connsiteX0" y="connsiteY0"/>
                </a:cxn>
                <a:cxn ang="0">
                  <a:pos x="connsiteX1" y="connsiteY1"/>
                </a:cxn>
              </a:cxnLst>
              <a:rect l="l" t="t" r="r" b="b"/>
              <a:pathLst>
                <a:path w="8645" h="252071">
                  <a:moveTo>
                    <a:pt x="30995" y="252235"/>
                  </a:moveTo>
                  <a:lnTo>
                    <a:pt x="3099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71" name="Freeform 470">
              <a:extLst>
                <a:ext uri="{FF2B5EF4-FFF2-40B4-BE49-F238E27FC236}">
                  <a16:creationId xmlns:a16="http://schemas.microsoft.com/office/drawing/2014/main" id="{4F498546-8651-F74B-9249-AD1A65056840}"/>
                </a:ext>
              </a:extLst>
            </p:cNvPr>
            <p:cNvSpPr/>
            <p:nvPr/>
          </p:nvSpPr>
          <p:spPr>
            <a:xfrm>
              <a:off x="270608493" y="2438871"/>
              <a:ext cx="8645" cy="252071"/>
            </a:xfrm>
            <a:custGeom>
              <a:avLst/>
              <a:gdLst>
                <a:gd name="connsiteX0" fmla="*/ 31094 w 8645"/>
                <a:gd name="connsiteY0" fmla="*/ 252235 h 252071"/>
                <a:gd name="connsiteX1" fmla="*/ 31094 w 8645"/>
                <a:gd name="connsiteY1" fmla="*/ 164 h 252071"/>
              </a:gdLst>
              <a:ahLst/>
              <a:cxnLst>
                <a:cxn ang="0">
                  <a:pos x="connsiteX0" y="connsiteY0"/>
                </a:cxn>
                <a:cxn ang="0">
                  <a:pos x="connsiteX1" y="connsiteY1"/>
                </a:cxn>
              </a:cxnLst>
              <a:rect l="l" t="t" r="r" b="b"/>
              <a:pathLst>
                <a:path w="8645" h="252071">
                  <a:moveTo>
                    <a:pt x="31094" y="252235"/>
                  </a:moveTo>
                  <a:lnTo>
                    <a:pt x="3109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72" name="Freeform 471">
              <a:extLst>
                <a:ext uri="{FF2B5EF4-FFF2-40B4-BE49-F238E27FC236}">
                  <a16:creationId xmlns:a16="http://schemas.microsoft.com/office/drawing/2014/main" id="{FCD28F9F-F219-9B43-AD5A-10F69842D21F}"/>
                </a:ext>
              </a:extLst>
            </p:cNvPr>
            <p:cNvSpPr/>
            <p:nvPr/>
          </p:nvSpPr>
          <p:spPr>
            <a:xfrm>
              <a:off x="271466165" y="2438871"/>
              <a:ext cx="8645" cy="252071"/>
            </a:xfrm>
            <a:custGeom>
              <a:avLst/>
              <a:gdLst>
                <a:gd name="connsiteX0" fmla="*/ 31194 w 8645"/>
                <a:gd name="connsiteY0" fmla="*/ 252235 h 252071"/>
                <a:gd name="connsiteX1" fmla="*/ 31194 w 8645"/>
                <a:gd name="connsiteY1" fmla="*/ 164 h 252071"/>
              </a:gdLst>
              <a:ahLst/>
              <a:cxnLst>
                <a:cxn ang="0">
                  <a:pos x="connsiteX0" y="connsiteY0"/>
                </a:cxn>
                <a:cxn ang="0">
                  <a:pos x="connsiteX1" y="connsiteY1"/>
                </a:cxn>
              </a:cxnLst>
              <a:rect l="l" t="t" r="r" b="b"/>
              <a:pathLst>
                <a:path w="8645" h="252071">
                  <a:moveTo>
                    <a:pt x="31194" y="252235"/>
                  </a:moveTo>
                  <a:lnTo>
                    <a:pt x="3119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73" name="Freeform 472">
              <a:extLst>
                <a:ext uri="{FF2B5EF4-FFF2-40B4-BE49-F238E27FC236}">
                  <a16:creationId xmlns:a16="http://schemas.microsoft.com/office/drawing/2014/main" id="{36F4CDA2-0CD0-3845-8DC3-FE06C9F5B300}"/>
                </a:ext>
              </a:extLst>
            </p:cNvPr>
            <p:cNvSpPr/>
            <p:nvPr/>
          </p:nvSpPr>
          <p:spPr>
            <a:xfrm>
              <a:off x="272323837" y="2438871"/>
              <a:ext cx="8645" cy="252071"/>
            </a:xfrm>
            <a:custGeom>
              <a:avLst/>
              <a:gdLst>
                <a:gd name="connsiteX0" fmla="*/ 31293 w 8645"/>
                <a:gd name="connsiteY0" fmla="*/ 252235 h 252071"/>
                <a:gd name="connsiteX1" fmla="*/ 31293 w 8645"/>
                <a:gd name="connsiteY1" fmla="*/ 164 h 252071"/>
              </a:gdLst>
              <a:ahLst/>
              <a:cxnLst>
                <a:cxn ang="0">
                  <a:pos x="connsiteX0" y="connsiteY0"/>
                </a:cxn>
                <a:cxn ang="0">
                  <a:pos x="connsiteX1" y="connsiteY1"/>
                </a:cxn>
              </a:cxnLst>
              <a:rect l="l" t="t" r="r" b="b"/>
              <a:pathLst>
                <a:path w="8645" h="252071">
                  <a:moveTo>
                    <a:pt x="31293" y="252235"/>
                  </a:moveTo>
                  <a:lnTo>
                    <a:pt x="3129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74" name="Freeform 473">
              <a:extLst>
                <a:ext uri="{FF2B5EF4-FFF2-40B4-BE49-F238E27FC236}">
                  <a16:creationId xmlns:a16="http://schemas.microsoft.com/office/drawing/2014/main" id="{19054189-ECD5-4141-9392-75E17936C950}"/>
                </a:ext>
              </a:extLst>
            </p:cNvPr>
            <p:cNvSpPr/>
            <p:nvPr/>
          </p:nvSpPr>
          <p:spPr>
            <a:xfrm>
              <a:off x="273181509" y="2438871"/>
              <a:ext cx="8645" cy="252071"/>
            </a:xfrm>
            <a:custGeom>
              <a:avLst/>
              <a:gdLst>
                <a:gd name="connsiteX0" fmla="*/ 31392 w 8645"/>
                <a:gd name="connsiteY0" fmla="*/ 252235 h 252071"/>
                <a:gd name="connsiteX1" fmla="*/ 31392 w 8645"/>
                <a:gd name="connsiteY1" fmla="*/ 164 h 252071"/>
              </a:gdLst>
              <a:ahLst/>
              <a:cxnLst>
                <a:cxn ang="0">
                  <a:pos x="connsiteX0" y="connsiteY0"/>
                </a:cxn>
                <a:cxn ang="0">
                  <a:pos x="connsiteX1" y="connsiteY1"/>
                </a:cxn>
              </a:cxnLst>
              <a:rect l="l" t="t" r="r" b="b"/>
              <a:pathLst>
                <a:path w="8645" h="252071">
                  <a:moveTo>
                    <a:pt x="31392" y="252235"/>
                  </a:moveTo>
                  <a:lnTo>
                    <a:pt x="3139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75" name="Freeform 474">
              <a:extLst>
                <a:ext uri="{FF2B5EF4-FFF2-40B4-BE49-F238E27FC236}">
                  <a16:creationId xmlns:a16="http://schemas.microsoft.com/office/drawing/2014/main" id="{47E6CD7A-B737-F049-8104-C271C8A895C9}"/>
                </a:ext>
              </a:extLst>
            </p:cNvPr>
            <p:cNvSpPr/>
            <p:nvPr/>
          </p:nvSpPr>
          <p:spPr>
            <a:xfrm>
              <a:off x="274039181" y="2438871"/>
              <a:ext cx="8645" cy="252071"/>
            </a:xfrm>
            <a:custGeom>
              <a:avLst/>
              <a:gdLst>
                <a:gd name="connsiteX0" fmla="*/ 31491 w 8645"/>
                <a:gd name="connsiteY0" fmla="*/ 252235 h 252071"/>
                <a:gd name="connsiteX1" fmla="*/ 31491 w 8645"/>
                <a:gd name="connsiteY1" fmla="*/ 164 h 252071"/>
              </a:gdLst>
              <a:ahLst/>
              <a:cxnLst>
                <a:cxn ang="0">
                  <a:pos x="connsiteX0" y="connsiteY0"/>
                </a:cxn>
                <a:cxn ang="0">
                  <a:pos x="connsiteX1" y="connsiteY1"/>
                </a:cxn>
              </a:cxnLst>
              <a:rect l="l" t="t" r="r" b="b"/>
              <a:pathLst>
                <a:path w="8645" h="252071">
                  <a:moveTo>
                    <a:pt x="31491" y="252235"/>
                  </a:moveTo>
                  <a:lnTo>
                    <a:pt x="3149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76" name="Freeform 475">
              <a:extLst>
                <a:ext uri="{FF2B5EF4-FFF2-40B4-BE49-F238E27FC236}">
                  <a16:creationId xmlns:a16="http://schemas.microsoft.com/office/drawing/2014/main" id="{8DA4CA71-59D5-2C40-AC4E-3A10DF6F5123}"/>
                </a:ext>
              </a:extLst>
            </p:cNvPr>
            <p:cNvSpPr/>
            <p:nvPr/>
          </p:nvSpPr>
          <p:spPr>
            <a:xfrm>
              <a:off x="274896853" y="2438871"/>
              <a:ext cx="8645" cy="252071"/>
            </a:xfrm>
            <a:custGeom>
              <a:avLst/>
              <a:gdLst>
                <a:gd name="connsiteX0" fmla="*/ 31590 w 8645"/>
                <a:gd name="connsiteY0" fmla="*/ 252235 h 252071"/>
                <a:gd name="connsiteX1" fmla="*/ 31590 w 8645"/>
                <a:gd name="connsiteY1" fmla="*/ 164 h 252071"/>
              </a:gdLst>
              <a:ahLst/>
              <a:cxnLst>
                <a:cxn ang="0">
                  <a:pos x="connsiteX0" y="connsiteY0"/>
                </a:cxn>
                <a:cxn ang="0">
                  <a:pos x="connsiteX1" y="connsiteY1"/>
                </a:cxn>
              </a:cxnLst>
              <a:rect l="l" t="t" r="r" b="b"/>
              <a:pathLst>
                <a:path w="8645" h="252071">
                  <a:moveTo>
                    <a:pt x="31590" y="252235"/>
                  </a:moveTo>
                  <a:lnTo>
                    <a:pt x="3159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77" name="Freeform 476">
              <a:extLst>
                <a:ext uri="{FF2B5EF4-FFF2-40B4-BE49-F238E27FC236}">
                  <a16:creationId xmlns:a16="http://schemas.microsoft.com/office/drawing/2014/main" id="{31257FBD-3646-654D-A53F-DFAD0459BAA4}"/>
                </a:ext>
              </a:extLst>
            </p:cNvPr>
            <p:cNvSpPr/>
            <p:nvPr/>
          </p:nvSpPr>
          <p:spPr>
            <a:xfrm>
              <a:off x="275754525" y="2438871"/>
              <a:ext cx="8645" cy="252071"/>
            </a:xfrm>
            <a:custGeom>
              <a:avLst/>
              <a:gdLst>
                <a:gd name="connsiteX0" fmla="*/ 31690 w 8645"/>
                <a:gd name="connsiteY0" fmla="*/ 252235 h 252071"/>
                <a:gd name="connsiteX1" fmla="*/ 31690 w 8645"/>
                <a:gd name="connsiteY1" fmla="*/ 164 h 252071"/>
              </a:gdLst>
              <a:ahLst/>
              <a:cxnLst>
                <a:cxn ang="0">
                  <a:pos x="connsiteX0" y="connsiteY0"/>
                </a:cxn>
                <a:cxn ang="0">
                  <a:pos x="connsiteX1" y="connsiteY1"/>
                </a:cxn>
              </a:cxnLst>
              <a:rect l="l" t="t" r="r" b="b"/>
              <a:pathLst>
                <a:path w="8645" h="252071">
                  <a:moveTo>
                    <a:pt x="31690" y="252235"/>
                  </a:moveTo>
                  <a:lnTo>
                    <a:pt x="3169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78" name="Freeform 477">
              <a:extLst>
                <a:ext uri="{FF2B5EF4-FFF2-40B4-BE49-F238E27FC236}">
                  <a16:creationId xmlns:a16="http://schemas.microsoft.com/office/drawing/2014/main" id="{F79C9D0C-D587-AA40-8C05-4672D94A4F8C}"/>
                </a:ext>
              </a:extLst>
            </p:cNvPr>
            <p:cNvSpPr/>
            <p:nvPr/>
          </p:nvSpPr>
          <p:spPr>
            <a:xfrm>
              <a:off x="276612197" y="2438871"/>
              <a:ext cx="8645" cy="252071"/>
            </a:xfrm>
            <a:custGeom>
              <a:avLst/>
              <a:gdLst>
                <a:gd name="connsiteX0" fmla="*/ 31789 w 8645"/>
                <a:gd name="connsiteY0" fmla="*/ 252235 h 252071"/>
                <a:gd name="connsiteX1" fmla="*/ 31789 w 8645"/>
                <a:gd name="connsiteY1" fmla="*/ 164 h 252071"/>
              </a:gdLst>
              <a:ahLst/>
              <a:cxnLst>
                <a:cxn ang="0">
                  <a:pos x="connsiteX0" y="connsiteY0"/>
                </a:cxn>
                <a:cxn ang="0">
                  <a:pos x="connsiteX1" y="connsiteY1"/>
                </a:cxn>
              </a:cxnLst>
              <a:rect l="l" t="t" r="r" b="b"/>
              <a:pathLst>
                <a:path w="8645" h="252071">
                  <a:moveTo>
                    <a:pt x="31789" y="252235"/>
                  </a:moveTo>
                  <a:lnTo>
                    <a:pt x="3178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79" name="Freeform 478">
              <a:extLst>
                <a:ext uri="{FF2B5EF4-FFF2-40B4-BE49-F238E27FC236}">
                  <a16:creationId xmlns:a16="http://schemas.microsoft.com/office/drawing/2014/main" id="{1473AD72-0880-BE4B-95AF-6C81A5357573}"/>
                </a:ext>
              </a:extLst>
            </p:cNvPr>
            <p:cNvSpPr/>
            <p:nvPr/>
          </p:nvSpPr>
          <p:spPr>
            <a:xfrm>
              <a:off x="277469869" y="2438871"/>
              <a:ext cx="8645" cy="252071"/>
            </a:xfrm>
            <a:custGeom>
              <a:avLst/>
              <a:gdLst>
                <a:gd name="connsiteX0" fmla="*/ 31888 w 8645"/>
                <a:gd name="connsiteY0" fmla="*/ 252235 h 252071"/>
                <a:gd name="connsiteX1" fmla="*/ 31888 w 8645"/>
                <a:gd name="connsiteY1" fmla="*/ 164 h 252071"/>
              </a:gdLst>
              <a:ahLst/>
              <a:cxnLst>
                <a:cxn ang="0">
                  <a:pos x="connsiteX0" y="connsiteY0"/>
                </a:cxn>
                <a:cxn ang="0">
                  <a:pos x="connsiteX1" y="connsiteY1"/>
                </a:cxn>
              </a:cxnLst>
              <a:rect l="l" t="t" r="r" b="b"/>
              <a:pathLst>
                <a:path w="8645" h="252071">
                  <a:moveTo>
                    <a:pt x="31888" y="252235"/>
                  </a:moveTo>
                  <a:lnTo>
                    <a:pt x="3188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80" name="Freeform 479">
              <a:extLst>
                <a:ext uri="{FF2B5EF4-FFF2-40B4-BE49-F238E27FC236}">
                  <a16:creationId xmlns:a16="http://schemas.microsoft.com/office/drawing/2014/main" id="{D133215A-6AF6-E44A-B64D-533DE1ADED0A}"/>
                </a:ext>
              </a:extLst>
            </p:cNvPr>
            <p:cNvSpPr/>
            <p:nvPr/>
          </p:nvSpPr>
          <p:spPr>
            <a:xfrm>
              <a:off x="278327541" y="2438871"/>
              <a:ext cx="8645" cy="252071"/>
            </a:xfrm>
            <a:custGeom>
              <a:avLst/>
              <a:gdLst>
                <a:gd name="connsiteX0" fmla="*/ 31987 w 8645"/>
                <a:gd name="connsiteY0" fmla="*/ 252235 h 252071"/>
                <a:gd name="connsiteX1" fmla="*/ 31987 w 8645"/>
                <a:gd name="connsiteY1" fmla="*/ 164 h 252071"/>
              </a:gdLst>
              <a:ahLst/>
              <a:cxnLst>
                <a:cxn ang="0">
                  <a:pos x="connsiteX0" y="connsiteY0"/>
                </a:cxn>
                <a:cxn ang="0">
                  <a:pos x="connsiteX1" y="connsiteY1"/>
                </a:cxn>
              </a:cxnLst>
              <a:rect l="l" t="t" r="r" b="b"/>
              <a:pathLst>
                <a:path w="8645" h="252071">
                  <a:moveTo>
                    <a:pt x="31987" y="252235"/>
                  </a:moveTo>
                  <a:lnTo>
                    <a:pt x="3198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81" name="Freeform 480">
              <a:extLst>
                <a:ext uri="{FF2B5EF4-FFF2-40B4-BE49-F238E27FC236}">
                  <a16:creationId xmlns:a16="http://schemas.microsoft.com/office/drawing/2014/main" id="{FF66443B-9E3E-7A45-B42C-383712356BD5}"/>
                </a:ext>
              </a:extLst>
            </p:cNvPr>
            <p:cNvSpPr/>
            <p:nvPr/>
          </p:nvSpPr>
          <p:spPr>
            <a:xfrm>
              <a:off x="279185212" y="2438871"/>
              <a:ext cx="8645" cy="252071"/>
            </a:xfrm>
            <a:custGeom>
              <a:avLst/>
              <a:gdLst>
                <a:gd name="connsiteX0" fmla="*/ 32086 w 8645"/>
                <a:gd name="connsiteY0" fmla="*/ 252235 h 252071"/>
                <a:gd name="connsiteX1" fmla="*/ 32086 w 8645"/>
                <a:gd name="connsiteY1" fmla="*/ 164 h 252071"/>
              </a:gdLst>
              <a:ahLst/>
              <a:cxnLst>
                <a:cxn ang="0">
                  <a:pos x="connsiteX0" y="connsiteY0"/>
                </a:cxn>
                <a:cxn ang="0">
                  <a:pos x="connsiteX1" y="connsiteY1"/>
                </a:cxn>
              </a:cxnLst>
              <a:rect l="l" t="t" r="r" b="b"/>
              <a:pathLst>
                <a:path w="8645" h="252071">
                  <a:moveTo>
                    <a:pt x="32086" y="252235"/>
                  </a:moveTo>
                  <a:lnTo>
                    <a:pt x="3208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82" name="Freeform 481">
              <a:extLst>
                <a:ext uri="{FF2B5EF4-FFF2-40B4-BE49-F238E27FC236}">
                  <a16:creationId xmlns:a16="http://schemas.microsoft.com/office/drawing/2014/main" id="{43D6BB00-6DA7-4548-B4C9-71B8EE8F2635}"/>
                </a:ext>
              </a:extLst>
            </p:cNvPr>
            <p:cNvSpPr/>
            <p:nvPr/>
          </p:nvSpPr>
          <p:spPr>
            <a:xfrm>
              <a:off x="280042884" y="2438871"/>
              <a:ext cx="8645" cy="252071"/>
            </a:xfrm>
            <a:custGeom>
              <a:avLst/>
              <a:gdLst>
                <a:gd name="connsiteX0" fmla="*/ 32186 w 8645"/>
                <a:gd name="connsiteY0" fmla="*/ 252235 h 252071"/>
                <a:gd name="connsiteX1" fmla="*/ 32186 w 8645"/>
                <a:gd name="connsiteY1" fmla="*/ 164 h 252071"/>
              </a:gdLst>
              <a:ahLst/>
              <a:cxnLst>
                <a:cxn ang="0">
                  <a:pos x="connsiteX0" y="connsiteY0"/>
                </a:cxn>
                <a:cxn ang="0">
                  <a:pos x="connsiteX1" y="connsiteY1"/>
                </a:cxn>
              </a:cxnLst>
              <a:rect l="l" t="t" r="r" b="b"/>
              <a:pathLst>
                <a:path w="8645" h="252071">
                  <a:moveTo>
                    <a:pt x="32186" y="252235"/>
                  </a:moveTo>
                  <a:lnTo>
                    <a:pt x="3218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83" name="Freeform 482">
              <a:extLst>
                <a:ext uri="{FF2B5EF4-FFF2-40B4-BE49-F238E27FC236}">
                  <a16:creationId xmlns:a16="http://schemas.microsoft.com/office/drawing/2014/main" id="{B0C0A3B9-8E63-494A-AC4E-24415F2CD1B1}"/>
                </a:ext>
              </a:extLst>
            </p:cNvPr>
            <p:cNvSpPr/>
            <p:nvPr/>
          </p:nvSpPr>
          <p:spPr>
            <a:xfrm>
              <a:off x="280900556" y="2438871"/>
              <a:ext cx="8645" cy="252071"/>
            </a:xfrm>
            <a:custGeom>
              <a:avLst/>
              <a:gdLst>
                <a:gd name="connsiteX0" fmla="*/ 32285 w 8645"/>
                <a:gd name="connsiteY0" fmla="*/ 252235 h 252071"/>
                <a:gd name="connsiteX1" fmla="*/ 32285 w 8645"/>
                <a:gd name="connsiteY1" fmla="*/ 164 h 252071"/>
              </a:gdLst>
              <a:ahLst/>
              <a:cxnLst>
                <a:cxn ang="0">
                  <a:pos x="connsiteX0" y="connsiteY0"/>
                </a:cxn>
                <a:cxn ang="0">
                  <a:pos x="connsiteX1" y="connsiteY1"/>
                </a:cxn>
              </a:cxnLst>
              <a:rect l="l" t="t" r="r" b="b"/>
              <a:pathLst>
                <a:path w="8645" h="252071">
                  <a:moveTo>
                    <a:pt x="32285" y="252235"/>
                  </a:moveTo>
                  <a:lnTo>
                    <a:pt x="3228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84" name="Freeform 483">
              <a:extLst>
                <a:ext uri="{FF2B5EF4-FFF2-40B4-BE49-F238E27FC236}">
                  <a16:creationId xmlns:a16="http://schemas.microsoft.com/office/drawing/2014/main" id="{07FFE74C-7A6B-9A4F-A7AD-D23F50E98B05}"/>
                </a:ext>
              </a:extLst>
            </p:cNvPr>
            <p:cNvSpPr/>
            <p:nvPr/>
          </p:nvSpPr>
          <p:spPr>
            <a:xfrm>
              <a:off x="281758228" y="2438871"/>
              <a:ext cx="8645" cy="252071"/>
            </a:xfrm>
            <a:custGeom>
              <a:avLst/>
              <a:gdLst>
                <a:gd name="connsiteX0" fmla="*/ 32384 w 8645"/>
                <a:gd name="connsiteY0" fmla="*/ 252235 h 252071"/>
                <a:gd name="connsiteX1" fmla="*/ 32384 w 8645"/>
                <a:gd name="connsiteY1" fmla="*/ 164 h 252071"/>
              </a:gdLst>
              <a:ahLst/>
              <a:cxnLst>
                <a:cxn ang="0">
                  <a:pos x="connsiteX0" y="connsiteY0"/>
                </a:cxn>
                <a:cxn ang="0">
                  <a:pos x="connsiteX1" y="connsiteY1"/>
                </a:cxn>
              </a:cxnLst>
              <a:rect l="l" t="t" r="r" b="b"/>
              <a:pathLst>
                <a:path w="8645" h="252071">
                  <a:moveTo>
                    <a:pt x="32384" y="252235"/>
                  </a:moveTo>
                  <a:lnTo>
                    <a:pt x="3238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85" name="Freeform 484">
              <a:extLst>
                <a:ext uri="{FF2B5EF4-FFF2-40B4-BE49-F238E27FC236}">
                  <a16:creationId xmlns:a16="http://schemas.microsoft.com/office/drawing/2014/main" id="{8EE9FC19-D86A-DF4C-A53E-BC7888B90A64}"/>
                </a:ext>
              </a:extLst>
            </p:cNvPr>
            <p:cNvSpPr/>
            <p:nvPr/>
          </p:nvSpPr>
          <p:spPr>
            <a:xfrm>
              <a:off x="282615900" y="2438871"/>
              <a:ext cx="8645" cy="252071"/>
            </a:xfrm>
            <a:custGeom>
              <a:avLst/>
              <a:gdLst>
                <a:gd name="connsiteX0" fmla="*/ 32483 w 8645"/>
                <a:gd name="connsiteY0" fmla="*/ 252235 h 252071"/>
                <a:gd name="connsiteX1" fmla="*/ 32483 w 8645"/>
                <a:gd name="connsiteY1" fmla="*/ 164 h 252071"/>
              </a:gdLst>
              <a:ahLst/>
              <a:cxnLst>
                <a:cxn ang="0">
                  <a:pos x="connsiteX0" y="connsiteY0"/>
                </a:cxn>
                <a:cxn ang="0">
                  <a:pos x="connsiteX1" y="connsiteY1"/>
                </a:cxn>
              </a:cxnLst>
              <a:rect l="l" t="t" r="r" b="b"/>
              <a:pathLst>
                <a:path w="8645" h="252071">
                  <a:moveTo>
                    <a:pt x="32483" y="252235"/>
                  </a:moveTo>
                  <a:lnTo>
                    <a:pt x="3248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86" name="Freeform 485">
              <a:extLst>
                <a:ext uri="{FF2B5EF4-FFF2-40B4-BE49-F238E27FC236}">
                  <a16:creationId xmlns:a16="http://schemas.microsoft.com/office/drawing/2014/main" id="{29E291D4-8771-B743-A695-3465A6C5975A}"/>
                </a:ext>
              </a:extLst>
            </p:cNvPr>
            <p:cNvSpPr/>
            <p:nvPr/>
          </p:nvSpPr>
          <p:spPr>
            <a:xfrm>
              <a:off x="283473572" y="2438871"/>
              <a:ext cx="8645" cy="252071"/>
            </a:xfrm>
            <a:custGeom>
              <a:avLst/>
              <a:gdLst>
                <a:gd name="connsiteX0" fmla="*/ 32582 w 8645"/>
                <a:gd name="connsiteY0" fmla="*/ 252235 h 252071"/>
                <a:gd name="connsiteX1" fmla="*/ 32582 w 8645"/>
                <a:gd name="connsiteY1" fmla="*/ 164 h 252071"/>
              </a:gdLst>
              <a:ahLst/>
              <a:cxnLst>
                <a:cxn ang="0">
                  <a:pos x="connsiteX0" y="connsiteY0"/>
                </a:cxn>
                <a:cxn ang="0">
                  <a:pos x="connsiteX1" y="connsiteY1"/>
                </a:cxn>
              </a:cxnLst>
              <a:rect l="l" t="t" r="r" b="b"/>
              <a:pathLst>
                <a:path w="8645" h="252071">
                  <a:moveTo>
                    <a:pt x="32582" y="252235"/>
                  </a:moveTo>
                  <a:lnTo>
                    <a:pt x="3258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87" name="Freeform 486">
              <a:extLst>
                <a:ext uri="{FF2B5EF4-FFF2-40B4-BE49-F238E27FC236}">
                  <a16:creationId xmlns:a16="http://schemas.microsoft.com/office/drawing/2014/main" id="{CF4D8863-16E7-014E-B530-8B0B54F00FA1}"/>
                </a:ext>
              </a:extLst>
            </p:cNvPr>
            <p:cNvSpPr/>
            <p:nvPr/>
          </p:nvSpPr>
          <p:spPr>
            <a:xfrm>
              <a:off x="284331244" y="2438871"/>
              <a:ext cx="8645" cy="252071"/>
            </a:xfrm>
            <a:custGeom>
              <a:avLst/>
              <a:gdLst>
                <a:gd name="connsiteX0" fmla="*/ 32682 w 8645"/>
                <a:gd name="connsiteY0" fmla="*/ 252235 h 252071"/>
                <a:gd name="connsiteX1" fmla="*/ 32682 w 8645"/>
                <a:gd name="connsiteY1" fmla="*/ 164 h 252071"/>
              </a:gdLst>
              <a:ahLst/>
              <a:cxnLst>
                <a:cxn ang="0">
                  <a:pos x="connsiteX0" y="connsiteY0"/>
                </a:cxn>
                <a:cxn ang="0">
                  <a:pos x="connsiteX1" y="connsiteY1"/>
                </a:cxn>
              </a:cxnLst>
              <a:rect l="l" t="t" r="r" b="b"/>
              <a:pathLst>
                <a:path w="8645" h="252071">
                  <a:moveTo>
                    <a:pt x="32682" y="252235"/>
                  </a:moveTo>
                  <a:lnTo>
                    <a:pt x="3268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88" name="Freeform 487">
              <a:extLst>
                <a:ext uri="{FF2B5EF4-FFF2-40B4-BE49-F238E27FC236}">
                  <a16:creationId xmlns:a16="http://schemas.microsoft.com/office/drawing/2014/main" id="{71B67A3B-3547-7B40-970F-59C3E7C9D2BC}"/>
                </a:ext>
              </a:extLst>
            </p:cNvPr>
            <p:cNvSpPr/>
            <p:nvPr/>
          </p:nvSpPr>
          <p:spPr>
            <a:xfrm>
              <a:off x="285188916" y="2438871"/>
              <a:ext cx="8645" cy="252071"/>
            </a:xfrm>
            <a:custGeom>
              <a:avLst/>
              <a:gdLst>
                <a:gd name="connsiteX0" fmla="*/ 32781 w 8645"/>
                <a:gd name="connsiteY0" fmla="*/ 252235 h 252071"/>
                <a:gd name="connsiteX1" fmla="*/ 32781 w 8645"/>
                <a:gd name="connsiteY1" fmla="*/ 164 h 252071"/>
              </a:gdLst>
              <a:ahLst/>
              <a:cxnLst>
                <a:cxn ang="0">
                  <a:pos x="connsiteX0" y="connsiteY0"/>
                </a:cxn>
                <a:cxn ang="0">
                  <a:pos x="connsiteX1" y="connsiteY1"/>
                </a:cxn>
              </a:cxnLst>
              <a:rect l="l" t="t" r="r" b="b"/>
              <a:pathLst>
                <a:path w="8645" h="252071">
                  <a:moveTo>
                    <a:pt x="32781" y="252235"/>
                  </a:moveTo>
                  <a:lnTo>
                    <a:pt x="3278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89" name="Freeform 488">
              <a:extLst>
                <a:ext uri="{FF2B5EF4-FFF2-40B4-BE49-F238E27FC236}">
                  <a16:creationId xmlns:a16="http://schemas.microsoft.com/office/drawing/2014/main" id="{6C2232AF-0CD1-7747-A439-A08D54ECB7FF}"/>
                </a:ext>
              </a:extLst>
            </p:cNvPr>
            <p:cNvSpPr/>
            <p:nvPr/>
          </p:nvSpPr>
          <p:spPr>
            <a:xfrm>
              <a:off x="286046588" y="2438871"/>
              <a:ext cx="8645" cy="252071"/>
            </a:xfrm>
            <a:custGeom>
              <a:avLst/>
              <a:gdLst>
                <a:gd name="connsiteX0" fmla="*/ 32880 w 8645"/>
                <a:gd name="connsiteY0" fmla="*/ 252235 h 252071"/>
                <a:gd name="connsiteX1" fmla="*/ 32880 w 8645"/>
                <a:gd name="connsiteY1" fmla="*/ 164 h 252071"/>
              </a:gdLst>
              <a:ahLst/>
              <a:cxnLst>
                <a:cxn ang="0">
                  <a:pos x="connsiteX0" y="connsiteY0"/>
                </a:cxn>
                <a:cxn ang="0">
                  <a:pos x="connsiteX1" y="connsiteY1"/>
                </a:cxn>
              </a:cxnLst>
              <a:rect l="l" t="t" r="r" b="b"/>
              <a:pathLst>
                <a:path w="8645" h="252071">
                  <a:moveTo>
                    <a:pt x="32880" y="252235"/>
                  </a:moveTo>
                  <a:lnTo>
                    <a:pt x="3288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90" name="Freeform 489">
              <a:extLst>
                <a:ext uri="{FF2B5EF4-FFF2-40B4-BE49-F238E27FC236}">
                  <a16:creationId xmlns:a16="http://schemas.microsoft.com/office/drawing/2014/main" id="{07197734-2315-4C41-9A52-182F3A29AD2D}"/>
                </a:ext>
              </a:extLst>
            </p:cNvPr>
            <p:cNvSpPr/>
            <p:nvPr/>
          </p:nvSpPr>
          <p:spPr>
            <a:xfrm>
              <a:off x="286904260" y="2438871"/>
              <a:ext cx="8645" cy="252071"/>
            </a:xfrm>
            <a:custGeom>
              <a:avLst/>
              <a:gdLst>
                <a:gd name="connsiteX0" fmla="*/ 32979 w 8645"/>
                <a:gd name="connsiteY0" fmla="*/ 252235 h 252071"/>
                <a:gd name="connsiteX1" fmla="*/ 32979 w 8645"/>
                <a:gd name="connsiteY1" fmla="*/ 164 h 252071"/>
              </a:gdLst>
              <a:ahLst/>
              <a:cxnLst>
                <a:cxn ang="0">
                  <a:pos x="connsiteX0" y="connsiteY0"/>
                </a:cxn>
                <a:cxn ang="0">
                  <a:pos x="connsiteX1" y="connsiteY1"/>
                </a:cxn>
              </a:cxnLst>
              <a:rect l="l" t="t" r="r" b="b"/>
              <a:pathLst>
                <a:path w="8645" h="252071">
                  <a:moveTo>
                    <a:pt x="32979" y="252235"/>
                  </a:moveTo>
                  <a:lnTo>
                    <a:pt x="3297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91" name="Freeform 490">
              <a:extLst>
                <a:ext uri="{FF2B5EF4-FFF2-40B4-BE49-F238E27FC236}">
                  <a16:creationId xmlns:a16="http://schemas.microsoft.com/office/drawing/2014/main" id="{B3CB8637-2087-F546-ADC0-6641B89BFC1F}"/>
                </a:ext>
              </a:extLst>
            </p:cNvPr>
            <p:cNvSpPr/>
            <p:nvPr/>
          </p:nvSpPr>
          <p:spPr>
            <a:xfrm>
              <a:off x="287761932" y="2438871"/>
              <a:ext cx="8645" cy="252071"/>
            </a:xfrm>
            <a:custGeom>
              <a:avLst/>
              <a:gdLst>
                <a:gd name="connsiteX0" fmla="*/ 33078 w 8645"/>
                <a:gd name="connsiteY0" fmla="*/ 252235 h 252071"/>
                <a:gd name="connsiteX1" fmla="*/ 33078 w 8645"/>
                <a:gd name="connsiteY1" fmla="*/ 164 h 252071"/>
              </a:gdLst>
              <a:ahLst/>
              <a:cxnLst>
                <a:cxn ang="0">
                  <a:pos x="connsiteX0" y="connsiteY0"/>
                </a:cxn>
                <a:cxn ang="0">
                  <a:pos x="connsiteX1" y="connsiteY1"/>
                </a:cxn>
              </a:cxnLst>
              <a:rect l="l" t="t" r="r" b="b"/>
              <a:pathLst>
                <a:path w="8645" h="252071">
                  <a:moveTo>
                    <a:pt x="33078" y="252235"/>
                  </a:moveTo>
                  <a:lnTo>
                    <a:pt x="3307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92" name="Freeform 491">
              <a:extLst>
                <a:ext uri="{FF2B5EF4-FFF2-40B4-BE49-F238E27FC236}">
                  <a16:creationId xmlns:a16="http://schemas.microsoft.com/office/drawing/2014/main" id="{882AB8E6-5297-084B-87F9-A88F47BE955B}"/>
                </a:ext>
              </a:extLst>
            </p:cNvPr>
            <p:cNvSpPr/>
            <p:nvPr/>
          </p:nvSpPr>
          <p:spPr>
            <a:xfrm>
              <a:off x="288619604" y="2438871"/>
              <a:ext cx="8645" cy="252071"/>
            </a:xfrm>
            <a:custGeom>
              <a:avLst/>
              <a:gdLst>
                <a:gd name="connsiteX0" fmla="*/ 33178 w 8645"/>
                <a:gd name="connsiteY0" fmla="*/ 252235 h 252071"/>
                <a:gd name="connsiteX1" fmla="*/ 33178 w 8645"/>
                <a:gd name="connsiteY1" fmla="*/ 164 h 252071"/>
              </a:gdLst>
              <a:ahLst/>
              <a:cxnLst>
                <a:cxn ang="0">
                  <a:pos x="connsiteX0" y="connsiteY0"/>
                </a:cxn>
                <a:cxn ang="0">
                  <a:pos x="connsiteX1" y="connsiteY1"/>
                </a:cxn>
              </a:cxnLst>
              <a:rect l="l" t="t" r="r" b="b"/>
              <a:pathLst>
                <a:path w="8645" h="252071">
                  <a:moveTo>
                    <a:pt x="33178" y="252235"/>
                  </a:moveTo>
                  <a:lnTo>
                    <a:pt x="3317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93" name="Freeform 492">
              <a:extLst>
                <a:ext uri="{FF2B5EF4-FFF2-40B4-BE49-F238E27FC236}">
                  <a16:creationId xmlns:a16="http://schemas.microsoft.com/office/drawing/2014/main" id="{0D21B6AB-3C1F-3C43-B614-3C62EAF18983}"/>
                </a:ext>
              </a:extLst>
            </p:cNvPr>
            <p:cNvSpPr/>
            <p:nvPr/>
          </p:nvSpPr>
          <p:spPr>
            <a:xfrm>
              <a:off x="289477276" y="2438871"/>
              <a:ext cx="8645" cy="252071"/>
            </a:xfrm>
            <a:custGeom>
              <a:avLst/>
              <a:gdLst>
                <a:gd name="connsiteX0" fmla="*/ 33277 w 8645"/>
                <a:gd name="connsiteY0" fmla="*/ 252235 h 252071"/>
                <a:gd name="connsiteX1" fmla="*/ 33277 w 8645"/>
                <a:gd name="connsiteY1" fmla="*/ 164 h 252071"/>
              </a:gdLst>
              <a:ahLst/>
              <a:cxnLst>
                <a:cxn ang="0">
                  <a:pos x="connsiteX0" y="connsiteY0"/>
                </a:cxn>
                <a:cxn ang="0">
                  <a:pos x="connsiteX1" y="connsiteY1"/>
                </a:cxn>
              </a:cxnLst>
              <a:rect l="l" t="t" r="r" b="b"/>
              <a:pathLst>
                <a:path w="8645" h="252071">
                  <a:moveTo>
                    <a:pt x="33277" y="252235"/>
                  </a:moveTo>
                  <a:lnTo>
                    <a:pt x="3327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94" name="Freeform 493">
              <a:extLst>
                <a:ext uri="{FF2B5EF4-FFF2-40B4-BE49-F238E27FC236}">
                  <a16:creationId xmlns:a16="http://schemas.microsoft.com/office/drawing/2014/main" id="{3006C431-3412-2C42-AFBD-5DE020146E5E}"/>
                </a:ext>
              </a:extLst>
            </p:cNvPr>
            <p:cNvSpPr/>
            <p:nvPr/>
          </p:nvSpPr>
          <p:spPr>
            <a:xfrm>
              <a:off x="290334947" y="2438871"/>
              <a:ext cx="8645" cy="252071"/>
            </a:xfrm>
            <a:custGeom>
              <a:avLst/>
              <a:gdLst>
                <a:gd name="connsiteX0" fmla="*/ 33376 w 8645"/>
                <a:gd name="connsiteY0" fmla="*/ 252235 h 252071"/>
                <a:gd name="connsiteX1" fmla="*/ 33376 w 8645"/>
                <a:gd name="connsiteY1" fmla="*/ 164 h 252071"/>
              </a:gdLst>
              <a:ahLst/>
              <a:cxnLst>
                <a:cxn ang="0">
                  <a:pos x="connsiteX0" y="connsiteY0"/>
                </a:cxn>
                <a:cxn ang="0">
                  <a:pos x="connsiteX1" y="connsiteY1"/>
                </a:cxn>
              </a:cxnLst>
              <a:rect l="l" t="t" r="r" b="b"/>
              <a:pathLst>
                <a:path w="8645" h="252071">
                  <a:moveTo>
                    <a:pt x="33376" y="252235"/>
                  </a:moveTo>
                  <a:lnTo>
                    <a:pt x="3337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95" name="Freeform 494">
              <a:extLst>
                <a:ext uri="{FF2B5EF4-FFF2-40B4-BE49-F238E27FC236}">
                  <a16:creationId xmlns:a16="http://schemas.microsoft.com/office/drawing/2014/main" id="{750A85D3-D6C8-A545-A9AD-8D3BDE2D0ECD}"/>
                </a:ext>
              </a:extLst>
            </p:cNvPr>
            <p:cNvSpPr/>
            <p:nvPr/>
          </p:nvSpPr>
          <p:spPr>
            <a:xfrm>
              <a:off x="291192619" y="2438871"/>
              <a:ext cx="8645" cy="252071"/>
            </a:xfrm>
            <a:custGeom>
              <a:avLst/>
              <a:gdLst>
                <a:gd name="connsiteX0" fmla="*/ 33475 w 8645"/>
                <a:gd name="connsiteY0" fmla="*/ 252235 h 252071"/>
                <a:gd name="connsiteX1" fmla="*/ 33475 w 8645"/>
                <a:gd name="connsiteY1" fmla="*/ 164 h 252071"/>
              </a:gdLst>
              <a:ahLst/>
              <a:cxnLst>
                <a:cxn ang="0">
                  <a:pos x="connsiteX0" y="connsiteY0"/>
                </a:cxn>
                <a:cxn ang="0">
                  <a:pos x="connsiteX1" y="connsiteY1"/>
                </a:cxn>
              </a:cxnLst>
              <a:rect l="l" t="t" r="r" b="b"/>
              <a:pathLst>
                <a:path w="8645" h="252071">
                  <a:moveTo>
                    <a:pt x="33475" y="252235"/>
                  </a:moveTo>
                  <a:lnTo>
                    <a:pt x="3347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96" name="Freeform 495">
              <a:extLst>
                <a:ext uri="{FF2B5EF4-FFF2-40B4-BE49-F238E27FC236}">
                  <a16:creationId xmlns:a16="http://schemas.microsoft.com/office/drawing/2014/main" id="{0AB66972-1491-2147-B140-B68B0049976F}"/>
                </a:ext>
              </a:extLst>
            </p:cNvPr>
            <p:cNvSpPr/>
            <p:nvPr/>
          </p:nvSpPr>
          <p:spPr>
            <a:xfrm>
              <a:off x="292050291" y="2438871"/>
              <a:ext cx="8645" cy="252071"/>
            </a:xfrm>
            <a:custGeom>
              <a:avLst/>
              <a:gdLst>
                <a:gd name="connsiteX0" fmla="*/ 33574 w 8645"/>
                <a:gd name="connsiteY0" fmla="*/ 252235 h 252071"/>
                <a:gd name="connsiteX1" fmla="*/ 33574 w 8645"/>
                <a:gd name="connsiteY1" fmla="*/ 164 h 252071"/>
              </a:gdLst>
              <a:ahLst/>
              <a:cxnLst>
                <a:cxn ang="0">
                  <a:pos x="connsiteX0" y="connsiteY0"/>
                </a:cxn>
                <a:cxn ang="0">
                  <a:pos x="connsiteX1" y="connsiteY1"/>
                </a:cxn>
              </a:cxnLst>
              <a:rect l="l" t="t" r="r" b="b"/>
              <a:pathLst>
                <a:path w="8645" h="252071">
                  <a:moveTo>
                    <a:pt x="33574" y="252235"/>
                  </a:moveTo>
                  <a:lnTo>
                    <a:pt x="3357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97" name="Freeform 496">
              <a:extLst>
                <a:ext uri="{FF2B5EF4-FFF2-40B4-BE49-F238E27FC236}">
                  <a16:creationId xmlns:a16="http://schemas.microsoft.com/office/drawing/2014/main" id="{F62D6964-FF2E-F24E-9681-B42178C6C06B}"/>
                </a:ext>
              </a:extLst>
            </p:cNvPr>
            <p:cNvSpPr/>
            <p:nvPr/>
          </p:nvSpPr>
          <p:spPr>
            <a:xfrm>
              <a:off x="292907963" y="2438871"/>
              <a:ext cx="8645" cy="252071"/>
            </a:xfrm>
            <a:custGeom>
              <a:avLst/>
              <a:gdLst>
                <a:gd name="connsiteX0" fmla="*/ 33674 w 8645"/>
                <a:gd name="connsiteY0" fmla="*/ 252235 h 252071"/>
                <a:gd name="connsiteX1" fmla="*/ 33674 w 8645"/>
                <a:gd name="connsiteY1" fmla="*/ 164 h 252071"/>
              </a:gdLst>
              <a:ahLst/>
              <a:cxnLst>
                <a:cxn ang="0">
                  <a:pos x="connsiteX0" y="connsiteY0"/>
                </a:cxn>
                <a:cxn ang="0">
                  <a:pos x="connsiteX1" y="connsiteY1"/>
                </a:cxn>
              </a:cxnLst>
              <a:rect l="l" t="t" r="r" b="b"/>
              <a:pathLst>
                <a:path w="8645" h="252071">
                  <a:moveTo>
                    <a:pt x="33674" y="252235"/>
                  </a:moveTo>
                  <a:lnTo>
                    <a:pt x="3367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98" name="Freeform 497">
              <a:extLst>
                <a:ext uri="{FF2B5EF4-FFF2-40B4-BE49-F238E27FC236}">
                  <a16:creationId xmlns:a16="http://schemas.microsoft.com/office/drawing/2014/main" id="{DB17CE3A-6A57-1C46-917D-5010A0E807C6}"/>
                </a:ext>
              </a:extLst>
            </p:cNvPr>
            <p:cNvSpPr/>
            <p:nvPr/>
          </p:nvSpPr>
          <p:spPr>
            <a:xfrm>
              <a:off x="293765635" y="2438871"/>
              <a:ext cx="8645" cy="252071"/>
            </a:xfrm>
            <a:custGeom>
              <a:avLst/>
              <a:gdLst>
                <a:gd name="connsiteX0" fmla="*/ 33773 w 8645"/>
                <a:gd name="connsiteY0" fmla="*/ 252235 h 252071"/>
                <a:gd name="connsiteX1" fmla="*/ 33773 w 8645"/>
                <a:gd name="connsiteY1" fmla="*/ 164 h 252071"/>
              </a:gdLst>
              <a:ahLst/>
              <a:cxnLst>
                <a:cxn ang="0">
                  <a:pos x="connsiteX0" y="connsiteY0"/>
                </a:cxn>
                <a:cxn ang="0">
                  <a:pos x="connsiteX1" y="connsiteY1"/>
                </a:cxn>
              </a:cxnLst>
              <a:rect l="l" t="t" r="r" b="b"/>
              <a:pathLst>
                <a:path w="8645" h="252071">
                  <a:moveTo>
                    <a:pt x="33773" y="252235"/>
                  </a:moveTo>
                  <a:lnTo>
                    <a:pt x="3377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499" name="Freeform 498">
              <a:extLst>
                <a:ext uri="{FF2B5EF4-FFF2-40B4-BE49-F238E27FC236}">
                  <a16:creationId xmlns:a16="http://schemas.microsoft.com/office/drawing/2014/main" id="{5089F4DE-EF36-FA47-BC54-484239D775D9}"/>
                </a:ext>
              </a:extLst>
            </p:cNvPr>
            <p:cNvSpPr/>
            <p:nvPr/>
          </p:nvSpPr>
          <p:spPr>
            <a:xfrm>
              <a:off x="294623307" y="2438871"/>
              <a:ext cx="8645" cy="252071"/>
            </a:xfrm>
            <a:custGeom>
              <a:avLst/>
              <a:gdLst>
                <a:gd name="connsiteX0" fmla="*/ 33872 w 8645"/>
                <a:gd name="connsiteY0" fmla="*/ 252235 h 252071"/>
                <a:gd name="connsiteX1" fmla="*/ 33872 w 8645"/>
                <a:gd name="connsiteY1" fmla="*/ 164 h 252071"/>
              </a:gdLst>
              <a:ahLst/>
              <a:cxnLst>
                <a:cxn ang="0">
                  <a:pos x="connsiteX0" y="connsiteY0"/>
                </a:cxn>
                <a:cxn ang="0">
                  <a:pos x="connsiteX1" y="connsiteY1"/>
                </a:cxn>
              </a:cxnLst>
              <a:rect l="l" t="t" r="r" b="b"/>
              <a:pathLst>
                <a:path w="8645" h="252071">
                  <a:moveTo>
                    <a:pt x="33872" y="252235"/>
                  </a:moveTo>
                  <a:lnTo>
                    <a:pt x="3387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00" name="Freeform 499">
              <a:extLst>
                <a:ext uri="{FF2B5EF4-FFF2-40B4-BE49-F238E27FC236}">
                  <a16:creationId xmlns:a16="http://schemas.microsoft.com/office/drawing/2014/main" id="{1FF308D8-074D-4D41-AA26-15ACAA1B7567}"/>
                </a:ext>
              </a:extLst>
            </p:cNvPr>
            <p:cNvSpPr/>
            <p:nvPr/>
          </p:nvSpPr>
          <p:spPr>
            <a:xfrm>
              <a:off x="295480979" y="2438871"/>
              <a:ext cx="8645" cy="252071"/>
            </a:xfrm>
            <a:custGeom>
              <a:avLst/>
              <a:gdLst>
                <a:gd name="connsiteX0" fmla="*/ 33971 w 8645"/>
                <a:gd name="connsiteY0" fmla="*/ 252235 h 252071"/>
                <a:gd name="connsiteX1" fmla="*/ 33971 w 8645"/>
                <a:gd name="connsiteY1" fmla="*/ 164 h 252071"/>
              </a:gdLst>
              <a:ahLst/>
              <a:cxnLst>
                <a:cxn ang="0">
                  <a:pos x="connsiteX0" y="connsiteY0"/>
                </a:cxn>
                <a:cxn ang="0">
                  <a:pos x="connsiteX1" y="connsiteY1"/>
                </a:cxn>
              </a:cxnLst>
              <a:rect l="l" t="t" r="r" b="b"/>
              <a:pathLst>
                <a:path w="8645" h="252071">
                  <a:moveTo>
                    <a:pt x="33971" y="252235"/>
                  </a:moveTo>
                  <a:lnTo>
                    <a:pt x="3397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01" name="Freeform 500">
              <a:extLst>
                <a:ext uri="{FF2B5EF4-FFF2-40B4-BE49-F238E27FC236}">
                  <a16:creationId xmlns:a16="http://schemas.microsoft.com/office/drawing/2014/main" id="{7A9F3F76-9730-FA4A-B71A-76F9DCF2A0F5}"/>
                </a:ext>
              </a:extLst>
            </p:cNvPr>
            <p:cNvSpPr/>
            <p:nvPr/>
          </p:nvSpPr>
          <p:spPr>
            <a:xfrm>
              <a:off x="296338651" y="2438871"/>
              <a:ext cx="8645" cy="252071"/>
            </a:xfrm>
            <a:custGeom>
              <a:avLst/>
              <a:gdLst>
                <a:gd name="connsiteX0" fmla="*/ 34070 w 8645"/>
                <a:gd name="connsiteY0" fmla="*/ 252235 h 252071"/>
                <a:gd name="connsiteX1" fmla="*/ 34070 w 8645"/>
                <a:gd name="connsiteY1" fmla="*/ 164 h 252071"/>
              </a:gdLst>
              <a:ahLst/>
              <a:cxnLst>
                <a:cxn ang="0">
                  <a:pos x="connsiteX0" y="connsiteY0"/>
                </a:cxn>
                <a:cxn ang="0">
                  <a:pos x="connsiteX1" y="connsiteY1"/>
                </a:cxn>
              </a:cxnLst>
              <a:rect l="l" t="t" r="r" b="b"/>
              <a:pathLst>
                <a:path w="8645" h="252071">
                  <a:moveTo>
                    <a:pt x="34070" y="252235"/>
                  </a:moveTo>
                  <a:lnTo>
                    <a:pt x="3407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02" name="Freeform 501">
              <a:extLst>
                <a:ext uri="{FF2B5EF4-FFF2-40B4-BE49-F238E27FC236}">
                  <a16:creationId xmlns:a16="http://schemas.microsoft.com/office/drawing/2014/main" id="{0AF08389-C1E2-1945-9FF7-08E7CAE6184F}"/>
                </a:ext>
              </a:extLst>
            </p:cNvPr>
            <p:cNvSpPr/>
            <p:nvPr/>
          </p:nvSpPr>
          <p:spPr>
            <a:xfrm>
              <a:off x="297196323" y="2438871"/>
              <a:ext cx="8645" cy="252071"/>
            </a:xfrm>
            <a:custGeom>
              <a:avLst/>
              <a:gdLst>
                <a:gd name="connsiteX0" fmla="*/ 34170 w 8645"/>
                <a:gd name="connsiteY0" fmla="*/ 252235 h 252071"/>
                <a:gd name="connsiteX1" fmla="*/ 34170 w 8645"/>
                <a:gd name="connsiteY1" fmla="*/ 164 h 252071"/>
              </a:gdLst>
              <a:ahLst/>
              <a:cxnLst>
                <a:cxn ang="0">
                  <a:pos x="connsiteX0" y="connsiteY0"/>
                </a:cxn>
                <a:cxn ang="0">
                  <a:pos x="connsiteX1" y="connsiteY1"/>
                </a:cxn>
              </a:cxnLst>
              <a:rect l="l" t="t" r="r" b="b"/>
              <a:pathLst>
                <a:path w="8645" h="252071">
                  <a:moveTo>
                    <a:pt x="34170" y="252235"/>
                  </a:moveTo>
                  <a:lnTo>
                    <a:pt x="3417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03" name="Freeform 502">
              <a:extLst>
                <a:ext uri="{FF2B5EF4-FFF2-40B4-BE49-F238E27FC236}">
                  <a16:creationId xmlns:a16="http://schemas.microsoft.com/office/drawing/2014/main" id="{DAB7297C-AFC5-074D-B426-222FBEB532FE}"/>
                </a:ext>
              </a:extLst>
            </p:cNvPr>
            <p:cNvSpPr/>
            <p:nvPr/>
          </p:nvSpPr>
          <p:spPr>
            <a:xfrm>
              <a:off x="298053995" y="2438871"/>
              <a:ext cx="8645" cy="252071"/>
            </a:xfrm>
            <a:custGeom>
              <a:avLst/>
              <a:gdLst>
                <a:gd name="connsiteX0" fmla="*/ 34269 w 8645"/>
                <a:gd name="connsiteY0" fmla="*/ 252235 h 252071"/>
                <a:gd name="connsiteX1" fmla="*/ 34269 w 8645"/>
                <a:gd name="connsiteY1" fmla="*/ 164 h 252071"/>
              </a:gdLst>
              <a:ahLst/>
              <a:cxnLst>
                <a:cxn ang="0">
                  <a:pos x="connsiteX0" y="connsiteY0"/>
                </a:cxn>
                <a:cxn ang="0">
                  <a:pos x="connsiteX1" y="connsiteY1"/>
                </a:cxn>
              </a:cxnLst>
              <a:rect l="l" t="t" r="r" b="b"/>
              <a:pathLst>
                <a:path w="8645" h="252071">
                  <a:moveTo>
                    <a:pt x="34269" y="252235"/>
                  </a:moveTo>
                  <a:lnTo>
                    <a:pt x="3426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04" name="Freeform 503">
              <a:extLst>
                <a:ext uri="{FF2B5EF4-FFF2-40B4-BE49-F238E27FC236}">
                  <a16:creationId xmlns:a16="http://schemas.microsoft.com/office/drawing/2014/main" id="{1C605115-E97B-C54E-85EA-E20174F039CF}"/>
                </a:ext>
              </a:extLst>
            </p:cNvPr>
            <p:cNvSpPr/>
            <p:nvPr/>
          </p:nvSpPr>
          <p:spPr>
            <a:xfrm>
              <a:off x="298911667" y="2438871"/>
              <a:ext cx="8645" cy="252071"/>
            </a:xfrm>
            <a:custGeom>
              <a:avLst/>
              <a:gdLst>
                <a:gd name="connsiteX0" fmla="*/ 34368 w 8645"/>
                <a:gd name="connsiteY0" fmla="*/ 252235 h 252071"/>
                <a:gd name="connsiteX1" fmla="*/ 34368 w 8645"/>
                <a:gd name="connsiteY1" fmla="*/ 164 h 252071"/>
              </a:gdLst>
              <a:ahLst/>
              <a:cxnLst>
                <a:cxn ang="0">
                  <a:pos x="connsiteX0" y="connsiteY0"/>
                </a:cxn>
                <a:cxn ang="0">
                  <a:pos x="connsiteX1" y="connsiteY1"/>
                </a:cxn>
              </a:cxnLst>
              <a:rect l="l" t="t" r="r" b="b"/>
              <a:pathLst>
                <a:path w="8645" h="252071">
                  <a:moveTo>
                    <a:pt x="34368" y="252235"/>
                  </a:moveTo>
                  <a:lnTo>
                    <a:pt x="3436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05" name="Freeform 504">
              <a:extLst>
                <a:ext uri="{FF2B5EF4-FFF2-40B4-BE49-F238E27FC236}">
                  <a16:creationId xmlns:a16="http://schemas.microsoft.com/office/drawing/2014/main" id="{6AFD0501-02A8-814B-9983-11BDB819294F}"/>
                </a:ext>
              </a:extLst>
            </p:cNvPr>
            <p:cNvSpPr/>
            <p:nvPr/>
          </p:nvSpPr>
          <p:spPr>
            <a:xfrm>
              <a:off x="299769339" y="2438871"/>
              <a:ext cx="8645" cy="252071"/>
            </a:xfrm>
            <a:custGeom>
              <a:avLst/>
              <a:gdLst>
                <a:gd name="connsiteX0" fmla="*/ 34467 w 8645"/>
                <a:gd name="connsiteY0" fmla="*/ 252235 h 252071"/>
                <a:gd name="connsiteX1" fmla="*/ 34467 w 8645"/>
                <a:gd name="connsiteY1" fmla="*/ 164 h 252071"/>
              </a:gdLst>
              <a:ahLst/>
              <a:cxnLst>
                <a:cxn ang="0">
                  <a:pos x="connsiteX0" y="connsiteY0"/>
                </a:cxn>
                <a:cxn ang="0">
                  <a:pos x="connsiteX1" y="connsiteY1"/>
                </a:cxn>
              </a:cxnLst>
              <a:rect l="l" t="t" r="r" b="b"/>
              <a:pathLst>
                <a:path w="8645" h="252071">
                  <a:moveTo>
                    <a:pt x="34467" y="252235"/>
                  </a:moveTo>
                  <a:lnTo>
                    <a:pt x="3446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06" name="Freeform 505">
              <a:extLst>
                <a:ext uri="{FF2B5EF4-FFF2-40B4-BE49-F238E27FC236}">
                  <a16:creationId xmlns:a16="http://schemas.microsoft.com/office/drawing/2014/main" id="{D21926E4-CB58-1D46-8E10-00B46C778A48}"/>
                </a:ext>
              </a:extLst>
            </p:cNvPr>
            <p:cNvSpPr/>
            <p:nvPr/>
          </p:nvSpPr>
          <p:spPr>
            <a:xfrm>
              <a:off x="300627010" y="2438871"/>
              <a:ext cx="8645" cy="252071"/>
            </a:xfrm>
            <a:custGeom>
              <a:avLst/>
              <a:gdLst>
                <a:gd name="connsiteX0" fmla="*/ 34566 w 8645"/>
                <a:gd name="connsiteY0" fmla="*/ 252235 h 252071"/>
                <a:gd name="connsiteX1" fmla="*/ 34566 w 8645"/>
                <a:gd name="connsiteY1" fmla="*/ 164 h 252071"/>
              </a:gdLst>
              <a:ahLst/>
              <a:cxnLst>
                <a:cxn ang="0">
                  <a:pos x="connsiteX0" y="connsiteY0"/>
                </a:cxn>
                <a:cxn ang="0">
                  <a:pos x="connsiteX1" y="connsiteY1"/>
                </a:cxn>
              </a:cxnLst>
              <a:rect l="l" t="t" r="r" b="b"/>
              <a:pathLst>
                <a:path w="8645" h="252071">
                  <a:moveTo>
                    <a:pt x="34566" y="252235"/>
                  </a:moveTo>
                  <a:lnTo>
                    <a:pt x="3456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07" name="Freeform 506">
              <a:extLst>
                <a:ext uri="{FF2B5EF4-FFF2-40B4-BE49-F238E27FC236}">
                  <a16:creationId xmlns:a16="http://schemas.microsoft.com/office/drawing/2014/main" id="{E1ACF0F9-F462-5E42-BC73-9FAB76B71C0D}"/>
                </a:ext>
              </a:extLst>
            </p:cNvPr>
            <p:cNvSpPr/>
            <p:nvPr/>
          </p:nvSpPr>
          <p:spPr>
            <a:xfrm>
              <a:off x="301484682" y="2438871"/>
              <a:ext cx="8645" cy="252071"/>
            </a:xfrm>
            <a:custGeom>
              <a:avLst/>
              <a:gdLst>
                <a:gd name="connsiteX0" fmla="*/ 34666 w 8645"/>
                <a:gd name="connsiteY0" fmla="*/ 252235 h 252071"/>
                <a:gd name="connsiteX1" fmla="*/ 34666 w 8645"/>
                <a:gd name="connsiteY1" fmla="*/ 164 h 252071"/>
              </a:gdLst>
              <a:ahLst/>
              <a:cxnLst>
                <a:cxn ang="0">
                  <a:pos x="connsiteX0" y="connsiteY0"/>
                </a:cxn>
                <a:cxn ang="0">
                  <a:pos x="connsiteX1" y="connsiteY1"/>
                </a:cxn>
              </a:cxnLst>
              <a:rect l="l" t="t" r="r" b="b"/>
              <a:pathLst>
                <a:path w="8645" h="252071">
                  <a:moveTo>
                    <a:pt x="34666" y="252235"/>
                  </a:moveTo>
                  <a:lnTo>
                    <a:pt x="3466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08" name="Freeform 507">
              <a:extLst>
                <a:ext uri="{FF2B5EF4-FFF2-40B4-BE49-F238E27FC236}">
                  <a16:creationId xmlns:a16="http://schemas.microsoft.com/office/drawing/2014/main" id="{28DDB586-E3B8-CE4D-B291-820C4D804902}"/>
                </a:ext>
              </a:extLst>
            </p:cNvPr>
            <p:cNvSpPr/>
            <p:nvPr/>
          </p:nvSpPr>
          <p:spPr>
            <a:xfrm>
              <a:off x="302342354" y="2438871"/>
              <a:ext cx="8645" cy="252071"/>
            </a:xfrm>
            <a:custGeom>
              <a:avLst/>
              <a:gdLst>
                <a:gd name="connsiteX0" fmla="*/ 34765 w 8645"/>
                <a:gd name="connsiteY0" fmla="*/ 252235 h 252071"/>
                <a:gd name="connsiteX1" fmla="*/ 34765 w 8645"/>
                <a:gd name="connsiteY1" fmla="*/ 164 h 252071"/>
              </a:gdLst>
              <a:ahLst/>
              <a:cxnLst>
                <a:cxn ang="0">
                  <a:pos x="connsiteX0" y="connsiteY0"/>
                </a:cxn>
                <a:cxn ang="0">
                  <a:pos x="connsiteX1" y="connsiteY1"/>
                </a:cxn>
              </a:cxnLst>
              <a:rect l="l" t="t" r="r" b="b"/>
              <a:pathLst>
                <a:path w="8645" h="252071">
                  <a:moveTo>
                    <a:pt x="34765" y="252235"/>
                  </a:moveTo>
                  <a:lnTo>
                    <a:pt x="3476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09" name="Freeform 508">
              <a:extLst>
                <a:ext uri="{FF2B5EF4-FFF2-40B4-BE49-F238E27FC236}">
                  <a16:creationId xmlns:a16="http://schemas.microsoft.com/office/drawing/2014/main" id="{EA1FEE1A-A83A-2D4D-A185-3D01123494DF}"/>
                </a:ext>
              </a:extLst>
            </p:cNvPr>
            <p:cNvSpPr/>
            <p:nvPr/>
          </p:nvSpPr>
          <p:spPr>
            <a:xfrm>
              <a:off x="303200026" y="2438871"/>
              <a:ext cx="8645" cy="252071"/>
            </a:xfrm>
            <a:custGeom>
              <a:avLst/>
              <a:gdLst>
                <a:gd name="connsiteX0" fmla="*/ 34864 w 8645"/>
                <a:gd name="connsiteY0" fmla="*/ 252235 h 252071"/>
                <a:gd name="connsiteX1" fmla="*/ 34864 w 8645"/>
                <a:gd name="connsiteY1" fmla="*/ 164 h 252071"/>
              </a:gdLst>
              <a:ahLst/>
              <a:cxnLst>
                <a:cxn ang="0">
                  <a:pos x="connsiteX0" y="connsiteY0"/>
                </a:cxn>
                <a:cxn ang="0">
                  <a:pos x="connsiteX1" y="connsiteY1"/>
                </a:cxn>
              </a:cxnLst>
              <a:rect l="l" t="t" r="r" b="b"/>
              <a:pathLst>
                <a:path w="8645" h="252071">
                  <a:moveTo>
                    <a:pt x="34864" y="252235"/>
                  </a:moveTo>
                  <a:lnTo>
                    <a:pt x="3486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10" name="Freeform 509">
              <a:extLst>
                <a:ext uri="{FF2B5EF4-FFF2-40B4-BE49-F238E27FC236}">
                  <a16:creationId xmlns:a16="http://schemas.microsoft.com/office/drawing/2014/main" id="{181B022E-6176-AB40-8462-182150BFCBFF}"/>
                </a:ext>
              </a:extLst>
            </p:cNvPr>
            <p:cNvSpPr/>
            <p:nvPr/>
          </p:nvSpPr>
          <p:spPr>
            <a:xfrm>
              <a:off x="304057698" y="2438871"/>
              <a:ext cx="8645" cy="252071"/>
            </a:xfrm>
            <a:custGeom>
              <a:avLst/>
              <a:gdLst>
                <a:gd name="connsiteX0" fmla="*/ 34963 w 8645"/>
                <a:gd name="connsiteY0" fmla="*/ 252235 h 252071"/>
                <a:gd name="connsiteX1" fmla="*/ 34963 w 8645"/>
                <a:gd name="connsiteY1" fmla="*/ 164 h 252071"/>
              </a:gdLst>
              <a:ahLst/>
              <a:cxnLst>
                <a:cxn ang="0">
                  <a:pos x="connsiteX0" y="connsiteY0"/>
                </a:cxn>
                <a:cxn ang="0">
                  <a:pos x="connsiteX1" y="connsiteY1"/>
                </a:cxn>
              </a:cxnLst>
              <a:rect l="l" t="t" r="r" b="b"/>
              <a:pathLst>
                <a:path w="8645" h="252071">
                  <a:moveTo>
                    <a:pt x="34963" y="252235"/>
                  </a:moveTo>
                  <a:lnTo>
                    <a:pt x="3496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11" name="Freeform 510">
              <a:extLst>
                <a:ext uri="{FF2B5EF4-FFF2-40B4-BE49-F238E27FC236}">
                  <a16:creationId xmlns:a16="http://schemas.microsoft.com/office/drawing/2014/main" id="{D0BB78E0-7744-2540-A081-1F25D1FF1D14}"/>
                </a:ext>
              </a:extLst>
            </p:cNvPr>
            <p:cNvSpPr/>
            <p:nvPr/>
          </p:nvSpPr>
          <p:spPr>
            <a:xfrm>
              <a:off x="304915370" y="2438871"/>
              <a:ext cx="8645" cy="252071"/>
            </a:xfrm>
            <a:custGeom>
              <a:avLst/>
              <a:gdLst>
                <a:gd name="connsiteX0" fmla="*/ 35062 w 8645"/>
                <a:gd name="connsiteY0" fmla="*/ 252235 h 252071"/>
                <a:gd name="connsiteX1" fmla="*/ 35062 w 8645"/>
                <a:gd name="connsiteY1" fmla="*/ 164 h 252071"/>
              </a:gdLst>
              <a:ahLst/>
              <a:cxnLst>
                <a:cxn ang="0">
                  <a:pos x="connsiteX0" y="connsiteY0"/>
                </a:cxn>
                <a:cxn ang="0">
                  <a:pos x="connsiteX1" y="connsiteY1"/>
                </a:cxn>
              </a:cxnLst>
              <a:rect l="l" t="t" r="r" b="b"/>
              <a:pathLst>
                <a:path w="8645" h="252071">
                  <a:moveTo>
                    <a:pt x="35062" y="252235"/>
                  </a:moveTo>
                  <a:lnTo>
                    <a:pt x="3506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12" name="Freeform 511">
              <a:extLst>
                <a:ext uri="{FF2B5EF4-FFF2-40B4-BE49-F238E27FC236}">
                  <a16:creationId xmlns:a16="http://schemas.microsoft.com/office/drawing/2014/main" id="{A0841AC2-3D5C-0240-8802-265F506BA64E}"/>
                </a:ext>
              </a:extLst>
            </p:cNvPr>
            <p:cNvSpPr/>
            <p:nvPr/>
          </p:nvSpPr>
          <p:spPr>
            <a:xfrm>
              <a:off x="305773042" y="2438871"/>
              <a:ext cx="8645" cy="252071"/>
            </a:xfrm>
            <a:custGeom>
              <a:avLst/>
              <a:gdLst>
                <a:gd name="connsiteX0" fmla="*/ 35162 w 8645"/>
                <a:gd name="connsiteY0" fmla="*/ 252235 h 252071"/>
                <a:gd name="connsiteX1" fmla="*/ 35162 w 8645"/>
                <a:gd name="connsiteY1" fmla="*/ 164 h 252071"/>
              </a:gdLst>
              <a:ahLst/>
              <a:cxnLst>
                <a:cxn ang="0">
                  <a:pos x="connsiteX0" y="connsiteY0"/>
                </a:cxn>
                <a:cxn ang="0">
                  <a:pos x="connsiteX1" y="connsiteY1"/>
                </a:cxn>
              </a:cxnLst>
              <a:rect l="l" t="t" r="r" b="b"/>
              <a:pathLst>
                <a:path w="8645" h="252071">
                  <a:moveTo>
                    <a:pt x="35162" y="252235"/>
                  </a:moveTo>
                  <a:lnTo>
                    <a:pt x="3516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13" name="Freeform 512">
              <a:extLst>
                <a:ext uri="{FF2B5EF4-FFF2-40B4-BE49-F238E27FC236}">
                  <a16:creationId xmlns:a16="http://schemas.microsoft.com/office/drawing/2014/main" id="{4F82DF3C-6163-F047-BE0B-4BA67D04B2F3}"/>
                </a:ext>
              </a:extLst>
            </p:cNvPr>
            <p:cNvSpPr/>
            <p:nvPr/>
          </p:nvSpPr>
          <p:spPr>
            <a:xfrm>
              <a:off x="306630714" y="2438871"/>
              <a:ext cx="8645" cy="252071"/>
            </a:xfrm>
            <a:custGeom>
              <a:avLst/>
              <a:gdLst>
                <a:gd name="connsiteX0" fmla="*/ 35261 w 8645"/>
                <a:gd name="connsiteY0" fmla="*/ 252235 h 252071"/>
                <a:gd name="connsiteX1" fmla="*/ 35261 w 8645"/>
                <a:gd name="connsiteY1" fmla="*/ 164 h 252071"/>
              </a:gdLst>
              <a:ahLst/>
              <a:cxnLst>
                <a:cxn ang="0">
                  <a:pos x="connsiteX0" y="connsiteY0"/>
                </a:cxn>
                <a:cxn ang="0">
                  <a:pos x="connsiteX1" y="connsiteY1"/>
                </a:cxn>
              </a:cxnLst>
              <a:rect l="l" t="t" r="r" b="b"/>
              <a:pathLst>
                <a:path w="8645" h="252071">
                  <a:moveTo>
                    <a:pt x="35261" y="252235"/>
                  </a:moveTo>
                  <a:lnTo>
                    <a:pt x="3526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14" name="Freeform 513">
              <a:extLst>
                <a:ext uri="{FF2B5EF4-FFF2-40B4-BE49-F238E27FC236}">
                  <a16:creationId xmlns:a16="http://schemas.microsoft.com/office/drawing/2014/main" id="{561E6335-F2F8-EE46-B323-D6E53914145C}"/>
                </a:ext>
              </a:extLst>
            </p:cNvPr>
            <p:cNvSpPr/>
            <p:nvPr/>
          </p:nvSpPr>
          <p:spPr>
            <a:xfrm>
              <a:off x="307488386" y="2438871"/>
              <a:ext cx="8645" cy="252071"/>
            </a:xfrm>
            <a:custGeom>
              <a:avLst/>
              <a:gdLst>
                <a:gd name="connsiteX0" fmla="*/ 35360 w 8645"/>
                <a:gd name="connsiteY0" fmla="*/ 252235 h 252071"/>
                <a:gd name="connsiteX1" fmla="*/ 35360 w 8645"/>
                <a:gd name="connsiteY1" fmla="*/ 164 h 252071"/>
              </a:gdLst>
              <a:ahLst/>
              <a:cxnLst>
                <a:cxn ang="0">
                  <a:pos x="connsiteX0" y="connsiteY0"/>
                </a:cxn>
                <a:cxn ang="0">
                  <a:pos x="connsiteX1" y="connsiteY1"/>
                </a:cxn>
              </a:cxnLst>
              <a:rect l="l" t="t" r="r" b="b"/>
              <a:pathLst>
                <a:path w="8645" h="252071">
                  <a:moveTo>
                    <a:pt x="35360" y="252235"/>
                  </a:moveTo>
                  <a:lnTo>
                    <a:pt x="3536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15" name="Freeform 514">
              <a:extLst>
                <a:ext uri="{FF2B5EF4-FFF2-40B4-BE49-F238E27FC236}">
                  <a16:creationId xmlns:a16="http://schemas.microsoft.com/office/drawing/2014/main" id="{DC5084FF-F219-C14A-8FD7-10B9A8364DEB}"/>
                </a:ext>
              </a:extLst>
            </p:cNvPr>
            <p:cNvSpPr/>
            <p:nvPr/>
          </p:nvSpPr>
          <p:spPr>
            <a:xfrm>
              <a:off x="308346058" y="2438871"/>
              <a:ext cx="8645" cy="252071"/>
            </a:xfrm>
            <a:custGeom>
              <a:avLst/>
              <a:gdLst>
                <a:gd name="connsiteX0" fmla="*/ 35459 w 8645"/>
                <a:gd name="connsiteY0" fmla="*/ 252235 h 252071"/>
                <a:gd name="connsiteX1" fmla="*/ 35459 w 8645"/>
                <a:gd name="connsiteY1" fmla="*/ 164 h 252071"/>
              </a:gdLst>
              <a:ahLst/>
              <a:cxnLst>
                <a:cxn ang="0">
                  <a:pos x="connsiteX0" y="connsiteY0"/>
                </a:cxn>
                <a:cxn ang="0">
                  <a:pos x="connsiteX1" y="connsiteY1"/>
                </a:cxn>
              </a:cxnLst>
              <a:rect l="l" t="t" r="r" b="b"/>
              <a:pathLst>
                <a:path w="8645" h="252071">
                  <a:moveTo>
                    <a:pt x="35459" y="252235"/>
                  </a:moveTo>
                  <a:lnTo>
                    <a:pt x="3545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16" name="Freeform 515">
              <a:extLst>
                <a:ext uri="{FF2B5EF4-FFF2-40B4-BE49-F238E27FC236}">
                  <a16:creationId xmlns:a16="http://schemas.microsoft.com/office/drawing/2014/main" id="{FE9E5A34-ADF0-324F-966B-0FA9F922F2AE}"/>
                </a:ext>
              </a:extLst>
            </p:cNvPr>
            <p:cNvSpPr/>
            <p:nvPr/>
          </p:nvSpPr>
          <p:spPr>
            <a:xfrm>
              <a:off x="309203730" y="2438871"/>
              <a:ext cx="8645" cy="252071"/>
            </a:xfrm>
            <a:custGeom>
              <a:avLst/>
              <a:gdLst>
                <a:gd name="connsiteX0" fmla="*/ 35558 w 8645"/>
                <a:gd name="connsiteY0" fmla="*/ 252235 h 252071"/>
                <a:gd name="connsiteX1" fmla="*/ 35558 w 8645"/>
                <a:gd name="connsiteY1" fmla="*/ 164 h 252071"/>
              </a:gdLst>
              <a:ahLst/>
              <a:cxnLst>
                <a:cxn ang="0">
                  <a:pos x="connsiteX0" y="connsiteY0"/>
                </a:cxn>
                <a:cxn ang="0">
                  <a:pos x="connsiteX1" y="connsiteY1"/>
                </a:cxn>
              </a:cxnLst>
              <a:rect l="l" t="t" r="r" b="b"/>
              <a:pathLst>
                <a:path w="8645" h="252071">
                  <a:moveTo>
                    <a:pt x="35558" y="252235"/>
                  </a:moveTo>
                  <a:lnTo>
                    <a:pt x="3555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17" name="Freeform 516">
              <a:extLst>
                <a:ext uri="{FF2B5EF4-FFF2-40B4-BE49-F238E27FC236}">
                  <a16:creationId xmlns:a16="http://schemas.microsoft.com/office/drawing/2014/main" id="{DFB47782-7581-DF49-A2B8-9A90D1930973}"/>
                </a:ext>
              </a:extLst>
            </p:cNvPr>
            <p:cNvSpPr/>
            <p:nvPr/>
          </p:nvSpPr>
          <p:spPr>
            <a:xfrm>
              <a:off x="310061402" y="2438871"/>
              <a:ext cx="8645" cy="252071"/>
            </a:xfrm>
            <a:custGeom>
              <a:avLst/>
              <a:gdLst>
                <a:gd name="connsiteX0" fmla="*/ 35658 w 8645"/>
                <a:gd name="connsiteY0" fmla="*/ 252235 h 252071"/>
                <a:gd name="connsiteX1" fmla="*/ 35658 w 8645"/>
                <a:gd name="connsiteY1" fmla="*/ 164 h 252071"/>
              </a:gdLst>
              <a:ahLst/>
              <a:cxnLst>
                <a:cxn ang="0">
                  <a:pos x="connsiteX0" y="connsiteY0"/>
                </a:cxn>
                <a:cxn ang="0">
                  <a:pos x="connsiteX1" y="connsiteY1"/>
                </a:cxn>
              </a:cxnLst>
              <a:rect l="l" t="t" r="r" b="b"/>
              <a:pathLst>
                <a:path w="8645" h="252071">
                  <a:moveTo>
                    <a:pt x="35658" y="252235"/>
                  </a:moveTo>
                  <a:lnTo>
                    <a:pt x="3565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18" name="Freeform 517">
              <a:extLst>
                <a:ext uri="{FF2B5EF4-FFF2-40B4-BE49-F238E27FC236}">
                  <a16:creationId xmlns:a16="http://schemas.microsoft.com/office/drawing/2014/main" id="{958212F2-B7B4-F04F-9146-26AC71536BE8}"/>
                </a:ext>
              </a:extLst>
            </p:cNvPr>
            <p:cNvSpPr/>
            <p:nvPr/>
          </p:nvSpPr>
          <p:spPr>
            <a:xfrm>
              <a:off x="310919074" y="2438871"/>
              <a:ext cx="8645" cy="252071"/>
            </a:xfrm>
            <a:custGeom>
              <a:avLst/>
              <a:gdLst>
                <a:gd name="connsiteX0" fmla="*/ 35757 w 8645"/>
                <a:gd name="connsiteY0" fmla="*/ 252235 h 252071"/>
                <a:gd name="connsiteX1" fmla="*/ 35757 w 8645"/>
                <a:gd name="connsiteY1" fmla="*/ 164 h 252071"/>
              </a:gdLst>
              <a:ahLst/>
              <a:cxnLst>
                <a:cxn ang="0">
                  <a:pos x="connsiteX0" y="connsiteY0"/>
                </a:cxn>
                <a:cxn ang="0">
                  <a:pos x="connsiteX1" y="connsiteY1"/>
                </a:cxn>
              </a:cxnLst>
              <a:rect l="l" t="t" r="r" b="b"/>
              <a:pathLst>
                <a:path w="8645" h="252071">
                  <a:moveTo>
                    <a:pt x="35757" y="252235"/>
                  </a:moveTo>
                  <a:lnTo>
                    <a:pt x="3575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19" name="Freeform 518">
              <a:extLst>
                <a:ext uri="{FF2B5EF4-FFF2-40B4-BE49-F238E27FC236}">
                  <a16:creationId xmlns:a16="http://schemas.microsoft.com/office/drawing/2014/main" id="{8EA5B406-6308-6144-AFE4-92291E14777E}"/>
                </a:ext>
              </a:extLst>
            </p:cNvPr>
            <p:cNvSpPr/>
            <p:nvPr/>
          </p:nvSpPr>
          <p:spPr>
            <a:xfrm>
              <a:off x="311776745" y="2438871"/>
              <a:ext cx="8645" cy="252071"/>
            </a:xfrm>
            <a:custGeom>
              <a:avLst/>
              <a:gdLst>
                <a:gd name="connsiteX0" fmla="*/ 35856 w 8645"/>
                <a:gd name="connsiteY0" fmla="*/ 252235 h 252071"/>
                <a:gd name="connsiteX1" fmla="*/ 35856 w 8645"/>
                <a:gd name="connsiteY1" fmla="*/ 164 h 252071"/>
              </a:gdLst>
              <a:ahLst/>
              <a:cxnLst>
                <a:cxn ang="0">
                  <a:pos x="connsiteX0" y="connsiteY0"/>
                </a:cxn>
                <a:cxn ang="0">
                  <a:pos x="connsiteX1" y="connsiteY1"/>
                </a:cxn>
              </a:cxnLst>
              <a:rect l="l" t="t" r="r" b="b"/>
              <a:pathLst>
                <a:path w="8645" h="252071">
                  <a:moveTo>
                    <a:pt x="35856" y="252235"/>
                  </a:moveTo>
                  <a:lnTo>
                    <a:pt x="3585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20" name="Freeform 519">
              <a:extLst>
                <a:ext uri="{FF2B5EF4-FFF2-40B4-BE49-F238E27FC236}">
                  <a16:creationId xmlns:a16="http://schemas.microsoft.com/office/drawing/2014/main" id="{66A42CE0-47E5-D24E-8A78-D2F953019FB7}"/>
                </a:ext>
              </a:extLst>
            </p:cNvPr>
            <p:cNvSpPr/>
            <p:nvPr/>
          </p:nvSpPr>
          <p:spPr>
            <a:xfrm>
              <a:off x="312634417" y="2438871"/>
              <a:ext cx="8645" cy="252071"/>
            </a:xfrm>
            <a:custGeom>
              <a:avLst/>
              <a:gdLst>
                <a:gd name="connsiteX0" fmla="*/ 35955 w 8645"/>
                <a:gd name="connsiteY0" fmla="*/ 252235 h 252071"/>
                <a:gd name="connsiteX1" fmla="*/ 35955 w 8645"/>
                <a:gd name="connsiteY1" fmla="*/ 164 h 252071"/>
              </a:gdLst>
              <a:ahLst/>
              <a:cxnLst>
                <a:cxn ang="0">
                  <a:pos x="connsiteX0" y="connsiteY0"/>
                </a:cxn>
                <a:cxn ang="0">
                  <a:pos x="connsiteX1" y="connsiteY1"/>
                </a:cxn>
              </a:cxnLst>
              <a:rect l="l" t="t" r="r" b="b"/>
              <a:pathLst>
                <a:path w="8645" h="252071">
                  <a:moveTo>
                    <a:pt x="35955" y="252235"/>
                  </a:moveTo>
                  <a:lnTo>
                    <a:pt x="3595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21" name="Freeform 520">
              <a:extLst>
                <a:ext uri="{FF2B5EF4-FFF2-40B4-BE49-F238E27FC236}">
                  <a16:creationId xmlns:a16="http://schemas.microsoft.com/office/drawing/2014/main" id="{9898A929-CB74-124A-8D5E-7BCDA75C7D21}"/>
                </a:ext>
              </a:extLst>
            </p:cNvPr>
            <p:cNvSpPr/>
            <p:nvPr/>
          </p:nvSpPr>
          <p:spPr>
            <a:xfrm>
              <a:off x="313492089" y="2438871"/>
              <a:ext cx="8645" cy="252071"/>
            </a:xfrm>
            <a:custGeom>
              <a:avLst/>
              <a:gdLst>
                <a:gd name="connsiteX0" fmla="*/ 36054 w 8645"/>
                <a:gd name="connsiteY0" fmla="*/ 252235 h 252071"/>
                <a:gd name="connsiteX1" fmla="*/ 36054 w 8645"/>
                <a:gd name="connsiteY1" fmla="*/ 164 h 252071"/>
              </a:gdLst>
              <a:ahLst/>
              <a:cxnLst>
                <a:cxn ang="0">
                  <a:pos x="connsiteX0" y="connsiteY0"/>
                </a:cxn>
                <a:cxn ang="0">
                  <a:pos x="connsiteX1" y="connsiteY1"/>
                </a:cxn>
              </a:cxnLst>
              <a:rect l="l" t="t" r="r" b="b"/>
              <a:pathLst>
                <a:path w="8645" h="252071">
                  <a:moveTo>
                    <a:pt x="36054" y="252235"/>
                  </a:moveTo>
                  <a:lnTo>
                    <a:pt x="3605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22" name="Freeform 521">
              <a:extLst>
                <a:ext uri="{FF2B5EF4-FFF2-40B4-BE49-F238E27FC236}">
                  <a16:creationId xmlns:a16="http://schemas.microsoft.com/office/drawing/2014/main" id="{3E91D3FA-57FF-D049-A5FC-FEFD318B9199}"/>
                </a:ext>
              </a:extLst>
            </p:cNvPr>
            <p:cNvSpPr/>
            <p:nvPr/>
          </p:nvSpPr>
          <p:spPr>
            <a:xfrm>
              <a:off x="314349761" y="2438871"/>
              <a:ext cx="8645" cy="252071"/>
            </a:xfrm>
            <a:custGeom>
              <a:avLst/>
              <a:gdLst>
                <a:gd name="connsiteX0" fmla="*/ 36154 w 8645"/>
                <a:gd name="connsiteY0" fmla="*/ 252235 h 252071"/>
                <a:gd name="connsiteX1" fmla="*/ 36154 w 8645"/>
                <a:gd name="connsiteY1" fmla="*/ 164 h 252071"/>
              </a:gdLst>
              <a:ahLst/>
              <a:cxnLst>
                <a:cxn ang="0">
                  <a:pos x="connsiteX0" y="connsiteY0"/>
                </a:cxn>
                <a:cxn ang="0">
                  <a:pos x="connsiteX1" y="connsiteY1"/>
                </a:cxn>
              </a:cxnLst>
              <a:rect l="l" t="t" r="r" b="b"/>
              <a:pathLst>
                <a:path w="8645" h="252071">
                  <a:moveTo>
                    <a:pt x="36154" y="252235"/>
                  </a:moveTo>
                  <a:lnTo>
                    <a:pt x="3615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23" name="Freeform 522">
              <a:extLst>
                <a:ext uri="{FF2B5EF4-FFF2-40B4-BE49-F238E27FC236}">
                  <a16:creationId xmlns:a16="http://schemas.microsoft.com/office/drawing/2014/main" id="{EC86DA5E-11B9-B346-A8D7-0F87661318B3}"/>
                </a:ext>
              </a:extLst>
            </p:cNvPr>
            <p:cNvSpPr/>
            <p:nvPr/>
          </p:nvSpPr>
          <p:spPr>
            <a:xfrm>
              <a:off x="315207433" y="2438871"/>
              <a:ext cx="8645" cy="252071"/>
            </a:xfrm>
            <a:custGeom>
              <a:avLst/>
              <a:gdLst>
                <a:gd name="connsiteX0" fmla="*/ 36253 w 8645"/>
                <a:gd name="connsiteY0" fmla="*/ 252235 h 252071"/>
                <a:gd name="connsiteX1" fmla="*/ 36253 w 8645"/>
                <a:gd name="connsiteY1" fmla="*/ 164 h 252071"/>
              </a:gdLst>
              <a:ahLst/>
              <a:cxnLst>
                <a:cxn ang="0">
                  <a:pos x="connsiteX0" y="connsiteY0"/>
                </a:cxn>
                <a:cxn ang="0">
                  <a:pos x="connsiteX1" y="connsiteY1"/>
                </a:cxn>
              </a:cxnLst>
              <a:rect l="l" t="t" r="r" b="b"/>
              <a:pathLst>
                <a:path w="8645" h="252071">
                  <a:moveTo>
                    <a:pt x="36253" y="252235"/>
                  </a:moveTo>
                  <a:lnTo>
                    <a:pt x="3625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24" name="Freeform 523">
              <a:extLst>
                <a:ext uri="{FF2B5EF4-FFF2-40B4-BE49-F238E27FC236}">
                  <a16:creationId xmlns:a16="http://schemas.microsoft.com/office/drawing/2014/main" id="{D567563E-D3A1-6F40-9EDE-024C4BF945DF}"/>
                </a:ext>
              </a:extLst>
            </p:cNvPr>
            <p:cNvSpPr/>
            <p:nvPr/>
          </p:nvSpPr>
          <p:spPr>
            <a:xfrm>
              <a:off x="316065105" y="2438871"/>
              <a:ext cx="8645" cy="252071"/>
            </a:xfrm>
            <a:custGeom>
              <a:avLst/>
              <a:gdLst>
                <a:gd name="connsiteX0" fmla="*/ 36352 w 8645"/>
                <a:gd name="connsiteY0" fmla="*/ 252235 h 252071"/>
                <a:gd name="connsiteX1" fmla="*/ 36352 w 8645"/>
                <a:gd name="connsiteY1" fmla="*/ 164 h 252071"/>
              </a:gdLst>
              <a:ahLst/>
              <a:cxnLst>
                <a:cxn ang="0">
                  <a:pos x="connsiteX0" y="connsiteY0"/>
                </a:cxn>
                <a:cxn ang="0">
                  <a:pos x="connsiteX1" y="connsiteY1"/>
                </a:cxn>
              </a:cxnLst>
              <a:rect l="l" t="t" r="r" b="b"/>
              <a:pathLst>
                <a:path w="8645" h="252071">
                  <a:moveTo>
                    <a:pt x="36352" y="252235"/>
                  </a:moveTo>
                  <a:lnTo>
                    <a:pt x="3635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25" name="Freeform 524">
              <a:extLst>
                <a:ext uri="{FF2B5EF4-FFF2-40B4-BE49-F238E27FC236}">
                  <a16:creationId xmlns:a16="http://schemas.microsoft.com/office/drawing/2014/main" id="{A74787F0-F492-2548-B650-6EF9C759E2D6}"/>
                </a:ext>
              </a:extLst>
            </p:cNvPr>
            <p:cNvSpPr/>
            <p:nvPr/>
          </p:nvSpPr>
          <p:spPr>
            <a:xfrm>
              <a:off x="316922777" y="2438871"/>
              <a:ext cx="8645" cy="252071"/>
            </a:xfrm>
            <a:custGeom>
              <a:avLst/>
              <a:gdLst>
                <a:gd name="connsiteX0" fmla="*/ 36451 w 8645"/>
                <a:gd name="connsiteY0" fmla="*/ 252235 h 252071"/>
                <a:gd name="connsiteX1" fmla="*/ 36451 w 8645"/>
                <a:gd name="connsiteY1" fmla="*/ 164 h 252071"/>
              </a:gdLst>
              <a:ahLst/>
              <a:cxnLst>
                <a:cxn ang="0">
                  <a:pos x="connsiteX0" y="connsiteY0"/>
                </a:cxn>
                <a:cxn ang="0">
                  <a:pos x="connsiteX1" y="connsiteY1"/>
                </a:cxn>
              </a:cxnLst>
              <a:rect l="l" t="t" r="r" b="b"/>
              <a:pathLst>
                <a:path w="8645" h="252071">
                  <a:moveTo>
                    <a:pt x="36451" y="252235"/>
                  </a:moveTo>
                  <a:lnTo>
                    <a:pt x="3645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26" name="Freeform 525">
              <a:extLst>
                <a:ext uri="{FF2B5EF4-FFF2-40B4-BE49-F238E27FC236}">
                  <a16:creationId xmlns:a16="http://schemas.microsoft.com/office/drawing/2014/main" id="{1B8CD83F-710F-4247-8201-15F69D6B2FCA}"/>
                </a:ext>
              </a:extLst>
            </p:cNvPr>
            <p:cNvSpPr/>
            <p:nvPr/>
          </p:nvSpPr>
          <p:spPr>
            <a:xfrm>
              <a:off x="317780449" y="2438871"/>
              <a:ext cx="8645" cy="252071"/>
            </a:xfrm>
            <a:custGeom>
              <a:avLst/>
              <a:gdLst>
                <a:gd name="connsiteX0" fmla="*/ 36550 w 8645"/>
                <a:gd name="connsiteY0" fmla="*/ 252235 h 252071"/>
                <a:gd name="connsiteX1" fmla="*/ 36550 w 8645"/>
                <a:gd name="connsiteY1" fmla="*/ 164 h 252071"/>
              </a:gdLst>
              <a:ahLst/>
              <a:cxnLst>
                <a:cxn ang="0">
                  <a:pos x="connsiteX0" y="connsiteY0"/>
                </a:cxn>
                <a:cxn ang="0">
                  <a:pos x="connsiteX1" y="connsiteY1"/>
                </a:cxn>
              </a:cxnLst>
              <a:rect l="l" t="t" r="r" b="b"/>
              <a:pathLst>
                <a:path w="8645" h="252071">
                  <a:moveTo>
                    <a:pt x="36550" y="252235"/>
                  </a:moveTo>
                  <a:lnTo>
                    <a:pt x="3655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27" name="Freeform 526">
              <a:extLst>
                <a:ext uri="{FF2B5EF4-FFF2-40B4-BE49-F238E27FC236}">
                  <a16:creationId xmlns:a16="http://schemas.microsoft.com/office/drawing/2014/main" id="{43F73BFF-8C8C-7641-969D-140D35A0C365}"/>
                </a:ext>
              </a:extLst>
            </p:cNvPr>
            <p:cNvSpPr/>
            <p:nvPr/>
          </p:nvSpPr>
          <p:spPr>
            <a:xfrm>
              <a:off x="318638121" y="2438871"/>
              <a:ext cx="8645" cy="252071"/>
            </a:xfrm>
            <a:custGeom>
              <a:avLst/>
              <a:gdLst>
                <a:gd name="connsiteX0" fmla="*/ 36650 w 8645"/>
                <a:gd name="connsiteY0" fmla="*/ 252235 h 252071"/>
                <a:gd name="connsiteX1" fmla="*/ 36650 w 8645"/>
                <a:gd name="connsiteY1" fmla="*/ 164 h 252071"/>
              </a:gdLst>
              <a:ahLst/>
              <a:cxnLst>
                <a:cxn ang="0">
                  <a:pos x="connsiteX0" y="connsiteY0"/>
                </a:cxn>
                <a:cxn ang="0">
                  <a:pos x="connsiteX1" y="connsiteY1"/>
                </a:cxn>
              </a:cxnLst>
              <a:rect l="l" t="t" r="r" b="b"/>
              <a:pathLst>
                <a:path w="8645" h="252071">
                  <a:moveTo>
                    <a:pt x="36650" y="252235"/>
                  </a:moveTo>
                  <a:lnTo>
                    <a:pt x="3665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28" name="Freeform 527">
              <a:extLst>
                <a:ext uri="{FF2B5EF4-FFF2-40B4-BE49-F238E27FC236}">
                  <a16:creationId xmlns:a16="http://schemas.microsoft.com/office/drawing/2014/main" id="{824AD494-EFD2-6347-A6B5-0C52B3BCEF0E}"/>
                </a:ext>
              </a:extLst>
            </p:cNvPr>
            <p:cNvSpPr/>
            <p:nvPr/>
          </p:nvSpPr>
          <p:spPr>
            <a:xfrm>
              <a:off x="319495793" y="2438871"/>
              <a:ext cx="8645" cy="252071"/>
            </a:xfrm>
            <a:custGeom>
              <a:avLst/>
              <a:gdLst>
                <a:gd name="connsiteX0" fmla="*/ 36749 w 8645"/>
                <a:gd name="connsiteY0" fmla="*/ 252235 h 252071"/>
                <a:gd name="connsiteX1" fmla="*/ 36749 w 8645"/>
                <a:gd name="connsiteY1" fmla="*/ 164 h 252071"/>
              </a:gdLst>
              <a:ahLst/>
              <a:cxnLst>
                <a:cxn ang="0">
                  <a:pos x="connsiteX0" y="connsiteY0"/>
                </a:cxn>
                <a:cxn ang="0">
                  <a:pos x="connsiteX1" y="connsiteY1"/>
                </a:cxn>
              </a:cxnLst>
              <a:rect l="l" t="t" r="r" b="b"/>
              <a:pathLst>
                <a:path w="8645" h="252071">
                  <a:moveTo>
                    <a:pt x="36749" y="252235"/>
                  </a:moveTo>
                  <a:lnTo>
                    <a:pt x="3674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29" name="Freeform 528">
              <a:extLst>
                <a:ext uri="{FF2B5EF4-FFF2-40B4-BE49-F238E27FC236}">
                  <a16:creationId xmlns:a16="http://schemas.microsoft.com/office/drawing/2014/main" id="{6736A888-F826-2140-9852-407FA02BDB82}"/>
                </a:ext>
              </a:extLst>
            </p:cNvPr>
            <p:cNvSpPr/>
            <p:nvPr/>
          </p:nvSpPr>
          <p:spPr>
            <a:xfrm>
              <a:off x="320353465" y="2438871"/>
              <a:ext cx="8645" cy="252071"/>
            </a:xfrm>
            <a:custGeom>
              <a:avLst/>
              <a:gdLst>
                <a:gd name="connsiteX0" fmla="*/ 36848 w 8645"/>
                <a:gd name="connsiteY0" fmla="*/ 252235 h 252071"/>
                <a:gd name="connsiteX1" fmla="*/ 36848 w 8645"/>
                <a:gd name="connsiteY1" fmla="*/ 164 h 252071"/>
              </a:gdLst>
              <a:ahLst/>
              <a:cxnLst>
                <a:cxn ang="0">
                  <a:pos x="connsiteX0" y="connsiteY0"/>
                </a:cxn>
                <a:cxn ang="0">
                  <a:pos x="connsiteX1" y="connsiteY1"/>
                </a:cxn>
              </a:cxnLst>
              <a:rect l="l" t="t" r="r" b="b"/>
              <a:pathLst>
                <a:path w="8645" h="252071">
                  <a:moveTo>
                    <a:pt x="36848" y="252235"/>
                  </a:moveTo>
                  <a:lnTo>
                    <a:pt x="3684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30" name="Freeform 529">
              <a:extLst>
                <a:ext uri="{FF2B5EF4-FFF2-40B4-BE49-F238E27FC236}">
                  <a16:creationId xmlns:a16="http://schemas.microsoft.com/office/drawing/2014/main" id="{A769B972-E9C1-5847-AF64-BE95E6789787}"/>
                </a:ext>
              </a:extLst>
            </p:cNvPr>
            <p:cNvSpPr/>
            <p:nvPr/>
          </p:nvSpPr>
          <p:spPr>
            <a:xfrm>
              <a:off x="321211137" y="2438871"/>
              <a:ext cx="8645" cy="252071"/>
            </a:xfrm>
            <a:custGeom>
              <a:avLst/>
              <a:gdLst>
                <a:gd name="connsiteX0" fmla="*/ 36947 w 8645"/>
                <a:gd name="connsiteY0" fmla="*/ 252235 h 252071"/>
                <a:gd name="connsiteX1" fmla="*/ 36947 w 8645"/>
                <a:gd name="connsiteY1" fmla="*/ 164 h 252071"/>
              </a:gdLst>
              <a:ahLst/>
              <a:cxnLst>
                <a:cxn ang="0">
                  <a:pos x="connsiteX0" y="connsiteY0"/>
                </a:cxn>
                <a:cxn ang="0">
                  <a:pos x="connsiteX1" y="connsiteY1"/>
                </a:cxn>
              </a:cxnLst>
              <a:rect l="l" t="t" r="r" b="b"/>
              <a:pathLst>
                <a:path w="8645" h="252071">
                  <a:moveTo>
                    <a:pt x="36947" y="252235"/>
                  </a:moveTo>
                  <a:lnTo>
                    <a:pt x="3694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31" name="Freeform 530">
              <a:extLst>
                <a:ext uri="{FF2B5EF4-FFF2-40B4-BE49-F238E27FC236}">
                  <a16:creationId xmlns:a16="http://schemas.microsoft.com/office/drawing/2014/main" id="{A63B3600-3882-324F-B17B-CB90CF81472A}"/>
                </a:ext>
              </a:extLst>
            </p:cNvPr>
            <p:cNvSpPr/>
            <p:nvPr/>
          </p:nvSpPr>
          <p:spPr>
            <a:xfrm>
              <a:off x="322068809" y="2438871"/>
              <a:ext cx="8645" cy="252071"/>
            </a:xfrm>
            <a:custGeom>
              <a:avLst/>
              <a:gdLst>
                <a:gd name="connsiteX0" fmla="*/ 37046 w 8645"/>
                <a:gd name="connsiteY0" fmla="*/ 252235 h 252071"/>
                <a:gd name="connsiteX1" fmla="*/ 37046 w 8645"/>
                <a:gd name="connsiteY1" fmla="*/ 164 h 252071"/>
              </a:gdLst>
              <a:ahLst/>
              <a:cxnLst>
                <a:cxn ang="0">
                  <a:pos x="connsiteX0" y="connsiteY0"/>
                </a:cxn>
                <a:cxn ang="0">
                  <a:pos x="connsiteX1" y="connsiteY1"/>
                </a:cxn>
              </a:cxnLst>
              <a:rect l="l" t="t" r="r" b="b"/>
              <a:pathLst>
                <a:path w="8645" h="252071">
                  <a:moveTo>
                    <a:pt x="37046" y="252235"/>
                  </a:moveTo>
                  <a:lnTo>
                    <a:pt x="3704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32" name="Freeform 531">
              <a:extLst>
                <a:ext uri="{FF2B5EF4-FFF2-40B4-BE49-F238E27FC236}">
                  <a16:creationId xmlns:a16="http://schemas.microsoft.com/office/drawing/2014/main" id="{31366B65-645B-6B42-B3D8-95806662E9BA}"/>
                </a:ext>
              </a:extLst>
            </p:cNvPr>
            <p:cNvSpPr/>
            <p:nvPr/>
          </p:nvSpPr>
          <p:spPr>
            <a:xfrm>
              <a:off x="322926480" y="2438871"/>
              <a:ext cx="8645" cy="252071"/>
            </a:xfrm>
            <a:custGeom>
              <a:avLst/>
              <a:gdLst>
                <a:gd name="connsiteX0" fmla="*/ 37146 w 8645"/>
                <a:gd name="connsiteY0" fmla="*/ 252235 h 252071"/>
                <a:gd name="connsiteX1" fmla="*/ 37146 w 8645"/>
                <a:gd name="connsiteY1" fmla="*/ 164 h 252071"/>
              </a:gdLst>
              <a:ahLst/>
              <a:cxnLst>
                <a:cxn ang="0">
                  <a:pos x="connsiteX0" y="connsiteY0"/>
                </a:cxn>
                <a:cxn ang="0">
                  <a:pos x="connsiteX1" y="connsiteY1"/>
                </a:cxn>
              </a:cxnLst>
              <a:rect l="l" t="t" r="r" b="b"/>
              <a:pathLst>
                <a:path w="8645" h="252071">
                  <a:moveTo>
                    <a:pt x="37146" y="252235"/>
                  </a:moveTo>
                  <a:lnTo>
                    <a:pt x="3714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33" name="Freeform 532">
              <a:extLst>
                <a:ext uri="{FF2B5EF4-FFF2-40B4-BE49-F238E27FC236}">
                  <a16:creationId xmlns:a16="http://schemas.microsoft.com/office/drawing/2014/main" id="{1411912D-5704-474E-B258-89EAA216CEFB}"/>
                </a:ext>
              </a:extLst>
            </p:cNvPr>
            <p:cNvSpPr/>
            <p:nvPr/>
          </p:nvSpPr>
          <p:spPr>
            <a:xfrm>
              <a:off x="323784152" y="2438871"/>
              <a:ext cx="8645" cy="252071"/>
            </a:xfrm>
            <a:custGeom>
              <a:avLst/>
              <a:gdLst>
                <a:gd name="connsiteX0" fmla="*/ 37245 w 8645"/>
                <a:gd name="connsiteY0" fmla="*/ 252235 h 252071"/>
                <a:gd name="connsiteX1" fmla="*/ 37245 w 8645"/>
                <a:gd name="connsiteY1" fmla="*/ 164 h 252071"/>
              </a:gdLst>
              <a:ahLst/>
              <a:cxnLst>
                <a:cxn ang="0">
                  <a:pos x="connsiteX0" y="connsiteY0"/>
                </a:cxn>
                <a:cxn ang="0">
                  <a:pos x="connsiteX1" y="connsiteY1"/>
                </a:cxn>
              </a:cxnLst>
              <a:rect l="l" t="t" r="r" b="b"/>
              <a:pathLst>
                <a:path w="8645" h="252071">
                  <a:moveTo>
                    <a:pt x="37245" y="252235"/>
                  </a:moveTo>
                  <a:lnTo>
                    <a:pt x="3724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34" name="Freeform 533">
              <a:extLst>
                <a:ext uri="{FF2B5EF4-FFF2-40B4-BE49-F238E27FC236}">
                  <a16:creationId xmlns:a16="http://schemas.microsoft.com/office/drawing/2014/main" id="{898D2A97-3AB7-9F42-827F-8EB0019663BE}"/>
                </a:ext>
              </a:extLst>
            </p:cNvPr>
            <p:cNvSpPr/>
            <p:nvPr/>
          </p:nvSpPr>
          <p:spPr>
            <a:xfrm>
              <a:off x="324641824" y="2438871"/>
              <a:ext cx="8645" cy="252071"/>
            </a:xfrm>
            <a:custGeom>
              <a:avLst/>
              <a:gdLst>
                <a:gd name="connsiteX0" fmla="*/ 37344 w 8645"/>
                <a:gd name="connsiteY0" fmla="*/ 252235 h 252071"/>
                <a:gd name="connsiteX1" fmla="*/ 37344 w 8645"/>
                <a:gd name="connsiteY1" fmla="*/ 164 h 252071"/>
              </a:gdLst>
              <a:ahLst/>
              <a:cxnLst>
                <a:cxn ang="0">
                  <a:pos x="connsiteX0" y="connsiteY0"/>
                </a:cxn>
                <a:cxn ang="0">
                  <a:pos x="connsiteX1" y="connsiteY1"/>
                </a:cxn>
              </a:cxnLst>
              <a:rect l="l" t="t" r="r" b="b"/>
              <a:pathLst>
                <a:path w="8645" h="252071">
                  <a:moveTo>
                    <a:pt x="37344" y="252235"/>
                  </a:moveTo>
                  <a:lnTo>
                    <a:pt x="3734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35" name="Freeform 534">
              <a:extLst>
                <a:ext uri="{FF2B5EF4-FFF2-40B4-BE49-F238E27FC236}">
                  <a16:creationId xmlns:a16="http://schemas.microsoft.com/office/drawing/2014/main" id="{8948BAC8-F489-4B4B-A5C0-4F1AFFA18E73}"/>
                </a:ext>
              </a:extLst>
            </p:cNvPr>
            <p:cNvSpPr/>
            <p:nvPr/>
          </p:nvSpPr>
          <p:spPr>
            <a:xfrm>
              <a:off x="325499496" y="2438871"/>
              <a:ext cx="8645" cy="252071"/>
            </a:xfrm>
            <a:custGeom>
              <a:avLst/>
              <a:gdLst>
                <a:gd name="connsiteX0" fmla="*/ 37443 w 8645"/>
                <a:gd name="connsiteY0" fmla="*/ 252235 h 252071"/>
                <a:gd name="connsiteX1" fmla="*/ 37443 w 8645"/>
                <a:gd name="connsiteY1" fmla="*/ 164 h 252071"/>
              </a:gdLst>
              <a:ahLst/>
              <a:cxnLst>
                <a:cxn ang="0">
                  <a:pos x="connsiteX0" y="connsiteY0"/>
                </a:cxn>
                <a:cxn ang="0">
                  <a:pos x="connsiteX1" y="connsiteY1"/>
                </a:cxn>
              </a:cxnLst>
              <a:rect l="l" t="t" r="r" b="b"/>
              <a:pathLst>
                <a:path w="8645" h="252071">
                  <a:moveTo>
                    <a:pt x="37443" y="252235"/>
                  </a:moveTo>
                  <a:lnTo>
                    <a:pt x="3744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36" name="Freeform 535">
              <a:extLst>
                <a:ext uri="{FF2B5EF4-FFF2-40B4-BE49-F238E27FC236}">
                  <a16:creationId xmlns:a16="http://schemas.microsoft.com/office/drawing/2014/main" id="{5A4FBE6A-03E6-F345-BB76-75B1FF8C13A1}"/>
                </a:ext>
              </a:extLst>
            </p:cNvPr>
            <p:cNvSpPr/>
            <p:nvPr/>
          </p:nvSpPr>
          <p:spPr>
            <a:xfrm>
              <a:off x="326357168" y="2438871"/>
              <a:ext cx="8645" cy="252071"/>
            </a:xfrm>
            <a:custGeom>
              <a:avLst/>
              <a:gdLst>
                <a:gd name="connsiteX0" fmla="*/ 37542 w 8645"/>
                <a:gd name="connsiteY0" fmla="*/ 252235 h 252071"/>
                <a:gd name="connsiteX1" fmla="*/ 37542 w 8645"/>
                <a:gd name="connsiteY1" fmla="*/ 164 h 252071"/>
              </a:gdLst>
              <a:ahLst/>
              <a:cxnLst>
                <a:cxn ang="0">
                  <a:pos x="connsiteX0" y="connsiteY0"/>
                </a:cxn>
                <a:cxn ang="0">
                  <a:pos x="connsiteX1" y="connsiteY1"/>
                </a:cxn>
              </a:cxnLst>
              <a:rect l="l" t="t" r="r" b="b"/>
              <a:pathLst>
                <a:path w="8645" h="252071">
                  <a:moveTo>
                    <a:pt x="37542" y="252235"/>
                  </a:moveTo>
                  <a:lnTo>
                    <a:pt x="3754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37" name="Freeform 536">
              <a:extLst>
                <a:ext uri="{FF2B5EF4-FFF2-40B4-BE49-F238E27FC236}">
                  <a16:creationId xmlns:a16="http://schemas.microsoft.com/office/drawing/2014/main" id="{AD506639-9DA2-BD46-B046-34653893A758}"/>
                </a:ext>
              </a:extLst>
            </p:cNvPr>
            <p:cNvSpPr/>
            <p:nvPr/>
          </p:nvSpPr>
          <p:spPr>
            <a:xfrm>
              <a:off x="327214840" y="2438871"/>
              <a:ext cx="8645" cy="252071"/>
            </a:xfrm>
            <a:custGeom>
              <a:avLst/>
              <a:gdLst>
                <a:gd name="connsiteX0" fmla="*/ 37642 w 8645"/>
                <a:gd name="connsiteY0" fmla="*/ 252235 h 252071"/>
                <a:gd name="connsiteX1" fmla="*/ 37642 w 8645"/>
                <a:gd name="connsiteY1" fmla="*/ 164 h 252071"/>
              </a:gdLst>
              <a:ahLst/>
              <a:cxnLst>
                <a:cxn ang="0">
                  <a:pos x="connsiteX0" y="connsiteY0"/>
                </a:cxn>
                <a:cxn ang="0">
                  <a:pos x="connsiteX1" y="connsiteY1"/>
                </a:cxn>
              </a:cxnLst>
              <a:rect l="l" t="t" r="r" b="b"/>
              <a:pathLst>
                <a:path w="8645" h="252071">
                  <a:moveTo>
                    <a:pt x="37642" y="252235"/>
                  </a:moveTo>
                  <a:lnTo>
                    <a:pt x="3764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38" name="Freeform 537">
              <a:extLst>
                <a:ext uri="{FF2B5EF4-FFF2-40B4-BE49-F238E27FC236}">
                  <a16:creationId xmlns:a16="http://schemas.microsoft.com/office/drawing/2014/main" id="{57E22656-FF8F-CE48-A46F-48634160FD92}"/>
                </a:ext>
              </a:extLst>
            </p:cNvPr>
            <p:cNvSpPr/>
            <p:nvPr/>
          </p:nvSpPr>
          <p:spPr>
            <a:xfrm>
              <a:off x="328072512" y="2438871"/>
              <a:ext cx="8645" cy="252071"/>
            </a:xfrm>
            <a:custGeom>
              <a:avLst/>
              <a:gdLst>
                <a:gd name="connsiteX0" fmla="*/ 37741 w 8645"/>
                <a:gd name="connsiteY0" fmla="*/ 252235 h 252071"/>
                <a:gd name="connsiteX1" fmla="*/ 37741 w 8645"/>
                <a:gd name="connsiteY1" fmla="*/ 164 h 252071"/>
              </a:gdLst>
              <a:ahLst/>
              <a:cxnLst>
                <a:cxn ang="0">
                  <a:pos x="connsiteX0" y="connsiteY0"/>
                </a:cxn>
                <a:cxn ang="0">
                  <a:pos x="connsiteX1" y="connsiteY1"/>
                </a:cxn>
              </a:cxnLst>
              <a:rect l="l" t="t" r="r" b="b"/>
              <a:pathLst>
                <a:path w="8645" h="252071">
                  <a:moveTo>
                    <a:pt x="37741" y="252235"/>
                  </a:moveTo>
                  <a:lnTo>
                    <a:pt x="3774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39" name="Freeform 538">
              <a:extLst>
                <a:ext uri="{FF2B5EF4-FFF2-40B4-BE49-F238E27FC236}">
                  <a16:creationId xmlns:a16="http://schemas.microsoft.com/office/drawing/2014/main" id="{CF1750EC-BA57-DA4B-BDC6-4FEA589AF870}"/>
                </a:ext>
              </a:extLst>
            </p:cNvPr>
            <p:cNvSpPr/>
            <p:nvPr/>
          </p:nvSpPr>
          <p:spPr>
            <a:xfrm>
              <a:off x="328930184" y="2438871"/>
              <a:ext cx="8645" cy="252071"/>
            </a:xfrm>
            <a:custGeom>
              <a:avLst/>
              <a:gdLst>
                <a:gd name="connsiteX0" fmla="*/ 37840 w 8645"/>
                <a:gd name="connsiteY0" fmla="*/ 252235 h 252071"/>
                <a:gd name="connsiteX1" fmla="*/ 37840 w 8645"/>
                <a:gd name="connsiteY1" fmla="*/ 164 h 252071"/>
              </a:gdLst>
              <a:ahLst/>
              <a:cxnLst>
                <a:cxn ang="0">
                  <a:pos x="connsiteX0" y="connsiteY0"/>
                </a:cxn>
                <a:cxn ang="0">
                  <a:pos x="connsiteX1" y="connsiteY1"/>
                </a:cxn>
              </a:cxnLst>
              <a:rect l="l" t="t" r="r" b="b"/>
              <a:pathLst>
                <a:path w="8645" h="252071">
                  <a:moveTo>
                    <a:pt x="37840" y="252235"/>
                  </a:moveTo>
                  <a:lnTo>
                    <a:pt x="3784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40" name="Freeform 539">
              <a:extLst>
                <a:ext uri="{FF2B5EF4-FFF2-40B4-BE49-F238E27FC236}">
                  <a16:creationId xmlns:a16="http://schemas.microsoft.com/office/drawing/2014/main" id="{60540FE7-4610-D945-A075-E48AA9FF0630}"/>
                </a:ext>
              </a:extLst>
            </p:cNvPr>
            <p:cNvSpPr/>
            <p:nvPr/>
          </p:nvSpPr>
          <p:spPr>
            <a:xfrm>
              <a:off x="329787856" y="2438871"/>
              <a:ext cx="8645" cy="252071"/>
            </a:xfrm>
            <a:custGeom>
              <a:avLst/>
              <a:gdLst>
                <a:gd name="connsiteX0" fmla="*/ 37939 w 8645"/>
                <a:gd name="connsiteY0" fmla="*/ 252235 h 252071"/>
                <a:gd name="connsiteX1" fmla="*/ 37939 w 8645"/>
                <a:gd name="connsiteY1" fmla="*/ 164 h 252071"/>
              </a:gdLst>
              <a:ahLst/>
              <a:cxnLst>
                <a:cxn ang="0">
                  <a:pos x="connsiteX0" y="connsiteY0"/>
                </a:cxn>
                <a:cxn ang="0">
                  <a:pos x="connsiteX1" y="connsiteY1"/>
                </a:cxn>
              </a:cxnLst>
              <a:rect l="l" t="t" r="r" b="b"/>
              <a:pathLst>
                <a:path w="8645" h="252071">
                  <a:moveTo>
                    <a:pt x="37939" y="252235"/>
                  </a:moveTo>
                  <a:lnTo>
                    <a:pt x="3793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41" name="Freeform 540">
              <a:extLst>
                <a:ext uri="{FF2B5EF4-FFF2-40B4-BE49-F238E27FC236}">
                  <a16:creationId xmlns:a16="http://schemas.microsoft.com/office/drawing/2014/main" id="{EB4E5A82-1B89-B144-9C67-D1C12CF9BED9}"/>
                </a:ext>
              </a:extLst>
            </p:cNvPr>
            <p:cNvSpPr/>
            <p:nvPr/>
          </p:nvSpPr>
          <p:spPr>
            <a:xfrm>
              <a:off x="330645528" y="2438871"/>
              <a:ext cx="8645" cy="252071"/>
            </a:xfrm>
            <a:custGeom>
              <a:avLst/>
              <a:gdLst>
                <a:gd name="connsiteX0" fmla="*/ 38038 w 8645"/>
                <a:gd name="connsiteY0" fmla="*/ 252235 h 252071"/>
                <a:gd name="connsiteX1" fmla="*/ 38038 w 8645"/>
                <a:gd name="connsiteY1" fmla="*/ 164 h 252071"/>
              </a:gdLst>
              <a:ahLst/>
              <a:cxnLst>
                <a:cxn ang="0">
                  <a:pos x="connsiteX0" y="connsiteY0"/>
                </a:cxn>
                <a:cxn ang="0">
                  <a:pos x="connsiteX1" y="connsiteY1"/>
                </a:cxn>
              </a:cxnLst>
              <a:rect l="l" t="t" r="r" b="b"/>
              <a:pathLst>
                <a:path w="8645" h="252071">
                  <a:moveTo>
                    <a:pt x="38038" y="252235"/>
                  </a:moveTo>
                  <a:lnTo>
                    <a:pt x="3803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42" name="Freeform 541">
              <a:extLst>
                <a:ext uri="{FF2B5EF4-FFF2-40B4-BE49-F238E27FC236}">
                  <a16:creationId xmlns:a16="http://schemas.microsoft.com/office/drawing/2014/main" id="{48F021B2-C75F-694C-B5F6-F71580BCCA94}"/>
                </a:ext>
              </a:extLst>
            </p:cNvPr>
            <p:cNvSpPr/>
            <p:nvPr/>
          </p:nvSpPr>
          <p:spPr>
            <a:xfrm>
              <a:off x="331503200" y="2438871"/>
              <a:ext cx="8645" cy="252071"/>
            </a:xfrm>
            <a:custGeom>
              <a:avLst/>
              <a:gdLst>
                <a:gd name="connsiteX0" fmla="*/ 38138 w 8645"/>
                <a:gd name="connsiteY0" fmla="*/ 252235 h 252071"/>
                <a:gd name="connsiteX1" fmla="*/ 38138 w 8645"/>
                <a:gd name="connsiteY1" fmla="*/ 164 h 252071"/>
              </a:gdLst>
              <a:ahLst/>
              <a:cxnLst>
                <a:cxn ang="0">
                  <a:pos x="connsiteX0" y="connsiteY0"/>
                </a:cxn>
                <a:cxn ang="0">
                  <a:pos x="connsiteX1" y="connsiteY1"/>
                </a:cxn>
              </a:cxnLst>
              <a:rect l="l" t="t" r="r" b="b"/>
              <a:pathLst>
                <a:path w="8645" h="252071">
                  <a:moveTo>
                    <a:pt x="38138" y="252235"/>
                  </a:moveTo>
                  <a:lnTo>
                    <a:pt x="3813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43" name="Freeform 542">
              <a:extLst>
                <a:ext uri="{FF2B5EF4-FFF2-40B4-BE49-F238E27FC236}">
                  <a16:creationId xmlns:a16="http://schemas.microsoft.com/office/drawing/2014/main" id="{14755322-309A-084B-B605-6952A2332762}"/>
                </a:ext>
              </a:extLst>
            </p:cNvPr>
            <p:cNvSpPr/>
            <p:nvPr/>
          </p:nvSpPr>
          <p:spPr>
            <a:xfrm>
              <a:off x="332360872" y="2438871"/>
              <a:ext cx="8645" cy="252071"/>
            </a:xfrm>
            <a:custGeom>
              <a:avLst/>
              <a:gdLst>
                <a:gd name="connsiteX0" fmla="*/ 38237 w 8645"/>
                <a:gd name="connsiteY0" fmla="*/ 252235 h 252071"/>
                <a:gd name="connsiteX1" fmla="*/ 38237 w 8645"/>
                <a:gd name="connsiteY1" fmla="*/ 164 h 252071"/>
              </a:gdLst>
              <a:ahLst/>
              <a:cxnLst>
                <a:cxn ang="0">
                  <a:pos x="connsiteX0" y="connsiteY0"/>
                </a:cxn>
                <a:cxn ang="0">
                  <a:pos x="connsiteX1" y="connsiteY1"/>
                </a:cxn>
              </a:cxnLst>
              <a:rect l="l" t="t" r="r" b="b"/>
              <a:pathLst>
                <a:path w="8645" h="252071">
                  <a:moveTo>
                    <a:pt x="38237" y="252235"/>
                  </a:moveTo>
                  <a:lnTo>
                    <a:pt x="3823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44" name="Freeform 543">
              <a:extLst>
                <a:ext uri="{FF2B5EF4-FFF2-40B4-BE49-F238E27FC236}">
                  <a16:creationId xmlns:a16="http://schemas.microsoft.com/office/drawing/2014/main" id="{1B139B02-4E55-3D41-B438-2188715D34CB}"/>
                </a:ext>
              </a:extLst>
            </p:cNvPr>
            <p:cNvSpPr/>
            <p:nvPr/>
          </p:nvSpPr>
          <p:spPr>
            <a:xfrm>
              <a:off x="333218543" y="2438871"/>
              <a:ext cx="8645" cy="252071"/>
            </a:xfrm>
            <a:custGeom>
              <a:avLst/>
              <a:gdLst>
                <a:gd name="connsiteX0" fmla="*/ 38336 w 8645"/>
                <a:gd name="connsiteY0" fmla="*/ 252235 h 252071"/>
                <a:gd name="connsiteX1" fmla="*/ 38336 w 8645"/>
                <a:gd name="connsiteY1" fmla="*/ 164 h 252071"/>
              </a:gdLst>
              <a:ahLst/>
              <a:cxnLst>
                <a:cxn ang="0">
                  <a:pos x="connsiteX0" y="connsiteY0"/>
                </a:cxn>
                <a:cxn ang="0">
                  <a:pos x="connsiteX1" y="connsiteY1"/>
                </a:cxn>
              </a:cxnLst>
              <a:rect l="l" t="t" r="r" b="b"/>
              <a:pathLst>
                <a:path w="8645" h="252071">
                  <a:moveTo>
                    <a:pt x="38336" y="252235"/>
                  </a:moveTo>
                  <a:lnTo>
                    <a:pt x="3833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45" name="Freeform 544">
              <a:extLst>
                <a:ext uri="{FF2B5EF4-FFF2-40B4-BE49-F238E27FC236}">
                  <a16:creationId xmlns:a16="http://schemas.microsoft.com/office/drawing/2014/main" id="{6E10C1B5-86C7-E648-A471-5E59045F87A2}"/>
                </a:ext>
              </a:extLst>
            </p:cNvPr>
            <p:cNvSpPr/>
            <p:nvPr/>
          </p:nvSpPr>
          <p:spPr>
            <a:xfrm>
              <a:off x="334076215" y="2438871"/>
              <a:ext cx="8645" cy="252071"/>
            </a:xfrm>
            <a:custGeom>
              <a:avLst/>
              <a:gdLst>
                <a:gd name="connsiteX0" fmla="*/ 38435 w 8645"/>
                <a:gd name="connsiteY0" fmla="*/ 252235 h 252071"/>
                <a:gd name="connsiteX1" fmla="*/ 38435 w 8645"/>
                <a:gd name="connsiteY1" fmla="*/ 164 h 252071"/>
              </a:gdLst>
              <a:ahLst/>
              <a:cxnLst>
                <a:cxn ang="0">
                  <a:pos x="connsiteX0" y="connsiteY0"/>
                </a:cxn>
                <a:cxn ang="0">
                  <a:pos x="connsiteX1" y="connsiteY1"/>
                </a:cxn>
              </a:cxnLst>
              <a:rect l="l" t="t" r="r" b="b"/>
              <a:pathLst>
                <a:path w="8645" h="252071">
                  <a:moveTo>
                    <a:pt x="38435" y="252235"/>
                  </a:moveTo>
                  <a:lnTo>
                    <a:pt x="3843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46" name="Freeform 545">
              <a:extLst>
                <a:ext uri="{FF2B5EF4-FFF2-40B4-BE49-F238E27FC236}">
                  <a16:creationId xmlns:a16="http://schemas.microsoft.com/office/drawing/2014/main" id="{2CF665E9-3D25-AA45-AB8C-6936D2C46B2B}"/>
                </a:ext>
              </a:extLst>
            </p:cNvPr>
            <p:cNvSpPr/>
            <p:nvPr/>
          </p:nvSpPr>
          <p:spPr>
            <a:xfrm>
              <a:off x="334933887" y="2438871"/>
              <a:ext cx="8645" cy="252071"/>
            </a:xfrm>
            <a:custGeom>
              <a:avLst/>
              <a:gdLst>
                <a:gd name="connsiteX0" fmla="*/ 38534 w 8645"/>
                <a:gd name="connsiteY0" fmla="*/ 252235 h 252071"/>
                <a:gd name="connsiteX1" fmla="*/ 38534 w 8645"/>
                <a:gd name="connsiteY1" fmla="*/ 164 h 252071"/>
              </a:gdLst>
              <a:ahLst/>
              <a:cxnLst>
                <a:cxn ang="0">
                  <a:pos x="connsiteX0" y="connsiteY0"/>
                </a:cxn>
                <a:cxn ang="0">
                  <a:pos x="connsiteX1" y="connsiteY1"/>
                </a:cxn>
              </a:cxnLst>
              <a:rect l="l" t="t" r="r" b="b"/>
              <a:pathLst>
                <a:path w="8645" h="252071">
                  <a:moveTo>
                    <a:pt x="38534" y="252235"/>
                  </a:moveTo>
                  <a:lnTo>
                    <a:pt x="3853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47" name="Freeform 546">
              <a:extLst>
                <a:ext uri="{FF2B5EF4-FFF2-40B4-BE49-F238E27FC236}">
                  <a16:creationId xmlns:a16="http://schemas.microsoft.com/office/drawing/2014/main" id="{10CC3516-847E-8049-80D7-90618A2135A5}"/>
                </a:ext>
              </a:extLst>
            </p:cNvPr>
            <p:cNvSpPr/>
            <p:nvPr/>
          </p:nvSpPr>
          <p:spPr>
            <a:xfrm>
              <a:off x="335791559" y="2438871"/>
              <a:ext cx="8645" cy="252071"/>
            </a:xfrm>
            <a:custGeom>
              <a:avLst/>
              <a:gdLst>
                <a:gd name="connsiteX0" fmla="*/ 38634 w 8645"/>
                <a:gd name="connsiteY0" fmla="*/ 252235 h 252071"/>
                <a:gd name="connsiteX1" fmla="*/ 38634 w 8645"/>
                <a:gd name="connsiteY1" fmla="*/ 164 h 252071"/>
              </a:gdLst>
              <a:ahLst/>
              <a:cxnLst>
                <a:cxn ang="0">
                  <a:pos x="connsiteX0" y="connsiteY0"/>
                </a:cxn>
                <a:cxn ang="0">
                  <a:pos x="connsiteX1" y="connsiteY1"/>
                </a:cxn>
              </a:cxnLst>
              <a:rect l="l" t="t" r="r" b="b"/>
              <a:pathLst>
                <a:path w="8645" h="252071">
                  <a:moveTo>
                    <a:pt x="38634" y="252235"/>
                  </a:moveTo>
                  <a:lnTo>
                    <a:pt x="3863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48" name="Freeform 547">
              <a:extLst>
                <a:ext uri="{FF2B5EF4-FFF2-40B4-BE49-F238E27FC236}">
                  <a16:creationId xmlns:a16="http://schemas.microsoft.com/office/drawing/2014/main" id="{238076D8-FCEB-C440-B679-31EBDF678D7B}"/>
                </a:ext>
              </a:extLst>
            </p:cNvPr>
            <p:cNvSpPr/>
            <p:nvPr/>
          </p:nvSpPr>
          <p:spPr>
            <a:xfrm>
              <a:off x="336649231" y="2438871"/>
              <a:ext cx="8645" cy="252071"/>
            </a:xfrm>
            <a:custGeom>
              <a:avLst/>
              <a:gdLst>
                <a:gd name="connsiteX0" fmla="*/ 38733 w 8645"/>
                <a:gd name="connsiteY0" fmla="*/ 252235 h 252071"/>
                <a:gd name="connsiteX1" fmla="*/ 38733 w 8645"/>
                <a:gd name="connsiteY1" fmla="*/ 164 h 252071"/>
              </a:gdLst>
              <a:ahLst/>
              <a:cxnLst>
                <a:cxn ang="0">
                  <a:pos x="connsiteX0" y="connsiteY0"/>
                </a:cxn>
                <a:cxn ang="0">
                  <a:pos x="connsiteX1" y="connsiteY1"/>
                </a:cxn>
              </a:cxnLst>
              <a:rect l="l" t="t" r="r" b="b"/>
              <a:pathLst>
                <a:path w="8645" h="252071">
                  <a:moveTo>
                    <a:pt x="38733" y="252235"/>
                  </a:moveTo>
                  <a:lnTo>
                    <a:pt x="3873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49" name="Freeform 548">
              <a:extLst>
                <a:ext uri="{FF2B5EF4-FFF2-40B4-BE49-F238E27FC236}">
                  <a16:creationId xmlns:a16="http://schemas.microsoft.com/office/drawing/2014/main" id="{DE5607D0-C756-E047-9AB5-68DD61023E7A}"/>
                </a:ext>
              </a:extLst>
            </p:cNvPr>
            <p:cNvSpPr/>
            <p:nvPr/>
          </p:nvSpPr>
          <p:spPr>
            <a:xfrm>
              <a:off x="337506903" y="2438871"/>
              <a:ext cx="8645" cy="252071"/>
            </a:xfrm>
            <a:custGeom>
              <a:avLst/>
              <a:gdLst>
                <a:gd name="connsiteX0" fmla="*/ 38832 w 8645"/>
                <a:gd name="connsiteY0" fmla="*/ 252235 h 252071"/>
                <a:gd name="connsiteX1" fmla="*/ 38832 w 8645"/>
                <a:gd name="connsiteY1" fmla="*/ 164 h 252071"/>
              </a:gdLst>
              <a:ahLst/>
              <a:cxnLst>
                <a:cxn ang="0">
                  <a:pos x="connsiteX0" y="connsiteY0"/>
                </a:cxn>
                <a:cxn ang="0">
                  <a:pos x="connsiteX1" y="connsiteY1"/>
                </a:cxn>
              </a:cxnLst>
              <a:rect l="l" t="t" r="r" b="b"/>
              <a:pathLst>
                <a:path w="8645" h="252071">
                  <a:moveTo>
                    <a:pt x="38832" y="252235"/>
                  </a:moveTo>
                  <a:lnTo>
                    <a:pt x="3883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50" name="Freeform 549">
              <a:extLst>
                <a:ext uri="{FF2B5EF4-FFF2-40B4-BE49-F238E27FC236}">
                  <a16:creationId xmlns:a16="http://schemas.microsoft.com/office/drawing/2014/main" id="{4121CE0D-C05C-0645-8CD8-7DDB7973CC99}"/>
                </a:ext>
              </a:extLst>
            </p:cNvPr>
            <p:cNvSpPr/>
            <p:nvPr/>
          </p:nvSpPr>
          <p:spPr>
            <a:xfrm>
              <a:off x="338364575" y="2438871"/>
              <a:ext cx="8645" cy="252071"/>
            </a:xfrm>
            <a:custGeom>
              <a:avLst/>
              <a:gdLst>
                <a:gd name="connsiteX0" fmla="*/ 38931 w 8645"/>
                <a:gd name="connsiteY0" fmla="*/ 252235 h 252071"/>
                <a:gd name="connsiteX1" fmla="*/ 38931 w 8645"/>
                <a:gd name="connsiteY1" fmla="*/ 164 h 252071"/>
              </a:gdLst>
              <a:ahLst/>
              <a:cxnLst>
                <a:cxn ang="0">
                  <a:pos x="connsiteX0" y="connsiteY0"/>
                </a:cxn>
                <a:cxn ang="0">
                  <a:pos x="connsiteX1" y="connsiteY1"/>
                </a:cxn>
              </a:cxnLst>
              <a:rect l="l" t="t" r="r" b="b"/>
              <a:pathLst>
                <a:path w="8645" h="252071">
                  <a:moveTo>
                    <a:pt x="38931" y="252235"/>
                  </a:moveTo>
                  <a:lnTo>
                    <a:pt x="3893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51" name="Freeform 550">
              <a:extLst>
                <a:ext uri="{FF2B5EF4-FFF2-40B4-BE49-F238E27FC236}">
                  <a16:creationId xmlns:a16="http://schemas.microsoft.com/office/drawing/2014/main" id="{FA2BA687-E8D5-2842-AB5E-7C6DCA8F1CF1}"/>
                </a:ext>
              </a:extLst>
            </p:cNvPr>
            <p:cNvSpPr/>
            <p:nvPr/>
          </p:nvSpPr>
          <p:spPr>
            <a:xfrm>
              <a:off x="339222247" y="2438871"/>
              <a:ext cx="8645" cy="252071"/>
            </a:xfrm>
            <a:custGeom>
              <a:avLst/>
              <a:gdLst>
                <a:gd name="connsiteX0" fmla="*/ 39030 w 8645"/>
                <a:gd name="connsiteY0" fmla="*/ 252235 h 252071"/>
                <a:gd name="connsiteX1" fmla="*/ 39030 w 8645"/>
                <a:gd name="connsiteY1" fmla="*/ 164 h 252071"/>
              </a:gdLst>
              <a:ahLst/>
              <a:cxnLst>
                <a:cxn ang="0">
                  <a:pos x="connsiteX0" y="connsiteY0"/>
                </a:cxn>
                <a:cxn ang="0">
                  <a:pos x="connsiteX1" y="connsiteY1"/>
                </a:cxn>
              </a:cxnLst>
              <a:rect l="l" t="t" r="r" b="b"/>
              <a:pathLst>
                <a:path w="8645" h="252071">
                  <a:moveTo>
                    <a:pt x="39030" y="252235"/>
                  </a:moveTo>
                  <a:lnTo>
                    <a:pt x="3903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52" name="Freeform 551">
              <a:extLst>
                <a:ext uri="{FF2B5EF4-FFF2-40B4-BE49-F238E27FC236}">
                  <a16:creationId xmlns:a16="http://schemas.microsoft.com/office/drawing/2014/main" id="{22CEF2EC-A6C6-E746-B1DA-B390B304F117}"/>
                </a:ext>
              </a:extLst>
            </p:cNvPr>
            <p:cNvSpPr/>
            <p:nvPr/>
          </p:nvSpPr>
          <p:spPr>
            <a:xfrm>
              <a:off x="340079919" y="2438871"/>
              <a:ext cx="8645" cy="252071"/>
            </a:xfrm>
            <a:custGeom>
              <a:avLst/>
              <a:gdLst>
                <a:gd name="connsiteX0" fmla="*/ 39130 w 8645"/>
                <a:gd name="connsiteY0" fmla="*/ 252235 h 252071"/>
                <a:gd name="connsiteX1" fmla="*/ 39130 w 8645"/>
                <a:gd name="connsiteY1" fmla="*/ 164 h 252071"/>
              </a:gdLst>
              <a:ahLst/>
              <a:cxnLst>
                <a:cxn ang="0">
                  <a:pos x="connsiteX0" y="connsiteY0"/>
                </a:cxn>
                <a:cxn ang="0">
                  <a:pos x="connsiteX1" y="connsiteY1"/>
                </a:cxn>
              </a:cxnLst>
              <a:rect l="l" t="t" r="r" b="b"/>
              <a:pathLst>
                <a:path w="8645" h="252071">
                  <a:moveTo>
                    <a:pt x="39130" y="252235"/>
                  </a:moveTo>
                  <a:lnTo>
                    <a:pt x="3913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53" name="Freeform 552">
              <a:extLst>
                <a:ext uri="{FF2B5EF4-FFF2-40B4-BE49-F238E27FC236}">
                  <a16:creationId xmlns:a16="http://schemas.microsoft.com/office/drawing/2014/main" id="{E478C38B-C653-F842-A216-02BCA2A2C33B}"/>
                </a:ext>
              </a:extLst>
            </p:cNvPr>
            <p:cNvSpPr/>
            <p:nvPr/>
          </p:nvSpPr>
          <p:spPr>
            <a:xfrm>
              <a:off x="340937591" y="2438871"/>
              <a:ext cx="8645" cy="252071"/>
            </a:xfrm>
            <a:custGeom>
              <a:avLst/>
              <a:gdLst>
                <a:gd name="connsiteX0" fmla="*/ 39229 w 8645"/>
                <a:gd name="connsiteY0" fmla="*/ 252235 h 252071"/>
                <a:gd name="connsiteX1" fmla="*/ 39229 w 8645"/>
                <a:gd name="connsiteY1" fmla="*/ 164 h 252071"/>
              </a:gdLst>
              <a:ahLst/>
              <a:cxnLst>
                <a:cxn ang="0">
                  <a:pos x="connsiteX0" y="connsiteY0"/>
                </a:cxn>
                <a:cxn ang="0">
                  <a:pos x="connsiteX1" y="connsiteY1"/>
                </a:cxn>
              </a:cxnLst>
              <a:rect l="l" t="t" r="r" b="b"/>
              <a:pathLst>
                <a:path w="8645" h="252071">
                  <a:moveTo>
                    <a:pt x="39229" y="252235"/>
                  </a:moveTo>
                  <a:lnTo>
                    <a:pt x="3922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54" name="Freeform 553">
              <a:extLst>
                <a:ext uri="{FF2B5EF4-FFF2-40B4-BE49-F238E27FC236}">
                  <a16:creationId xmlns:a16="http://schemas.microsoft.com/office/drawing/2014/main" id="{10E10986-CD92-4345-80A4-46F1DF1FA4B4}"/>
                </a:ext>
              </a:extLst>
            </p:cNvPr>
            <p:cNvSpPr/>
            <p:nvPr/>
          </p:nvSpPr>
          <p:spPr>
            <a:xfrm>
              <a:off x="341795263" y="2438871"/>
              <a:ext cx="8645" cy="252071"/>
            </a:xfrm>
            <a:custGeom>
              <a:avLst/>
              <a:gdLst>
                <a:gd name="connsiteX0" fmla="*/ 39328 w 8645"/>
                <a:gd name="connsiteY0" fmla="*/ 252235 h 252071"/>
                <a:gd name="connsiteX1" fmla="*/ 39328 w 8645"/>
                <a:gd name="connsiteY1" fmla="*/ 164 h 252071"/>
              </a:gdLst>
              <a:ahLst/>
              <a:cxnLst>
                <a:cxn ang="0">
                  <a:pos x="connsiteX0" y="connsiteY0"/>
                </a:cxn>
                <a:cxn ang="0">
                  <a:pos x="connsiteX1" y="connsiteY1"/>
                </a:cxn>
              </a:cxnLst>
              <a:rect l="l" t="t" r="r" b="b"/>
              <a:pathLst>
                <a:path w="8645" h="252071">
                  <a:moveTo>
                    <a:pt x="39328" y="252235"/>
                  </a:moveTo>
                  <a:lnTo>
                    <a:pt x="3932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55" name="Freeform 554">
              <a:extLst>
                <a:ext uri="{FF2B5EF4-FFF2-40B4-BE49-F238E27FC236}">
                  <a16:creationId xmlns:a16="http://schemas.microsoft.com/office/drawing/2014/main" id="{9DEAEB10-E0C5-9845-A7D6-393F37235014}"/>
                </a:ext>
              </a:extLst>
            </p:cNvPr>
            <p:cNvSpPr/>
            <p:nvPr/>
          </p:nvSpPr>
          <p:spPr>
            <a:xfrm>
              <a:off x="342652935" y="2438871"/>
              <a:ext cx="8645" cy="252071"/>
            </a:xfrm>
            <a:custGeom>
              <a:avLst/>
              <a:gdLst>
                <a:gd name="connsiteX0" fmla="*/ 39427 w 8645"/>
                <a:gd name="connsiteY0" fmla="*/ 252235 h 252071"/>
                <a:gd name="connsiteX1" fmla="*/ 39427 w 8645"/>
                <a:gd name="connsiteY1" fmla="*/ 164 h 252071"/>
              </a:gdLst>
              <a:ahLst/>
              <a:cxnLst>
                <a:cxn ang="0">
                  <a:pos x="connsiteX0" y="connsiteY0"/>
                </a:cxn>
                <a:cxn ang="0">
                  <a:pos x="connsiteX1" y="connsiteY1"/>
                </a:cxn>
              </a:cxnLst>
              <a:rect l="l" t="t" r="r" b="b"/>
              <a:pathLst>
                <a:path w="8645" h="252071">
                  <a:moveTo>
                    <a:pt x="39427" y="252235"/>
                  </a:moveTo>
                  <a:lnTo>
                    <a:pt x="3942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56" name="Freeform 555">
              <a:extLst>
                <a:ext uri="{FF2B5EF4-FFF2-40B4-BE49-F238E27FC236}">
                  <a16:creationId xmlns:a16="http://schemas.microsoft.com/office/drawing/2014/main" id="{0D919DA4-1A6E-6F47-A633-3E9C1F5B1C5B}"/>
                </a:ext>
              </a:extLst>
            </p:cNvPr>
            <p:cNvSpPr/>
            <p:nvPr/>
          </p:nvSpPr>
          <p:spPr>
            <a:xfrm>
              <a:off x="343510607" y="2438871"/>
              <a:ext cx="8645" cy="252071"/>
            </a:xfrm>
            <a:custGeom>
              <a:avLst/>
              <a:gdLst>
                <a:gd name="connsiteX0" fmla="*/ 39526 w 8645"/>
                <a:gd name="connsiteY0" fmla="*/ 252235 h 252071"/>
                <a:gd name="connsiteX1" fmla="*/ 39526 w 8645"/>
                <a:gd name="connsiteY1" fmla="*/ 164 h 252071"/>
              </a:gdLst>
              <a:ahLst/>
              <a:cxnLst>
                <a:cxn ang="0">
                  <a:pos x="connsiteX0" y="connsiteY0"/>
                </a:cxn>
                <a:cxn ang="0">
                  <a:pos x="connsiteX1" y="connsiteY1"/>
                </a:cxn>
              </a:cxnLst>
              <a:rect l="l" t="t" r="r" b="b"/>
              <a:pathLst>
                <a:path w="8645" h="252071">
                  <a:moveTo>
                    <a:pt x="39526" y="252235"/>
                  </a:moveTo>
                  <a:lnTo>
                    <a:pt x="3952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57" name="Freeform 556">
              <a:extLst>
                <a:ext uri="{FF2B5EF4-FFF2-40B4-BE49-F238E27FC236}">
                  <a16:creationId xmlns:a16="http://schemas.microsoft.com/office/drawing/2014/main" id="{79306FD9-564E-E74A-9712-096B9F986415}"/>
                </a:ext>
              </a:extLst>
            </p:cNvPr>
            <p:cNvSpPr/>
            <p:nvPr/>
          </p:nvSpPr>
          <p:spPr>
            <a:xfrm>
              <a:off x="344368278" y="2438871"/>
              <a:ext cx="8645" cy="252071"/>
            </a:xfrm>
            <a:custGeom>
              <a:avLst/>
              <a:gdLst>
                <a:gd name="connsiteX0" fmla="*/ 39626 w 8645"/>
                <a:gd name="connsiteY0" fmla="*/ 252235 h 252071"/>
                <a:gd name="connsiteX1" fmla="*/ 39626 w 8645"/>
                <a:gd name="connsiteY1" fmla="*/ 164 h 252071"/>
              </a:gdLst>
              <a:ahLst/>
              <a:cxnLst>
                <a:cxn ang="0">
                  <a:pos x="connsiteX0" y="connsiteY0"/>
                </a:cxn>
                <a:cxn ang="0">
                  <a:pos x="connsiteX1" y="connsiteY1"/>
                </a:cxn>
              </a:cxnLst>
              <a:rect l="l" t="t" r="r" b="b"/>
              <a:pathLst>
                <a:path w="8645" h="252071">
                  <a:moveTo>
                    <a:pt x="39626" y="252235"/>
                  </a:moveTo>
                  <a:lnTo>
                    <a:pt x="3962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58" name="Freeform 557">
              <a:extLst>
                <a:ext uri="{FF2B5EF4-FFF2-40B4-BE49-F238E27FC236}">
                  <a16:creationId xmlns:a16="http://schemas.microsoft.com/office/drawing/2014/main" id="{F9F11664-8AF3-9742-AAA8-A47551CFD69F}"/>
                </a:ext>
              </a:extLst>
            </p:cNvPr>
            <p:cNvSpPr/>
            <p:nvPr/>
          </p:nvSpPr>
          <p:spPr>
            <a:xfrm>
              <a:off x="345225950" y="2438871"/>
              <a:ext cx="8645" cy="252071"/>
            </a:xfrm>
            <a:custGeom>
              <a:avLst/>
              <a:gdLst>
                <a:gd name="connsiteX0" fmla="*/ 39725 w 8645"/>
                <a:gd name="connsiteY0" fmla="*/ 252235 h 252071"/>
                <a:gd name="connsiteX1" fmla="*/ 39725 w 8645"/>
                <a:gd name="connsiteY1" fmla="*/ 164 h 252071"/>
              </a:gdLst>
              <a:ahLst/>
              <a:cxnLst>
                <a:cxn ang="0">
                  <a:pos x="connsiteX0" y="connsiteY0"/>
                </a:cxn>
                <a:cxn ang="0">
                  <a:pos x="connsiteX1" y="connsiteY1"/>
                </a:cxn>
              </a:cxnLst>
              <a:rect l="l" t="t" r="r" b="b"/>
              <a:pathLst>
                <a:path w="8645" h="252071">
                  <a:moveTo>
                    <a:pt x="39725" y="252235"/>
                  </a:moveTo>
                  <a:lnTo>
                    <a:pt x="3972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59" name="Freeform 558">
              <a:extLst>
                <a:ext uri="{FF2B5EF4-FFF2-40B4-BE49-F238E27FC236}">
                  <a16:creationId xmlns:a16="http://schemas.microsoft.com/office/drawing/2014/main" id="{3C373CE2-D584-3646-8937-727F1887EECE}"/>
                </a:ext>
              </a:extLst>
            </p:cNvPr>
            <p:cNvSpPr/>
            <p:nvPr/>
          </p:nvSpPr>
          <p:spPr>
            <a:xfrm>
              <a:off x="346083622" y="2438871"/>
              <a:ext cx="8645" cy="252071"/>
            </a:xfrm>
            <a:custGeom>
              <a:avLst/>
              <a:gdLst>
                <a:gd name="connsiteX0" fmla="*/ 39824 w 8645"/>
                <a:gd name="connsiteY0" fmla="*/ 252235 h 252071"/>
                <a:gd name="connsiteX1" fmla="*/ 39824 w 8645"/>
                <a:gd name="connsiteY1" fmla="*/ 164 h 252071"/>
              </a:gdLst>
              <a:ahLst/>
              <a:cxnLst>
                <a:cxn ang="0">
                  <a:pos x="connsiteX0" y="connsiteY0"/>
                </a:cxn>
                <a:cxn ang="0">
                  <a:pos x="connsiteX1" y="connsiteY1"/>
                </a:cxn>
              </a:cxnLst>
              <a:rect l="l" t="t" r="r" b="b"/>
              <a:pathLst>
                <a:path w="8645" h="252071">
                  <a:moveTo>
                    <a:pt x="39824" y="252235"/>
                  </a:moveTo>
                  <a:lnTo>
                    <a:pt x="3982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60" name="Freeform 559">
              <a:extLst>
                <a:ext uri="{FF2B5EF4-FFF2-40B4-BE49-F238E27FC236}">
                  <a16:creationId xmlns:a16="http://schemas.microsoft.com/office/drawing/2014/main" id="{D84EB474-44CE-2546-A17B-E54F7AFDB4BF}"/>
                </a:ext>
              </a:extLst>
            </p:cNvPr>
            <p:cNvSpPr/>
            <p:nvPr/>
          </p:nvSpPr>
          <p:spPr>
            <a:xfrm>
              <a:off x="346941294" y="2438871"/>
              <a:ext cx="8645" cy="252071"/>
            </a:xfrm>
            <a:custGeom>
              <a:avLst/>
              <a:gdLst>
                <a:gd name="connsiteX0" fmla="*/ 39923 w 8645"/>
                <a:gd name="connsiteY0" fmla="*/ 252235 h 252071"/>
                <a:gd name="connsiteX1" fmla="*/ 39923 w 8645"/>
                <a:gd name="connsiteY1" fmla="*/ 164 h 252071"/>
              </a:gdLst>
              <a:ahLst/>
              <a:cxnLst>
                <a:cxn ang="0">
                  <a:pos x="connsiteX0" y="connsiteY0"/>
                </a:cxn>
                <a:cxn ang="0">
                  <a:pos x="connsiteX1" y="connsiteY1"/>
                </a:cxn>
              </a:cxnLst>
              <a:rect l="l" t="t" r="r" b="b"/>
              <a:pathLst>
                <a:path w="8645" h="252071">
                  <a:moveTo>
                    <a:pt x="39923" y="252235"/>
                  </a:moveTo>
                  <a:lnTo>
                    <a:pt x="3992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61" name="Freeform 560">
              <a:extLst>
                <a:ext uri="{FF2B5EF4-FFF2-40B4-BE49-F238E27FC236}">
                  <a16:creationId xmlns:a16="http://schemas.microsoft.com/office/drawing/2014/main" id="{9A255069-2185-CE4D-AA9D-EA387536AABD}"/>
                </a:ext>
              </a:extLst>
            </p:cNvPr>
            <p:cNvSpPr/>
            <p:nvPr/>
          </p:nvSpPr>
          <p:spPr>
            <a:xfrm>
              <a:off x="347798966" y="2438871"/>
              <a:ext cx="8645" cy="252071"/>
            </a:xfrm>
            <a:custGeom>
              <a:avLst/>
              <a:gdLst>
                <a:gd name="connsiteX0" fmla="*/ 40022 w 8645"/>
                <a:gd name="connsiteY0" fmla="*/ 252235 h 252071"/>
                <a:gd name="connsiteX1" fmla="*/ 40022 w 8645"/>
                <a:gd name="connsiteY1" fmla="*/ 164 h 252071"/>
              </a:gdLst>
              <a:ahLst/>
              <a:cxnLst>
                <a:cxn ang="0">
                  <a:pos x="connsiteX0" y="connsiteY0"/>
                </a:cxn>
                <a:cxn ang="0">
                  <a:pos x="connsiteX1" y="connsiteY1"/>
                </a:cxn>
              </a:cxnLst>
              <a:rect l="l" t="t" r="r" b="b"/>
              <a:pathLst>
                <a:path w="8645" h="252071">
                  <a:moveTo>
                    <a:pt x="40022" y="252235"/>
                  </a:moveTo>
                  <a:lnTo>
                    <a:pt x="4002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62" name="Freeform 561">
              <a:extLst>
                <a:ext uri="{FF2B5EF4-FFF2-40B4-BE49-F238E27FC236}">
                  <a16:creationId xmlns:a16="http://schemas.microsoft.com/office/drawing/2014/main" id="{5035EE4B-4F3B-674A-A0CE-CDB9FB85FE22}"/>
                </a:ext>
              </a:extLst>
            </p:cNvPr>
            <p:cNvSpPr/>
            <p:nvPr/>
          </p:nvSpPr>
          <p:spPr>
            <a:xfrm>
              <a:off x="348656638" y="2438871"/>
              <a:ext cx="8645" cy="252071"/>
            </a:xfrm>
            <a:custGeom>
              <a:avLst/>
              <a:gdLst>
                <a:gd name="connsiteX0" fmla="*/ 40122 w 8645"/>
                <a:gd name="connsiteY0" fmla="*/ 252235 h 252071"/>
                <a:gd name="connsiteX1" fmla="*/ 40122 w 8645"/>
                <a:gd name="connsiteY1" fmla="*/ 164 h 252071"/>
              </a:gdLst>
              <a:ahLst/>
              <a:cxnLst>
                <a:cxn ang="0">
                  <a:pos x="connsiteX0" y="connsiteY0"/>
                </a:cxn>
                <a:cxn ang="0">
                  <a:pos x="connsiteX1" y="connsiteY1"/>
                </a:cxn>
              </a:cxnLst>
              <a:rect l="l" t="t" r="r" b="b"/>
              <a:pathLst>
                <a:path w="8645" h="252071">
                  <a:moveTo>
                    <a:pt x="40122" y="252235"/>
                  </a:moveTo>
                  <a:lnTo>
                    <a:pt x="4012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63" name="Freeform 562">
              <a:extLst>
                <a:ext uri="{FF2B5EF4-FFF2-40B4-BE49-F238E27FC236}">
                  <a16:creationId xmlns:a16="http://schemas.microsoft.com/office/drawing/2014/main" id="{513BED6B-B7A2-7B44-89A1-A848828E3E98}"/>
                </a:ext>
              </a:extLst>
            </p:cNvPr>
            <p:cNvSpPr/>
            <p:nvPr/>
          </p:nvSpPr>
          <p:spPr>
            <a:xfrm>
              <a:off x="349514310" y="2438871"/>
              <a:ext cx="8645" cy="252071"/>
            </a:xfrm>
            <a:custGeom>
              <a:avLst/>
              <a:gdLst>
                <a:gd name="connsiteX0" fmla="*/ 40221 w 8645"/>
                <a:gd name="connsiteY0" fmla="*/ 252235 h 252071"/>
                <a:gd name="connsiteX1" fmla="*/ 40221 w 8645"/>
                <a:gd name="connsiteY1" fmla="*/ 164 h 252071"/>
              </a:gdLst>
              <a:ahLst/>
              <a:cxnLst>
                <a:cxn ang="0">
                  <a:pos x="connsiteX0" y="connsiteY0"/>
                </a:cxn>
                <a:cxn ang="0">
                  <a:pos x="connsiteX1" y="connsiteY1"/>
                </a:cxn>
              </a:cxnLst>
              <a:rect l="l" t="t" r="r" b="b"/>
              <a:pathLst>
                <a:path w="8645" h="252071">
                  <a:moveTo>
                    <a:pt x="40221" y="252235"/>
                  </a:moveTo>
                  <a:lnTo>
                    <a:pt x="4022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64" name="Freeform 563">
              <a:extLst>
                <a:ext uri="{FF2B5EF4-FFF2-40B4-BE49-F238E27FC236}">
                  <a16:creationId xmlns:a16="http://schemas.microsoft.com/office/drawing/2014/main" id="{8D678C10-79B0-664F-8B75-EE285F40F365}"/>
                </a:ext>
              </a:extLst>
            </p:cNvPr>
            <p:cNvSpPr/>
            <p:nvPr/>
          </p:nvSpPr>
          <p:spPr>
            <a:xfrm>
              <a:off x="350371982" y="2438871"/>
              <a:ext cx="8645" cy="252071"/>
            </a:xfrm>
            <a:custGeom>
              <a:avLst/>
              <a:gdLst>
                <a:gd name="connsiteX0" fmla="*/ 40320 w 8645"/>
                <a:gd name="connsiteY0" fmla="*/ 252235 h 252071"/>
                <a:gd name="connsiteX1" fmla="*/ 40320 w 8645"/>
                <a:gd name="connsiteY1" fmla="*/ 164 h 252071"/>
              </a:gdLst>
              <a:ahLst/>
              <a:cxnLst>
                <a:cxn ang="0">
                  <a:pos x="connsiteX0" y="connsiteY0"/>
                </a:cxn>
                <a:cxn ang="0">
                  <a:pos x="connsiteX1" y="connsiteY1"/>
                </a:cxn>
              </a:cxnLst>
              <a:rect l="l" t="t" r="r" b="b"/>
              <a:pathLst>
                <a:path w="8645" h="252071">
                  <a:moveTo>
                    <a:pt x="40320" y="252235"/>
                  </a:moveTo>
                  <a:lnTo>
                    <a:pt x="4032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65" name="Freeform 564">
              <a:extLst>
                <a:ext uri="{FF2B5EF4-FFF2-40B4-BE49-F238E27FC236}">
                  <a16:creationId xmlns:a16="http://schemas.microsoft.com/office/drawing/2014/main" id="{312CEC69-4741-6646-968A-A504E2869A1F}"/>
                </a:ext>
              </a:extLst>
            </p:cNvPr>
            <p:cNvSpPr/>
            <p:nvPr/>
          </p:nvSpPr>
          <p:spPr>
            <a:xfrm>
              <a:off x="351229654" y="2438871"/>
              <a:ext cx="8645" cy="252071"/>
            </a:xfrm>
            <a:custGeom>
              <a:avLst/>
              <a:gdLst>
                <a:gd name="connsiteX0" fmla="*/ 40419 w 8645"/>
                <a:gd name="connsiteY0" fmla="*/ 252235 h 252071"/>
                <a:gd name="connsiteX1" fmla="*/ 40419 w 8645"/>
                <a:gd name="connsiteY1" fmla="*/ 164 h 252071"/>
              </a:gdLst>
              <a:ahLst/>
              <a:cxnLst>
                <a:cxn ang="0">
                  <a:pos x="connsiteX0" y="connsiteY0"/>
                </a:cxn>
                <a:cxn ang="0">
                  <a:pos x="connsiteX1" y="connsiteY1"/>
                </a:cxn>
              </a:cxnLst>
              <a:rect l="l" t="t" r="r" b="b"/>
              <a:pathLst>
                <a:path w="8645" h="252071">
                  <a:moveTo>
                    <a:pt x="40419" y="252235"/>
                  </a:moveTo>
                  <a:lnTo>
                    <a:pt x="4041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66" name="Freeform 565">
              <a:extLst>
                <a:ext uri="{FF2B5EF4-FFF2-40B4-BE49-F238E27FC236}">
                  <a16:creationId xmlns:a16="http://schemas.microsoft.com/office/drawing/2014/main" id="{2F254732-F1F3-8D43-AEFE-7DFD1CBAFE81}"/>
                </a:ext>
              </a:extLst>
            </p:cNvPr>
            <p:cNvSpPr/>
            <p:nvPr/>
          </p:nvSpPr>
          <p:spPr>
            <a:xfrm>
              <a:off x="352087326" y="2438871"/>
              <a:ext cx="8645" cy="252071"/>
            </a:xfrm>
            <a:custGeom>
              <a:avLst/>
              <a:gdLst>
                <a:gd name="connsiteX0" fmla="*/ 40518 w 8645"/>
                <a:gd name="connsiteY0" fmla="*/ 252235 h 252071"/>
                <a:gd name="connsiteX1" fmla="*/ 40518 w 8645"/>
                <a:gd name="connsiteY1" fmla="*/ 164 h 252071"/>
              </a:gdLst>
              <a:ahLst/>
              <a:cxnLst>
                <a:cxn ang="0">
                  <a:pos x="connsiteX0" y="connsiteY0"/>
                </a:cxn>
                <a:cxn ang="0">
                  <a:pos x="connsiteX1" y="connsiteY1"/>
                </a:cxn>
              </a:cxnLst>
              <a:rect l="l" t="t" r="r" b="b"/>
              <a:pathLst>
                <a:path w="8645" h="252071">
                  <a:moveTo>
                    <a:pt x="40518" y="252235"/>
                  </a:moveTo>
                  <a:lnTo>
                    <a:pt x="4051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67" name="Freeform 566">
              <a:extLst>
                <a:ext uri="{FF2B5EF4-FFF2-40B4-BE49-F238E27FC236}">
                  <a16:creationId xmlns:a16="http://schemas.microsoft.com/office/drawing/2014/main" id="{36D5FE34-22F2-4A42-A6FA-8B0963C5EBF3}"/>
                </a:ext>
              </a:extLst>
            </p:cNvPr>
            <p:cNvSpPr/>
            <p:nvPr/>
          </p:nvSpPr>
          <p:spPr>
            <a:xfrm>
              <a:off x="352944998" y="2438871"/>
              <a:ext cx="8645" cy="252071"/>
            </a:xfrm>
            <a:custGeom>
              <a:avLst/>
              <a:gdLst>
                <a:gd name="connsiteX0" fmla="*/ 40618 w 8645"/>
                <a:gd name="connsiteY0" fmla="*/ 252235 h 252071"/>
                <a:gd name="connsiteX1" fmla="*/ 40618 w 8645"/>
                <a:gd name="connsiteY1" fmla="*/ 164 h 252071"/>
              </a:gdLst>
              <a:ahLst/>
              <a:cxnLst>
                <a:cxn ang="0">
                  <a:pos x="connsiteX0" y="connsiteY0"/>
                </a:cxn>
                <a:cxn ang="0">
                  <a:pos x="connsiteX1" y="connsiteY1"/>
                </a:cxn>
              </a:cxnLst>
              <a:rect l="l" t="t" r="r" b="b"/>
              <a:pathLst>
                <a:path w="8645" h="252071">
                  <a:moveTo>
                    <a:pt x="40618" y="252235"/>
                  </a:moveTo>
                  <a:lnTo>
                    <a:pt x="4061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68" name="Freeform 567">
              <a:extLst>
                <a:ext uri="{FF2B5EF4-FFF2-40B4-BE49-F238E27FC236}">
                  <a16:creationId xmlns:a16="http://schemas.microsoft.com/office/drawing/2014/main" id="{D196B138-DCB4-8044-B940-06CB831AAA83}"/>
                </a:ext>
              </a:extLst>
            </p:cNvPr>
            <p:cNvSpPr/>
            <p:nvPr/>
          </p:nvSpPr>
          <p:spPr>
            <a:xfrm>
              <a:off x="353802670" y="2438871"/>
              <a:ext cx="8645" cy="252071"/>
            </a:xfrm>
            <a:custGeom>
              <a:avLst/>
              <a:gdLst>
                <a:gd name="connsiteX0" fmla="*/ 40717 w 8645"/>
                <a:gd name="connsiteY0" fmla="*/ 252235 h 252071"/>
                <a:gd name="connsiteX1" fmla="*/ 40717 w 8645"/>
                <a:gd name="connsiteY1" fmla="*/ 164 h 252071"/>
              </a:gdLst>
              <a:ahLst/>
              <a:cxnLst>
                <a:cxn ang="0">
                  <a:pos x="connsiteX0" y="connsiteY0"/>
                </a:cxn>
                <a:cxn ang="0">
                  <a:pos x="connsiteX1" y="connsiteY1"/>
                </a:cxn>
              </a:cxnLst>
              <a:rect l="l" t="t" r="r" b="b"/>
              <a:pathLst>
                <a:path w="8645" h="252071">
                  <a:moveTo>
                    <a:pt x="40717" y="252235"/>
                  </a:moveTo>
                  <a:lnTo>
                    <a:pt x="4071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69" name="Freeform 568">
              <a:extLst>
                <a:ext uri="{FF2B5EF4-FFF2-40B4-BE49-F238E27FC236}">
                  <a16:creationId xmlns:a16="http://schemas.microsoft.com/office/drawing/2014/main" id="{74E4D6E4-FCFD-4540-B0CE-D9DF2A81104D}"/>
                </a:ext>
              </a:extLst>
            </p:cNvPr>
            <p:cNvSpPr/>
            <p:nvPr/>
          </p:nvSpPr>
          <p:spPr>
            <a:xfrm>
              <a:off x="354660341" y="2438871"/>
              <a:ext cx="8645" cy="252071"/>
            </a:xfrm>
            <a:custGeom>
              <a:avLst/>
              <a:gdLst>
                <a:gd name="connsiteX0" fmla="*/ 40816 w 8645"/>
                <a:gd name="connsiteY0" fmla="*/ 252235 h 252071"/>
                <a:gd name="connsiteX1" fmla="*/ 40816 w 8645"/>
                <a:gd name="connsiteY1" fmla="*/ 164 h 252071"/>
              </a:gdLst>
              <a:ahLst/>
              <a:cxnLst>
                <a:cxn ang="0">
                  <a:pos x="connsiteX0" y="connsiteY0"/>
                </a:cxn>
                <a:cxn ang="0">
                  <a:pos x="connsiteX1" y="connsiteY1"/>
                </a:cxn>
              </a:cxnLst>
              <a:rect l="l" t="t" r="r" b="b"/>
              <a:pathLst>
                <a:path w="8645" h="252071">
                  <a:moveTo>
                    <a:pt x="40816" y="252235"/>
                  </a:moveTo>
                  <a:lnTo>
                    <a:pt x="4081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70" name="Freeform 569">
              <a:extLst>
                <a:ext uri="{FF2B5EF4-FFF2-40B4-BE49-F238E27FC236}">
                  <a16:creationId xmlns:a16="http://schemas.microsoft.com/office/drawing/2014/main" id="{C57FF2AA-3F1F-6441-95A5-24DC7DD6C835}"/>
                </a:ext>
              </a:extLst>
            </p:cNvPr>
            <p:cNvSpPr/>
            <p:nvPr/>
          </p:nvSpPr>
          <p:spPr>
            <a:xfrm>
              <a:off x="355518013" y="2438871"/>
              <a:ext cx="8645" cy="252071"/>
            </a:xfrm>
            <a:custGeom>
              <a:avLst/>
              <a:gdLst>
                <a:gd name="connsiteX0" fmla="*/ 40915 w 8645"/>
                <a:gd name="connsiteY0" fmla="*/ 252235 h 252071"/>
                <a:gd name="connsiteX1" fmla="*/ 40915 w 8645"/>
                <a:gd name="connsiteY1" fmla="*/ 164 h 252071"/>
              </a:gdLst>
              <a:ahLst/>
              <a:cxnLst>
                <a:cxn ang="0">
                  <a:pos x="connsiteX0" y="connsiteY0"/>
                </a:cxn>
                <a:cxn ang="0">
                  <a:pos x="connsiteX1" y="connsiteY1"/>
                </a:cxn>
              </a:cxnLst>
              <a:rect l="l" t="t" r="r" b="b"/>
              <a:pathLst>
                <a:path w="8645" h="252071">
                  <a:moveTo>
                    <a:pt x="40915" y="252235"/>
                  </a:moveTo>
                  <a:lnTo>
                    <a:pt x="4091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71" name="Freeform 570">
              <a:extLst>
                <a:ext uri="{FF2B5EF4-FFF2-40B4-BE49-F238E27FC236}">
                  <a16:creationId xmlns:a16="http://schemas.microsoft.com/office/drawing/2014/main" id="{FDA7E13C-896D-D145-B619-E8828DD8FBFA}"/>
                </a:ext>
              </a:extLst>
            </p:cNvPr>
            <p:cNvSpPr/>
            <p:nvPr/>
          </p:nvSpPr>
          <p:spPr>
            <a:xfrm>
              <a:off x="356375685" y="2438871"/>
              <a:ext cx="8645" cy="252071"/>
            </a:xfrm>
            <a:custGeom>
              <a:avLst/>
              <a:gdLst>
                <a:gd name="connsiteX0" fmla="*/ 41014 w 8645"/>
                <a:gd name="connsiteY0" fmla="*/ 252235 h 252071"/>
                <a:gd name="connsiteX1" fmla="*/ 41014 w 8645"/>
                <a:gd name="connsiteY1" fmla="*/ 164 h 252071"/>
              </a:gdLst>
              <a:ahLst/>
              <a:cxnLst>
                <a:cxn ang="0">
                  <a:pos x="connsiteX0" y="connsiteY0"/>
                </a:cxn>
                <a:cxn ang="0">
                  <a:pos x="connsiteX1" y="connsiteY1"/>
                </a:cxn>
              </a:cxnLst>
              <a:rect l="l" t="t" r="r" b="b"/>
              <a:pathLst>
                <a:path w="8645" h="252071">
                  <a:moveTo>
                    <a:pt x="41014" y="252235"/>
                  </a:moveTo>
                  <a:lnTo>
                    <a:pt x="4101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72" name="Freeform 571">
              <a:extLst>
                <a:ext uri="{FF2B5EF4-FFF2-40B4-BE49-F238E27FC236}">
                  <a16:creationId xmlns:a16="http://schemas.microsoft.com/office/drawing/2014/main" id="{B6EB5F12-662F-F343-A275-2610E8E67C06}"/>
                </a:ext>
              </a:extLst>
            </p:cNvPr>
            <p:cNvSpPr/>
            <p:nvPr/>
          </p:nvSpPr>
          <p:spPr>
            <a:xfrm>
              <a:off x="357233357" y="2438871"/>
              <a:ext cx="8645" cy="252071"/>
            </a:xfrm>
            <a:custGeom>
              <a:avLst/>
              <a:gdLst>
                <a:gd name="connsiteX0" fmla="*/ 41114 w 8645"/>
                <a:gd name="connsiteY0" fmla="*/ 252235 h 252071"/>
                <a:gd name="connsiteX1" fmla="*/ 41114 w 8645"/>
                <a:gd name="connsiteY1" fmla="*/ 164 h 252071"/>
              </a:gdLst>
              <a:ahLst/>
              <a:cxnLst>
                <a:cxn ang="0">
                  <a:pos x="connsiteX0" y="connsiteY0"/>
                </a:cxn>
                <a:cxn ang="0">
                  <a:pos x="connsiteX1" y="connsiteY1"/>
                </a:cxn>
              </a:cxnLst>
              <a:rect l="l" t="t" r="r" b="b"/>
              <a:pathLst>
                <a:path w="8645" h="252071">
                  <a:moveTo>
                    <a:pt x="41114" y="252235"/>
                  </a:moveTo>
                  <a:lnTo>
                    <a:pt x="4111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73" name="Freeform 572">
              <a:extLst>
                <a:ext uri="{FF2B5EF4-FFF2-40B4-BE49-F238E27FC236}">
                  <a16:creationId xmlns:a16="http://schemas.microsoft.com/office/drawing/2014/main" id="{B642ED9F-442C-BA44-A634-124DB9A62251}"/>
                </a:ext>
              </a:extLst>
            </p:cNvPr>
            <p:cNvSpPr/>
            <p:nvPr/>
          </p:nvSpPr>
          <p:spPr>
            <a:xfrm>
              <a:off x="358091029" y="2438871"/>
              <a:ext cx="8645" cy="252071"/>
            </a:xfrm>
            <a:custGeom>
              <a:avLst/>
              <a:gdLst>
                <a:gd name="connsiteX0" fmla="*/ 41213 w 8645"/>
                <a:gd name="connsiteY0" fmla="*/ 252235 h 252071"/>
                <a:gd name="connsiteX1" fmla="*/ 41213 w 8645"/>
                <a:gd name="connsiteY1" fmla="*/ 164 h 252071"/>
              </a:gdLst>
              <a:ahLst/>
              <a:cxnLst>
                <a:cxn ang="0">
                  <a:pos x="connsiteX0" y="connsiteY0"/>
                </a:cxn>
                <a:cxn ang="0">
                  <a:pos x="connsiteX1" y="connsiteY1"/>
                </a:cxn>
              </a:cxnLst>
              <a:rect l="l" t="t" r="r" b="b"/>
              <a:pathLst>
                <a:path w="8645" h="252071">
                  <a:moveTo>
                    <a:pt x="41213" y="252235"/>
                  </a:moveTo>
                  <a:lnTo>
                    <a:pt x="4121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74" name="Freeform 573">
              <a:extLst>
                <a:ext uri="{FF2B5EF4-FFF2-40B4-BE49-F238E27FC236}">
                  <a16:creationId xmlns:a16="http://schemas.microsoft.com/office/drawing/2014/main" id="{C151C686-17F7-9A49-87F0-060BD9CCD125}"/>
                </a:ext>
              </a:extLst>
            </p:cNvPr>
            <p:cNvSpPr/>
            <p:nvPr/>
          </p:nvSpPr>
          <p:spPr>
            <a:xfrm>
              <a:off x="358948701" y="2438871"/>
              <a:ext cx="8645" cy="252071"/>
            </a:xfrm>
            <a:custGeom>
              <a:avLst/>
              <a:gdLst>
                <a:gd name="connsiteX0" fmla="*/ 41312 w 8645"/>
                <a:gd name="connsiteY0" fmla="*/ 252235 h 252071"/>
                <a:gd name="connsiteX1" fmla="*/ 41312 w 8645"/>
                <a:gd name="connsiteY1" fmla="*/ 164 h 252071"/>
              </a:gdLst>
              <a:ahLst/>
              <a:cxnLst>
                <a:cxn ang="0">
                  <a:pos x="connsiteX0" y="connsiteY0"/>
                </a:cxn>
                <a:cxn ang="0">
                  <a:pos x="connsiteX1" y="connsiteY1"/>
                </a:cxn>
              </a:cxnLst>
              <a:rect l="l" t="t" r="r" b="b"/>
              <a:pathLst>
                <a:path w="8645" h="252071">
                  <a:moveTo>
                    <a:pt x="41312" y="252235"/>
                  </a:moveTo>
                  <a:lnTo>
                    <a:pt x="4131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75" name="Freeform 574">
              <a:extLst>
                <a:ext uri="{FF2B5EF4-FFF2-40B4-BE49-F238E27FC236}">
                  <a16:creationId xmlns:a16="http://schemas.microsoft.com/office/drawing/2014/main" id="{B9B86456-8979-184F-A25D-C6FF8E10B169}"/>
                </a:ext>
              </a:extLst>
            </p:cNvPr>
            <p:cNvSpPr/>
            <p:nvPr/>
          </p:nvSpPr>
          <p:spPr>
            <a:xfrm>
              <a:off x="359806373" y="2438871"/>
              <a:ext cx="8645" cy="252071"/>
            </a:xfrm>
            <a:custGeom>
              <a:avLst/>
              <a:gdLst>
                <a:gd name="connsiteX0" fmla="*/ 41411 w 8645"/>
                <a:gd name="connsiteY0" fmla="*/ 252235 h 252071"/>
                <a:gd name="connsiteX1" fmla="*/ 41411 w 8645"/>
                <a:gd name="connsiteY1" fmla="*/ 164 h 252071"/>
              </a:gdLst>
              <a:ahLst/>
              <a:cxnLst>
                <a:cxn ang="0">
                  <a:pos x="connsiteX0" y="connsiteY0"/>
                </a:cxn>
                <a:cxn ang="0">
                  <a:pos x="connsiteX1" y="connsiteY1"/>
                </a:cxn>
              </a:cxnLst>
              <a:rect l="l" t="t" r="r" b="b"/>
              <a:pathLst>
                <a:path w="8645" h="252071">
                  <a:moveTo>
                    <a:pt x="41411" y="252235"/>
                  </a:moveTo>
                  <a:lnTo>
                    <a:pt x="4141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76" name="Freeform 575">
              <a:extLst>
                <a:ext uri="{FF2B5EF4-FFF2-40B4-BE49-F238E27FC236}">
                  <a16:creationId xmlns:a16="http://schemas.microsoft.com/office/drawing/2014/main" id="{14187C37-8343-724A-8604-D48EF8B805F6}"/>
                </a:ext>
              </a:extLst>
            </p:cNvPr>
            <p:cNvSpPr/>
            <p:nvPr/>
          </p:nvSpPr>
          <p:spPr>
            <a:xfrm>
              <a:off x="360664045" y="2438871"/>
              <a:ext cx="8645" cy="252071"/>
            </a:xfrm>
            <a:custGeom>
              <a:avLst/>
              <a:gdLst>
                <a:gd name="connsiteX0" fmla="*/ 41510 w 8645"/>
                <a:gd name="connsiteY0" fmla="*/ 252235 h 252071"/>
                <a:gd name="connsiteX1" fmla="*/ 41510 w 8645"/>
                <a:gd name="connsiteY1" fmla="*/ 164 h 252071"/>
              </a:gdLst>
              <a:ahLst/>
              <a:cxnLst>
                <a:cxn ang="0">
                  <a:pos x="connsiteX0" y="connsiteY0"/>
                </a:cxn>
                <a:cxn ang="0">
                  <a:pos x="connsiteX1" y="connsiteY1"/>
                </a:cxn>
              </a:cxnLst>
              <a:rect l="l" t="t" r="r" b="b"/>
              <a:pathLst>
                <a:path w="8645" h="252071">
                  <a:moveTo>
                    <a:pt x="41510" y="252235"/>
                  </a:moveTo>
                  <a:lnTo>
                    <a:pt x="4151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77" name="Freeform 576">
              <a:extLst>
                <a:ext uri="{FF2B5EF4-FFF2-40B4-BE49-F238E27FC236}">
                  <a16:creationId xmlns:a16="http://schemas.microsoft.com/office/drawing/2014/main" id="{69FE369E-F0D3-374E-8F87-5DA28251BDF9}"/>
                </a:ext>
              </a:extLst>
            </p:cNvPr>
            <p:cNvSpPr/>
            <p:nvPr/>
          </p:nvSpPr>
          <p:spPr>
            <a:xfrm>
              <a:off x="361521717" y="2438871"/>
              <a:ext cx="8645" cy="252071"/>
            </a:xfrm>
            <a:custGeom>
              <a:avLst/>
              <a:gdLst>
                <a:gd name="connsiteX0" fmla="*/ 41610 w 8645"/>
                <a:gd name="connsiteY0" fmla="*/ 252235 h 252071"/>
                <a:gd name="connsiteX1" fmla="*/ 41610 w 8645"/>
                <a:gd name="connsiteY1" fmla="*/ 164 h 252071"/>
              </a:gdLst>
              <a:ahLst/>
              <a:cxnLst>
                <a:cxn ang="0">
                  <a:pos x="connsiteX0" y="connsiteY0"/>
                </a:cxn>
                <a:cxn ang="0">
                  <a:pos x="connsiteX1" y="connsiteY1"/>
                </a:cxn>
              </a:cxnLst>
              <a:rect l="l" t="t" r="r" b="b"/>
              <a:pathLst>
                <a:path w="8645" h="252071">
                  <a:moveTo>
                    <a:pt x="41610" y="252235"/>
                  </a:moveTo>
                  <a:lnTo>
                    <a:pt x="4161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78" name="Freeform 577">
              <a:extLst>
                <a:ext uri="{FF2B5EF4-FFF2-40B4-BE49-F238E27FC236}">
                  <a16:creationId xmlns:a16="http://schemas.microsoft.com/office/drawing/2014/main" id="{C2C357C4-B2D2-2143-A176-41685F3387BD}"/>
                </a:ext>
              </a:extLst>
            </p:cNvPr>
            <p:cNvSpPr/>
            <p:nvPr/>
          </p:nvSpPr>
          <p:spPr>
            <a:xfrm>
              <a:off x="362379389" y="2438871"/>
              <a:ext cx="8645" cy="252071"/>
            </a:xfrm>
            <a:custGeom>
              <a:avLst/>
              <a:gdLst>
                <a:gd name="connsiteX0" fmla="*/ 41709 w 8645"/>
                <a:gd name="connsiteY0" fmla="*/ 252235 h 252071"/>
                <a:gd name="connsiteX1" fmla="*/ 41709 w 8645"/>
                <a:gd name="connsiteY1" fmla="*/ 164 h 252071"/>
              </a:gdLst>
              <a:ahLst/>
              <a:cxnLst>
                <a:cxn ang="0">
                  <a:pos x="connsiteX0" y="connsiteY0"/>
                </a:cxn>
                <a:cxn ang="0">
                  <a:pos x="connsiteX1" y="connsiteY1"/>
                </a:cxn>
              </a:cxnLst>
              <a:rect l="l" t="t" r="r" b="b"/>
              <a:pathLst>
                <a:path w="8645" h="252071">
                  <a:moveTo>
                    <a:pt x="41709" y="252235"/>
                  </a:moveTo>
                  <a:lnTo>
                    <a:pt x="4170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79" name="Freeform 578">
              <a:extLst>
                <a:ext uri="{FF2B5EF4-FFF2-40B4-BE49-F238E27FC236}">
                  <a16:creationId xmlns:a16="http://schemas.microsoft.com/office/drawing/2014/main" id="{7F27E96D-1F48-654F-8F8B-6E28A587FC0F}"/>
                </a:ext>
              </a:extLst>
            </p:cNvPr>
            <p:cNvSpPr/>
            <p:nvPr/>
          </p:nvSpPr>
          <p:spPr>
            <a:xfrm>
              <a:off x="363237061" y="2438871"/>
              <a:ext cx="8645" cy="252071"/>
            </a:xfrm>
            <a:custGeom>
              <a:avLst/>
              <a:gdLst>
                <a:gd name="connsiteX0" fmla="*/ 41808 w 8645"/>
                <a:gd name="connsiteY0" fmla="*/ 252235 h 252071"/>
                <a:gd name="connsiteX1" fmla="*/ 41808 w 8645"/>
                <a:gd name="connsiteY1" fmla="*/ 164 h 252071"/>
              </a:gdLst>
              <a:ahLst/>
              <a:cxnLst>
                <a:cxn ang="0">
                  <a:pos x="connsiteX0" y="connsiteY0"/>
                </a:cxn>
                <a:cxn ang="0">
                  <a:pos x="connsiteX1" y="connsiteY1"/>
                </a:cxn>
              </a:cxnLst>
              <a:rect l="l" t="t" r="r" b="b"/>
              <a:pathLst>
                <a:path w="8645" h="252071">
                  <a:moveTo>
                    <a:pt x="41808" y="252235"/>
                  </a:moveTo>
                  <a:lnTo>
                    <a:pt x="4180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80" name="Freeform 579">
              <a:extLst>
                <a:ext uri="{FF2B5EF4-FFF2-40B4-BE49-F238E27FC236}">
                  <a16:creationId xmlns:a16="http://schemas.microsoft.com/office/drawing/2014/main" id="{1B45A178-C6EA-9343-83C6-C3A67A64ECCA}"/>
                </a:ext>
              </a:extLst>
            </p:cNvPr>
            <p:cNvSpPr/>
            <p:nvPr/>
          </p:nvSpPr>
          <p:spPr>
            <a:xfrm>
              <a:off x="364094733" y="2438871"/>
              <a:ext cx="8645" cy="252071"/>
            </a:xfrm>
            <a:custGeom>
              <a:avLst/>
              <a:gdLst>
                <a:gd name="connsiteX0" fmla="*/ 41907 w 8645"/>
                <a:gd name="connsiteY0" fmla="*/ 252235 h 252071"/>
                <a:gd name="connsiteX1" fmla="*/ 41907 w 8645"/>
                <a:gd name="connsiteY1" fmla="*/ 164 h 252071"/>
              </a:gdLst>
              <a:ahLst/>
              <a:cxnLst>
                <a:cxn ang="0">
                  <a:pos x="connsiteX0" y="connsiteY0"/>
                </a:cxn>
                <a:cxn ang="0">
                  <a:pos x="connsiteX1" y="connsiteY1"/>
                </a:cxn>
              </a:cxnLst>
              <a:rect l="l" t="t" r="r" b="b"/>
              <a:pathLst>
                <a:path w="8645" h="252071">
                  <a:moveTo>
                    <a:pt x="41907" y="252235"/>
                  </a:moveTo>
                  <a:lnTo>
                    <a:pt x="4190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81" name="Freeform 580">
              <a:extLst>
                <a:ext uri="{FF2B5EF4-FFF2-40B4-BE49-F238E27FC236}">
                  <a16:creationId xmlns:a16="http://schemas.microsoft.com/office/drawing/2014/main" id="{0913A827-8F4E-764D-82CA-7D7D1A4956E6}"/>
                </a:ext>
              </a:extLst>
            </p:cNvPr>
            <p:cNvSpPr/>
            <p:nvPr/>
          </p:nvSpPr>
          <p:spPr>
            <a:xfrm>
              <a:off x="364952405" y="2438871"/>
              <a:ext cx="8645" cy="252071"/>
            </a:xfrm>
            <a:custGeom>
              <a:avLst/>
              <a:gdLst>
                <a:gd name="connsiteX0" fmla="*/ 42006 w 8645"/>
                <a:gd name="connsiteY0" fmla="*/ 252235 h 252071"/>
                <a:gd name="connsiteX1" fmla="*/ 42006 w 8645"/>
                <a:gd name="connsiteY1" fmla="*/ 164 h 252071"/>
              </a:gdLst>
              <a:ahLst/>
              <a:cxnLst>
                <a:cxn ang="0">
                  <a:pos x="connsiteX0" y="connsiteY0"/>
                </a:cxn>
                <a:cxn ang="0">
                  <a:pos x="connsiteX1" y="connsiteY1"/>
                </a:cxn>
              </a:cxnLst>
              <a:rect l="l" t="t" r="r" b="b"/>
              <a:pathLst>
                <a:path w="8645" h="252071">
                  <a:moveTo>
                    <a:pt x="42006" y="252235"/>
                  </a:moveTo>
                  <a:lnTo>
                    <a:pt x="4200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82" name="Freeform 581">
              <a:extLst>
                <a:ext uri="{FF2B5EF4-FFF2-40B4-BE49-F238E27FC236}">
                  <a16:creationId xmlns:a16="http://schemas.microsoft.com/office/drawing/2014/main" id="{B9FF6EFB-3E61-B446-A798-221D22AD2727}"/>
                </a:ext>
              </a:extLst>
            </p:cNvPr>
            <p:cNvSpPr/>
            <p:nvPr/>
          </p:nvSpPr>
          <p:spPr>
            <a:xfrm>
              <a:off x="365810076" y="2438871"/>
              <a:ext cx="8645" cy="252071"/>
            </a:xfrm>
            <a:custGeom>
              <a:avLst/>
              <a:gdLst>
                <a:gd name="connsiteX0" fmla="*/ 42106 w 8645"/>
                <a:gd name="connsiteY0" fmla="*/ 252235 h 252071"/>
                <a:gd name="connsiteX1" fmla="*/ 42106 w 8645"/>
                <a:gd name="connsiteY1" fmla="*/ 164 h 252071"/>
              </a:gdLst>
              <a:ahLst/>
              <a:cxnLst>
                <a:cxn ang="0">
                  <a:pos x="connsiteX0" y="connsiteY0"/>
                </a:cxn>
                <a:cxn ang="0">
                  <a:pos x="connsiteX1" y="connsiteY1"/>
                </a:cxn>
              </a:cxnLst>
              <a:rect l="l" t="t" r="r" b="b"/>
              <a:pathLst>
                <a:path w="8645" h="252071">
                  <a:moveTo>
                    <a:pt x="42106" y="252235"/>
                  </a:moveTo>
                  <a:lnTo>
                    <a:pt x="4210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83" name="Freeform 582">
              <a:extLst>
                <a:ext uri="{FF2B5EF4-FFF2-40B4-BE49-F238E27FC236}">
                  <a16:creationId xmlns:a16="http://schemas.microsoft.com/office/drawing/2014/main" id="{19305E4D-38C6-7144-8211-32A141806B70}"/>
                </a:ext>
              </a:extLst>
            </p:cNvPr>
            <p:cNvSpPr/>
            <p:nvPr/>
          </p:nvSpPr>
          <p:spPr>
            <a:xfrm>
              <a:off x="366667748" y="2438871"/>
              <a:ext cx="8645" cy="252071"/>
            </a:xfrm>
            <a:custGeom>
              <a:avLst/>
              <a:gdLst>
                <a:gd name="connsiteX0" fmla="*/ 42205 w 8645"/>
                <a:gd name="connsiteY0" fmla="*/ 252235 h 252071"/>
                <a:gd name="connsiteX1" fmla="*/ 42205 w 8645"/>
                <a:gd name="connsiteY1" fmla="*/ 164 h 252071"/>
              </a:gdLst>
              <a:ahLst/>
              <a:cxnLst>
                <a:cxn ang="0">
                  <a:pos x="connsiteX0" y="connsiteY0"/>
                </a:cxn>
                <a:cxn ang="0">
                  <a:pos x="connsiteX1" y="connsiteY1"/>
                </a:cxn>
              </a:cxnLst>
              <a:rect l="l" t="t" r="r" b="b"/>
              <a:pathLst>
                <a:path w="8645" h="252071">
                  <a:moveTo>
                    <a:pt x="42205" y="252235"/>
                  </a:moveTo>
                  <a:lnTo>
                    <a:pt x="4220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84" name="Freeform 583">
              <a:extLst>
                <a:ext uri="{FF2B5EF4-FFF2-40B4-BE49-F238E27FC236}">
                  <a16:creationId xmlns:a16="http://schemas.microsoft.com/office/drawing/2014/main" id="{DCA56DA4-CBA7-8040-96F5-DE71C3505024}"/>
                </a:ext>
              </a:extLst>
            </p:cNvPr>
            <p:cNvSpPr/>
            <p:nvPr/>
          </p:nvSpPr>
          <p:spPr>
            <a:xfrm>
              <a:off x="367525420" y="2438871"/>
              <a:ext cx="8645" cy="252071"/>
            </a:xfrm>
            <a:custGeom>
              <a:avLst/>
              <a:gdLst>
                <a:gd name="connsiteX0" fmla="*/ 42304 w 8645"/>
                <a:gd name="connsiteY0" fmla="*/ 252235 h 252071"/>
                <a:gd name="connsiteX1" fmla="*/ 42304 w 8645"/>
                <a:gd name="connsiteY1" fmla="*/ 164 h 252071"/>
              </a:gdLst>
              <a:ahLst/>
              <a:cxnLst>
                <a:cxn ang="0">
                  <a:pos x="connsiteX0" y="connsiteY0"/>
                </a:cxn>
                <a:cxn ang="0">
                  <a:pos x="connsiteX1" y="connsiteY1"/>
                </a:cxn>
              </a:cxnLst>
              <a:rect l="l" t="t" r="r" b="b"/>
              <a:pathLst>
                <a:path w="8645" h="252071">
                  <a:moveTo>
                    <a:pt x="42304" y="252235"/>
                  </a:moveTo>
                  <a:lnTo>
                    <a:pt x="4230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85" name="Freeform 584">
              <a:extLst>
                <a:ext uri="{FF2B5EF4-FFF2-40B4-BE49-F238E27FC236}">
                  <a16:creationId xmlns:a16="http://schemas.microsoft.com/office/drawing/2014/main" id="{67C9E1C7-9577-1846-9EAF-16EDE68AA00A}"/>
                </a:ext>
              </a:extLst>
            </p:cNvPr>
            <p:cNvSpPr/>
            <p:nvPr/>
          </p:nvSpPr>
          <p:spPr>
            <a:xfrm>
              <a:off x="368383092" y="2438871"/>
              <a:ext cx="8645" cy="252071"/>
            </a:xfrm>
            <a:custGeom>
              <a:avLst/>
              <a:gdLst>
                <a:gd name="connsiteX0" fmla="*/ 42403 w 8645"/>
                <a:gd name="connsiteY0" fmla="*/ 252235 h 252071"/>
                <a:gd name="connsiteX1" fmla="*/ 42403 w 8645"/>
                <a:gd name="connsiteY1" fmla="*/ 164 h 252071"/>
              </a:gdLst>
              <a:ahLst/>
              <a:cxnLst>
                <a:cxn ang="0">
                  <a:pos x="connsiteX0" y="connsiteY0"/>
                </a:cxn>
                <a:cxn ang="0">
                  <a:pos x="connsiteX1" y="connsiteY1"/>
                </a:cxn>
              </a:cxnLst>
              <a:rect l="l" t="t" r="r" b="b"/>
              <a:pathLst>
                <a:path w="8645" h="252071">
                  <a:moveTo>
                    <a:pt x="42403" y="252235"/>
                  </a:moveTo>
                  <a:lnTo>
                    <a:pt x="4240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86" name="Freeform 585">
              <a:extLst>
                <a:ext uri="{FF2B5EF4-FFF2-40B4-BE49-F238E27FC236}">
                  <a16:creationId xmlns:a16="http://schemas.microsoft.com/office/drawing/2014/main" id="{637385B3-7C08-E34F-921F-79CA8D26507A}"/>
                </a:ext>
              </a:extLst>
            </p:cNvPr>
            <p:cNvSpPr/>
            <p:nvPr/>
          </p:nvSpPr>
          <p:spPr>
            <a:xfrm>
              <a:off x="369240764" y="2438871"/>
              <a:ext cx="8645" cy="252071"/>
            </a:xfrm>
            <a:custGeom>
              <a:avLst/>
              <a:gdLst>
                <a:gd name="connsiteX0" fmla="*/ 42502 w 8645"/>
                <a:gd name="connsiteY0" fmla="*/ 252235 h 252071"/>
                <a:gd name="connsiteX1" fmla="*/ 42502 w 8645"/>
                <a:gd name="connsiteY1" fmla="*/ 164 h 252071"/>
              </a:gdLst>
              <a:ahLst/>
              <a:cxnLst>
                <a:cxn ang="0">
                  <a:pos x="connsiteX0" y="connsiteY0"/>
                </a:cxn>
                <a:cxn ang="0">
                  <a:pos x="connsiteX1" y="connsiteY1"/>
                </a:cxn>
              </a:cxnLst>
              <a:rect l="l" t="t" r="r" b="b"/>
              <a:pathLst>
                <a:path w="8645" h="252071">
                  <a:moveTo>
                    <a:pt x="42502" y="252235"/>
                  </a:moveTo>
                  <a:lnTo>
                    <a:pt x="4250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87" name="Freeform 586">
              <a:extLst>
                <a:ext uri="{FF2B5EF4-FFF2-40B4-BE49-F238E27FC236}">
                  <a16:creationId xmlns:a16="http://schemas.microsoft.com/office/drawing/2014/main" id="{20494A0A-CA8A-554E-9AB4-4FB3DC27A898}"/>
                </a:ext>
              </a:extLst>
            </p:cNvPr>
            <p:cNvSpPr/>
            <p:nvPr/>
          </p:nvSpPr>
          <p:spPr>
            <a:xfrm>
              <a:off x="370098436" y="2438871"/>
              <a:ext cx="8645" cy="252071"/>
            </a:xfrm>
            <a:custGeom>
              <a:avLst/>
              <a:gdLst>
                <a:gd name="connsiteX0" fmla="*/ 42602 w 8645"/>
                <a:gd name="connsiteY0" fmla="*/ 252235 h 252071"/>
                <a:gd name="connsiteX1" fmla="*/ 42602 w 8645"/>
                <a:gd name="connsiteY1" fmla="*/ 164 h 252071"/>
              </a:gdLst>
              <a:ahLst/>
              <a:cxnLst>
                <a:cxn ang="0">
                  <a:pos x="connsiteX0" y="connsiteY0"/>
                </a:cxn>
                <a:cxn ang="0">
                  <a:pos x="connsiteX1" y="connsiteY1"/>
                </a:cxn>
              </a:cxnLst>
              <a:rect l="l" t="t" r="r" b="b"/>
              <a:pathLst>
                <a:path w="8645" h="252071">
                  <a:moveTo>
                    <a:pt x="42602" y="252235"/>
                  </a:moveTo>
                  <a:lnTo>
                    <a:pt x="4260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88" name="Freeform 587">
              <a:extLst>
                <a:ext uri="{FF2B5EF4-FFF2-40B4-BE49-F238E27FC236}">
                  <a16:creationId xmlns:a16="http://schemas.microsoft.com/office/drawing/2014/main" id="{5AB76EB0-ED2F-4D4B-B223-F2D9238882AE}"/>
                </a:ext>
              </a:extLst>
            </p:cNvPr>
            <p:cNvSpPr/>
            <p:nvPr/>
          </p:nvSpPr>
          <p:spPr>
            <a:xfrm>
              <a:off x="370956108" y="2438871"/>
              <a:ext cx="8645" cy="252071"/>
            </a:xfrm>
            <a:custGeom>
              <a:avLst/>
              <a:gdLst>
                <a:gd name="connsiteX0" fmla="*/ 42701 w 8645"/>
                <a:gd name="connsiteY0" fmla="*/ 252235 h 252071"/>
                <a:gd name="connsiteX1" fmla="*/ 42701 w 8645"/>
                <a:gd name="connsiteY1" fmla="*/ 164 h 252071"/>
              </a:gdLst>
              <a:ahLst/>
              <a:cxnLst>
                <a:cxn ang="0">
                  <a:pos x="connsiteX0" y="connsiteY0"/>
                </a:cxn>
                <a:cxn ang="0">
                  <a:pos x="connsiteX1" y="connsiteY1"/>
                </a:cxn>
              </a:cxnLst>
              <a:rect l="l" t="t" r="r" b="b"/>
              <a:pathLst>
                <a:path w="8645" h="252071">
                  <a:moveTo>
                    <a:pt x="42701" y="252235"/>
                  </a:moveTo>
                  <a:lnTo>
                    <a:pt x="4270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89" name="Freeform 588">
              <a:extLst>
                <a:ext uri="{FF2B5EF4-FFF2-40B4-BE49-F238E27FC236}">
                  <a16:creationId xmlns:a16="http://schemas.microsoft.com/office/drawing/2014/main" id="{05E13E46-5B8F-204D-AC86-BC21F5B770F2}"/>
                </a:ext>
              </a:extLst>
            </p:cNvPr>
            <p:cNvSpPr/>
            <p:nvPr/>
          </p:nvSpPr>
          <p:spPr>
            <a:xfrm>
              <a:off x="371813780" y="2438871"/>
              <a:ext cx="8645" cy="252071"/>
            </a:xfrm>
            <a:custGeom>
              <a:avLst/>
              <a:gdLst>
                <a:gd name="connsiteX0" fmla="*/ 42800 w 8645"/>
                <a:gd name="connsiteY0" fmla="*/ 252235 h 252071"/>
                <a:gd name="connsiteX1" fmla="*/ 42800 w 8645"/>
                <a:gd name="connsiteY1" fmla="*/ 164 h 252071"/>
              </a:gdLst>
              <a:ahLst/>
              <a:cxnLst>
                <a:cxn ang="0">
                  <a:pos x="connsiteX0" y="connsiteY0"/>
                </a:cxn>
                <a:cxn ang="0">
                  <a:pos x="connsiteX1" y="connsiteY1"/>
                </a:cxn>
              </a:cxnLst>
              <a:rect l="l" t="t" r="r" b="b"/>
              <a:pathLst>
                <a:path w="8645" h="252071">
                  <a:moveTo>
                    <a:pt x="42800" y="252235"/>
                  </a:moveTo>
                  <a:lnTo>
                    <a:pt x="4280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90" name="Freeform 589">
              <a:extLst>
                <a:ext uri="{FF2B5EF4-FFF2-40B4-BE49-F238E27FC236}">
                  <a16:creationId xmlns:a16="http://schemas.microsoft.com/office/drawing/2014/main" id="{3CAFBB5A-2150-F940-B892-16005A330F58}"/>
                </a:ext>
              </a:extLst>
            </p:cNvPr>
            <p:cNvSpPr/>
            <p:nvPr/>
          </p:nvSpPr>
          <p:spPr>
            <a:xfrm>
              <a:off x="372671452" y="2438871"/>
              <a:ext cx="8645" cy="252071"/>
            </a:xfrm>
            <a:custGeom>
              <a:avLst/>
              <a:gdLst>
                <a:gd name="connsiteX0" fmla="*/ 42899 w 8645"/>
                <a:gd name="connsiteY0" fmla="*/ 252235 h 252071"/>
                <a:gd name="connsiteX1" fmla="*/ 42899 w 8645"/>
                <a:gd name="connsiteY1" fmla="*/ 164 h 252071"/>
              </a:gdLst>
              <a:ahLst/>
              <a:cxnLst>
                <a:cxn ang="0">
                  <a:pos x="connsiteX0" y="connsiteY0"/>
                </a:cxn>
                <a:cxn ang="0">
                  <a:pos x="connsiteX1" y="connsiteY1"/>
                </a:cxn>
              </a:cxnLst>
              <a:rect l="l" t="t" r="r" b="b"/>
              <a:pathLst>
                <a:path w="8645" h="252071">
                  <a:moveTo>
                    <a:pt x="42899" y="252235"/>
                  </a:moveTo>
                  <a:lnTo>
                    <a:pt x="4289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91" name="Freeform 590">
              <a:extLst>
                <a:ext uri="{FF2B5EF4-FFF2-40B4-BE49-F238E27FC236}">
                  <a16:creationId xmlns:a16="http://schemas.microsoft.com/office/drawing/2014/main" id="{378F0F2C-DB59-734B-B773-106AD8C8892B}"/>
                </a:ext>
              </a:extLst>
            </p:cNvPr>
            <p:cNvSpPr/>
            <p:nvPr/>
          </p:nvSpPr>
          <p:spPr>
            <a:xfrm>
              <a:off x="373529124" y="2438871"/>
              <a:ext cx="8645" cy="252071"/>
            </a:xfrm>
            <a:custGeom>
              <a:avLst/>
              <a:gdLst>
                <a:gd name="connsiteX0" fmla="*/ 42998 w 8645"/>
                <a:gd name="connsiteY0" fmla="*/ 252235 h 252071"/>
                <a:gd name="connsiteX1" fmla="*/ 42998 w 8645"/>
                <a:gd name="connsiteY1" fmla="*/ 164 h 252071"/>
              </a:gdLst>
              <a:ahLst/>
              <a:cxnLst>
                <a:cxn ang="0">
                  <a:pos x="connsiteX0" y="connsiteY0"/>
                </a:cxn>
                <a:cxn ang="0">
                  <a:pos x="connsiteX1" y="connsiteY1"/>
                </a:cxn>
              </a:cxnLst>
              <a:rect l="l" t="t" r="r" b="b"/>
              <a:pathLst>
                <a:path w="8645" h="252071">
                  <a:moveTo>
                    <a:pt x="42998" y="252235"/>
                  </a:moveTo>
                  <a:lnTo>
                    <a:pt x="4299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92" name="Freeform 591">
              <a:extLst>
                <a:ext uri="{FF2B5EF4-FFF2-40B4-BE49-F238E27FC236}">
                  <a16:creationId xmlns:a16="http://schemas.microsoft.com/office/drawing/2014/main" id="{25D139C6-D9D8-D54E-91BF-6F4A5C127E1A}"/>
                </a:ext>
              </a:extLst>
            </p:cNvPr>
            <p:cNvSpPr/>
            <p:nvPr/>
          </p:nvSpPr>
          <p:spPr>
            <a:xfrm>
              <a:off x="374386796" y="2438871"/>
              <a:ext cx="8645" cy="252071"/>
            </a:xfrm>
            <a:custGeom>
              <a:avLst/>
              <a:gdLst>
                <a:gd name="connsiteX0" fmla="*/ 43098 w 8645"/>
                <a:gd name="connsiteY0" fmla="*/ 252235 h 252071"/>
                <a:gd name="connsiteX1" fmla="*/ 43098 w 8645"/>
                <a:gd name="connsiteY1" fmla="*/ 164 h 252071"/>
              </a:gdLst>
              <a:ahLst/>
              <a:cxnLst>
                <a:cxn ang="0">
                  <a:pos x="connsiteX0" y="connsiteY0"/>
                </a:cxn>
                <a:cxn ang="0">
                  <a:pos x="connsiteX1" y="connsiteY1"/>
                </a:cxn>
              </a:cxnLst>
              <a:rect l="l" t="t" r="r" b="b"/>
              <a:pathLst>
                <a:path w="8645" h="252071">
                  <a:moveTo>
                    <a:pt x="43098" y="252235"/>
                  </a:moveTo>
                  <a:lnTo>
                    <a:pt x="4309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93" name="Freeform 592">
              <a:extLst>
                <a:ext uri="{FF2B5EF4-FFF2-40B4-BE49-F238E27FC236}">
                  <a16:creationId xmlns:a16="http://schemas.microsoft.com/office/drawing/2014/main" id="{4FD1B35D-9F46-0A44-AEFB-713477DB4177}"/>
                </a:ext>
              </a:extLst>
            </p:cNvPr>
            <p:cNvSpPr/>
            <p:nvPr/>
          </p:nvSpPr>
          <p:spPr>
            <a:xfrm>
              <a:off x="375244468" y="2438871"/>
              <a:ext cx="8645" cy="252071"/>
            </a:xfrm>
            <a:custGeom>
              <a:avLst/>
              <a:gdLst>
                <a:gd name="connsiteX0" fmla="*/ 43197 w 8645"/>
                <a:gd name="connsiteY0" fmla="*/ 252235 h 252071"/>
                <a:gd name="connsiteX1" fmla="*/ 43197 w 8645"/>
                <a:gd name="connsiteY1" fmla="*/ 164 h 252071"/>
              </a:gdLst>
              <a:ahLst/>
              <a:cxnLst>
                <a:cxn ang="0">
                  <a:pos x="connsiteX0" y="connsiteY0"/>
                </a:cxn>
                <a:cxn ang="0">
                  <a:pos x="connsiteX1" y="connsiteY1"/>
                </a:cxn>
              </a:cxnLst>
              <a:rect l="l" t="t" r="r" b="b"/>
              <a:pathLst>
                <a:path w="8645" h="252071">
                  <a:moveTo>
                    <a:pt x="43197" y="252235"/>
                  </a:moveTo>
                  <a:lnTo>
                    <a:pt x="4319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94" name="Freeform 593">
              <a:extLst>
                <a:ext uri="{FF2B5EF4-FFF2-40B4-BE49-F238E27FC236}">
                  <a16:creationId xmlns:a16="http://schemas.microsoft.com/office/drawing/2014/main" id="{9D758676-97A9-1E4D-94B2-9CB2BDA8ABC5}"/>
                </a:ext>
              </a:extLst>
            </p:cNvPr>
            <p:cNvSpPr/>
            <p:nvPr/>
          </p:nvSpPr>
          <p:spPr>
            <a:xfrm>
              <a:off x="376102139" y="2438871"/>
              <a:ext cx="8645" cy="252071"/>
            </a:xfrm>
            <a:custGeom>
              <a:avLst/>
              <a:gdLst>
                <a:gd name="connsiteX0" fmla="*/ 43296 w 8645"/>
                <a:gd name="connsiteY0" fmla="*/ 252235 h 252071"/>
                <a:gd name="connsiteX1" fmla="*/ 43296 w 8645"/>
                <a:gd name="connsiteY1" fmla="*/ 164 h 252071"/>
              </a:gdLst>
              <a:ahLst/>
              <a:cxnLst>
                <a:cxn ang="0">
                  <a:pos x="connsiteX0" y="connsiteY0"/>
                </a:cxn>
                <a:cxn ang="0">
                  <a:pos x="connsiteX1" y="connsiteY1"/>
                </a:cxn>
              </a:cxnLst>
              <a:rect l="l" t="t" r="r" b="b"/>
              <a:pathLst>
                <a:path w="8645" h="252071">
                  <a:moveTo>
                    <a:pt x="43296" y="252235"/>
                  </a:moveTo>
                  <a:lnTo>
                    <a:pt x="4329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95" name="Freeform 594">
              <a:extLst>
                <a:ext uri="{FF2B5EF4-FFF2-40B4-BE49-F238E27FC236}">
                  <a16:creationId xmlns:a16="http://schemas.microsoft.com/office/drawing/2014/main" id="{25C747D9-2D90-2741-AB04-B62FDED48E29}"/>
                </a:ext>
              </a:extLst>
            </p:cNvPr>
            <p:cNvSpPr/>
            <p:nvPr/>
          </p:nvSpPr>
          <p:spPr>
            <a:xfrm>
              <a:off x="376959811" y="2438871"/>
              <a:ext cx="8645" cy="252071"/>
            </a:xfrm>
            <a:custGeom>
              <a:avLst/>
              <a:gdLst>
                <a:gd name="connsiteX0" fmla="*/ 43395 w 8645"/>
                <a:gd name="connsiteY0" fmla="*/ 252235 h 252071"/>
                <a:gd name="connsiteX1" fmla="*/ 43395 w 8645"/>
                <a:gd name="connsiteY1" fmla="*/ 164 h 252071"/>
              </a:gdLst>
              <a:ahLst/>
              <a:cxnLst>
                <a:cxn ang="0">
                  <a:pos x="connsiteX0" y="connsiteY0"/>
                </a:cxn>
                <a:cxn ang="0">
                  <a:pos x="connsiteX1" y="connsiteY1"/>
                </a:cxn>
              </a:cxnLst>
              <a:rect l="l" t="t" r="r" b="b"/>
              <a:pathLst>
                <a:path w="8645" h="252071">
                  <a:moveTo>
                    <a:pt x="43395" y="252235"/>
                  </a:moveTo>
                  <a:lnTo>
                    <a:pt x="4339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96" name="Freeform 595">
              <a:extLst>
                <a:ext uri="{FF2B5EF4-FFF2-40B4-BE49-F238E27FC236}">
                  <a16:creationId xmlns:a16="http://schemas.microsoft.com/office/drawing/2014/main" id="{75EB91E7-CD09-9547-9410-2768EE84AEB0}"/>
                </a:ext>
              </a:extLst>
            </p:cNvPr>
            <p:cNvSpPr/>
            <p:nvPr/>
          </p:nvSpPr>
          <p:spPr>
            <a:xfrm>
              <a:off x="377817483" y="2438871"/>
              <a:ext cx="8645" cy="252071"/>
            </a:xfrm>
            <a:custGeom>
              <a:avLst/>
              <a:gdLst>
                <a:gd name="connsiteX0" fmla="*/ 43494 w 8645"/>
                <a:gd name="connsiteY0" fmla="*/ 252235 h 252071"/>
                <a:gd name="connsiteX1" fmla="*/ 43494 w 8645"/>
                <a:gd name="connsiteY1" fmla="*/ 164 h 252071"/>
              </a:gdLst>
              <a:ahLst/>
              <a:cxnLst>
                <a:cxn ang="0">
                  <a:pos x="connsiteX0" y="connsiteY0"/>
                </a:cxn>
                <a:cxn ang="0">
                  <a:pos x="connsiteX1" y="connsiteY1"/>
                </a:cxn>
              </a:cxnLst>
              <a:rect l="l" t="t" r="r" b="b"/>
              <a:pathLst>
                <a:path w="8645" h="252071">
                  <a:moveTo>
                    <a:pt x="43494" y="252235"/>
                  </a:moveTo>
                  <a:lnTo>
                    <a:pt x="4349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97" name="Freeform 596">
              <a:extLst>
                <a:ext uri="{FF2B5EF4-FFF2-40B4-BE49-F238E27FC236}">
                  <a16:creationId xmlns:a16="http://schemas.microsoft.com/office/drawing/2014/main" id="{3B3E9807-67F0-7E49-8269-9A9A2453A37D}"/>
                </a:ext>
              </a:extLst>
            </p:cNvPr>
            <p:cNvSpPr/>
            <p:nvPr/>
          </p:nvSpPr>
          <p:spPr>
            <a:xfrm>
              <a:off x="378675155" y="2438871"/>
              <a:ext cx="8645" cy="252071"/>
            </a:xfrm>
            <a:custGeom>
              <a:avLst/>
              <a:gdLst>
                <a:gd name="connsiteX0" fmla="*/ 43594 w 8645"/>
                <a:gd name="connsiteY0" fmla="*/ 252235 h 252071"/>
                <a:gd name="connsiteX1" fmla="*/ 43594 w 8645"/>
                <a:gd name="connsiteY1" fmla="*/ 164 h 252071"/>
              </a:gdLst>
              <a:ahLst/>
              <a:cxnLst>
                <a:cxn ang="0">
                  <a:pos x="connsiteX0" y="connsiteY0"/>
                </a:cxn>
                <a:cxn ang="0">
                  <a:pos x="connsiteX1" y="connsiteY1"/>
                </a:cxn>
              </a:cxnLst>
              <a:rect l="l" t="t" r="r" b="b"/>
              <a:pathLst>
                <a:path w="8645" h="252071">
                  <a:moveTo>
                    <a:pt x="43594" y="252235"/>
                  </a:moveTo>
                  <a:lnTo>
                    <a:pt x="4359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98" name="Freeform 597">
              <a:extLst>
                <a:ext uri="{FF2B5EF4-FFF2-40B4-BE49-F238E27FC236}">
                  <a16:creationId xmlns:a16="http://schemas.microsoft.com/office/drawing/2014/main" id="{B08F3325-3031-9F45-A93F-356BB855675F}"/>
                </a:ext>
              </a:extLst>
            </p:cNvPr>
            <p:cNvSpPr/>
            <p:nvPr/>
          </p:nvSpPr>
          <p:spPr>
            <a:xfrm>
              <a:off x="379532827" y="2438871"/>
              <a:ext cx="8645" cy="252071"/>
            </a:xfrm>
            <a:custGeom>
              <a:avLst/>
              <a:gdLst>
                <a:gd name="connsiteX0" fmla="*/ 43693 w 8645"/>
                <a:gd name="connsiteY0" fmla="*/ 252235 h 252071"/>
                <a:gd name="connsiteX1" fmla="*/ 43693 w 8645"/>
                <a:gd name="connsiteY1" fmla="*/ 164 h 252071"/>
              </a:gdLst>
              <a:ahLst/>
              <a:cxnLst>
                <a:cxn ang="0">
                  <a:pos x="connsiteX0" y="connsiteY0"/>
                </a:cxn>
                <a:cxn ang="0">
                  <a:pos x="connsiteX1" y="connsiteY1"/>
                </a:cxn>
              </a:cxnLst>
              <a:rect l="l" t="t" r="r" b="b"/>
              <a:pathLst>
                <a:path w="8645" h="252071">
                  <a:moveTo>
                    <a:pt x="43693" y="252235"/>
                  </a:moveTo>
                  <a:lnTo>
                    <a:pt x="4369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599" name="Freeform 598">
              <a:extLst>
                <a:ext uri="{FF2B5EF4-FFF2-40B4-BE49-F238E27FC236}">
                  <a16:creationId xmlns:a16="http://schemas.microsoft.com/office/drawing/2014/main" id="{16D770C3-83E0-3E40-B7F7-C2E4962F9427}"/>
                </a:ext>
              </a:extLst>
            </p:cNvPr>
            <p:cNvSpPr/>
            <p:nvPr/>
          </p:nvSpPr>
          <p:spPr>
            <a:xfrm>
              <a:off x="380390499" y="2438871"/>
              <a:ext cx="8645" cy="252071"/>
            </a:xfrm>
            <a:custGeom>
              <a:avLst/>
              <a:gdLst>
                <a:gd name="connsiteX0" fmla="*/ 43792 w 8645"/>
                <a:gd name="connsiteY0" fmla="*/ 252235 h 252071"/>
                <a:gd name="connsiteX1" fmla="*/ 43792 w 8645"/>
                <a:gd name="connsiteY1" fmla="*/ 164 h 252071"/>
              </a:gdLst>
              <a:ahLst/>
              <a:cxnLst>
                <a:cxn ang="0">
                  <a:pos x="connsiteX0" y="connsiteY0"/>
                </a:cxn>
                <a:cxn ang="0">
                  <a:pos x="connsiteX1" y="connsiteY1"/>
                </a:cxn>
              </a:cxnLst>
              <a:rect l="l" t="t" r="r" b="b"/>
              <a:pathLst>
                <a:path w="8645" h="252071">
                  <a:moveTo>
                    <a:pt x="43792" y="252235"/>
                  </a:moveTo>
                  <a:lnTo>
                    <a:pt x="4379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00" name="Freeform 599">
              <a:extLst>
                <a:ext uri="{FF2B5EF4-FFF2-40B4-BE49-F238E27FC236}">
                  <a16:creationId xmlns:a16="http://schemas.microsoft.com/office/drawing/2014/main" id="{BACF374D-7EFE-0A48-956F-05E31578AF81}"/>
                </a:ext>
              </a:extLst>
            </p:cNvPr>
            <p:cNvSpPr/>
            <p:nvPr/>
          </p:nvSpPr>
          <p:spPr>
            <a:xfrm>
              <a:off x="381248171" y="2438871"/>
              <a:ext cx="8645" cy="252071"/>
            </a:xfrm>
            <a:custGeom>
              <a:avLst/>
              <a:gdLst>
                <a:gd name="connsiteX0" fmla="*/ 43891 w 8645"/>
                <a:gd name="connsiteY0" fmla="*/ 252235 h 252071"/>
                <a:gd name="connsiteX1" fmla="*/ 43891 w 8645"/>
                <a:gd name="connsiteY1" fmla="*/ 164 h 252071"/>
              </a:gdLst>
              <a:ahLst/>
              <a:cxnLst>
                <a:cxn ang="0">
                  <a:pos x="connsiteX0" y="connsiteY0"/>
                </a:cxn>
                <a:cxn ang="0">
                  <a:pos x="connsiteX1" y="connsiteY1"/>
                </a:cxn>
              </a:cxnLst>
              <a:rect l="l" t="t" r="r" b="b"/>
              <a:pathLst>
                <a:path w="8645" h="252071">
                  <a:moveTo>
                    <a:pt x="43891" y="252235"/>
                  </a:moveTo>
                  <a:lnTo>
                    <a:pt x="4389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01" name="Freeform 600">
              <a:extLst>
                <a:ext uri="{FF2B5EF4-FFF2-40B4-BE49-F238E27FC236}">
                  <a16:creationId xmlns:a16="http://schemas.microsoft.com/office/drawing/2014/main" id="{25336F8E-BAE3-224A-8E71-798EE1320196}"/>
                </a:ext>
              </a:extLst>
            </p:cNvPr>
            <p:cNvSpPr/>
            <p:nvPr/>
          </p:nvSpPr>
          <p:spPr>
            <a:xfrm>
              <a:off x="382105843" y="2438871"/>
              <a:ext cx="8645" cy="252071"/>
            </a:xfrm>
            <a:custGeom>
              <a:avLst/>
              <a:gdLst>
                <a:gd name="connsiteX0" fmla="*/ 43990 w 8645"/>
                <a:gd name="connsiteY0" fmla="*/ 252235 h 252071"/>
                <a:gd name="connsiteX1" fmla="*/ 43990 w 8645"/>
                <a:gd name="connsiteY1" fmla="*/ 164 h 252071"/>
              </a:gdLst>
              <a:ahLst/>
              <a:cxnLst>
                <a:cxn ang="0">
                  <a:pos x="connsiteX0" y="connsiteY0"/>
                </a:cxn>
                <a:cxn ang="0">
                  <a:pos x="connsiteX1" y="connsiteY1"/>
                </a:cxn>
              </a:cxnLst>
              <a:rect l="l" t="t" r="r" b="b"/>
              <a:pathLst>
                <a:path w="8645" h="252071">
                  <a:moveTo>
                    <a:pt x="43990" y="252235"/>
                  </a:moveTo>
                  <a:lnTo>
                    <a:pt x="4399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02" name="Freeform 601">
              <a:extLst>
                <a:ext uri="{FF2B5EF4-FFF2-40B4-BE49-F238E27FC236}">
                  <a16:creationId xmlns:a16="http://schemas.microsoft.com/office/drawing/2014/main" id="{9A09E8C8-6927-9043-844B-74DC07152F30}"/>
                </a:ext>
              </a:extLst>
            </p:cNvPr>
            <p:cNvSpPr/>
            <p:nvPr/>
          </p:nvSpPr>
          <p:spPr>
            <a:xfrm>
              <a:off x="382963515" y="2438871"/>
              <a:ext cx="8645" cy="252071"/>
            </a:xfrm>
            <a:custGeom>
              <a:avLst/>
              <a:gdLst>
                <a:gd name="connsiteX0" fmla="*/ 44090 w 8645"/>
                <a:gd name="connsiteY0" fmla="*/ 252235 h 252071"/>
                <a:gd name="connsiteX1" fmla="*/ 44090 w 8645"/>
                <a:gd name="connsiteY1" fmla="*/ 164 h 252071"/>
              </a:gdLst>
              <a:ahLst/>
              <a:cxnLst>
                <a:cxn ang="0">
                  <a:pos x="connsiteX0" y="connsiteY0"/>
                </a:cxn>
                <a:cxn ang="0">
                  <a:pos x="connsiteX1" y="connsiteY1"/>
                </a:cxn>
              </a:cxnLst>
              <a:rect l="l" t="t" r="r" b="b"/>
              <a:pathLst>
                <a:path w="8645" h="252071">
                  <a:moveTo>
                    <a:pt x="44090" y="252235"/>
                  </a:moveTo>
                  <a:lnTo>
                    <a:pt x="4409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03" name="Freeform 602">
              <a:extLst>
                <a:ext uri="{FF2B5EF4-FFF2-40B4-BE49-F238E27FC236}">
                  <a16:creationId xmlns:a16="http://schemas.microsoft.com/office/drawing/2014/main" id="{1B5454DB-6621-8549-9B2D-74F058BE62FE}"/>
                </a:ext>
              </a:extLst>
            </p:cNvPr>
            <p:cNvSpPr/>
            <p:nvPr/>
          </p:nvSpPr>
          <p:spPr>
            <a:xfrm>
              <a:off x="383821187" y="2438871"/>
              <a:ext cx="8645" cy="252071"/>
            </a:xfrm>
            <a:custGeom>
              <a:avLst/>
              <a:gdLst>
                <a:gd name="connsiteX0" fmla="*/ 44189 w 8645"/>
                <a:gd name="connsiteY0" fmla="*/ 252235 h 252071"/>
                <a:gd name="connsiteX1" fmla="*/ 44189 w 8645"/>
                <a:gd name="connsiteY1" fmla="*/ 164 h 252071"/>
              </a:gdLst>
              <a:ahLst/>
              <a:cxnLst>
                <a:cxn ang="0">
                  <a:pos x="connsiteX0" y="connsiteY0"/>
                </a:cxn>
                <a:cxn ang="0">
                  <a:pos x="connsiteX1" y="connsiteY1"/>
                </a:cxn>
              </a:cxnLst>
              <a:rect l="l" t="t" r="r" b="b"/>
              <a:pathLst>
                <a:path w="8645" h="252071">
                  <a:moveTo>
                    <a:pt x="44189" y="252235"/>
                  </a:moveTo>
                  <a:lnTo>
                    <a:pt x="4418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04" name="Freeform 603">
              <a:extLst>
                <a:ext uri="{FF2B5EF4-FFF2-40B4-BE49-F238E27FC236}">
                  <a16:creationId xmlns:a16="http://schemas.microsoft.com/office/drawing/2014/main" id="{26130898-43E5-3E44-A7FA-85335ECABC95}"/>
                </a:ext>
              </a:extLst>
            </p:cNvPr>
            <p:cNvSpPr/>
            <p:nvPr/>
          </p:nvSpPr>
          <p:spPr>
            <a:xfrm>
              <a:off x="384678859" y="2438871"/>
              <a:ext cx="8645" cy="252071"/>
            </a:xfrm>
            <a:custGeom>
              <a:avLst/>
              <a:gdLst>
                <a:gd name="connsiteX0" fmla="*/ 44288 w 8645"/>
                <a:gd name="connsiteY0" fmla="*/ 252235 h 252071"/>
                <a:gd name="connsiteX1" fmla="*/ 44288 w 8645"/>
                <a:gd name="connsiteY1" fmla="*/ 164 h 252071"/>
              </a:gdLst>
              <a:ahLst/>
              <a:cxnLst>
                <a:cxn ang="0">
                  <a:pos x="connsiteX0" y="connsiteY0"/>
                </a:cxn>
                <a:cxn ang="0">
                  <a:pos x="connsiteX1" y="connsiteY1"/>
                </a:cxn>
              </a:cxnLst>
              <a:rect l="l" t="t" r="r" b="b"/>
              <a:pathLst>
                <a:path w="8645" h="252071">
                  <a:moveTo>
                    <a:pt x="44288" y="252235"/>
                  </a:moveTo>
                  <a:lnTo>
                    <a:pt x="4428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05" name="Freeform 604">
              <a:extLst>
                <a:ext uri="{FF2B5EF4-FFF2-40B4-BE49-F238E27FC236}">
                  <a16:creationId xmlns:a16="http://schemas.microsoft.com/office/drawing/2014/main" id="{DF65F384-82D0-F945-ACC3-499761DFEB7E}"/>
                </a:ext>
              </a:extLst>
            </p:cNvPr>
            <p:cNvSpPr/>
            <p:nvPr/>
          </p:nvSpPr>
          <p:spPr>
            <a:xfrm>
              <a:off x="385536531" y="2438871"/>
              <a:ext cx="8645" cy="252071"/>
            </a:xfrm>
            <a:custGeom>
              <a:avLst/>
              <a:gdLst>
                <a:gd name="connsiteX0" fmla="*/ 44387 w 8645"/>
                <a:gd name="connsiteY0" fmla="*/ 252235 h 252071"/>
                <a:gd name="connsiteX1" fmla="*/ 44387 w 8645"/>
                <a:gd name="connsiteY1" fmla="*/ 164 h 252071"/>
              </a:gdLst>
              <a:ahLst/>
              <a:cxnLst>
                <a:cxn ang="0">
                  <a:pos x="connsiteX0" y="connsiteY0"/>
                </a:cxn>
                <a:cxn ang="0">
                  <a:pos x="connsiteX1" y="connsiteY1"/>
                </a:cxn>
              </a:cxnLst>
              <a:rect l="l" t="t" r="r" b="b"/>
              <a:pathLst>
                <a:path w="8645" h="252071">
                  <a:moveTo>
                    <a:pt x="44387" y="252235"/>
                  </a:moveTo>
                  <a:lnTo>
                    <a:pt x="4438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06" name="Freeform 605">
              <a:extLst>
                <a:ext uri="{FF2B5EF4-FFF2-40B4-BE49-F238E27FC236}">
                  <a16:creationId xmlns:a16="http://schemas.microsoft.com/office/drawing/2014/main" id="{BF0B8212-BE8A-3C4F-9F8A-4781233B4C98}"/>
                </a:ext>
              </a:extLst>
            </p:cNvPr>
            <p:cNvSpPr/>
            <p:nvPr/>
          </p:nvSpPr>
          <p:spPr>
            <a:xfrm>
              <a:off x="386394203" y="2438871"/>
              <a:ext cx="8645" cy="252071"/>
            </a:xfrm>
            <a:custGeom>
              <a:avLst/>
              <a:gdLst>
                <a:gd name="connsiteX0" fmla="*/ 44486 w 8645"/>
                <a:gd name="connsiteY0" fmla="*/ 252235 h 252071"/>
                <a:gd name="connsiteX1" fmla="*/ 44486 w 8645"/>
                <a:gd name="connsiteY1" fmla="*/ 164 h 252071"/>
              </a:gdLst>
              <a:ahLst/>
              <a:cxnLst>
                <a:cxn ang="0">
                  <a:pos x="connsiteX0" y="connsiteY0"/>
                </a:cxn>
                <a:cxn ang="0">
                  <a:pos x="connsiteX1" y="connsiteY1"/>
                </a:cxn>
              </a:cxnLst>
              <a:rect l="l" t="t" r="r" b="b"/>
              <a:pathLst>
                <a:path w="8645" h="252071">
                  <a:moveTo>
                    <a:pt x="44486" y="252235"/>
                  </a:moveTo>
                  <a:lnTo>
                    <a:pt x="4448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07" name="Freeform 606">
              <a:extLst>
                <a:ext uri="{FF2B5EF4-FFF2-40B4-BE49-F238E27FC236}">
                  <a16:creationId xmlns:a16="http://schemas.microsoft.com/office/drawing/2014/main" id="{C1360FC6-84EF-6945-A700-B8E119D8E168}"/>
                </a:ext>
              </a:extLst>
            </p:cNvPr>
            <p:cNvSpPr/>
            <p:nvPr/>
          </p:nvSpPr>
          <p:spPr>
            <a:xfrm>
              <a:off x="387251874" y="2438871"/>
              <a:ext cx="8645" cy="252071"/>
            </a:xfrm>
            <a:custGeom>
              <a:avLst/>
              <a:gdLst>
                <a:gd name="connsiteX0" fmla="*/ 44586 w 8645"/>
                <a:gd name="connsiteY0" fmla="*/ 252235 h 252071"/>
                <a:gd name="connsiteX1" fmla="*/ 44586 w 8645"/>
                <a:gd name="connsiteY1" fmla="*/ 164 h 252071"/>
              </a:gdLst>
              <a:ahLst/>
              <a:cxnLst>
                <a:cxn ang="0">
                  <a:pos x="connsiteX0" y="connsiteY0"/>
                </a:cxn>
                <a:cxn ang="0">
                  <a:pos x="connsiteX1" y="connsiteY1"/>
                </a:cxn>
              </a:cxnLst>
              <a:rect l="l" t="t" r="r" b="b"/>
              <a:pathLst>
                <a:path w="8645" h="252071">
                  <a:moveTo>
                    <a:pt x="44586" y="252235"/>
                  </a:moveTo>
                  <a:lnTo>
                    <a:pt x="4458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08" name="Freeform 607">
              <a:extLst>
                <a:ext uri="{FF2B5EF4-FFF2-40B4-BE49-F238E27FC236}">
                  <a16:creationId xmlns:a16="http://schemas.microsoft.com/office/drawing/2014/main" id="{1FEE903B-B81C-8A4A-A987-EF006A3E0D25}"/>
                </a:ext>
              </a:extLst>
            </p:cNvPr>
            <p:cNvSpPr/>
            <p:nvPr/>
          </p:nvSpPr>
          <p:spPr>
            <a:xfrm>
              <a:off x="388109546" y="2438871"/>
              <a:ext cx="8645" cy="252071"/>
            </a:xfrm>
            <a:custGeom>
              <a:avLst/>
              <a:gdLst>
                <a:gd name="connsiteX0" fmla="*/ 44685 w 8645"/>
                <a:gd name="connsiteY0" fmla="*/ 252235 h 252071"/>
                <a:gd name="connsiteX1" fmla="*/ 44685 w 8645"/>
                <a:gd name="connsiteY1" fmla="*/ 164 h 252071"/>
              </a:gdLst>
              <a:ahLst/>
              <a:cxnLst>
                <a:cxn ang="0">
                  <a:pos x="connsiteX0" y="connsiteY0"/>
                </a:cxn>
                <a:cxn ang="0">
                  <a:pos x="connsiteX1" y="connsiteY1"/>
                </a:cxn>
              </a:cxnLst>
              <a:rect l="l" t="t" r="r" b="b"/>
              <a:pathLst>
                <a:path w="8645" h="252071">
                  <a:moveTo>
                    <a:pt x="44685" y="252235"/>
                  </a:moveTo>
                  <a:lnTo>
                    <a:pt x="4468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09" name="Freeform 608">
              <a:extLst>
                <a:ext uri="{FF2B5EF4-FFF2-40B4-BE49-F238E27FC236}">
                  <a16:creationId xmlns:a16="http://schemas.microsoft.com/office/drawing/2014/main" id="{A2544329-BC03-9247-9913-EC55F91AC5DF}"/>
                </a:ext>
              </a:extLst>
            </p:cNvPr>
            <p:cNvSpPr/>
            <p:nvPr/>
          </p:nvSpPr>
          <p:spPr>
            <a:xfrm>
              <a:off x="388967218" y="2438871"/>
              <a:ext cx="8645" cy="252071"/>
            </a:xfrm>
            <a:custGeom>
              <a:avLst/>
              <a:gdLst>
                <a:gd name="connsiteX0" fmla="*/ 44784 w 8645"/>
                <a:gd name="connsiteY0" fmla="*/ 252235 h 252071"/>
                <a:gd name="connsiteX1" fmla="*/ 44784 w 8645"/>
                <a:gd name="connsiteY1" fmla="*/ 164 h 252071"/>
              </a:gdLst>
              <a:ahLst/>
              <a:cxnLst>
                <a:cxn ang="0">
                  <a:pos x="connsiteX0" y="connsiteY0"/>
                </a:cxn>
                <a:cxn ang="0">
                  <a:pos x="connsiteX1" y="connsiteY1"/>
                </a:cxn>
              </a:cxnLst>
              <a:rect l="l" t="t" r="r" b="b"/>
              <a:pathLst>
                <a:path w="8645" h="252071">
                  <a:moveTo>
                    <a:pt x="44784" y="252235"/>
                  </a:moveTo>
                  <a:lnTo>
                    <a:pt x="4478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10" name="Freeform 609">
              <a:extLst>
                <a:ext uri="{FF2B5EF4-FFF2-40B4-BE49-F238E27FC236}">
                  <a16:creationId xmlns:a16="http://schemas.microsoft.com/office/drawing/2014/main" id="{0FDBD192-9459-6E4F-B931-DFBA25653D06}"/>
                </a:ext>
              </a:extLst>
            </p:cNvPr>
            <p:cNvSpPr/>
            <p:nvPr/>
          </p:nvSpPr>
          <p:spPr>
            <a:xfrm>
              <a:off x="389824890" y="2438871"/>
              <a:ext cx="8645" cy="252071"/>
            </a:xfrm>
            <a:custGeom>
              <a:avLst/>
              <a:gdLst>
                <a:gd name="connsiteX0" fmla="*/ 44883 w 8645"/>
                <a:gd name="connsiteY0" fmla="*/ 252235 h 252071"/>
                <a:gd name="connsiteX1" fmla="*/ 44883 w 8645"/>
                <a:gd name="connsiteY1" fmla="*/ 164 h 252071"/>
              </a:gdLst>
              <a:ahLst/>
              <a:cxnLst>
                <a:cxn ang="0">
                  <a:pos x="connsiteX0" y="connsiteY0"/>
                </a:cxn>
                <a:cxn ang="0">
                  <a:pos x="connsiteX1" y="connsiteY1"/>
                </a:cxn>
              </a:cxnLst>
              <a:rect l="l" t="t" r="r" b="b"/>
              <a:pathLst>
                <a:path w="8645" h="252071">
                  <a:moveTo>
                    <a:pt x="44883" y="252235"/>
                  </a:moveTo>
                  <a:lnTo>
                    <a:pt x="4488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11" name="Freeform 610">
              <a:extLst>
                <a:ext uri="{FF2B5EF4-FFF2-40B4-BE49-F238E27FC236}">
                  <a16:creationId xmlns:a16="http://schemas.microsoft.com/office/drawing/2014/main" id="{9D34AE9F-771D-AC48-8577-BB8C1D5CF473}"/>
                </a:ext>
              </a:extLst>
            </p:cNvPr>
            <p:cNvSpPr/>
            <p:nvPr/>
          </p:nvSpPr>
          <p:spPr>
            <a:xfrm>
              <a:off x="390682562" y="2438871"/>
              <a:ext cx="8645" cy="252071"/>
            </a:xfrm>
            <a:custGeom>
              <a:avLst/>
              <a:gdLst>
                <a:gd name="connsiteX0" fmla="*/ 44982 w 8645"/>
                <a:gd name="connsiteY0" fmla="*/ 252235 h 252071"/>
                <a:gd name="connsiteX1" fmla="*/ 44982 w 8645"/>
                <a:gd name="connsiteY1" fmla="*/ 164 h 252071"/>
              </a:gdLst>
              <a:ahLst/>
              <a:cxnLst>
                <a:cxn ang="0">
                  <a:pos x="connsiteX0" y="connsiteY0"/>
                </a:cxn>
                <a:cxn ang="0">
                  <a:pos x="connsiteX1" y="connsiteY1"/>
                </a:cxn>
              </a:cxnLst>
              <a:rect l="l" t="t" r="r" b="b"/>
              <a:pathLst>
                <a:path w="8645" h="252071">
                  <a:moveTo>
                    <a:pt x="44982" y="252235"/>
                  </a:moveTo>
                  <a:lnTo>
                    <a:pt x="4498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12" name="Freeform 611">
              <a:extLst>
                <a:ext uri="{FF2B5EF4-FFF2-40B4-BE49-F238E27FC236}">
                  <a16:creationId xmlns:a16="http://schemas.microsoft.com/office/drawing/2014/main" id="{859BD2EC-665D-E941-AD0D-3FB2AEB6486E}"/>
                </a:ext>
              </a:extLst>
            </p:cNvPr>
            <p:cNvSpPr/>
            <p:nvPr/>
          </p:nvSpPr>
          <p:spPr>
            <a:xfrm>
              <a:off x="391540234" y="2438871"/>
              <a:ext cx="8645" cy="252071"/>
            </a:xfrm>
            <a:custGeom>
              <a:avLst/>
              <a:gdLst>
                <a:gd name="connsiteX0" fmla="*/ 45082 w 8645"/>
                <a:gd name="connsiteY0" fmla="*/ 252235 h 252071"/>
                <a:gd name="connsiteX1" fmla="*/ 45082 w 8645"/>
                <a:gd name="connsiteY1" fmla="*/ 164 h 252071"/>
              </a:gdLst>
              <a:ahLst/>
              <a:cxnLst>
                <a:cxn ang="0">
                  <a:pos x="connsiteX0" y="connsiteY0"/>
                </a:cxn>
                <a:cxn ang="0">
                  <a:pos x="connsiteX1" y="connsiteY1"/>
                </a:cxn>
              </a:cxnLst>
              <a:rect l="l" t="t" r="r" b="b"/>
              <a:pathLst>
                <a:path w="8645" h="252071">
                  <a:moveTo>
                    <a:pt x="45082" y="252235"/>
                  </a:moveTo>
                  <a:lnTo>
                    <a:pt x="4508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13" name="Freeform 612">
              <a:extLst>
                <a:ext uri="{FF2B5EF4-FFF2-40B4-BE49-F238E27FC236}">
                  <a16:creationId xmlns:a16="http://schemas.microsoft.com/office/drawing/2014/main" id="{37AA7C55-B338-2946-ABFB-33DFC8D971B8}"/>
                </a:ext>
              </a:extLst>
            </p:cNvPr>
            <p:cNvSpPr/>
            <p:nvPr/>
          </p:nvSpPr>
          <p:spPr>
            <a:xfrm>
              <a:off x="392397906" y="2438871"/>
              <a:ext cx="8645" cy="252071"/>
            </a:xfrm>
            <a:custGeom>
              <a:avLst/>
              <a:gdLst>
                <a:gd name="connsiteX0" fmla="*/ 45181 w 8645"/>
                <a:gd name="connsiteY0" fmla="*/ 252235 h 252071"/>
                <a:gd name="connsiteX1" fmla="*/ 45181 w 8645"/>
                <a:gd name="connsiteY1" fmla="*/ 164 h 252071"/>
              </a:gdLst>
              <a:ahLst/>
              <a:cxnLst>
                <a:cxn ang="0">
                  <a:pos x="connsiteX0" y="connsiteY0"/>
                </a:cxn>
                <a:cxn ang="0">
                  <a:pos x="connsiteX1" y="connsiteY1"/>
                </a:cxn>
              </a:cxnLst>
              <a:rect l="l" t="t" r="r" b="b"/>
              <a:pathLst>
                <a:path w="8645" h="252071">
                  <a:moveTo>
                    <a:pt x="45181" y="252235"/>
                  </a:moveTo>
                  <a:lnTo>
                    <a:pt x="4518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14" name="Freeform 613">
              <a:extLst>
                <a:ext uri="{FF2B5EF4-FFF2-40B4-BE49-F238E27FC236}">
                  <a16:creationId xmlns:a16="http://schemas.microsoft.com/office/drawing/2014/main" id="{0CD99368-730E-B248-AD3A-E5698EC5E8C8}"/>
                </a:ext>
              </a:extLst>
            </p:cNvPr>
            <p:cNvSpPr/>
            <p:nvPr/>
          </p:nvSpPr>
          <p:spPr>
            <a:xfrm>
              <a:off x="393255578" y="2438871"/>
              <a:ext cx="8645" cy="252071"/>
            </a:xfrm>
            <a:custGeom>
              <a:avLst/>
              <a:gdLst>
                <a:gd name="connsiteX0" fmla="*/ 45280 w 8645"/>
                <a:gd name="connsiteY0" fmla="*/ 252235 h 252071"/>
                <a:gd name="connsiteX1" fmla="*/ 45280 w 8645"/>
                <a:gd name="connsiteY1" fmla="*/ 164 h 252071"/>
              </a:gdLst>
              <a:ahLst/>
              <a:cxnLst>
                <a:cxn ang="0">
                  <a:pos x="connsiteX0" y="connsiteY0"/>
                </a:cxn>
                <a:cxn ang="0">
                  <a:pos x="connsiteX1" y="connsiteY1"/>
                </a:cxn>
              </a:cxnLst>
              <a:rect l="l" t="t" r="r" b="b"/>
              <a:pathLst>
                <a:path w="8645" h="252071">
                  <a:moveTo>
                    <a:pt x="45280" y="252235"/>
                  </a:moveTo>
                  <a:lnTo>
                    <a:pt x="4528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15" name="Freeform 614">
              <a:extLst>
                <a:ext uri="{FF2B5EF4-FFF2-40B4-BE49-F238E27FC236}">
                  <a16:creationId xmlns:a16="http://schemas.microsoft.com/office/drawing/2014/main" id="{C80807D4-6ABD-9F48-9BC6-AA7C7C4B5ABC}"/>
                </a:ext>
              </a:extLst>
            </p:cNvPr>
            <p:cNvSpPr/>
            <p:nvPr/>
          </p:nvSpPr>
          <p:spPr>
            <a:xfrm>
              <a:off x="394113250" y="2438871"/>
              <a:ext cx="8645" cy="252071"/>
            </a:xfrm>
            <a:custGeom>
              <a:avLst/>
              <a:gdLst>
                <a:gd name="connsiteX0" fmla="*/ 45379 w 8645"/>
                <a:gd name="connsiteY0" fmla="*/ 252235 h 252071"/>
                <a:gd name="connsiteX1" fmla="*/ 45379 w 8645"/>
                <a:gd name="connsiteY1" fmla="*/ 164 h 252071"/>
              </a:gdLst>
              <a:ahLst/>
              <a:cxnLst>
                <a:cxn ang="0">
                  <a:pos x="connsiteX0" y="connsiteY0"/>
                </a:cxn>
                <a:cxn ang="0">
                  <a:pos x="connsiteX1" y="connsiteY1"/>
                </a:cxn>
              </a:cxnLst>
              <a:rect l="l" t="t" r="r" b="b"/>
              <a:pathLst>
                <a:path w="8645" h="252071">
                  <a:moveTo>
                    <a:pt x="45379" y="252235"/>
                  </a:moveTo>
                  <a:lnTo>
                    <a:pt x="4537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16" name="Freeform 615">
              <a:extLst>
                <a:ext uri="{FF2B5EF4-FFF2-40B4-BE49-F238E27FC236}">
                  <a16:creationId xmlns:a16="http://schemas.microsoft.com/office/drawing/2014/main" id="{46106AB3-DB42-4E40-B649-6103124945BF}"/>
                </a:ext>
              </a:extLst>
            </p:cNvPr>
            <p:cNvSpPr/>
            <p:nvPr/>
          </p:nvSpPr>
          <p:spPr>
            <a:xfrm>
              <a:off x="394970922" y="2438871"/>
              <a:ext cx="8645" cy="252071"/>
            </a:xfrm>
            <a:custGeom>
              <a:avLst/>
              <a:gdLst>
                <a:gd name="connsiteX0" fmla="*/ 45478 w 8645"/>
                <a:gd name="connsiteY0" fmla="*/ 252235 h 252071"/>
                <a:gd name="connsiteX1" fmla="*/ 45478 w 8645"/>
                <a:gd name="connsiteY1" fmla="*/ 164 h 252071"/>
              </a:gdLst>
              <a:ahLst/>
              <a:cxnLst>
                <a:cxn ang="0">
                  <a:pos x="connsiteX0" y="connsiteY0"/>
                </a:cxn>
                <a:cxn ang="0">
                  <a:pos x="connsiteX1" y="connsiteY1"/>
                </a:cxn>
              </a:cxnLst>
              <a:rect l="l" t="t" r="r" b="b"/>
              <a:pathLst>
                <a:path w="8645" h="252071">
                  <a:moveTo>
                    <a:pt x="45478" y="252235"/>
                  </a:moveTo>
                  <a:lnTo>
                    <a:pt x="4547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17" name="Freeform 616">
              <a:extLst>
                <a:ext uri="{FF2B5EF4-FFF2-40B4-BE49-F238E27FC236}">
                  <a16:creationId xmlns:a16="http://schemas.microsoft.com/office/drawing/2014/main" id="{48DA59E7-D242-F549-9886-D807001D1B4B}"/>
                </a:ext>
              </a:extLst>
            </p:cNvPr>
            <p:cNvSpPr/>
            <p:nvPr/>
          </p:nvSpPr>
          <p:spPr>
            <a:xfrm>
              <a:off x="395828594" y="2438871"/>
              <a:ext cx="8645" cy="252071"/>
            </a:xfrm>
            <a:custGeom>
              <a:avLst/>
              <a:gdLst>
                <a:gd name="connsiteX0" fmla="*/ 45578 w 8645"/>
                <a:gd name="connsiteY0" fmla="*/ 252235 h 252071"/>
                <a:gd name="connsiteX1" fmla="*/ 45578 w 8645"/>
                <a:gd name="connsiteY1" fmla="*/ 164 h 252071"/>
              </a:gdLst>
              <a:ahLst/>
              <a:cxnLst>
                <a:cxn ang="0">
                  <a:pos x="connsiteX0" y="connsiteY0"/>
                </a:cxn>
                <a:cxn ang="0">
                  <a:pos x="connsiteX1" y="connsiteY1"/>
                </a:cxn>
              </a:cxnLst>
              <a:rect l="l" t="t" r="r" b="b"/>
              <a:pathLst>
                <a:path w="8645" h="252071">
                  <a:moveTo>
                    <a:pt x="45578" y="252235"/>
                  </a:moveTo>
                  <a:lnTo>
                    <a:pt x="4557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18" name="Freeform 617">
              <a:extLst>
                <a:ext uri="{FF2B5EF4-FFF2-40B4-BE49-F238E27FC236}">
                  <a16:creationId xmlns:a16="http://schemas.microsoft.com/office/drawing/2014/main" id="{317FBD95-E31A-484D-8AA2-1D51BD9F08E3}"/>
                </a:ext>
              </a:extLst>
            </p:cNvPr>
            <p:cNvSpPr/>
            <p:nvPr/>
          </p:nvSpPr>
          <p:spPr>
            <a:xfrm>
              <a:off x="396686266" y="2438871"/>
              <a:ext cx="8645" cy="252071"/>
            </a:xfrm>
            <a:custGeom>
              <a:avLst/>
              <a:gdLst>
                <a:gd name="connsiteX0" fmla="*/ 45677 w 8645"/>
                <a:gd name="connsiteY0" fmla="*/ 252235 h 252071"/>
                <a:gd name="connsiteX1" fmla="*/ 45677 w 8645"/>
                <a:gd name="connsiteY1" fmla="*/ 164 h 252071"/>
              </a:gdLst>
              <a:ahLst/>
              <a:cxnLst>
                <a:cxn ang="0">
                  <a:pos x="connsiteX0" y="connsiteY0"/>
                </a:cxn>
                <a:cxn ang="0">
                  <a:pos x="connsiteX1" y="connsiteY1"/>
                </a:cxn>
              </a:cxnLst>
              <a:rect l="l" t="t" r="r" b="b"/>
              <a:pathLst>
                <a:path w="8645" h="252071">
                  <a:moveTo>
                    <a:pt x="45677" y="252235"/>
                  </a:moveTo>
                  <a:lnTo>
                    <a:pt x="4567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19" name="Freeform 618">
              <a:extLst>
                <a:ext uri="{FF2B5EF4-FFF2-40B4-BE49-F238E27FC236}">
                  <a16:creationId xmlns:a16="http://schemas.microsoft.com/office/drawing/2014/main" id="{A5EA37A0-1EC3-D54A-98A9-DFFA02713F2E}"/>
                </a:ext>
              </a:extLst>
            </p:cNvPr>
            <p:cNvSpPr/>
            <p:nvPr/>
          </p:nvSpPr>
          <p:spPr>
            <a:xfrm>
              <a:off x="397543937" y="2438871"/>
              <a:ext cx="8645" cy="252071"/>
            </a:xfrm>
            <a:custGeom>
              <a:avLst/>
              <a:gdLst>
                <a:gd name="connsiteX0" fmla="*/ 45776 w 8645"/>
                <a:gd name="connsiteY0" fmla="*/ 252235 h 252071"/>
                <a:gd name="connsiteX1" fmla="*/ 45776 w 8645"/>
                <a:gd name="connsiteY1" fmla="*/ 164 h 252071"/>
              </a:gdLst>
              <a:ahLst/>
              <a:cxnLst>
                <a:cxn ang="0">
                  <a:pos x="connsiteX0" y="connsiteY0"/>
                </a:cxn>
                <a:cxn ang="0">
                  <a:pos x="connsiteX1" y="connsiteY1"/>
                </a:cxn>
              </a:cxnLst>
              <a:rect l="l" t="t" r="r" b="b"/>
              <a:pathLst>
                <a:path w="8645" h="252071">
                  <a:moveTo>
                    <a:pt x="45776" y="252235"/>
                  </a:moveTo>
                  <a:lnTo>
                    <a:pt x="4577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20" name="Freeform 619">
              <a:extLst>
                <a:ext uri="{FF2B5EF4-FFF2-40B4-BE49-F238E27FC236}">
                  <a16:creationId xmlns:a16="http://schemas.microsoft.com/office/drawing/2014/main" id="{D9D8E8CA-74EC-8A41-AEE6-E6C08B74D4AA}"/>
                </a:ext>
              </a:extLst>
            </p:cNvPr>
            <p:cNvSpPr/>
            <p:nvPr/>
          </p:nvSpPr>
          <p:spPr>
            <a:xfrm>
              <a:off x="398401609" y="2438871"/>
              <a:ext cx="8645" cy="252071"/>
            </a:xfrm>
            <a:custGeom>
              <a:avLst/>
              <a:gdLst>
                <a:gd name="connsiteX0" fmla="*/ 45875 w 8645"/>
                <a:gd name="connsiteY0" fmla="*/ 252235 h 252071"/>
                <a:gd name="connsiteX1" fmla="*/ 45875 w 8645"/>
                <a:gd name="connsiteY1" fmla="*/ 164 h 252071"/>
              </a:gdLst>
              <a:ahLst/>
              <a:cxnLst>
                <a:cxn ang="0">
                  <a:pos x="connsiteX0" y="connsiteY0"/>
                </a:cxn>
                <a:cxn ang="0">
                  <a:pos x="connsiteX1" y="connsiteY1"/>
                </a:cxn>
              </a:cxnLst>
              <a:rect l="l" t="t" r="r" b="b"/>
              <a:pathLst>
                <a:path w="8645" h="252071">
                  <a:moveTo>
                    <a:pt x="45875" y="252235"/>
                  </a:moveTo>
                  <a:lnTo>
                    <a:pt x="4587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21" name="Freeform 620">
              <a:extLst>
                <a:ext uri="{FF2B5EF4-FFF2-40B4-BE49-F238E27FC236}">
                  <a16:creationId xmlns:a16="http://schemas.microsoft.com/office/drawing/2014/main" id="{48A2CEC8-ADFB-5240-B280-1D459C63F6C9}"/>
                </a:ext>
              </a:extLst>
            </p:cNvPr>
            <p:cNvSpPr/>
            <p:nvPr/>
          </p:nvSpPr>
          <p:spPr>
            <a:xfrm>
              <a:off x="399259281" y="2438871"/>
              <a:ext cx="8645" cy="252071"/>
            </a:xfrm>
            <a:custGeom>
              <a:avLst/>
              <a:gdLst>
                <a:gd name="connsiteX0" fmla="*/ 45974 w 8645"/>
                <a:gd name="connsiteY0" fmla="*/ 252235 h 252071"/>
                <a:gd name="connsiteX1" fmla="*/ 45974 w 8645"/>
                <a:gd name="connsiteY1" fmla="*/ 164 h 252071"/>
              </a:gdLst>
              <a:ahLst/>
              <a:cxnLst>
                <a:cxn ang="0">
                  <a:pos x="connsiteX0" y="connsiteY0"/>
                </a:cxn>
                <a:cxn ang="0">
                  <a:pos x="connsiteX1" y="connsiteY1"/>
                </a:cxn>
              </a:cxnLst>
              <a:rect l="l" t="t" r="r" b="b"/>
              <a:pathLst>
                <a:path w="8645" h="252071">
                  <a:moveTo>
                    <a:pt x="45974" y="252235"/>
                  </a:moveTo>
                  <a:lnTo>
                    <a:pt x="4597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22" name="Freeform 621">
              <a:extLst>
                <a:ext uri="{FF2B5EF4-FFF2-40B4-BE49-F238E27FC236}">
                  <a16:creationId xmlns:a16="http://schemas.microsoft.com/office/drawing/2014/main" id="{B32C124E-A543-3242-92EF-59717CFA3677}"/>
                </a:ext>
              </a:extLst>
            </p:cNvPr>
            <p:cNvSpPr/>
            <p:nvPr/>
          </p:nvSpPr>
          <p:spPr>
            <a:xfrm>
              <a:off x="400116953" y="2438871"/>
              <a:ext cx="8645" cy="252071"/>
            </a:xfrm>
            <a:custGeom>
              <a:avLst/>
              <a:gdLst>
                <a:gd name="connsiteX0" fmla="*/ 46074 w 8645"/>
                <a:gd name="connsiteY0" fmla="*/ 252235 h 252071"/>
                <a:gd name="connsiteX1" fmla="*/ 46074 w 8645"/>
                <a:gd name="connsiteY1" fmla="*/ 164 h 252071"/>
              </a:gdLst>
              <a:ahLst/>
              <a:cxnLst>
                <a:cxn ang="0">
                  <a:pos x="connsiteX0" y="connsiteY0"/>
                </a:cxn>
                <a:cxn ang="0">
                  <a:pos x="connsiteX1" y="connsiteY1"/>
                </a:cxn>
              </a:cxnLst>
              <a:rect l="l" t="t" r="r" b="b"/>
              <a:pathLst>
                <a:path w="8645" h="252071">
                  <a:moveTo>
                    <a:pt x="46074" y="252235"/>
                  </a:moveTo>
                  <a:lnTo>
                    <a:pt x="4607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23" name="Freeform 622">
              <a:extLst>
                <a:ext uri="{FF2B5EF4-FFF2-40B4-BE49-F238E27FC236}">
                  <a16:creationId xmlns:a16="http://schemas.microsoft.com/office/drawing/2014/main" id="{74027EA3-516D-C944-8A52-F1EFC941DDC2}"/>
                </a:ext>
              </a:extLst>
            </p:cNvPr>
            <p:cNvSpPr/>
            <p:nvPr/>
          </p:nvSpPr>
          <p:spPr>
            <a:xfrm>
              <a:off x="400974625" y="2438871"/>
              <a:ext cx="8645" cy="252071"/>
            </a:xfrm>
            <a:custGeom>
              <a:avLst/>
              <a:gdLst>
                <a:gd name="connsiteX0" fmla="*/ 46173 w 8645"/>
                <a:gd name="connsiteY0" fmla="*/ 252235 h 252071"/>
                <a:gd name="connsiteX1" fmla="*/ 46173 w 8645"/>
                <a:gd name="connsiteY1" fmla="*/ 164 h 252071"/>
              </a:gdLst>
              <a:ahLst/>
              <a:cxnLst>
                <a:cxn ang="0">
                  <a:pos x="connsiteX0" y="connsiteY0"/>
                </a:cxn>
                <a:cxn ang="0">
                  <a:pos x="connsiteX1" y="connsiteY1"/>
                </a:cxn>
              </a:cxnLst>
              <a:rect l="l" t="t" r="r" b="b"/>
              <a:pathLst>
                <a:path w="8645" h="252071">
                  <a:moveTo>
                    <a:pt x="46173" y="252235"/>
                  </a:moveTo>
                  <a:lnTo>
                    <a:pt x="4617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24" name="Freeform 623">
              <a:extLst>
                <a:ext uri="{FF2B5EF4-FFF2-40B4-BE49-F238E27FC236}">
                  <a16:creationId xmlns:a16="http://schemas.microsoft.com/office/drawing/2014/main" id="{8A4775F8-8223-424F-95DC-A6E76F1F091E}"/>
                </a:ext>
              </a:extLst>
            </p:cNvPr>
            <p:cNvSpPr/>
            <p:nvPr/>
          </p:nvSpPr>
          <p:spPr>
            <a:xfrm>
              <a:off x="401832297" y="2438871"/>
              <a:ext cx="8645" cy="252071"/>
            </a:xfrm>
            <a:custGeom>
              <a:avLst/>
              <a:gdLst>
                <a:gd name="connsiteX0" fmla="*/ 46272 w 8645"/>
                <a:gd name="connsiteY0" fmla="*/ 252235 h 252071"/>
                <a:gd name="connsiteX1" fmla="*/ 46272 w 8645"/>
                <a:gd name="connsiteY1" fmla="*/ 164 h 252071"/>
              </a:gdLst>
              <a:ahLst/>
              <a:cxnLst>
                <a:cxn ang="0">
                  <a:pos x="connsiteX0" y="connsiteY0"/>
                </a:cxn>
                <a:cxn ang="0">
                  <a:pos x="connsiteX1" y="connsiteY1"/>
                </a:cxn>
              </a:cxnLst>
              <a:rect l="l" t="t" r="r" b="b"/>
              <a:pathLst>
                <a:path w="8645" h="252071">
                  <a:moveTo>
                    <a:pt x="46272" y="252235"/>
                  </a:moveTo>
                  <a:lnTo>
                    <a:pt x="4627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25" name="Freeform 624">
              <a:extLst>
                <a:ext uri="{FF2B5EF4-FFF2-40B4-BE49-F238E27FC236}">
                  <a16:creationId xmlns:a16="http://schemas.microsoft.com/office/drawing/2014/main" id="{EB136CFE-82A4-EA44-A6A8-A843E999AD84}"/>
                </a:ext>
              </a:extLst>
            </p:cNvPr>
            <p:cNvSpPr/>
            <p:nvPr/>
          </p:nvSpPr>
          <p:spPr>
            <a:xfrm>
              <a:off x="402689969" y="2438871"/>
              <a:ext cx="8645" cy="252071"/>
            </a:xfrm>
            <a:custGeom>
              <a:avLst/>
              <a:gdLst>
                <a:gd name="connsiteX0" fmla="*/ 46371 w 8645"/>
                <a:gd name="connsiteY0" fmla="*/ 252235 h 252071"/>
                <a:gd name="connsiteX1" fmla="*/ 46371 w 8645"/>
                <a:gd name="connsiteY1" fmla="*/ 164 h 252071"/>
              </a:gdLst>
              <a:ahLst/>
              <a:cxnLst>
                <a:cxn ang="0">
                  <a:pos x="connsiteX0" y="connsiteY0"/>
                </a:cxn>
                <a:cxn ang="0">
                  <a:pos x="connsiteX1" y="connsiteY1"/>
                </a:cxn>
              </a:cxnLst>
              <a:rect l="l" t="t" r="r" b="b"/>
              <a:pathLst>
                <a:path w="8645" h="252071">
                  <a:moveTo>
                    <a:pt x="46371" y="252235"/>
                  </a:moveTo>
                  <a:lnTo>
                    <a:pt x="4637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26" name="Freeform 625">
              <a:extLst>
                <a:ext uri="{FF2B5EF4-FFF2-40B4-BE49-F238E27FC236}">
                  <a16:creationId xmlns:a16="http://schemas.microsoft.com/office/drawing/2014/main" id="{237D4D79-D6D5-EE4A-9770-EC5D74F6670B}"/>
                </a:ext>
              </a:extLst>
            </p:cNvPr>
            <p:cNvSpPr/>
            <p:nvPr/>
          </p:nvSpPr>
          <p:spPr>
            <a:xfrm>
              <a:off x="403547641" y="2438871"/>
              <a:ext cx="8645" cy="252071"/>
            </a:xfrm>
            <a:custGeom>
              <a:avLst/>
              <a:gdLst>
                <a:gd name="connsiteX0" fmla="*/ 46470 w 8645"/>
                <a:gd name="connsiteY0" fmla="*/ 252235 h 252071"/>
                <a:gd name="connsiteX1" fmla="*/ 46470 w 8645"/>
                <a:gd name="connsiteY1" fmla="*/ 164 h 252071"/>
              </a:gdLst>
              <a:ahLst/>
              <a:cxnLst>
                <a:cxn ang="0">
                  <a:pos x="connsiteX0" y="connsiteY0"/>
                </a:cxn>
                <a:cxn ang="0">
                  <a:pos x="connsiteX1" y="connsiteY1"/>
                </a:cxn>
              </a:cxnLst>
              <a:rect l="l" t="t" r="r" b="b"/>
              <a:pathLst>
                <a:path w="8645" h="252071">
                  <a:moveTo>
                    <a:pt x="46470" y="252235"/>
                  </a:moveTo>
                  <a:lnTo>
                    <a:pt x="4647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27" name="Freeform 626">
              <a:extLst>
                <a:ext uri="{FF2B5EF4-FFF2-40B4-BE49-F238E27FC236}">
                  <a16:creationId xmlns:a16="http://schemas.microsoft.com/office/drawing/2014/main" id="{94816ACE-3C80-A048-AF01-EBBC2C4DF384}"/>
                </a:ext>
              </a:extLst>
            </p:cNvPr>
            <p:cNvSpPr/>
            <p:nvPr/>
          </p:nvSpPr>
          <p:spPr>
            <a:xfrm>
              <a:off x="404405313" y="2438871"/>
              <a:ext cx="8645" cy="252071"/>
            </a:xfrm>
            <a:custGeom>
              <a:avLst/>
              <a:gdLst>
                <a:gd name="connsiteX0" fmla="*/ 46570 w 8645"/>
                <a:gd name="connsiteY0" fmla="*/ 252235 h 252071"/>
                <a:gd name="connsiteX1" fmla="*/ 46570 w 8645"/>
                <a:gd name="connsiteY1" fmla="*/ 164 h 252071"/>
              </a:gdLst>
              <a:ahLst/>
              <a:cxnLst>
                <a:cxn ang="0">
                  <a:pos x="connsiteX0" y="connsiteY0"/>
                </a:cxn>
                <a:cxn ang="0">
                  <a:pos x="connsiteX1" y="connsiteY1"/>
                </a:cxn>
              </a:cxnLst>
              <a:rect l="l" t="t" r="r" b="b"/>
              <a:pathLst>
                <a:path w="8645" h="252071">
                  <a:moveTo>
                    <a:pt x="46570" y="252235"/>
                  </a:moveTo>
                  <a:lnTo>
                    <a:pt x="4657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28" name="Freeform 627">
              <a:extLst>
                <a:ext uri="{FF2B5EF4-FFF2-40B4-BE49-F238E27FC236}">
                  <a16:creationId xmlns:a16="http://schemas.microsoft.com/office/drawing/2014/main" id="{633594A5-166C-4B41-BCCC-0783523332B4}"/>
                </a:ext>
              </a:extLst>
            </p:cNvPr>
            <p:cNvSpPr/>
            <p:nvPr/>
          </p:nvSpPr>
          <p:spPr>
            <a:xfrm>
              <a:off x="405262985" y="2438871"/>
              <a:ext cx="8645" cy="252071"/>
            </a:xfrm>
            <a:custGeom>
              <a:avLst/>
              <a:gdLst>
                <a:gd name="connsiteX0" fmla="*/ 46669 w 8645"/>
                <a:gd name="connsiteY0" fmla="*/ 252235 h 252071"/>
                <a:gd name="connsiteX1" fmla="*/ 46669 w 8645"/>
                <a:gd name="connsiteY1" fmla="*/ 164 h 252071"/>
              </a:gdLst>
              <a:ahLst/>
              <a:cxnLst>
                <a:cxn ang="0">
                  <a:pos x="connsiteX0" y="connsiteY0"/>
                </a:cxn>
                <a:cxn ang="0">
                  <a:pos x="connsiteX1" y="connsiteY1"/>
                </a:cxn>
              </a:cxnLst>
              <a:rect l="l" t="t" r="r" b="b"/>
              <a:pathLst>
                <a:path w="8645" h="252071">
                  <a:moveTo>
                    <a:pt x="46669" y="252235"/>
                  </a:moveTo>
                  <a:lnTo>
                    <a:pt x="4666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29" name="Freeform 628">
              <a:extLst>
                <a:ext uri="{FF2B5EF4-FFF2-40B4-BE49-F238E27FC236}">
                  <a16:creationId xmlns:a16="http://schemas.microsoft.com/office/drawing/2014/main" id="{8999EF8D-8CC0-6C4D-B04F-7A887A2BC13E}"/>
                </a:ext>
              </a:extLst>
            </p:cNvPr>
            <p:cNvSpPr/>
            <p:nvPr/>
          </p:nvSpPr>
          <p:spPr>
            <a:xfrm>
              <a:off x="406120657" y="2438871"/>
              <a:ext cx="8645" cy="252071"/>
            </a:xfrm>
            <a:custGeom>
              <a:avLst/>
              <a:gdLst>
                <a:gd name="connsiteX0" fmla="*/ 46768 w 8645"/>
                <a:gd name="connsiteY0" fmla="*/ 252235 h 252071"/>
                <a:gd name="connsiteX1" fmla="*/ 46768 w 8645"/>
                <a:gd name="connsiteY1" fmla="*/ 164 h 252071"/>
              </a:gdLst>
              <a:ahLst/>
              <a:cxnLst>
                <a:cxn ang="0">
                  <a:pos x="connsiteX0" y="connsiteY0"/>
                </a:cxn>
                <a:cxn ang="0">
                  <a:pos x="connsiteX1" y="connsiteY1"/>
                </a:cxn>
              </a:cxnLst>
              <a:rect l="l" t="t" r="r" b="b"/>
              <a:pathLst>
                <a:path w="8645" h="252071">
                  <a:moveTo>
                    <a:pt x="46768" y="252235"/>
                  </a:moveTo>
                  <a:lnTo>
                    <a:pt x="4676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30" name="Freeform 629">
              <a:extLst>
                <a:ext uri="{FF2B5EF4-FFF2-40B4-BE49-F238E27FC236}">
                  <a16:creationId xmlns:a16="http://schemas.microsoft.com/office/drawing/2014/main" id="{209BF45D-9131-314A-B23D-FFFAFB7CF096}"/>
                </a:ext>
              </a:extLst>
            </p:cNvPr>
            <p:cNvSpPr/>
            <p:nvPr/>
          </p:nvSpPr>
          <p:spPr>
            <a:xfrm>
              <a:off x="406978329" y="2438871"/>
              <a:ext cx="8645" cy="252071"/>
            </a:xfrm>
            <a:custGeom>
              <a:avLst/>
              <a:gdLst>
                <a:gd name="connsiteX0" fmla="*/ 46867 w 8645"/>
                <a:gd name="connsiteY0" fmla="*/ 252235 h 252071"/>
                <a:gd name="connsiteX1" fmla="*/ 46867 w 8645"/>
                <a:gd name="connsiteY1" fmla="*/ 164 h 252071"/>
              </a:gdLst>
              <a:ahLst/>
              <a:cxnLst>
                <a:cxn ang="0">
                  <a:pos x="connsiteX0" y="connsiteY0"/>
                </a:cxn>
                <a:cxn ang="0">
                  <a:pos x="connsiteX1" y="connsiteY1"/>
                </a:cxn>
              </a:cxnLst>
              <a:rect l="l" t="t" r="r" b="b"/>
              <a:pathLst>
                <a:path w="8645" h="252071">
                  <a:moveTo>
                    <a:pt x="46867" y="252235"/>
                  </a:moveTo>
                  <a:lnTo>
                    <a:pt x="4686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31" name="Freeform 630">
              <a:extLst>
                <a:ext uri="{FF2B5EF4-FFF2-40B4-BE49-F238E27FC236}">
                  <a16:creationId xmlns:a16="http://schemas.microsoft.com/office/drawing/2014/main" id="{FD23F0C9-C8A3-CF44-BC1D-93668A35569C}"/>
                </a:ext>
              </a:extLst>
            </p:cNvPr>
            <p:cNvSpPr/>
            <p:nvPr/>
          </p:nvSpPr>
          <p:spPr>
            <a:xfrm>
              <a:off x="407836001" y="2438871"/>
              <a:ext cx="8645" cy="252071"/>
            </a:xfrm>
            <a:custGeom>
              <a:avLst/>
              <a:gdLst>
                <a:gd name="connsiteX0" fmla="*/ 46966 w 8645"/>
                <a:gd name="connsiteY0" fmla="*/ 252235 h 252071"/>
                <a:gd name="connsiteX1" fmla="*/ 46966 w 8645"/>
                <a:gd name="connsiteY1" fmla="*/ 164 h 252071"/>
              </a:gdLst>
              <a:ahLst/>
              <a:cxnLst>
                <a:cxn ang="0">
                  <a:pos x="connsiteX0" y="connsiteY0"/>
                </a:cxn>
                <a:cxn ang="0">
                  <a:pos x="connsiteX1" y="connsiteY1"/>
                </a:cxn>
              </a:cxnLst>
              <a:rect l="l" t="t" r="r" b="b"/>
              <a:pathLst>
                <a:path w="8645" h="252071">
                  <a:moveTo>
                    <a:pt x="46966" y="252235"/>
                  </a:moveTo>
                  <a:lnTo>
                    <a:pt x="4696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32" name="Freeform 631">
              <a:extLst>
                <a:ext uri="{FF2B5EF4-FFF2-40B4-BE49-F238E27FC236}">
                  <a16:creationId xmlns:a16="http://schemas.microsoft.com/office/drawing/2014/main" id="{720864F2-2587-4045-97CA-831DE7C5A07F}"/>
                </a:ext>
              </a:extLst>
            </p:cNvPr>
            <p:cNvSpPr/>
            <p:nvPr/>
          </p:nvSpPr>
          <p:spPr>
            <a:xfrm>
              <a:off x="408693672" y="2438871"/>
              <a:ext cx="8645" cy="252071"/>
            </a:xfrm>
            <a:custGeom>
              <a:avLst/>
              <a:gdLst>
                <a:gd name="connsiteX0" fmla="*/ 47066 w 8645"/>
                <a:gd name="connsiteY0" fmla="*/ 252235 h 252071"/>
                <a:gd name="connsiteX1" fmla="*/ 47066 w 8645"/>
                <a:gd name="connsiteY1" fmla="*/ 164 h 252071"/>
              </a:gdLst>
              <a:ahLst/>
              <a:cxnLst>
                <a:cxn ang="0">
                  <a:pos x="connsiteX0" y="connsiteY0"/>
                </a:cxn>
                <a:cxn ang="0">
                  <a:pos x="connsiteX1" y="connsiteY1"/>
                </a:cxn>
              </a:cxnLst>
              <a:rect l="l" t="t" r="r" b="b"/>
              <a:pathLst>
                <a:path w="8645" h="252071">
                  <a:moveTo>
                    <a:pt x="47066" y="252235"/>
                  </a:moveTo>
                  <a:lnTo>
                    <a:pt x="4706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33" name="Freeform 632">
              <a:extLst>
                <a:ext uri="{FF2B5EF4-FFF2-40B4-BE49-F238E27FC236}">
                  <a16:creationId xmlns:a16="http://schemas.microsoft.com/office/drawing/2014/main" id="{FAFFB15D-4F34-514F-A54A-04C37B40C1A4}"/>
                </a:ext>
              </a:extLst>
            </p:cNvPr>
            <p:cNvSpPr/>
            <p:nvPr/>
          </p:nvSpPr>
          <p:spPr>
            <a:xfrm>
              <a:off x="409551344" y="2438871"/>
              <a:ext cx="8645" cy="252071"/>
            </a:xfrm>
            <a:custGeom>
              <a:avLst/>
              <a:gdLst>
                <a:gd name="connsiteX0" fmla="*/ 47165 w 8645"/>
                <a:gd name="connsiteY0" fmla="*/ 252235 h 252071"/>
                <a:gd name="connsiteX1" fmla="*/ 47165 w 8645"/>
                <a:gd name="connsiteY1" fmla="*/ 164 h 252071"/>
              </a:gdLst>
              <a:ahLst/>
              <a:cxnLst>
                <a:cxn ang="0">
                  <a:pos x="connsiteX0" y="connsiteY0"/>
                </a:cxn>
                <a:cxn ang="0">
                  <a:pos x="connsiteX1" y="connsiteY1"/>
                </a:cxn>
              </a:cxnLst>
              <a:rect l="l" t="t" r="r" b="b"/>
              <a:pathLst>
                <a:path w="8645" h="252071">
                  <a:moveTo>
                    <a:pt x="47165" y="252235"/>
                  </a:moveTo>
                  <a:lnTo>
                    <a:pt x="4716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34" name="Freeform 633">
              <a:extLst>
                <a:ext uri="{FF2B5EF4-FFF2-40B4-BE49-F238E27FC236}">
                  <a16:creationId xmlns:a16="http://schemas.microsoft.com/office/drawing/2014/main" id="{BC28C096-E824-FD4B-B718-EE55F4E94FFB}"/>
                </a:ext>
              </a:extLst>
            </p:cNvPr>
            <p:cNvSpPr/>
            <p:nvPr/>
          </p:nvSpPr>
          <p:spPr>
            <a:xfrm>
              <a:off x="410409016" y="2438871"/>
              <a:ext cx="8645" cy="252071"/>
            </a:xfrm>
            <a:custGeom>
              <a:avLst/>
              <a:gdLst>
                <a:gd name="connsiteX0" fmla="*/ 47264 w 8645"/>
                <a:gd name="connsiteY0" fmla="*/ 252235 h 252071"/>
                <a:gd name="connsiteX1" fmla="*/ 47264 w 8645"/>
                <a:gd name="connsiteY1" fmla="*/ 164 h 252071"/>
              </a:gdLst>
              <a:ahLst/>
              <a:cxnLst>
                <a:cxn ang="0">
                  <a:pos x="connsiteX0" y="connsiteY0"/>
                </a:cxn>
                <a:cxn ang="0">
                  <a:pos x="connsiteX1" y="connsiteY1"/>
                </a:cxn>
              </a:cxnLst>
              <a:rect l="l" t="t" r="r" b="b"/>
              <a:pathLst>
                <a:path w="8645" h="252071">
                  <a:moveTo>
                    <a:pt x="47264" y="252235"/>
                  </a:moveTo>
                  <a:lnTo>
                    <a:pt x="4726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35" name="Freeform 634">
              <a:extLst>
                <a:ext uri="{FF2B5EF4-FFF2-40B4-BE49-F238E27FC236}">
                  <a16:creationId xmlns:a16="http://schemas.microsoft.com/office/drawing/2014/main" id="{45A5F857-8494-C746-A729-81B85873FED2}"/>
                </a:ext>
              </a:extLst>
            </p:cNvPr>
            <p:cNvSpPr/>
            <p:nvPr/>
          </p:nvSpPr>
          <p:spPr>
            <a:xfrm>
              <a:off x="411266688" y="2438871"/>
              <a:ext cx="8645" cy="252071"/>
            </a:xfrm>
            <a:custGeom>
              <a:avLst/>
              <a:gdLst>
                <a:gd name="connsiteX0" fmla="*/ 47363 w 8645"/>
                <a:gd name="connsiteY0" fmla="*/ 252235 h 252071"/>
                <a:gd name="connsiteX1" fmla="*/ 47363 w 8645"/>
                <a:gd name="connsiteY1" fmla="*/ 164 h 252071"/>
              </a:gdLst>
              <a:ahLst/>
              <a:cxnLst>
                <a:cxn ang="0">
                  <a:pos x="connsiteX0" y="connsiteY0"/>
                </a:cxn>
                <a:cxn ang="0">
                  <a:pos x="connsiteX1" y="connsiteY1"/>
                </a:cxn>
              </a:cxnLst>
              <a:rect l="l" t="t" r="r" b="b"/>
              <a:pathLst>
                <a:path w="8645" h="252071">
                  <a:moveTo>
                    <a:pt x="47363" y="252235"/>
                  </a:moveTo>
                  <a:lnTo>
                    <a:pt x="4736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36" name="Freeform 635">
              <a:extLst>
                <a:ext uri="{FF2B5EF4-FFF2-40B4-BE49-F238E27FC236}">
                  <a16:creationId xmlns:a16="http://schemas.microsoft.com/office/drawing/2014/main" id="{22CEBAAA-FBDD-534A-ACDB-68C767E293B5}"/>
                </a:ext>
              </a:extLst>
            </p:cNvPr>
            <p:cNvSpPr/>
            <p:nvPr/>
          </p:nvSpPr>
          <p:spPr>
            <a:xfrm>
              <a:off x="412124360" y="2438871"/>
              <a:ext cx="8645" cy="252071"/>
            </a:xfrm>
            <a:custGeom>
              <a:avLst/>
              <a:gdLst>
                <a:gd name="connsiteX0" fmla="*/ 47462 w 8645"/>
                <a:gd name="connsiteY0" fmla="*/ 252235 h 252071"/>
                <a:gd name="connsiteX1" fmla="*/ 47462 w 8645"/>
                <a:gd name="connsiteY1" fmla="*/ 164 h 252071"/>
              </a:gdLst>
              <a:ahLst/>
              <a:cxnLst>
                <a:cxn ang="0">
                  <a:pos x="connsiteX0" y="connsiteY0"/>
                </a:cxn>
                <a:cxn ang="0">
                  <a:pos x="connsiteX1" y="connsiteY1"/>
                </a:cxn>
              </a:cxnLst>
              <a:rect l="l" t="t" r="r" b="b"/>
              <a:pathLst>
                <a:path w="8645" h="252071">
                  <a:moveTo>
                    <a:pt x="47462" y="252235"/>
                  </a:moveTo>
                  <a:lnTo>
                    <a:pt x="4746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37" name="Freeform 636">
              <a:extLst>
                <a:ext uri="{FF2B5EF4-FFF2-40B4-BE49-F238E27FC236}">
                  <a16:creationId xmlns:a16="http://schemas.microsoft.com/office/drawing/2014/main" id="{9AB0B06A-94C8-CE4C-B63E-6110919271A7}"/>
                </a:ext>
              </a:extLst>
            </p:cNvPr>
            <p:cNvSpPr/>
            <p:nvPr/>
          </p:nvSpPr>
          <p:spPr>
            <a:xfrm>
              <a:off x="412982032" y="2438871"/>
              <a:ext cx="8645" cy="252071"/>
            </a:xfrm>
            <a:custGeom>
              <a:avLst/>
              <a:gdLst>
                <a:gd name="connsiteX0" fmla="*/ 47562 w 8645"/>
                <a:gd name="connsiteY0" fmla="*/ 252235 h 252071"/>
                <a:gd name="connsiteX1" fmla="*/ 47562 w 8645"/>
                <a:gd name="connsiteY1" fmla="*/ 164 h 252071"/>
              </a:gdLst>
              <a:ahLst/>
              <a:cxnLst>
                <a:cxn ang="0">
                  <a:pos x="connsiteX0" y="connsiteY0"/>
                </a:cxn>
                <a:cxn ang="0">
                  <a:pos x="connsiteX1" y="connsiteY1"/>
                </a:cxn>
              </a:cxnLst>
              <a:rect l="l" t="t" r="r" b="b"/>
              <a:pathLst>
                <a:path w="8645" h="252071">
                  <a:moveTo>
                    <a:pt x="47562" y="252235"/>
                  </a:moveTo>
                  <a:lnTo>
                    <a:pt x="4756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38" name="Freeform 637">
              <a:extLst>
                <a:ext uri="{FF2B5EF4-FFF2-40B4-BE49-F238E27FC236}">
                  <a16:creationId xmlns:a16="http://schemas.microsoft.com/office/drawing/2014/main" id="{ECF5034E-0ADE-EA4D-89A5-8D4D5B33CC95}"/>
                </a:ext>
              </a:extLst>
            </p:cNvPr>
            <p:cNvSpPr/>
            <p:nvPr/>
          </p:nvSpPr>
          <p:spPr>
            <a:xfrm>
              <a:off x="413839704" y="2438871"/>
              <a:ext cx="8645" cy="252071"/>
            </a:xfrm>
            <a:custGeom>
              <a:avLst/>
              <a:gdLst>
                <a:gd name="connsiteX0" fmla="*/ 47661 w 8645"/>
                <a:gd name="connsiteY0" fmla="*/ 252235 h 252071"/>
                <a:gd name="connsiteX1" fmla="*/ 47661 w 8645"/>
                <a:gd name="connsiteY1" fmla="*/ 164 h 252071"/>
              </a:gdLst>
              <a:ahLst/>
              <a:cxnLst>
                <a:cxn ang="0">
                  <a:pos x="connsiteX0" y="connsiteY0"/>
                </a:cxn>
                <a:cxn ang="0">
                  <a:pos x="connsiteX1" y="connsiteY1"/>
                </a:cxn>
              </a:cxnLst>
              <a:rect l="l" t="t" r="r" b="b"/>
              <a:pathLst>
                <a:path w="8645" h="252071">
                  <a:moveTo>
                    <a:pt x="47661" y="252235"/>
                  </a:moveTo>
                  <a:lnTo>
                    <a:pt x="4766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39" name="Freeform 638">
              <a:extLst>
                <a:ext uri="{FF2B5EF4-FFF2-40B4-BE49-F238E27FC236}">
                  <a16:creationId xmlns:a16="http://schemas.microsoft.com/office/drawing/2014/main" id="{E1FB7E13-4701-D54F-8E16-7B0865543DDA}"/>
                </a:ext>
              </a:extLst>
            </p:cNvPr>
            <p:cNvSpPr/>
            <p:nvPr/>
          </p:nvSpPr>
          <p:spPr>
            <a:xfrm>
              <a:off x="414697376" y="2438871"/>
              <a:ext cx="8645" cy="252071"/>
            </a:xfrm>
            <a:custGeom>
              <a:avLst/>
              <a:gdLst>
                <a:gd name="connsiteX0" fmla="*/ 47760 w 8645"/>
                <a:gd name="connsiteY0" fmla="*/ 252235 h 252071"/>
                <a:gd name="connsiteX1" fmla="*/ 47760 w 8645"/>
                <a:gd name="connsiteY1" fmla="*/ 164 h 252071"/>
              </a:gdLst>
              <a:ahLst/>
              <a:cxnLst>
                <a:cxn ang="0">
                  <a:pos x="connsiteX0" y="connsiteY0"/>
                </a:cxn>
                <a:cxn ang="0">
                  <a:pos x="connsiteX1" y="connsiteY1"/>
                </a:cxn>
              </a:cxnLst>
              <a:rect l="l" t="t" r="r" b="b"/>
              <a:pathLst>
                <a:path w="8645" h="252071">
                  <a:moveTo>
                    <a:pt x="47760" y="252235"/>
                  </a:moveTo>
                  <a:lnTo>
                    <a:pt x="4776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40" name="Freeform 639">
              <a:extLst>
                <a:ext uri="{FF2B5EF4-FFF2-40B4-BE49-F238E27FC236}">
                  <a16:creationId xmlns:a16="http://schemas.microsoft.com/office/drawing/2014/main" id="{7C745F0C-0BAB-5648-805B-CAF324774614}"/>
                </a:ext>
              </a:extLst>
            </p:cNvPr>
            <p:cNvSpPr/>
            <p:nvPr/>
          </p:nvSpPr>
          <p:spPr>
            <a:xfrm>
              <a:off x="415555048" y="2438871"/>
              <a:ext cx="8645" cy="252071"/>
            </a:xfrm>
            <a:custGeom>
              <a:avLst/>
              <a:gdLst>
                <a:gd name="connsiteX0" fmla="*/ 47859 w 8645"/>
                <a:gd name="connsiteY0" fmla="*/ 252235 h 252071"/>
                <a:gd name="connsiteX1" fmla="*/ 47859 w 8645"/>
                <a:gd name="connsiteY1" fmla="*/ 164 h 252071"/>
              </a:gdLst>
              <a:ahLst/>
              <a:cxnLst>
                <a:cxn ang="0">
                  <a:pos x="connsiteX0" y="connsiteY0"/>
                </a:cxn>
                <a:cxn ang="0">
                  <a:pos x="connsiteX1" y="connsiteY1"/>
                </a:cxn>
              </a:cxnLst>
              <a:rect l="l" t="t" r="r" b="b"/>
              <a:pathLst>
                <a:path w="8645" h="252071">
                  <a:moveTo>
                    <a:pt x="47859" y="252235"/>
                  </a:moveTo>
                  <a:lnTo>
                    <a:pt x="4785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41" name="Freeform 640">
              <a:extLst>
                <a:ext uri="{FF2B5EF4-FFF2-40B4-BE49-F238E27FC236}">
                  <a16:creationId xmlns:a16="http://schemas.microsoft.com/office/drawing/2014/main" id="{5EA4670B-7CA0-DE4D-9801-C465E2A50957}"/>
                </a:ext>
              </a:extLst>
            </p:cNvPr>
            <p:cNvSpPr/>
            <p:nvPr/>
          </p:nvSpPr>
          <p:spPr>
            <a:xfrm>
              <a:off x="416412720" y="2438871"/>
              <a:ext cx="8645" cy="252071"/>
            </a:xfrm>
            <a:custGeom>
              <a:avLst/>
              <a:gdLst>
                <a:gd name="connsiteX0" fmla="*/ 47958 w 8645"/>
                <a:gd name="connsiteY0" fmla="*/ 252235 h 252071"/>
                <a:gd name="connsiteX1" fmla="*/ 47958 w 8645"/>
                <a:gd name="connsiteY1" fmla="*/ 164 h 252071"/>
              </a:gdLst>
              <a:ahLst/>
              <a:cxnLst>
                <a:cxn ang="0">
                  <a:pos x="connsiteX0" y="connsiteY0"/>
                </a:cxn>
                <a:cxn ang="0">
                  <a:pos x="connsiteX1" y="connsiteY1"/>
                </a:cxn>
              </a:cxnLst>
              <a:rect l="l" t="t" r="r" b="b"/>
              <a:pathLst>
                <a:path w="8645" h="252071">
                  <a:moveTo>
                    <a:pt x="47958" y="252235"/>
                  </a:moveTo>
                  <a:lnTo>
                    <a:pt x="4795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42" name="Freeform 641">
              <a:extLst>
                <a:ext uri="{FF2B5EF4-FFF2-40B4-BE49-F238E27FC236}">
                  <a16:creationId xmlns:a16="http://schemas.microsoft.com/office/drawing/2014/main" id="{EDAE9107-6FD5-2943-A2F3-F861233BBC36}"/>
                </a:ext>
              </a:extLst>
            </p:cNvPr>
            <p:cNvSpPr/>
            <p:nvPr/>
          </p:nvSpPr>
          <p:spPr>
            <a:xfrm>
              <a:off x="417270392" y="2438871"/>
              <a:ext cx="8645" cy="252071"/>
            </a:xfrm>
            <a:custGeom>
              <a:avLst/>
              <a:gdLst>
                <a:gd name="connsiteX0" fmla="*/ 48058 w 8645"/>
                <a:gd name="connsiteY0" fmla="*/ 252235 h 252071"/>
                <a:gd name="connsiteX1" fmla="*/ 48058 w 8645"/>
                <a:gd name="connsiteY1" fmla="*/ 164 h 252071"/>
              </a:gdLst>
              <a:ahLst/>
              <a:cxnLst>
                <a:cxn ang="0">
                  <a:pos x="connsiteX0" y="connsiteY0"/>
                </a:cxn>
                <a:cxn ang="0">
                  <a:pos x="connsiteX1" y="connsiteY1"/>
                </a:cxn>
              </a:cxnLst>
              <a:rect l="l" t="t" r="r" b="b"/>
              <a:pathLst>
                <a:path w="8645" h="252071">
                  <a:moveTo>
                    <a:pt x="48058" y="252235"/>
                  </a:moveTo>
                  <a:lnTo>
                    <a:pt x="4805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43" name="Freeform 642">
              <a:extLst>
                <a:ext uri="{FF2B5EF4-FFF2-40B4-BE49-F238E27FC236}">
                  <a16:creationId xmlns:a16="http://schemas.microsoft.com/office/drawing/2014/main" id="{74C6972C-1323-114E-BD04-253E26BAF2F5}"/>
                </a:ext>
              </a:extLst>
            </p:cNvPr>
            <p:cNvSpPr/>
            <p:nvPr/>
          </p:nvSpPr>
          <p:spPr>
            <a:xfrm>
              <a:off x="418128064" y="2438871"/>
              <a:ext cx="8645" cy="252071"/>
            </a:xfrm>
            <a:custGeom>
              <a:avLst/>
              <a:gdLst>
                <a:gd name="connsiteX0" fmla="*/ 48157 w 8645"/>
                <a:gd name="connsiteY0" fmla="*/ 252235 h 252071"/>
                <a:gd name="connsiteX1" fmla="*/ 48157 w 8645"/>
                <a:gd name="connsiteY1" fmla="*/ 164 h 252071"/>
              </a:gdLst>
              <a:ahLst/>
              <a:cxnLst>
                <a:cxn ang="0">
                  <a:pos x="connsiteX0" y="connsiteY0"/>
                </a:cxn>
                <a:cxn ang="0">
                  <a:pos x="connsiteX1" y="connsiteY1"/>
                </a:cxn>
              </a:cxnLst>
              <a:rect l="l" t="t" r="r" b="b"/>
              <a:pathLst>
                <a:path w="8645" h="252071">
                  <a:moveTo>
                    <a:pt x="48157" y="252235"/>
                  </a:moveTo>
                  <a:lnTo>
                    <a:pt x="4815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44" name="Freeform 643">
              <a:extLst>
                <a:ext uri="{FF2B5EF4-FFF2-40B4-BE49-F238E27FC236}">
                  <a16:creationId xmlns:a16="http://schemas.microsoft.com/office/drawing/2014/main" id="{224392EC-8C60-1E4A-9075-FF84D9AB2CF8}"/>
                </a:ext>
              </a:extLst>
            </p:cNvPr>
            <p:cNvSpPr/>
            <p:nvPr/>
          </p:nvSpPr>
          <p:spPr>
            <a:xfrm>
              <a:off x="418985736" y="2438871"/>
              <a:ext cx="8645" cy="252071"/>
            </a:xfrm>
            <a:custGeom>
              <a:avLst/>
              <a:gdLst>
                <a:gd name="connsiteX0" fmla="*/ 48256 w 8645"/>
                <a:gd name="connsiteY0" fmla="*/ 252235 h 252071"/>
                <a:gd name="connsiteX1" fmla="*/ 48256 w 8645"/>
                <a:gd name="connsiteY1" fmla="*/ 164 h 252071"/>
              </a:gdLst>
              <a:ahLst/>
              <a:cxnLst>
                <a:cxn ang="0">
                  <a:pos x="connsiteX0" y="connsiteY0"/>
                </a:cxn>
                <a:cxn ang="0">
                  <a:pos x="connsiteX1" y="connsiteY1"/>
                </a:cxn>
              </a:cxnLst>
              <a:rect l="l" t="t" r="r" b="b"/>
              <a:pathLst>
                <a:path w="8645" h="252071">
                  <a:moveTo>
                    <a:pt x="48256" y="252235"/>
                  </a:moveTo>
                  <a:lnTo>
                    <a:pt x="4825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45" name="Freeform 644">
              <a:extLst>
                <a:ext uri="{FF2B5EF4-FFF2-40B4-BE49-F238E27FC236}">
                  <a16:creationId xmlns:a16="http://schemas.microsoft.com/office/drawing/2014/main" id="{A39ED2C2-045B-694C-83F0-D68F63F1A560}"/>
                </a:ext>
              </a:extLst>
            </p:cNvPr>
            <p:cNvSpPr/>
            <p:nvPr/>
          </p:nvSpPr>
          <p:spPr>
            <a:xfrm>
              <a:off x="419843407" y="2438871"/>
              <a:ext cx="8645" cy="252071"/>
            </a:xfrm>
            <a:custGeom>
              <a:avLst/>
              <a:gdLst>
                <a:gd name="connsiteX0" fmla="*/ 48355 w 8645"/>
                <a:gd name="connsiteY0" fmla="*/ 252235 h 252071"/>
                <a:gd name="connsiteX1" fmla="*/ 48355 w 8645"/>
                <a:gd name="connsiteY1" fmla="*/ 164 h 252071"/>
              </a:gdLst>
              <a:ahLst/>
              <a:cxnLst>
                <a:cxn ang="0">
                  <a:pos x="connsiteX0" y="connsiteY0"/>
                </a:cxn>
                <a:cxn ang="0">
                  <a:pos x="connsiteX1" y="connsiteY1"/>
                </a:cxn>
              </a:cxnLst>
              <a:rect l="l" t="t" r="r" b="b"/>
              <a:pathLst>
                <a:path w="8645" h="252071">
                  <a:moveTo>
                    <a:pt x="48355" y="252235"/>
                  </a:moveTo>
                  <a:lnTo>
                    <a:pt x="4835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46" name="Freeform 645">
              <a:extLst>
                <a:ext uri="{FF2B5EF4-FFF2-40B4-BE49-F238E27FC236}">
                  <a16:creationId xmlns:a16="http://schemas.microsoft.com/office/drawing/2014/main" id="{81CB55F3-3BFD-BF4D-A4C0-6BE675E71772}"/>
                </a:ext>
              </a:extLst>
            </p:cNvPr>
            <p:cNvSpPr/>
            <p:nvPr/>
          </p:nvSpPr>
          <p:spPr>
            <a:xfrm>
              <a:off x="420701079" y="2438871"/>
              <a:ext cx="8645" cy="252071"/>
            </a:xfrm>
            <a:custGeom>
              <a:avLst/>
              <a:gdLst>
                <a:gd name="connsiteX0" fmla="*/ 48454 w 8645"/>
                <a:gd name="connsiteY0" fmla="*/ 252235 h 252071"/>
                <a:gd name="connsiteX1" fmla="*/ 48454 w 8645"/>
                <a:gd name="connsiteY1" fmla="*/ 164 h 252071"/>
              </a:gdLst>
              <a:ahLst/>
              <a:cxnLst>
                <a:cxn ang="0">
                  <a:pos x="connsiteX0" y="connsiteY0"/>
                </a:cxn>
                <a:cxn ang="0">
                  <a:pos x="connsiteX1" y="connsiteY1"/>
                </a:cxn>
              </a:cxnLst>
              <a:rect l="l" t="t" r="r" b="b"/>
              <a:pathLst>
                <a:path w="8645" h="252071">
                  <a:moveTo>
                    <a:pt x="48454" y="252235"/>
                  </a:moveTo>
                  <a:lnTo>
                    <a:pt x="4845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47" name="Freeform 646">
              <a:extLst>
                <a:ext uri="{FF2B5EF4-FFF2-40B4-BE49-F238E27FC236}">
                  <a16:creationId xmlns:a16="http://schemas.microsoft.com/office/drawing/2014/main" id="{31D0D890-4BC0-834C-9D3F-CAADE498551F}"/>
                </a:ext>
              </a:extLst>
            </p:cNvPr>
            <p:cNvSpPr/>
            <p:nvPr/>
          </p:nvSpPr>
          <p:spPr>
            <a:xfrm>
              <a:off x="421558751" y="2438871"/>
              <a:ext cx="8645" cy="252071"/>
            </a:xfrm>
            <a:custGeom>
              <a:avLst/>
              <a:gdLst>
                <a:gd name="connsiteX0" fmla="*/ 48554 w 8645"/>
                <a:gd name="connsiteY0" fmla="*/ 252235 h 252071"/>
                <a:gd name="connsiteX1" fmla="*/ 48554 w 8645"/>
                <a:gd name="connsiteY1" fmla="*/ 164 h 252071"/>
              </a:gdLst>
              <a:ahLst/>
              <a:cxnLst>
                <a:cxn ang="0">
                  <a:pos x="connsiteX0" y="connsiteY0"/>
                </a:cxn>
                <a:cxn ang="0">
                  <a:pos x="connsiteX1" y="connsiteY1"/>
                </a:cxn>
              </a:cxnLst>
              <a:rect l="l" t="t" r="r" b="b"/>
              <a:pathLst>
                <a:path w="8645" h="252071">
                  <a:moveTo>
                    <a:pt x="48554" y="252235"/>
                  </a:moveTo>
                  <a:lnTo>
                    <a:pt x="4855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48" name="Freeform 647">
              <a:extLst>
                <a:ext uri="{FF2B5EF4-FFF2-40B4-BE49-F238E27FC236}">
                  <a16:creationId xmlns:a16="http://schemas.microsoft.com/office/drawing/2014/main" id="{CEB63D89-83B3-3C48-AA5C-EB5E978E3D50}"/>
                </a:ext>
              </a:extLst>
            </p:cNvPr>
            <p:cNvSpPr/>
            <p:nvPr/>
          </p:nvSpPr>
          <p:spPr>
            <a:xfrm>
              <a:off x="422416423" y="2438871"/>
              <a:ext cx="8645" cy="252071"/>
            </a:xfrm>
            <a:custGeom>
              <a:avLst/>
              <a:gdLst>
                <a:gd name="connsiteX0" fmla="*/ 48653 w 8645"/>
                <a:gd name="connsiteY0" fmla="*/ 252235 h 252071"/>
                <a:gd name="connsiteX1" fmla="*/ 48653 w 8645"/>
                <a:gd name="connsiteY1" fmla="*/ 164 h 252071"/>
              </a:gdLst>
              <a:ahLst/>
              <a:cxnLst>
                <a:cxn ang="0">
                  <a:pos x="connsiteX0" y="connsiteY0"/>
                </a:cxn>
                <a:cxn ang="0">
                  <a:pos x="connsiteX1" y="connsiteY1"/>
                </a:cxn>
              </a:cxnLst>
              <a:rect l="l" t="t" r="r" b="b"/>
              <a:pathLst>
                <a:path w="8645" h="252071">
                  <a:moveTo>
                    <a:pt x="48653" y="252235"/>
                  </a:moveTo>
                  <a:lnTo>
                    <a:pt x="4865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49" name="Freeform 648">
              <a:extLst>
                <a:ext uri="{FF2B5EF4-FFF2-40B4-BE49-F238E27FC236}">
                  <a16:creationId xmlns:a16="http://schemas.microsoft.com/office/drawing/2014/main" id="{B8315BCF-7268-E543-BE2A-99B4E32927F5}"/>
                </a:ext>
              </a:extLst>
            </p:cNvPr>
            <p:cNvSpPr/>
            <p:nvPr/>
          </p:nvSpPr>
          <p:spPr>
            <a:xfrm>
              <a:off x="423274095" y="2438871"/>
              <a:ext cx="8645" cy="252071"/>
            </a:xfrm>
            <a:custGeom>
              <a:avLst/>
              <a:gdLst>
                <a:gd name="connsiteX0" fmla="*/ 48752 w 8645"/>
                <a:gd name="connsiteY0" fmla="*/ 252235 h 252071"/>
                <a:gd name="connsiteX1" fmla="*/ 48752 w 8645"/>
                <a:gd name="connsiteY1" fmla="*/ 164 h 252071"/>
              </a:gdLst>
              <a:ahLst/>
              <a:cxnLst>
                <a:cxn ang="0">
                  <a:pos x="connsiteX0" y="connsiteY0"/>
                </a:cxn>
                <a:cxn ang="0">
                  <a:pos x="connsiteX1" y="connsiteY1"/>
                </a:cxn>
              </a:cxnLst>
              <a:rect l="l" t="t" r="r" b="b"/>
              <a:pathLst>
                <a:path w="8645" h="252071">
                  <a:moveTo>
                    <a:pt x="48752" y="252235"/>
                  </a:moveTo>
                  <a:lnTo>
                    <a:pt x="4875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50" name="Freeform 649">
              <a:extLst>
                <a:ext uri="{FF2B5EF4-FFF2-40B4-BE49-F238E27FC236}">
                  <a16:creationId xmlns:a16="http://schemas.microsoft.com/office/drawing/2014/main" id="{7FE6A343-FCB8-D045-883B-00A0E285BB33}"/>
                </a:ext>
              </a:extLst>
            </p:cNvPr>
            <p:cNvSpPr/>
            <p:nvPr/>
          </p:nvSpPr>
          <p:spPr>
            <a:xfrm>
              <a:off x="424131767" y="2438871"/>
              <a:ext cx="8645" cy="252071"/>
            </a:xfrm>
            <a:custGeom>
              <a:avLst/>
              <a:gdLst>
                <a:gd name="connsiteX0" fmla="*/ 48851 w 8645"/>
                <a:gd name="connsiteY0" fmla="*/ 252235 h 252071"/>
                <a:gd name="connsiteX1" fmla="*/ 48851 w 8645"/>
                <a:gd name="connsiteY1" fmla="*/ 164 h 252071"/>
              </a:gdLst>
              <a:ahLst/>
              <a:cxnLst>
                <a:cxn ang="0">
                  <a:pos x="connsiteX0" y="connsiteY0"/>
                </a:cxn>
                <a:cxn ang="0">
                  <a:pos x="connsiteX1" y="connsiteY1"/>
                </a:cxn>
              </a:cxnLst>
              <a:rect l="l" t="t" r="r" b="b"/>
              <a:pathLst>
                <a:path w="8645" h="252071">
                  <a:moveTo>
                    <a:pt x="48851" y="252235"/>
                  </a:moveTo>
                  <a:lnTo>
                    <a:pt x="4885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51" name="Freeform 650">
              <a:extLst>
                <a:ext uri="{FF2B5EF4-FFF2-40B4-BE49-F238E27FC236}">
                  <a16:creationId xmlns:a16="http://schemas.microsoft.com/office/drawing/2014/main" id="{123F46F8-D352-1248-91A3-49A32B60715E}"/>
                </a:ext>
              </a:extLst>
            </p:cNvPr>
            <p:cNvSpPr/>
            <p:nvPr/>
          </p:nvSpPr>
          <p:spPr>
            <a:xfrm>
              <a:off x="424989439" y="2438871"/>
              <a:ext cx="8645" cy="252071"/>
            </a:xfrm>
            <a:custGeom>
              <a:avLst/>
              <a:gdLst>
                <a:gd name="connsiteX0" fmla="*/ 48950 w 8645"/>
                <a:gd name="connsiteY0" fmla="*/ 252235 h 252071"/>
                <a:gd name="connsiteX1" fmla="*/ 48950 w 8645"/>
                <a:gd name="connsiteY1" fmla="*/ 164 h 252071"/>
              </a:gdLst>
              <a:ahLst/>
              <a:cxnLst>
                <a:cxn ang="0">
                  <a:pos x="connsiteX0" y="connsiteY0"/>
                </a:cxn>
                <a:cxn ang="0">
                  <a:pos x="connsiteX1" y="connsiteY1"/>
                </a:cxn>
              </a:cxnLst>
              <a:rect l="l" t="t" r="r" b="b"/>
              <a:pathLst>
                <a:path w="8645" h="252071">
                  <a:moveTo>
                    <a:pt x="48950" y="252235"/>
                  </a:moveTo>
                  <a:lnTo>
                    <a:pt x="4895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52" name="Freeform 651">
              <a:extLst>
                <a:ext uri="{FF2B5EF4-FFF2-40B4-BE49-F238E27FC236}">
                  <a16:creationId xmlns:a16="http://schemas.microsoft.com/office/drawing/2014/main" id="{9FA6DF57-6967-984B-903B-B48024F52B5E}"/>
                </a:ext>
              </a:extLst>
            </p:cNvPr>
            <p:cNvSpPr/>
            <p:nvPr/>
          </p:nvSpPr>
          <p:spPr>
            <a:xfrm>
              <a:off x="425847111" y="2438871"/>
              <a:ext cx="8645" cy="252071"/>
            </a:xfrm>
            <a:custGeom>
              <a:avLst/>
              <a:gdLst>
                <a:gd name="connsiteX0" fmla="*/ 49050 w 8645"/>
                <a:gd name="connsiteY0" fmla="*/ 252235 h 252071"/>
                <a:gd name="connsiteX1" fmla="*/ 49050 w 8645"/>
                <a:gd name="connsiteY1" fmla="*/ 164 h 252071"/>
              </a:gdLst>
              <a:ahLst/>
              <a:cxnLst>
                <a:cxn ang="0">
                  <a:pos x="connsiteX0" y="connsiteY0"/>
                </a:cxn>
                <a:cxn ang="0">
                  <a:pos x="connsiteX1" y="connsiteY1"/>
                </a:cxn>
              </a:cxnLst>
              <a:rect l="l" t="t" r="r" b="b"/>
              <a:pathLst>
                <a:path w="8645" h="252071">
                  <a:moveTo>
                    <a:pt x="49050" y="252235"/>
                  </a:moveTo>
                  <a:lnTo>
                    <a:pt x="4905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53" name="Freeform 652">
              <a:extLst>
                <a:ext uri="{FF2B5EF4-FFF2-40B4-BE49-F238E27FC236}">
                  <a16:creationId xmlns:a16="http://schemas.microsoft.com/office/drawing/2014/main" id="{FD8D360F-6BCD-2746-9CF6-FFB1FED3AC13}"/>
                </a:ext>
              </a:extLst>
            </p:cNvPr>
            <p:cNvSpPr/>
            <p:nvPr/>
          </p:nvSpPr>
          <p:spPr>
            <a:xfrm>
              <a:off x="426704783" y="2438871"/>
              <a:ext cx="8645" cy="252071"/>
            </a:xfrm>
            <a:custGeom>
              <a:avLst/>
              <a:gdLst>
                <a:gd name="connsiteX0" fmla="*/ 49149 w 8645"/>
                <a:gd name="connsiteY0" fmla="*/ 252235 h 252071"/>
                <a:gd name="connsiteX1" fmla="*/ 49149 w 8645"/>
                <a:gd name="connsiteY1" fmla="*/ 164 h 252071"/>
              </a:gdLst>
              <a:ahLst/>
              <a:cxnLst>
                <a:cxn ang="0">
                  <a:pos x="connsiteX0" y="connsiteY0"/>
                </a:cxn>
                <a:cxn ang="0">
                  <a:pos x="connsiteX1" y="connsiteY1"/>
                </a:cxn>
              </a:cxnLst>
              <a:rect l="l" t="t" r="r" b="b"/>
              <a:pathLst>
                <a:path w="8645" h="252071">
                  <a:moveTo>
                    <a:pt x="49149" y="252235"/>
                  </a:moveTo>
                  <a:lnTo>
                    <a:pt x="4914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54" name="Freeform 653">
              <a:extLst>
                <a:ext uri="{FF2B5EF4-FFF2-40B4-BE49-F238E27FC236}">
                  <a16:creationId xmlns:a16="http://schemas.microsoft.com/office/drawing/2014/main" id="{CB5C682A-E3C3-284E-A7BB-5A48ACE29408}"/>
                </a:ext>
              </a:extLst>
            </p:cNvPr>
            <p:cNvSpPr/>
            <p:nvPr/>
          </p:nvSpPr>
          <p:spPr>
            <a:xfrm>
              <a:off x="427562455" y="2438871"/>
              <a:ext cx="8645" cy="252071"/>
            </a:xfrm>
            <a:custGeom>
              <a:avLst/>
              <a:gdLst>
                <a:gd name="connsiteX0" fmla="*/ 49248 w 8645"/>
                <a:gd name="connsiteY0" fmla="*/ 252235 h 252071"/>
                <a:gd name="connsiteX1" fmla="*/ 49248 w 8645"/>
                <a:gd name="connsiteY1" fmla="*/ 164 h 252071"/>
              </a:gdLst>
              <a:ahLst/>
              <a:cxnLst>
                <a:cxn ang="0">
                  <a:pos x="connsiteX0" y="connsiteY0"/>
                </a:cxn>
                <a:cxn ang="0">
                  <a:pos x="connsiteX1" y="connsiteY1"/>
                </a:cxn>
              </a:cxnLst>
              <a:rect l="l" t="t" r="r" b="b"/>
              <a:pathLst>
                <a:path w="8645" h="252071">
                  <a:moveTo>
                    <a:pt x="49248" y="252235"/>
                  </a:moveTo>
                  <a:lnTo>
                    <a:pt x="4924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55" name="Freeform 654">
              <a:extLst>
                <a:ext uri="{FF2B5EF4-FFF2-40B4-BE49-F238E27FC236}">
                  <a16:creationId xmlns:a16="http://schemas.microsoft.com/office/drawing/2014/main" id="{8619A61E-6EEB-B24E-A67D-A957C928C9B5}"/>
                </a:ext>
              </a:extLst>
            </p:cNvPr>
            <p:cNvSpPr/>
            <p:nvPr/>
          </p:nvSpPr>
          <p:spPr>
            <a:xfrm>
              <a:off x="428420127" y="2438871"/>
              <a:ext cx="8645" cy="252071"/>
            </a:xfrm>
            <a:custGeom>
              <a:avLst/>
              <a:gdLst>
                <a:gd name="connsiteX0" fmla="*/ 49347 w 8645"/>
                <a:gd name="connsiteY0" fmla="*/ 252235 h 252071"/>
                <a:gd name="connsiteX1" fmla="*/ 49347 w 8645"/>
                <a:gd name="connsiteY1" fmla="*/ 164 h 252071"/>
              </a:gdLst>
              <a:ahLst/>
              <a:cxnLst>
                <a:cxn ang="0">
                  <a:pos x="connsiteX0" y="connsiteY0"/>
                </a:cxn>
                <a:cxn ang="0">
                  <a:pos x="connsiteX1" y="connsiteY1"/>
                </a:cxn>
              </a:cxnLst>
              <a:rect l="l" t="t" r="r" b="b"/>
              <a:pathLst>
                <a:path w="8645" h="252071">
                  <a:moveTo>
                    <a:pt x="49347" y="252235"/>
                  </a:moveTo>
                  <a:lnTo>
                    <a:pt x="4934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56" name="Freeform 655">
              <a:extLst>
                <a:ext uri="{FF2B5EF4-FFF2-40B4-BE49-F238E27FC236}">
                  <a16:creationId xmlns:a16="http://schemas.microsoft.com/office/drawing/2014/main" id="{EEC6DBD6-AF3F-AD40-B789-FEE77940884D}"/>
                </a:ext>
              </a:extLst>
            </p:cNvPr>
            <p:cNvSpPr/>
            <p:nvPr/>
          </p:nvSpPr>
          <p:spPr>
            <a:xfrm>
              <a:off x="429277799" y="2438871"/>
              <a:ext cx="8645" cy="252071"/>
            </a:xfrm>
            <a:custGeom>
              <a:avLst/>
              <a:gdLst>
                <a:gd name="connsiteX0" fmla="*/ 49446 w 8645"/>
                <a:gd name="connsiteY0" fmla="*/ 252235 h 252071"/>
                <a:gd name="connsiteX1" fmla="*/ 49446 w 8645"/>
                <a:gd name="connsiteY1" fmla="*/ 164 h 252071"/>
              </a:gdLst>
              <a:ahLst/>
              <a:cxnLst>
                <a:cxn ang="0">
                  <a:pos x="connsiteX0" y="connsiteY0"/>
                </a:cxn>
                <a:cxn ang="0">
                  <a:pos x="connsiteX1" y="connsiteY1"/>
                </a:cxn>
              </a:cxnLst>
              <a:rect l="l" t="t" r="r" b="b"/>
              <a:pathLst>
                <a:path w="8645" h="252071">
                  <a:moveTo>
                    <a:pt x="49446" y="252235"/>
                  </a:moveTo>
                  <a:lnTo>
                    <a:pt x="4944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57" name="Freeform 656">
              <a:extLst>
                <a:ext uri="{FF2B5EF4-FFF2-40B4-BE49-F238E27FC236}">
                  <a16:creationId xmlns:a16="http://schemas.microsoft.com/office/drawing/2014/main" id="{CFC0BC94-E49D-0D42-A3FA-589FA52520A4}"/>
                </a:ext>
              </a:extLst>
            </p:cNvPr>
            <p:cNvSpPr/>
            <p:nvPr/>
          </p:nvSpPr>
          <p:spPr>
            <a:xfrm>
              <a:off x="430135470" y="2438871"/>
              <a:ext cx="8645" cy="252071"/>
            </a:xfrm>
            <a:custGeom>
              <a:avLst/>
              <a:gdLst>
                <a:gd name="connsiteX0" fmla="*/ 49546 w 8645"/>
                <a:gd name="connsiteY0" fmla="*/ 252235 h 252071"/>
                <a:gd name="connsiteX1" fmla="*/ 49546 w 8645"/>
                <a:gd name="connsiteY1" fmla="*/ 164 h 252071"/>
              </a:gdLst>
              <a:ahLst/>
              <a:cxnLst>
                <a:cxn ang="0">
                  <a:pos x="connsiteX0" y="connsiteY0"/>
                </a:cxn>
                <a:cxn ang="0">
                  <a:pos x="connsiteX1" y="connsiteY1"/>
                </a:cxn>
              </a:cxnLst>
              <a:rect l="l" t="t" r="r" b="b"/>
              <a:pathLst>
                <a:path w="8645" h="252071">
                  <a:moveTo>
                    <a:pt x="49546" y="252235"/>
                  </a:moveTo>
                  <a:lnTo>
                    <a:pt x="4954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58" name="Freeform 657">
              <a:extLst>
                <a:ext uri="{FF2B5EF4-FFF2-40B4-BE49-F238E27FC236}">
                  <a16:creationId xmlns:a16="http://schemas.microsoft.com/office/drawing/2014/main" id="{5E2EB753-24EF-8A4C-BC9F-25EBE5487DD2}"/>
                </a:ext>
              </a:extLst>
            </p:cNvPr>
            <p:cNvSpPr/>
            <p:nvPr/>
          </p:nvSpPr>
          <p:spPr>
            <a:xfrm>
              <a:off x="430993142" y="2438871"/>
              <a:ext cx="8645" cy="252071"/>
            </a:xfrm>
            <a:custGeom>
              <a:avLst/>
              <a:gdLst>
                <a:gd name="connsiteX0" fmla="*/ 49645 w 8645"/>
                <a:gd name="connsiteY0" fmla="*/ 252235 h 252071"/>
                <a:gd name="connsiteX1" fmla="*/ 49645 w 8645"/>
                <a:gd name="connsiteY1" fmla="*/ 164 h 252071"/>
              </a:gdLst>
              <a:ahLst/>
              <a:cxnLst>
                <a:cxn ang="0">
                  <a:pos x="connsiteX0" y="connsiteY0"/>
                </a:cxn>
                <a:cxn ang="0">
                  <a:pos x="connsiteX1" y="connsiteY1"/>
                </a:cxn>
              </a:cxnLst>
              <a:rect l="l" t="t" r="r" b="b"/>
              <a:pathLst>
                <a:path w="8645" h="252071">
                  <a:moveTo>
                    <a:pt x="49645" y="252235"/>
                  </a:moveTo>
                  <a:lnTo>
                    <a:pt x="4964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59" name="Freeform 658">
              <a:extLst>
                <a:ext uri="{FF2B5EF4-FFF2-40B4-BE49-F238E27FC236}">
                  <a16:creationId xmlns:a16="http://schemas.microsoft.com/office/drawing/2014/main" id="{5842F0F4-62DA-1E44-BB44-21ABDC23E013}"/>
                </a:ext>
              </a:extLst>
            </p:cNvPr>
            <p:cNvSpPr/>
            <p:nvPr/>
          </p:nvSpPr>
          <p:spPr>
            <a:xfrm>
              <a:off x="431850814" y="2438871"/>
              <a:ext cx="8645" cy="252071"/>
            </a:xfrm>
            <a:custGeom>
              <a:avLst/>
              <a:gdLst>
                <a:gd name="connsiteX0" fmla="*/ 49744 w 8645"/>
                <a:gd name="connsiteY0" fmla="*/ 252235 h 252071"/>
                <a:gd name="connsiteX1" fmla="*/ 49744 w 8645"/>
                <a:gd name="connsiteY1" fmla="*/ 164 h 252071"/>
              </a:gdLst>
              <a:ahLst/>
              <a:cxnLst>
                <a:cxn ang="0">
                  <a:pos x="connsiteX0" y="connsiteY0"/>
                </a:cxn>
                <a:cxn ang="0">
                  <a:pos x="connsiteX1" y="connsiteY1"/>
                </a:cxn>
              </a:cxnLst>
              <a:rect l="l" t="t" r="r" b="b"/>
              <a:pathLst>
                <a:path w="8645" h="252071">
                  <a:moveTo>
                    <a:pt x="49744" y="252235"/>
                  </a:moveTo>
                  <a:lnTo>
                    <a:pt x="4974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60" name="Freeform 659">
              <a:extLst>
                <a:ext uri="{FF2B5EF4-FFF2-40B4-BE49-F238E27FC236}">
                  <a16:creationId xmlns:a16="http://schemas.microsoft.com/office/drawing/2014/main" id="{E495D859-C430-A746-BB48-D17FA0B36A38}"/>
                </a:ext>
              </a:extLst>
            </p:cNvPr>
            <p:cNvSpPr/>
            <p:nvPr/>
          </p:nvSpPr>
          <p:spPr>
            <a:xfrm>
              <a:off x="432708486" y="2438871"/>
              <a:ext cx="8645" cy="252071"/>
            </a:xfrm>
            <a:custGeom>
              <a:avLst/>
              <a:gdLst>
                <a:gd name="connsiteX0" fmla="*/ 49843 w 8645"/>
                <a:gd name="connsiteY0" fmla="*/ 252235 h 252071"/>
                <a:gd name="connsiteX1" fmla="*/ 49843 w 8645"/>
                <a:gd name="connsiteY1" fmla="*/ 164 h 252071"/>
              </a:gdLst>
              <a:ahLst/>
              <a:cxnLst>
                <a:cxn ang="0">
                  <a:pos x="connsiteX0" y="connsiteY0"/>
                </a:cxn>
                <a:cxn ang="0">
                  <a:pos x="connsiteX1" y="connsiteY1"/>
                </a:cxn>
              </a:cxnLst>
              <a:rect l="l" t="t" r="r" b="b"/>
              <a:pathLst>
                <a:path w="8645" h="252071">
                  <a:moveTo>
                    <a:pt x="49843" y="252235"/>
                  </a:moveTo>
                  <a:lnTo>
                    <a:pt x="4984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61" name="Freeform 660">
              <a:extLst>
                <a:ext uri="{FF2B5EF4-FFF2-40B4-BE49-F238E27FC236}">
                  <a16:creationId xmlns:a16="http://schemas.microsoft.com/office/drawing/2014/main" id="{9E96CDE8-9AF4-EA4E-8B84-C52D6AFEB051}"/>
                </a:ext>
              </a:extLst>
            </p:cNvPr>
            <p:cNvSpPr/>
            <p:nvPr/>
          </p:nvSpPr>
          <p:spPr>
            <a:xfrm>
              <a:off x="433566158" y="2438871"/>
              <a:ext cx="8645" cy="252071"/>
            </a:xfrm>
            <a:custGeom>
              <a:avLst/>
              <a:gdLst>
                <a:gd name="connsiteX0" fmla="*/ 49942 w 8645"/>
                <a:gd name="connsiteY0" fmla="*/ 252235 h 252071"/>
                <a:gd name="connsiteX1" fmla="*/ 49942 w 8645"/>
                <a:gd name="connsiteY1" fmla="*/ 164 h 252071"/>
              </a:gdLst>
              <a:ahLst/>
              <a:cxnLst>
                <a:cxn ang="0">
                  <a:pos x="connsiteX0" y="connsiteY0"/>
                </a:cxn>
                <a:cxn ang="0">
                  <a:pos x="connsiteX1" y="connsiteY1"/>
                </a:cxn>
              </a:cxnLst>
              <a:rect l="l" t="t" r="r" b="b"/>
              <a:pathLst>
                <a:path w="8645" h="252071">
                  <a:moveTo>
                    <a:pt x="49942" y="252235"/>
                  </a:moveTo>
                  <a:lnTo>
                    <a:pt x="4994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62" name="Freeform 661">
              <a:extLst>
                <a:ext uri="{FF2B5EF4-FFF2-40B4-BE49-F238E27FC236}">
                  <a16:creationId xmlns:a16="http://schemas.microsoft.com/office/drawing/2014/main" id="{E74F47D4-AF59-D648-ABC0-60543A1D61AD}"/>
                </a:ext>
              </a:extLst>
            </p:cNvPr>
            <p:cNvSpPr/>
            <p:nvPr/>
          </p:nvSpPr>
          <p:spPr>
            <a:xfrm>
              <a:off x="434423830" y="2438871"/>
              <a:ext cx="8645" cy="252071"/>
            </a:xfrm>
            <a:custGeom>
              <a:avLst/>
              <a:gdLst>
                <a:gd name="connsiteX0" fmla="*/ 50042 w 8645"/>
                <a:gd name="connsiteY0" fmla="*/ 252235 h 252071"/>
                <a:gd name="connsiteX1" fmla="*/ 50042 w 8645"/>
                <a:gd name="connsiteY1" fmla="*/ 164 h 252071"/>
              </a:gdLst>
              <a:ahLst/>
              <a:cxnLst>
                <a:cxn ang="0">
                  <a:pos x="connsiteX0" y="connsiteY0"/>
                </a:cxn>
                <a:cxn ang="0">
                  <a:pos x="connsiteX1" y="connsiteY1"/>
                </a:cxn>
              </a:cxnLst>
              <a:rect l="l" t="t" r="r" b="b"/>
              <a:pathLst>
                <a:path w="8645" h="252071">
                  <a:moveTo>
                    <a:pt x="50042" y="252235"/>
                  </a:moveTo>
                  <a:lnTo>
                    <a:pt x="5004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63" name="Freeform 662">
              <a:extLst>
                <a:ext uri="{FF2B5EF4-FFF2-40B4-BE49-F238E27FC236}">
                  <a16:creationId xmlns:a16="http://schemas.microsoft.com/office/drawing/2014/main" id="{0BF775A5-1521-0043-BD30-761C081DBF5C}"/>
                </a:ext>
              </a:extLst>
            </p:cNvPr>
            <p:cNvSpPr/>
            <p:nvPr/>
          </p:nvSpPr>
          <p:spPr>
            <a:xfrm>
              <a:off x="435281502" y="2438871"/>
              <a:ext cx="8645" cy="252071"/>
            </a:xfrm>
            <a:custGeom>
              <a:avLst/>
              <a:gdLst>
                <a:gd name="connsiteX0" fmla="*/ 50141 w 8645"/>
                <a:gd name="connsiteY0" fmla="*/ 252235 h 252071"/>
                <a:gd name="connsiteX1" fmla="*/ 50141 w 8645"/>
                <a:gd name="connsiteY1" fmla="*/ 164 h 252071"/>
              </a:gdLst>
              <a:ahLst/>
              <a:cxnLst>
                <a:cxn ang="0">
                  <a:pos x="connsiteX0" y="connsiteY0"/>
                </a:cxn>
                <a:cxn ang="0">
                  <a:pos x="connsiteX1" y="connsiteY1"/>
                </a:cxn>
              </a:cxnLst>
              <a:rect l="l" t="t" r="r" b="b"/>
              <a:pathLst>
                <a:path w="8645" h="252071">
                  <a:moveTo>
                    <a:pt x="50141" y="252235"/>
                  </a:moveTo>
                  <a:lnTo>
                    <a:pt x="5014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64" name="Freeform 663">
              <a:extLst>
                <a:ext uri="{FF2B5EF4-FFF2-40B4-BE49-F238E27FC236}">
                  <a16:creationId xmlns:a16="http://schemas.microsoft.com/office/drawing/2014/main" id="{0C988911-4F00-7E47-94C2-38463CC39423}"/>
                </a:ext>
              </a:extLst>
            </p:cNvPr>
            <p:cNvSpPr/>
            <p:nvPr/>
          </p:nvSpPr>
          <p:spPr>
            <a:xfrm>
              <a:off x="436139174" y="2438871"/>
              <a:ext cx="8645" cy="252071"/>
            </a:xfrm>
            <a:custGeom>
              <a:avLst/>
              <a:gdLst>
                <a:gd name="connsiteX0" fmla="*/ 50240 w 8645"/>
                <a:gd name="connsiteY0" fmla="*/ 252235 h 252071"/>
                <a:gd name="connsiteX1" fmla="*/ 50240 w 8645"/>
                <a:gd name="connsiteY1" fmla="*/ 164 h 252071"/>
              </a:gdLst>
              <a:ahLst/>
              <a:cxnLst>
                <a:cxn ang="0">
                  <a:pos x="connsiteX0" y="connsiteY0"/>
                </a:cxn>
                <a:cxn ang="0">
                  <a:pos x="connsiteX1" y="connsiteY1"/>
                </a:cxn>
              </a:cxnLst>
              <a:rect l="l" t="t" r="r" b="b"/>
              <a:pathLst>
                <a:path w="8645" h="252071">
                  <a:moveTo>
                    <a:pt x="50240" y="252235"/>
                  </a:moveTo>
                  <a:lnTo>
                    <a:pt x="5024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65" name="Freeform 664">
              <a:extLst>
                <a:ext uri="{FF2B5EF4-FFF2-40B4-BE49-F238E27FC236}">
                  <a16:creationId xmlns:a16="http://schemas.microsoft.com/office/drawing/2014/main" id="{3828420F-0B57-A34F-9E16-9647308B3A50}"/>
                </a:ext>
              </a:extLst>
            </p:cNvPr>
            <p:cNvSpPr/>
            <p:nvPr/>
          </p:nvSpPr>
          <p:spPr>
            <a:xfrm>
              <a:off x="436996846" y="2438871"/>
              <a:ext cx="8645" cy="252071"/>
            </a:xfrm>
            <a:custGeom>
              <a:avLst/>
              <a:gdLst>
                <a:gd name="connsiteX0" fmla="*/ 50339 w 8645"/>
                <a:gd name="connsiteY0" fmla="*/ 252235 h 252071"/>
                <a:gd name="connsiteX1" fmla="*/ 50339 w 8645"/>
                <a:gd name="connsiteY1" fmla="*/ 164 h 252071"/>
              </a:gdLst>
              <a:ahLst/>
              <a:cxnLst>
                <a:cxn ang="0">
                  <a:pos x="connsiteX0" y="connsiteY0"/>
                </a:cxn>
                <a:cxn ang="0">
                  <a:pos x="connsiteX1" y="connsiteY1"/>
                </a:cxn>
              </a:cxnLst>
              <a:rect l="l" t="t" r="r" b="b"/>
              <a:pathLst>
                <a:path w="8645" h="252071">
                  <a:moveTo>
                    <a:pt x="50339" y="252235"/>
                  </a:moveTo>
                  <a:lnTo>
                    <a:pt x="5033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66" name="Freeform 665">
              <a:extLst>
                <a:ext uri="{FF2B5EF4-FFF2-40B4-BE49-F238E27FC236}">
                  <a16:creationId xmlns:a16="http://schemas.microsoft.com/office/drawing/2014/main" id="{FC2A5E56-08D6-C54F-9D9B-72D9863DAA76}"/>
                </a:ext>
              </a:extLst>
            </p:cNvPr>
            <p:cNvSpPr/>
            <p:nvPr/>
          </p:nvSpPr>
          <p:spPr>
            <a:xfrm>
              <a:off x="437854518" y="2438871"/>
              <a:ext cx="8645" cy="252071"/>
            </a:xfrm>
            <a:custGeom>
              <a:avLst/>
              <a:gdLst>
                <a:gd name="connsiteX0" fmla="*/ 50438 w 8645"/>
                <a:gd name="connsiteY0" fmla="*/ 252235 h 252071"/>
                <a:gd name="connsiteX1" fmla="*/ 50438 w 8645"/>
                <a:gd name="connsiteY1" fmla="*/ 164 h 252071"/>
              </a:gdLst>
              <a:ahLst/>
              <a:cxnLst>
                <a:cxn ang="0">
                  <a:pos x="connsiteX0" y="connsiteY0"/>
                </a:cxn>
                <a:cxn ang="0">
                  <a:pos x="connsiteX1" y="connsiteY1"/>
                </a:cxn>
              </a:cxnLst>
              <a:rect l="l" t="t" r="r" b="b"/>
              <a:pathLst>
                <a:path w="8645" h="252071">
                  <a:moveTo>
                    <a:pt x="50438" y="252235"/>
                  </a:moveTo>
                  <a:lnTo>
                    <a:pt x="5043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67" name="Freeform 666">
              <a:extLst>
                <a:ext uri="{FF2B5EF4-FFF2-40B4-BE49-F238E27FC236}">
                  <a16:creationId xmlns:a16="http://schemas.microsoft.com/office/drawing/2014/main" id="{4289C285-62FF-2D4C-B2F0-F34D5ED5B575}"/>
                </a:ext>
              </a:extLst>
            </p:cNvPr>
            <p:cNvSpPr/>
            <p:nvPr/>
          </p:nvSpPr>
          <p:spPr>
            <a:xfrm>
              <a:off x="438712190" y="2438871"/>
              <a:ext cx="8645" cy="252071"/>
            </a:xfrm>
            <a:custGeom>
              <a:avLst/>
              <a:gdLst>
                <a:gd name="connsiteX0" fmla="*/ 50538 w 8645"/>
                <a:gd name="connsiteY0" fmla="*/ 252235 h 252071"/>
                <a:gd name="connsiteX1" fmla="*/ 50538 w 8645"/>
                <a:gd name="connsiteY1" fmla="*/ 164 h 252071"/>
              </a:gdLst>
              <a:ahLst/>
              <a:cxnLst>
                <a:cxn ang="0">
                  <a:pos x="connsiteX0" y="connsiteY0"/>
                </a:cxn>
                <a:cxn ang="0">
                  <a:pos x="connsiteX1" y="connsiteY1"/>
                </a:cxn>
              </a:cxnLst>
              <a:rect l="l" t="t" r="r" b="b"/>
              <a:pathLst>
                <a:path w="8645" h="252071">
                  <a:moveTo>
                    <a:pt x="50538" y="252235"/>
                  </a:moveTo>
                  <a:lnTo>
                    <a:pt x="5053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68" name="Freeform 667">
              <a:extLst>
                <a:ext uri="{FF2B5EF4-FFF2-40B4-BE49-F238E27FC236}">
                  <a16:creationId xmlns:a16="http://schemas.microsoft.com/office/drawing/2014/main" id="{CC88E329-4698-0B41-B922-4866B60E4201}"/>
                </a:ext>
              </a:extLst>
            </p:cNvPr>
            <p:cNvSpPr/>
            <p:nvPr/>
          </p:nvSpPr>
          <p:spPr>
            <a:xfrm>
              <a:off x="439569862" y="2438871"/>
              <a:ext cx="8645" cy="252071"/>
            </a:xfrm>
            <a:custGeom>
              <a:avLst/>
              <a:gdLst>
                <a:gd name="connsiteX0" fmla="*/ 50637 w 8645"/>
                <a:gd name="connsiteY0" fmla="*/ 252235 h 252071"/>
                <a:gd name="connsiteX1" fmla="*/ 50637 w 8645"/>
                <a:gd name="connsiteY1" fmla="*/ 164 h 252071"/>
              </a:gdLst>
              <a:ahLst/>
              <a:cxnLst>
                <a:cxn ang="0">
                  <a:pos x="connsiteX0" y="connsiteY0"/>
                </a:cxn>
                <a:cxn ang="0">
                  <a:pos x="connsiteX1" y="connsiteY1"/>
                </a:cxn>
              </a:cxnLst>
              <a:rect l="l" t="t" r="r" b="b"/>
              <a:pathLst>
                <a:path w="8645" h="252071">
                  <a:moveTo>
                    <a:pt x="50637" y="252235"/>
                  </a:moveTo>
                  <a:lnTo>
                    <a:pt x="5063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69" name="Freeform 668">
              <a:extLst>
                <a:ext uri="{FF2B5EF4-FFF2-40B4-BE49-F238E27FC236}">
                  <a16:creationId xmlns:a16="http://schemas.microsoft.com/office/drawing/2014/main" id="{1FB99634-F94A-434B-9982-05E58725520E}"/>
                </a:ext>
              </a:extLst>
            </p:cNvPr>
            <p:cNvSpPr/>
            <p:nvPr/>
          </p:nvSpPr>
          <p:spPr>
            <a:xfrm>
              <a:off x="440427534" y="2438871"/>
              <a:ext cx="8645" cy="252071"/>
            </a:xfrm>
            <a:custGeom>
              <a:avLst/>
              <a:gdLst>
                <a:gd name="connsiteX0" fmla="*/ 50736 w 8645"/>
                <a:gd name="connsiteY0" fmla="*/ 252235 h 252071"/>
                <a:gd name="connsiteX1" fmla="*/ 50736 w 8645"/>
                <a:gd name="connsiteY1" fmla="*/ 164 h 252071"/>
              </a:gdLst>
              <a:ahLst/>
              <a:cxnLst>
                <a:cxn ang="0">
                  <a:pos x="connsiteX0" y="connsiteY0"/>
                </a:cxn>
                <a:cxn ang="0">
                  <a:pos x="connsiteX1" y="connsiteY1"/>
                </a:cxn>
              </a:cxnLst>
              <a:rect l="l" t="t" r="r" b="b"/>
              <a:pathLst>
                <a:path w="8645" h="252071">
                  <a:moveTo>
                    <a:pt x="50736" y="252235"/>
                  </a:moveTo>
                  <a:lnTo>
                    <a:pt x="5073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70" name="Freeform 669">
              <a:extLst>
                <a:ext uri="{FF2B5EF4-FFF2-40B4-BE49-F238E27FC236}">
                  <a16:creationId xmlns:a16="http://schemas.microsoft.com/office/drawing/2014/main" id="{CA567599-BFAE-D24B-B120-B5FF71692CDC}"/>
                </a:ext>
              </a:extLst>
            </p:cNvPr>
            <p:cNvSpPr/>
            <p:nvPr/>
          </p:nvSpPr>
          <p:spPr>
            <a:xfrm>
              <a:off x="441285205" y="2438871"/>
              <a:ext cx="8645" cy="252071"/>
            </a:xfrm>
            <a:custGeom>
              <a:avLst/>
              <a:gdLst>
                <a:gd name="connsiteX0" fmla="*/ 50835 w 8645"/>
                <a:gd name="connsiteY0" fmla="*/ 252235 h 252071"/>
                <a:gd name="connsiteX1" fmla="*/ 50835 w 8645"/>
                <a:gd name="connsiteY1" fmla="*/ 164 h 252071"/>
              </a:gdLst>
              <a:ahLst/>
              <a:cxnLst>
                <a:cxn ang="0">
                  <a:pos x="connsiteX0" y="connsiteY0"/>
                </a:cxn>
                <a:cxn ang="0">
                  <a:pos x="connsiteX1" y="connsiteY1"/>
                </a:cxn>
              </a:cxnLst>
              <a:rect l="l" t="t" r="r" b="b"/>
              <a:pathLst>
                <a:path w="8645" h="252071">
                  <a:moveTo>
                    <a:pt x="50835" y="252235"/>
                  </a:moveTo>
                  <a:lnTo>
                    <a:pt x="5083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71" name="Freeform 670">
              <a:extLst>
                <a:ext uri="{FF2B5EF4-FFF2-40B4-BE49-F238E27FC236}">
                  <a16:creationId xmlns:a16="http://schemas.microsoft.com/office/drawing/2014/main" id="{049E9EDD-BCB6-EE47-8111-B6D7939866C5}"/>
                </a:ext>
              </a:extLst>
            </p:cNvPr>
            <p:cNvSpPr/>
            <p:nvPr/>
          </p:nvSpPr>
          <p:spPr>
            <a:xfrm>
              <a:off x="442142877" y="2438871"/>
              <a:ext cx="8645" cy="252071"/>
            </a:xfrm>
            <a:custGeom>
              <a:avLst/>
              <a:gdLst>
                <a:gd name="connsiteX0" fmla="*/ 50934 w 8645"/>
                <a:gd name="connsiteY0" fmla="*/ 252235 h 252071"/>
                <a:gd name="connsiteX1" fmla="*/ 50934 w 8645"/>
                <a:gd name="connsiteY1" fmla="*/ 164 h 252071"/>
              </a:gdLst>
              <a:ahLst/>
              <a:cxnLst>
                <a:cxn ang="0">
                  <a:pos x="connsiteX0" y="connsiteY0"/>
                </a:cxn>
                <a:cxn ang="0">
                  <a:pos x="connsiteX1" y="connsiteY1"/>
                </a:cxn>
              </a:cxnLst>
              <a:rect l="l" t="t" r="r" b="b"/>
              <a:pathLst>
                <a:path w="8645" h="252071">
                  <a:moveTo>
                    <a:pt x="50934" y="252235"/>
                  </a:moveTo>
                  <a:lnTo>
                    <a:pt x="5093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72" name="Freeform 671">
              <a:extLst>
                <a:ext uri="{FF2B5EF4-FFF2-40B4-BE49-F238E27FC236}">
                  <a16:creationId xmlns:a16="http://schemas.microsoft.com/office/drawing/2014/main" id="{665B4BEA-95B2-6F4F-8328-184798274CBA}"/>
                </a:ext>
              </a:extLst>
            </p:cNvPr>
            <p:cNvSpPr/>
            <p:nvPr/>
          </p:nvSpPr>
          <p:spPr>
            <a:xfrm>
              <a:off x="443000549" y="2438871"/>
              <a:ext cx="8645" cy="252071"/>
            </a:xfrm>
            <a:custGeom>
              <a:avLst/>
              <a:gdLst>
                <a:gd name="connsiteX0" fmla="*/ 51034 w 8645"/>
                <a:gd name="connsiteY0" fmla="*/ 252235 h 252071"/>
                <a:gd name="connsiteX1" fmla="*/ 51034 w 8645"/>
                <a:gd name="connsiteY1" fmla="*/ 164 h 252071"/>
              </a:gdLst>
              <a:ahLst/>
              <a:cxnLst>
                <a:cxn ang="0">
                  <a:pos x="connsiteX0" y="connsiteY0"/>
                </a:cxn>
                <a:cxn ang="0">
                  <a:pos x="connsiteX1" y="connsiteY1"/>
                </a:cxn>
              </a:cxnLst>
              <a:rect l="l" t="t" r="r" b="b"/>
              <a:pathLst>
                <a:path w="8645" h="252071">
                  <a:moveTo>
                    <a:pt x="51034" y="252235"/>
                  </a:moveTo>
                  <a:lnTo>
                    <a:pt x="5103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73" name="Freeform 672">
              <a:extLst>
                <a:ext uri="{FF2B5EF4-FFF2-40B4-BE49-F238E27FC236}">
                  <a16:creationId xmlns:a16="http://schemas.microsoft.com/office/drawing/2014/main" id="{DDFAED59-2CF8-A042-AF9E-098FFF791E61}"/>
                </a:ext>
              </a:extLst>
            </p:cNvPr>
            <p:cNvSpPr/>
            <p:nvPr/>
          </p:nvSpPr>
          <p:spPr>
            <a:xfrm>
              <a:off x="443858221" y="2438871"/>
              <a:ext cx="8645" cy="252071"/>
            </a:xfrm>
            <a:custGeom>
              <a:avLst/>
              <a:gdLst>
                <a:gd name="connsiteX0" fmla="*/ 51133 w 8645"/>
                <a:gd name="connsiteY0" fmla="*/ 252235 h 252071"/>
                <a:gd name="connsiteX1" fmla="*/ 51133 w 8645"/>
                <a:gd name="connsiteY1" fmla="*/ 164 h 252071"/>
              </a:gdLst>
              <a:ahLst/>
              <a:cxnLst>
                <a:cxn ang="0">
                  <a:pos x="connsiteX0" y="connsiteY0"/>
                </a:cxn>
                <a:cxn ang="0">
                  <a:pos x="connsiteX1" y="connsiteY1"/>
                </a:cxn>
              </a:cxnLst>
              <a:rect l="l" t="t" r="r" b="b"/>
              <a:pathLst>
                <a:path w="8645" h="252071">
                  <a:moveTo>
                    <a:pt x="51133" y="252235"/>
                  </a:moveTo>
                  <a:lnTo>
                    <a:pt x="5113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74" name="Freeform 673">
              <a:extLst>
                <a:ext uri="{FF2B5EF4-FFF2-40B4-BE49-F238E27FC236}">
                  <a16:creationId xmlns:a16="http://schemas.microsoft.com/office/drawing/2014/main" id="{9B5C2D14-F12F-764C-82C8-470A997C283C}"/>
                </a:ext>
              </a:extLst>
            </p:cNvPr>
            <p:cNvSpPr/>
            <p:nvPr/>
          </p:nvSpPr>
          <p:spPr>
            <a:xfrm>
              <a:off x="444715893" y="2438871"/>
              <a:ext cx="8645" cy="252071"/>
            </a:xfrm>
            <a:custGeom>
              <a:avLst/>
              <a:gdLst>
                <a:gd name="connsiteX0" fmla="*/ 51232 w 8645"/>
                <a:gd name="connsiteY0" fmla="*/ 252235 h 252071"/>
                <a:gd name="connsiteX1" fmla="*/ 51232 w 8645"/>
                <a:gd name="connsiteY1" fmla="*/ 164 h 252071"/>
              </a:gdLst>
              <a:ahLst/>
              <a:cxnLst>
                <a:cxn ang="0">
                  <a:pos x="connsiteX0" y="connsiteY0"/>
                </a:cxn>
                <a:cxn ang="0">
                  <a:pos x="connsiteX1" y="connsiteY1"/>
                </a:cxn>
              </a:cxnLst>
              <a:rect l="l" t="t" r="r" b="b"/>
              <a:pathLst>
                <a:path w="8645" h="252071">
                  <a:moveTo>
                    <a:pt x="51232" y="252235"/>
                  </a:moveTo>
                  <a:lnTo>
                    <a:pt x="5123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75" name="Freeform 674">
              <a:extLst>
                <a:ext uri="{FF2B5EF4-FFF2-40B4-BE49-F238E27FC236}">
                  <a16:creationId xmlns:a16="http://schemas.microsoft.com/office/drawing/2014/main" id="{CEED4D7A-6760-1C40-A425-42E750C4CB12}"/>
                </a:ext>
              </a:extLst>
            </p:cNvPr>
            <p:cNvSpPr/>
            <p:nvPr/>
          </p:nvSpPr>
          <p:spPr>
            <a:xfrm>
              <a:off x="445573565" y="2438871"/>
              <a:ext cx="8645" cy="252071"/>
            </a:xfrm>
            <a:custGeom>
              <a:avLst/>
              <a:gdLst>
                <a:gd name="connsiteX0" fmla="*/ 51331 w 8645"/>
                <a:gd name="connsiteY0" fmla="*/ 252235 h 252071"/>
                <a:gd name="connsiteX1" fmla="*/ 51331 w 8645"/>
                <a:gd name="connsiteY1" fmla="*/ 164 h 252071"/>
              </a:gdLst>
              <a:ahLst/>
              <a:cxnLst>
                <a:cxn ang="0">
                  <a:pos x="connsiteX0" y="connsiteY0"/>
                </a:cxn>
                <a:cxn ang="0">
                  <a:pos x="connsiteX1" y="connsiteY1"/>
                </a:cxn>
              </a:cxnLst>
              <a:rect l="l" t="t" r="r" b="b"/>
              <a:pathLst>
                <a:path w="8645" h="252071">
                  <a:moveTo>
                    <a:pt x="51331" y="252235"/>
                  </a:moveTo>
                  <a:lnTo>
                    <a:pt x="5133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76" name="Freeform 675">
              <a:extLst>
                <a:ext uri="{FF2B5EF4-FFF2-40B4-BE49-F238E27FC236}">
                  <a16:creationId xmlns:a16="http://schemas.microsoft.com/office/drawing/2014/main" id="{4C0C8821-B37C-3E4C-AD53-2240EBE40319}"/>
                </a:ext>
              </a:extLst>
            </p:cNvPr>
            <p:cNvSpPr/>
            <p:nvPr/>
          </p:nvSpPr>
          <p:spPr>
            <a:xfrm>
              <a:off x="446431237" y="2438871"/>
              <a:ext cx="8645" cy="252071"/>
            </a:xfrm>
            <a:custGeom>
              <a:avLst/>
              <a:gdLst>
                <a:gd name="connsiteX0" fmla="*/ 51430 w 8645"/>
                <a:gd name="connsiteY0" fmla="*/ 252235 h 252071"/>
                <a:gd name="connsiteX1" fmla="*/ 51430 w 8645"/>
                <a:gd name="connsiteY1" fmla="*/ 164 h 252071"/>
              </a:gdLst>
              <a:ahLst/>
              <a:cxnLst>
                <a:cxn ang="0">
                  <a:pos x="connsiteX0" y="connsiteY0"/>
                </a:cxn>
                <a:cxn ang="0">
                  <a:pos x="connsiteX1" y="connsiteY1"/>
                </a:cxn>
              </a:cxnLst>
              <a:rect l="l" t="t" r="r" b="b"/>
              <a:pathLst>
                <a:path w="8645" h="252071">
                  <a:moveTo>
                    <a:pt x="51430" y="252235"/>
                  </a:moveTo>
                  <a:lnTo>
                    <a:pt x="5143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77" name="Freeform 676">
              <a:extLst>
                <a:ext uri="{FF2B5EF4-FFF2-40B4-BE49-F238E27FC236}">
                  <a16:creationId xmlns:a16="http://schemas.microsoft.com/office/drawing/2014/main" id="{A51858E9-2476-B24C-9CE5-3FAB0C94A15D}"/>
                </a:ext>
              </a:extLst>
            </p:cNvPr>
            <p:cNvSpPr/>
            <p:nvPr/>
          </p:nvSpPr>
          <p:spPr>
            <a:xfrm>
              <a:off x="447288909" y="2438871"/>
              <a:ext cx="8645" cy="252071"/>
            </a:xfrm>
            <a:custGeom>
              <a:avLst/>
              <a:gdLst>
                <a:gd name="connsiteX0" fmla="*/ 51530 w 8645"/>
                <a:gd name="connsiteY0" fmla="*/ 252235 h 252071"/>
                <a:gd name="connsiteX1" fmla="*/ 51530 w 8645"/>
                <a:gd name="connsiteY1" fmla="*/ 164 h 252071"/>
              </a:gdLst>
              <a:ahLst/>
              <a:cxnLst>
                <a:cxn ang="0">
                  <a:pos x="connsiteX0" y="connsiteY0"/>
                </a:cxn>
                <a:cxn ang="0">
                  <a:pos x="connsiteX1" y="connsiteY1"/>
                </a:cxn>
              </a:cxnLst>
              <a:rect l="l" t="t" r="r" b="b"/>
              <a:pathLst>
                <a:path w="8645" h="252071">
                  <a:moveTo>
                    <a:pt x="51530" y="252235"/>
                  </a:moveTo>
                  <a:lnTo>
                    <a:pt x="5153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78" name="Freeform 677">
              <a:extLst>
                <a:ext uri="{FF2B5EF4-FFF2-40B4-BE49-F238E27FC236}">
                  <a16:creationId xmlns:a16="http://schemas.microsoft.com/office/drawing/2014/main" id="{D2177D04-646C-1047-8A40-7FD716196C94}"/>
                </a:ext>
              </a:extLst>
            </p:cNvPr>
            <p:cNvSpPr/>
            <p:nvPr/>
          </p:nvSpPr>
          <p:spPr>
            <a:xfrm>
              <a:off x="448146581" y="2438871"/>
              <a:ext cx="8645" cy="252071"/>
            </a:xfrm>
            <a:custGeom>
              <a:avLst/>
              <a:gdLst>
                <a:gd name="connsiteX0" fmla="*/ 51629 w 8645"/>
                <a:gd name="connsiteY0" fmla="*/ 252235 h 252071"/>
                <a:gd name="connsiteX1" fmla="*/ 51629 w 8645"/>
                <a:gd name="connsiteY1" fmla="*/ 164 h 252071"/>
              </a:gdLst>
              <a:ahLst/>
              <a:cxnLst>
                <a:cxn ang="0">
                  <a:pos x="connsiteX0" y="connsiteY0"/>
                </a:cxn>
                <a:cxn ang="0">
                  <a:pos x="connsiteX1" y="connsiteY1"/>
                </a:cxn>
              </a:cxnLst>
              <a:rect l="l" t="t" r="r" b="b"/>
              <a:pathLst>
                <a:path w="8645" h="252071">
                  <a:moveTo>
                    <a:pt x="51629" y="252235"/>
                  </a:moveTo>
                  <a:lnTo>
                    <a:pt x="5162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79" name="Freeform 678">
              <a:extLst>
                <a:ext uri="{FF2B5EF4-FFF2-40B4-BE49-F238E27FC236}">
                  <a16:creationId xmlns:a16="http://schemas.microsoft.com/office/drawing/2014/main" id="{4F72B06F-18E4-5A4D-B2E2-1DBCCA2D9D8E}"/>
                </a:ext>
              </a:extLst>
            </p:cNvPr>
            <p:cNvSpPr/>
            <p:nvPr/>
          </p:nvSpPr>
          <p:spPr>
            <a:xfrm>
              <a:off x="449004253" y="2438871"/>
              <a:ext cx="8645" cy="252071"/>
            </a:xfrm>
            <a:custGeom>
              <a:avLst/>
              <a:gdLst>
                <a:gd name="connsiteX0" fmla="*/ 51728 w 8645"/>
                <a:gd name="connsiteY0" fmla="*/ 252235 h 252071"/>
                <a:gd name="connsiteX1" fmla="*/ 51728 w 8645"/>
                <a:gd name="connsiteY1" fmla="*/ 164 h 252071"/>
              </a:gdLst>
              <a:ahLst/>
              <a:cxnLst>
                <a:cxn ang="0">
                  <a:pos x="connsiteX0" y="connsiteY0"/>
                </a:cxn>
                <a:cxn ang="0">
                  <a:pos x="connsiteX1" y="connsiteY1"/>
                </a:cxn>
              </a:cxnLst>
              <a:rect l="l" t="t" r="r" b="b"/>
              <a:pathLst>
                <a:path w="8645" h="252071">
                  <a:moveTo>
                    <a:pt x="51728" y="252235"/>
                  </a:moveTo>
                  <a:lnTo>
                    <a:pt x="5172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80" name="Freeform 679">
              <a:extLst>
                <a:ext uri="{FF2B5EF4-FFF2-40B4-BE49-F238E27FC236}">
                  <a16:creationId xmlns:a16="http://schemas.microsoft.com/office/drawing/2014/main" id="{FDF87C94-363D-BE4E-BD8C-F0C7649147F1}"/>
                </a:ext>
              </a:extLst>
            </p:cNvPr>
            <p:cNvSpPr/>
            <p:nvPr/>
          </p:nvSpPr>
          <p:spPr>
            <a:xfrm>
              <a:off x="449861925" y="2438871"/>
              <a:ext cx="8645" cy="252071"/>
            </a:xfrm>
            <a:custGeom>
              <a:avLst/>
              <a:gdLst>
                <a:gd name="connsiteX0" fmla="*/ 51827 w 8645"/>
                <a:gd name="connsiteY0" fmla="*/ 252235 h 252071"/>
                <a:gd name="connsiteX1" fmla="*/ 51827 w 8645"/>
                <a:gd name="connsiteY1" fmla="*/ 164 h 252071"/>
              </a:gdLst>
              <a:ahLst/>
              <a:cxnLst>
                <a:cxn ang="0">
                  <a:pos x="connsiteX0" y="connsiteY0"/>
                </a:cxn>
                <a:cxn ang="0">
                  <a:pos x="connsiteX1" y="connsiteY1"/>
                </a:cxn>
              </a:cxnLst>
              <a:rect l="l" t="t" r="r" b="b"/>
              <a:pathLst>
                <a:path w="8645" h="252071">
                  <a:moveTo>
                    <a:pt x="51827" y="252235"/>
                  </a:moveTo>
                  <a:lnTo>
                    <a:pt x="5182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81" name="Freeform 680">
              <a:extLst>
                <a:ext uri="{FF2B5EF4-FFF2-40B4-BE49-F238E27FC236}">
                  <a16:creationId xmlns:a16="http://schemas.microsoft.com/office/drawing/2014/main" id="{9BDFB93B-F4C6-4A4F-B7BC-09D4399964E2}"/>
                </a:ext>
              </a:extLst>
            </p:cNvPr>
            <p:cNvSpPr/>
            <p:nvPr/>
          </p:nvSpPr>
          <p:spPr>
            <a:xfrm>
              <a:off x="450719597" y="2438871"/>
              <a:ext cx="8645" cy="252071"/>
            </a:xfrm>
            <a:custGeom>
              <a:avLst/>
              <a:gdLst>
                <a:gd name="connsiteX0" fmla="*/ 51926 w 8645"/>
                <a:gd name="connsiteY0" fmla="*/ 252235 h 252071"/>
                <a:gd name="connsiteX1" fmla="*/ 51926 w 8645"/>
                <a:gd name="connsiteY1" fmla="*/ 164 h 252071"/>
              </a:gdLst>
              <a:ahLst/>
              <a:cxnLst>
                <a:cxn ang="0">
                  <a:pos x="connsiteX0" y="connsiteY0"/>
                </a:cxn>
                <a:cxn ang="0">
                  <a:pos x="connsiteX1" y="connsiteY1"/>
                </a:cxn>
              </a:cxnLst>
              <a:rect l="l" t="t" r="r" b="b"/>
              <a:pathLst>
                <a:path w="8645" h="252071">
                  <a:moveTo>
                    <a:pt x="51926" y="252235"/>
                  </a:moveTo>
                  <a:lnTo>
                    <a:pt x="5192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82" name="Freeform 681">
              <a:extLst>
                <a:ext uri="{FF2B5EF4-FFF2-40B4-BE49-F238E27FC236}">
                  <a16:creationId xmlns:a16="http://schemas.microsoft.com/office/drawing/2014/main" id="{EE65F997-11F2-184D-8A58-A6D5BC56034C}"/>
                </a:ext>
              </a:extLst>
            </p:cNvPr>
            <p:cNvSpPr/>
            <p:nvPr/>
          </p:nvSpPr>
          <p:spPr>
            <a:xfrm>
              <a:off x="451577268" y="2438871"/>
              <a:ext cx="8645" cy="252071"/>
            </a:xfrm>
            <a:custGeom>
              <a:avLst/>
              <a:gdLst>
                <a:gd name="connsiteX0" fmla="*/ 52026 w 8645"/>
                <a:gd name="connsiteY0" fmla="*/ 252235 h 252071"/>
                <a:gd name="connsiteX1" fmla="*/ 52026 w 8645"/>
                <a:gd name="connsiteY1" fmla="*/ 164 h 252071"/>
              </a:gdLst>
              <a:ahLst/>
              <a:cxnLst>
                <a:cxn ang="0">
                  <a:pos x="connsiteX0" y="connsiteY0"/>
                </a:cxn>
                <a:cxn ang="0">
                  <a:pos x="connsiteX1" y="connsiteY1"/>
                </a:cxn>
              </a:cxnLst>
              <a:rect l="l" t="t" r="r" b="b"/>
              <a:pathLst>
                <a:path w="8645" h="252071">
                  <a:moveTo>
                    <a:pt x="52026" y="252235"/>
                  </a:moveTo>
                  <a:lnTo>
                    <a:pt x="5202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83" name="Freeform 682">
              <a:extLst>
                <a:ext uri="{FF2B5EF4-FFF2-40B4-BE49-F238E27FC236}">
                  <a16:creationId xmlns:a16="http://schemas.microsoft.com/office/drawing/2014/main" id="{27AA0DE0-EDAF-7B40-BD8E-2D3E59830962}"/>
                </a:ext>
              </a:extLst>
            </p:cNvPr>
            <p:cNvSpPr/>
            <p:nvPr/>
          </p:nvSpPr>
          <p:spPr>
            <a:xfrm>
              <a:off x="452434940" y="2438871"/>
              <a:ext cx="8645" cy="252071"/>
            </a:xfrm>
            <a:custGeom>
              <a:avLst/>
              <a:gdLst>
                <a:gd name="connsiteX0" fmla="*/ 52125 w 8645"/>
                <a:gd name="connsiteY0" fmla="*/ 252235 h 252071"/>
                <a:gd name="connsiteX1" fmla="*/ 52125 w 8645"/>
                <a:gd name="connsiteY1" fmla="*/ 164 h 252071"/>
              </a:gdLst>
              <a:ahLst/>
              <a:cxnLst>
                <a:cxn ang="0">
                  <a:pos x="connsiteX0" y="connsiteY0"/>
                </a:cxn>
                <a:cxn ang="0">
                  <a:pos x="connsiteX1" y="connsiteY1"/>
                </a:cxn>
              </a:cxnLst>
              <a:rect l="l" t="t" r="r" b="b"/>
              <a:pathLst>
                <a:path w="8645" h="252071">
                  <a:moveTo>
                    <a:pt x="52125" y="252235"/>
                  </a:moveTo>
                  <a:lnTo>
                    <a:pt x="5212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84" name="Freeform 683">
              <a:extLst>
                <a:ext uri="{FF2B5EF4-FFF2-40B4-BE49-F238E27FC236}">
                  <a16:creationId xmlns:a16="http://schemas.microsoft.com/office/drawing/2014/main" id="{0F70909C-8FF9-8744-88AE-2460C88D227F}"/>
                </a:ext>
              </a:extLst>
            </p:cNvPr>
            <p:cNvSpPr/>
            <p:nvPr/>
          </p:nvSpPr>
          <p:spPr>
            <a:xfrm>
              <a:off x="453292612" y="2438871"/>
              <a:ext cx="8645" cy="252071"/>
            </a:xfrm>
            <a:custGeom>
              <a:avLst/>
              <a:gdLst>
                <a:gd name="connsiteX0" fmla="*/ 52224 w 8645"/>
                <a:gd name="connsiteY0" fmla="*/ 252235 h 252071"/>
                <a:gd name="connsiteX1" fmla="*/ 52224 w 8645"/>
                <a:gd name="connsiteY1" fmla="*/ 164 h 252071"/>
              </a:gdLst>
              <a:ahLst/>
              <a:cxnLst>
                <a:cxn ang="0">
                  <a:pos x="connsiteX0" y="connsiteY0"/>
                </a:cxn>
                <a:cxn ang="0">
                  <a:pos x="connsiteX1" y="connsiteY1"/>
                </a:cxn>
              </a:cxnLst>
              <a:rect l="l" t="t" r="r" b="b"/>
              <a:pathLst>
                <a:path w="8645" h="252071">
                  <a:moveTo>
                    <a:pt x="52224" y="252235"/>
                  </a:moveTo>
                  <a:lnTo>
                    <a:pt x="5222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85" name="Freeform 684">
              <a:extLst>
                <a:ext uri="{FF2B5EF4-FFF2-40B4-BE49-F238E27FC236}">
                  <a16:creationId xmlns:a16="http://schemas.microsoft.com/office/drawing/2014/main" id="{B3735B88-99EA-F448-A0AB-48815AD7F951}"/>
                </a:ext>
              </a:extLst>
            </p:cNvPr>
            <p:cNvSpPr/>
            <p:nvPr/>
          </p:nvSpPr>
          <p:spPr>
            <a:xfrm>
              <a:off x="454150284" y="2438871"/>
              <a:ext cx="8645" cy="252071"/>
            </a:xfrm>
            <a:custGeom>
              <a:avLst/>
              <a:gdLst>
                <a:gd name="connsiteX0" fmla="*/ 52323 w 8645"/>
                <a:gd name="connsiteY0" fmla="*/ 252235 h 252071"/>
                <a:gd name="connsiteX1" fmla="*/ 52323 w 8645"/>
                <a:gd name="connsiteY1" fmla="*/ 164 h 252071"/>
              </a:gdLst>
              <a:ahLst/>
              <a:cxnLst>
                <a:cxn ang="0">
                  <a:pos x="connsiteX0" y="connsiteY0"/>
                </a:cxn>
                <a:cxn ang="0">
                  <a:pos x="connsiteX1" y="connsiteY1"/>
                </a:cxn>
              </a:cxnLst>
              <a:rect l="l" t="t" r="r" b="b"/>
              <a:pathLst>
                <a:path w="8645" h="252071">
                  <a:moveTo>
                    <a:pt x="52323" y="252235"/>
                  </a:moveTo>
                  <a:lnTo>
                    <a:pt x="5232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86" name="Freeform 685">
              <a:extLst>
                <a:ext uri="{FF2B5EF4-FFF2-40B4-BE49-F238E27FC236}">
                  <a16:creationId xmlns:a16="http://schemas.microsoft.com/office/drawing/2014/main" id="{479556D9-F589-A549-8C8C-A1F45C94774F}"/>
                </a:ext>
              </a:extLst>
            </p:cNvPr>
            <p:cNvSpPr/>
            <p:nvPr/>
          </p:nvSpPr>
          <p:spPr>
            <a:xfrm>
              <a:off x="455007956" y="2438871"/>
              <a:ext cx="8645" cy="252071"/>
            </a:xfrm>
            <a:custGeom>
              <a:avLst/>
              <a:gdLst>
                <a:gd name="connsiteX0" fmla="*/ 52422 w 8645"/>
                <a:gd name="connsiteY0" fmla="*/ 252235 h 252071"/>
                <a:gd name="connsiteX1" fmla="*/ 52422 w 8645"/>
                <a:gd name="connsiteY1" fmla="*/ 164 h 252071"/>
              </a:gdLst>
              <a:ahLst/>
              <a:cxnLst>
                <a:cxn ang="0">
                  <a:pos x="connsiteX0" y="connsiteY0"/>
                </a:cxn>
                <a:cxn ang="0">
                  <a:pos x="connsiteX1" y="connsiteY1"/>
                </a:cxn>
              </a:cxnLst>
              <a:rect l="l" t="t" r="r" b="b"/>
              <a:pathLst>
                <a:path w="8645" h="252071">
                  <a:moveTo>
                    <a:pt x="52422" y="252235"/>
                  </a:moveTo>
                  <a:lnTo>
                    <a:pt x="5242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87" name="Freeform 686">
              <a:extLst>
                <a:ext uri="{FF2B5EF4-FFF2-40B4-BE49-F238E27FC236}">
                  <a16:creationId xmlns:a16="http://schemas.microsoft.com/office/drawing/2014/main" id="{63806925-4EEB-B140-A6FE-96E9698476FB}"/>
                </a:ext>
              </a:extLst>
            </p:cNvPr>
            <p:cNvSpPr/>
            <p:nvPr/>
          </p:nvSpPr>
          <p:spPr>
            <a:xfrm>
              <a:off x="455865628" y="2438871"/>
              <a:ext cx="8645" cy="252071"/>
            </a:xfrm>
            <a:custGeom>
              <a:avLst/>
              <a:gdLst>
                <a:gd name="connsiteX0" fmla="*/ 52522 w 8645"/>
                <a:gd name="connsiteY0" fmla="*/ 252235 h 252071"/>
                <a:gd name="connsiteX1" fmla="*/ 52522 w 8645"/>
                <a:gd name="connsiteY1" fmla="*/ 164 h 252071"/>
              </a:gdLst>
              <a:ahLst/>
              <a:cxnLst>
                <a:cxn ang="0">
                  <a:pos x="connsiteX0" y="connsiteY0"/>
                </a:cxn>
                <a:cxn ang="0">
                  <a:pos x="connsiteX1" y="connsiteY1"/>
                </a:cxn>
              </a:cxnLst>
              <a:rect l="l" t="t" r="r" b="b"/>
              <a:pathLst>
                <a:path w="8645" h="252071">
                  <a:moveTo>
                    <a:pt x="52522" y="252235"/>
                  </a:moveTo>
                  <a:lnTo>
                    <a:pt x="5252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88" name="Freeform 687">
              <a:extLst>
                <a:ext uri="{FF2B5EF4-FFF2-40B4-BE49-F238E27FC236}">
                  <a16:creationId xmlns:a16="http://schemas.microsoft.com/office/drawing/2014/main" id="{A692C0C8-C089-534B-9ABA-56C2F3C47256}"/>
                </a:ext>
              </a:extLst>
            </p:cNvPr>
            <p:cNvSpPr/>
            <p:nvPr/>
          </p:nvSpPr>
          <p:spPr>
            <a:xfrm>
              <a:off x="456723300" y="2438871"/>
              <a:ext cx="8645" cy="252071"/>
            </a:xfrm>
            <a:custGeom>
              <a:avLst/>
              <a:gdLst>
                <a:gd name="connsiteX0" fmla="*/ 52621 w 8645"/>
                <a:gd name="connsiteY0" fmla="*/ 252235 h 252071"/>
                <a:gd name="connsiteX1" fmla="*/ 52621 w 8645"/>
                <a:gd name="connsiteY1" fmla="*/ 164 h 252071"/>
              </a:gdLst>
              <a:ahLst/>
              <a:cxnLst>
                <a:cxn ang="0">
                  <a:pos x="connsiteX0" y="connsiteY0"/>
                </a:cxn>
                <a:cxn ang="0">
                  <a:pos x="connsiteX1" y="connsiteY1"/>
                </a:cxn>
              </a:cxnLst>
              <a:rect l="l" t="t" r="r" b="b"/>
              <a:pathLst>
                <a:path w="8645" h="252071">
                  <a:moveTo>
                    <a:pt x="52621" y="252235"/>
                  </a:moveTo>
                  <a:lnTo>
                    <a:pt x="5262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89" name="Freeform 688">
              <a:extLst>
                <a:ext uri="{FF2B5EF4-FFF2-40B4-BE49-F238E27FC236}">
                  <a16:creationId xmlns:a16="http://schemas.microsoft.com/office/drawing/2014/main" id="{48247DF7-E8D7-F44F-AA0B-92158E57B89A}"/>
                </a:ext>
              </a:extLst>
            </p:cNvPr>
            <p:cNvSpPr/>
            <p:nvPr/>
          </p:nvSpPr>
          <p:spPr>
            <a:xfrm>
              <a:off x="457580972" y="2438871"/>
              <a:ext cx="8645" cy="252071"/>
            </a:xfrm>
            <a:custGeom>
              <a:avLst/>
              <a:gdLst>
                <a:gd name="connsiteX0" fmla="*/ 52720 w 8645"/>
                <a:gd name="connsiteY0" fmla="*/ 252235 h 252071"/>
                <a:gd name="connsiteX1" fmla="*/ 52720 w 8645"/>
                <a:gd name="connsiteY1" fmla="*/ 164 h 252071"/>
              </a:gdLst>
              <a:ahLst/>
              <a:cxnLst>
                <a:cxn ang="0">
                  <a:pos x="connsiteX0" y="connsiteY0"/>
                </a:cxn>
                <a:cxn ang="0">
                  <a:pos x="connsiteX1" y="connsiteY1"/>
                </a:cxn>
              </a:cxnLst>
              <a:rect l="l" t="t" r="r" b="b"/>
              <a:pathLst>
                <a:path w="8645" h="252071">
                  <a:moveTo>
                    <a:pt x="52720" y="252235"/>
                  </a:moveTo>
                  <a:lnTo>
                    <a:pt x="5272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90" name="Freeform 689">
              <a:extLst>
                <a:ext uri="{FF2B5EF4-FFF2-40B4-BE49-F238E27FC236}">
                  <a16:creationId xmlns:a16="http://schemas.microsoft.com/office/drawing/2014/main" id="{5D440C8B-13B3-7549-9018-AC94D9F44DBB}"/>
                </a:ext>
              </a:extLst>
            </p:cNvPr>
            <p:cNvSpPr/>
            <p:nvPr/>
          </p:nvSpPr>
          <p:spPr>
            <a:xfrm>
              <a:off x="458438644" y="2438871"/>
              <a:ext cx="8645" cy="252071"/>
            </a:xfrm>
            <a:custGeom>
              <a:avLst/>
              <a:gdLst>
                <a:gd name="connsiteX0" fmla="*/ 52819 w 8645"/>
                <a:gd name="connsiteY0" fmla="*/ 252235 h 252071"/>
                <a:gd name="connsiteX1" fmla="*/ 52819 w 8645"/>
                <a:gd name="connsiteY1" fmla="*/ 164 h 252071"/>
              </a:gdLst>
              <a:ahLst/>
              <a:cxnLst>
                <a:cxn ang="0">
                  <a:pos x="connsiteX0" y="connsiteY0"/>
                </a:cxn>
                <a:cxn ang="0">
                  <a:pos x="connsiteX1" y="connsiteY1"/>
                </a:cxn>
              </a:cxnLst>
              <a:rect l="l" t="t" r="r" b="b"/>
              <a:pathLst>
                <a:path w="8645" h="252071">
                  <a:moveTo>
                    <a:pt x="52819" y="252235"/>
                  </a:moveTo>
                  <a:lnTo>
                    <a:pt x="5281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91" name="Freeform 690">
              <a:extLst>
                <a:ext uri="{FF2B5EF4-FFF2-40B4-BE49-F238E27FC236}">
                  <a16:creationId xmlns:a16="http://schemas.microsoft.com/office/drawing/2014/main" id="{3E6E4E0A-10C2-F946-8EEC-4F3F2AA3B3AC}"/>
                </a:ext>
              </a:extLst>
            </p:cNvPr>
            <p:cNvSpPr/>
            <p:nvPr/>
          </p:nvSpPr>
          <p:spPr>
            <a:xfrm>
              <a:off x="459296316" y="2438871"/>
              <a:ext cx="8645" cy="252071"/>
            </a:xfrm>
            <a:custGeom>
              <a:avLst/>
              <a:gdLst>
                <a:gd name="connsiteX0" fmla="*/ 52918 w 8645"/>
                <a:gd name="connsiteY0" fmla="*/ 252235 h 252071"/>
                <a:gd name="connsiteX1" fmla="*/ 52918 w 8645"/>
                <a:gd name="connsiteY1" fmla="*/ 164 h 252071"/>
              </a:gdLst>
              <a:ahLst/>
              <a:cxnLst>
                <a:cxn ang="0">
                  <a:pos x="connsiteX0" y="connsiteY0"/>
                </a:cxn>
                <a:cxn ang="0">
                  <a:pos x="connsiteX1" y="connsiteY1"/>
                </a:cxn>
              </a:cxnLst>
              <a:rect l="l" t="t" r="r" b="b"/>
              <a:pathLst>
                <a:path w="8645" h="252071">
                  <a:moveTo>
                    <a:pt x="52918" y="252235"/>
                  </a:moveTo>
                  <a:lnTo>
                    <a:pt x="5291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92" name="Freeform 691">
              <a:extLst>
                <a:ext uri="{FF2B5EF4-FFF2-40B4-BE49-F238E27FC236}">
                  <a16:creationId xmlns:a16="http://schemas.microsoft.com/office/drawing/2014/main" id="{643023C3-33D6-534D-B6DC-44394F42AFEA}"/>
                </a:ext>
              </a:extLst>
            </p:cNvPr>
            <p:cNvSpPr/>
            <p:nvPr/>
          </p:nvSpPr>
          <p:spPr>
            <a:xfrm>
              <a:off x="460153988" y="2438871"/>
              <a:ext cx="8645" cy="252071"/>
            </a:xfrm>
            <a:custGeom>
              <a:avLst/>
              <a:gdLst>
                <a:gd name="connsiteX0" fmla="*/ 53018 w 8645"/>
                <a:gd name="connsiteY0" fmla="*/ 252235 h 252071"/>
                <a:gd name="connsiteX1" fmla="*/ 53018 w 8645"/>
                <a:gd name="connsiteY1" fmla="*/ 164 h 252071"/>
              </a:gdLst>
              <a:ahLst/>
              <a:cxnLst>
                <a:cxn ang="0">
                  <a:pos x="connsiteX0" y="connsiteY0"/>
                </a:cxn>
                <a:cxn ang="0">
                  <a:pos x="connsiteX1" y="connsiteY1"/>
                </a:cxn>
              </a:cxnLst>
              <a:rect l="l" t="t" r="r" b="b"/>
              <a:pathLst>
                <a:path w="8645" h="252071">
                  <a:moveTo>
                    <a:pt x="53018" y="252235"/>
                  </a:moveTo>
                  <a:lnTo>
                    <a:pt x="5301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93" name="Freeform 692">
              <a:extLst>
                <a:ext uri="{FF2B5EF4-FFF2-40B4-BE49-F238E27FC236}">
                  <a16:creationId xmlns:a16="http://schemas.microsoft.com/office/drawing/2014/main" id="{632A6AA2-468E-C245-884E-7E1E48CBFC8D}"/>
                </a:ext>
              </a:extLst>
            </p:cNvPr>
            <p:cNvSpPr/>
            <p:nvPr/>
          </p:nvSpPr>
          <p:spPr>
            <a:xfrm>
              <a:off x="461011660" y="2438871"/>
              <a:ext cx="8645" cy="252071"/>
            </a:xfrm>
            <a:custGeom>
              <a:avLst/>
              <a:gdLst>
                <a:gd name="connsiteX0" fmla="*/ 53117 w 8645"/>
                <a:gd name="connsiteY0" fmla="*/ 252235 h 252071"/>
                <a:gd name="connsiteX1" fmla="*/ 53117 w 8645"/>
                <a:gd name="connsiteY1" fmla="*/ 164 h 252071"/>
              </a:gdLst>
              <a:ahLst/>
              <a:cxnLst>
                <a:cxn ang="0">
                  <a:pos x="connsiteX0" y="connsiteY0"/>
                </a:cxn>
                <a:cxn ang="0">
                  <a:pos x="connsiteX1" y="connsiteY1"/>
                </a:cxn>
              </a:cxnLst>
              <a:rect l="l" t="t" r="r" b="b"/>
              <a:pathLst>
                <a:path w="8645" h="252071">
                  <a:moveTo>
                    <a:pt x="53117" y="252235"/>
                  </a:moveTo>
                  <a:lnTo>
                    <a:pt x="5311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94" name="Freeform 693">
              <a:extLst>
                <a:ext uri="{FF2B5EF4-FFF2-40B4-BE49-F238E27FC236}">
                  <a16:creationId xmlns:a16="http://schemas.microsoft.com/office/drawing/2014/main" id="{6C2D4987-DB39-7B42-81F7-681BBA93A6B6}"/>
                </a:ext>
              </a:extLst>
            </p:cNvPr>
            <p:cNvSpPr/>
            <p:nvPr/>
          </p:nvSpPr>
          <p:spPr>
            <a:xfrm>
              <a:off x="461869332" y="2438871"/>
              <a:ext cx="8645" cy="252071"/>
            </a:xfrm>
            <a:custGeom>
              <a:avLst/>
              <a:gdLst>
                <a:gd name="connsiteX0" fmla="*/ 53216 w 8645"/>
                <a:gd name="connsiteY0" fmla="*/ 252235 h 252071"/>
                <a:gd name="connsiteX1" fmla="*/ 53216 w 8645"/>
                <a:gd name="connsiteY1" fmla="*/ 164 h 252071"/>
              </a:gdLst>
              <a:ahLst/>
              <a:cxnLst>
                <a:cxn ang="0">
                  <a:pos x="connsiteX0" y="connsiteY0"/>
                </a:cxn>
                <a:cxn ang="0">
                  <a:pos x="connsiteX1" y="connsiteY1"/>
                </a:cxn>
              </a:cxnLst>
              <a:rect l="l" t="t" r="r" b="b"/>
              <a:pathLst>
                <a:path w="8645" h="252071">
                  <a:moveTo>
                    <a:pt x="53216" y="252235"/>
                  </a:moveTo>
                  <a:lnTo>
                    <a:pt x="5321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95" name="Freeform 694">
              <a:extLst>
                <a:ext uri="{FF2B5EF4-FFF2-40B4-BE49-F238E27FC236}">
                  <a16:creationId xmlns:a16="http://schemas.microsoft.com/office/drawing/2014/main" id="{C8F37BFC-7419-F54A-9DDD-33004148312E}"/>
                </a:ext>
              </a:extLst>
            </p:cNvPr>
            <p:cNvSpPr/>
            <p:nvPr/>
          </p:nvSpPr>
          <p:spPr>
            <a:xfrm>
              <a:off x="462727003" y="2438871"/>
              <a:ext cx="8645" cy="252071"/>
            </a:xfrm>
            <a:custGeom>
              <a:avLst/>
              <a:gdLst>
                <a:gd name="connsiteX0" fmla="*/ 53315 w 8645"/>
                <a:gd name="connsiteY0" fmla="*/ 252235 h 252071"/>
                <a:gd name="connsiteX1" fmla="*/ 53315 w 8645"/>
                <a:gd name="connsiteY1" fmla="*/ 164 h 252071"/>
              </a:gdLst>
              <a:ahLst/>
              <a:cxnLst>
                <a:cxn ang="0">
                  <a:pos x="connsiteX0" y="connsiteY0"/>
                </a:cxn>
                <a:cxn ang="0">
                  <a:pos x="connsiteX1" y="connsiteY1"/>
                </a:cxn>
              </a:cxnLst>
              <a:rect l="l" t="t" r="r" b="b"/>
              <a:pathLst>
                <a:path w="8645" h="252071">
                  <a:moveTo>
                    <a:pt x="53315" y="252235"/>
                  </a:moveTo>
                  <a:lnTo>
                    <a:pt x="5331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96" name="Freeform 695">
              <a:extLst>
                <a:ext uri="{FF2B5EF4-FFF2-40B4-BE49-F238E27FC236}">
                  <a16:creationId xmlns:a16="http://schemas.microsoft.com/office/drawing/2014/main" id="{A4539AC5-12B1-9348-A6E7-14F62B27D938}"/>
                </a:ext>
              </a:extLst>
            </p:cNvPr>
            <p:cNvSpPr/>
            <p:nvPr/>
          </p:nvSpPr>
          <p:spPr>
            <a:xfrm>
              <a:off x="463584675" y="2438871"/>
              <a:ext cx="8645" cy="252071"/>
            </a:xfrm>
            <a:custGeom>
              <a:avLst/>
              <a:gdLst>
                <a:gd name="connsiteX0" fmla="*/ 53414 w 8645"/>
                <a:gd name="connsiteY0" fmla="*/ 252235 h 252071"/>
                <a:gd name="connsiteX1" fmla="*/ 53414 w 8645"/>
                <a:gd name="connsiteY1" fmla="*/ 164 h 252071"/>
              </a:gdLst>
              <a:ahLst/>
              <a:cxnLst>
                <a:cxn ang="0">
                  <a:pos x="connsiteX0" y="connsiteY0"/>
                </a:cxn>
                <a:cxn ang="0">
                  <a:pos x="connsiteX1" y="connsiteY1"/>
                </a:cxn>
              </a:cxnLst>
              <a:rect l="l" t="t" r="r" b="b"/>
              <a:pathLst>
                <a:path w="8645" h="252071">
                  <a:moveTo>
                    <a:pt x="53414" y="252235"/>
                  </a:moveTo>
                  <a:lnTo>
                    <a:pt x="5341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97" name="Freeform 696">
              <a:extLst>
                <a:ext uri="{FF2B5EF4-FFF2-40B4-BE49-F238E27FC236}">
                  <a16:creationId xmlns:a16="http://schemas.microsoft.com/office/drawing/2014/main" id="{69002C97-E627-AD40-BC22-0E96B5EA0029}"/>
                </a:ext>
              </a:extLst>
            </p:cNvPr>
            <p:cNvSpPr/>
            <p:nvPr/>
          </p:nvSpPr>
          <p:spPr>
            <a:xfrm>
              <a:off x="464442347" y="2438871"/>
              <a:ext cx="8645" cy="252071"/>
            </a:xfrm>
            <a:custGeom>
              <a:avLst/>
              <a:gdLst>
                <a:gd name="connsiteX0" fmla="*/ 53514 w 8645"/>
                <a:gd name="connsiteY0" fmla="*/ 252235 h 252071"/>
                <a:gd name="connsiteX1" fmla="*/ 53514 w 8645"/>
                <a:gd name="connsiteY1" fmla="*/ 164 h 252071"/>
              </a:gdLst>
              <a:ahLst/>
              <a:cxnLst>
                <a:cxn ang="0">
                  <a:pos x="connsiteX0" y="connsiteY0"/>
                </a:cxn>
                <a:cxn ang="0">
                  <a:pos x="connsiteX1" y="connsiteY1"/>
                </a:cxn>
              </a:cxnLst>
              <a:rect l="l" t="t" r="r" b="b"/>
              <a:pathLst>
                <a:path w="8645" h="252071">
                  <a:moveTo>
                    <a:pt x="53514" y="252235"/>
                  </a:moveTo>
                  <a:lnTo>
                    <a:pt x="5351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98" name="Freeform 697">
              <a:extLst>
                <a:ext uri="{FF2B5EF4-FFF2-40B4-BE49-F238E27FC236}">
                  <a16:creationId xmlns:a16="http://schemas.microsoft.com/office/drawing/2014/main" id="{62C0B788-9FA1-B54D-8214-25F7A56A9834}"/>
                </a:ext>
              </a:extLst>
            </p:cNvPr>
            <p:cNvSpPr/>
            <p:nvPr/>
          </p:nvSpPr>
          <p:spPr>
            <a:xfrm>
              <a:off x="465300019" y="2438871"/>
              <a:ext cx="8645" cy="252071"/>
            </a:xfrm>
            <a:custGeom>
              <a:avLst/>
              <a:gdLst>
                <a:gd name="connsiteX0" fmla="*/ 53613 w 8645"/>
                <a:gd name="connsiteY0" fmla="*/ 252235 h 252071"/>
                <a:gd name="connsiteX1" fmla="*/ 53613 w 8645"/>
                <a:gd name="connsiteY1" fmla="*/ 164 h 252071"/>
              </a:gdLst>
              <a:ahLst/>
              <a:cxnLst>
                <a:cxn ang="0">
                  <a:pos x="connsiteX0" y="connsiteY0"/>
                </a:cxn>
                <a:cxn ang="0">
                  <a:pos x="connsiteX1" y="connsiteY1"/>
                </a:cxn>
              </a:cxnLst>
              <a:rect l="l" t="t" r="r" b="b"/>
              <a:pathLst>
                <a:path w="8645" h="252071">
                  <a:moveTo>
                    <a:pt x="53613" y="252235"/>
                  </a:moveTo>
                  <a:lnTo>
                    <a:pt x="5361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699" name="Freeform 698">
              <a:extLst>
                <a:ext uri="{FF2B5EF4-FFF2-40B4-BE49-F238E27FC236}">
                  <a16:creationId xmlns:a16="http://schemas.microsoft.com/office/drawing/2014/main" id="{7A5C81EE-3AE8-9441-8BC8-72B42EDF7B07}"/>
                </a:ext>
              </a:extLst>
            </p:cNvPr>
            <p:cNvSpPr/>
            <p:nvPr/>
          </p:nvSpPr>
          <p:spPr>
            <a:xfrm>
              <a:off x="466157691" y="2438871"/>
              <a:ext cx="8645" cy="252071"/>
            </a:xfrm>
            <a:custGeom>
              <a:avLst/>
              <a:gdLst>
                <a:gd name="connsiteX0" fmla="*/ 53712 w 8645"/>
                <a:gd name="connsiteY0" fmla="*/ 252235 h 252071"/>
                <a:gd name="connsiteX1" fmla="*/ 53712 w 8645"/>
                <a:gd name="connsiteY1" fmla="*/ 164 h 252071"/>
              </a:gdLst>
              <a:ahLst/>
              <a:cxnLst>
                <a:cxn ang="0">
                  <a:pos x="connsiteX0" y="connsiteY0"/>
                </a:cxn>
                <a:cxn ang="0">
                  <a:pos x="connsiteX1" y="connsiteY1"/>
                </a:cxn>
              </a:cxnLst>
              <a:rect l="l" t="t" r="r" b="b"/>
              <a:pathLst>
                <a:path w="8645" h="252071">
                  <a:moveTo>
                    <a:pt x="53712" y="252235"/>
                  </a:moveTo>
                  <a:lnTo>
                    <a:pt x="5371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00" name="Freeform 699">
              <a:extLst>
                <a:ext uri="{FF2B5EF4-FFF2-40B4-BE49-F238E27FC236}">
                  <a16:creationId xmlns:a16="http://schemas.microsoft.com/office/drawing/2014/main" id="{DED369DA-BA1E-D34B-8E14-51E777C882D9}"/>
                </a:ext>
              </a:extLst>
            </p:cNvPr>
            <p:cNvSpPr/>
            <p:nvPr/>
          </p:nvSpPr>
          <p:spPr>
            <a:xfrm>
              <a:off x="467015363" y="2438871"/>
              <a:ext cx="8645" cy="252071"/>
            </a:xfrm>
            <a:custGeom>
              <a:avLst/>
              <a:gdLst>
                <a:gd name="connsiteX0" fmla="*/ 53811 w 8645"/>
                <a:gd name="connsiteY0" fmla="*/ 252235 h 252071"/>
                <a:gd name="connsiteX1" fmla="*/ 53811 w 8645"/>
                <a:gd name="connsiteY1" fmla="*/ 164 h 252071"/>
              </a:gdLst>
              <a:ahLst/>
              <a:cxnLst>
                <a:cxn ang="0">
                  <a:pos x="connsiteX0" y="connsiteY0"/>
                </a:cxn>
                <a:cxn ang="0">
                  <a:pos x="connsiteX1" y="connsiteY1"/>
                </a:cxn>
              </a:cxnLst>
              <a:rect l="l" t="t" r="r" b="b"/>
              <a:pathLst>
                <a:path w="8645" h="252071">
                  <a:moveTo>
                    <a:pt x="53811" y="252235"/>
                  </a:moveTo>
                  <a:lnTo>
                    <a:pt x="5381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01" name="Freeform 700">
              <a:extLst>
                <a:ext uri="{FF2B5EF4-FFF2-40B4-BE49-F238E27FC236}">
                  <a16:creationId xmlns:a16="http://schemas.microsoft.com/office/drawing/2014/main" id="{EDA23F74-AF89-C947-A30C-6EBB8BA3803D}"/>
                </a:ext>
              </a:extLst>
            </p:cNvPr>
            <p:cNvSpPr/>
            <p:nvPr/>
          </p:nvSpPr>
          <p:spPr>
            <a:xfrm>
              <a:off x="467873035" y="2438871"/>
              <a:ext cx="8645" cy="252071"/>
            </a:xfrm>
            <a:custGeom>
              <a:avLst/>
              <a:gdLst>
                <a:gd name="connsiteX0" fmla="*/ 53910 w 8645"/>
                <a:gd name="connsiteY0" fmla="*/ 252235 h 252071"/>
                <a:gd name="connsiteX1" fmla="*/ 53910 w 8645"/>
                <a:gd name="connsiteY1" fmla="*/ 164 h 252071"/>
              </a:gdLst>
              <a:ahLst/>
              <a:cxnLst>
                <a:cxn ang="0">
                  <a:pos x="connsiteX0" y="connsiteY0"/>
                </a:cxn>
                <a:cxn ang="0">
                  <a:pos x="connsiteX1" y="connsiteY1"/>
                </a:cxn>
              </a:cxnLst>
              <a:rect l="l" t="t" r="r" b="b"/>
              <a:pathLst>
                <a:path w="8645" h="252071">
                  <a:moveTo>
                    <a:pt x="53910" y="252235"/>
                  </a:moveTo>
                  <a:lnTo>
                    <a:pt x="5391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02" name="Freeform 701">
              <a:extLst>
                <a:ext uri="{FF2B5EF4-FFF2-40B4-BE49-F238E27FC236}">
                  <a16:creationId xmlns:a16="http://schemas.microsoft.com/office/drawing/2014/main" id="{796C5BCB-6BD3-774D-AD7D-387D039C97E2}"/>
                </a:ext>
              </a:extLst>
            </p:cNvPr>
            <p:cNvSpPr/>
            <p:nvPr/>
          </p:nvSpPr>
          <p:spPr>
            <a:xfrm>
              <a:off x="468730707" y="2438871"/>
              <a:ext cx="8645" cy="252071"/>
            </a:xfrm>
            <a:custGeom>
              <a:avLst/>
              <a:gdLst>
                <a:gd name="connsiteX0" fmla="*/ 54010 w 8645"/>
                <a:gd name="connsiteY0" fmla="*/ 252235 h 252071"/>
                <a:gd name="connsiteX1" fmla="*/ 54010 w 8645"/>
                <a:gd name="connsiteY1" fmla="*/ 164 h 252071"/>
              </a:gdLst>
              <a:ahLst/>
              <a:cxnLst>
                <a:cxn ang="0">
                  <a:pos x="connsiteX0" y="connsiteY0"/>
                </a:cxn>
                <a:cxn ang="0">
                  <a:pos x="connsiteX1" y="connsiteY1"/>
                </a:cxn>
              </a:cxnLst>
              <a:rect l="l" t="t" r="r" b="b"/>
              <a:pathLst>
                <a:path w="8645" h="252071">
                  <a:moveTo>
                    <a:pt x="54010" y="252235"/>
                  </a:moveTo>
                  <a:lnTo>
                    <a:pt x="5401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03" name="Freeform 702">
              <a:extLst>
                <a:ext uri="{FF2B5EF4-FFF2-40B4-BE49-F238E27FC236}">
                  <a16:creationId xmlns:a16="http://schemas.microsoft.com/office/drawing/2014/main" id="{05EA4A41-A913-C943-BEA8-8F881D939F9E}"/>
                </a:ext>
              </a:extLst>
            </p:cNvPr>
            <p:cNvSpPr/>
            <p:nvPr/>
          </p:nvSpPr>
          <p:spPr>
            <a:xfrm>
              <a:off x="469588379" y="2438871"/>
              <a:ext cx="8645" cy="252071"/>
            </a:xfrm>
            <a:custGeom>
              <a:avLst/>
              <a:gdLst>
                <a:gd name="connsiteX0" fmla="*/ 54109 w 8645"/>
                <a:gd name="connsiteY0" fmla="*/ 252235 h 252071"/>
                <a:gd name="connsiteX1" fmla="*/ 54109 w 8645"/>
                <a:gd name="connsiteY1" fmla="*/ 164 h 252071"/>
              </a:gdLst>
              <a:ahLst/>
              <a:cxnLst>
                <a:cxn ang="0">
                  <a:pos x="connsiteX0" y="connsiteY0"/>
                </a:cxn>
                <a:cxn ang="0">
                  <a:pos x="connsiteX1" y="connsiteY1"/>
                </a:cxn>
              </a:cxnLst>
              <a:rect l="l" t="t" r="r" b="b"/>
              <a:pathLst>
                <a:path w="8645" h="252071">
                  <a:moveTo>
                    <a:pt x="54109" y="252235"/>
                  </a:moveTo>
                  <a:lnTo>
                    <a:pt x="5410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04" name="Freeform 703">
              <a:extLst>
                <a:ext uri="{FF2B5EF4-FFF2-40B4-BE49-F238E27FC236}">
                  <a16:creationId xmlns:a16="http://schemas.microsoft.com/office/drawing/2014/main" id="{F5BDD0EA-3FE8-2A4B-BA9A-00D45C388AF1}"/>
                </a:ext>
              </a:extLst>
            </p:cNvPr>
            <p:cNvSpPr/>
            <p:nvPr/>
          </p:nvSpPr>
          <p:spPr>
            <a:xfrm>
              <a:off x="470446051" y="2438871"/>
              <a:ext cx="8645" cy="252071"/>
            </a:xfrm>
            <a:custGeom>
              <a:avLst/>
              <a:gdLst>
                <a:gd name="connsiteX0" fmla="*/ 54208 w 8645"/>
                <a:gd name="connsiteY0" fmla="*/ 252235 h 252071"/>
                <a:gd name="connsiteX1" fmla="*/ 54208 w 8645"/>
                <a:gd name="connsiteY1" fmla="*/ 164 h 252071"/>
              </a:gdLst>
              <a:ahLst/>
              <a:cxnLst>
                <a:cxn ang="0">
                  <a:pos x="connsiteX0" y="connsiteY0"/>
                </a:cxn>
                <a:cxn ang="0">
                  <a:pos x="connsiteX1" y="connsiteY1"/>
                </a:cxn>
              </a:cxnLst>
              <a:rect l="l" t="t" r="r" b="b"/>
              <a:pathLst>
                <a:path w="8645" h="252071">
                  <a:moveTo>
                    <a:pt x="54208" y="252235"/>
                  </a:moveTo>
                  <a:lnTo>
                    <a:pt x="5420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05" name="Freeform 704">
              <a:extLst>
                <a:ext uri="{FF2B5EF4-FFF2-40B4-BE49-F238E27FC236}">
                  <a16:creationId xmlns:a16="http://schemas.microsoft.com/office/drawing/2014/main" id="{5F1FC843-6062-504A-9EFB-90C6D2989DAB}"/>
                </a:ext>
              </a:extLst>
            </p:cNvPr>
            <p:cNvSpPr/>
            <p:nvPr/>
          </p:nvSpPr>
          <p:spPr>
            <a:xfrm>
              <a:off x="471303723" y="2438871"/>
              <a:ext cx="8645" cy="252071"/>
            </a:xfrm>
            <a:custGeom>
              <a:avLst/>
              <a:gdLst>
                <a:gd name="connsiteX0" fmla="*/ 54307 w 8645"/>
                <a:gd name="connsiteY0" fmla="*/ 252235 h 252071"/>
                <a:gd name="connsiteX1" fmla="*/ 54307 w 8645"/>
                <a:gd name="connsiteY1" fmla="*/ 164 h 252071"/>
              </a:gdLst>
              <a:ahLst/>
              <a:cxnLst>
                <a:cxn ang="0">
                  <a:pos x="connsiteX0" y="connsiteY0"/>
                </a:cxn>
                <a:cxn ang="0">
                  <a:pos x="connsiteX1" y="connsiteY1"/>
                </a:cxn>
              </a:cxnLst>
              <a:rect l="l" t="t" r="r" b="b"/>
              <a:pathLst>
                <a:path w="8645" h="252071">
                  <a:moveTo>
                    <a:pt x="54307" y="252235"/>
                  </a:moveTo>
                  <a:lnTo>
                    <a:pt x="5430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06" name="Freeform 705">
              <a:extLst>
                <a:ext uri="{FF2B5EF4-FFF2-40B4-BE49-F238E27FC236}">
                  <a16:creationId xmlns:a16="http://schemas.microsoft.com/office/drawing/2014/main" id="{954A633E-8B61-474C-9E23-898C35C15E9B}"/>
                </a:ext>
              </a:extLst>
            </p:cNvPr>
            <p:cNvSpPr/>
            <p:nvPr/>
          </p:nvSpPr>
          <p:spPr>
            <a:xfrm>
              <a:off x="472161395" y="2438871"/>
              <a:ext cx="8645" cy="252071"/>
            </a:xfrm>
            <a:custGeom>
              <a:avLst/>
              <a:gdLst>
                <a:gd name="connsiteX0" fmla="*/ 54406 w 8645"/>
                <a:gd name="connsiteY0" fmla="*/ 252235 h 252071"/>
                <a:gd name="connsiteX1" fmla="*/ 54406 w 8645"/>
                <a:gd name="connsiteY1" fmla="*/ 164 h 252071"/>
              </a:gdLst>
              <a:ahLst/>
              <a:cxnLst>
                <a:cxn ang="0">
                  <a:pos x="connsiteX0" y="connsiteY0"/>
                </a:cxn>
                <a:cxn ang="0">
                  <a:pos x="connsiteX1" y="connsiteY1"/>
                </a:cxn>
              </a:cxnLst>
              <a:rect l="l" t="t" r="r" b="b"/>
              <a:pathLst>
                <a:path w="8645" h="252071">
                  <a:moveTo>
                    <a:pt x="54406" y="252235"/>
                  </a:moveTo>
                  <a:lnTo>
                    <a:pt x="5440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07" name="Freeform 706">
              <a:extLst>
                <a:ext uri="{FF2B5EF4-FFF2-40B4-BE49-F238E27FC236}">
                  <a16:creationId xmlns:a16="http://schemas.microsoft.com/office/drawing/2014/main" id="{E9F6F6A7-5DA1-D843-931F-69BC367CD0B7}"/>
                </a:ext>
              </a:extLst>
            </p:cNvPr>
            <p:cNvSpPr/>
            <p:nvPr/>
          </p:nvSpPr>
          <p:spPr>
            <a:xfrm>
              <a:off x="473019066" y="2438871"/>
              <a:ext cx="8645" cy="252071"/>
            </a:xfrm>
            <a:custGeom>
              <a:avLst/>
              <a:gdLst>
                <a:gd name="connsiteX0" fmla="*/ 54506 w 8645"/>
                <a:gd name="connsiteY0" fmla="*/ 252235 h 252071"/>
                <a:gd name="connsiteX1" fmla="*/ 54506 w 8645"/>
                <a:gd name="connsiteY1" fmla="*/ 164 h 252071"/>
              </a:gdLst>
              <a:ahLst/>
              <a:cxnLst>
                <a:cxn ang="0">
                  <a:pos x="connsiteX0" y="connsiteY0"/>
                </a:cxn>
                <a:cxn ang="0">
                  <a:pos x="connsiteX1" y="connsiteY1"/>
                </a:cxn>
              </a:cxnLst>
              <a:rect l="l" t="t" r="r" b="b"/>
              <a:pathLst>
                <a:path w="8645" h="252071">
                  <a:moveTo>
                    <a:pt x="54506" y="252235"/>
                  </a:moveTo>
                  <a:lnTo>
                    <a:pt x="5450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08" name="Freeform 707">
              <a:extLst>
                <a:ext uri="{FF2B5EF4-FFF2-40B4-BE49-F238E27FC236}">
                  <a16:creationId xmlns:a16="http://schemas.microsoft.com/office/drawing/2014/main" id="{EE69B4A9-A701-DC44-A0AA-5CBA7D2D296B}"/>
                </a:ext>
              </a:extLst>
            </p:cNvPr>
            <p:cNvSpPr/>
            <p:nvPr/>
          </p:nvSpPr>
          <p:spPr>
            <a:xfrm>
              <a:off x="473876738" y="2438871"/>
              <a:ext cx="8645" cy="252071"/>
            </a:xfrm>
            <a:custGeom>
              <a:avLst/>
              <a:gdLst>
                <a:gd name="connsiteX0" fmla="*/ 54605 w 8645"/>
                <a:gd name="connsiteY0" fmla="*/ 252235 h 252071"/>
                <a:gd name="connsiteX1" fmla="*/ 54605 w 8645"/>
                <a:gd name="connsiteY1" fmla="*/ 164 h 252071"/>
              </a:gdLst>
              <a:ahLst/>
              <a:cxnLst>
                <a:cxn ang="0">
                  <a:pos x="connsiteX0" y="connsiteY0"/>
                </a:cxn>
                <a:cxn ang="0">
                  <a:pos x="connsiteX1" y="connsiteY1"/>
                </a:cxn>
              </a:cxnLst>
              <a:rect l="l" t="t" r="r" b="b"/>
              <a:pathLst>
                <a:path w="8645" h="252071">
                  <a:moveTo>
                    <a:pt x="54605" y="252235"/>
                  </a:moveTo>
                  <a:lnTo>
                    <a:pt x="5460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09" name="Freeform 708">
              <a:extLst>
                <a:ext uri="{FF2B5EF4-FFF2-40B4-BE49-F238E27FC236}">
                  <a16:creationId xmlns:a16="http://schemas.microsoft.com/office/drawing/2014/main" id="{6BE88D76-90E4-614D-8B55-4660A7D51BF2}"/>
                </a:ext>
              </a:extLst>
            </p:cNvPr>
            <p:cNvSpPr/>
            <p:nvPr/>
          </p:nvSpPr>
          <p:spPr>
            <a:xfrm>
              <a:off x="474734410" y="2438871"/>
              <a:ext cx="8645" cy="252071"/>
            </a:xfrm>
            <a:custGeom>
              <a:avLst/>
              <a:gdLst>
                <a:gd name="connsiteX0" fmla="*/ 54704 w 8645"/>
                <a:gd name="connsiteY0" fmla="*/ 252235 h 252071"/>
                <a:gd name="connsiteX1" fmla="*/ 54704 w 8645"/>
                <a:gd name="connsiteY1" fmla="*/ 164 h 252071"/>
              </a:gdLst>
              <a:ahLst/>
              <a:cxnLst>
                <a:cxn ang="0">
                  <a:pos x="connsiteX0" y="connsiteY0"/>
                </a:cxn>
                <a:cxn ang="0">
                  <a:pos x="connsiteX1" y="connsiteY1"/>
                </a:cxn>
              </a:cxnLst>
              <a:rect l="l" t="t" r="r" b="b"/>
              <a:pathLst>
                <a:path w="8645" h="252071">
                  <a:moveTo>
                    <a:pt x="54704" y="252235"/>
                  </a:moveTo>
                  <a:lnTo>
                    <a:pt x="5470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10" name="Freeform 709">
              <a:extLst>
                <a:ext uri="{FF2B5EF4-FFF2-40B4-BE49-F238E27FC236}">
                  <a16:creationId xmlns:a16="http://schemas.microsoft.com/office/drawing/2014/main" id="{6FA77B3D-A227-0A4B-90FE-5F7C67158193}"/>
                </a:ext>
              </a:extLst>
            </p:cNvPr>
            <p:cNvSpPr/>
            <p:nvPr/>
          </p:nvSpPr>
          <p:spPr>
            <a:xfrm>
              <a:off x="475592082" y="2438871"/>
              <a:ext cx="8645" cy="252071"/>
            </a:xfrm>
            <a:custGeom>
              <a:avLst/>
              <a:gdLst>
                <a:gd name="connsiteX0" fmla="*/ 54803 w 8645"/>
                <a:gd name="connsiteY0" fmla="*/ 252235 h 252071"/>
                <a:gd name="connsiteX1" fmla="*/ 54803 w 8645"/>
                <a:gd name="connsiteY1" fmla="*/ 164 h 252071"/>
              </a:gdLst>
              <a:ahLst/>
              <a:cxnLst>
                <a:cxn ang="0">
                  <a:pos x="connsiteX0" y="connsiteY0"/>
                </a:cxn>
                <a:cxn ang="0">
                  <a:pos x="connsiteX1" y="connsiteY1"/>
                </a:cxn>
              </a:cxnLst>
              <a:rect l="l" t="t" r="r" b="b"/>
              <a:pathLst>
                <a:path w="8645" h="252071">
                  <a:moveTo>
                    <a:pt x="54803" y="252235"/>
                  </a:moveTo>
                  <a:lnTo>
                    <a:pt x="5480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11" name="Freeform 710">
              <a:extLst>
                <a:ext uri="{FF2B5EF4-FFF2-40B4-BE49-F238E27FC236}">
                  <a16:creationId xmlns:a16="http://schemas.microsoft.com/office/drawing/2014/main" id="{1596AC5E-7FC5-154A-9FE4-D16E879984D9}"/>
                </a:ext>
              </a:extLst>
            </p:cNvPr>
            <p:cNvSpPr/>
            <p:nvPr/>
          </p:nvSpPr>
          <p:spPr>
            <a:xfrm>
              <a:off x="476449754" y="2438871"/>
              <a:ext cx="8645" cy="252071"/>
            </a:xfrm>
            <a:custGeom>
              <a:avLst/>
              <a:gdLst>
                <a:gd name="connsiteX0" fmla="*/ 54902 w 8645"/>
                <a:gd name="connsiteY0" fmla="*/ 252235 h 252071"/>
                <a:gd name="connsiteX1" fmla="*/ 54902 w 8645"/>
                <a:gd name="connsiteY1" fmla="*/ 164 h 252071"/>
              </a:gdLst>
              <a:ahLst/>
              <a:cxnLst>
                <a:cxn ang="0">
                  <a:pos x="connsiteX0" y="connsiteY0"/>
                </a:cxn>
                <a:cxn ang="0">
                  <a:pos x="connsiteX1" y="connsiteY1"/>
                </a:cxn>
              </a:cxnLst>
              <a:rect l="l" t="t" r="r" b="b"/>
              <a:pathLst>
                <a:path w="8645" h="252071">
                  <a:moveTo>
                    <a:pt x="54902" y="252235"/>
                  </a:moveTo>
                  <a:lnTo>
                    <a:pt x="5490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12" name="Freeform 711">
              <a:extLst>
                <a:ext uri="{FF2B5EF4-FFF2-40B4-BE49-F238E27FC236}">
                  <a16:creationId xmlns:a16="http://schemas.microsoft.com/office/drawing/2014/main" id="{CC6CA6D7-9E81-F349-B2BA-BCB9278ADF88}"/>
                </a:ext>
              </a:extLst>
            </p:cNvPr>
            <p:cNvSpPr/>
            <p:nvPr/>
          </p:nvSpPr>
          <p:spPr>
            <a:xfrm>
              <a:off x="477307426" y="2438871"/>
              <a:ext cx="8645" cy="252071"/>
            </a:xfrm>
            <a:custGeom>
              <a:avLst/>
              <a:gdLst>
                <a:gd name="connsiteX0" fmla="*/ 55002 w 8645"/>
                <a:gd name="connsiteY0" fmla="*/ 252235 h 252071"/>
                <a:gd name="connsiteX1" fmla="*/ 55002 w 8645"/>
                <a:gd name="connsiteY1" fmla="*/ 164 h 252071"/>
              </a:gdLst>
              <a:ahLst/>
              <a:cxnLst>
                <a:cxn ang="0">
                  <a:pos x="connsiteX0" y="connsiteY0"/>
                </a:cxn>
                <a:cxn ang="0">
                  <a:pos x="connsiteX1" y="connsiteY1"/>
                </a:cxn>
              </a:cxnLst>
              <a:rect l="l" t="t" r="r" b="b"/>
              <a:pathLst>
                <a:path w="8645" h="252071">
                  <a:moveTo>
                    <a:pt x="55002" y="252235"/>
                  </a:moveTo>
                  <a:lnTo>
                    <a:pt x="5500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13" name="Freeform 712">
              <a:extLst>
                <a:ext uri="{FF2B5EF4-FFF2-40B4-BE49-F238E27FC236}">
                  <a16:creationId xmlns:a16="http://schemas.microsoft.com/office/drawing/2014/main" id="{12F5E7E2-8EAE-E74F-B12E-2B226E989B1E}"/>
                </a:ext>
              </a:extLst>
            </p:cNvPr>
            <p:cNvSpPr/>
            <p:nvPr/>
          </p:nvSpPr>
          <p:spPr>
            <a:xfrm>
              <a:off x="478165098" y="2438871"/>
              <a:ext cx="8645" cy="252071"/>
            </a:xfrm>
            <a:custGeom>
              <a:avLst/>
              <a:gdLst>
                <a:gd name="connsiteX0" fmla="*/ 55101 w 8645"/>
                <a:gd name="connsiteY0" fmla="*/ 252235 h 252071"/>
                <a:gd name="connsiteX1" fmla="*/ 55101 w 8645"/>
                <a:gd name="connsiteY1" fmla="*/ 164 h 252071"/>
              </a:gdLst>
              <a:ahLst/>
              <a:cxnLst>
                <a:cxn ang="0">
                  <a:pos x="connsiteX0" y="connsiteY0"/>
                </a:cxn>
                <a:cxn ang="0">
                  <a:pos x="connsiteX1" y="connsiteY1"/>
                </a:cxn>
              </a:cxnLst>
              <a:rect l="l" t="t" r="r" b="b"/>
              <a:pathLst>
                <a:path w="8645" h="252071">
                  <a:moveTo>
                    <a:pt x="55101" y="252235"/>
                  </a:moveTo>
                  <a:lnTo>
                    <a:pt x="5510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14" name="Freeform 713">
              <a:extLst>
                <a:ext uri="{FF2B5EF4-FFF2-40B4-BE49-F238E27FC236}">
                  <a16:creationId xmlns:a16="http://schemas.microsoft.com/office/drawing/2014/main" id="{6DC48015-7680-5E48-BD9B-C1F8A19E1887}"/>
                </a:ext>
              </a:extLst>
            </p:cNvPr>
            <p:cNvSpPr/>
            <p:nvPr/>
          </p:nvSpPr>
          <p:spPr>
            <a:xfrm>
              <a:off x="479022770" y="2438871"/>
              <a:ext cx="8645" cy="252071"/>
            </a:xfrm>
            <a:custGeom>
              <a:avLst/>
              <a:gdLst>
                <a:gd name="connsiteX0" fmla="*/ 55200 w 8645"/>
                <a:gd name="connsiteY0" fmla="*/ 252235 h 252071"/>
                <a:gd name="connsiteX1" fmla="*/ 55200 w 8645"/>
                <a:gd name="connsiteY1" fmla="*/ 164 h 252071"/>
              </a:gdLst>
              <a:ahLst/>
              <a:cxnLst>
                <a:cxn ang="0">
                  <a:pos x="connsiteX0" y="connsiteY0"/>
                </a:cxn>
                <a:cxn ang="0">
                  <a:pos x="connsiteX1" y="connsiteY1"/>
                </a:cxn>
              </a:cxnLst>
              <a:rect l="l" t="t" r="r" b="b"/>
              <a:pathLst>
                <a:path w="8645" h="252071">
                  <a:moveTo>
                    <a:pt x="55200" y="252235"/>
                  </a:moveTo>
                  <a:lnTo>
                    <a:pt x="5520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15" name="Freeform 714">
              <a:extLst>
                <a:ext uri="{FF2B5EF4-FFF2-40B4-BE49-F238E27FC236}">
                  <a16:creationId xmlns:a16="http://schemas.microsoft.com/office/drawing/2014/main" id="{ADAED918-3022-384B-BDEE-21B159D2B57E}"/>
                </a:ext>
              </a:extLst>
            </p:cNvPr>
            <p:cNvSpPr/>
            <p:nvPr/>
          </p:nvSpPr>
          <p:spPr>
            <a:xfrm>
              <a:off x="479880442" y="2438871"/>
              <a:ext cx="8645" cy="252071"/>
            </a:xfrm>
            <a:custGeom>
              <a:avLst/>
              <a:gdLst>
                <a:gd name="connsiteX0" fmla="*/ 55299 w 8645"/>
                <a:gd name="connsiteY0" fmla="*/ 252235 h 252071"/>
                <a:gd name="connsiteX1" fmla="*/ 55299 w 8645"/>
                <a:gd name="connsiteY1" fmla="*/ 164 h 252071"/>
              </a:gdLst>
              <a:ahLst/>
              <a:cxnLst>
                <a:cxn ang="0">
                  <a:pos x="connsiteX0" y="connsiteY0"/>
                </a:cxn>
                <a:cxn ang="0">
                  <a:pos x="connsiteX1" y="connsiteY1"/>
                </a:cxn>
              </a:cxnLst>
              <a:rect l="l" t="t" r="r" b="b"/>
              <a:pathLst>
                <a:path w="8645" h="252071">
                  <a:moveTo>
                    <a:pt x="55299" y="252235"/>
                  </a:moveTo>
                  <a:lnTo>
                    <a:pt x="5529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16" name="Freeform 715">
              <a:extLst>
                <a:ext uri="{FF2B5EF4-FFF2-40B4-BE49-F238E27FC236}">
                  <a16:creationId xmlns:a16="http://schemas.microsoft.com/office/drawing/2014/main" id="{DB81F37C-AB48-EF4F-886C-60410CA21148}"/>
                </a:ext>
              </a:extLst>
            </p:cNvPr>
            <p:cNvSpPr/>
            <p:nvPr/>
          </p:nvSpPr>
          <p:spPr>
            <a:xfrm>
              <a:off x="480738114" y="2438871"/>
              <a:ext cx="8645" cy="252071"/>
            </a:xfrm>
            <a:custGeom>
              <a:avLst/>
              <a:gdLst>
                <a:gd name="connsiteX0" fmla="*/ 55398 w 8645"/>
                <a:gd name="connsiteY0" fmla="*/ 252235 h 252071"/>
                <a:gd name="connsiteX1" fmla="*/ 55398 w 8645"/>
                <a:gd name="connsiteY1" fmla="*/ 164 h 252071"/>
              </a:gdLst>
              <a:ahLst/>
              <a:cxnLst>
                <a:cxn ang="0">
                  <a:pos x="connsiteX0" y="connsiteY0"/>
                </a:cxn>
                <a:cxn ang="0">
                  <a:pos x="connsiteX1" y="connsiteY1"/>
                </a:cxn>
              </a:cxnLst>
              <a:rect l="l" t="t" r="r" b="b"/>
              <a:pathLst>
                <a:path w="8645" h="252071">
                  <a:moveTo>
                    <a:pt x="55398" y="252235"/>
                  </a:moveTo>
                  <a:lnTo>
                    <a:pt x="5539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17" name="Freeform 716">
              <a:extLst>
                <a:ext uri="{FF2B5EF4-FFF2-40B4-BE49-F238E27FC236}">
                  <a16:creationId xmlns:a16="http://schemas.microsoft.com/office/drawing/2014/main" id="{D5F68C52-3DF5-BD4B-87C5-0CEEDB5D7454}"/>
                </a:ext>
              </a:extLst>
            </p:cNvPr>
            <p:cNvSpPr/>
            <p:nvPr/>
          </p:nvSpPr>
          <p:spPr>
            <a:xfrm>
              <a:off x="481595786" y="2438871"/>
              <a:ext cx="8645" cy="252071"/>
            </a:xfrm>
            <a:custGeom>
              <a:avLst/>
              <a:gdLst>
                <a:gd name="connsiteX0" fmla="*/ 55498 w 8645"/>
                <a:gd name="connsiteY0" fmla="*/ 252235 h 252071"/>
                <a:gd name="connsiteX1" fmla="*/ 55498 w 8645"/>
                <a:gd name="connsiteY1" fmla="*/ 164 h 252071"/>
              </a:gdLst>
              <a:ahLst/>
              <a:cxnLst>
                <a:cxn ang="0">
                  <a:pos x="connsiteX0" y="connsiteY0"/>
                </a:cxn>
                <a:cxn ang="0">
                  <a:pos x="connsiteX1" y="connsiteY1"/>
                </a:cxn>
              </a:cxnLst>
              <a:rect l="l" t="t" r="r" b="b"/>
              <a:pathLst>
                <a:path w="8645" h="252071">
                  <a:moveTo>
                    <a:pt x="55498" y="252235"/>
                  </a:moveTo>
                  <a:lnTo>
                    <a:pt x="5549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18" name="Freeform 717">
              <a:extLst>
                <a:ext uri="{FF2B5EF4-FFF2-40B4-BE49-F238E27FC236}">
                  <a16:creationId xmlns:a16="http://schemas.microsoft.com/office/drawing/2014/main" id="{D247C27A-A974-C945-8E43-2AB35AE24507}"/>
                </a:ext>
              </a:extLst>
            </p:cNvPr>
            <p:cNvSpPr/>
            <p:nvPr/>
          </p:nvSpPr>
          <p:spPr>
            <a:xfrm>
              <a:off x="482453458" y="2438871"/>
              <a:ext cx="8645" cy="252071"/>
            </a:xfrm>
            <a:custGeom>
              <a:avLst/>
              <a:gdLst>
                <a:gd name="connsiteX0" fmla="*/ 55597 w 8645"/>
                <a:gd name="connsiteY0" fmla="*/ 252235 h 252071"/>
                <a:gd name="connsiteX1" fmla="*/ 55597 w 8645"/>
                <a:gd name="connsiteY1" fmla="*/ 164 h 252071"/>
              </a:gdLst>
              <a:ahLst/>
              <a:cxnLst>
                <a:cxn ang="0">
                  <a:pos x="connsiteX0" y="connsiteY0"/>
                </a:cxn>
                <a:cxn ang="0">
                  <a:pos x="connsiteX1" y="connsiteY1"/>
                </a:cxn>
              </a:cxnLst>
              <a:rect l="l" t="t" r="r" b="b"/>
              <a:pathLst>
                <a:path w="8645" h="252071">
                  <a:moveTo>
                    <a:pt x="55597" y="252235"/>
                  </a:moveTo>
                  <a:lnTo>
                    <a:pt x="5559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19" name="Freeform 718">
              <a:extLst>
                <a:ext uri="{FF2B5EF4-FFF2-40B4-BE49-F238E27FC236}">
                  <a16:creationId xmlns:a16="http://schemas.microsoft.com/office/drawing/2014/main" id="{AAA0FFAC-0FFF-1E4E-AD61-65D6A4910D46}"/>
                </a:ext>
              </a:extLst>
            </p:cNvPr>
            <p:cNvSpPr/>
            <p:nvPr/>
          </p:nvSpPr>
          <p:spPr>
            <a:xfrm>
              <a:off x="483311130" y="2438871"/>
              <a:ext cx="8645" cy="252071"/>
            </a:xfrm>
            <a:custGeom>
              <a:avLst/>
              <a:gdLst>
                <a:gd name="connsiteX0" fmla="*/ 55696 w 8645"/>
                <a:gd name="connsiteY0" fmla="*/ 252235 h 252071"/>
                <a:gd name="connsiteX1" fmla="*/ 55696 w 8645"/>
                <a:gd name="connsiteY1" fmla="*/ 164 h 252071"/>
              </a:gdLst>
              <a:ahLst/>
              <a:cxnLst>
                <a:cxn ang="0">
                  <a:pos x="connsiteX0" y="connsiteY0"/>
                </a:cxn>
                <a:cxn ang="0">
                  <a:pos x="connsiteX1" y="connsiteY1"/>
                </a:cxn>
              </a:cxnLst>
              <a:rect l="l" t="t" r="r" b="b"/>
              <a:pathLst>
                <a:path w="8645" h="252071">
                  <a:moveTo>
                    <a:pt x="55696" y="252235"/>
                  </a:moveTo>
                  <a:lnTo>
                    <a:pt x="5569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20" name="Freeform 719">
              <a:extLst>
                <a:ext uri="{FF2B5EF4-FFF2-40B4-BE49-F238E27FC236}">
                  <a16:creationId xmlns:a16="http://schemas.microsoft.com/office/drawing/2014/main" id="{37C82B2D-1D97-514C-B746-55751831A8DB}"/>
                </a:ext>
              </a:extLst>
            </p:cNvPr>
            <p:cNvSpPr/>
            <p:nvPr/>
          </p:nvSpPr>
          <p:spPr>
            <a:xfrm>
              <a:off x="484168801" y="2438871"/>
              <a:ext cx="8645" cy="252071"/>
            </a:xfrm>
            <a:custGeom>
              <a:avLst/>
              <a:gdLst>
                <a:gd name="connsiteX0" fmla="*/ 55795 w 8645"/>
                <a:gd name="connsiteY0" fmla="*/ 252235 h 252071"/>
                <a:gd name="connsiteX1" fmla="*/ 55795 w 8645"/>
                <a:gd name="connsiteY1" fmla="*/ 164 h 252071"/>
              </a:gdLst>
              <a:ahLst/>
              <a:cxnLst>
                <a:cxn ang="0">
                  <a:pos x="connsiteX0" y="connsiteY0"/>
                </a:cxn>
                <a:cxn ang="0">
                  <a:pos x="connsiteX1" y="connsiteY1"/>
                </a:cxn>
              </a:cxnLst>
              <a:rect l="l" t="t" r="r" b="b"/>
              <a:pathLst>
                <a:path w="8645" h="252071">
                  <a:moveTo>
                    <a:pt x="55795" y="252235"/>
                  </a:moveTo>
                  <a:lnTo>
                    <a:pt x="5579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21" name="Freeform 720">
              <a:extLst>
                <a:ext uri="{FF2B5EF4-FFF2-40B4-BE49-F238E27FC236}">
                  <a16:creationId xmlns:a16="http://schemas.microsoft.com/office/drawing/2014/main" id="{B4D14759-B92B-A144-9242-393E5CA60D89}"/>
                </a:ext>
              </a:extLst>
            </p:cNvPr>
            <p:cNvSpPr/>
            <p:nvPr/>
          </p:nvSpPr>
          <p:spPr>
            <a:xfrm>
              <a:off x="485026473" y="2438871"/>
              <a:ext cx="8645" cy="252071"/>
            </a:xfrm>
            <a:custGeom>
              <a:avLst/>
              <a:gdLst>
                <a:gd name="connsiteX0" fmla="*/ 55894 w 8645"/>
                <a:gd name="connsiteY0" fmla="*/ 252235 h 252071"/>
                <a:gd name="connsiteX1" fmla="*/ 55894 w 8645"/>
                <a:gd name="connsiteY1" fmla="*/ 164 h 252071"/>
              </a:gdLst>
              <a:ahLst/>
              <a:cxnLst>
                <a:cxn ang="0">
                  <a:pos x="connsiteX0" y="connsiteY0"/>
                </a:cxn>
                <a:cxn ang="0">
                  <a:pos x="connsiteX1" y="connsiteY1"/>
                </a:cxn>
              </a:cxnLst>
              <a:rect l="l" t="t" r="r" b="b"/>
              <a:pathLst>
                <a:path w="8645" h="252071">
                  <a:moveTo>
                    <a:pt x="55894" y="252235"/>
                  </a:moveTo>
                  <a:lnTo>
                    <a:pt x="5589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22" name="Freeform 721">
              <a:extLst>
                <a:ext uri="{FF2B5EF4-FFF2-40B4-BE49-F238E27FC236}">
                  <a16:creationId xmlns:a16="http://schemas.microsoft.com/office/drawing/2014/main" id="{A65A4BFD-F6C8-0D46-9A67-AEF1171832BD}"/>
                </a:ext>
              </a:extLst>
            </p:cNvPr>
            <p:cNvSpPr/>
            <p:nvPr/>
          </p:nvSpPr>
          <p:spPr>
            <a:xfrm>
              <a:off x="485884145" y="2438871"/>
              <a:ext cx="8645" cy="252071"/>
            </a:xfrm>
            <a:custGeom>
              <a:avLst/>
              <a:gdLst>
                <a:gd name="connsiteX0" fmla="*/ 55994 w 8645"/>
                <a:gd name="connsiteY0" fmla="*/ 252235 h 252071"/>
                <a:gd name="connsiteX1" fmla="*/ 55994 w 8645"/>
                <a:gd name="connsiteY1" fmla="*/ 164 h 252071"/>
              </a:gdLst>
              <a:ahLst/>
              <a:cxnLst>
                <a:cxn ang="0">
                  <a:pos x="connsiteX0" y="connsiteY0"/>
                </a:cxn>
                <a:cxn ang="0">
                  <a:pos x="connsiteX1" y="connsiteY1"/>
                </a:cxn>
              </a:cxnLst>
              <a:rect l="l" t="t" r="r" b="b"/>
              <a:pathLst>
                <a:path w="8645" h="252071">
                  <a:moveTo>
                    <a:pt x="55994" y="252235"/>
                  </a:moveTo>
                  <a:lnTo>
                    <a:pt x="5599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23" name="Freeform 722">
              <a:extLst>
                <a:ext uri="{FF2B5EF4-FFF2-40B4-BE49-F238E27FC236}">
                  <a16:creationId xmlns:a16="http://schemas.microsoft.com/office/drawing/2014/main" id="{AF7F03D0-505C-DA4B-9675-2B5064330592}"/>
                </a:ext>
              </a:extLst>
            </p:cNvPr>
            <p:cNvSpPr/>
            <p:nvPr/>
          </p:nvSpPr>
          <p:spPr>
            <a:xfrm>
              <a:off x="486741817" y="2438871"/>
              <a:ext cx="8645" cy="252071"/>
            </a:xfrm>
            <a:custGeom>
              <a:avLst/>
              <a:gdLst>
                <a:gd name="connsiteX0" fmla="*/ 56093 w 8645"/>
                <a:gd name="connsiteY0" fmla="*/ 252235 h 252071"/>
                <a:gd name="connsiteX1" fmla="*/ 56093 w 8645"/>
                <a:gd name="connsiteY1" fmla="*/ 164 h 252071"/>
              </a:gdLst>
              <a:ahLst/>
              <a:cxnLst>
                <a:cxn ang="0">
                  <a:pos x="connsiteX0" y="connsiteY0"/>
                </a:cxn>
                <a:cxn ang="0">
                  <a:pos x="connsiteX1" y="connsiteY1"/>
                </a:cxn>
              </a:cxnLst>
              <a:rect l="l" t="t" r="r" b="b"/>
              <a:pathLst>
                <a:path w="8645" h="252071">
                  <a:moveTo>
                    <a:pt x="56093" y="252235"/>
                  </a:moveTo>
                  <a:lnTo>
                    <a:pt x="5609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24" name="Freeform 723">
              <a:extLst>
                <a:ext uri="{FF2B5EF4-FFF2-40B4-BE49-F238E27FC236}">
                  <a16:creationId xmlns:a16="http://schemas.microsoft.com/office/drawing/2014/main" id="{2D1D158B-D774-4742-99D8-2E71E3AA8623}"/>
                </a:ext>
              </a:extLst>
            </p:cNvPr>
            <p:cNvSpPr/>
            <p:nvPr/>
          </p:nvSpPr>
          <p:spPr>
            <a:xfrm>
              <a:off x="487599489" y="2438871"/>
              <a:ext cx="8645" cy="252071"/>
            </a:xfrm>
            <a:custGeom>
              <a:avLst/>
              <a:gdLst>
                <a:gd name="connsiteX0" fmla="*/ 56192 w 8645"/>
                <a:gd name="connsiteY0" fmla="*/ 252235 h 252071"/>
                <a:gd name="connsiteX1" fmla="*/ 56192 w 8645"/>
                <a:gd name="connsiteY1" fmla="*/ 164 h 252071"/>
              </a:gdLst>
              <a:ahLst/>
              <a:cxnLst>
                <a:cxn ang="0">
                  <a:pos x="connsiteX0" y="connsiteY0"/>
                </a:cxn>
                <a:cxn ang="0">
                  <a:pos x="connsiteX1" y="connsiteY1"/>
                </a:cxn>
              </a:cxnLst>
              <a:rect l="l" t="t" r="r" b="b"/>
              <a:pathLst>
                <a:path w="8645" h="252071">
                  <a:moveTo>
                    <a:pt x="56192" y="252235"/>
                  </a:moveTo>
                  <a:lnTo>
                    <a:pt x="5619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25" name="Freeform 724">
              <a:extLst>
                <a:ext uri="{FF2B5EF4-FFF2-40B4-BE49-F238E27FC236}">
                  <a16:creationId xmlns:a16="http://schemas.microsoft.com/office/drawing/2014/main" id="{9224C080-EDF7-7C43-A406-3A7D7910683D}"/>
                </a:ext>
              </a:extLst>
            </p:cNvPr>
            <p:cNvSpPr/>
            <p:nvPr/>
          </p:nvSpPr>
          <p:spPr>
            <a:xfrm>
              <a:off x="488457161" y="2438871"/>
              <a:ext cx="8645" cy="252071"/>
            </a:xfrm>
            <a:custGeom>
              <a:avLst/>
              <a:gdLst>
                <a:gd name="connsiteX0" fmla="*/ 56291 w 8645"/>
                <a:gd name="connsiteY0" fmla="*/ 252235 h 252071"/>
                <a:gd name="connsiteX1" fmla="*/ 56291 w 8645"/>
                <a:gd name="connsiteY1" fmla="*/ 164 h 252071"/>
              </a:gdLst>
              <a:ahLst/>
              <a:cxnLst>
                <a:cxn ang="0">
                  <a:pos x="connsiteX0" y="connsiteY0"/>
                </a:cxn>
                <a:cxn ang="0">
                  <a:pos x="connsiteX1" y="connsiteY1"/>
                </a:cxn>
              </a:cxnLst>
              <a:rect l="l" t="t" r="r" b="b"/>
              <a:pathLst>
                <a:path w="8645" h="252071">
                  <a:moveTo>
                    <a:pt x="56291" y="252235"/>
                  </a:moveTo>
                  <a:lnTo>
                    <a:pt x="5629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26" name="Freeform 725">
              <a:extLst>
                <a:ext uri="{FF2B5EF4-FFF2-40B4-BE49-F238E27FC236}">
                  <a16:creationId xmlns:a16="http://schemas.microsoft.com/office/drawing/2014/main" id="{206AB187-D146-7D41-9004-5B1065024723}"/>
                </a:ext>
              </a:extLst>
            </p:cNvPr>
            <p:cNvSpPr/>
            <p:nvPr/>
          </p:nvSpPr>
          <p:spPr>
            <a:xfrm>
              <a:off x="489314833" y="2438871"/>
              <a:ext cx="8645" cy="252071"/>
            </a:xfrm>
            <a:custGeom>
              <a:avLst/>
              <a:gdLst>
                <a:gd name="connsiteX0" fmla="*/ 56390 w 8645"/>
                <a:gd name="connsiteY0" fmla="*/ 252235 h 252071"/>
                <a:gd name="connsiteX1" fmla="*/ 56390 w 8645"/>
                <a:gd name="connsiteY1" fmla="*/ 164 h 252071"/>
              </a:gdLst>
              <a:ahLst/>
              <a:cxnLst>
                <a:cxn ang="0">
                  <a:pos x="connsiteX0" y="connsiteY0"/>
                </a:cxn>
                <a:cxn ang="0">
                  <a:pos x="connsiteX1" y="connsiteY1"/>
                </a:cxn>
              </a:cxnLst>
              <a:rect l="l" t="t" r="r" b="b"/>
              <a:pathLst>
                <a:path w="8645" h="252071">
                  <a:moveTo>
                    <a:pt x="56390" y="252235"/>
                  </a:moveTo>
                  <a:lnTo>
                    <a:pt x="5639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27" name="Freeform 726">
              <a:extLst>
                <a:ext uri="{FF2B5EF4-FFF2-40B4-BE49-F238E27FC236}">
                  <a16:creationId xmlns:a16="http://schemas.microsoft.com/office/drawing/2014/main" id="{C29DBB08-2B7B-6848-B656-9CE63A9F6AEE}"/>
                </a:ext>
              </a:extLst>
            </p:cNvPr>
            <p:cNvSpPr/>
            <p:nvPr/>
          </p:nvSpPr>
          <p:spPr>
            <a:xfrm>
              <a:off x="490172505" y="2438871"/>
              <a:ext cx="8645" cy="252071"/>
            </a:xfrm>
            <a:custGeom>
              <a:avLst/>
              <a:gdLst>
                <a:gd name="connsiteX0" fmla="*/ 56490 w 8645"/>
                <a:gd name="connsiteY0" fmla="*/ 252235 h 252071"/>
                <a:gd name="connsiteX1" fmla="*/ 56490 w 8645"/>
                <a:gd name="connsiteY1" fmla="*/ 164 h 252071"/>
              </a:gdLst>
              <a:ahLst/>
              <a:cxnLst>
                <a:cxn ang="0">
                  <a:pos x="connsiteX0" y="connsiteY0"/>
                </a:cxn>
                <a:cxn ang="0">
                  <a:pos x="connsiteX1" y="connsiteY1"/>
                </a:cxn>
              </a:cxnLst>
              <a:rect l="l" t="t" r="r" b="b"/>
              <a:pathLst>
                <a:path w="8645" h="252071">
                  <a:moveTo>
                    <a:pt x="56490" y="252235"/>
                  </a:moveTo>
                  <a:lnTo>
                    <a:pt x="5649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28" name="Freeform 727">
              <a:extLst>
                <a:ext uri="{FF2B5EF4-FFF2-40B4-BE49-F238E27FC236}">
                  <a16:creationId xmlns:a16="http://schemas.microsoft.com/office/drawing/2014/main" id="{69121697-9A10-2849-BCA7-C4BDF796D4F0}"/>
                </a:ext>
              </a:extLst>
            </p:cNvPr>
            <p:cNvSpPr/>
            <p:nvPr/>
          </p:nvSpPr>
          <p:spPr>
            <a:xfrm>
              <a:off x="491030177" y="2438871"/>
              <a:ext cx="8645" cy="252071"/>
            </a:xfrm>
            <a:custGeom>
              <a:avLst/>
              <a:gdLst>
                <a:gd name="connsiteX0" fmla="*/ 56589 w 8645"/>
                <a:gd name="connsiteY0" fmla="*/ 252235 h 252071"/>
                <a:gd name="connsiteX1" fmla="*/ 56589 w 8645"/>
                <a:gd name="connsiteY1" fmla="*/ 164 h 252071"/>
              </a:gdLst>
              <a:ahLst/>
              <a:cxnLst>
                <a:cxn ang="0">
                  <a:pos x="connsiteX0" y="connsiteY0"/>
                </a:cxn>
                <a:cxn ang="0">
                  <a:pos x="connsiteX1" y="connsiteY1"/>
                </a:cxn>
              </a:cxnLst>
              <a:rect l="l" t="t" r="r" b="b"/>
              <a:pathLst>
                <a:path w="8645" h="252071">
                  <a:moveTo>
                    <a:pt x="56589" y="252235"/>
                  </a:moveTo>
                  <a:lnTo>
                    <a:pt x="5658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29" name="Freeform 728">
              <a:extLst>
                <a:ext uri="{FF2B5EF4-FFF2-40B4-BE49-F238E27FC236}">
                  <a16:creationId xmlns:a16="http://schemas.microsoft.com/office/drawing/2014/main" id="{EAC6B038-4467-CE43-B703-7CB34069324B}"/>
                </a:ext>
              </a:extLst>
            </p:cNvPr>
            <p:cNvSpPr/>
            <p:nvPr/>
          </p:nvSpPr>
          <p:spPr>
            <a:xfrm>
              <a:off x="491887849" y="2438871"/>
              <a:ext cx="8645" cy="252071"/>
            </a:xfrm>
            <a:custGeom>
              <a:avLst/>
              <a:gdLst>
                <a:gd name="connsiteX0" fmla="*/ 56688 w 8645"/>
                <a:gd name="connsiteY0" fmla="*/ 252235 h 252071"/>
                <a:gd name="connsiteX1" fmla="*/ 56688 w 8645"/>
                <a:gd name="connsiteY1" fmla="*/ 164 h 252071"/>
              </a:gdLst>
              <a:ahLst/>
              <a:cxnLst>
                <a:cxn ang="0">
                  <a:pos x="connsiteX0" y="connsiteY0"/>
                </a:cxn>
                <a:cxn ang="0">
                  <a:pos x="connsiteX1" y="connsiteY1"/>
                </a:cxn>
              </a:cxnLst>
              <a:rect l="l" t="t" r="r" b="b"/>
              <a:pathLst>
                <a:path w="8645" h="252071">
                  <a:moveTo>
                    <a:pt x="56688" y="252235"/>
                  </a:moveTo>
                  <a:lnTo>
                    <a:pt x="5668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30" name="Freeform 729">
              <a:extLst>
                <a:ext uri="{FF2B5EF4-FFF2-40B4-BE49-F238E27FC236}">
                  <a16:creationId xmlns:a16="http://schemas.microsoft.com/office/drawing/2014/main" id="{6C9EE4FB-5227-CA4C-AE93-F07151E0D805}"/>
                </a:ext>
              </a:extLst>
            </p:cNvPr>
            <p:cNvSpPr/>
            <p:nvPr/>
          </p:nvSpPr>
          <p:spPr>
            <a:xfrm>
              <a:off x="492745521" y="2438871"/>
              <a:ext cx="8645" cy="252071"/>
            </a:xfrm>
            <a:custGeom>
              <a:avLst/>
              <a:gdLst>
                <a:gd name="connsiteX0" fmla="*/ 56787 w 8645"/>
                <a:gd name="connsiteY0" fmla="*/ 252235 h 252071"/>
                <a:gd name="connsiteX1" fmla="*/ 56787 w 8645"/>
                <a:gd name="connsiteY1" fmla="*/ 164 h 252071"/>
              </a:gdLst>
              <a:ahLst/>
              <a:cxnLst>
                <a:cxn ang="0">
                  <a:pos x="connsiteX0" y="connsiteY0"/>
                </a:cxn>
                <a:cxn ang="0">
                  <a:pos x="connsiteX1" y="connsiteY1"/>
                </a:cxn>
              </a:cxnLst>
              <a:rect l="l" t="t" r="r" b="b"/>
              <a:pathLst>
                <a:path w="8645" h="252071">
                  <a:moveTo>
                    <a:pt x="56787" y="252235"/>
                  </a:moveTo>
                  <a:lnTo>
                    <a:pt x="5678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31" name="Freeform 730">
              <a:extLst>
                <a:ext uri="{FF2B5EF4-FFF2-40B4-BE49-F238E27FC236}">
                  <a16:creationId xmlns:a16="http://schemas.microsoft.com/office/drawing/2014/main" id="{64F7AFCB-5965-CE4D-A0DD-D0512285C454}"/>
                </a:ext>
              </a:extLst>
            </p:cNvPr>
            <p:cNvSpPr/>
            <p:nvPr/>
          </p:nvSpPr>
          <p:spPr>
            <a:xfrm>
              <a:off x="493603193" y="2438871"/>
              <a:ext cx="8645" cy="252071"/>
            </a:xfrm>
            <a:custGeom>
              <a:avLst/>
              <a:gdLst>
                <a:gd name="connsiteX0" fmla="*/ 56886 w 8645"/>
                <a:gd name="connsiteY0" fmla="*/ 252235 h 252071"/>
                <a:gd name="connsiteX1" fmla="*/ 56886 w 8645"/>
                <a:gd name="connsiteY1" fmla="*/ 164 h 252071"/>
              </a:gdLst>
              <a:ahLst/>
              <a:cxnLst>
                <a:cxn ang="0">
                  <a:pos x="connsiteX0" y="connsiteY0"/>
                </a:cxn>
                <a:cxn ang="0">
                  <a:pos x="connsiteX1" y="connsiteY1"/>
                </a:cxn>
              </a:cxnLst>
              <a:rect l="l" t="t" r="r" b="b"/>
              <a:pathLst>
                <a:path w="8645" h="252071">
                  <a:moveTo>
                    <a:pt x="56886" y="252235"/>
                  </a:moveTo>
                  <a:lnTo>
                    <a:pt x="5688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32" name="Freeform 731">
              <a:extLst>
                <a:ext uri="{FF2B5EF4-FFF2-40B4-BE49-F238E27FC236}">
                  <a16:creationId xmlns:a16="http://schemas.microsoft.com/office/drawing/2014/main" id="{9AA07023-0625-9548-AB44-622E743AF276}"/>
                </a:ext>
              </a:extLst>
            </p:cNvPr>
            <p:cNvSpPr/>
            <p:nvPr/>
          </p:nvSpPr>
          <p:spPr>
            <a:xfrm>
              <a:off x="494460864" y="2438871"/>
              <a:ext cx="8645" cy="252071"/>
            </a:xfrm>
            <a:custGeom>
              <a:avLst/>
              <a:gdLst>
                <a:gd name="connsiteX0" fmla="*/ 56986 w 8645"/>
                <a:gd name="connsiteY0" fmla="*/ 252235 h 252071"/>
                <a:gd name="connsiteX1" fmla="*/ 56986 w 8645"/>
                <a:gd name="connsiteY1" fmla="*/ 164 h 252071"/>
              </a:gdLst>
              <a:ahLst/>
              <a:cxnLst>
                <a:cxn ang="0">
                  <a:pos x="connsiteX0" y="connsiteY0"/>
                </a:cxn>
                <a:cxn ang="0">
                  <a:pos x="connsiteX1" y="connsiteY1"/>
                </a:cxn>
              </a:cxnLst>
              <a:rect l="l" t="t" r="r" b="b"/>
              <a:pathLst>
                <a:path w="8645" h="252071">
                  <a:moveTo>
                    <a:pt x="56986" y="252235"/>
                  </a:moveTo>
                  <a:lnTo>
                    <a:pt x="5698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33" name="Freeform 732">
              <a:extLst>
                <a:ext uri="{FF2B5EF4-FFF2-40B4-BE49-F238E27FC236}">
                  <a16:creationId xmlns:a16="http://schemas.microsoft.com/office/drawing/2014/main" id="{58D7B967-3F15-E84F-90CE-9EC94E66FF3E}"/>
                </a:ext>
              </a:extLst>
            </p:cNvPr>
            <p:cNvSpPr/>
            <p:nvPr/>
          </p:nvSpPr>
          <p:spPr>
            <a:xfrm>
              <a:off x="495318536" y="2438871"/>
              <a:ext cx="8645" cy="252071"/>
            </a:xfrm>
            <a:custGeom>
              <a:avLst/>
              <a:gdLst>
                <a:gd name="connsiteX0" fmla="*/ 57085 w 8645"/>
                <a:gd name="connsiteY0" fmla="*/ 252235 h 252071"/>
                <a:gd name="connsiteX1" fmla="*/ 57085 w 8645"/>
                <a:gd name="connsiteY1" fmla="*/ 164 h 252071"/>
              </a:gdLst>
              <a:ahLst/>
              <a:cxnLst>
                <a:cxn ang="0">
                  <a:pos x="connsiteX0" y="connsiteY0"/>
                </a:cxn>
                <a:cxn ang="0">
                  <a:pos x="connsiteX1" y="connsiteY1"/>
                </a:cxn>
              </a:cxnLst>
              <a:rect l="l" t="t" r="r" b="b"/>
              <a:pathLst>
                <a:path w="8645" h="252071">
                  <a:moveTo>
                    <a:pt x="57085" y="252235"/>
                  </a:moveTo>
                  <a:lnTo>
                    <a:pt x="5708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34" name="Freeform 733">
              <a:extLst>
                <a:ext uri="{FF2B5EF4-FFF2-40B4-BE49-F238E27FC236}">
                  <a16:creationId xmlns:a16="http://schemas.microsoft.com/office/drawing/2014/main" id="{9723F578-4EB3-194D-B73D-744643A769EA}"/>
                </a:ext>
              </a:extLst>
            </p:cNvPr>
            <p:cNvSpPr/>
            <p:nvPr/>
          </p:nvSpPr>
          <p:spPr>
            <a:xfrm>
              <a:off x="496176208" y="2438871"/>
              <a:ext cx="8645" cy="252071"/>
            </a:xfrm>
            <a:custGeom>
              <a:avLst/>
              <a:gdLst>
                <a:gd name="connsiteX0" fmla="*/ 57184 w 8645"/>
                <a:gd name="connsiteY0" fmla="*/ 252235 h 252071"/>
                <a:gd name="connsiteX1" fmla="*/ 57184 w 8645"/>
                <a:gd name="connsiteY1" fmla="*/ 164 h 252071"/>
              </a:gdLst>
              <a:ahLst/>
              <a:cxnLst>
                <a:cxn ang="0">
                  <a:pos x="connsiteX0" y="connsiteY0"/>
                </a:cxn>
                <a:cxn ang="0">
                  <a:pos x="connsiteX1" y="connsiteY1"/>
                </a:cxn>
              </a:cxnLst>
              <a:rect l="l" t="t" r="r" b="b"/>
              <a:pathLst>
                <a:path w="8645" h="252071">
                  <a:moveTo>
                    <a:pt x="57184" y="252235"/>
                  </a:moveTo>
                  <a:lnTo>
                    <a:pt x="5718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35" name="Freeform 734">
              <a:extLst>
                <a:ext uri="{FF2B5EF4-FFF2-40B4-BE49-F238E27FC236}">
                  <a16:creationId xmlns:a16="http://schemas.microsoft.com/office/drawing/2014/main" id="{E323C211-FFA2-4B45-87DE-644DD402EBE8}"/>
                </a:ext>
              </a:extLst>
            </p:cNvPr>
            <p:cNvSpPr/>
            <p:nvPr/>
          </p:nvSpPr>
          <p:spPr>
            <a:xfrm>
              <a:off x="497033880" y="2438871"/>
              <a:ext cx="8645" cy="252071"/>
            </a:xfrm>
            <a:custGeom>
              <a:avLst/>
              <a:gdLst>
                <a:gd name="connsiteX0" fmla="*/ 57283 w 8645"/>
                <a:gd name="connsiteY0" fmla="*/ 252235 h 252071"/>
                <a:gd name="connsiteX1" fmla="*/ 57283 w 8645"/>
                <a:gd name="connsiteY1" fmla="*/ 164 h 252071"/>
              </a:gdLst>
              <a:ahLst/>
              <a:cxnLst>
                <a:cxn ang="0">
                  <a:pos x="connsiteX0" y="connsiteY0"/>
                </a:cxn>
                <a:cxn ang="0">
                  <a:pos x="connsiteX1" y="connsiteY1"/>
                </a:cxn>
              </a:cxnLst>
              <a:rect l="l" t="t" r="r" b="b"/>
              <a:pathLst>
                <a:path w="8645" h="252071">
                  <a:moveTo>
                    <a:pt x="57283" y="252235"/>
                  </a:moveTo>
                  <a:lnTo>
                    <a:pt x="5728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36" name="Freeform 735">
              <a:extLst>
                <a:ext uri="{FF2B5EF4-FFF2-40B4-BE49-F238E27FC236}">
                  <a16:creationId xmlns:a16="http://schemas.microsoft.com/office/drawing/2014/main" id="{0580E926-8487-D64D-9CB7-22B9D4645E50}"/>
                </a:ext>
              </a:extLst>
            </p:cNvPr>
            <p:cNvSpPr/>
            <p:nvPr/>
          </p:nvSpPr>
          <p:spPr>
            <a:xfrm>
              <a:off x="497891552" y="2438871"/>
              <a:ext cx="8645" cy="252071"/>
            </a:xfrm>
            <a:custGeom>
              <a:avLst/>
              <a:gdLst>
                <a:gd name="connsiteX0" fmla="*/ 57382 w 8645"/>
                <a:gd name="connsiteY0" fmla="*/ 252235 h 252071"/>
                <a:gd name="connsiteX1" fmla="*/ 57382 w 8645"/>
                <a:gd name="connsiteY1" fmla="*/ 164 h 252071"/>
              </a:gdLst>
              <a:ahLst/>
              <a:cxnLst>
                <a:cxn ang="0">
                  <a:pos x="connsiteX0" y="connsiteY0"/>
                </a:cxn>
                <a:cxn ang="0">
                  <a:pos x="connsiteX1" y="connsiteY1"/>
                </a:cxn>
              </a:cxnLst>
              <a:rect l="l" t="t" r="r" b="b"/>
              <a:pathLst>
                <a:path w="8645" h="252071">
                  <a:moveTo>
                    <a:pt x="57382" y="252235"/>
                  </a:moveTo>
                  <a:lnTo>
                    <a:pt x="5738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37" name="Freeform 736">
              <a:extLst>
                <a:ext uri="{FF2B5EF4-FFF2-40B4-BE49-F238E27FC236}">
                  <a16:creationId xmlns:a16="http://schemas.microsoft.com/office/drawing/2014/main" id="{49F1D2A7-2D8B-CC4B-ABEF-FE045226D3C9}"/>
                </a:ext>
              </a:extLst>
            </p:cNvPr>
            <p:cNvSpPr/>
            <p:nvPr/>
          </p:nvSpPr>
          <p:spPr>
            <a:xfrm>
              <a:off x="498749224" y="2438871"/>
              <a:ext cx="8645" cy="252071"/>
            </a:xfrm>
            <a:custGeom>
              <a:avLst/>
              <a:gdLst>
                <a:gd name="connsiteX0" fmla="*/ 57482 w 8645"/>
                <a:gd name="connsiteY0" fmla="*/ 252235 h 252071"/>
                <a:gd name="connsiteX1" fmla="*/ 57482 w 8645"/>
                <a:gd name="connsiteY1" fmla="*/ 164 h 252071"/>
              </a:gdLst>
              <a:ahLst/>
              <a:cxnLst>
                <a:cxn ang="0">
                  <a:pos x="connsiteX0" y="connsiteY0"/>
                </a:cxn>
                <a:cxn ang="0">
                  <a:pos x="connsiteX1" y="connsiteY1"/>
                </a:cxn>
              </a:cxnLst>
              <a:rect l="l" t="t" r="r" b="b"/>
              <a:pathLst>
                <a:path w="8645" h="252071">
                  <a:moveTo>
                    <a:pt x="57482" y="252235"/>
                  </a:moveTo>
                  <a:lnTo>
                    <a:pt x="5748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38" name="Freeform 737">
              <a:extLst>
                <a:ext uri="{FF2B5EF4-FFF2-40B4-BE49-F238E27FC236}">
                  <a16:creationId xmlns:a16="http://schemas.microsoft.com/office/drawing/2014/main" id="{9271189B-69E3-AF46-8D3B-4B58CFD27C3B}"/>
                </a:ext>
              </a:extLst>
            </p:cNvPr>
            <p:cNvSpPr/>
            <p:nvPr/>
          </p:nvSpPr>
          <p:spPr>
            <a:xfrm>
              <a:off x="499606896" y="2438871"/>
              <a:ext cx="8645" cy="252071"/>
            </a:xfrm>
            <a:custGeom>
              <a:avLst/>
              <a:gdLst>
                <a:gd name="connsiteX0" fmla="*/ 57581 w 8645"/>
                <a:gd name="connsiteY0" fmla="*/ 252235 h 252071"/>
                <a:gd name="connsiteX1" fmla="*/ 57581 w 8645"/>
                <a:gd name="connsiteY1" fmla="*/ 164 h 252071"/>
              </a:gdLst>
              <a:ahLst/>
              <a:cxnLst>
                <a:cxn ang="0">
                  <a:pos x="connsiteX0" y="connsiteY0"/>
                </a:cxn>
                <a:cxn ang="0">
                  <a:pos x="connsiteX1" y="connsiteY1"/>
                </a:cxn>
              </a:cxnLst>
              <a:rect l="l" t="t" r="r" b="b"/>
              <a:pathLst>
                <a:path w="8645" h="252071">
                  <a:moveTo>
                    <a:pt x="57581" y="252235"/>
                  </a:moveTo>
                  <a:lnTo>
                    <a:pt x="5758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39" name="Freeform 738">
              <a:extLst>
                <a:ext uri="{FF2B5EF4-FFF2-40B4-BE49-F238E27FC236}">
                  <a16:creationId xmlns:a16="http://schemas.microsoft.com/office/drawing/2014/main" id="{0558EC9B-7FBD-F845-A6E3-0C69F394470D}"/>
                </a:ext>
              </a:extLst>
            </p:cNvPr>
            <p:cNvSpPr/>
            <p:nvPr/>
          </p:nvSpPr>
          <p:spPr>
            <a:xfrm>
              <a:off x="500464568" y="2438871"/>
              <a:ext cx="8645" cy="252071"/>
            </a:xfrm>
            <a:custGeom>
              <a:avLst/>
              <a:gdLst>
                <a:gd name="connsiteX0" fmla="*/ 57680 w 8645"/>
                <a:gd name="connsiteY0" fmla="*/ 252235 h 252071"/>
                <a:gd name="connsiteX1" fmla="*/ 57680 w 8645"/>
                <a:gd name="connsiteY1" fmla="*/ 164 h 252071"/>
              </a:gdLst>
              <a:ahLst/>
              <a:cxnLst>
                <a:cxn ang="0">
                  <a:pos x="connsiteX0" y="connsiteY0"/>
                </a:cxn>
                <a:cxn ang="0">
                  <a:pos x="connsiteX1" y="connsiteY1"/>
                </a:cxn>
              </a:cxnLst>
              <a:rect l="l" t="t" r="r" b="b"/>
              <a:pathLst>
                <a:path w="8645" h="252071">
                  <a:moveTo>
                    <a:pt x="57680" y="252235"/>
                  </a:moveTo>
                  <a:lnTo>
                    <a:pt x="5768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40" name="Freeform 739">
              <a:extLst>
                <a:ext uri="{FF2B5EF4-FFF2-40B4-BE49-F238E27FC236}">
                  <a16:creationId xmlns:a16="http://schemas.microsoft.com/office/drawing/2014/main" id="{5EB4B132-5D6B-C74F-BBC6-41D67D51E51E}"/>
                </a:ext>
              </a:extLst>
            </p:cNvPr>
            <p:cNvSpPr/>
            <p:nvPr/>
          </p:nvSpPr>
          <p:spPr>
            <a:xfrm>
              <a:off x="501322240" y="2438871"/>
              <a:ext cx="8645" cy="252071"/>
            </a:xfrm>
            <a:custGeom>
              <a:avLst/>
              <a:gdLst>
                <a:gd name="connsiteX0" fmla="*/ 57779 w 8645"/>
                <a:gd name="connsiteY0" fmla="*/ 252235 h 252071"/>
                <a:gd name="connsiteX1" fmla="*/ 57779 w 8645"/>
                <a:gd name="connsiteY1" fmla="*/ 164 h 252071"/>
              </a:gdLst>
              <a:ahLst/>
              <a:cxnLst>
                <a:cxn ang="0">
                  <a:pos x="connsiteX0" y="connsiteY0"/>
                </a:cxn>
                <a:cxn ang="0">
                  <a:pos x="connsiteX1" y="connsiteY1"/>
                </a:cxn>
              </a:cxnLst>
              <a:rect l="l" t="t" r="r" b="b"/>
              <a:pathLst>
                <a:path w="8645" h="252071">
                  <a:moveTo>
                    <a:pt x="57779" y="252235"/>
                  </a:moveTo>
                  <a:lnTo>
                    <a:pt x="5777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41" name="Freeform 740">
              <a:extLst>
                <a:ext uri="{FF2B5EF4-FFF2-40B4-BE49-F238E27FC236}">
                  <a16:creationId xmlns:a16="http://schemas.microsoft.com/office/drawing/2014/main" id="{0A92567A-D9EC-3041-BF33-63311DCE0D4F}"/>
                </a:ext>
              </a:extLst>
            </p:cNvPr>
            <p:cNvSpPr/>
            <p:nvPr/>
          </p:nvSpPr>
          <p:spPr>
            <a:xfrm>
              <a:off x="502179912" y="2438871"/>
              <a:ext cx="8645" cy="252071"/>
            </a:xfrm>
            <a:custGeom>
              <a:avLst/>
              <a:gdLst>
                <a:gd name="connsiteX0" fmla="*/ 57878 w 8645"/>
                <a:gd name="connsiteY0" fmla="*/ 252235 h 252071"/>
                <a:gd name="connsiteX1" fmla="*/ 57878 w 8645"/>
                <a:gd name="connsiteY1" fmla="*/ 164 h 252071"/>
              </a:gdLst>
              <a:ahLst/>
              <a:cxnLst>
                <a:cxn ang="0">
                  <a:pos x="connsiteX0" y="connsiteY0"/>
                </a:cxn>
                <a:cxn ang="0">
                  <a:pos x="connsiteX1" y="connsiteY1"/>
                </a:cxn>
              </a:cxnLst>
              <a:rect l="l" t="t" r="r" b="b"/>
              <a:pathLst>
                <a:path w="8645" h="252071">
                  <a:moveTo>
                    <a:pt x="57878" y="252235"/>
                  </a:moveTo>
                  <a:lnTo>
                    <a:pt x="5787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42" name="Freeform 741">
              <a:extLst>
                <a:ext uri="{FF2B5EF4-FFF2-40B4-BE49-F238E27FC236}">
                  <a16:creationId xmlns:a16="http://schemas.microsoft.com/office/drawing/2014/main" id="{2B6181CE-7A71-D344-BE51-42B686147323}"/>
                </a:ext>
              </a:extLst>
            </p:cNvPr>
            <p:cNvSpPr/>
            <p:nvPr/>
          </p:nvSpPr>
          <p:spPr>
            <a:xfrm>
              <a:off x="503037584" y="2438871"/>
              <a:ext cx="8645" cy="252071"/>
            </a:xfrm>
            <a:custGeom>
              <a:avLst/>
              <a:gdLst>
                <a:gd name="connsiteX0" fmla="*/ 57978 w 8645"/>
                <a:gd name="connsiteY0" fmla="*/ 252235 h 252071"/>
                <a:gd name="connsiteX1" fmla="*/ 57978 w 8645"/>
                <a:gd name="connsiteY1" fmla="*/ 164 h 252071"/>
              </a:gdLst>
              <a:ahLst/>
              <a:cxnLst>
                <a:cxn ang="0">
                  <a:pos x="connsiteX0" y="connsiteY0"/>
                </a:cxn>
                <a:cxn ang="0">
                  <a:pos x="connsiteX1" y="connsiteY1"/>
                </a:cxn>
              </a:cxnLst>
              <a:rect l="l" t="t" r="r" b="b"/>
              <a:pathLst>
                <a:path w="8645" h="252071">
                  <a:moveTo>
                    <a:pt x="57978" y="252235"/>
                  </a:moveTo>
                  <a:lnTo>
                    <a:pt x="5797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43" name="Freeform 742">
              <a:extLst>
                <a:ext uri="{FF2B5EF4-FFF2-40B4-BE49-F238E27FC236}">
                  <a16:creationId xmlns:a16="http://schemas.microsoft.com/office/drawing/2014/main" id="{0F0B1D52-20D8-6A45-9F1D-DFEF4599B49B}"/>
                </a:ext>
              </a:extLst>
            </p:cNvPr>
            <p:cNvSpPr/>
            <p:nvPr/>
          </p:nvSpPr>
          <p:spPr>
            <a:xfrm>
              <a:off x="503895256" y="2438871"/>
              <a:ext cx="8645" cy="252071"/>
            </a:xfrm>
            <a:custGeom>
              <a:avLst/>
              <a:gdLst>
                <a:gd name="connsiteX0" fmla="*/ 58077 w 8645"/>
                <a:gd name="connsiteY0" fmla="*/ 252235 h 252071"/>
                <a:gd name="connsiteX1" fmla="*/ 58077 w 8645"/>
                <a:gd name="connsiteY1" fmla="*/ 164 h 252071"/>
              </a:gdLst>
              <a:ahLst/>
              <a:cxnLst>
                <a:cxn ang="0">
                  <a:pos x="connsiteX0" y="connsiteY0"/>
                </a:cxn>
                <a:cxn ang="0">
                  <a:pos x="connsiteX1" y="connsiteY1"/>
                </a:cxn>
              </a:cxnLst>
              <a:rect l="l" t="t" r="r" b="b"/>
              <a:pathLst>
                <a:path w="8645" h="252071">
                  <a:moveTo>
                    <a:pt x="58077" y="252235"/>
                  </a:moveTo>
                  <a:lnTo>
                    <a:pt x="5807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44" name="Freeform 743">
              <a:extLst>
                <a:ext uri="{FF2B5EF4-FFF2-40B4-BE49-F238E27FC236}">
                  <a16:creationId xmlns:a16="http://schemas.microsoft.com/office/drawing/2014/main" id="{36A78FEB-D637-B74F-A58D-2B8C2625446A}"/>
                </a:ext>
              </a:extLst>
            </p:cNvPr>
            <p:cNvSpPr/>
            <p:nvPr/>
          </p:nvSpPr>
          <p:spPr>
            <a:xfrm>
              <a:off x="504752928" y="2438871"/>
              <a:ext cx="8645" cy="252071"/>
            </a:xfrm>
            <a:custGeom>
              <a:avLst/>
              <a:gdLst>
                <a:gd name="connsiteX0" fmla="*/ 58176 w 8645"/>
                <a:gd name="connsiteY0" fmla="*/ 252235 h 252071"/>
                <a:gd name="connsiteX1" fmla="*/ 58176 w 8645"/>
                <a:gd name="connsiteY1" fmla="*/ 164 h 252071"/>
              </a:gdLst>
              <a:ahLst/>
              <a:cxnLst>
                <a:cxn ang="0">
                  <a:pos x="connsiteX0" y="connsiteY0"/>
                </a:cxn>
                <a:cxn ang="0">
                  <a:pos x="connsiteX1" y="connsiteY1"/>
                </a:cxn>
              </a:cxnLst>
              <a:rect l="l" t="t" r="r" b="b"/>
              <a:pathLst>
                <a:path w="8645" h="252071">
                  <a:moveTo>
                    <a:pt x="58176" y="252235"/>
                  </a:moveTo>
                  <a:lnTo>
                    <a:pt x="5817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45" name="Freeform 744">
              <a:extLst>
                <a:ext uri="{FF2B5EF4-FFF2-40B4-BE49-F238E27FC236}">
                  <a16:creationId xmlns:a16="http://schemas.microsoft.com/office/drawing/2014/main" id="{1425F0BD-9A7D-DF46-AC17-7B2107FDFA71}"/>
                </a:ext>
              </a:extLst>
            </p:cNvPr>
            <p:cNvSpPr/>
            <p:nvPr/>
          </p:nvSpPr>
          <p:spPr>
            <a:xfrm>
              <a:off x="505610599" y="2438871"/>
              <a:ext cx="8645" cy="252071"/>
            </a:xfrm>
            <a:custGeom>
              <a:avLst/>
              <a:gdLst>
                <a:gd name="connsiteX0" fmla="*/ 58275 w 8645"/>
                <a:gd name="connsiteY0" fmla="*/ 252235 h 252071"/>
                <a:gd name="connsiteX1" fmla="*/ 58275 w 8645"/>
                <a:gd name="connsiteY1" fmla="*/ 164 h 252071"/>
              </a:gdLst>
              <a:ahLst/>
              <a:cxnLst>
                <a:cxn ang="0">
                  <a:pos x="connsiteX0" y="connsiteY0"/>
                </a:cxn>
                <a:cxn ang="0">
                  <a:pos x="connsiteX1" y="connsiteY1"/>
                </a:cxn>
              </a:cxnLst>
              <a:rect l="l" t="t" r="r" b="b"/>
              <a:pathLst>
                <a:path w="8645" h="252071">
                  <a:moveTo>
                    <a:pt x="58275" y="252235"/>
                  </a:moveTo>
                  <a:lnTo>
                    <a:pt x="5827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46" name="Freeform 745">
              <a:extLst>
                <a:ext uri="{FF2B5EF4-FFF2-40B4-BE49-F238E27FC236}">
                  <a16:creationId xmlns:a16="http://schemas.microsoft.com/office/drawing/2014/main" id="{732718A7-EC38-E24E-BBA8-CE6B2BB25BBB}"/>
                </a:ext>
              </a:extLst>
            </p:cNvPr>
            <p:cNvSpPr/>
            <p:nvPr/>
          </p:nvSpPr>
          <p:spPr>
            <a:xfrm>
              <a:off x="506468271" y="2438871"/>
              <a:ext cx="8645" cy="252071"/>
            </a:xfrm>
            <a:custGeom>
              <a:avLst/>
              <a:gdLst>
                <a:gd name="connsiteX0" fmla="*/ 58374 w 8645"/>
                <a:gd name="connsiteY0" fmla="*/ 252235 h 252071"/>
                <a:gd name="connsiteX1" fmla="*/ 58374 w 8645"/>
                <a:gd name="connsiteY1" fmla="*/ 164 h 252071"/>
              </a:gdLst>
              <a:ahLst/>
              <a:cxnLst>
                <a:cxn ang="0">
                  <a:pos x="connsiteX0" y="connsiteY0"/>
                </a:cxn>
                <a:cxn ang="0">
                  <a:pos x="connsiteX1" y="connsiteY1"/>
                </a:cxn>
              </a:cxnLst>
              <a:rect l="l" t="t" r="r" b="b"/>
              <a:pathLst>
                <a:path w="8645" h="252071">
                  <a:moveTo>
                    <a:pt x="58374" y="252235"/>
                  </a:moveTo>
                  <a:lnTo>
                    <a:pt x="5837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47" name="Freeform 746">
              <a:extLst>
                <a:ext uri="{FF2B5EF4-FFF2-40B4-BE49-F238E27FC236}">
                  <a16:creationId xmlns:a16="http://schemas.microsoft.com/office/drawing/2014/main" id="{ABA20BB8-0D4F-F048-A31F-3A4A330DFFC6}"/>
                </a:ext>
              </a:extLst>
            </p:cNvPr>
            <p:cNvSpPr/>
            <p:nvPr/>
          </p:nvSpPr>
          <p:spPr>
            <a:xfrm>
              <a:off x="507325943" y="2438871"/>
              <a:ext cx="8645" cy="252071"/>
            </a:xfrm>
            <a:custGeom>
              <a:avLst/>
              <a:gdLst>
                <a:gd name="connsiteX0" fmla="*/ 58474 w 8645"/>
                <a:gd name="connsiteY0" fmla="*/ 252235 h 252071"/>
                <a:gd name="connsiteX1" fmla="*/ 58474 w 8645"/>
                <a:gd name="connsiteY1" fmla="*/ 164 h 252071"/>
              </a:gdLst>
              <a:ahLst/>
              <a:cxnLst>
                <a:cxn ang="0">
                  <a:pos x="connsiteX0" y="connsiteY0"/>
                </a:cxn>
                <a:cxn ang="0">
                  <a:pos x="connsiteX1" y="connsiteY1"/>
                </a:cxn>
              </a:cxnLst>
              <a:rect l="l" t="t" r="r" b="b"/>
              <a:pathLst>
                <a:path w="8645" h="252071">
                  <a:moveTo>
                    <a:pt x="58474" y="252235"/>
                  </a:moveTo>
                  <a:lnTo>
                    <a:pt x="5847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48" name="Freeform 747">
              <a:extLst>
                <a:ext uri="{FF2B5EF4-FFF2-40B4-BE49-F238E27FC236}">
                  <a16:creationId xmlns:a16="http://schemas.microsoft.com/office/drawing/2014/main" id="{646695A9-FA97-2340-8533-362EF209445B}"/>
                </a:ext>
              </a:extLst>
            </p:cNvPr>
            <p:cNvSpPr/>
            <p:nvPr/>
          </p:nvSpPr>
          <p:spPr>
            <a:xfrm>
              <a:off x="508183615" y="2438871"/>
              <a:ext cx="8645" cy="252071"/>
            </a:xfrm>
            <a:custGeom>
              <a:avLst/>
              <a:gdLst>
                <a:gd name="connsiteX0" fmla="*/ 58573 w 8645"/>
                <a:gd name="connsiteY0" fmla="*/ 252235 h 252071"/>
                <a:gd name="connsiteX1" fmla="*/ 58573 w 8645"/>
                <a:gd name="connsiteY1" fmla="*/ 164 h 252071"/>
              </a:gdLst>
              <a:ahLst/>
              <a:cxnLst>
                <a:cxn ang="0">
                  <a:pos x="connsiteX0" y="connsiteY0"/>
                </a:cxn>
                <a:cxn ang="0">
                  <a:pos x="connsiteX1" y="connsiteY1"/>
                </a:cxn>
              </a:cxnLst>
              <a:rect l="l" t="t" r="r" b="b"/>
              <a:pathLst>
                <a:path w="8645" h="252071">
                  <a:moveTo>
                    <a:pt x="58573" y="252235"/>
                  </a:moveTo>
                  <a:lnTo>
                    <a:pt x="5857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49" name="Freeform 748">
              <a:extLst>
                <a:ext uri="{FF2B5EF4-FFF2-40B4-BE49-F238E27FC236}">
                  <a16:creationId xmlns:a16="http://schemas.microsoft.com/office/drawing/2014/main" id="{D53FFDD3-6EF9-9740-B18C-CE034CE94C27}"/>
                </a:ext>
              </a:extLst>
            </p:cNvPr>
            <p:cNvSpPr/>
            <p:nvPr/>
          </p:nvSpPr>
          <p:spPr>
            <a:xfrm>
              <a:off x="509041287" y="2438871"/>
              <a:ext cx="8645" cy="252071"/>
            </a:xfrm>
            <a:custGeom>
              <a:avLst/>
              <a:gdLst>
                <a:gd name="connsiteX0" fmla="*/ 58672 w 8645"/>
                <a:gd name="connsiteY0" fmla="*/ 252235 h 252071"/>
                <a:gd name="connsiteX1" fmla="*/ 58672 w 8645"/>
                <a:gd name="connsiteY1" fmla="*/ 164 h 252071"/>
              </a:gdLst>
              <a:ahLst/>
              <a:cxnLst>
                <a:cxn ang="0">
                  <a:pos x="connsiteX0" y="connsiteY0"/>
                </a:cxn>
                <a:cxn ang="0">
                  <a:pos x="connsiteX1" y="connsiteY1"/>
                </a:cxn>
              </a:cxnLst>
              <a:rect l="l" t="t" r="r" b="b"/>
              <a:pathLst>
                <a:path w="8645" h="252071">
                  <a:moveTo>
                    <a:pt x="58672" y="252235"/>
                  </a:moveTo>
                  <a:lnTo>
                    <a:pt x="5867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50" name="Freeform 749">
              <a:extLst>
                <a:ext uri="{FF2B5EF4-FFF2-40B4-BE49-F238E27FC236}">
                  <a16:creationId xmlns:a16="http://schemas.microsoft.com/office/drawing/2014/main" id="{D56CDD7C-2B28-C747-A485-43FDC2CB56AC}"/>
                </a:ext>
              </a:extLst>
            </p:cNvPr>
            <p:cNvSpPr/>
            <p:nvPr/>
          </p:nvSpPr>
          <p:spPr>
            <a:xfrm>
              <a:off x="509898959" y="2438871"/>
              <a:ext cx="8645" cy="252071"/>
            </a:xfrm>
            <a:custGeom>
              <a:avLst/>
              <a:gdLst>
                <a:gd name="connsiteX0" fmla="*/ 58771 w 8645"/>
                <a:gd name="connsiteY0" fmla="*/ 252235 h 252071"/>
                <a:gd name="connsiteX1" fmla="*/ 58771 w 8645"/>
                <a:gd name="connsiteY1" fmla="*/ 164 h 252071"/>
              </a:gdLst>
              <a:ahLst/>
              <a:cxnLst>
                <a:cxn ang="0">
                  <a:pos x="connsiteX0" y="connsiteY0"/>
                </a:cxn>
                <a:cxn ang="0">
                  <a:pos x="connsiteX1" y="connsiteY1"/>
                </a:cxn>
              </a:cxnLst>
              <a:rect l="l" t="t" r="r" b="b"/>
              <a:pathLst>
                <a:path w="8645" h="252071">
                  <a:moveTo>
                    <a:pt x="58771" y="252235"/>
                  </a:moveTo>
                  <a:lnTo>
                    <a:pt x="5877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51" name="Freeform 750">
              <a:extLst>
                <a:ext uri="{FF2B5EF4-FFF2-40B4-BE49-F238E27FC236}">
                  <a16:creationId xmlns:a16="http://schemas.microsoft.com/office/drawing/2014/main" id="{5374C175-B9FA-9C46-B3E4-76D7813101A7}"/>
                </a:ext>
              </a:extLst>
            </p:cNvPr>
            <p:cNvSpPr/>
            <p:nvPr/>
          </p:nvSpPr>
          <p:spPr>
            <a:xfrm>
              <a:off x="510756631" y="2438871"/>
              <a:ext cx="8645" cy="252071"/>
            </a:xfrm>
            <a:custGeom>
              <a:avLst/>
              <a:gdLst>
                <a:gd name="connsiteX0" fmla="*/ 58870 w 8645"/>
                <a:gd name="connsiteY0" fmla="*/ 252235 h 252071"/>
                <a:gd name="connsiteX1" fmla="*/ 58870 w 8645"/>
                <a:gd name="connsiteY1" fmla="*/ 164 h 252071"/>
              </a:gdLst>
              <a:ahLst/>
              <a:cxnLst>
                <a:cxn ang="0">
                  <a:pos x="connsiteX0" y="connsiteY0"/>
                </a:cxn>
                <a:cxn ang="0">
                  <a:pos x="connsiteX1" y="connsiteY1"/>
                </a:cxn>
              </a:cxnLst>
              <a:rect l="l" t="t" r="r" b="b"/>
              <a:pathLst>
                <a:path w="8645" h="252071">
                  <a:moveTo>
                    <a:pt x="58870" y="252235"/>
                  </a:moveTo>
                  <a:lnTo>
                    <a:pt x="5887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52" name="Freeform 751">
              <a:extLst>
                <a:ext uri="{FF2B5EF4-FFF2-40B4-BE49-F238E27FC236}">
                  <a16:creationId xmlns:a16="http://schemas.microsoft.com/office/drawing/2014/main" id="{33D596A4-9B1D-BC42-BFA8-BB5242B1638A}"/>
                </a:ext>
              </a:extLst>
            </p:cNvPr>
            <p:cNvSpPr/>
            <p:nvPr/>
          </p:nvSpPr>
          <p:spPr>
            <a:xfrm>
              <a:off x="511614303" y="2438871"/>
              <a:ext cx="8645" cy="252071"/>
            </a:xfrm>
            <a:custGeom>
              <a:avLst/>
              <a:gdLst>
                <a:gd name="connsiteX0" fmla="*/ 58970 w 8645"/>
                <a:gd name="connsiteY0" fmla="*/ 252235 h 252071"/>
                <a:gd name="connsiteX1" fmla="*/ 58970 w 8645"/>
                <a:gd name="connsiteY1" fmla="*/ 164 h 252071"/>
              </a:gdLst>
              <a:ahLst/>
              <a:cxnLst>
                <a:cxn ang="0">
                  <a:pos x="connsiteX0" y="connsiteY0"/>
                </a:cxn>
                <a:cxn ang="0">
                  <a:pos x="connsiteX1" y="connsiteY1"/>
                </a:cxn>
              </a:cxnLst>
              <a:rect l="l" t="t" r="r" b="b"/>
              <a:pathLst>
                <a:path w="8645" h="252071">
                  <a:moveTo>
                    <a:pt x="58970" y="252235"/>
                  </a:moveTo>
                  <a:lnTo>
                    <a:pt x="5897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53" name="Freeform 752">
              <a:extLst>
                <a:ext uri="{FF2B5EF4-FFF2-40B4-BE49-F238E27FC236}">
                  <a16:creationId xmlns:a16="http://schemas.microsoft.com/office/drawing/2014/main" id="{C850CC64-A3F2-3647-8EA4-DAD174246540}"/>
                </a:ext>
              </a:extLst>
            </p:cNvPr>
            <p:cNvSpPr/>
            <p:nvPr/>
          </p:nvSpPr>
          <p:spPr>
            <a:xfrm>
              <a:off x="512471975" y="2438871"/>
              <a:ext cx="8645" cy="252071"/>
            </a:xfrm>
            <a:custGeom>
              <a:avLst/>
              <a:gdLst>
                <a:gd name="connsiteX0" fmla="*/ 59069 w 8645"/>
                <a:gd name="connsiteY0" fmla="*/ 252235 h 252071"/>
                <a:gd name="connsiteX1" fmla="*/ 59069 w 8645"/>
                <a:gd name="connsiteY1" fmla="*/ 164 h 252071"/>
              </a:gdLst>
              <a:ahLst/>
              <a:cxnLst>
                <a:cxn ang="0">
                  <a:pos x="connsiteX0" y="connsiteY0"/>
                </a:cxn>
                <a:cxn ang="0">
                  <a:pos x="connsiteX1" y="connsiteY1"/>
                </a:cxn>
              </a:cxnLst>
              <a:rect l="l" t="t" r="r" b="b"/>
              <a:pathLst>
                <a:path w="8645" h="252071">
                  <a:moveTo>
                    <a:pt x="59069" y="252235"/>
                  </a:moveTo>
                  <a:lnTo>
                    <a:pt x="5906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54" name="Freeform 753">
              <a:extLst>
                <a:ext uri="{FF2B5EF4-FFF2-40B4-BE49-F238E27FC236}">
                  <a16:creationId xmlns:a16="http://schemas.microsoft.com/office/drawing/2014/main" id="{2047E175-FF9E-BB4E-B878-A49DCAD9C1E9}"/>
                </a:ext>
              </a:extLst>
            </p:cNvPr>
            <p:cNvSpPr/>
            <p:nvPr/>
          </p:nvSpPr>
          <p:spPr>
            <a:xfrm>
              <a:off x="513329647" y="2438871"/>
              <a:ext cx="8645" cy="252071"/>
            </a:xfrm>
            <a:custGeom>
              <a:avLst/>
              <a:gdLst>
                <a:gd name="connsiteX0" fmla="*/ 59168 w 8645"/>
                <a:gd name="connsiteY0" fmla="*/ 252235 h 252071"/>
                <a:gd name="connsiteX1" fmla="*/ 59168 w 8645"/>
                <a:gd name="connsiteY1" fmla="*/ 164 h 252071"/>
              </a:gdLst>
              <a:ahLst/>
              <a:cxnLst>
                <a:cxn ang="0">
                  <a:pos x="connsiteX0" y="connsiteY0"/>
                </a:cxn>
                <a:cxn ang="0">
                  <a:pos x="connsiteX1" y="connsiteY1"/>
                </a:cxn>
              </a:cxnLst>
              <a:rect l="l" t="t" r="r" b="b"/>
              <a:pathLst>
                <a:path w="8645" h="252071">
                  <a:moveTo>
                    <a:pt x="59168" y="252235"/>
                  </a:moveTo>
                  <a:lnTo>
                    <a:pt x="5916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55" name="Freeform 754">
              <a:extLst>
                <a:ext uri="{FF2B5EF4-FFF2-40B4-BE49-F238E27FC236}">
                  <a16:creationId xmlns:a16="http://schemas.microsoft.com/office/drawing/2014/main" id="{D7B699D1-0E73-054B-A351-01EED0F0A922}"/>
                </a:ext>
              </a:extLst>
            </p:cNvPr>
            <p:cNvSpPr/>
            <p:nvPr/>
          </p:nvSpPr>
          <p:spPr>
            <a:xfrm>
              <a:off x="514187319" y="2438871"/>
              <a:ext cx="8645" cy="252071"/>
            </a:xfrm>
            <a:custGeom>
              <a:avLst/>
              <a:gdLst>
                <a:gd name="connsiteX0" fmla="*/ 59267 w 8645"/>
                <a:gd name="connsiteY0" fmla="*/ 252235 h 252071"/>
                <a:gd name="connsiteX1" fmla="*/ 59267 w 8645"/>
                <a:gd name="connsiteY1" fmla="*/ 164 h 252071"/>
              </a:gdLst>
              <a:ahLst/>
              <a:cxnLst>
                <a:cxn ang="0">
                  <a:pos x="connsiteX0" y="connsiteY0"/>
                </a:cxn>
                <a:cxn ang="0">
                  <a:pos x="connsiteX1" y="connsiteY1"/>
                </a:cxn>
              </a:cxnLst>
              <a:rect l="l" t="t" r="r" b="b"/>
              <a:pathLst>
                <a:path w="8645" h="252071">
                  <a:moveTo>
                    <a:pt x="59267" y="252235"/>
                  </a:moveTo>
                  <a:lnTo>
                    <a:pt x="5926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56" name="Freeform 755">
              <a:extLst>
                <a:ext uri="{FF2B5EF4-FFF2-40B4-BE49-F238E27FC236}">
                  <a16:creationId xmlns:a16="http://schemas.microsoft.com/office/drawing/2014/main" id="{00FEA469-AB33-A743-84E1-3C6EF517C71C}"/>
                </a:ext>
              </a:extLst>
            </p:cNvPr>
            <p:cNvSpPr/>
            <p:nvPr/>
          </p:nvSpPr>
          <p:spPr>
            <a:xfrm>
              <a:off x="515044991" y="2438871"/>
              <a:ext cx="8645" cy="252071"/>
            </a:xfrm>
            <a:custGeom>
              <a:avLst/>
              <a:gdLst>
                <a:gd name="connsiteX0" fmla="*/ 59366 w 8645"/>
                <a:gd name="connsiteY0" fmla="*/ 252235 h 252071"/>
                <a:gd name="connsiteX1" fmla="*/ 59366 w 8645"/>
                <a:gd name="connsiteY1" fmla="*/ 164 h 252071"/>
              </a:gdLst>
              <a:ahLst/>
              <a:cxnLst>
                <a:cxn ang="0">
                  <a:pos x="connsiteX0" y="connsiteY0"/>
                </a:cxn>
                <a:cxn ang="0">
                  <a:pos x="connsiteX1" y="connsiteY1"/>
                </a:cxn>
              </a:cxnLst>
              <a:rect l="l" t="t" r="r" b="b"/>
              <a:pathLst>
                <a:path w="8645" h="252071">
                  <a:moveTo>
                    <a:pt x="59366" y="252235"/>
                  </a:moveTo>
                  <a:lnTo>
                    <a:pt x="5936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57" name="Freeform 756">
              <a:extLst>
                <a:ext uri="{FF2B5EF4-FFF2-40B4-BE49-F238E27FC236}">
                  <a16:creationId xmlns:a16="http://schemas.microsoft.com/office/drawing/2014/main" id="{26C89E91-53C8-B448-B608-5EA32140C2B2}"/>
                </a:ext>
              </a:extLst>
            </p:cNvPr>
            <p:cNvSpPr/>
            <p:nvPr/>
          </p:nvSpPr>
          <p:spPr>
            <a:xfrm>
              <a:off x="515902663" y="2438871"/>
              <a:ext cx="8645" cy="252071"/>
            </a:xfrm>
            <a:custGeom>
              <a:avLst/>
              <a:gdLst>
                <a:gd name="connsiteX0" fmla="*/ 59466 w 8645"/>
                <a:gd name="connsiteY0" fmla="*/ 252235 h 252071"/>
                <a:gd name="connsiteX1" fmla="*/ 59466 w 8645"/>
                <a:gd name="connsiteY1" fmla="*/ 164 h 252071"/>
              </a:gdLst>
              <a:ahLst/>
              <a:cxnLst>
                <a:cxn ang="0">
                  <a:pos x="connsiteX0" y="connsiteY0"/>
                </a:cxn>
                <a:cxn ang="0">
                  <a:pos x="connsiteX1" y="connsiteY1"/>
                </a:cxn>
              </a:cxnLst>
              <a:rect l="l" t="t" r="r" b="b"/>
              <a:pathLst>
                <a:path w="8645" h="252071">
                  <a:moveTo>
                    <a:pt x="59466" y="252235"/>
                  </a:moveTo>
                  <a:lnTo>
                    <a:pt x="5946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58" name="Freeform 757">
              <a:extLst>
                <a:ext uri="{FF2B5EF4-FFF2-40B4-BE49-F238E27FC236}">
                  <a16:creationId xmlns:a16="http://schemas.microsoft.com/office/drawing/2014/main" id="{12A08A1B-43B9-D04E-A3DC-31F05DB3F4A1}"/>
                </a:ext>
              </a:extLst>
            </p:cNvPr>
            <p:cNvSpPr/>
            <p:nvPr/>
          </p:nvSpPr>
          <p:spPr>
            <a:xfrm>
              <a:off x="516760334" y="2438871"/>
              <a:ext cx="8645" cy="252071"/>
            </a:xfrm>
            <a:custGeom>
              <a:avLst/>
              <a:gdLst>
                <a:gd name="connsiteX0" fmla="*/ 59565 w 8645"/>
                <a:gd name="connsiteY0" fmla="*/ 252235 h 252071"/>
                <a:gd name="connsiteX1" fmla="*/ 59565 w 8645"/>
                <a:gd name="connsiteY1" fmla="*/ 164 h 252071"/>
              </a:gdLst>
              <a:ahLst/>
              <a:cxnLst>
                <a:cxn ang="0">
                  <a:pos x="connsiteX0" y="connsiteY0"/>
                </a:cxn>
                <a:cxn ang="0">
                  <a:pos x="connsiteX1" y="connsiteY1"/>
                </a:cxn>
              </a:cxnLst>
              <a:rect l="l" t="t" r="r" b="b"/>
              <a:pathLst>
                <a:path w="8645" h="252071">
                  <a:moveTo>
                    <a:pt x="59565" y="252235"/>
                  </a:moveTo>
                  <a:lnTo>
                    <a:pt x="5956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59" name="Freeform 758">
              <a:extLst>
                <a:ext uri="{FF2B5EF4-FFF2-40B4-BE49-F238E27FC236}">
                  <a16:creationId xmlns:a16="http://schemas.microsoft.com/office/drawing/2014/main" id="{9FD5A469-E10A-AC49-AB1D-2E58DF52758E}"/>
                </a:ext>
              </a:extLst>
            </p:cNvPr>
            <p:cNvSpPr/>
            <p:nvPr/>
          </p:nvSpPr>
          <p:spPr>
            <a:xfrm>
              <a:off x="517618006" y="2438871"/>
              <a:ext cx="8645" cy="252071"/>
            </a:xfrm>
            <a:custGeom>
              <a:avLst/>
              <a:gdLst>
                <a:gd name="connsiteX0" fmla="*/ 59664 w 8645"/>
                <a:gd name="connsiteY0" fmla="*/ 252235 h 252071"/>
                <a:gd name="connsiteX1" fmla="*/ 59664 w 8645"/>
                <a:gd name="connsiteY1" fmla="*/ 164 h 252071"/>
              </a:gdLst>
              <a:ahLst/>
              <a:cxnLst>
                <a:cxn ang="0">
                  <a:pos x="connsiteX0" y="connsiteY0"/>
                </a:cxn>
                <a:cxn ang="0">
                  <a:pos x="connsiteX1" y="connsiteY1"/>
                </a:cxn>
              </a:cxnLst>
              <a:rect l="l" t="t" r="r" b="b"/>
              <a:pathLst>
                <a:path w="8645" h="252071">
                  <a:moveTo>
                    <a:pt x="59664" y="252235"/>
                  </a:moveTo>
                  <a:lnTo>
                    <a:pt x="5966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60" name="Freeform 759">
              <a:extLst>
                <a:ext uri="{FF2B5EF4-FFF2-40B4-BE49-F238E27FC236}">
                  <a16:creationId xmlns:a16="http://schemas.microsoft.com/office/drawing/2014/main" id="{96096FB8-B4A4-DD49-B656-B8B00F7C2FFD}"/>
                </a:ext>
              </a:extLst>
            </p:cNvPr>
            <p:cNvSpPr/>
            <p:nvPr/>
          </p:nvSpPr>
          <p:spPr>
            <a:xfrm>
              <a:off x="518475678" y="2438871"/>
              <a:ext cx="8645" cy="252071"/>
            </a:xfrm>
            <a:custGeom>
              <a:avLst/>
              <a:gdLst>
                <a:gd name="connsiteX0" fmla="*/ 59763 w 8645"/>
                <a:gd name="connsiteY0" fmla="*/ 252235 h 252071"/>
                <a:gd name="connsiteX1" fmla="*/ 59763 w 8645"/>
                <a:gd name="connsiteY1" fmla="*/ 164 h 252071"/>
              </a:gdLst>
              <a:ahLst/>
              <a:cxnLst>
                <a:cxn ang="0">
                  <a:pos x="connsiteX0" y="connsiteY0"/>
                </a:cxn>
                <a:cxn ang="0">
                  <a:pos x="connsiteX1" y="connsiteY1"/>
                </a:cxn>
              </a:cxnLst>
              <a:rect l="l" t="t" r="r" b="b"/>
              <a:pathLst>
                <a:path w="8645" h="252071">
                  <a:moveTo>
                    <a:pt x="59763" y="252235"/>
                  </a:moveTo>
                  <a:lnTo>
                    <a:pt x="5976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61" name="Freeform 760">
              <a:extLst>
                <a:ext uri="{FF2B5EF4-FFF2-40B4-BE49-F238E27FC236}">
                  <a16:creationId xmlns:a16="http://schemas.microsoft.com/office/drawing/2014/main" id="{BE5DDF61-9851-5343-9250-1BF4A19045CB}"/>
                </a:ext>
              </a:extLst>
            </p:cNvPr>
            <p:cNvSpPr/>
            <p:nvPr/>
          </p:nvSpPr>
          <p:spPr>
            <a:xfrm>
              <a:off x="519333350" y="2438871"/>
              <a:ext cx="8645" cy="252071"/>
            </a:xfrm>
            <a:custGeom>
              <a:avLst/>
              <a:gdLst>
                <a:gd name="connsiteX0" fmla="*/ 59862 w 8645"/>
                <a:gd name="connsiteY0" fmla="*/ 252235 h 252071"/>
                <a:gd name="connsiteX1" fmla="*/ 59862 w 8645"/>
                <a:gd name="connsiteY1" fmla="*/ 164 h 252071"/>
              </a:gdLst>
              <a:ahLst/>
              <a:cxnLst>
                <a:cxn ang="0">
                  <a:pos x="connsiteX0" y="connsiteY0"/>
                </a:cxn>
                <a:cxn ang="0">
                  <a:pos x="connsiteX1" y="connsiteY1"/>
                </a:cxn>
              </a:cxnLst>
              <a:rect l="l" t="t" r="r" b="b"/>
              <a:pathLst>
                <a:path w="8645" h="252071">
                  <a:moveTo>
                    <a:pt x="59862" y="252235"/>
                  </a:moveTo>
                  <a:lnTo>
                    <a:pt x="5986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62" name="Freeform 761">
              <a:extLst>
                <a:ext uri="{FF2B5EF4-FFF2-40B4-BE49-F238E27FC236}">
                  <a16:creationId xmlns:a16="http://schemas.microsoft.com/office/drawing/2014/main" id="{EE424681-8638-CD4E-B024-62D2F768D231}"/>
                </a:ext>
              </a:extLst>
            </p:cNvPr>
            <p:cNvSpPr/>
            <p:nvPr/>
          </p:nvSpPr>
          <p:spPr>
            <a:xfrm>
              <a:off x="520191022" y="2438871"/>
              <a:ext cx="8645" cy="252071"/>
            </a:xfrm>
            <a:custGeom>
              <a:avLst/>
              <a:gdLst>
                <a:gd name="connsiteX0" fmla="*/ 59962 w 8645"/>
                <a:gd name="connsiteY0" fmla="*/ 252235 h 252071"/>
                <a:gd name="connsiteX1" fmla="*/ 59962 w 8645"/>
                <a:gd name="connsiteY1" fmla="*/ 164 h 252071"/>
              </a:gdLst>
              <a:ahLst/>
              <a:cxnLst>
                <a:cxn ang="0">
                  <a:pos x="connsiteX0" y="connsiteY0"/>
                </a:cxn>
                <a:cxn ang="0">
                  <a:pos x="connsiteX1" y="connsiteY1"/>
                </a:cxn>
              </a:cxnLst>
              <a:rect l="l" t="t" r="r" b="b"/>
              <a:pathLst>
                <a:path w="8645" h="252071">
                  <a:moveTo>
                    <a:pt x="59962" y="252235"/>
                  </a:moveTo>
                  <a:lnTo>
                    <a:pt x="5996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63" name="Freeform 762">
              <a:extLst>
                <a:ext uri="{FF2B5EF4-FFF2-40B4-BE49-F238E27FC236}">
                  <a16:creationId xmlns:a16="http://schemas.microsoft.com/office/drawing/2014/main" id="{4F3D91FF-6720-4842-8BA9-8070D759561E}"/>
                </a:ext>
              </a:extLst>
            </p:cNvPr>
            <p:cNvSpPr/>
            <p:nvPr/>
          </p:nvSpPr>
          <p:spPr>
            <a:xfrm>
              <a:off x="521048694" y="2438871"/>
              <a:ext cx="8645" cy="252071"/>
            </a:xfrm>
            <a:custGeom>
              <a:avLst/>
              <a:gdLst>
                <a:gd name="connsiteX0" fmla="*/ 60061 w 8645"/>
                <a:gd name="connsiteY0" fmla="*/ 252235 h 252071"/>
                <a:gd name="connsiteX1" fmla="*/ 60061 w 8645"/>
                <a:gd name="connsiteY1" fmla="*/ 164 h 252071"/>
              </a:gdLst>
              <a:ahLst/>
              <a:cxnLst>
                <a:cxn ang="0">
                  <a:pos x="connsiteX0" y="connsiteY0"/>
                </a:cxn>
                <a:cxn ang="0">
                  <a:pos x="connsiteX1" y="connsiteY1"/>
                </a:cxn>
              </a:cxnLst>
              <a:rect l="l" t="t" r="r" b="b"/>
              <a:pathLst>
                <a:path w="8645" h="252071">
                  <a:moveTo>
                    <a:pt x="60061" y="252235"/>
                  </a:moveTo>
                  <a:lnTo>
                    <a:pt x="6006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64" name="Freeform 763">
              <a:extLst>
                <a:ext uri="{FF2B5EF4-FFF2-40B4-BE49-F238E27FC236}">
                  <a16:creationId xmlns:a16="http://schemas.microsoft.com/office/drawing/2014/main" id="{E4293DF1-74B6-484A-B68F-94C5DBA2C130}"/>
                </a:ext>
              </a:extLst>
            </p:cNvPr>
            <p:cNvSpPr/>
            <p:nvPr/>
          </p:nvSpPr>
          <p:spPr>
            <a:xfrm>
              <a:off x="521906366" y="2438871"/>
              <a:ext cx="8645" cy="252071"/>
            </a:xfrm>
            <a:custGeom>
              <a:avLst/>
              <a:gdLst>
                <a:gd name="connsiteX0" fmla="*/ 60160 w 8645"/>
                <a:gd name="connsiteY0" fmla="*/ 252235 h 252071"/>
                <a:gd name="connsiteX1" fmla="*/ 60160 w 8645"/>
                <a:gd name="connsiteY1" fmla="*/ 164 h 252071"/>
              </a:gdLst>
              <a:ahLst/>
              <a:cxnLst>
                <a:cxn ang="0">
                  <a:pos x="connsiteX0" y="connsiteY0"/>
                </a:cxn>
                <a:cxn ang="0">
                  <a:pos x="connsiteX1" y="connsiteY1"/>
                </a:cxn>
              </a:cxnLst>
              <a:rect l="l" t="t" r="r" b="b"/>
              <a:pathLst>
                <a:path w="8645" h="252071">
                  <a:moveTo>
                    <a:pt x="60160" y="252235"/>
                  </a:moveTo>
                  <a:lnTo>
                    <a:pt x="6016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65" name="Freeform 764">
              <a:extLst>
                <a:ext uri="{FF2B5EF4-FFF2-40B4-BE49-F238E27FC236}">
                  <a16:creationId xmlns:a16="http://schemas.microsoft.com/office/drawing/2014/main" id="{0D400EAE-E214-4549-9C3F-0C4F4C230268}"/>
                </a:ext>
              </a:extLst>
            </p:cNvPr>
            <p:cNvSpPr/>
            <p:nvPr/>
          </p:nvSpPr>
          <p:spPr>
            <a:xfrm>
              <a:off x="522764038" y="2438871"/>
              <a:ext cx="8645" cy="252071"/>
            </a:xfrm>
            <a:custGeom>
              <a:avLst/>
              <a:gdLst>
                <a:gd name="connsiteX0" fmla="*/ 60259 w 8645"/>
                <a:gd name="connsiteY0" fmla="*/ 252235 h 252071"/>
                <a:gd name="connsiteX1" fmla="*/ 60259 w 8645"/>
                <a:gd name="connsiteY1" fmla="*/ 164 h 252071"/>
              </a:gdLst>
              <a:ahLst/>
              <a:cxnLst>
                <a:cxn ang="0">
                  <a:pos x="connsiteX0" y="connsiteY0"/>
                </a:cxn>
                <a:cxn ang="0">
                  <a:pos x="connsiteX1" y="connsiteY1"/>
                </a:cxn>
              </a:cxnLst>
              <a:rect l="l" t="t" r="r" b="b"/>
              <a:pathLst>
                <a:path w="8645" h="252071">
                  <a:moveTo>
                    <a:pt x="60259" y="252235"/>
                  </a:moveTo>
                  <a:lnTo>
                    <a:pt x="6025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66" name="Freeform 765">
              <a:extLst>
                <a:ext uri="{FF2B5EF4-FFF2-40B4-BE49-F238E27FC236}">
                  <a16:creationId xmlns:a16="http://schemas.microsoft.com/office/drawing/2014/main" id="{4C9B4BC3-46A1-DE44-AB4E-B35DE02BDB23}"/>
                </a:ext>
              </a:extLst>
            </p:cNvPr>
            <p:cNvSpPr/>
            <p:nvPr/>
          </p:nvSpPr>
          <p:spPr>
            <a:xfrm>
              <a:off x="523621710" y="2438871"/>
              <a:ext cx="8645" cy="252071"/>
            </a:xfrm>
            <a:custGeom>
              <a:avLst/>
              <a:gdLst>
                <a:gd name="connsiteX0" fmla="*/ 60358 w 8645"/>
                <a:gd name="connsiteY0" fmla="*/ 252235 h 252071"/>
                <a:gd name="connsiteX1" fmla="*/ 60358 w 8645"/>
                <a:gd name="connsiteY1" fmla="*/ 164 h 252071"/>
              </a:gdLst>
              <a:ahLst/>
              <a:cxnLst>
                <a:cxn ang="0">
                  <a:pos x="connsiteX0" y="connsiteY0"/>
                </a:cxn>
                <a:cxn ang="0">
                  <a:pos x="connsiteX1" y="connsiteY1"/>
                </a:cxn>
              </a:cxnLst>
              <a:rect l="l" t="t" r="r" b="b"/>
              <a:pathLst>
                <a:path w="8645" h="252071">
                  <a:moveTo>
                    <a:pt x="60358" y="252235"/>
                  </a:moveTo>
                  <a:lnTo>
                    <a:pt x="6035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67" name="Freeform 766">
              <a:extLst>
                <a:ext uri="{FF2B5EF4-FFF2-40B4-BE49-F238E27FC236}">
                  <a16:creationId xmlns:a16="http://schemas.microsoft.com/office/drawing/2014/main" id="{0FCE620C-81A8-5C4F-902E-F662141DC80C}"/>
                </a:ext>
              </a:extLst>
            </p:cNvPr>
            <p:cNvSpPr/>
            <p:nvPr/>
          </p:nvSpPr>
          <p:spPr>
            <a:xfrm>
              <a:off x="524479382" y="2438871"/>
              <a:ext cx="8645" cy="252071"/>
            </a:xfrm>
            <a:custGeom>
              <a:avLst/>
              <a:gdLst>
                <a:gd name="connsiteX0" fmla="*/ 60458 w 8645"/>
                <a:gd name="connsiteY0" fmla="*/ 252235 h 252071"/>
                <a:gd name="connsiteX1" fmla="*/ 60458 w 8645"/>
                <a:gd name="connsiteY1" fmla="*/ 164 h 252071"/>
              </a:gdLst>
              <a:ahLst/>
              <a:cxnLst>
                <a:cxn ang="0">
                  <a:pos x="connsiteX0" y="connsiteY0"/>
                </a:cxn>
                <a:cxn ang="0">
                  <a:pos x="connsiteX1" y="connsiteY1"/>
                </a:cxn>
              </a:cxnLst>
              <a:rect l="l" t="t" r="r" b="b"/>
              <a:pathLst>
                <a:path w="8645" h="252071">
                  <a:moveTo>
                    <a:pt x="60458" y="252235"/>
                  </a:moveTo>
                  <a:lnTo>
                    <a:pt x="6045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68" name="Freeform 767">
              <a:extLst>
                <a:ext uri="{FF2B5EF4-FFF2-40B4-BE49-F238E27FC236}">
                  <a16:creationId xmlns:a16="http://schemas.microsoft.com/office/drawing/2014/main" id="{211446B8-7AF9-9844-9FF5-391B4BA152E5}"/>
                </a:ext>
              </a:extLst>
            </p:cNvPr>
            <p:cNvSpPr/>
            <p:nvPr/>
          </p:nvSpPr>
          <p:spPr>
            <a:xfrm>
              <a:off x="525337054" y="2438871"/>
              <a:ext cx="8645" cy="252071"/>
            </a:xfrm>
            <a:custGeom>
              <a:avLst/>
              <a:gdLst>
                <a:gd name="connsiteX0" fmla="*/ 60557 w 8645"/>
                <a:gd name="connsiteY0" fmla="*/ 252235 h 252071"/>
                <a:gd name="connsiteX1" fmla="*/ 60557 w 8645"/>
                <a:gd name="connsiteY1" fmla="*/ 164 h 252071"/>
              </a:gdLst>
              <a:ahLst/>
              <a:cxnLst>
                <a:cxn ang="0">
                  <a:pos x="connsiteX0" y="connsiteY0"/>
                </a:cxn>
                <a:cxn ang="0">
                  <a:pos x="connsiteX1" y="connsiteY1"/>
                </a:cxn>
              </a:cxnLst>
              <a:rect l="l" t="t" r="r" b="b"/>
              <a:pathLst>
                <a:path w="8645" h="252071">
                  <a:moveTo>
                    <a:pt x="60557" y="252235"/>
                  </a:moveTo>
                  <a:lnTo>
                    <a:pt x="6055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69" name="Freeform 768">
              <a:extLst>
                <a:ext uri="{FF2B5EF4-FFF2-40B4-BE49-F238E27FC236}">
                  <a16:creationId xmlns:a16="http://schemas.microsoft.com/office/drawing/2014/main" id="{9117C978-2BBD-124D-860B-BAAB421C9C07}"/>
                </a:ext>
              </a:extLst>
            </p:cNvPr>
            <p:cNvSpPr/>
            <p:nvPr/>
          </p:nvSpPr>
          <p:spPr>
            <a:xfrm>
              <a:off x="526194726" y="2438871"/>
              <a:ext cx="8645" cy="252071"/>
            </a:xfrm>
            <a:custGeom>
              <a:avLst/>
              <a:gdLst>
                <a:gd name="connsiteX0" fmla="*/ 60656 w 8645"/>
                <a:gd name="connsiteY0" fmla="*/ 252235 h 252071"/>
                <a:gd name="connsiteX1" fmla="*/ 60656 w 8645"/>
                <a:gd name="connsiteY1" fmla="*/ 164 h 252071"/>
              </a:gdLst>
              <a:ahLst/>
              <a:cxnLst>
                <a:cxn ang="0">
                  <a:pos x="connsiteX0" y="connsiteY0"/>
                </a:cxn>
                <a:cxn ang="0">
                  <a:pos x="connsiteX1" y="connsiteY1"/>
                </a:cxn>
              </a:cxnLst>
              <a:rect l="l" t="t" r="r" b="b"/>
              <a:pathLst>
                <a:path w="8645" h="252071">
                  <a:moveTo>
                    <a:pt x="60656" y="252235"/>
                  </a:moveTo>
                  <a:lnTo>
                    <a:pt x="6065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70" name="Freeform 769">
              <a:extLst>
                <a:ext uri="{FF2B5EF4-FFF2-40B4-BE49-F238E27FC236}">
                  <a16:creationId xmlns:a16="http://schemas.microsoft.com/office/drawing/2014/main" id="{E6623B35-CCC8-FE49-809A-B0798D604293}"/>
                </a:ext>
              </a:extLst>
            </p:cNvPr>
            <p:cNvSpPr/>
            <p:nvPr/>
          </p:nvSpPr>
          <p:spPr>
            <a:xfrm>
              <a:off x="527052397" y="2438871"/>
              <a:ext cx="8645" cy="252071"/>
            </a:xfrm>
            <a:custGeom>
              <a:avLst/>
              <a:gdLst>
                <a:gd name="connsiteX0" fmla="*/ 60755 w 8645"/>
                <a:gd name="connsiteY0" fmla="*/ 252235 h 252071"/>
                <a:gd name="connsiteX1" fmla="*/ 60755 w 8645"/>
                <a:gd name="connsiteY1" fmla="*/ 164 h 252071"/>
              </a:gdLst>
              <a:ahLst/>
              <a:cxnLst>
                <a:cxn ang="0">
                  <a:pos x="connsiteX0" y="connsiteY0"/>
                </a:cxn>
                <a:cxn ang="0">
                  <a:pos x="connsiteX1" y="connsiteY1"/>
                </a:cxn>
              </a:cxnLst>
              <a:rect l="l" t="t" r="r" b="b"/>
              <a:pathLst>
                <a:path w="8645" h="252071">
                  <a:moveTo>
                    <a:pt x="60755" y="252235"/>
                  </a:moveTo>
                  <a:lnTo>
                    <a:pt x="6075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71" name="Freeform 770">
              <a:extLst>
                <a:ext uri="{FF2B5EF4-FFF2-40B4-BE49-F238E27FC236}">
                  <a16:creationId xmlns:a16="http://schemas.microsoft.com/office/drawing/2014/main" id="{A1689701-0D05-FA4A-8BA1-EA87F6D195A6}"/>
                </a:ext>
              </a:extLst>
            </p:cNvPr>
            <p:cNvSpPr/>
            <p:nvPr/>
          </p:nvSpPr>
          <p:spPr>
            <a:xfrm>
              <a:off x="527910069" y="2438871"/>
              <a:ext cx="8645" cy="252071"/>
            </a:xfrm>
            <a:custGeom>
              <a:avLst/>
              <a:gdLst>
                <a:gd name="connsiteX0" fmla="*/ 60854 w 8645"/>
                <a:gd name="connsiteY0" fmla="*/ 252235 h 252071"/>
                <a:gd name="connsiteX1" fmla="*/ 60854 w 8645"/>
                <a:gd name="connsiteY1" fmla="*/ 164 h 252071"/>
              </a:gdLst>
              <a:ahLst/>
              <a:cxnLst>
                <a:cxn ang="0">
                  <a:pos x="connsiteX0" y="connsiteY0"/>
                </a:cxn>
                <a:cxn ang="0">
                  <a:pos x="connsiteX1" y="connsiteY1"/>
                </a:cxn>
              </a:cxnLst>
              <a:rect l="l" t="t" r="r" b="b"/>
              <a:pathLst>
                <a:path w="8645" h="252071">
                  <a:moveTo>
                    <a:pt x="60854" y="252235"/>
                  </a:moveTo>
                  <a:lnTo>
                    <a:pt x="6085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72" name="Freeform 771">
              <a:extLst>
                <a:ext uri="{FF2B5EF4-FFF2-40B4-BE49-F238E27FC236}">
                  <a16:creationId xmlns:a16="http://schemas.microsoft.com/office/drawing/2014/main" id="{E4AD46CF-F1CA-4B48-90D1-D5C9CCEA8FEB}"/>
                </a:ext>
              </a:extLst>
            </p:cNvPr>
            <p:cNvSpPr/>
            <p:nvPr/>
          </p:nvSpPr>
          <p:spPr>
            <a:xfrm>
              <a:off x="528767741" y="2438871"/>
              <a:ext cx="8645" cy="252071"/>
            </a:xfrm>
            <a:custGeom>
              <a:avLst/>
              <a:gdLst>
                <a:gd name="connsiteX0" fmla="*/ 60954 w 8645"/>
                <a:gd name="connsiteY0" fmla="*/ 252235 h 252071"/>
                <a:gd name="connsiteX1" fmla="*/ 60954 w 8645"/>
                <a:gd name="connsiteY1" fmla="*/ 164 h 252071"/>
              </a:gdLst>
              <a:ahLst/>
              <a:cxnLst>
                <a:cxn ang="0">
                  <a:pos x="connsiteX0" y="connsiteY0"/>
                </a:cxn>
                <a:cxn ang="0">
                  <a:pos x="connsiteX1" y="connsiteY1"/>
                </a:cxn>
              </a:cxnLst>
              <a:rect l="l" t="t" r="r" b="b"/>
              <a:pathLst>
                <a:path w="8645" h="252071">
                  <a:moveTo>
                    <a:pt x="60954" y="252235"/>
                  </a:moveTo>
                  <a:lnTo>
                    <a:pt x="6095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73" name="Freeform 772">
              <a:extLst>
                <a:ext uri="{FF2B5EF4-FFF2-40B4-BE49-F238E27FC236}">
                  <a16:creationId xmlns:a16="http://schemas.microsoft.com/office/drawing/2014/main" id="{121ECE7E-A538-FA44-818D-50B76540A38F}"/>
                </a:ext>
              </a:extLst>
            </p:cNvPr>
            <p:cNvSpPr/>
            <p:nvPr/>
          </p:nvSpPr>
          <p:spPr>
            <a:xfrm>
              <a:off x="529625413" y="2438871"/>
              <a:ext cx="8645" cy="252071"/>
            </a:xfrm>
            <a:custGeom>
              <a:avLst/>
              <a:gdLst>
                <a:gd name="connsiteX0" fmla="*/ 61053 w 8645"/>
                <a:gd name="connsiteY0" fmla="*/ 252235 h 252071"/>
                <a:gd name="connsiteX1" fmla="*/ 61053 w 8645"/>
                <a:gd name="connsiteY1" fmla="*/ 164 h 252071"/>
              </a:gdLst>
              <a:ahLst/>
              <a:cxnLst>
                <a:cxn ang="0">
                  <a:pos x="connsiteX0" y="connsiteY0"/>
                </a:cxn>
                <a:cxn ang="0">
                  <a:pos x="connsiteX1" y="connsiteY1"/>
                </a:cxn>
              </a:cxnLst>
              <a:rect l="l" t="t" r="r" b="b"/>
              <a:pathLst>
                <a:path w="8645" h="252071">
                  <a:moveTo>
                    <a:pt x="61053" y="252235"/>
                  </a:moveTo>
                  <a:lnTo>
                    <a:pt x="6105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74" name="Freeform 773">
              <a:extLst>
                <a:ext uri="{FF2B5EF4-FFF2-40B4-BE49-F238E27FC236}">
                  <a16:creationId xmlns:a16="http://schemas.microsoft.com/office/drawing/2014/main" id="{A46FB5DA-873D-1443-A29F-B31A7092FABC}"/>
                </a:ext>
              </a:extLst>
            </p:cNvPr>
            <p:cNvSpPr/>
            <p:nvPr/>
          </p:nvSpPr>
          <p:spPr>
            <a:xfrm>
              <a:off x="530483085" y="2438871"/>
              <a:ext cx="8645" cy="252071"/>
            </a:xfrm>
            <a:custGeom>
              <a:avLst/>
              <a:gdLst>
                <a:gd name="connsiteX0" fmla="*/ 61152 w 8645"/>
                <a:gd name="connsiteY0" fmla="*/ 252235 h 252071"/>
                <a:gd name="connsiteX1" fmla="*/ 61152 w 8645"/>
                <a:gd name="connsiteY1" fmla="*/ 164 h 252071"/>
              </a:gdLst>
              <a:ahLst/>
              <a:cxnLst>
                <a:cxn ang="0">
                  <a:pos x="connsiteX0" y="connsiteY0"/>
                </a:cxn>
                <a:cxn ang="0">
                  <a:pos x="connsiteX1" y="connsiteY1"/>
                </a:cxn>
              </a:cxnLst>
              <a:rect l="l" t="t" r="r" b="b"/>
              <a:pathLst>
                <a:path w="8645" h="252071">
                  <a:moveTo>
                    <a:pt x="61152" y="252235"/>
                  </a:moveTo>
                  <a:lnTo>
                    <a:pt x="6115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75" name="Freeform 774">
              <a:extLst>
                <a:ext uri="{FF2B5EF4-FFF2-40B4-BE49-F238E27FC236}">
                  <a16:creationId xmlns:a16="http://schemas.microsoft.com/office/drawing/2014/main" id="{48648B1A-B4A6-6142-8461-E9CBF3B87F0A}"/>
                </a:ext>
              </a:extLst>
            </p:cNvPr>
            <p:cNvSpPr/>
            <p:nvPr/>
          </p:nvSpPr>
          <p:spPr>
            <a:xfrm>
              <a:off x="531340757" y="2438871"/>
              <a:ext cx="8645" cy="252071"/>
            </a:xfrm>
            <a:custGeom>
              <a:avLst/>
              <a:gdLst>
                <a:gd name="connsiteX0" fmla="*/ 61251 w 8645"/>
                <a:gd name="connsiteY0" fmla="*/ 252235 h 252071"/>
                <a:gd name="connsiteX1" fmla="*/ 61251 w 8645"/>
                <a:gd name="connsiteY1" fmla="*/ 164 h 252071"/>
              </a:gdLst>
              <a:ahLst/>
              <a:cxnLst>
                <a:cxn ang="0">
                  <a:pos x="connsiteX0" y="connsiteY0"/>
                </a:cxn>
                <a:cxn ang="0">
                  <a:pos x="connsiteX1" y="connsiteY1"/>
                </a:cxn>
              </a:cxnLst>
              <a:rect l="l" t="t" r="r" b="b"/>
              <a:pathLst>
                <a:path w="8645" h="252071">
                  <a:moveTo>
                    <a:pt x="61251" y="252235"/>
                  </a:moveTo>
                  <a:lnTo>
                    <a:pt x="6125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76" name="Freeform 775">
              <a:extLst>
                <a:ext uri="{FF2B5EF4-FFF2-40B4-BE49-F238E27FC236}">
                  <a16:creationId xmlns:a16="http://schemas.microsoft.com/office/drawing/2014/main" id="{E51609F6-0B88-874F-B4A3-FC14CFCEEC2D}"/>
                </a:ext>
              </a:extLst>
            </p:cNvPr>
            <p:cNvSpPr/>
            <p:nvPr/>
          </p:nvSpPr>
          <p:spPr>
            <a:xfrm>
              <a:off x="532198429" y="2438871"/>
              <a:ext cx="8645" cy="252071"/>
            </a:xfrm>
            <a:custGeom>
              <a:avLst/>
              <a:gdLst>
                <a:gd name="connsiteX0" fmla="*/ 61350 w 8645"/>
                <a:gd name="connsiteY0" fmla="*/ 252235 h 252071"/>
                <a:gd name="connsiteX1" fmla="*/ 61350 w 8645"/>
                <a:gd name="connsiteY1" fmla="*/ 164 h 252071"/>
              </a:gdLst>
              <a:ahLst/>
              <a:cxnLst>
                <a:cxn ang="0">
                  <a:pos x="connsiteX0" y="connsiteY0"/>
                </a:cxn>
                <a:cxn ang="0">
                  <a:pos x="connsiteX1" y="connsiteY1"/>
                </a:cxn>
              </a:cxnLst>
              <a:rect l="l" t="t" r="r" b="b"/>
              <a:pathLst>
                <a:path w="8645" h="252071">
                  <a:moveTo>
                    <a:pt x="61350" y="252235"/>
                  </a:moveTo>
                  <a:lnTo>
                    <a:pt x="6135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77" name="Freeform 776">
              <a:extLst>
                <a:ext uri="{FF2B5EF4-FFF2-40B4-BE49-F238E27FC236}">
                  <a16:creationId xmlns:a16="http://schemas.microsoft.com/office/drawing/2014/main" id="{F74CC21A-60C5-5C49-B590-DBE56A376D10}"/>
                </a:ext>
              </a:extLst>
            </p:cNvPr>
            <p:cNvSpPr/>
            <p:nvPr/>
          </p:nvSpPr>
          <p:spPr>
            <a:xfrm>
              <a:off x="533056101" y="2438871"/>
              <a:ext cx="8645" cy="252071"/>
            </a:xfrm>
            <a:custGeom>
              <a:avLst/>
              <a:gdLst>
                <a:gd name="connsiteX0" fmla="*/ 61450 w 8645"/>
                <a:gd name="connsiteY0" fmla="*/ 252235 h 252071"/>
                <a:gd name="connsiteX1" fmla="*/ 61450 w 8645"/>
                <a:gd name="connsiteY1" fmla="*/ 164 h 252071"/>
              </a:gdLst>
              <a:ahLst/>
              <a:cxnLst>
                <a:cxn ang="0">
                  <a:pos x="connsiteX0" y="connsiteY0"/>
                </a:cxn>
                <a:cxn ang="0">
                  <a:pos x="connsiteX1" y="connsiteY1"/>
                </a:cxn>
              </a:cxnLst>
              <a:rect l="l" t="t" r="r" b="b"/>
              <a:pathLst>
                <a:path w="8645" h="252071">
                  <a:moveTo>
                    <a:pt x="61450" y="252235"/>
                  </a:moveTo>
                  <a:lnTo>
                    <a:pt x="6145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78" name="Freeform 777">
              <a:extLst>
                <a:ext uri="{FF2B5EF4-FFF2-40B4-BE49-F238E27FC236}">
                  <a16:creationId xmlns:a16="http://schemas.microsoft.com/office/drawing/2014/main" id="{FD04BDB7-176B-AF48-9818-08CD2CC2CE52}"/>
                </a:ext>
              </a:extLst>
            </p:cNvPr>
            <p:cNvSpPr/>
            <p:nvPr/>
          </p:nvSpPr>
          <p:spPr>
            <a:xfrm>
              <a:off x="533913773" y="2438871"/>
              <a:ext cx="8645" cy="252071"/>
            </a:xfrm>
            <a:custGeom>
              <a:avLst/>
              <a:gdLst>
                <a:gd name="connsiteX0" fmla="*/ 61549 w 8645"/>
                <a:gd name="connsiteY0" fmla="*/ 252235 h 252071"/>
                <a:gd name="connsiteX1" fmla="*/ 61549 w 8645"/>
                <a:gd name="connsiteY1" fmla="*/ 164 h 252071"/>
              </a:gdLst>
              <a:ahLst/>
              <a:cxnLst>
                <a:cxn ang="0">
                  <a:pos x="connsiteX0" y="connsiteY0"/>
                </a:cxn>
                <a:cxn ang="0">
                  <a:pos x="connsiteX1" y="connsiteY1"/>
                </a:cxn>
              </a:cxnLst>
              <a:rect l="l" t="t" r="r" b="b"/>
              <a:pathLst>
                <a:path w="8645" h="252071">
                  <a:moveTo>
                    <a:pt x="61549" y="252235"/>
                  </a:moveTo>
                  <a:lnTo>
                    <a:pt x="6154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79" name="Freeform 778">
              <a:extLst>
                <a:ext uri="{FF2B5EF4-FFF2-40B4-BE49-F238E27FC236}">
                  <a16:creationId xmlns:a16="http://schemas.microsoft.com/office/drawing/2014/main" id="{F0C10751-3CE5-4C46-A617-AD13242CBA55}"/>
                </a:ext>
              </a:extLst>
            </p:cNvPr>
            <p:cNvSpPr/>
            <p:nvPr/>
          </p:nvSpPr>
          <p:spPr>
            <a:xfrm>
              <a:off x="534771445" y="2438871"/>
              <a:ext cx="8645" cy="252071"/>
            </a:xfrm>
            <a:custGeom>
              <a:avLst/>
              <a:gdLst>
                <a:gd name="connsiteX0" fmla="*/ 61648 w 8645"/>
                <a:gd name="connsiteY0" fmla="*/ 252235 h 252071"/>
                <a:gd name="connsiteX1" fmla="*/ 61648 w 8645"/>
                <a:gd name="connsiteY1" fmla="*/ 164 h 252071"/>
              </a:gdLst>
              <a:ahLst/>
              <a:cxnLst>
                <a:cxn ang="0">
                  <a:pos x="connsiteX0" y="connsiteY0"/>
                </a:cxn>
                <a:cxn ang="0">
                  <a:pos x="connsiteX1" y="connsiteY1"/>
                </a:cxn>
              </a:cxnLst>
              <a:rect l="l" t="t" r="r" b="b"/>
              <a:pathLst>
                <a:path w="8645" h="252071">
                  <a:moveTo>
                    <a:pt x="61648" y="252235"/>
                  </a:moveTo>
                  <a:lnTo>
                    <a:pt x="6164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80" name="Freeform 779">
              <a:extLst>
                <a:ext uri="{FF2B5EF4-FFF2-40B4-BE49-F238E27FC236}">
                  <a16:creationId xmlns:a16="http://schemas.microsoft.com/office/drawing/2014/main" id="{E1333655-AF78-A14A-9E3F-7CF0126D40A1}"/>
                </a:ext>
              </a:extLst>
            </p:cNvPr>
            <p:cNvSpPr/>
            <p:nvPr/>
          </p:nvSpPr>
          <p:spPr>
            <a:xfrm>
              <a:off x="535629117" y="2438871"/>
              <a:ext cx="8645" cy="252071"/>
            </a:xfrm>
            <a:custGeom>
              <a:avLst/>
              <a:gdLst>
                <a:gd name="connsiteX0" fmla="*/ 61747 w 8645"/>
                <a:gd name="connsiteY0" fmla="*/ 252235 h 252071"/>
                <a:gd name="connsiteX1" fmla="*/ 61747 w 8645"/>
                <a:gd name="connsiteY1" fmla="*/ 164 h 252071"/>
              </a:gdLst>
              <a:ahLst/>
              <a:cxnLst>
                <a:cxn ang="0">
                  <a:pos x="connsiteX0" y="connsiteY0"/>
                </a:cxn>
                <a:cxn ang="0">
                  <a:pos x="connsiteX1" y="connsiteY1"/>
                </a:cxn>
              </a:cxnLst>
              <a:rect l="l" t="t" r="r" b="b"/>
              <a:pathLst>
                <a:path w="8645" h="252071">
                  <a:moveTo>
                    <a:pt x="61747" y="252235"/>
                  </a:moveTo>
                  <a:lnTo>
                    <a:pt x="6174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81" name="Freeform 780">
              <a:extLst>
                <a:ext uri="{FF2B5EF4-FFF2-40B4-BE49-F238E27FC236}">
                  <a16:creationId xmlns:a16="http://schemas.microsoft.com/office/drawing/2014/main" id="{C99F209E-ECDF-3249-9BD7-D66B9F13C480}"/>
                </a:ext>
              </a:extLst>
            </p:cNvPr>
            <p:cNvSpPr/>
            <p:nvPr/>
          </p:nvSpPr>
          <p:spPr>
            <a:xfrm>
              <a:off x="536486789" y="2438871"/>
              <a:ext cx="8645" cy="252071"/>
            </a:xfrm>
            <a:custGeom>
              <a:avLst/>
              <a:gdLst>
                <a:gd name="connsiteX0" fmla="*/ 61846 w 8645"/>
                <a:gd name="connsiteY0" fmla="*/ 252235 h 252071"/>
                <a:gd name="connsiteX1" fmla="*/ 61846 w 8645"/>
                <a:gd name="connsiteY1" fmla="*/ 164 h 252071"/>
              </a:gdLst>
              <a:ahLst/>
              <a:cxnLst>
                <a:cxn ang="0">
                  <a:pos x="connsiteX0" y="connsiteY0"/>
                </a:cxn>
                <a:cxn ang="0">
                  <a:pos x="connsiteX1" y="connsiteY1"/>
                </a:cxn>
              </a:cxnLst>
              <a:rect l="l" t="t" r="r" b="b"/>
              <a:pathLst>
                <a:path w="8645" h="252071">
                  <a:moveTo>
                    <a:pt x="61846" y="252235"/>
                  </a:moveTo>
                  <a:lnTo>
                    <a:pt x="6184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82" name="Freeform 781">
              <a:extLst>
                <a:ext uri="{FF2B5EF4-FFF2-40B4-BE49-F238E27FC236}">
                  <a16:creationId xmlns:a16="http://schemas.microsoft.com/office/drawing/2014/main" id="{8811A106-BED4-E242-8BA6-ADCE3B7E5607}"/>
                </a:ext>
              </a:extLst>
            </p:cNvPr>
            <p:cNvSpPr/>
            <p:nvPr/>
          </p:nvSpPr>
          <p:spPr>
            <a:xfrm>
              <a:off x="537344461" y="2438871"/>
              <a:ext cx="8645" cy="252071"/>
            </a:xfrm>
            <a:custGeom>
              <a:avLst/>
              <a:gdLst>
                <a:gd name="connsiteX0" fmla="*/ 61946 w 8645"/>
                <a:gd name="connsiteY0" fmla="*/ 252235 h 252071"/>
                <a:gd name="connsiteX1" fmla="*/ 61946 w 8645"/>
                <a:gd name="connsiteY1" fmla="*/ 164 h 252071"/>
              </a:gdLst>
              <a:ahLst/>
              <a:cxnLst>
                <a:cxn ang="0">
                  <a:pos x="connsiteX0" y="connsiteY0"/>
                </a:cxn>
                <a:cxn ang="0">
                  <a:pos x="connsiteX1" y="connsiteY1"/>
                </a:cxn>
              </a:cxnLst>
              <a:rect l="l" t="t" r="r" b="b"/>
              <a:pathLst>
                <a:path w="8645" h="252071">
                  <a:moveTo>
                    <a:pt x="61946" y="252235"/>
                  </a:moveTo>
                  <a:lnTo>
                    <a:pt x="6194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83" name="Freeform 782">
              <a:extLst>
                <a:ext uri="{FF2B5EF4-FFF2-40B4-BE49-F238E27FC236}">
                  <a16:creationId xmlns:a16="http://schemas.microsoft.com/office/drawing/2014/main" id="{C6416353-99CE-BB46-BB10-BF12450EE120}"/>
                </a:ext>
              </a:extLst>
            </p:cNvPr>
            <p:cNvSpPr/>
            <p:nvPr/>
          </p:nvSpPr>
          <p:spPr>
            <a:xfrm>
              <a:off x="538202132" y="2438871"/>
              <a:ext cx="8645" cy="252071"/>
            </a:xfrm>
            <a:custGeom>
              <a:avLst/>
              <a:gdLst>
                <a:gd name="connsiteX0" fmla="*/ 62045 w 8645"/>
                <a:gd name="connsiteY0" fmla="*/ 252235 h 252071"/>
                <a:gd name="connsiteX1" fmla="*/ 62045 w 8645"/>
                <a:gd name="connsiteY1" fmla="*/ 164 h 252071"/>
              </a:gdLst>
              <a:ahLst/>
              <a:cxnLst>
                <a:cxn ang="0">
                  <a:pos x="connsiteX0" y="connsiteY0"/>
                </a:cxn>
                <a:cxn ang="0">
                  <a:pos x="connsiteX1" y="connsiteY1"/>
                </a:cxn>
              </a:cxnLst>
              <a:rect l="l" t="t" r="r" b="b"/>
              <a:pathLst>
                <a:path w="8645" h="252071">
                  <a:moveTo>
                    <a:pt x="62045" y="252235"/>
                  </a:moveTo>
                  <a:lnTo>
                    <a:pt x="6204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84" name="Freeform 783">
              <a:extLst>
                <a:ext uri="{FF2B5EF4-FFF2-40B4-BE49-F238E27FC236}">
                  <a16:creationId xmlns:a16="http://schemas.microsoft.com/office/drawing/2014/main" id="{6417C8F8-0F68-D34D-A59A-41C0338033E4}"/>
                </a:ext>
              </a:extLst>
            </p:cNvPr>
            <p:cNvSpPr/>
            <p:nvPr/>
          </p:nvSpPr>
          <p:spPr>
            <a:xfrm>
              <a:off x="539059804" y="2438871"/>
              <a:ext cx="8645" cy="252071"/>
            </a:xfrm>
            <a:custGeom>
              <a:avLst/>
              <a:gdLst>
                <a:gd name="connsiteX0" fmla="*/ 62144 w 8645"/>
                <a:gd name="connsiteY0" fmla="*/ 252235 h 252071"/>
                <a:gd name="connsiteX1" fmla="*/ 62144 w 8645"/>
                <a:gd name="connsiteY1" fmla="*/ 164 h 252071"/>
              </a:gdLst>
              <a:ahLst/>
              <a:cxnLst>
                <a:cxn ang="0">
                  <a:pos x="connsiteX0" y="connsiteY0"/>
                </a:cxn>
                <a:cxn ang="0">
                  <a:pos x="connsiteX1" y="connsiteY1"/>
                </a:cxn>
              </a:cxnLst>
              <a:rect l="l" t="t" r="r" b="b"/>
              <a:pathLst>
                <a:path w="8645" h="252071">
                  <a:moveTo>
                    <a:pt x="62144" y="252235"/>
                  </a:moveTo>
                  <a:lnTo>
                    <a:pt x="6214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85" name="Freeform 784">
              <a:extLst>
                <a:ext uri="{FF2B5EF4-FFF2-40B4-BE49-F238E27FC236}">
                  <a16:creationId xmlns:a16="http://schemas.microsoft.com/office/drawing/2014/main" id="{BBB857C2-77A3-E744-8001-42ECFA979BF7}"/>
                </a:ext>
              </a:extLst>
            </p:cNvPr>
            <p:cNvSpPr/>
            <p:nvPr/>
          </p:nvSpPr>
          <p:spPr>
            <a:xfrm>
              <a:off x="539917476" y="2438871"/>
              <a:ext cx="8645" cy="252071"/>
            </a:xfrm>
            <a:custGeom>
              <a:avLst/>
              <a:gdLst>
                <a:gd name="connsiteX0" fmla="*/ 62243 w 8645"/>
                <a:gd name="connsiteY0" fmla="*/ 252235 h 252071"/>
                <a:gd name="connsiteX1" fmla="*/ 62243 w 8645"/>
                <a:gd name="connsiteY1" fmla="*/ 164 h 252071"/>
              </a:gdLst>
              <a:ahLst/>
              <a:cxnLst>
                <a:cxn ang="0">
                  <a:pos x="connsiteX0" y="connsiteY0"/>
                </a:cxn>
                <a:cxn ang="0">
                  <a:pos x="connsiteX1" y="connsiteY1"/>
                </a:cxn>
              </a:cxnLst>
              <a:rect l="l" t="t" r="r" b="b"/>
              <a:pathLst>
                <a:path w="8645" h="252071">
                  <a:moveTo>
                    <a:pt x="62243" y="252235"/>
                  </a:moveTo>
                  <a:lnTo>
                    <a:pt x="6224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86" name="Freeform 785">
              <a:extLst>
                <a:ext uri="{FF2B5EF4-FFF2-40B4-BE49-F238E27FC236}">
                  <a16:creationId xmlns:a16="http://schemas.microsoft.com/office/drawing/2014/main" id="{A14BEF87-A4F3-3743-A77B-4CFB126E8576}"/>
                </a:ext>
              </a:extLst>
            </p:cNvPr>
            <p:cNvSpPr/>
            <p:nvPr/>
          </p:nvSpPr>
          <p:spPr>
            <a:xfrm>
              <a:off x="540775148" y="2438871"/>
              <a:ext cx="8645" cy="252071"/>
            </a:xfrm>
            <a:custGeom>
              <a:avLst/>
              <a:gdLst>
                <a:gd name="connsiteX0" fmla="*/ 62342 w 8645"/>
                <a:gd name="connsiteY0" fmla="*/ 252235 h 252071"/>
                <a:gd name="connsiteX1" fmla="*/ 62342 w 8645"/>
                <a:gd name="connsiteY1" fmla="*/ 164 h 252071"/>
              </a:gdLst>
              <a:ahLst/>
              <a:cxnLst>
                <a:cxn ang="0">
                  <a:pos x="connsiteX0" y="connsiteY0"/>
                </a:cxn>
                <a:cxn ang="0">
                  <a:pos x="connsiteX1" y="connsiteY1"/>
                </a:cxn>
              </a:cxnLst>
              <a:rect l="l" t="t" r="r" b="b"/>
              <a:pathLst>
                <a:path w="8645" h="252071">
                  <a:moveTo>
                    <a:pt x="62342" y="252235"/>
                  </a:moveTo>
                  <a:lnTo>
                    <a:pt x="6234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87" name="Freeform 786">
              <a:extLst>
                <a:ext uri="{FF2B5EF4-FFF2-40B4-BE49-F238E27FC236}">
                  <a16:creationId xmlns:a16="http://schemas.microsoft.com/office/drawing/2014/main" id="{7B52E3AA-965B-A145-8668-38EDC32D7A94}"/>
                </a:ext>
              </a:extLst>
            </p:cNvPr>
            <p:cNvSpPr/>
            <p:nvPr/>
          </p:nvSpPr>
          <p:spPr>
            <a:xfrm>
              <a:off x="541632820" y="2438871"/>
              <a:ext cx="8645" cy="252071"/>
            </a:xfrm>
            <a:custGeom>
              <a:avLst/>
              <a:gdLst>
                <a:gd name="connsiteX0" fmla="*/ 62442 w 8645"/>
                <a:gd name="connsiteY0" fmla="*/ 252235 h 252071"/>
                <a:gd name="connsiteX1" fmla="*/ 62442 w 8645"/>
                <a:gd name="connsiteY1" fmla="*/ 164 h 252071"/>
              </a:gdLst>
              <a:ahLst/>
              <a:cxnLst>
                <a:cxn ang="0">
                  <a:pos x="connsiteX0" y="connsiteY0"/>
                </a:cxn>
                <a:cxn ang="0">
                  <a:pos x="connsiteX1" y="connsiteY1"/>
                </a:cxn>
              </a:cxnLst>
              <a:rect l="l" t="t" r="r" b="b"/>
              <a:pathLst>
                <a:path w="8645" h="252071">
                  <a:moveTo>
                    <a:pt x="62442" y="252235"/>
                  </a:moveTo>
                  <a:lnTo>
                    <a:pt x="6244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88" name="Freeform 787">
              <a:extLst>
                <a:ext uri="{FF2B5EF4-FFF2-40B4-BE49-F238E27FC236}">
                  <a16:creationId xmlns:a16="http://schemas.microsoft.com/office/drawing/2014/main" id="{910F60C1-F6F4-C945-B167-A97D6C9EAA22}"/>
                </a:ext>
              </a:extLst>
            </p:cNvPr>
            <p:cNvSpPr/>
            <p:nvPr/>
          </p:nvSpPr>
          <p:spPr>
            <a:xfrm>
              <a:off x="542490492" y="2438871"/>
              <a:ext cx="8645" cy="252071"/>
            </a:xfrm>
            <a:custGeom>
              <a:avLst/>
              <a:gdLst>
                <a:gd name="connsiteX0" fmla="*/ 62541 w 8645"/>
                <a:gd name="connsiteY0" fmla="*/ 252235 h 252071"/>
                <a:gd name="connsiteX1" fmla="*/ 62541 w 8645"/>
                <a:gd name="connsiteY1" fmla="*/ 164 h 252071"/>
              </a:gdLst>
              <a:ahLst/>
              <a:cxnLst>
                <a:cxn ang="0">
                  <a:pos x="connsiteX0" y="connsiteY0"/>
                </a:cxn>
                <a:cxn ang="0">
                  <a:pos x="connsiteX1" y="connsiteY1"/>
                </a:cxn>
              </a:cxnLst>
              <a:rect l="l" t="t" r="r" b="b"/>
              <a:pathLst>
                <a:path w="8645" h="252071">
                  <a:moveTo>
                    <a:pt x="62541" y="252235"/>
                  </a:moveTo>
                  <a:lnTo>
                    <a:pt x="6254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89" name="Freeform 788">
              <a:extLst>
                <a:ext uri="{FF2B5EF4-FFF2-40B4-BE49-F238E27FC236}">
                  <a16:creationId xmlns:a16="http://schemas.microsoft.com/office/drawing/2014/main" id="{A2C054BC-153B-6742-AA78-E1D3E818F546}"/>
                </a:ext>
              </a:extLst>
            </p:cNvPr>
            <p:cNvSpPr/>
            <p:nvPr/>
          </p:nvSpPr>
          <p:spPr>
            <a:xfrm>
              <a:off x="543348164" y="2438871"/>
              <a:ext cx="8645" cy="252071"/>
            </a:xfrm>
            <a:custGeom>
              <a:avLst/>
              <a:gdLst>
                <a:gd name="connsiteX0" fmla="*/ 62640 w 8645"/>
                <a:gd name="connsiteY0" fmla="*/ 252235 h 252071"/>
                <a:gd name="connsiteX1" fmla="*/ 62640 w 8645"/>
                <a:gd name="connsiteY1" fmla="*/ 164 h 252071"/>
              </a:gdLst>
              <a:ahLst/>
              <a:cxnLst>
                <a:cxn ang="0">
                  <a:pos x="connsiteX0" y="connsiteY0"/>
                </a:cxn>
                <a:cxn ang="0">
                  <a:pos x="connsiteX1" y="connsiteY1"/>
                </a:cxn>
              </a:cxnLst>
              <a:rect l="l" t="t" r="r" b="b"/>
              <a:pathLst>
                <a:path w="8645" h="252071">
                  <a:moveTo>
                    <a:pt x="62640" y="252235"/>
                  </a:moveTo>
                  <a:lnTo>
                    <a:pt x="6264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90" name="Freeform 789">
              <a:extLst>
                <a:ext uri="{FF2B5EF4-FFF2-40B4-BE49-F238E27FC236}">
                  <a16:creationId xmlns:a16="http://schemas.microsoft.com/office/drawing/2014/main" id="{5F9A9E82-616F-BD40-8B33-1644BD40AEA7}"/>
                </a:ext>
              </a:extLst>
            </p:cNvPr>
            <p:cNvSpPr/>
            <p:nvPr/>
          </p:nvSpPr>
          <p:spPr>
            <a:xfrm>
              <a:off x="544205836" y="2438871"/>
              <a:ext cx="8645" cy="252071"/>
            </a:xfrm>
            <a:custGeom>
              <a:avLst/>
              <a:gdLst>
                <a:gd name="connsiteX0" fmla="*/ 62739 w 8645"/>
                <a:gd name="connsiteY0" fmla="*/ 252235 h 252071"/>
                <a:gd name="connsiteX1" fmla="*/ 62739 w 8645"/>
                <a:gd name="connsiteY1" fmla="*/ 164 h 252071"/>
              </a:gdLst>
              <a:ahLst/>
              <a:cxnLst>
                <a:cxn ang="0">
                  <a:pos x="connsiteX0" y="connsiteY0"/>
                </a:cxn>
                <a:cxn ang="0">
                  <a:pos x="connsiteX1" y="connsiteY1"/>
                </a:cxn>
              </a:cxnLst>
              <a:rect l="l" t="t" r="r" b="b"/>
              <a:pathLst>
                <a:path w="8645" h="252071">
                  <a:moveTo>
                    <a:pt x="62739" y="252235"/>
                  </a:moveTo>
                  <a:lnTo>
                    <a:pt x="6273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91" name="Freeform 790">
              <a:extLst>
                <a:ext uri="{FF2B5EF4-FFF2-40B4-BE49-F238E27FC236}">
                  <a16:creationId xmlns:a16="http://schemas.microsoft.com/office/drawing/2014/main" id="{A82DF44B-E671-F045-AC1C-576C6FD0019E}"/>
                </a:ext>
              </a:extLst>
            </p:cNvPr>
            <p:cNvSpPr/>
            <p:nvPr/>
          </p:nvSpPr>
          <p:spPr>
            <a:xfrm>
              <a:off x="545063508" y="2438871"/>
              <a:ext cx="8645" cy="252071"/>
            </a:xfrm>
            <a:custGeom>
              <a:avLst/>
              <a:gdLst>
                <a:gd name="connsiteX0" fmla="*/ 62838 w 8645"/>
                <a:gd name="connsiteY0" fmla="*/ 252235 h 252071"/>
                <a:gd name="connsiteX1" fmla="*/ 62838 w 8645"/>
                <a:gd name="connsiteY1" fmla="*/ 164 h 252071"/>
              </a:gdLst>
              <a:ahLst/>
              <a:cxnLst>
                <a:cxn ang="0">
                  <a:pos x="connsiteX0" y="connsiteY0"/>
                </a:cxn>
                <a:cxn ang="0">
                  <a:pos x="connsiteX1" y="connsiteY1"/>
                </a:cxn>
              </a:cxnLst>
              <a:rect l="l" t="t" r="r" b="b"/>
              <a:pathLst>
                <a:path w="8645" h="252071">
                  <a:moveTo>
                    <a:pt x="62838" y="252235"/>
                  </a:moveTo>
                  <a:lnTo>
                    <a:pt x="6283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92" name="Freeform 791">
              <a:extLst>
                <a:ext uri="{FF2B5EF4-FFF2-40B4-BE49-F238E27FC236}">
                  <a16:creationId xmlns:a16="http://schemas.microsoft.com/office/drawing/2014/main" id="{6A73FD6E-266E-174F-8B63-97126D50AC05}"/>
                </a:ext>
              </a:extLst>
            </p:cNvPr>
            <p:cNvSpPr/>
            <p:nvPr/>
          </p:nvSpPr>
          <p:spPr>
            <a:xfrm>
              <a:off x="545921180" y="2438871"/>
              <a:ext cx="8645" cy="252071"/>
            </a:xfrm>
            <a:custGeom>
              <a:avLst/>
              <a:gdLst>
                <a:gd name="connsiteX0" fmla="*/ 62938 w 8645"/>
                <a:gd name="connsiteY0" fmla="*/ 252235 h 252071"/>
                <a:gd name="connsiteX1" fmla="*/ 62938 w 8645"/>
                <a:gd name="connsiteY1" fmla="*/ 164 h 252071"/>
              </a:gdLst>
              <a:ahLst/>
              <a:cxnLst>
                <a:cxn ang="0">
                  <a:pos x="connsiteX0" y="connsiteY0"/>
                </a:cxn>
                <a:cxn ang="0">
                  <a:pos x="connsiteX1" y="connsiteY1"/>
                </a:cxn>
              </a:cxnLst>
              <a:rect l="l" t="t" r="r" b="b"/>
              <a:pathLst>
                <a:path w="8645" h="252071">
                  <a:moveTo>
                    <a:pt x="62938" y="252235"/>
                  </a:moveTo>
                  <a:lnTo>
                    <a:pt x="6293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93" name="Freeform 792">
              <a:extLst>
                <a:ext uri="{FF2B5EF4-FFF2-40B4-BE49-F238E27FC236}">
                  <a16:creationId xmlns:a16="http://schemas.microsoft.com/office/drawing/2014/main" id="{84E1415B-CD4B-844F-A3A3-BEC77D5DB74F}"/>
                </a:ext>
              </a:extLst>
            </p:cNvPr>
            <p:cNvSpPr/>
            <p:nvPr/>
          </p:nvSpPr>
          <p:spPr>
            <a:xfrm>
              <a:off x="546778852" y="2438871"/>
              <a:ext cx="8645" cy="252071"/>
            </a:xfrm>
            <a:custGeom>
              <a:avLst/>
              <a:gdLst>
                <a:gd name="connsiteX0" fmla="*/ 63037 w 8645"/>
                <a:gd name="connsiteY0" fmla="*/ 252235 h 252071"/>
                <a:gd name="connsiteX1" fmla="*/ 63037 w 8645"/>
                <a:gd name="connsiteY1" fmla="*/ 164 h 252071"/>
              </a:gdLst>
              <a:ahLst/>
              <a:cxnLst>
                <a:cxn ang="0">
                  <a:pos x="connsiteX0" y="connsiteY0"/>
                </a:cxn>
                <a:cxn ang="0">
                  <a:pos x="connsiteX1" y="connsiteY1"/>
                </a:cxn>
              </a:cxnLst>
              <a:rect l="l" t="t" r="r" b="b"/>
              <a:pathLst>
                <a:path w="8645" h="252071">
                  <a:moveTo>
                    <a:pt x="63037" y="252235"/>
                  </a:moveTo>
                  <a:lnTo>
                    <a:pt x="6303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94" name="Freeform 793">
              <a:extLst>
                <a:ext uri="{FF2B5EF4-FFF2-40B4-BE49-F238E27FC236}">
                  <a16:creationId xmlns:a16="http://schemas.microsoft.com/office/drawing/2014/main" id="{0D703347-0764-514B-B4CB-06EBBBE59C3A}"/>
                </a:ext>
              </a:extLst>
            </p:cNvPr>
            <p:cNvSpPr/>
            <p:nvPr/>
          </p:nvSpPr>
          <p:spPr>
            <a:xfrm>
              <a:off x="547636524" y="2438871"/>
              <a:ext cx="8645" cy="252071"/>
            </a:xfrm>
            <a:custGeom>
              <a:avLst/>
              <a:gdLst>
                <a:gd name="connsiteX0" fmla="*/ 63136 w 8645"/>
                <a:gd name="connsiteY0" fmla="*/ 252235 h 252071"/>
                <a:gd name="connsiteX1" fmla="*/ 63136 w 8645"/>
                <a:gd name="connsiteY1" fmla="*/ 164 h 252071"/>
              </a:gdLst>
              <a:ahLst/>
              <a:cxnLst>
                <a:cxn ang="0">
                  <a:pos x="connsiteX0" y="connsiteY0"/>
                </a:cxn>
                <a:cxn ang="0">
                  <a:pos x="connsiteX1" y="connsiteY1"/>
                </a:cxn>
              </a:cxnLst>
              <a:rect l="l" t="t" r="r" b="b"/>
              <a:pathLst>
                <a:path w="8645" h="252071">
                  <a:moveTo>
                    <a:pt x="63136" y="252235"/>
                  </a:moveTo>
                  <a:lnTo>
                    <a:pt x="6313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95" name="Freeform 794">
              <a:extLst>
                <a:ext uri="{FF2B5EF4-FFF2-40B4-BE49-F238E27FC236}">
                  <a16:creationId xmlns:a16="http://schemas.microsoft.com/office/drawing/2014/main" id="{ADE6CA26-9A19-C140-B329-9B8C09975DD8}"/>
                </a:ext>
              </a:extLst>
            </p:cNvPr>
            <p:cNvSpPr/>
            <p:nvPr/>
          </p:nvSpPr>
          <p:spPr>
            <a:xfrm>
              <a:off x="548494195" y="2438871"/>
              <a:ext cx="8645" cy="252071"/>
            </a:xfrm>
            <a:custGeom>
              <a:avLst/>
              <a:gdLst>
                <a:gd name="connsiteX0" fmla="*/ 63235 w 8645"/>
                <a:gd name="connsiteY0" fmla="*/ 252235 h 252071"/>
                <a:gd name="connsiteX1" fmla="*/ 63235 w 8645"/>
                <a:gd name="connsiteY1" fmla="*/ 164 h 252071"/>
              </a:gdLst>
              <a:ahLst/>
              <a:cxnLst>
                <a:cxn ang="0">
                  <a:pos x="connsiteX0" y="connsiteY0"/>
                </a:cxn>
                <a:cxn ang="0">
                  <a:pos x="connsiteX1" y="connsiteY1"/>
                </a:cxn>
              </a:cxnLst>
              <a:rect l="l" t="t" r="r" b="b"/>
              <a:pathLst>
                <a:path w="8645" h="252071">
                  <a:moveTo>
                    <a:pt x="63235" y="252235"/>
                  </a:moveTo>
                  <a:lnTo>
                    <a:pt x="6323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96" name="Freeform 795">
              <a:extLst>
                <a:ext uri="{FF2B5EF4-FFF2-40B4-BE49-F238E27FC236}">
                  <a16:creationId xmlns:a16="http://schemas.microsoft.com/office/drawing/2014/main" id="{BB24CE95-072B-6541-9DFA-23BD997D41E5}"/>
                </a:ext>
              </a:extLst>
            </p:cNvPr>
            <p:cNvSpPr/>
            <p:nvPr/>
          </p:nvSpPr>
          <p:spPr>
            <a:xfrm>
              <a:off x="549351867" y="2438871"/>
              <a:ext cx="8645" cy="252071"/>
            </a:xfrm>
            <a:custGeom>
              <a:avLst/>
              <a:gdLst>
                <a:gd name="connsiteX0" fmla="*/ 63334 w 8645"/>
                <a:gd name="connsiteY0" fmla="*/ 252235 h 252071"/>
                <a:gd name="connsiteX1" fmla="*/ 63334 w 8645"/>
                <a:gd name="connsiteY1" fmla="*/ 164 h 252071"/>
              </a:gdLst>
              <a:ahLst/>
              <a:cxnLst>
                <a:cxn ang="0">
                  <a:pos x="connsiteX0" y="connsiteY0"/>
                </a:cxn>
                <a:cxn ang="0">
                  <a:pos x="connsiteX1" y="connsiteY1"/>
                </a:cxn>
              </a:cxnLst>
              <a:rect l="l" t="t" r="r" b="b"/>
              <a:pathLst>
                <a:path w="8645" h="252071">
                  <a:moveTo>
                    <a:pt x="63334" y="252235"/>
                  </a:moveTo>
                  <a:lnTo>
                    <a:pt x="6333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97" name="Freeform 796">
              <a:extLst>
                <a:ext uri="{FF2B5EF4-FFF2-40B4-BE49-F238E27FC236}">
                  <a16:creationId xmlns:a16="http://schemas.microsoft.com/office/drawing/2014/main" id="{D48B27A6-E1CC-BC41-82F5-9A6FC346D2BE}"/>
                </a:ext>
              </a:extLst>
            </p:cNvPr>
            <p:cNvSpPr/>
            <p:nvPr/>
          </p:nvSpPr>
          <p:spPr>
            <a:xfrm>
              <a:off x="550209539" y="2438871"/>
              <a:ext cx="8645" cy="252071"/>
            </a:xfrm>
            <a:custGeom>
              <a:avLst/>
              <a:gdLst>
                <a:gd name="connsiteX0" fmla="*/ 63434 w 8645"/>
                <a:gd name="connsiteY0" fmla="*/ 252235 h 252071"/>
                <a:gd name="connsiteX1" fmla="*/ 63434 w 8645"/>
                <a:gd name="connsiteY1" fmla="*/ 164 h 252071"/>
              </a:gdLst>
              <a:ahLst/>
              <a:cxnLst>
                <a:cxn ang="0">
                  <a:pos x="connsiteX0" y="connsiteY0"/>
                </a:cxn>
                <a:cxn ang="0">
                  <a:pos x="connsiteX1" y="connsiteY1"/>
                </a:cxn>
              </a:cxnLst>
              <a:rect l="l" t="t" r="r" b="b"/>
              <a:pathLst>
                <a:path w="8645" h="252071">
                  <a:moveTo>
                    <a:pt x="63434" y="252235"/>
                  </a:moveTo>
                  <a:lnTo>
                    <a:pt x="6343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98" name="Freeform 797">
              <a:extLst>
                <a:ext uri="{FF2B5EF4-FFF2-40B4-BE49-F238E27FC236}">
                  <a16:creationId xmlns:a16="http://schemas.microsoft.com/office/drawing/2014/main" id="{F51F9772-8343-FD4B-88DE-D0E20556FEB2}"/>
                </a:ext>
              </a:extLst>
            </p:cNvPr>
            <p:cNvSpPr/>
            <p:nvPr/>
          </p:nvSpPr>
          <p:spPr>
            <a:xfrm>
              <a:off x="551067211" y="2438871"/>
              <a:ext cx="8645" cy="252071"/>
            </a:xfrm>
            <a:custGeom>
              <a:avLst/>
              <a:gdLst>
                <a:gd name="connsiteX0" fmla="*/ 63533 w 8645"/>
                <a:gd name="connsiteY0" fmla="*/ 252235 h 252071"/>
                <a:gd name="connsiteX1" fmla="*/ 63533 w 8645"/>
                <a:gd name="connsiteY1" fmla="*/ 164 h 252071"/>
              </a:gdLst>
              <a:ahLst/>
              <a:cxnLst>
                <a:cxn ang="0">
                  <a:pos x="connsiteX0" y="connsiteY0"/>
                </a:cxn>
                <a:cxn ang="0">
                  <a:pos x="connsiteX1" y="connsiteY1"/>
                </a:cxn>
              </a:cxnLst>
              <a:rect l="l" t="t" r="r" b="b"/>
              <a:pathLst>
                <a:path w="8645" h="252071">
                  <a:moveTo>
                    <a:pt x="63533" y="252235"/>
                  </a:moveTo>
                  <a:lnTo>
                    <a:pt x="6353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799" name="Freeform 798">
              <a:extLst>
                <a:ext uri="{FF2B5EF4-FFF2-40B4-BE49-F238E27FC236}">
                  <a16:creationId xmlns:a16="http://schemas.microsoft.com/office/drawing/2014/main" id="{001789B9-2C41-4C4E-B1BA-B51D0DC10995}"/>
                </a:ext>
              </a:extLst>
            </p:cNvPr>
            <p:cNvSpPr/>
            <p:nvPr/>
          </p:nvSpPr>
          <p:spPr>
            <a:xfrm>
              <a:off x="551924883" y="2438871"/>
              <a:ext cx="8645" cy="252071"/>
            </a:xfrm>
            <a:custGeom>
              <a:avLst/>
              <a:gdLst>
                <a:gd name="connsiteX0" fmla="*/ 63632 w 8645"/>
                <a:gd name="connsiteY0" fmla="*/ 252235 h 252071"/>
                <a:gd name="connsiteX1" fmla="*/ 63632 w 8645"/>
                <a:gd name="connsiteY1" fmla="*/ 164 h 252071"/>
              </a:gdLst>
              <a:ahLst/>
              <a:cxnLst>
                <a:cxn ang="0">
                  <a:pos x="connsiteX0" y="connsiteY0"/>
                </a:cxn>
                <a:cxn ang="0">
                  <a:pos x="connsiteX1" y="connsiteY1"/>
                </a:cxn>
              </a:cxnLst>
              <a:rect l="l" t="t" r="r" b="b"/>
              <a:pathLst>
                <a:path w="8645" h="252071">
                  <a:moveTo>
                    <a:pt x="63632" y="252235"/>
                  </a:moveTo>
                  <a:lnTo>
                    <a:pt x="6363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00" name="Freeform 799">
              <a:extLst>
                <a:ext uri="{FF2B5EF4-FFF2-40B4-BE49-F238E27FC236}">
                  <a16:creationId xmlns:a16="http://schemas.microsoft.com/office/drawing/2014/main" id="{24896649-73CD-4C4F-A7D0-C7ED360B68C0}"/>
                </a:ext>
              </a:extLst>
            </p:cNvPr>
            <p:cNvSpPr/>
            <p:nvPr/>
          </p:nvSpPr>
          <p:spPr>
            <a:xfrm>
              <a:off x="552782555" y="2438871"/>
              <a:ext cx="8645" cy="252071"/>
            </a:xfrm>
            <a:custGeom>
              <a:avLst/>
              <a:gdLst>
                <a:gd name="connsiteX0" fmla="*/ 63731 w 8645"/>
                <a:gd name="connsiteY0" fmla="*/ 252235 h 252071"/>
                <a:gd name="connsiteX1" fmla="*/ 63731 w 8645"/>
                <a:gd name="connsiteY1" fmla="*/ 164 h 252071"/>
              </a:gdLst>
              <a:ahLst/>
              <a:cxnLst>
                <a:cxn ang="0">
                  <a:pos x="connsiteX0" y="connsiteY0"/>
                </a:cxn>
                <a:cxn ang="0">
                  <a:pos x="connsiteX1" y="connsiteY1"/>
                </a:cxn>
              </a:cxnLst>
              <a:rect l="l" t="t" r="r" b="b"/>
              <a:pathLst>
                <a:path w="8645" h="252071">
                  <a:moveTo>
                    <a:pt x="63731" y="252235"/>
                  </a:moveTo>
                  <a:lnTo>
                    <a:pt x="6373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01" name="Freeform 800">
              <a:extLst>
                <a:ext uri="{FF2B5EF4-FFF2-40B4-BE49-F238E27FC236}">
                  <a16:creationId xmlns:a16="http://schemas.microsoft.com/office/drawing/2014/main" id="{D9F837F6-76BF-0B47-8A83-671C3177C643}"/>
                </a:ext>
              </a:extLst>
            </p:cNvPr>
            <p:cNvSpPr/>
            <p:nvPr/>
          </p:nvSpPr>
          <p:spPr>
            <a:xfrm>
              <a:off x="553640227" y="2438871"/>
              <a:ext cx="8645" cy="252071"/>
            </a:xfrm>
            <a:custGeom>
              <a:avLst/>
              <a:gdLst>
                <a:gd name="connsiteX0" fmla="*/ 63830 w 8645"/>
                <a:gd name="connsiteY0" fmla="*/ 252235 h 252071"/>
                <a:gd name="connsiteX1" fmla="*/ 63830 w 8645"/>
                <a:gd name="connsiteY1" fmla="*/ 164 h 252071"/>
              </a:gdLst>
              <a:ahLst/>
              <a:cxnLst>
                <a:cxn ang="0">
                  <a:pos x="connsiteX0" y="connsiteY0"/>
                </a:cxn>
                <a:cxn ang="0">
                  <a:pos x="connsiteX1" y="connsiteY1"/>
                </a:cxn>
              </a:cxnLst>
              <a:rect l="l" t="t" r="r" b="b"/>
              <a:pathLst>
                <a:path w="8645" h="252071">
                  <a:moveTo>
                    <a:pt x="63830" y="252235"/>
                  </a:moveTo>
                  <a:lnTo>
                    <a:pt x="6383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02" name="Freeform 801">
              <a:extLst>
                <a:ext uri="{FF2B5EF4-FFF2-40B4-BE49-F238E27FC236}">
                  <a16:creationId xmlns:a16="http://schemas.microsoft.com/office/drawing/2014/main" id="{A8A2712E-FB0C-B544-B539-11E95257B5C6}"/>
                </a:ext>
              </a:extLst>
            </p:cNvPr>
            <p:cNvSpPr/>
            <p:nvPr/>
          </p:nvSpPr>
          <p:spPr>
            <a:xfrm>
              <a:off x="554497899" y="2438871"/>
              <a:ext cx="8645" cy="252071"/>
            </a:xfrm>
            <a:custGeom>
              <a:avLst/>
              <a:gdLst>
                <a:gd name="connsiteX0" fmla="*/ 63930 w 8645"/>
                <a:gd name="connsiteY0" fmla="*/ 252235 h 252071"/>
                <a:gd name="connsiteX1" fmla="*/ 63930 w 8645"/>
                <a:gd name="connsiteY1" fmla="*/ 164 h 252071"/>
              </a:gdLst>
              <a:ahLst/>
              <a:cxnLst>
                <a:cxn ang="0">
                  <a:pos x="connsiteX0" y="connsiteY0"/>
                </a:cxn>
                <a:cxn ang="0">
                  <a:pos x="connsiteX1" y="connsiteY1"/>
                </a:cxn>
              </a:cxnLst>
              <a:rect l="l" t="t" r="r" b="b"/>
              <a:pathLst>
                <a:path w="8645" h="252071">
                  <a:moveTo>
                    <a:pt x="63930" y="252235"/>
                  </a:moveTo>
                  <a:lnTo>
                    <a:pt x="6393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03" name="Freeform 802">
              <a:extLst>
                <a:ext uri="{FF2B5EF4-FFF2-40B4-BE49-F238E27FC236}">
                  <a16:creationId xmlns:a16="http://schemas.microsoft.com/office/drawing/2014/main" id="{D4A189F1-AD89-D14D-87F6-ECDB868D4A1E}"/>
                </a:ext>
              </a:extLst>
            </p:cNvPr>
            <p:cNvSpPr/>
            <p:nvPr/>
          </p:nvSpPr>
          <p:spPr>
            <a:xfrm>
              <a:off x="555355571" y="2438871"/>
              <a:ext cx="8645" cy="252071"/>
            </a:xfrm>
            <a:custGeom>
              <a:avLst/>
              <a:gdLst>
                <a:gd name="connsiteX0" fmla="*/ 64029 w 8645"/>
                <a:gd name="connsiteY0" fmla="*/ 252235 h 252071"/>
                <a:gd name="connsiteX1" fmla="*/ 64029 w 8645"/>
                <a:gd name="connsiteY1" fmla="*/ 164 h 252071"/>
              </a:gdLst>
              <a:ahLst/>
              <a:cxnLst>
                <a:cxn ang="0">
                  <a:pos x="connsiteX0" y="connsiteY0"/>
                </a:cxn>
                <a:cxn ang="0">
                  <a:pos x="connsiteX1" y="connsiteY1"/>
                </a:cxn>
              </a:cxnLst>
              <a:rect l="l" t="t" r="r" b="b"/>
              <a:pathLst>
                <a:path w="8645" h="252071">
                  <a:moveTo>
                    <a:pt x="64029" y="252235"/>
                  </a:moveTo>
                  <a:lnTo>
                    <a:pt x="6402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04" name="Freeform 803">
              <a:extLst>
                <a:ext uri="{FF2B5EF4-FFF2-40B4-BE49-F238E27FC236}">
                  <a16:creationId xmlns:a16="http://schemas.microsoft.com/office/drawing/2014/main" id="{E943FE47-6EBD-6047-BC2F-FBA8F73249D0}"/>
                </a:ext>
              </a:extLst>
            </p:cNvPr>
            <p:cNvSpPr/>
            <p:nvPr/>
          </p:nvSpPr>
          <p:spPr>
            <a:xfrm>
              <a:off x="556213243" y="2438871"/>
              <a:ext cx="8645" cy="252071"/>
            </a:xfrm>
            <a:custGeom>
              <a:avLst/>
              <a:gdLst>
                <a:gd name="connsiteX0" fmla="*/ 64128 w 8645"/>
                <a:gd name="connsiteY0" fmla="*/ 252235 h 252071"/>
                <a:gd name="connsiteX1" fmla="*/ 64128 w 8645"/>
                <a:gd name="connsiteY1" fmla="*/ 164 h 252071"/>
              </a:gdLst>
              <a:ahLst/>
              <a:cxnLst>
                <a:cxn ang="0">
                  <a:pos x="connsiteX0" y="connsiteY0"/>
                </a:cxn>
                <a:cxn ang="0">
                  <a:pos x="connsiteX1" y="connsiteY1"/>
                </a:cxn>
              </a:cxnLst>
              <a:rect l="l" t="t" r="r" b="b"/>
              <a:pathLst>
                <a:path w="8645" h="252071">
                  <a:moveTo>
                    <a:pt x="64128" y="252235"/>
                  </a:moveTo>
                  <a:lnTo>
                    <a:pt x="6412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05" name="Freeform 804">
              <a:extLst>
                <a:ext uri="{FF2B5EF4-FFF2-40B4-BE49-F238E27FC236}">
                  <a16:creationId xmlns:a16="http://schemas.microsoft.com/office/drawing/2014/main" id="{BBC3B6EF-FD44-8547-A81D-2140B5B000A2}"/>
                </a:ext>
              </a:extLst>
            </p:cNvPr>
            <p:cNvSpPr/>
            <p:nvPr/>
          </p:nvSpPr>
          <p:spPr>
            <a:xfrm>
              <a:off x="557070915" y="2438871"/>
              <a:ext cx="8645" cy="252071"/>
            </a:xfrm>
            <a:custGeom>
              <a:avLst/>
              <a:gdLst>
                <a:gd name="connsiteX0" fmla="*/ 64227 w 8645"/>
                <a:gd name="connsiteY0" fmla="*/ 252235 h 252071"/>
                <a:gd name="connsiteX1" fmla="*/ 64227 w 8645"/>
                <a:gd name="connsiteY1" fmla="*/ 164 h 252071"/>
              </a:gdLst>
              <a:ahLst/>
              <a:cxnLst>
                <a:cxn ang="0">
                  <a:pos x="connsiteX0" y="connsiteY0"/>
                </a:cxn>
                <a:cxn ang="0">
                  <a:pos x="connsiteX1" y="connsiteY1"/>
                </a:cxn>
              </a:cxnLst>
              <a:rect l="l" t="t" r="r" b="b"/>
              <a:pathLst>
                <a:path w="8645" h="252071">
                  <a:moveTo>
                    <a:pt x="64227" y="252235"/>
                  </a:moveTo>
                  <a:lnTo>
                    <a:pt x="6422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06" name="Freeform 805">
              <a:extLst>
                <a:ext uri="{FF2B5EF4-FFF2-40B4-BE49-F238E27FC236}">
                  <a16:creationId xmlns:a16="http://schemas.microsoft.com/office/drawing/2014/main" id="{B74706B3-F81C-E840-82C9-5A2544B0723A}"/>
                </a:ext>
              </a:extLst>
            </p:cNvPr>
            <p:cNvSpPr/>
            <p:nvPr/>
          </p:nvSpPr>
          <p:spPr>
            <a:xfrm>
              <a:off x="557928587" y="2438871"/>
              <a:ext cx="8645" cy="252071"/>
            </a:xfrm>
            <a:custGeom>
              <a:avLst/>
              <a:gdLst>
                <a:gd name="connsiteX0" fmla="*/ 64326 w 8645"/>
                <a:gd name="connsiteY0" fmla="*/ 252235 h 252071"/>
                <a:gd name="connsiteX1" fmla="*/ 64326 w 8645"/>
                <a:gd name="connsiteY1" fmla="*/ 164 h 252071"/>
              </a:gdLst>
              <a:ahLst/>
              <a:cxnLst>
                <a:cxn ang="0">
                  <a:pos x="connsiteX0" y="connsiteY0"/>
                </a:cxn>
                <a:cxn ang="0">
                  <a:pos x="connsiteX1" y="connsiteY1"/>
                </a:cxn>
              </a:cxnLst>
              <a:rect l="l" t="t" r="r" b="b"/>
              <a:pathLst>
                <a:path w="8645" h="252071">
                  <a:moveTo>
                    <a:pt x="64326" y="252235"/>
                  </a:moveTo>
                  <a:lnTo>
                    <a:pt x="6432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07" name="Freeform 806">
              <a:extLst>
                <a:ext uri="{FF2B5EF4-FFF2-40B4-BE49-F238E27FC236}">
                  <a16:creationId xmlns:a16="http://schemas.microsoft.com/office/drawing/2014/main" id="{D0C67E53-E030-314E-B854-24DCA78FE97A}"/>
                </a:ext>
              </a:extLst>
            </p:cNvPr>
            <p:cNvSpPr/>
            <p:nvPr/>
          </p:nvSpPr>
          <p:spPr>
            <a:xfrm>
              <a:off x="558786259" y="2438871"/>
              <a:ext cx="8645" cy="252071"/>
            </a:xfrm>
            <a:custGeom>
              <a:avLst/>
              <a:gdLst>
                <a:gd name="connsiteX0" fmla="*/ 64426 w 8645"/>
                <a:gd name="connsiteY0" fmla="*/ 252235 h 252071"/>
                <a:gd name="connsiteX1" fmla="*/ 64426 w 8645"/>
                <a:gd name="connsiteY1" fmla="*/ 164 h 252071"/>
              </a:gdLst>
              <a:ahLst/>
              <a:cxnLst>
                <a:cxn ang="0">
                  <a:pos x="connsiteX0" y="connsiteY0"/>
                </a:cxn>
                <a:cxn ang="0">
                  <a:pos x="connsiteX1" y="connsiteY1"/>
                </a:cxn>
              </a:cxnLst>
              <a:rect l="l" t="t" r="r" b="b"/>
              <a:pathLst>
                <a:path w="8645" h="252071">
                  <a:moveTo>
                    <a:pt x="64426" y="252235"/>
                  </a:moveTo>
                  <a:lnTo>
                    <a:pt x="6442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08" name="Freeform 807">
              <a:extLst>
                <a:ext uri="{FF2B5EF4-FFF2-40B4-BE49-F238E27FC236}">
                  <a16:creationId xmlns:a16="http://schemas.microsoft.com/office/drawing/2014/main" id="{A157AEDD-5E95-394F-AF7C-0FD1615D5FD0}"/>
                </a:ext>
              </a:extLst>
            </p:cNvPr>
            <p:cNvSpPr/>
            <p:nvPr/>
          </p:nvSpPr>
          <p:spPr>
            <a:xfrm>
              <a:off x="559643930" y="2438871"/>
              <a:ext cx="8645" cy="252071"/>
            </a:xfrm>
            <a:custGeom>
              <a:avLst/>
              <a:gdLst>
                <a:gd name="connsiteX0" fmla="*/ 64525 w 8645"/>
                <a:gd name="connsiteY0" fmla="*/ 252235 h 252071"/>
                <a:gd name="connsiteX1" fmla="*/ 64525 w 8645"/>
                <a:gd name="connsiteY1" fmla="*/ 164 h 252071"/>
              </a:gdLst>
              <a:ahLst/>
              <a:cxnLst>
                <a:cxn ang="0">
                  <a:pos x="connsiteX0" y="connsiteY0"/>
                </a:cxn>
                <a:cxn ang="0">
                  <a:pos x="connsiteX1" y="connsiteY1"/>
                </a:cxn>
              </a:cxnLst>
              <a:rect l="l" t="t" r="r" b="b"/>
              <a:pathLst>
                <a:path w="8645" h="252071">
                  <a:moveTo>
                    <a:pt x="64525" y="252235"/>
                  </a:moveTo>
                  <a:lnTo>
                    <a:pt x="6452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09" name="Freeform 808">
              <a:extLst>
                <a:ext uri="{FF2B5EF4-FFF2-40B4-BE49-F238E27FC236}">
                  <a16:creationId xmlns:a16="http://schemas.microsoft.com/office/drawing/2014/main" id="{0598C7BA-10D8-0844-977C-C1A94B6E06BE}"/>
                </a:ext>
              </a:extLst>
            </p:cNvPr>
            <p:cNvSpPr/>
            <p:nvPr/>
          </p:nvSpPr>
          <p:spPr>
            <a:xfrm>
              <a:off x="560501602" y="2438871"/>
              <a:ext cx="8645" cy="252071"/>
            </a:xfrm>
            <a:custGeom>
              <a:avLst/>
              <a:gdLst>
                <a:gd name="connsiteX0" fmla="*/ 64624 w 8645"/>
                <a:gd name="connsiteY0" fmla="*/ 252235 h 252071"/>
                <a:gd name="connsiteX1" fmla="*/ 64624 w 8645"/>
                <a:gd name="connsiteY1" fmla="*/ 164 h 252071"/>
              </a:gdLst>
              <a:ahLst/>
              <a:cxnLst>
                <a:cxn ang="0">
                  <a:pos x="connsiteX0" y="connsiteY0"/>
                </a:cxn>
                <a:cxn ang="0">
                  <a:pos x="connsiteX1" y="connsiteY1"/>
                </a:cxn>
              </a:cxnLst>
              <a:rect l="l" t="t" r="r" b="b"/>
              <a:pathLst>
                <a:path w="8645" h="252071">
                  <a:moveTo>
                    <a:pt x="64624" y="252235"/>
                  </a:moveTo>
                  <a:lnTo>
                    <a:pt x="6462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10" name="Freeform 809">
              <a:extLst>
                <a:ext uri="{FF2B5EF4-FFF2-40B4-BE49-F238E27FC236}">
                  <a16:creationId xmlns:a16="http://schemas.microsoft.com/office/drawing/2014/main" id="{45218F82-3EBD-3546-821F-547F56379CC7}"/>
                </a:ext>
              </a:extLst>
            </p:cNvPr>
            <p:cNvSpPr/>
            <p:nvPr/>
          </p:nvSpPr>
          <p:spPr>
            <a:xfrm>
              <a:off x="561359274" y="2438871"/>
              <a:ext cx="8645" cy="252071"/>
            </a:xfrm>
            <a:custGeom>
              <a:avLst/>
              <a:gdLst>
                <a:gd name="connsiteX0" fmla="*/ 64723 w 8645"/>
                <a:gd name="connsiteY0" fmla="*/ 252235 h 252071"/>
                <a:gd name="connsiteX1" fmla="*/ 64723 w 8645"/>
                <a:gd name="connsiteY1" fmla="*/ 164 h 252071"/>
              </a:gdLst>
              <a:ahLst/>
              <a:cxnLst>
                <a:cxn ang="0">
                  <a:pos x="connsiteX0" y="connsiteY0"/>
                </a:cxn>
                <a:cxn ang="0">
                  <a:pos x="connsiteX1" y="connsiteY1"/>
                </a:cxn>
              </a:cxnLst>
              <a:rect l="l" t="t" r="r" b="b"/>
              <a:pathLst>
                <a:path w="8645" h="252071">
                  <a:moveTo>
                    <a:pt x="64723" y="252235"/>
                  </a:moveTo>
                  <a:lnTo>
                    <a:pt x="6472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11" name="Freeform 810">
              <a:extLst>
                <a:ext uri="{FF2B5EF4-FFF2-40B4-BE49-F238E27FC236}">
                  <a16:creationId xmlns:a16="http://schemas.microsoft.com/office/drawing/2014/main" id="{39AE78C8-36DB-724F-A531-A5A42E9469C9}"/>
                </a:ext>
              </a:extLst>
            </p:cNvPr>
            <p:cNvSpPr/>
            <p:nvPr/>
          </p:nvSpPr>
          <p:spPr>
            <a:xfrm>
              <a:off x="562216946" y="2438871"/>
              <a:ext cx="8645" cy="252071"/>
            </a:xfrm>
            <a:custGeom>
              <a:avLst/>
              <a:gdLst>
                <a:gd name="connsiteX0" fmla="*/ 64822 w 8645"/>
                <a:gd name="connsiteY0" fmla="*/ 252235 h 252071"/>
                <a:gd name="connsiteX1" fmla="*/ 64822 w 8645"/>
                <a:gd name="connsiteY1" fmla="*/ 164 h 252071"/>
              </a:gdLst>
              <a:ahLst/>
              <a:cxnLst>
                <a:cxn ang="0">
                  <a:pos x="connsiteX0" y="connsiteY0"/>
                </a:cxn>
                <a:cxn ang="0">
                  <a:pos x="connsiteX1" y="connsiteY1"/>
                </a:cxn>
              </a:cxnLst>
              <a:rect l="l" t="t" r="r" b="b"/>
              <a:pathLst>
                <a:path w="8645" h="252071">
                  <a:moveTo>
                    <a:pt x="64822" y="252235"/>
                  </a:moveTo>
                  <a:lnTo>
                    <a:pt x="6482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12" name="Freeform 811">
              <a:extLst>
                <a:ext uri="{FF2B5EF4-FFF2-40B4-BE49-F238E27FC236}">
                  <a16:creationId xmlns:a16="http://schemas.microsoft.com/office/drawing/2014/main" id="{A14C4FBE-2E73-E54F-95CC-BA9AA35C1C16}"/>
                </a:ext>
              </a:extLst>
            </p:cNvPr>
            <p:cNvSpPr/>
            <p:nvPr/>
          </p:nvSpPr>
          <p:spPr>
            <a:xfrm>
              <a:off x="563074618" y="2438871"/>
              <a:ext cx="8645" cy="252071"/>
            </a:xfrm>
            <a:custGeom>
              <a:avLst/>
              <a:gdLst>
                <a:gd name="connsiteX0" fmla="*/ 64922 w 8645"/>
                <a:gd name="connsiteY0" fmla="*/ 252235 h 252071"/>
                <a:gd name="connsiteX1" fmla="*/ 64922 w 8645"/>
                <a:gd name="connsiteY1" fmla="*/ 164 h 252071"/>
              </a:gdLst>
              <a:ahLst/>
              <a:cxnLst>
                <a:cxn ang="0">
                  <a:pos x="connsiteX0" y="connsiteY0"/>
                </a:cxn>
                <a:cxn ang="0">
                  <a:pos x="connsiteX1" y="connsiteY1"/>
                </a:cxn>
              </a:cxnLst>
              <a:rect l="l" t="t" r="r" b="b"/>
              <a:pathLst>
                <a:path w="8645" h="252071">
                  <a:moveTo>
                    <a:pt x="64922" y="252235"/>
                  </a:moveTo>
                  <a:lnTo>
                    <a:pt x="6492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13" name="Freeform 812">
              <a:extLst>
                <a:ext uri="{FF2B5EF4-FFF2-40B4-BE49-F238E27FC236}">
                  <a16:creationId xmlns:a16="http://schemas.microsoft.com/office/drawing/2014/main" id="{BB647D30-3FEB-674A-87C0-420B4C209FEB}"/>
                </a:ext>
              </a:extLst>
            </p:cNvPr>
            <p:cNvSpPr/>
            <p:nvPr/>
          </p:nvSpPr>
          <p:spPr>
            <a:xfrm>
              <a:off x="563932290" y="2438871"/>
              <a:ext cx="8645" cy="252071"/>
            </a:xfrm>
            <a:custGeom>
              <a:avLst/>
              <a:gdLst>
                <a:gd name="connsiteX0" fmla="*/ 65021 w 8645"/>
                <a:gd name="connsiteY0" fmla="*/ 252235 h 252071"/>
                <a:gd name="connsiteX1" fmla="*/ 65021 w 8645"/>
                <a:gd name="connsiteY1" fmla="*/ 164 h 252071"/>
              </a:gdLst>
              <a:ahLst/>
              <a:cxnLst>
                <a:cxn ang="0">
                  <a:pos x="connsiteX0" y="connsiteY0"/>
                </a:cxn>
                <a:cxn ang="0">
                  <a:pos x="connsiteX1" y="connsiteY1"/>
                </a:cxn>
              </a:cxnLst>
              <a:rect l="l" t="t" r="r" b="b"/>
              <a:pathLst>
                <a:path w="8645" h="252071">
                  <a:moveTo>
                    <a:pt x="65021" y="252235"/>
                  </a:moveTo>
                  <a:lnTo>
                    <a:pt x="6502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14" name="Freeform 813">
              <a:extLst>
                <a:ext uri="{FF2B5EF4-FFF2-40B4-BE49-F238E27FC236}">
                  <a16:creationId xmlns:a16="http://schemas.microsoft.com/office/drawing/2014/main" id="{12369879-5F16-D649-B498-7DAD6B163CAE}"/>
                </a:ext>
              </a:extLst>
            </p:cNvPr>
            <p:cNvSpPr/>
            <p:nvPr/>
          </p:nvSpPr>
          <p:spPr>
            <a:xfrm>
              <a:off x="564789962" y="2438871"/>
              <a:ext cx="8645" cy="252071"/>
            </a:xfrm>
            <a:custGeom>
              <a:avLst/>
              <a:gdLst>
                <a:gd name="connsiteX0" fmla="*/ 65120 w 8645"/>
                <a:gd name="connsiteY0" fmla="*/ 252235 h 252071"/>
                <a:gd name="connsiteX1" fmla="*/ 65120 w 8645"/>
                <a:gd name="connsiteY1" fmla="*/ 164 h 252071"/>
              </a:gdLst>
              <a:ahLst/>
              <a:cxnLst>
                <a:cxn ang="0">
                  <a:pos x="connsiteX0" y="connsiteY0"/>
                </a:cxn>
                <a:cxn ang="0">
                  <a:pos x="connsiteX1" y="connsiteY1"/>
                </a:cxn>
              </a:cxnLst>
              <a:rect l="l" t="t" r="r" b="b"/>
              <a:pathLst>
                <a:path w="8645" h="252071">
                  <a:moveTo>
                    <a:pt x="65120" y="252235"/>
                  </a:moveTo>
                  <a:lnTo>
                    <a:pt x="6512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15" name="Freeform 814">
              <a:extLst>
                <a:ext uri="{FF2B5EF4-FFF2-40B4-BE49-F238E27FC236}">
                  <a16:creationId xmlns:a16="http://schemas.microsoft.com/office/drawing/2014/main" id="{4D71EA95-BEE4-454B-9DCB-3A261D0B7A1F}"/>
                </a:ext>
              </a:extLst>
            </p:cNvPr>
            <p:cNvSpPr/>
            <p:nvPr/>
          </p:nvSpPr>
          <p:spPr>
            <a:xfrm>
              <a:off x="565647634" y="2438871"/>
              <a:ext cx="8645" cy="252071"/>
            </a:xfrm>
            <a:custGeom>
              <a:avLst/>
              <a:gdLst>
                <a:gd name="connsiteX0" fmla="*/ 65219 w 8645"/>
                <a:gd name="connsiteY0" fmla="*/ 252235 h 252071"/>
                <a:gd name="connsiteX1" fmla="*/ 65219 w 8645"/>
                <a:gd name="connsiteY1" fmla="*/ 164 h 252071"/>
              </a:gdLst>
              <a:ahLst/>
              <a:cxnLst>
                <a:cxn ang="0">
                  <a:pos x="connsiteX0" y="connsiteY0"/>
                </a:cxn>
                <a:cxn ang="0">
                  <a:pos x="connsiteX1" y="connsiteY1"/>
                </a:cxn>
              </a:cxnLst>
              <a:rect l="l" t="t" r="r" b="b"/>
              <a:pathLst>
                <a:path w="8645" h="252071">
                  <a:moveTo>
                    <a:pt x="65219" y="252235"/>
                  </a:moveTo>
                  <a:lnTo>
                    <a:pt x="6521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16" name="Freeform 815">
              <a:extLst>
                <a:ext uri="{FF2B5EF4-FFF2-40B4-BE49-F238E27FC236}">
                  <a16:creationId xmlns:a16="http://schemas.microsoft.com/office/drawing/2014/main" id="{9DA5C652-E66C-2647-9166-1CB2FD7A2A9F}"/>
                </a:ext>
              </a:extLst>
            </p:cNvPr>
            <p:cNvSpPr/>
            <p:nvPr/>
          </p:nvSpPr>
          <p:spPr>
            <a:xfrm>
              <a:off x="566505306" y="2438871"/>
              <a:ext cx="8645" cy="252071"/>
            </a:xfrm>
            <a:custGeom>
              <a:avLst/>
              <a:gdLst>
                <a:gd name="connsiteX0" fmla="*/ 65318 w 8645"/>
                <a:gd name="connsiteY0" fmla="*/ 252235 h 252071"/>
                <a:gd name="connsiteX1" fmla="*/ 65318 w 8645"/>
                <a:gd name="connsiteY1" fmla="*/ 164 h 252071"/>
              </a:gdLst>
              <a:ahLst/>
              <a:cxnLst>
                <a:cxn ang="0">
                  <a:pos x="connsiteX0" y="connsiteY0"/>
                </a:cxn>
                <a:cxn ang="0">
                  <a:pos x="connsiteX1" y="connsiteY1"/>
                </a:cxn>
              </a:cxnLst>
              <a:rect l="l" t="t" r="r" b="b"/>
              <a:pathLst>
                <a:path w="8645" h="252071">
                  <a:moveTo>
                    <a:pt x="65318" y="252235"/>
                  </a:moveTo>
                  <a:lnTo>
                    <a:pt x="6531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17" name="Freeform 816">
              <a:extLst>
                <a:ext uri="{FF2B5EF4-FFF2-40B4-BE49-F238E27FC236}">
                  <a16:creationId xmlns:a16="http://schemas.microsoft.com/office/drawing/2014/main" id="{F58C0A2E-DAF5-0C45-8623-23A4DB93CB66}"/>
                </a:ext>
              </a:extLst>
            </p:cNvPr>
            <p:cNvSpPr/>
            <p:nvPr/>
          </p:nvSpPr>
          <p:spPr>
            <a:xfrm>
              <a:off x="567362978" y="2438871"/>
              <a:ext cx="8645" cy="252071"/>
            </a:xfrm>
            <a:custGeom>
              <a:avLst/>
              <a:gdLst>
                <a:gd name="connsiteX0" fmla="*/ 65418 w 8645"/>
                <a:gd name="connsiteY0" fmla="*/ 252235 h 252071"/>
                <a:gd name="connsiteX1" fmla="*/ 65418 w 8645"/>
                <a:gd name="connsiteY1" fmla="*/ 164 h 252071"/>
              </a:gdLst>
              <a:ahLst/>
              <a:cxnLst>
                <a:cxn ang="0">
                  <a:pos x="connsiteX0" y="connsiteY0"/>
                </a:cxn>
                <a:cxn ang="0">
                  <a:pos x="connsiteX1" y="connsiteY1"/>
                </a:cxn>
              </a:cxnLst>
              <a:rect l="l" t="t" r="r" b="b"/>
              <a:pathLst>
                <a:path w="8645" h="252071">
                  <a:moveTo>
                    <a:pt x="65418" y="252235"/>
                  </a:moveTo>
                  <a:lnTo>
                    <a:pt x="6541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18" name="Freeform 817">
              <a:extLst>
                <a:ext uri="{FF2B5EF4-FFF2-40B4-BE49-F238E27FC236}">
                  <a16:creationId xmlns:a16="http://schemas.microsoft.com/office/drawing/2014/main" id="{29EE97E1-E6C0-E248-B337-0AD8F6E39755}"/>
                </a:ext>
              </a:extLst>
            </p:cNvPr>
            <p:cNvSpPr/>
            <p:nvPr/>
          </p:nvSpPr>
          <p:spPr>
            <a:xfrm>
              <a:off x="568220650" y="2438871"/>
              <a:ext cx="8645" cy="252071"/>
            </a:xfrm>
            <a:custGeom>
              <a:avLst/>
              <a:gdLst>
                <a:gd name="connsiteX0" fmla="*/ 65517 w 8645"/>
                <a:gd name="connsiteY0" fmla="*/ 252235 h 252071"/>
                <a:gd name="connsiteX1" fmla="*/ 65517 w 8645"/>
                <a:gd name="connsiteY1" fmla="*/ 164 h 252071"/>
              </a:gdLst>
              <a:ahLst/>
              <a:cxnLst>
                <a:cxn ang="0">
                  <a:pos x="connsiteX0" y="connsiteY0"/>
                </a:cxn>
                <a:cxn ang="0">
                  <a:pos x="connsiteX1" y="connsiteY1"/>
                </a:cxn>
              </a:cxnLst>
              <a:rect l="l" t="t" r="r" b="b"/>
              <a:pathLst>
                <a:path w="8645" h="252071">
                  <a:moveTo>
                    <a:pt x="65517" y="252235"/>
                  </a:moveTo>
                  <a:lnTo>
                    <a:pt x="6551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19" name="Freeform 818">
              <a:extLst>
                <a:ext uri="{FF2B5EF4-FFF2-40B4-BE49-F238E27FC236}">
                  <a16:creationId xmlns:a16="http://schemas.microsoft.com/office/drawing/2014/main" id="{EEB44FFD-09B3-824F-A8F2-C920DB8833B3}"/>
                </a:ext>
              </a:extLst>
            </p:cNvPr>
            <p:cNvSpPr/>
            <p:nvPr/>
          </p:nvSpPr>
          <p:spPr>
            <a:xfrm>
              <a:off x="569078322" y="2438871"/>
              <a:ext cx="8645" cy="252071"/>
            </a:xfrm>
            <a:custGeom>
              <a:avLst/>
              <a:gdLst>
                <a:gd name="connsiteX0" fmla="*/ 65616 w 8645"/>
                <a:gd name="connsiteY0" fmla="*/ 252235 h 252071"/>
                <a:gd name="connsiteX1" fmla="*/ 65616 w 8645"/>
                <a:gd name="connsiteY1" fmla="*/ 164 h 252071"/>
              </a:gdLst>
              <a:ahLst/>
              <a:cxnLst>
                <a:cxn ang="0">
                  <a:pos x="connsiteX0" y="connsiteY0"/>
                </a:cxn>
                <a:cxn ang="0">
                  <a:pos x="connsiteX1" y="connsiteY1"/>
                </a:cxn>
              </a:cxnLst>
              <a:rect l="l" t="t" r="r" b="b"/>
              <a:pathLst>
                <a:path w="8645" h="252071">
                  <a:moveTo>
                    <a:pt x="65616" y="252235"/>
                  </a:moveTo>
                  <a:lnTo>
                    <a:pt x="6561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20" name="Freeform 819">
              <a:extLst>
                <a:ext uri="{FF2B5EF4-FFF2-40B4-BE49-F238E27FC236}">
                  <a16:creationId xmlns:a16="http://schemas.microsoft.com/office/drawing/2014/main" id="{66EFF812-0CE0-CF4C-A24C-7BC5092F8B5E}"/>
                </a:ext>
              </a:extLst>
            </p:cNvPr>
            <p:cNvSpPr/>
            <p:nvPr/>
          </p:nvSpPr>
          <p:spPr>
            <a:xfrm>
              <a:off x="569935993" y="2438871"/>
              <a:ext cx="8645" cy="252071"/>
            </a:xfrm>
            <a:custGeom>
              <a:avLst/>
              <a:gdLst>
                <a:gd name="connsiteX0" fmla="*/ 65715 w 8645"/>
                <a:gd name="connsiteY0" fmla="*/ 252235 h 252071"/>
                <a:gd name="connsiteX1" fmla="*/ 65715 w 8645"/>
                <a:gd name="connsiteY1" fmla="*/ 164 h 252071"/>
              </a:gdLst>
              <a:ahLst/>
              <a:cxnLst>
                <a:cxn ang="0">
                  <a:pos x="connsiteX0" y="connsiteY0"/>
                </a:cxn>
                <a:cxn ang="0">
                  <a:pos x="connsiteX1" y="connsiteY1"/>
                </a:cxn>
              </a:cxnLst>
              <a:rect l="l" t="t" r="r" b="b"/>
              <a:pathLst>
                <a:path w="8645" h="252071">
                  <a:moveTo>
                    <a:pt x="65715" y="252235"/>
                  </a:moveTo>
                  <a:lnTo>
                    <a:pt x="6571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21" name="Freeform 820">
              <a:extLst>
                <a:ext uri="{FF2B5EF4-FFF2-40B4-BE49-F238E27FC236}">
                  <a16:creationId xmlns:a16="http://schemas.microsoft.com/office/drawing/2014/main" id="{D1097026-0DDA-1848-ADDD-68C6D3713A4C}"/>
                </a:ext>
              </a:extLst>
            </p:cNvPr>
            <p:cNvSpPr/>
            <p:nvPr/>
          </p:nvSpPr>
          <p:spPr>
            <a:xfrm>
              <a:off x="570793665" y="2438871"/>
              <a:ext cx="8645" cy="252071"/>
            </a:xfrm>
            <a:custGeom>
              <a:avLst/>
              <a:gdLst>
                <a:gd name="connsiteX0" fmla="*/ 65814 w 8645"/>
                <a:gd name="connsiteY0" fmla="*/ 252235 h 252071"/>
                <a:gd name="connsiteX1" fmla="*/ 65814 w 8645"/>
                <a:gd name="connsiteY1" fmla="*/ 164 h 252071"/>
              </a:gdLst>
              <a:ahLst/>
              <a:cxnLst>
                <a:cxn ang="0">
                  <a:pos x="connsiteX0" y="connsiteY0"/>
                </a:cxn>
                <a:cxn ang="0">
                  <a:pos x="connsiteX1" y="connsiteY1"/>
                </a:cxn>
              </a:cxnLst>
              <a:rect l="l" t="t" r="r" b="b"/>
              <a:pathLst>
                <a:path w="8645" h="252071">
                  <a:moveTo>
                    <a:pt x="65814" y="252235"/>
                  </a:moveTo>
                  <a:lnTo>
                    <a:pt x="6581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22" name="Freeform 821">
              <a:extLst>
                <a:ext uri="{FF2B5EF4-FFF2-40B4-BE49-F238E27FC236}">
                  <a16:creationId xmlns:a16="http://schemas.microsoft.com/office/drawing/2014/main" id="{E7918B9B-8AFA-414F-A6D3-3566E5483824}"/>
                </a:ext>
              </a:extLst>
            </p:cNvPr>
            <p:cNvSpPr/>
            <p:nvPr/>
          </p:nvSpPr>
          <p:spPr>
            <a:xfrm>
              <a:off x="571651337" y="2438871"/>
              <a:ext cx="8645" cy="252071"/>
            </a:xfrm>
            <a:custGeom>
              <a:avLst/>
              <a:gdLst>
                <a:gd name="connsiteX0" fmla="*/ 65914 w 8645"/>
                <a:gd name="connsiteY0" fmla="*/ 252235 h 252071"/>
                <a:gd name="connsiteX1" fmla="*/ 65914 w 8645"/>
                <a:gd name="connsiteY1" fmla="*/ 164 h 252071"/>
              </a:gdLst>
              <a:ahLst/>
              <a:cxnLst>
                <a:cxn ang="0">
                  <a:pos x="connsiteX0" y="connsiteY0"/>
                </a:cxn>
                <a:cxn ang="0">
                  <a:pos x="connsiteX1" y="connsiteY1"/>
                </a:cxn>
              </a:cxnLst>
              <a:rect l="l" t="t" r="r" b="b"/>
              <a:pathLst>
                <a:path w="8645" h="252071">
                  <a:moveTo>
                    <a:pt x="65914" y="252235"/>
                  </a:moveTo>
                  <a:lnTo>
                    <a:pt x="6591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23" name="Freeform 822">
              <a:extLst>
                <a:ext uri="{FF2B5EF4-FFF2-40B4-BE49-F238E27FC236}">
                  <a16:creationId xmlns:a16="http://schemas.microsoft.com/office/drawing/2014/main" id="{54AC8B96-A1DA-BA4B-A3DE-A7B80182AF29}"/>
                </a:ext>
              </a:extLst>
            </p:cNvPr>
            <p:cNvSpPr/>
            <p:nvPr/>
          </p:nvSpPr>
          <p:spPr>
            <a:xfrm>
              <a:off x="572509009" y="2438871"/>
              <a:ext cx="8645" cy="252071"/>
            </a:xfrm>
            <a:custGeom>
              <a:avLst/>
              <a:gdLst>
                <a:gd name="connsiteX0" fmla="*/ 66013 w 8645"/>
                <a:gd name="connsiteY0" fmla="*/ 252235 h 252071"/>
                <a:gd name="connsiteX1" fmla="*/ 66013 w 8645"/>
                <a:gd name="connsiteY1" fmla="*/ 164 h 252071"/>
              </a:gdLst>
              <a:ahLst/>
              <a:cxnLst>
                <a:cxn ang="0">
                  <a:pos x="connsiteX0" y="connsiteY0"/>
                </a:cxn>
                <a:cxn ang="0">
                  <a:pos x="connsiteX1" y="connsiteY1"/>
                </a:cxn>
              </a:cxnLst>
              <a:rect l="l" t="t" r="r" b="b"/>
              <a:pathLst>
                <a:path w="8645" h="252071">
                  <a:moveTo>
                    <a:pt x="66013" y="252235"/>
                  </a:moveTo>
                  <a:lnTo>
                    <a:pt x="6601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24" name="Freeform 823">
              <a:extLst>
                <a:ext uri="{FF2B5EF4-FFF2-40B4-BE49-F238E27FC236}">
                  <a16:creationId xmlns:a16="http://schemas.microsoft.com/office/drawing/2014/main" id="{03D01D7F-ECA9-1542-B06D-9E892310032C}"/>
                </a:ext>
              </a:extLst>
            </p:cNvPr>
            <p:cNvSpPr/>
            <p:nvPr/>
          </p:nvSpPr>
          <p:spPr>
            <a:xfrm>
              <a:off x="573366681" y="2438871"/>
              <a:ext cx="8645" cy="252071"/>
            </a:xfrm>
            <a:custGeom>
              <a:avLst/>
              <a:gdLst>
                <a:gd name="connsiteX0" fmla="*/ 66112 w 8645"/>
                <a:gd name="connsiteY0" fmla="*/ 252235 h 252071"/>
                <a:gd name="connsiteX1" fmla="*/ 66112 w 8645"/>
                <a:gd name="connsiteY1" fmla="*/ 164 h 252071"/>
              </a:gdLst>
              <a:ahLst/>
              <a:cxnLst>
                <a:cxn ang="0">
                  <a:pos x="connsiteX0" y="connsiteY0"/>
                </a:cxn>
                <a:cxn ang="0">
                  <a:pos x="connsiteX1" y="connsiteY1"/>
                </a:cxn>
              </a:cxnLst>
              <a:rect l="l" t="t" r="r" b="b"/>
              <a:pathLst>
                <a:path w="8645" h="252071">
                  <a:moveTo>
                    <a:pt x="66112" y="252235"/>
                  </a:moveTo>
                  <a:lnTo>
                    <a:pt x="6611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25" name="Freeform 824">
              <a:extLst>
                <a:ext uri="{FF2B5EF4-FFF2-40B4-BE49-F238E27FC236}">
                  <a16:creationId xmlns:a16="http://schemas.microsoft.com/office/drawing/2014/main" id="{0A2E92DF-A52F-DF45-983D-5EDE0FAB95EC}"/>
                </a:ext>
              </a:extLst>
            </p:cNvPr>
            <p:cNvSpPr/>
            <p:nvPr/>
          </p:nvSpPr>
          <p:spPr>
            <a:xfrm>
              <a:off x="574224353" y="2438871"/>
              <a:ext cx="8645" cy="252071"/>
            </a:xfrm>
            <a:custGeom>
              <a:avLst/>
              <a:gdLst>
                <a:gd name="connsiteX0" fmla="*/ 66211 w 8645"/>
                <a:gd name="connsiteY0" fmla="*/ 252235 h 252071"/>
                <a:gd name="connsiteX1" fmla="*/ 66211 w 8645"/>
                <a:gd name="connsiteY1" fmla="*/ 164 h 252071"/>
              </a:gdLst>
              <a:ahLst/>
              <a:cxnLst>
                <a:cxn ang="0">
                  <a:pos x="connsiteX0" y="connsiteY0"/>
                </a:cxn>
                <a:cxn ang="0">
                  <a:pos x="connsiteX1" y="connsiteY1"/>
                </a:cxn>
              </a:cxnLst>
              <a:rect l="l" t="t" r="r" b="b"/>
              <a:pathLst>
                <a:path w="8645" h="252071">
                  <a:moveTo>
                    <a:pt x="66211" y="252235"/>
                  </a:moveTo>
                  <a:lnTo>
                    <a:pt x="6621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26" name="Freeform 825">
              <a:extLst>
                <a:ext uri="{FF2B5EF4-FFF2-40B4-BE49-F238E27FC236}">
                  <a16:creationId xmlns:a16="http://schemas.microsoft.com/office/drawing/2014/main" id="{8C863A49-7ABB-4142-9B9C-290FE5559EFA}"/>
                </a:ext>
              </a:extLst>
            </p:cNvPr>
            <p:cNvSpPr/>
            <p:nvPr/>
          </p:nvSpPr>
          <p:spPr>
            <a:xfrm>
              <a:off x="575082025" y="2438871"/>
              <a:ext cx="8645" cy="252071"/>
            </a:xfrm>
            <a:custGeom>
              <a:avLst/>
              <a:gdLst>
                <a:gd name="connsiteX0" fmla="*/ 66310 w 8645"/>
                <a:gd name="connsiteY0" fmla="*/ 252235 h 252071"/>
                <a:gd name="connsiteX1" fmla="*/ 66310 w 8645"/>
                <a:gd name="connsiteY1" fmla="*/ 164 h 252071"/>
              </a:gdLst>
              <a:ahLst/>
              <a:cxnLst>
                <a:cxn ang="0">
                  <a:pos x="connsiteX0" y="connsiteY0"/>
                </a:cxn>
                <a:cxn ang="0">
                  <a:pos x="connsiteX1" y="connsiteY1"/>
                </a:cxn>
              </a:cxnLst>
              <a:rect l="l" t="t" r="r" b="b"/>
              <a:pathLst>
                <a:path w="8645" h="252071">
                  <a:moveTo>
                    <a:pt x="66310" y="252235"/>
                  </a:moveTo>
                  <a:lnTo>
                    <a:pt x="6631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27" name="Freeform 826">
              <a:extLst>
                <a:ext uri="{FF2B5EF4-FFF2-40B4-BE49-F238E27FC236}">
                  <a16:creationId xmlns:a16="http://schemas.microsoft.com/office/drawing/2014/main" id="{DE182E0C-E05C-5546-BC5F-549F98F7514B}"/>
                </a:ext>
              </a:extLst>
            </p:cNvPr>
            <p:cNvSpPr/>
            <p:nvPr/>
          </p:nvSpPr>
          <p:spPr>
            <a:xfrm>
              <a:off x="575939697" y="2438871"/>
              <a:ext cx="8645" cy="252071"/>
            </a:xfrm>
            <a:custGeom>
              <a:avLst/>
              <a:gdLst>
                <a:gd name="connsiteX0" fmla="*/ 66410 w 8645"/>
                <a:gd name="connsiteY0" fmla="*/ 252235 h 252071"/>
                <a:gd name="connsiteX1" fmla="*/ 66410 w 8645"/>
                <a:gd name="connsiteY1" fmla="*/ 164 h 252071"/>
              </a:gdLst>
              <a:ahLst/>
              <a:cxnLst>
                <a:cxn ang="0">
                  <a:pos x="connsiteX0" y="connsiteY0"/>
                </a:cxn>
                <a:cxn ang="0">
                  <a:pos x="connsiteX1" y="connsiteY1"/>
                </a:cxn>
              </a:cxnLst>
              <a:rect l="l" t="t" r="r" b="b"/>
              <a:pathLst>
                <a:path w="8645" h="252071">
                  <a:moveTo>
                    <a:pt x="66410" y="252235"/>
                  </a:moveTo>
                  <a:lnTo>
                    <a:pt x="6641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28" name="Freeform 827">
              <a:extLst>
                <a:ext uri="{FF2B5EF4-FFF2-40B4-BE49-F238E27FC236}">
                  <a16:creationId xmlns:a16="http://schemas.microsoft.com/office/drawing/2014/main" id="{8EFCCD91-E66B-AD45-B6D2-44C83FF10D03}"/>
                </a:ext>
              </a:extLst>
            </p:cNvPr>
            <p:cNvSpPr/>
            <p:nvPr/>
          </p:nvSpPr>
          <p:spPr>
            <a:xfrm>
              <a:off x="576797369" y="2438871"/>
              <a:ext cx="8645" cy="252071"/>
            </a:xfrm>
            <a:custGeom>
              <a:avLst/>
              <a:gdLst>
                <a:gd name="connsiteX0" fmla="*/ 66509 w 8645"/>
                <a:gd name="connsiteY0" fmla="*/ 252235 h 252071"/>
                <a:gd name="connsiteX1" fmla="*/ 66509 w 8645"/>
                <a:gd name="connsiteY1" fmla="*/ 164 h 252071"/>
              </a:gdLst>
              <a:ahLst/>
              <a:cxnLst>
                <a:cxn ang="0">
                  <a:pos x="connsiteX0" y="connsiteY0"/>
                </a:cxn>
                <a:cxn ang="0">
                  <a:pos x="connsiteX1" y="connsiteY1"/>
                </a:cxn>
              </a:cxnLst>
              <a:rect l="l" t="t" r="r" b="b"/>
              <a:pathLst>
                <a:path w="8645" h="252071">
                  <a:moveTo>
                    <a:pt x="66509" y="252235"/>
                  </a:moveTo>
                  <a:lnTo>
                    <a:pt x="6650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29" name="Freeform 828">
              <a:extLst>
                <a:ext uri="{FF2B5EF4-FFF2-40B4-BE49-F238E27FC236}">
                  <a16:creationId xmlns:a16="http://schemas.microsoft.com/office/drawing/2014/main" id="{654192A4-EFEC-D944-A22A-7AE74E8B2405}"/>
                </a:ext>
              </a:extLst>
            </p:cNvPr>
            <p:cNvSpPr/>
            <p:nvPr/>
          </p:nvSpPr>
          <p:spPr>
            <a:xfrm>
              <a:off x="577655041" y="2438871"/>
              <a:ext cx="8645" cy="252071"/>
            </a:xfrm>
            <a:custGeom>
              <a:avLst/>
              <a:gdLst>
                <a:gd name="connsiteX0" fmla="*/ 66608 w 8645"/>
                <a:gd name="connsiteY0" fmla="*/ 252235 h 252071"/>
                <a:gd name="connsiteX1" fmla="*/ 66608 w 8645"/>
                <a:gd name="connsiteY1" fmla="*/ 164 h 252071"/>
              </a:gdLst>
              <a:ahLst/>
              <a:cxnLst>
                <a:cxn ang="0">
                  <a:pos x="connsiteX0" y="connsiteY0"/>
                </a:cxn>
                <a:cxn ang="0">
                  <a:pos x="connsiteX1" y="connsiteY1"/>
                </a:cxn>
              </a:cxnLst>
              <a:rect l="l" t="t" r="r" b="b"/>
              <a:pathLst>
                <a:path w="8645" h="252071">
                  <a:moveTo>
                    <a:pt x="66608" y="252235"/>
                  </a:moveTo>
                  <a:lnTo>
                    <a:pt x="6660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30" name="Freeform 829">
              <a:extLst>
                <a:ext uri="{FF2B5EF4-FFF2-40B4-BE49-F238E27FC236}">
                  <a16:creationId xmlns:a16="http://schemas.microsoft.com/office/drawing/2014/main" id="{737C3675-D0A0-9E43-9B8F-3AD8159D4332}"/>
                </a:ext>
              </a:extLst>
            </p:cNvPr>
            <p:cNvSpPr/>
            <p:nvPr/>
          </p:nvSpPr>
          <p:spPr>
            <a:xfrm>
              <a:off x="578512713" y="2438871"/>
              <a:ext cx="8645" cy="252071"/>
            </a:xfrm>
            <a:custGeom>
              <a:avLst/>
              <a:gdLst>
                <a:gd name="connsiteX0" fmla="*/ 66707 w 8645"/>
                <a:gd name="connsiteY0" fmla="*/ 252235 h 252071"/>
                <a:gd name="connsiteX1" fmla="*/ 66707 w 8645"/>
                <a:gd name="connsiteY1" fmla="*/ 164 h 252071"/>
              </a:gdLst>
              <a:ahLst/>
              <a:cxnLst>
                <a:cxn ang="0">
                  <a:pos x="connsiteX0" y="connsiteY0"/>
                </a:cxn>
                <a:cxn ang="0">
                  <a:pos x="connsiteX1" y="connsiteY1"/>
                </a:cxn>
              </a:cxnLst>
              <a:rect l="l" t="t" r="r" b="b"/>
              <a:pathLst>
                <a:path w="8645" h="252071">
                  <a:moveTo>
                    <a:pt x="66707" y="252235"/>
                  </a:moveTo>
                  <a:lnTo>
                    <a:pt x="6670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31" name="Freeform 830">
              <a:extLst>
                <a:ext uri="{FF2B5EF4-FFF2-40B4-BE49-F238E27FC236}">
                  <a16:creationId xmlns:a16="http://schemas.microsoft.com/office/drawing/2014/main" id="{9FD6451F-369D-9444-ADE3-C4173F43B855}"/>
                </a:ext>
              </a:extLst>
            </p:cNvPr>
            <p:cNvSpPr/>
            <p:nvPr/>
          </p:nvSpPr>
          <p:spPr>
            <a:xfrm>
              <a:off x="579370385" y="2438871"/>
              <a:ext cx="8645" cy="252071"/>
            </a:xfrm>
            <a:custGeom>
              <a:avLst/>
              <a:gdLst>
                <a:gd name="connsiteX0" fmla="*/ 66806 w 8645"/>
                <a:gd name="connsiteY0" fmla="*/ 252235 h 252071"/>
                <a:gd name="connsiteX1" fmla="*/ 66806 w 8645"/>
                <a:gd name="connsiteY1" fmla="*/ 164 h 252071"/>
              </a:gdLst>
              <a:ahLst/>
              <a:cxnLst>
                <a:cxn ang="0">
                  <a:pos x="connsiteX0" y="connsiteY0"/>
                </a:cxn>
                <a:cxn ang="0">
                  <a:pos x="connsiteX1" y="connsiteY1"/>
                </a:cxn>
              </a:cxnLst>
              <a:rect l="l" t="t" r="r" b="b"/>
              <a:pathLst>
                <a:path w="8645" h="252071">
                  <a:moveTo>
                    <a:pt x="66806" y="252235"/>
                  </a:moveTo>
                  <a:lnTo>
                    <a:pt x="6680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32" name="Freeform 831">
              <a:extLst>
                <a:ext uri="{FF2B5EF4-FFF2-40B4-BE49-F238E27FC236}">
                  <a16:creationId xmlns:a16="http://schemas.microsoft.com/office/drawing/2014/main" id="{3C3A8785-510A-F149-9519-475205CBABF4}"/>
                </a:ext>
              </a:extLst>
            </p:cNvPr>
            <p:cNvSpPr/>
            <p:nvPr/>
          </p:nvSpPr>
          <p:spPr>
            <a:xfrm>
              <a:off x="580228057" y="2438871"/>
              <a:ext cx="8645" cy="252071"/>
            </a:xfrm>
            <a:custGeom>
              <a:avLst/>
              <a:gdLst>
                <a:gd name="connsiteX0" fmla="*/ 66906 w 8645"/>
                <a:gd name="connsiteY0" fmla="*/ 252235 h 252071"/>
                <a:gd name="connsiteX1" fmla="*/ 66906 w 8645"/>
                <a:gd name="connsiteY1" fmla="*/ 164 h 252071"/>
              </a:gdLst>
              <a:ahLst/>
              <a:cxnLst>
                <a:cxn ang="0">
                  <a:pos x="connsiteX0" y="connsiteY0"/>
                </a:cxn>
                <a:cxn ang="0">
                  <a:pos x="connsiteX1" y="connsiteY1"/>
                </a:cxn>
              </a:cxnLst>
              <a:rect l="l" t="t" r="r" b="b"/>
              <a:pathLst>
                <a:path w="8645" h="252071">
                  <a:moveTo>
                    <a:pt x="66906" y="252235"/>
                  </a:moveTo>
                  <a:lnTo>
                    <a:pt x="6690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33" name="Freeform 832">
              <a:extLst>
                <a:ext uri="{FF2B5EF4-FFF2-40B4-BE49-F238E27FC236}">
                  <a16:creationId xmlns:a16="http://schemas.microsoft.com/office/drawing/2014/main" id="{531FCABD-859B-FD4B-A3D9-066CE1018188}"/>
                </a:ext>
              </a:extLst>
            </p:cNvPr>
            <p:cNvSpPr/>
            <p:nvPr/>
          </p:nvSpPr>
          <p:spPr>
            <a:xfrm>
              <a:off x="581085728" y="2438871"/>
              <a:ext cx="8645" cy="252071"/>
            </a:xfrm>
            <a:custGeom>
              <a:avLst/>
              <a:gdLst>
                <a:gd name="connsiteX0" fmla="*/ 67005 w 8645"/>
                <a:gd name="connsiteY0" fmla="*/ 252235 h 252071"/>
                <a:gd name="connsiteX1" fmla="*/ 67005 w 8645"/>
                <a:gd name="connsiteY1" fmla="*/ 164 h 252071"/>
              </a:gdLst>
              <a:ahLst/>
              <a:cxnLst>
                <a:cxn ang="0">
                  <a:pos x="connsiteX0" y="connsiteY0"/>
                </a:cxn>
                <a:cxn ang="0">
                  <a:pos x="connsiteX1" y="connsiteY1"/>
                </a:cxn>
              </a:cxnLst>
              <a:rect l="l" t="t" r="r" b="b"/>
              <a:pathLst>
                <a:path w="8645" h="252071">
                  <a:moveTo>
                    <a:pt x="67005" y="252235"/>
                  </a:moveTo>
                  <a:lnTo>
                    <a:pt x="6700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34" name="Freeform 833">
              <a:extLst>
                <a:ext uri="{FF2B5EF4-FFF2-40B4-BE49-F238E27FC236}">
                  <a16:creationId xmlns:a16="http://schemas.microsoft.com/office/drawing/2014/main" id="{25845E46-62B8-734F-80B9-BCE1ECB488BA}"/>
                </a:ext>
              </a:extLst>
            </p:cNvPr>
            <p:cNvSpPr/>
            <p:nvPr/>
          </p:nvSpPr>
          <p:spPr>
            <a:xfrm>
              <a:off x="581943400" y="2438871"/>
              <a:ext cx="8645" cy="252071"/>
            </a:xfrm>
            <a:custGeom>
              <a:avLst/>
              <a:gdLst>
                <a:gd name="connsiteX0" fmla="*/ 67104 w 8645"/>
                <a:gd name="connsiteY0" fmla="*/ 252235 h 252071"/>
                <a:gd name="connsiteX1" fmla="*/ 67104 w 8645"/>
                <a:gd name="connsiteY1" fmla="*/ 164 h 252071"/>
              </a:gdLst>
              <a:ahLst/>
              <a:cxnLst>
                <a:cxn ang="0">
                  <a:pos x="connsiteX0" y="connsiteY0"/>
                </a:cxn>
                <a:cxn ang="0">
                  <a:pos x="connsiteX1" y="connsiteY1"/>
                </a:cxn>
              </a:cxnLst>
              <a:rect l="l" t="t" r="r" b="b"/>
              <a:pathLst>
                <a:path w="8645" h="252071">
                  <a:moveTo>
                    <a:pt x="67104" y="252235"/>
                  </a:moveTo>
                  <a:lnTo>
                    <a:pt x="6710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35" name="Freeform 834">
              <a:extLst>
                <a:ext uri="{FF2B5EF4-FFF2-40B4-BE49-F238E27FC236}">
                  <a16:creationId xmlns:a16="http://schemas.microsoft.com/office/drawing/2014/main" id="{1E6D31EC-F3F6-C949-83CE-C0054A5A6F34}"/>
                </a:ext>
              </a:extLst>
            </p:cNvPr>
            <p:cNvSpPr/>
            <p:nvPr/>
          </p:nvSpPr>
          <p:spPr>
            <a:xfrm>
              <a:off x="582801072" y="2438871"/>
              <a:ext cx="8645" cy="252071"/>
            </a:xfrm>
            <a:custGeom>
              <a:avLst/>
              <a:gdLst>
                <a:gd name="connsiteX0" fmla="*/ 67203 w 8645"/>
                <a:gd name="connsiteY0" fmla="*/ 252235 h 252071"/>
                <a:gd name="connsiteX1" fmla="*/ 67203 w 8645"/>
                <a:gd name="connsiteY1" fmla="*/ 164 h 252071"/>
              </a:gdLst>
              <a:ahLst/>
              <a:cxnLst>
                <a:cxn ang="0">
                  <a:pos x="connsiteX0" y="connsiteY0"/>
                </a:cxn>
                <a:cxn ang="0">
                  <a:pos x="connsiteX1" y="connsiteY1"/>
                </a:cxn>
              </a:cxnLst>
              <a:rect l="l" t="t" r="r" b="b"/>
              <a:pathLst>
                <a:path w="8645" h="252071">
                  <a:moveTo>
                    <a:pt x="67203" y="252235"/>
                  </a:moveTo>
                  <a:lnTo>
                    <a:pt x="6720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36" name="Freeform 835">
              <a:extLst>
                <a:ext uri="{FF2B5EF4-FFF2-40B4-BE49-F238E27FC236}">
                  <a16:creationId xmlns:a16="http://schemas.microsoft.com/office/drawing/2014/main" id="{732ED015-E377-6743-A9B1-6ED604FBD1AB}"/>
                </a:ext>
              </a:extLst>
            </p:cNvPr>
            <p:cNvSpPr/>
            <p:nvPr/>
          </p:nvSpPr>
          <p:spPr>
            <a:xfrm>
              <a:off x="583658744" y="2438871"/>
              <a:ext cx="8645" cy="252071"/>
            </a:xfrm>
            <a:custGeom>
              <a:avLst/>
              <a:gdLst>
                <a:gd name="connsiteX0" fmla="*/ 67302 w 8645"/>
                <a:gd name="connsiteY0" fmla="*/ 252235 h 252071"/>
                <a:gd name="connsiteX1" fmla="*/ 67302 w 8645"/>
                <a:gd name="connsiteY1" fmla="*/ 164 h 252071"/>
              </a:gdLst>
              <a:ahLst/>
              <a:cxnLst>
                <a:cxn ang="0">
                  <a:pos x="connsiteX0" y="connsiteY0"/>
                </a:cxn>
                <a:cxn ang="0">
                  <a:pos x="connsiteX1" y="connsiteY1"/>
                </a:cxn>
              </a:cxnLst>
              <a:rect l="l" t="t" r="r" b="b"/>
              <a:pathLst>
                <a:path w="8645" h="252071">
                  <a:moveTo>
                    <a:pt x="67302" y="252235"/>
                  </a:moveTo>
                  <a:lnTo>
                    <a:pt x="6730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37" name="Freeform 836">
              <a:extLst>
                <a:ext uri="{FF2B5EF4-FFF2-40B4-BE49-F238E27FC236}">
                  <a16:creationId xmlns:a16="http://schemas.microsoft.com/office/drawing/2014/main" id="{B3BFD040-7456-B443-B442-97974FAA0E35}"/>
                </a:ext>
              </a:extLst>
            </p:cNvPr>
            <p:cNvSpPr/>
            <p:nvPr/>
          </p:nvSpPr>
          <p:spPr>
            <a:xfrm>
              <a:off x="584516416" y="2438871"/>
              <a:ext cx="8645" cy="252071"/>
            </a:xfrm>
            <a:custGeom>
              <a:avLst/>
              <a:gdLst>
                <a:gd name="connsiteX0" fmla="*/ 67402 w 8645"/>
                <a:gd name="connsiteY0" fmla="*/ 252235 h 252071"/>
                <a:gd name="connsiteX1" fmla="*/ 67402 w 8645"/>
                <a:gd name="connsiteY1" fmla="*/ 164 h 252071"/>
              </a:gdLst>
              <a:ahLst/>
              <a:cxnLst>
                <a:cxn ang="0">
                  <a:pos x="connsiteX0" y="connsiteY0"/>
                </a:cxn>
                <a:cxn ang="0">
                  <a:pos x="connsiteX1" y="connsiteY1"/>
                </a:cxn>
              </a:cxnLst>
              <a:rect l="l" t="t" r="r" b="b"/>
              <a:pathLst>
                <a:path w="8645" h="252071">
                  <a:moveTo>
                    <a:pt x="67402" y="252235"/>
                  </a:moveTo>
                  <a:lnTo>
                    <a:pt x="6740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38" name="Freeform 837">
              <a:extLst>
                <a:ext uri="{FF2B5EF4-FFF2-40B4-BE49-F238E27FC236}">
                  <a16:creationId xmlns:a16="http://schemas.microsoft.com/office/drawing/2014/main" id="{92BD068F-CFFE-684A-8AED-94B57E6B8903}"/>
                </a:ext>
              </a:extLst>
            </p:cNvPr>
            <p:cNvSpPr/>
            <p:nvPr/>
          </p:nvSpPr>
          <p:spPr>
            <a:xfrm>
              <a:off x="585374088" y="2438871"/>
              <a:ext cx="8645" cy="252071"/>
            </a:xfrm>
            <a:custGeom>
              <a:avLst/>
              <a:gdLst>
                <a:gd name="connsiteX0" fmla="*/ 67501 w 8645"/>
                <a:gd name="connsiteY0" fmla="*/ 252235 h 252071"/>
                <a:gd name="connsiteX1" fmla="*/ 67501 w 8645"/>
                <a:gd name="connsiteY1" fmla="*/ 164 h 252071"/>
              </a:gdLst>
              <a:ahLst/>
              <a:cxnLst>
                <a:cxn ang="0">
                  <a:pos x="connsiteX0" y="connsiteY0"/>
                </a:cxn>
                <a:cxn ang="0">
                  <a:pos x="connsiteX1" y="connsiteY1"/>
                </a:cxn>
              </a:cxnLst>
              <a:rect l="l" t="t" r="r" b="b"/>
              <a:pathLst>
                <a:path w="8645" h="252071">
                  <a:moveTo>
                    <a:pt x="67501" y="252235"/>
                  </a:moveTo>
                  <a:lnTo>
                    <a:pt x="6750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39" name="Freeform 838">
              <a:extLst>
                <a:ext uri="{FF2B5EF4-FFF2-40B4-BE49-F238E27FC236}">
                  <a16:creationId xmlns:a16="http://schemas.microsoft.com/office/drawing/2014/main" id="{96969520-3710-EC4C-9186-D6979CD69323}"/>
                </a:ext>
              </a:extLst>
            </p:cNvPr>
            <p:cNvSpPr/>
            <p:nvPr/>
          </p:nvSpPr>
          <p:spPr>
            <a:xfrm>
              <a:off x="586231760" y="2438871"/>
              <a:ext cx="8645" cy="252071"/>
            </a:xfrm>
            <a:custGeom>
              <a:avLst/>
              <a:gdLst>
                <a:gd name="connsiteX0" fmla="*/ 67600 w 8645"/>
                <a:gd name="connsiteY0" fmla="*/ 252235 h 252071"/>
                <a:gd name="connsiteX1" fmla="*/ 67600 w 8645"/>
                <a:gd name="connsiteY1" fmla="*/ 164 h 252071"/>
              </a:gdLst>
              <a:ahLst/>
              <a:cxnLst>
                <a:cxn ang="0">
                  <a:pos x="connsiteX0" y="connsiteY0"/>
                </a:cxn>
                <a:cxn ang="0">
                  <a:pos x="connsiteX1" y="connsiteY1"/>
                </a:cxn>
              </a:cxnLst>
              <a:rect l="l" t="t" r="r" b="b"/>
              <a:pathLst>
                <a:path w="8645" h="252071">
                  <a:moveTo>
                    <a:pt x="67600" y="252235"/>
                  </a:moveTo>
                  <a:lnTo>
                    <a:pt x="6760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40" name="Freeform 839">
              <a:extLst>
                <a:ext uri="{FF2B5EF4-FFF2-40B4-BE49-F238E27FC236}">
                  <a16:creationId xmlns:a16="http://schemas.microsoft.com/office/drawing/2014/main" id="{701EE340-A019-B54E-926C-2906AB3BD561}"/>
                </a:ext>
              </a:extLst>
            </p:cNvPr>
            <p:cNvSpPr/>
            <p:nvPr/>
          </p:nvSpPr>
          <p:spPr>
            <a:xfrm>
              <a:off x="587089432" y="2438871"/>
              <a:ext cx="8645" cy="252071"/>
            </a:xfrm>
            <a:custGeom>
              <a:avLst/>
              <a:gdLst>
                <a:gd name="connsiteX0" fmla="*/ 67699 w 8645"/>
                <a:gd name="connsiteY0" fmla="*/ 252235 h 252071"/>
                <a:gd name="connsiteX1" fmla="*/ 67699 w 8645"/>
                <a:gd name="connsiteY1" fmla="*/ 164 h 252071"/>
              </a:gdLst>
              <a:ahLst/>
              <a:cxnLst>
                <a:cxn ang="0">
                  <a:pos x="connsiteX0" y="connsiteY0"/>
                </a:cxn>
                <a:cxn ang="0">
                  <a:pos x="connsiteX1" y="connsiteY1"/>
                </a:cxn>
              </a:cxnLst>
              <a:rect l="l" t="t" r="r" b="b"/>
              <a:pathLst>
                <a:path w="8645" h="252071">
                  <a:moveTo>
                    <a:pt x="67699" y="252235"/>
                  </a:moveTo>
                  <a:lnTo>
                    <a:pt x="6769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41" name="Freeform 840">
              <a:extLst>
                <a:ext uri="{FF2B5EF4-FFF2-40B4-BE49-F238E27FC236}">
                  <a16:creationId xmlns:a16="http://schemas.microsoft.com/office/drawing/2014/main" id="{1B7DBB44-7EB8-784B-AFF7-6C698D6606D3}"/>
                </a:ext>
              </a:extLst>
            </p:cNvPr>
            <p:cNvSpPr/>
            <p:nvPr/>
          </p:nvSpPr>
          <p:spPr>
            <a:xfrm>
              <a:off x="587947104" y="2438871"/>
              <a:ext cx="8645" cy="252071"/>
            </a:xfrm>
            <a:custGeom>
              <a:avLst/>
              <a:gdLst>
                <a:gd name="connsiteX0" fmla="*/ 67798 w 8645"/>
                <a:gd name="connsiteY0" fmla="*/ 252235 h 252071"/>
                <a:gd name="connsiteX1" fmla="*/ 67798 w 8645"/>
                <a:gd name="connsiteY1" fmla="*/ 164 h 252071"/>
              </a:gdLst>
              <a:ahLst/>
              <a:cxnLst>
                <a:cxn ang="0">
                  <a:pos x="connsiteX0" y="connsiteY0"/>
                </a:cxn>
                <a:cxn ang="0">
                  <a:pos x="connsiteX1" y="connsiteY1"/>
                </a:cxn>
              </a:cxnLst>
              <a:rect l="l" t="t" r="r" b="b"/>
              <a:pathLst>
                <a:path w="8645" h="252071">
                  <a:moveTo>
                    <a:pt x="67798" y="252235"/>
                  </a:moveTo>
                  <a:lnTo>
                    <a:pt x="6779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42" name="Freeform 841">
              <a:extLst>
                <a:ext uri="{FF2B5EF4-FFF2-40B4-BE49-F238E27FC236}">
                  <a16:creationId xmlns:a16="http://schemas.microsoft.com/office/drawing/2014/main" id="{DF37BE60-5F83-C64C-816E-78BA5E233288}"/>
                </a:ext>
              </a:extLst>
            </p:cNvPr>
            <p:cNvSpPr/>
            <p:nvPr/>
          </p:nvSpPr>
          <p:spPr>
            <a:xfrm>
              <a:off x="588804776" y="2438871"/>
              <a:ext cx="8645" cy="252071"/>
            </a:xfrm>
            <a:custGeom>
              <a:avLst/>
              <a:gdLst>
                <a:gd name="connsiteX0" fmla="*/ 67898 w 8645"/>
                <a:gd name="connsiteY0" fmla="*/ 252235 h 252071"/>
                <a:gd name="connsiteX1" fmla="*/ 67898 w 8645"/>
                <a:gd name="connsiteY1" fmla="*/ 164 h 252071"/>
              </a:gdLst>
              <a:ahLst/>
              <a:cxnLst>
                <a:cxn ang="0">
                  <a:pos x="connsiteX0" y="connsiteY0"/>
                </a:cxn>
                <a:cxn ang="0">
                  <a:pos x="connsiteX1" y="connsiteY1"/>
                </a:cxn>
              </a:cxnLst>
              <a:rect l="l" t="t" r="r" b="b"/>
              <a:pathLst>
                <a:path w="8645" h="252071">
                  <a:moveTo>
                    <a:pt x="67898" y="252235"/>
                  </a:moveTo>
                  <a:lnTo>
                    <a:pt x="6789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43" name="Freeform 842">
              <a:extLst>
                <a:ext uri="{FF2B5EF4-FFF2-40B4-BE49-F238E27FC236}">
                  <a16:creationId xmlns:a16="http://schemas.microsoft.com/office/drawing/2014/main" id="{F2ED7FC0-DED5-F84F-8780-7064CE2F10AE}"/>
                </a:ext>
              </a:extLst>
            </p:cNvPr>
            <p:cNvSpPr/>
            <p:nvPr/>
          </p:nvSpPr>
          <p:spPr>
            <a:xfrm>
              <a:off x="589662448" y="2438871"/>
              <a:ext cx="8645" cy="252071"/>
            </a:xfrm>
            <a:custGeom>
              <a:avLst/>
              <a:gdLst>
                <a:gd name="connsiteX0" fmla="*/ 67997 w 8645"/>
                <a:gd name="connsiteY0" fmla="*/ 252235 h 252071"/>
                <a:gd name="connsiteX1" fmla="*/ 67997 w 8645"/>
                <a:gd name="connsiteY1" fmla="*/ 164 h 252071"/>
              </a:gdLst>
              <a:ahLst/>
              <a:cxnLst>
                <a:cxn ang="0">
                  <a:pos x="connsiteX0" y="connsiteY0"/>
                </a:cxn>
                <a:cxn ang="0">
                  <a:pos x="connsiteX1" y="connsiteY1"/>
                </a:cxn>
              </a:cxnLst>
              <a:rect l="l" t="t" r="r" b="b"/>
              <a:pathLst>
                <a:path w="8645" h="252071">
                  <a:moveTo>
                    <a:pt x="67997" y="252235"/>
                  </a:moveTo>
                  <a:lnTo>
                    <a:pt x="6799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44" name="Freeform 843">
              <a:extLst>
                <a:ext uri="{FF2B5EF4-FFF2-40B4-BE49-F238E27FC236}">
                  <a16:creationId xmlns:a16="http://schemas.microsoft.com/office/drawing/2014/main" id="{B05DC99B-393B-C849-9B51-D4F2D47781A3}"/>
                </a:ext>
              </a:extLst>
            </p:cNvPr>
            <p:cNvSpPr/>
            <p:nvPr/>
          </p:nvSpPr>
          <p:spPr>
            <a:xfrm>
              <a:off x="590520120" y="2438871"/>
              <a:ext cx="8645" cy="252071"/>
            </a:xfrm>
            <a:custGeom>
              <a:avLst/>
              <a:gdLst>
                <a:gd name="connsiteX0" fmla="*/ 68096 w 8645"/>
                <a:gd name="connsiteY0" fmla="*/ 252235 h 252071"/>
                <a:gd name="connsiteX1" fmla="*/ 68096 w 8645"/>
                <a:gd name="connsiteY1" fmla="*/ 164 h 252071"/>
              </a:gdLst>
              <a:ahLst/>
              <a:cxnLst>
                <a:cxn ang="0">
                  <a:pos x="connsiteX0" y="connsiteY0"/>
                </a:cxn>
                <a:cxn ang="0">
                  <a:pos x="connsiteX1" y="connsiteY1"/>
                </a:cxn>
              </a:cxnLst>
              <a:rect l="l" t="t" r="r" b="b"/>
              <a:pathLst>
                <a:path w="8645" h="252071">
                  <a:moveTo>
                    <a:pt x="68096" y="252235"/>
                  </a:moveTo>
                  <a:lnTo>
                    <a:pt x="6809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45" name="Freeform 844">
              <a:extLst>
                <a:ext uri="{FF2B5EF4-FFF2-40B4-BE49-F238E27FC236}">
                  <a16:creationId xmlns:a16="http://schemas.microsoft.com/office/drawing/2014/main" id="{67FD6585-D666-5F43-8D7C-FBC7EB08FBF4}"/>
                </a:ext>
              </a:extLst>
            </p:cNvPr>
            <p:cNvSpPr/>
            <p:nvPr/>
          </p:nvSpPr>
          <p:spPr>
            <a:xfrm>
              <a:off x="591377791" y="2438871"/>
              <a:ext cx="8645" cy="252071"/>
            </a:xfrm>
            <a:custGeom>
              <a:avLst/>
              <a:gdLst>
                <a:gd name="connsiteX0" fmla="*/ 68195 w 8645"/>
                <a:gd name="connsiteY0" fmla="*/ 252235 h 252071"/>
                <a:gd name="connsiteX1" fmla="*/ 68195 w 8645"/>
                <a:gd name="connsiteY1" fmla="*/ 164 h 252071"/>
              </a:gdLst>
              <a:ahLst/>
              <a:cxnLst>
                <a:cxn ang="0">
                  <a:pos x="connsiteX0" y="connsiteY0"/>
                </a:cxn>
                <a:cxn ang="0">
                  <a:pos x="connsiteX1" y="connsiteY1"/>
                </a:cxn>
              </a:cxnLst>
              <a:rect l="l" t="t" r="r" b="b"/>
              <a:pathLst>
                <a:path w="8645" h="252071">
                  <a:moveTo>
                    <a:pt x="68195" y="252235"/>
                  </a:moveTo>
                  <a:lnTo>
                    <a:pt x="6819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46" name="Freeform 845">
              <a:extLst>
                <a:ext uri="{FF2B5EF4-FFF2-40B4-BE49-F238E27FC236}">
                  <a16:creationId xmlns:a16="http://schemas.microsoft.com/office/drawing/2014/main" id="{5F302845-F297-0144-89BB-7B226E39371D}"/>
                </a:ext>
              </a:extLst>
            </p:cNvPr>
            <p:cNvSpPr/>
            <p:nvPr/>
          </p:nvSpPr>
          <p:spPr>
            <a:xfrm>
              <a:off x="592235463" y="2438871"/>
              <a:ext cx="8645" cy="252071"/>
            </a:xfrm>
            <a:custGeom>
              <a:avLst/>
              <a:gdLst>
                <a:gd name="connsiteX0" fmla="*/ 68294 w 8645"/>
                <a:gd name="connsiteY0" fmla="*/ 252235 h 252071"/>
                <a:gd name="connsiteX1" fmla="*/ 68294 w 8645"/>
                <a:gd name="connsiteY1" fmla="*/ 164 h 252071"/>
              </a:gdLst>
              <a:ahLst/>
              <a:cxnLst>
                <a:cxn ang="0">
                  <a:pos x="connsiteX0" y="connsiteY0"/>
                </a:cxn>
                <a:cxn ang="0">
                  <a:pos x="connsiteX1" y="connsiteY1"/>
                </a:cxn>
              </a:cxnLst>
              <a:rect l="l" t="t" r="r" b="b"/>
              <a:pathLst>
                <a:path w="8645" h="252071">
                  <a:moveTo>
                    <a:pt x="68294" y="252235"/>
                  </a:moveTo>
                  <a:lnTo>
                    <a:pt x="6829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47" name="Freeform 846">
              <a:extLst>
                <a:ext uri="{FF2B5EF4-FFF2-40B4-BE49-F238E27FC236}">
                  <a16:creationId xmlns:a16="http://schemas.microsoft.com/office/drawing/2014/main" id="{63F5DC54-C893-134E-8976-0E9DA4906A07}"/>
                </a:ext>
              </a:extLst>
            </p:cNvPr>
            <p:cNvSpPr/>
            <p:nvPr/>
          </p:nvSpPr>
          <p:spPr>
            <a:xfrm>
              <a:off x="593093135" y="2438871"/>
              <a:ext cx="8645" cy="252071"/>
            </a:xfrm>
            <a:custGeom>
              <a:avLst/>
              <a:gdLst>
                <a:gd name="connsiteX0" fmla="*/ 68394 w 8645"/>
                <a:gd name="connsiteY0" fmla="*/ 252235 h 252071"/>
                <a:gd name="connsiteX1" fmla="*/ 68394 w 8645"/>
                <a:gd name="connsiteY1" fmla="*/ 164 h 252071"/>
              </a:gdLst>
              <a:ahLst/>
              <a:cxnLst>
                <a:cxn ang="0">
                  <a:pos x="connsiteX0" y="connsiteY0"/>
                </a:cxn>
                <a:cxn ang="0">
                  <a:pos x="connsiteX1" y="connsiteY1"/>
                </a:cxn>
              </a:cxnLst>
              <a:rect l="l" t="t" r="r" b="b"/>
              <a:pathLst>
                <a:path w="8645" h="252071">
                  <a:moveTo>
                    <a:pt x="68394" y="252235"/>
                  </a:moveTo>
                  <a:lnTo>
                    <a:pt x="6839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48" name="Freeform 847">
              <a:extLst>
                <a:ext uri="{FF2B5EF4-FFF2-40B4-BE49-F238E27FC236}">
                  <a16:creationId xmlns:a16="http://schemas.microsoft.com/office/drawing/2014/main" id="{A79CD9A9-E6F0-554C-B553-5585A4FD63F0}"/>
                </a:ext>
              </a:extLst>
            </p:cNvPr>
            <p:cNvSpPr/>
            <p:nvPr/>
          </p:nvSpPr>
          <p:spPr>
            <a:xfrm>
              <a:off x="593950807" y="2438871"/>
              <a:ext cx="8645" cy="252071"/>
            </a:xfrm>
            <a:custGeom>
              <a:avLst/>
              <a:gdLst>
                <a:gd name="connsiteX0" fmla="*/ 68493 w 8645"/>
                <a:gd name="connsiteY0" fmla="*/ 252235 h 252071"/>
                <a:gd name="connsiteX1" fmla="*/ 68493 w 8645"/>
                <a:gd name="connsiteY1" fmla="*/ 164 h 252071"/>
              </a:gdLst>
              <a:ahLst/>
              <a:cxnLst>
                <a:cxn ang="0">
                  <a:pos x="connsiteX0" y="connsiteY0"/>
                </a:cxn>
                <a:cxn ang="0">
                  <a:pos x="connsiteX1" y="connsiteY1"/>
                </a:cxn>
              </a:cxnLst>
              <a:rect l="l" t="t" r="r" b="b"/>
              <a:pathLst>
                <a:path w="8645" h="252071">
                  <a:moveTo>
                    <a:pt x="68493" y="252235"/>
                  </a:moveTo>
                  <a:lnTo>
                    <a:pt x="6849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49" name="Freeform 848">
              <a:extLst>
                <a:ext uri="{FF2B5EF4-FFF2-40B4-BE49-F238E27FC236}">
                  <a16:creationId xmlns:a16="http://schemas.microsoft.com/office/drawing/2014/main" id="{84F1F108-F411-CE4B-93C4-383194E4522F}"/>
                </a:ext>
              </a:extLst>
            </p:cNvPr>
            <p:cNvSpPr/>
            <p:nvPr/>
          </p:nvSpPr>
          <p:spPr>
            <a:xfrm>
              <a:off x="594808479" y="2438871"/>
              <a:ext cx="8645" cy="252071"/>
            </a:xfrm>
            <a:custGeom>
              <a:avLst/>
              <a:gdLst>
                <a:gd name="connsiteX0" fmla="*/ 68592 w 8645"/>
                <a:gd name="connsiteY0" fmla="*/ 252235 h 252071"/>
                <a:gd name="connsiteX1" fmla="*/ 68592 w 8645"/>
                <a:gd name="connsiteY1" fmla="*/ 164 h 252071"/>
              </a:gdLst>
              <a:ahLst/>
              <a:cxnLst>
                <a:cxn ang="0">
                  <a:pos x="connsiteX0" y="connsiteY0"/>
                </a:cxn>
                <a:cxn ang="0">
                  <a:pos x="connsiteX1" y="connsiteY1"/>
                </a:cxn>
              </a:cxnLst>
              <a:rect l="l" t="t" r="r" b="b"/>
              <a:pathLst>
                <a:path w="8645" h="252071">
                  <a:moveTo>
                    <a:pt x="68592" y="252235"/>
                  </a:moveTo>
                  <a:lnTo>
                    <a:pt x="6859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50" name="Freeform 849">
              <a:extLst>
                <a:ext uri="{FF2B5EF4-FFF2-40B4-BE49-F238E27FC236}">
                  <a16:creationId xmlns:a16="http://schemas.microsoft.com/office/drawing/2014/main" id="{60517818-B4BD-1B42-9052-E7F5E0BF5461}"/>
                </a:ext>
              </a:extLst>
            </p:cNvPr>
            <p:cNvSpPr/>
            <p:nvPr/>
          </p:nvSpPr>
          <p:spPr>
            <a:xfrm>
              <a:off x="595666151" y="2438871"/>
              <a:ext cx="8645" cy="252071"/>
            </a:xfrm>
            <a:custGeom>
              <a:avLst/>
              <a:gdLst>
                <a:gd name="connsiteX0" fmla="*/ 68691 w 8645"/>
                <a:gd name="connsiteY0" fmla="*/ 252235 h 252071"/>
                <a:gd name="connsiteX1" fmla="*/ 68691 w 8645"/>
                <a:gd name="connsiteY1" fmla="*/ 164 h 252071"/>
              </a:gdLst>
              <a:ahLst/>
              <a:cxnLst>
                <a:cxn ang="0">
                  <a:pos x="connsiteX0" y="connsiteY0"/>
                </a:cxn>
                <a:cxn ang="0">
                  <a:pos x="connsiteX1" y="connsiteY1"/>
                </a:cxn>
              </a:cxnLst>
              <a:rect l="l" t="t" r="r" b="b"/>
              <a:pathLst>
                <a:path w="8645" h="252071">
                  <a:moveTo>
                    <a:pt x="68691" y="252235"/>
                  </a:moveTo>
                  <a:lnTo>
                    <a:pt x="6869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51" name="Freeform 850">
              <a:extLst>
                <a:ext uri="{FF2B5EF4-FFF2-40B4-BE49-F238E27FC236}">
                  <a16:creationId xmlns:a16="http://schemas.microsoft.com/office/drawing/2014/main" id="{BB2AFA0E-6217-734A-BE18-93D0F1279CE7}"/>
                </a:ext>
              </a:extLst>
            </p:cNvPr>
            <p:cNvSpPr/>
            <p:nvPr/>
          </p:nvSpPr>
          <p:spPr>
            <a:xfrm>
              <a:off x="596523823" y="2438871"/>
              <a:ext cx="8645" cy="252071"/>
            </a:xfrm>
            <a:custGeom>
              <a:avLst/>
              <a:gdLst>
                <a:gd name="connsiteX0" fmla="*/ 68790 w 8645"/>
                <a:gd name="connsiteY0" fmla="*/ 252235 h 252071"/>
                <a:gd name="connsiteX1" fmla="*/ 68790 w 8645"/>
                <a:gd name="connsiteY1" fmla="*/ 164 h 252071"/>
              </a:gdLst>
              <a:ahLst/>
              <a:cxnLst>
                <a:cxn ang="0">
                  <a:pos x="connsiteX0" y="connsiteY0"/>
                </a:cxn>
                <a:cxn ang="0">
                  <a:pos x="connsiteX1" y="connsiteY1"/>
                </a:cxn>
              </a:cxnLst>
              <a:rect l="l" t="t" r="r" b="b"/>
              <a:pathLst>
                <a:path w="8645" h="252071">
                  <a:moveTo>
                    <a:pt x="68790" y="252235"/>
                  </a:moveTo>
                  <a:lnTo>
                    <a:pt x="6879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52" name="Freeform 851">
              <a:extLst>
                <a:ext uri="{FF2B5EF4-FFF2-40B4-BE49-F238E27FC236}">
                  <a16:creationId xmlns:a16="http://schemas.microsoft.com/office/drawing/2014/main" id="{80E8AEAD-97CC-4546-9918-047290FEB4B2}"/>
                </a:ext>
              </a:extLst>
            </p:cNvPr>
            <p:cNvSpPr/>
            <p:nvPr/>
          </p:nvSpPr>
          <p:spPr>
            <a:xfrm>
              <a:off x="597381495" y="2438871"/>
              <a:ext cx="8645" cy="252071"/>
            </a:xfrm>
            <a:custGeom>
              <a:avLst/>
              <a:gdLst>
                <a:gd name="connsiteX0" fmla="*/ 68890 w 8645"/>
                <a:gd name="connsiteY0" fmla="*/ 252235 h 252071"/>
                <a:gd name="connsiteX1" fmla="*/ 68890 w 8645"/>
                <a:gd name="connsiteY1" fmla="*/ 164 h 252071"/>
              </a:gdLst>
              <a:ahLst/>
              <a:cxnLst>
                <a:cxn ang="0">
                  <a:pos x="connsiteX0" y="connsiteY0"/>
                </a:cxn>
                <a:cxn ang="0">
                  <a:pos x="connsiteX1" y="connsiteY1"/>
                </a:cxn>
              </a:cxnLst>
              <a:rect l="l" t="t" r="r" b="b"/>
              <a:pathLst>
                <a:path w="8645" h="252071">
                  <a:moveTo>
                    <a:pt x="68890" y="252235"/>
                  </a:moveTo>
                  <a:lnTo>
                    <a:pt x="6889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53" name="Freeform 852">
              <a:extLst>
                <a:ext uri="{FF2B5EF4-FFF2-40B4-BE49-F238E27FC236}">
                  <a16:creationId xmlns:a16="http://schemas.microsoft.com/office/drawing/2014/main" id="{6C2D0145-578D-2545-924B-1A8F490C3B0D}"/>
                </a:ext>
              </a:extLst>
            </p:cNvPr>
            <p:cNvSpPr/>
            <p:nvPr/>
          </p:nvSpPr>
          <p:spPr>
            <a:xfrm>
              <a:off x="598239167" y="2438871"/>
              <a:ext cx="8645" cy="252071"/>
            </a:xfrm>
            <a:custGeom>
              <a:avLst/>
              <a:gdLst>
                <a:gd name="connsiteX0" fmla="*/ 68989 w 8645"/>
                <a:gd name="connsiteY0" fmla="*/ 252235 h 252071"/>
                <a:gd name="connsiteX1" fmla="*/ 68989 w 8645"/>
                <a:gd name="connsiteY1" fmla="*/ 164 h 252071"/>
              </a:gdLst>
              <a:ahLst/>
              <a:cxnLst>
                <a:cxn ang="0">
                  <a:pos x="connsiteX0" y="connsiteY0"/>
                </a:cxn>
                <a:cxn ang="0">
                  <a:pos x="connsiteX1" y="connsiteY1"/>
                </a:cxn>
              </a:cxnLst>
              <a:rect l="l" t="t" r="r" b="b"/>
              <a:pathLst>
                <a:path w="8645" h="252071">
                  <a:moveTo>
                    <a:pt x="68989" y="252235"/>
                  </a:moveTo>
                  <a:lnTo>
                    <a:pt x="6898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54" name="Freeform 853">
              <a:extLst>
                <a:ext uri="{FF2B5EF4-FFF2-40B4-BE49-F238E27FC236}">
                  <a16:creationId xmlns:a16="http://schemas.microsoft.com/office/drawing/2014/main" id="{94B92CD5-3DB4-6242-9255-0CA5FAB98BA3}"/>
                </a:ext>
              </a:extLst>
            </p:cNvPr>
            <p:cNvSpPr/>
            <p:nvPr/>
          </p:nvSpPr>
          <p:spPr>
            <a:xfrm>
              <a:off x="599096839" y="2438871"/>
              <a:ext cx="8645" cy="252071"/>
            </a:xfrm>
            <a:custGeom>
              <a:avLst/>
              <a:gdLst>
                <a:gd name="connsiteX0" fmla="*/ 69088 w 8645"/>
                <a:gd name="connsiteY0" fmla="*/ 252235 h 252071"/>
                <a:gd name="connsiteX1" fmla="*/ 69088 w 8645"/>
                <a:gd name="connsiteY1" fmla="*/ 164 h 252071"/>
              </a:gdLst>
              <a:ahLst/>
              <a:cxnLst>
                <a:cxn ang="0">
                  <a:pos x="connsiteX0" y="connsiteY0"/>
                </a:cxn>
                <a:cxn ang="0">
                  <a:pos x="connsiteX1" y="connsiteY1"/>
                </a:cxn>
              </a:cxnLst>
              <a:rect l="l" t="t" r="r" b="b"/>
              <a:pathLst>
                <a:path w="8645" h="252071">
                  <a:moveTo>
                    <a:pt x="69088" y="252235"/>
                  </a:moveTo>
                  <a:lnTo>
                    <a:pt x="6908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55" name="Freeform 854">
              <a:extLst>
                <a:ext uri="{FF2B5EF4-FFF2-40B4-BE49-F238E27FC236}">
                  <a16:creationId xmlns:a16="http://schemas.microsoft.com/office/drawing/2014/main" id="{4127B4AA-4816-E346-8D7A-707AB29EE045}"/>
                </a:ext>
              </a:extLst>
            </p:cNvPr>
            <p:cNvSpPr/>
            <p:nvPr/>
          </p:nvSpPr>
          <p:spPr>
            <a:xfrm>
              <a:off x="599954511" y="2438871"/>
              <a:ext cx="8645" cy="252071"/>
            </a:xfrm>
            <a:custGeom>
              <a:avLst/>
              <a:gdLst>
                <a:gd name="connsiteX0" fmla="*/ 69187 w 8645"/>
                <a:gd name="connsiteY0" fmla="*/ 252235 h 252071"/>
                <a:gd name="connsiteX1" fmla="*/ 69187 w 8645"/>
                <a:gd name="connsiteY1" fmla="*/ 164 h 252071"/>
              </a:gdLst>
              <a:ahLst/>
              <a:cxnLst>
                <a:cxn ang="0">
                  <a:pos x="connsiteX0" y="connsiteY0"/>
                </a:cxn>
                <a:cxn ang="0">
                  <a:pos x="connsiteX1" y="connsiteY1"/>
                </a:cxn>
              </a:cxnLst>
              <a:rect l="l" t="t" r="r" b="b"/>
              <a:pathLst>
                <a:path w="8645" h="252071">
                  <a:moveTo>
                    <a:pt x="69187" y="252235"/>
                  </a:moveTo>
                  <a:lnTo>
                    <a:pt x="6918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56" name="Freeform 855">
              <a:extLst>
                <a:ext uri="{FF2B5EF4-FFF2-40B4-BE49-F238E27FC236}">
                  <a16:creationId xmlns:a16="http://schemas.microsoft.com/office/drawing/2014/main" id="{320B7587-9829-2348-8A21-1C8060EACEBA}"/>
                </a:ext>
              </a:extLst>
            </p:cNvPr>
            <p:cNvSpPr/>
            <p:nvPr/>
          </p:nvSpPr>
          <p:spPr>
            <a:xfrm>
              <a:off x="600812183" y="2438871"/>
              <a:ext cx="8645" cy="252071"/>
            </a:xfrm>
            <a:custGeom>
              <a:avLst/>
              <a:gdLst>
                <a:gd name="connsiteX0" fmla="*/ 69286 w 8645"/>
                <a:gd name="connsiteY0" fmla="*/ 252235 h 252071"/>
                <a:gd name="connsiteX1" fmla="*/ 69286 w 8645"/>
                <a:gd name="connsiteY1" fmla="*/ 164 h 252071"/>
              </a:gdLst>
              <a:ahLst/>
              <a:cxnLst>
                <a:cxn ang="0">
                  <a:pos x="connsiteX0" y="connsiteY0"/>
                </a:cxn>
                <a:cxn ang="0">
                  <a:pos x="connsiteX1" y="connsiteY1"/>
                </a:cxn>
              </a:cxnLst>
              <a:rect l="l" t="t" r="r" b="b"/>
              <a:pathLst>
                <a:path w="8645" h="252071">
                  <a:moveTo>
                    <a:pt x="69286" y="252235"/>
                  </a:moveTo>
                  <a:lnTo>
                    <a:pt x="6928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57" name="Freeform 856">
              <a:extLst>
                <a:ext uri="{FF2B5EF4-FFF2-40B4-BE49-F238E27FC236}">
                  <a16:creationId xmlns:a16="http://schemas.microsoft.com/office/drawing/2014/main" id="{AEAC4A0A-8080-E942-A746-B7954D99462B}"/>
                </a:ext>
              </a:extLst>
            </p:cNvPr>
            <p:cNvSpPr/>
            <p:nvPr/>
          </p:nvSpPr>
          <p:spPr>
            <a:xfrm>
              <a:off x="601669855" y="2438871"/>
              <a:ext cx="8645" cy="252071"/>
            </a:xfrm>
            <a:custGeom>
              <a:avLst/>
              <a:gdLst>
                <a:gd name="connsiteX0" fmla="*/ 69386 w 8645"/>
                <a:gd name="connsiteY0" fmla="*/ 252235 h 252071"/>
                <a:gd name="connsiteX1" fmla="*/ 69386 w 8645"/>
                <a:gd name="connsiteY1" fmla="*/ 164 h 252071"/>
              </a:gdLst>
              <a:ahLst/>
              <a:cxnLst>
                <a:cxn ang="0">
                  <a:pos x="connsiteX0" y="connsiteY0"/>
                </a:cxn>
                <a:cxn ang="0">
                  <a:pos x="connsiteX1" y="connsiteY1"/>
                </a:cxn>
              </a:cxnLst>
              <a:rect l="l" t="t" r="r" b="b"/>
              <a:pathLst>
                <a:path w="8645" h="252071">
                  <a:moveTo>
                    <a:pt x="69386" y="252235"/>
                  </a:moveTo>
                  <a:lnTo>
                    <a:pt x="6938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58" name="Freeform 857">
              <a:extLst>
                <a:ext uri="{FF2B5EF4-FFF2-40B4-BE49-F238E27FC236}">
                  <a16:creationId xmlns:a16="http://schemas.microsoft.com/office/drawing/2014/main" id="{7D6BCED1-CCA3-904F-8F75-2E436667B7AF}"/>
                </a:ext>
              </a:extLst>
            </p:cNvPr>
            <p:cNvSpPr/>
            <p:nvPr/>
          </p:nvSpPr>
          <p:spPr>
            <a:xfrm>
              <a:off x="602527526" y="2438871"/>
              <a:ext cx="8645" cy="252071"/>
            </a:xfrm>
            <a:custGeom>
              <a:avLst/>
              <a:gdLst>
                <a:gd name="connsiteX0" fmla="*/ 69485 w 8645"/>
                <a:gd name="connsiteY0" fmla="*/ 252235 h 252071"/>
                <a:gd name="connsiteX1" fmla="*/ 69485 w 8645"/>
                <a:gd name="connsiteY1" fmla="*/ 164 h 252071"/>
              </a:gdLst>
              <a:ahLst/>
              <a:cxnLst>
                <a:cxn ang="0">
                  <a:pos x="connsiteX0" y="connsiteY0"/>
                </a:cxn>
                <a:cxn ang="0">
                  <a:pos x="connsiteX1" y="connsiteY1"/>
                </a:cxn>
              </a:cxnLst>
              <a:rect l="l" t="t" r="r" b="b"/>
              <a:pathLst>
                <a:path w="8645" h="252071">
                  <a:moveTo>
                    <a:pt x="69485" y="252235"/>
                  </a:moveTo>
                  <a:lnTo>
                    <a:pt x="6948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59" name="Freeform 858">
              <a:extLst>
                <a:ext uri="{FF2B5EF4-FFF2-40B4-BE49-F238E27FC236}">
                  <a16:creationId xmlns:a16="http://schemas.microsoft.com/office/drawing/2014/main" id="{EB333B35-6F70-CC4C-86EC-D73E1A889488}"/>
                </a:ext>
              </a:extLst>
            </p:cNvPr>
            <p:cNvSpPr/>
            <p:nvPr/>
          </p:nvSpPr>
          <p:spPr>
            <a:xfrm>
              <a:off x="603385198" y="2438871"/>
              <a:ext cx="8645" cy="252071"/>
            </a:xfrm>
            <a:custGeom>
              <a:avLst/>
              <a:gdLst>
                <a:gd name="connsiteX0" fmla="*/ 69584 w 8645"/>
                <a:gd name="connsiteY0" fmla="*/ 252235 h 252071"/>
                <a:gd name="connsiteX1" fmla="*/ 69584 w 8645"/>
                <a:gd name="connsiteY1" fmla="*/ 164 h 252071"/>
              </a:gdLst>
              <a:ahLst/>
              <a:cxnLst>
                <a:cxn ang="0">
                  <a:pos x="connsiteX0" y="connsiteY0"/>
                </a:cxn>
                <a:cxn ang="0">
                  <a:pos x="connsiteX1" y="connsiteY1"/>
                </a:cxn>
              </a:cxnLst>
              <a:rect l="l" t="t" r="r" b="b"/>
              <a:pathLst>
                <a:path w="8645" h="252071">
                  <a:moveTo>
                    <a:pt x="69584" y="252235"/>
                  </a:moveTo>
                  <a:lnTo>
                    <a:pt x="6958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60" name="Freeform 859">
              <a:extLst>
                <a:ext uri="{FF2B5EF4-FFF2-40B4-BE49-F238E27FC236}">
                  <a16:creationId xmlns:a16="http://schemas.microsoft.com/office/drawing/2014/main" id="{8F704C81-C097-5A41-983E-295A747F5E59}"/>
                </a:ext>
              </a:extLst>
            </p:cNvPr>
            <p:cNvSpPr/>
            <p:nvPr/>
          </p:nvSpPr>
          <p:spPr>
            <a:xfrm>
              <a:off x="604242870" y="2438871"/>
              <a:ext cx="8645" cy="252071"/>
            </a:xfrm>
            <a:custGeom>
              <a:avLst/>
              <a:gdLst>
                <a:gd name="connsiteX0" fmla="*/ 69683 w 8645"/>
                <a:gd name="connsiteY0" fmla="*/ 252235 h 252071"/>
                <a:gd name="connsiteX1" fmla="*/ 69683 w 8645"/>
                <a:gd name="connsiteY1" fmla="*/ 164 h 252071"/>
              </a:gdLst>
              <a:ahLst/>
              <a:cxnLst>
                <a:cxn ang="0">
                  <a:pos x="connsiteX0" y="connsiteY0"/>
                </a:cxn>
                <a:cxn ang="0">
                  <a:pos x="connsiteX1" y="connsiteY1"/>
                </a:cxn>
              </a:cxnLst>
              <a:rect l="l" t="t" r="r" b="b"/>
              <a:pathLst>
                <a:path w="8645" h="252071">
                  <a:moveTo>
                    <a:pt x="69683" y="252235"/>
                  </a:moveTo>
                  <a:lnTo>
                    <a:pt x="6968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61" name="Freeform 860">
              <a:extLst>
                <a:ext uri="{FF2B5EF4-FFF2-40B4-BE49-F238E27FC236}">
                  <a16:creationId xmlns:a16="http://schemas.microsoft.com/office/drawing/2014/main" id="{ECB21405-AA92-3C47-A67C-710F6496E3A2}"/>
                </a:ext>
              </a:extLst>
            </p:cNvPr>
            <p:cNvSpPr/>
            <p:nvPr/>
          </p:nvSpPr>
          <p:spPr>
            <a:xfrm>
              <a:off x="605100542" y="2438871"/>
              <a:ext cx="8645" cy="252071"/>
            </a:xfrm>
            <a:custGeom>
              <a:avLst/>
              <a:gdLst>
                <a:gd name="connsiteX0" fmla="*/ 69782 w 8645"/>
                <a:gd name="connsiteY0" fmla="*/ 252235 h 252071"/>
                <a:gd name="connsiteX1" fmla="*/ 69782 w 8645"/>
                <a:gd name="connsiteY1" fmla="*/ 164 h 252071"/>
              </a:gdLst>
              <a:ahLst/>
              <a:cxnLst>
                <a:cxn ang="0">
                  <a:pos x="connsiteX0" y="connsiteY0"/>
                </a:cxn>
                <a:cxn ang="0">
                  <a:pos x="connsiteX1" y="connsiteY1"/>
                </a:cxn>
              </a:cxnLst>
              <a:rect l="l" t="t" r="r" b="b"/>
              <a:pathLst>
                <a:path w="8645" h="252071">
                  <a:moveTo>
                    <a:pt x="69782" y="252235"/>
                  </a:moveTo>
                  <a:lnTo>
                    <a:pt x="6978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62" name="Freeform 861">
              <a:extLst>
                <a:ext uri="{FF2B5EF4-FFF2-40B4-BE49-F238E27FC236}">
                  <a16:creationId xmlns:a16="http://schemas.microsoft.com/office/drawing/2014/main" id="{6F007265-59B6-C447-927D-7C476C0F5B36}"/>
                </a:ext>
              </a:extLst>
            </p:cNvPr>
            <p:cNvSpPr/>
            <p:nvPr/>
          </p:nvSpPr>
          <p:spPr>
            <a:xfrm>
              <a:off x="605958214" y="2438871"/>
              <a:ext cx="8645" cy="252071"/>
            </a:xfrm>
            <a:custGeom>
              <a:avLst/>
              <a:gdLst>
                <a:gd name="connsiteX0" fmla="*/ 69882 w 8645"/>
                <a:gd name="connsiteY0" fmla="*/ 252235 h 252071"/>
                <a:gd name="connsiteX1" fmla="*/ 69882 w 8645"/>
                <a:gd name="connsiteY1" fmla="*/ 164 h 252071"/>
              </a:gdLst>
              <a:ahLst/>
              <a:cxnLst>
                <a:cxn ang="0">
                  <a:pos x="connsiteX0" y="connsiteY0"/>
                </a:cxn>
                <a:cxn ang="0">
                  <a:pos x="connsiteX1" y="connsiteY1"/>
                </a:cxn>
              </a:cxnLst>
              <a:rect l="l" t="t" r="r" b="b"/>
              <a:pathLst>
                <a:path w="8645" h="252071">
                  <a:moveTo>
                    <a:pt x="69882" y="252235"/>
                  </a:moveTo>
                  <a:lnTo>
                    <a:pt x="6988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63" name="Freeform 862">
              <a:extLst>
                <a:ext uri="{FF2B5EF4-FFF2-40B4-BE49-F238E27FC236}">
                  <a16:creationId xmlns:a16="http://schemas.microsoft.com/office/drawing/2014/main" id="{0901D4BD-F6E9-224B-81BD-982B769298E1}"/>
                </a:ext>
              </a:extLst>
            </p:cNvPr>
            <p:cNvSpPr/>
            <p:nvPr/>
          </p:nvSpPr>
          <p:spPr>
            <a:xfrm>
              <a:off x="606815886" y="2438871"/>
              <a:ext cx="8645" cy="252071"/>
            </a:xfrm>
            <a:custGeom>
              <a:avLst/>
              <a:gdLst>
                <a:gd name="connsiteX0" fmla="*/ 69981 w 8645"/>
                <a:gd name="connsiteY0" fmla="*/ 252235 h 252071"/>
                <a:gd name="connsiteX1" fmla="*/ 69981 w 8645"/>
                <a:gd name="connsiteY1" fmla="*/ 164 h 252071"/>
              </a:gdLst>
              <a:ahLst/>
              <a:cxnLst>
                <a:cxn ang="0">
                  <a:pos x="connsiteX0" y="connsiteY0"/>
                </a:cxn>
                <a:cxn ang="0">
                  <a:pos x="connsiteX1" y="connsiteY1"/>
                </a:cxn>
              </a:cxnLst>
              <a:rect l="l" t="t" r="r" b="b"/>
              <a:pathLst>
                <a:path w="8645" h="252071">
                  <a:moveTo>
                    <a:pt x="69981" y="252235"/>
                  </a:moveTo>
                  <a:lnTo>
                    <a:pt x="6998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64" name="Freeform 863">
              <a:extLst>
                <a:ext uri="{FF2B5EF4-FFF2-40B4-BE49-F238E27FC236}">
                  <a16:creationId xmlns:a16="http://schemas.microsoft.com/office/drawing/2014/main" id="{AEAAF933-8CBF-FC43-802D-B69D8B8BDCCD}"/>
                </a:ext>
              </a:extLst>
            </p:cNvPr>
            <p:cNvSpPr/>
            <p:nvPr/>
          </p:nvSpPr>
          <p:spPr>
            <a:xfrm>
              <a:off x="607673558" y="2438871"/>
              <a:ext cx="8645" cy="252071"/>
            </a:xfrm>
            <a:custGeom>
              <a:avLst/>
              <a:gdLst>
                <a:gd name="connsiteX0" fmla="*/ 70080 w 8645"/>
                <a:gd name="connsiteY0" fmla="*/ 252235 h 252071"/>
                <a:gd name="connsiteX1" fmla="*/ 70080 w 8645"/>
                <a:gd name="connsiteY1" fmla="*/ 164 h 252071"/>
              </a:gdLst>
              <a:ahLst/>
              <a:cxnLst>
                <a:cxn ang="0">
                  <a:pos x="connsiteX0" y="connsiteY0"/>
                </a:cxn>
                <a:cxn ang="0">
                  <a:pos x="connsiteX1" y="connsiteY1"/>
                </a:cxn>
              </a:cxnLst>
              <a:rect l="l" t="t" r="r" b="b"/>
              <a:pathLst>
                <a:path w="8645" h="252071">
                  <a:moveTo>
                    <a:pt x="70080" y="252235"/>
                  </a:moveTo>
                  <a:lnTo>
                    <a:pt x="7008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65" name="Freeform 864">
              <a:extLst>
                <a:ext uri="{FF2B5EF4-FFF2-40B4-BE49-F238E27FC236}">
                  <a16:creationId xmlns:a16="http://schemas.microsoft.com/office/drawing/2014/main" id="{3B0F919F-7804-4941-9C32-3B597C57B04F}"/>
                </a:ext>
              </a:extLst>
            </p:cNvPr>
            <p:cNvSpPr/>
            <p:nvPr/>
          </p:nvSpPr>
          <p:spPr>
            <a:xfrm>
              <a:off x="608531230" y="2438871"/>
              <a:ext cx="8645" cy="252071"/>
            </a:xfrm>
            <a:custGeom>
              <a:avLst/>
              <a:gdLst>
                <a:gd name="connsiteX0" fmla="*/ 70179 w 8645"/>
                <a:gd name="connsiteY0" fmla="*/ 252235 h 252071"/>
                <a:gd name="connsiteX1" fmla="*/ 70179 w 8645"/>
                <a:gd name="connsiteY1" fmla="*/ 164 h 252071"/>
              </a:gdLst>
              <a:ahLst/>
              <a:cxnLst>
                <a:cxn ang="0">
                  <a:pos x="connsiteX0" y="connsiteY0"/>
                </a:cxn>
                <a:cxn ang="0">
                  <a:pos x="connsiteX1" y="connsiteY1"/>
                </a:cxn>
              </a:cxnLst>
              <a:rect l="l" t="t" r="r" b="b"/>
              <a:pathLst>
                <a:path w="8645" h="252071">
                  <a:moveTo>
                    <a:pt x="70179" y="252235"/>
                  </a:moveTo>
                  <a:lnTo>
                    <a:pt x="7017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66" name="Freeform 865">
              <a:extLst>
                <a:ext uri="{FF2B5EF4-FFF2-40B4-BE49-F238E27FC236}">
                  <a16:creationId xmlns:a16="http://schemas.microsoft.com/office/drawing/2014/main" id="{E9E5A67C-880B-B241-A370-BA2C8E5FD5ED}"/>
                </a:ext>
              </a:extLst>
            </p:cNvPr>
            <p:cNvSpPr/>
            <p:nvPr/>
          </p:nvSpPr>
          <p:spPr>
            <a:xfrm>
              <a:off x="609388902" y="2438871"/>
              <a:ext cx="8645" cy="252071"/>
            </a:xfrm>
            <a:custGeom>
              <a:avLst/>
              <a:gdLst>
                <a:gd name="connsiteX0" fmla="*/ 70278 w 8645"/>
                <a:gd name="connsiteY0" fmla="*/ 252235 h 252071"/>
                <a:gd name="connsiteX1" fmla="*/ 70278 w 8645"/>
                <a:gd name="connsiteY1" fmla="*/ 164 h 252071"/>
              </a:gdLst>
              <a:ahLst/>
              <a:cxnLst>
                <a:cxn ang="0">
                  <a:pos x="connsiteX0" y="connsiteY0"/>
                </a:cxn>
                <a:cxn ang="0">
                  <a:pos x="connsiteX1" y="connsiteY1"/>
                </a:cxn>
              </a:cxnLst>
              <a:rect l="l" t="t" r="r" b="b"/>
              <a:pathLst>
                <a:path w="8645" h="252071">
                  <a:moveTo>
                    <a:pt x="70278" y="252235"/>
                  </a:moveTo>
                  <a:lnTo>
                    <a:pt x="7027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67" name="Freeform 866">
              <a:extLst>
                <a:ext uri="{FF2B5EF4-FFF2-40B4-BE49-F238E27FC236}">
                  <a16:creationId xmlns:a16="http://schemas.microsoft.com/office/drawing/2014/main" id="{7A211EF7-1826-F141-8160-919DF250F7C7}"/>
                </a:ext>
              </a:extLst>
            </p:cNvPr>
            <p:cNvSpPr/>
            <p:nvPr/>
          </p:nvSpPr>
          <p:spPr>
            <a:xfrm>
              <a:off x="610246574" y="2438871"/>
              <a:ext cx="8645" cy="252071"/>
            </a:xfrm>
            <a:custGeom>
              <a:avLst/>
              <a:gdLst>
                <a:gd name="connsiteX0" fmla="*/ 70378 w 8645"/>
                <a:gd name="connsiteY0" fmla="*/ 252235 h 252071"/>
                <a:gd name="connsiteX1" fmla="*/ 70378 w 8645"/>
                <a:gd name="connsiteY1" fmla="*/ 164 h 252071"/>
              </a:gdLst>
              <a:ahLst/>
              <a:cxnLst>
                <a:cxn ang="0">
                  <a:pos x="connsiteX0" y="connsiteY0"/>
                </a:cxn>
                <a:cxn ang="0">
                  <a:pos x="connsiteX1" y="connsiteY1"/>
                </a:cxn>
              </a:cxnLst>
              <a:rect l="l" t="t" r="r" b="b"/>
              <a:pathLst>
                <a:path w="8645" h="252071">
                  <a:moveTo>
                    <a:pt x="70378" y="252235"/>
                  </a:moveTo>
                  <a:lnTo>
                    <a:pt x="7037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68" name="Freeform 867">
              <a:extLst>
                <a:ext uri="{FF2B5EF4-FFF2-40B4-BE49-F238E27FC236}">
                  <a16:creationId xmlns:a16="http://schemas.microsoft.com/office/drawing/2014/main" id="{7F7B6F1E-B5B7-604C-9D30-C1B078DA4368}"/>
                </a:ext>
              </a:extLst>
            </p:cNvPr>
            <p:cNvSpPr/>
            <p:nvPr/>
          </p:nvSpPr>
          <p:spPr>
            <a:xfrm>
              <a:off x="611104246" y="2438871"/>
              <a:ext cx="8645" cy="252071"/>
            </a:xfrm>
            <a:custGeom>
              <a:avLst/>
              <a:gdLst>
                <a:gd name="connsiteX0" fmla="*/ 70477 w 8645"/>
                <a:gd name="connsiteY0" fmla="*/ 252235 h 252071"/>
                <a:gd name="connsiteX1" fmla="*/ 70477 w 8645"/>
                <a:gd name="connsiteY1" fmla="*/ 164 h 252071"/>
              </a:gdLst>
              <a:ahLst/>
              <a:cxnLst>
                <a:cxn ang="0">
                  <a:pos x="connsiteX0" y="connsiteY0"/>
                </a:cxn>
                <a:cxn ang="0">
                  <a:pos x="connsiteX1" y="connsiteY1"/>
                </a:cxn>
              </a:cxnLst>
              <a:rect l="l" t="t" r="r" b="b"/>
              <a:pathLst>
                <a:path w="8645" h="252071">
                  <a:moveTo>
                    <a:pt x="70477" y="252235"/>
                  </a:moveTo>
                  <a:lnTo>
                    <a:pt x="7047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69" name="Freeform 868">
              <a:extLst>
                <a:ext uri="{FF2B5EF4-FFF2-40B4-BE49-F238E27FC236}">
                  <a16:creationId xmlns:a16="http://schemas.microsoft.com/office/drawing/2014/main" id="{7D98A3C2-0E45-D143-9741-E8BAFD2BC806}"/>
                </a:ext>
              </a:extLst>
            </p:cNvPr>
            <p:cNvSpPr/>
            <p:nvPr/>
          </p:nvSpPr>
          <p:spPr>
            <a:xfrm>
              <a:off x="611961918" y="2438871"/>
              <a:ext cx="8645" cy="252071"/>
            </a:xfrm>
            <a:custGeom>
              <a:avLst/>
              <a:gdLst>
                <a:gd name="connsiteX0" fmla="*/ 70576 w 8645"/>
                <a:gd name="connsiteY0" fmla="*/ 252235 h 252071"/>
                <a:gd name="connsiteX1" fmla="*/ 70576 w 8645"/>
                <a:gd name="connsiteY1" fmla="*/ 164 h 252071"/>
              </a:gdLst>
              <a:ahLst/>
              <a:cxnLst>
                <a:cxn ang="0">
                  <a:pos x="connsiteX0" y="connsiteY0"/>
                </a:cxn>
                <a:cxn ang="0">
                  <a:pos x="connsiteX1" y="connsiteY1"/>
                </a:cxn>
              </a:cxnLst>
              <a:rect l="l" t="t" r="r" b="b"/>
              <a:pathLst>
                <a:path w="8645" h="252071">
                  <a:moveTo>
                    <a:pt x="70576" y="252235"/>
                  </a:moveTo>
                  <a:lnTo>
                    <a:pt x="7057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70" name="Freeform 869">
              <a:extLst>
                <a:ext uri="{FF2B5EF4-FFF2-40B4-BE49-F238E27FC236}">
                  <a16:creationId xmlns:a16="http://schemas.microsoft.com/office/drawing/2014/main" id="{A3A05B13-042A-D445-ABDB-6AF800C44006}"/>
                </a:ext>
              </a:extLst>
            </p:cNvPr>
            <p:cNvSpPr/>
            <p:nvPr/>
          </p:nvSpPr>
          <p:spPr>
            <a:xfrm>
              <a:off x="612819590" y="2438871"/>
              <a:ext cx="8645" cy="252071"/>
            </a:xfrm>
            <a:custGeom>
              <a:avLst/>
              <a:gdLst>
                <a:gd name="connsiteX0" fmla="*/ 70675 w 8645"/>
                <a:gd name="connsiteY0" fmla="*/ 252235 h 252071"/>
                <a:gd name="connsiteX1" fmla="*/ 70675 w 8645"/>
                <a:gd name="connsiteY1" fmla="*/ 164 h 252071"/>
              </a:gdLst>
              <a:ahLst/>
              <a:cxnLst>
                <a:cxn ang="0">
                  <a:pos x="connsiteX0" y="connsiteY0"/>
                </a:cxn>
                <a:cxn ang="0">
                  <a:pos x="connsiteX1" y="connsiteY1"/>
                </a:cxn>
              </a:cxnLst>
              <a:rect l="l" t="t" r="r" b="b"/>
              <a:pathLst>
                <a:path w="8645" h="252071">
                  <a:moveTo>
                    <a:pt x="70675" y="252235"/>
                  </a:moveTo>
                  <a:lnTo>
                    <a:pt x="7067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71" name="Freeform 870">
              <a:extLst>
                <a:ext uri="{FF2B5EF4-FFF2-40B4-BE49-F238E27FC236}">
                  <a16:creationId xmlns:a16="http://schemas.microsoft.com/office/drawing/2014/main" id="{0F016641-2408-7B41-ABCE-33925D80EDAA}"/>
                </a:ext>
              </a:extLst>
            </p:cNvPr>
            <p:cNvSpPr/>
            <p:nvPr/>
          </p:nvSpPr>
          <p:spPr>
            <a:xfrm>
              <a:off x="613677261" y="2438871"/>
              <a:ext cx="8645" cy="252071"/>
            </a:xfrm>
            <a:custGeom>
              <a:avLst/>
              <a:gdLst>
                <a:gd name="connsiteX0" fmla="*/ 70774 w 8645"/>
                <a:gd name="connsiteY0" fmla="*/ 252235 h 252071"/>
                <a:gd name="connsiteX1" fmla="*/ 70774 w 8645"/>
                <a:gd name="connsiteY1" fmla="*/ 164 h 252071"/>
              </a:gdLst>
              <a:ahLst/>
              <a:cxnLst>
                <a:cxn ang="0">
                  <a:pos x="connsiteX0" y="connsiteY0"/>
                </a:cxn>
                <a:cxn ang="0">
                  <a:pos x="connsiteX1" y="connsiteY1"/>
                </a:cxn>
              </a:cxnLst>
              <a:rect l="l" t="t" r="r" b="b"/>
              <a:pathLst>
                <a:path w="8645" h="252071">
                  <a:moveTo>
                    <a:pt x="70774" y="252235"/>
                  </a:moveTo>
                  <a:lnTo>
                    <a:pt x="7077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72" name="Freeform 871">
              <a:extLst>
                <a:ext uri="{FF2B5EF4-FFF2-40B4-BE49-F238E27FC236}">
                  <a16:creationId xmlns:a16="http://schemas.microsoft.com/office/drawing/2014/main" id="{277A00EC-F069-3140-B34D-353CF9015401}"/>
                </a:ext>
              </a:extLst>
            </p:cNvPr>
            <p:cNvSpPr/>
            <p:nvPr/>
          </p:nvSpPr>
          <p:spPr>
            <a:xfrm>
              <a:off x="614534933" y="2438871"/>
              <a:ext cx="8645" cy="252071"/>
            </a:xfrm>
            <a:custGeom>
              <a:avLst/>
              <a:gdLst>
                <a:gd name="connsiteX0" fmla="*/ 70874 w 8645"/>
                <a:gd name="connsiteY0" fmla="*/ 252235 h 252071"/>
                <a:gd name="connsiteX1" fmla="*/ 70874 w 8645"/>
                <a:gd name="connsiteY1" fmla="*/ 164 h 252071"/>
              </a:gdLst>
              <a:ahLst/>
              <a:cxnLst>
                <a:cxn ang="0">
                  <a:pos x="connsiteX0" y="connsiteY0"/>
                </a:cxn>
                <a:cxn ang="0">
                  <a:pos x="connsiteX1" y="connsiteY1"/>
                </a:cxn>
              </a:cxnLst>
              <a:rect l="l" t="t" r="r" b="b"/>
              <a:pathLst>
                <a:path w="8645" h="252071">
                  <a:moveTo>
                    <a:pt x="70874" y="252235"/>
                  </a:moveTo>
                  <a:lnTo>
                    <a:pt x="7087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73" name="Freeform 872">
              <a:extLst>
                <a:ext uri="{FF2B5EF4-FFF2-40B4-BE49-F238E27FC236}">
                  <a16:creationId xmlns:a16="http://schemas.microsoft.com/office/drawing/2014/main" id="{ABE90152-4571-9846-BA1D-570F0C392F73}"/>
                </a:ext>
              </a:extLst>
            </p:cNvPr>
            <p:cNvSpPr/>
            <p:nvPr/>
          </p:nvSpPr>
          <p:spPr>
            <a:xfrm>
              <a:off x="615392605" y="2438871"/>
              <a:ext cx="8645" cy="252071"/>
            </a:xfrm>
            <a:custGeom>
              <a:avLst/>
              <a:gdLst>
                <a:gd name="connsiteX0" fmla="*/ 70973 w 8645"/>
                <a:gd name="connsiteY0" fmla="*/ 252235 h 252071"/>
                <a:gd name="connsiteX1" fmla="*/ 70973 w 8645"/>
                <a:gd name="connsiteY1" fmla="*/ 164 h 252071"/>
              </a:gdLst>
              <a:ahLst/>
              <a:cxnLst>
                <a:cxn ang="0">
                  <a:pos x="connsiteX0" y="connsiteY0"/>
                </a:cxn>
                <a:cxn ang="0">
                  <a:pos x="connsiteX1" y="connsiteY1"/>
                </a:cxn>
              </a:cxnLst>
              <a:rect l="l" t="t" r="r" b="b"/>
              <a:pathLst>
                <a:path w="8645" h="252071">
                  <a:moveTo>
                    <a:pt x="70973" y="252235"/>
                  </a:moveTo>
                  <a:lnTo>
                    <a:pt x="7097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74" name="Freeform 873">
              <a:extLst>
                <a:ext uri="{FF2B5EF4-FFF2-40B4-BE49-F238E27FC236}">
                  <a16:creationId xmlns:a16="http://schemas.microsoft.com/office/drawing/2014/main" id="{7A403C58-B4C1-1E44-ADB2-0CC189A938B5}"/>
                </a:ext>
              </a:extLst>
            </p:cNvPr>
            <p:cNvSpPr/>
            <p:nvPr/>
          </p:nvSpPr>
          <p:spPr>
            <a:xfrm>
              <a:off x="616250277" y="2438871"/>
              <a:ext cx="8645" cy="252071"/>
            </a:xfrm>
            <a:custGeom>
              <a:avLst/>
              <a:gdLst>
                <a:gd name="connsiteX0" fmla="*/ 71072 w 8645"/>
                <a:gd name="connsiteY0" fmla="*/ 252235 h 252071"/>
                <a:gd name="connsiteX1" fmla="*/ 71072 w 8645"/>
                <a:gd name="connsiteY1" fmla="*/ 164 h 252071"/>
              </a:gdLst>
              <a:ahLst/>
              <a:cxnLst>
                <a:cxn ang="0">
                  <a:pos x="connsiteX0" y="connsiteY0"/>
                </a:cxn>
                <a:cxn ang="0">
                  <a:pos x="connsiteX1" y="connsiteY1"/>
                </a:cxn>
              </a:cxnLst>
              <a:rect l="l" t="t" r="r" b="b"/>
              <a:pathLst>
                <a:path w="8645" h="252071">
                  <a:moveTo>
                    <a:pt x="71072" y="252235"/>
                  </a:moveTo>
                  <a:lnTo>
                    <a:pt x="7107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75" name="Freeform 874">
              <a:extLst>
                <a:ext uri="{FF2B5EF4-FFF2-40B4-BE49-F238E27FC236}">
                  <a16:creationId xmlns:a16="http://schemas.microsoft.com/office/drawing/2014/main" id="{DB739138-9C16-9645-AD74-CE29BA1E7191}"/>
                </a:ext>
              </a:extLst>
            </p:cNvPr>
            <p:cNvSpPr/>
            <p:nvPr/>
          </p:nvSpPr>
          <p:spPr>
            <a:xfrm>
              <a:off x="617107949" y="2438871"/>
              <a:ext cx="8645" cy="252071"/>
            </a:xfrm>
            <a:custGeom>
              <a:avLst/>
              <a:gdLst>
                <a:gd name="connsiteX0" fmla="*/ 71171 w 8645"/>
                <a:gd name="connsiteY0" fmla="*/ 252235 h 252071"/>
                <a:gd name="connsiteX1" fmla="*/ 71171 w 8645"/>
                <a:gd name="connsiteY1" fmla="*/ 164 h 252071"/>
              </a:gdLst>
              <a:ahLst/>
              <a:cxnLst>
                <a:cxn ang="0">
                  <a:pos x="connsiteX0" y="connsiteY0"/>
                </a:cxn>
                <a:cxn ang="0">
                  <a:pos x="connsiteX1" y="connsiteY1"/>
                </a:cxn>
              </a:cxnLst>
              <a:rect l="l" t="t" r="r" b="b"/>
              <a:pathLst>
                <a:path w="8645" h="252071">
                  <a:moveTo>
                    <a:pt x="71171" y="252235"/>
                  </a:moveTo>
                  <a:lnTo>
                    <a:pt x="7117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76" name="Freeform 875">
              <a:extLst>
                <a:ext uri="{FF2B5EF4-FFF2-40B4-BE49-F238E27FC236}">
                  <a16:creationId xmlns:a16="http://schemas.microsoft.com/office/drawing/2014/main" id="{7C77D03A-3F28-034B-B960-6BAFDAD2A633}"/>
                </a:ext>
              </a:extLst>
            </p:cNvPr>
            <p:cNvSpPr/>
            <p:nvPr/>
          </p:nvSpPr>
          <p:spPr>
            <a:xfrm>
              <a:off x="617965621" y="2438871"/>
              <a:ext cx="8645" cy="252071"/>
            </a:xfrm>
            <a:custGeom>
              <a:avLst/>
              <a:gdLst>
                <a:gd name="connsiteX0" fmla="*/ 71270 w 8645"/>
                <a:gd name="connsiteY0" fmla="*/ 252235 h 252071"/>
                <a:gd name="connsiteX1" fmla="*/ 71270 w 8645"/>
                <a:gd name="connsiteY1" fmla="*/ 164 h 252071"/>
              </a:gdLst>
              <a:ahLst/>
              <a:cxnLst>
                <a:cxn ang="0">
                  <a:pos x="connsiteX0" y="connsiteY0"/>
                </a:cxn>
                <a:cxn ang="0">
                  <a:pos x="connsiteX1" y="connsiteY1"/>
                </a:cxn>
              </a:cxnLst>
              <a:rect l="l" t="t" r="r" b="b"/>
              <a:pathLst>
                <a:path w="8645" h="252071">
                  <a:moveTo>
                    <a:pt x="71270" y="252235"/>
                  </a:moveTo>
                  <a:lnTo>
                    <a:pt x="7127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77" name="Freeform 876">
              <a:extLst>
                <a:ext uri="{FF2B5EF4-FFF2-40B4-BE49-F238E27FC236}">
                  <a16:creationId xmlns:a16="http://schemas.microsoft.com/office/drawing/2014/main" id="{96B3DBD1-AA93-E94A-81E0-F66AB92B9B34}"/>
                </a:ext>
              </a:extLst>
            </p:cNvPr>
            <p:cNvSpPr/>
            <p:nvPr/>
          </p:nvSpPr>
          <p:spPr>
            <a:xfrm>
              <a:off x="618823293" y="2438871"/>
              <a:ext cx="8645" cy="252071"/>
            </a:xfrm>
            <a:custGeom>
              <a:avLst/>
              <a:gdLst>
                <a:gd name="connsiteX0" fmla="*/ 71370 w 8645"/>
                <a:gd name="connsiteY0" fmla="*/ 252235 h 252071"/>
                <a:gd name="connsiteX1" fmla="*/ 71370 w 8645"/>
                <a:gd name="connsiteY1" fmla="*/ 164 h 252071"/>
              </a:gdLst>
              <a:ahLst/>
              <a:cxnLst>
                <a:cxn ang="0">
                  <a:pos x="connsiteX0" y="connsiteY0"/>
                </a:cxn>
                <a:cxn ang="0">
                  <a:pos x="connsiteX1" y="connsiteY1"/>
                </a:cxn>
              </a:cxnLst>
              <a:rect l="l" t="t" r="r" b="b"/>
              <a:pathLst>
                <a:path w="8645" h="252071">
                  <a:moveTo>
                    <a:pt x="71370" y="252235"/>
                  </a:moveTo>
                  <a:lnTo>
                    <a:pt x="7137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78" name="Freeform 877">
              <a:extLst>
                <a:ext uri="{FF2B5EF4-FFF2-40B4-BE49-F238E27FC236}">
                  <a16:creationId xmlns:a16="http://schemas.microsoft.com/office/drawing/2014/main" id="{7922012F-5837-E041-A01D-2C8E4E323763}"/>
                </a:ext>
              </a:extLst>
            </p:cNvPr>
            <p:cNvSpPr/>
            <p:nvPr/>
          </p:nvSpPr>
          <p:spPr>
            <a:xfrm>
              <a:off x="619680965" y="2438871"/>
              <a:ext cx="8645" cy="252071"/>
            </a:xfrm>
            <a:custGeom>
              <a:avLst/>
              <a:gdLst>
                <a:gd name="connsiteX0" fmla="*/ 71469 w 8645"/>
                <a:gd name="connsiteY0" fmla="*/ 252235 h 252071"/>
                <a:gd name="connsiteX1" fmla="*/ 71469 w 8645"/>
                <a:gd name="connsiteY1" fmla="*/ 164 h 252071"/>
              </a:gdLst>
              <a:ahLst/>
              <a:cxnLst>
                <a:cxn ang="0">
                  <a:pos x="connsiteX0" y="connsiteY0"/>
                </a:cxn>
                <a:cxn ang="0">
                  <a:pos x="connsiteX1" y="connsiteY1"/>
                </a:cxn>
              </a:cxnLst>
              <a:rect l="l" t="t" r="r" b="b"/>
              <a:pathLst>
                <a:path w="8645" h="252071">
                  <a:moveTo>
                    <a:pt x="71469" y="252235"/>
                  </a:moveTo>
                  <a:lnTo>
                    <a:pt x="7146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79" name="Freeform 878">
              <a:extLst>
                <a:ext uri="{FF2B5EF4-FFF2-40B4-BE49-F238E27FC236}">
                  <a16:creationId xmlns:a16="http://schemas.microsoft.com/office/drawing/2014/main" id="{8D1FFE16-C711-A349-868F-A687B24327E2}"/>
                </a:ext>
              </a:extLst>
            </p:cNvPr>
            <p:cNvSpPr/>
            <p:nvPr/>
          </p:nvSpPr>
          <p:spPr>
            <a:xfrm>
              <a:off x="620538637" y="2438871"/>
              <a:ext cx="8645" cy="252071"/>
            </a:xfrm>
            <a:custGeom>
              <a:avLst/>
              <a:gdLst>
                <a:gd name="connsiteX0" fmla="*/ 71568 w 8645"/>
                <a:gd name="connsiteY0" fmla="*/ 252235 h 252071"/>
                <a:gd name="connsiteX1" fmla="*/ 71568 w 8645"/>
                <a:gd name="connsiteY1" fmla="*/ 164 h 252071"/>
              </a:gdLst>
              <a:ahLst/>
              <a:cxnLst>
                <a:cxn ang="0">
                  <a:pos x="connsiteX0" y="connsiteY0"/>
                </a:cxn>
                <a:cxn ang="0">
                  <a:pos x="connsiteX1" y="connsiteY1"/>
                </a:cxn>
              </a:cxnLst>
              <a:rect l="l" t="t" r="r" b="b"/>
              <a:pathLst>
                <a:path w="8645" h="252071">
                  <a:moveTo>
                    <a:pt x="71568" y="252235"/>
                  </a:moveTo>
                  <a:lnTo>
                    <a:pt x="7156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80" name="Freeform 879">
              <a:extLst>
                <a:ext uri="{FF2B5EF4-FFF2-40B4-BE49-F238E27FC236}">
                  <a16:creationId xmlns:a16="http://schemas.microsoft.com/office/drawing/2014/main" id="{938A0BEF-1004-E94C-8A9F-D0294C94E5FE}"/>
                </a:ext>
              </a:extLst>
            </p:cNvPr>
            <p:cNvSpPr/>
            <p:nvPr/>
          </p:nvSpPr>
          <p:spPr>
            <a:xfrm>
              <a:off x="621396309" y="2438871"/>
              <a:ext cx="8645" cy="252071"/>
            </a:xfrm>
            <a:custGeom>
              <a:avLst/>
              <a:gdLst>
                <a:gd name="connsiteX0" fmla="*/ 71667 w 8645"/>
                <a:gd name="connsiteY0" fmla="*/ 252235 h 252071"/>
                <a:gd name="connsiteX1" fmla="*/ 71667 w 8645"/>
                <a:gd name="connsiteY1" fmla="*/ 164 h 252071"/>
              </a:gdLst>
              <a:ahLst/>
              <a:cxnLst>
                <a:cxn ang="0">
                  <a:pos x="connsiteX0" y="connsiteY0"/>
                </a:cxn>
                <a:cxn ang="0">
                  <a:pos x="connsiteX1" y="connsiteY1"/>
                </a:cxn>
              </a:cxnLst>
              <a:rect l="l" t="t" r="r" b="b"/>
              <a:pathLst>
                <a:path w="8645" h="252071">
                  <a:moveTo>
                    <a:pt x="71667" y="252235"/>
                  </a:moveTo>
                  <a:lnTo>
                    <a:pt x="7166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81" name="Freeform 880">
              <a:extLst>
                <a:ext uri="{FF2B5EF4-FFF2-40B4-BE49-F238E27FC236}">
                  <a16:creationId xmlns:a16="http://schemas.microsoft.com/office/drawing/2014/main" id="{14DC7A46-7C15-4346-AE74-52DFA602361C}"/>
                </a:ext>
              </a:extLst>
            </p:cNvPr>
            <p:cNvSpPr/>
            <p:nvPr/>
          </p:nvSpPr>
          <p:spPr>
            <a:xfrm>
              <a:off x="622253981" y="2438871"/>
              <a:ext cx="8645" cy="252071"/>
            </a:xfrm>
            <a:custGeom>
              <a:avLst/>
              <a:gdLst>
                <a:gd name="connsiteX0" fmla="*/ 71766 w 8645"/>
                <a:gd name="connsiteY0" fmla="*/ 252235 h 252071"/>
                <a:gd name="connsiteX1" fmla="*/ 71766 w 8645"/>
                <a:gd name="connsiteY1" fmla="*/ 164 h 252071"/>
              </a:gdLst>
              <a:ahLst/>
              <a:cxnLst>
                <a:cxn ang="0">
                  <a:pos x="connsiteX0" y="connsiteY0"/>
                </a:cxn>
                <a:cxn ang="0">
                  <a:pos x="connsiteX1" y="connsiteY1"/>
                </a:cxn>
              </a:cxnLst>
              <a:rect l="l" t="t" r="r" b="b"/>
              <a:pathLst>
                <a:path w="8645" h="252071">
                  <a:moveTo>
                    <a:pt x="71766" y="252235"/>
                  </a:moveTo>
                  <a:lnTo>
                    <a:pt x="7176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82" name="Freeform 881">
              <a:extLst>
                <a:ext uri="{FF2B5EF4-FFF2-40B4-BE49-F238E27FC236}">
                  <a16:creationId xmlns:a16="http://schemas.microsoft.com/office/drawing/2014/main" id="{6509B8AB-67BE-5B41-8F33-FC2FF690FB2A}"/>
                </a:ext>
              </a:extLst>
            </p:cNvPr>
            <p:cNvSpPr/>
            <p:nvPr/>
          </p:nvSpPr>
          <p:spPr>
            <a:xfrm>
              <a:off x="623111653" y="2438871"/>
              <a:ext cx="8645" cy="252071"/>
            </a:xfrm>
            <a:custGeom>
              <a:avLst/>
              <a:gdLst>
                <a:gd name="connsiteX0" fmla="*/ 71866 w 8645"/>
                <a:gd name="connsiteY0" fmla="*/ 252235 h 252071"/>
                <a:gd name="connsiteX1" fmla="*/ 71866 w 8645"/>
                <a:gd name="connsiteY1" fmla="*/ 164 h 252071"/>
              </a:gdLst>
              <a:ahLst/>
              <a:cxnLst>
                <a:cxn ang="0">
                  <a:pos x="connsiteX0" y="connsiteY0"/>
                </a:cxn>
                <a:cxn ang="0">
                  <a:pos x="connsiteX1" y="connsiteY1"/>
                </a:cxn>
              </a:cxnLst>
              <a:rect l="l" t="t" r="r" b="b"/>
              <a:pathLst>
                <a:path w="8645" h="252071">
                  <a:moveTo>
                    <a:pt x="71866" y="252235"/>
                  </a:moveTo>
                  <a:lnTo>
                    <a:pt x="7186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83" name="Freeform 882">
              <a:extLst>
                <a:ext uri="{FF2B5EF4-FFF2-40B4-BE49-F238E27FC236}">
                  <a16:creationId xmlns:a16="http://schemas.microsoft.com/office/drawing/2014/main" id="{5E8DC52F-FF98-714D-8BEE-A092D2623802}"/>
                </a:ext>
              </a:extLst>
            </p:cNvPr>
            <p:cNvSpPr/>
            <p:nvPr/>
          </p:nvSpPr>
          <p:spPr>
            <a:xfrm>
              <a:off x="623969324" y="2438871"/>
              <a:ext cx="8645" cy="252071"/>
            </a:xfrm>
            <a:custGeom>
              <a:avLst/>
              <a:gdLst>
                <a:gd name="connsiteX0" fmla="*/ 71965 w 8645"/>
                <a:gd name="connsiteY0" fmla="*/ 252235 h 252071"/>
                <a:gd name="connsiteX1" fmla="*/ 71965 w 8645"/>
                <a:gd name="connsiteY1" fmla="*/ 164 h 252071"/>
              </a:gdLst>
              <a:ahLst/>
              <a:cxnLst>
                <a:cxn ang="0">
                  <a:pos x="connsiteX0" y="connsiteY0"/>
                </a:cxn>
                <a:cxn ang="0">
                  <a:pos x="connsiteX1" y="connsiteY1"/>
                </a:cxn>
              </a:cxnLst>
              <a:rect l="l" t="t" r="r" b="b"/>
              <a:pathLst>
                <a:path w="8645" h="252071">
                  <a:moveTo>
                    <a:pt x="71965" y="252235"/>
                  </a:moveTo>
                  <a:lnTo>
                    <a:pt x="7196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84" name="Freeform 883">
              <a:extLst>
                <a:ext uri="{FF2B5EF4-FFF2-40B4-BE49-F238E27FC236}">
                  <a16:creationId xmlns:a16="http://schemas.microsoft.com/office/drawing/2014/main" id="{5E7362B7-EF49-7849-9AEE-22D7E46E8434}"/>
                </a:ext>
              </a:extLst>
            </p:cNvPr>
            <p:cNvSpPr/>
            <p:nvPr/>
          </p:nvSpPr>
          <p:spPr>
            <a:xfrm>
              <a:off x="624826996" y="2438871"/>
              <a:ext cx="8645" cy="252071"/>
            </a:xfrm>
            <a:custGeom>
              <a:avLst/>
              <a:gdLst>
                <a:gd name="connsiteX0" fmla="*/ 72064 w 8645"/>
                <a:gd name="connsiteY0" fmla="*/ 252235 h 252071"/>
                <a:gd name="connsiteX1" fmla="*/ 72064 w 8645"/>
                <a:gd name="connsiteY1" fmla="*/ 164 h 252071"/>
              </a:gdLst>
              <a:ahLst/>
              <a:cxnLst>
                <a:cxn ang="0">
                  <a:pos x="connsiteX0" y="connsiteY0"/>
                </a:cxn>
                <a:cxn ang="0">
                  <a:pos x="connsiteX1" y="connsiteY1"/>
                </a:cxn>
              </a:cxnLst>
              <a:rect l="l" t="t" r="r" b="b"/>
              <a:pathLst>
                <a:path w="8645" h="252071">
                  <a:moveTo>
                    <a:pt x="72064" y="252235"/>
                  </a:moveTo>
                  <a:lnTo>
                    <a:pt x="7206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85" name="Freeform 884">
              <a:extLst>
                <a:ext uri="{FF2B5EF4-FFF2-40B4-BE49-F238E27FC236}">
                  <a16:creationId xmlns:a16="http://schemas.microsoft.com/office/drawing/2014/main" id="{D4F7119B-6DDC-014F-A3CF-69CD7D113AB4}"/>
                </a:ext>
              </a:extLst>
            </p:cNvPr>
            <p:cNvSpPr/>
            <p:nvPr/>
          </p:nvSpPr>
          <p:spPr>
            <a:xfrm>
              <a:off x="625684668" y="2438871"/>
              <a:ext cx="8645" cy="252071"/>
            </a:xfrm>
            <a:custGeom>
              <a:avLst/>
              <a:gdLst>
                <a:gd name="connsiteX0" fmla="*/ 72163 w 8645"/>
                <a:gd name="connsiteY0" fmla="*/ 252235 h 252071"/>
                <a:gd name="connsiteX1" fmla="*/ 72163 w 8645"/>
                <a:gd name="connsiteY1" fmla="*/ 164 h 252071"/>
              </a:gdLst>
              <a:ahLst/>
              <a:cxnLst>
                <a:cxn ang="0">
                  <a:pos x="connsiteX0" y="connsiteY0"/>
                </a:cxn>
                <a:cxn ang="0">
                  <a:pos x="connsiteX1" y="connsiteY1"/>
                </a:cxn>
              </a:cxnLst>
              <a:rect l="l" t="t" r="r" b="b"/>
              <a:pathLst>
                <a:path w="8645" h="252071">
                  <a:moveTo>
                    <a:pt x="72163" y="252235"/>
                  </a:moveTo>
                  <a:lnTo>
                    <a:pt x="7216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86" name="Freeform 885">
              <a:extLst>
                <a:ext uri="{FF2B5EF4-FFF2-40B4-BE49-F238E27FC236}">
                  <a16:creationId xmlns:a16="http://schemas.microsoft.com/office/drawing/2014/main" id="{00C1CC3E-4257-1447-905D-5024CCCF06F3}"/>
                </a:ext>
              </a:extLst>
            </p:cNvPr>
            <p:cNvSpPr/>
            <p:nvPr/>
          </p:nvSpPr>
          <p:spPr>
            <a:xfrm>
              <a:off x="626542340" y="2438871"/>
              <a:ext cx="8645" cy="252071"/>
            </a:xfrm>
            <a:custGeom>
              <a:avLst/>
              <a:gdLst>
                <a:gd name="connsiteX0" fmla="*/ 72262 w 8645"/>
                <a:gd name="connsiteY0" fmla="*/ 252235 h 252071"/>
                <a:gd name="connsiteX1" fmla="*/ 72262 w 8645"/>
                <a:gd name="connsiteY1" fmla="*/ 164 h 252071"/>
              </a:gdLst>
              <a:ahLst/>
              <a:cxnLst>
                <a:cxn ang="0">
                  <a:pos x="connsiteX0" y="connsiteY0"/>
                </a:cxn>
                <a:cxn ang="0">
                  <a:pos x="connsiteX1" y="connsiteY1"/>
                </a:cxn>
              </a:cxnLst>
              <a:rect l="l" t="t" r="r" b="b"/>
              <a:pathLst>
                <a:path w="8645" h="252071">
                  <a:moveTo>
                    <a:pt x="72262" y="252235"/>
                  </a:moveTo>
                  <a:lnTo>
                    <a:pt x="7226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87" name="Freeform 886">
              <a:extLst>
                <a:ext uri="{FF2B5EF4-FFF2-40B4-BE49-F238E27FC236}">
                  <a16:creationId xmlns:a16="http://schemas.microsoft.com/office/drawing/2014/main" id="{AB61036F-CF78-3045-A89D-FC0E3F1516A2}"/>
                </a:ext>
              </a:extLst>
            </p:cNvPr>
            <p:cNvSpPr/>
            <p:nvPr/>
          </p:nvSpPr>
          <p:spPr>
            <a:xfrm>
              <a:off x="627400012" y="2438871"/>
              <a:ext cx="8645" cy="252071"/>
            </a:xfrm>
            <a:custGeom>
              <a:avLst/>
              <a:gdLst>
                <a:gd name="connsiteX0" fmla="*/ 72362 w 8645"/>
                <a:gd name="connsiteY0" fmla="*/ 252235 h 252071"/>
                <a:gd name="connsiteX1" fmla="*/ 72362 w 8645"/>
                <a:gd name="connsiteY1" fmla="*/ 164 h 252071"/>
              </a:gdLst>
              <a:ahLst/>
              <a:cxnLst>
                <a:cxn ang="0">
                  <a:pos x="connsiteX0" y="connsiteY0"/>
                </a:cxn>
                <a:cxn ang="0">
                  <a:pos x="connsiteX1" y="connsiteY1"/>
                </a:cxn>
              </a:cxnLst>
              <a:rect l="l" t="t" r="r" b="b"/>
              <a:pathLst>
                <a:path w="8645" h="252071">
                  <a:moveTo>
                    <a:pt x="72362" y="252235"/>
                  </a:moveTo>
                  <a:lnTo>
                    <a:pt x="7236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88" name="Freeform 887">
              <a:extLst>
                <a:ext uri="{FF2B5EF4-FFF2-40B4-BE49-F238E27FC236}">
                  <a16:creationId xmlns:a16="http://schemas.microsoft.com/office/drawing/2014/main" id="{50CF09F9-CED4-5F49-ACFA-6BBEE0E7403A}"/>
                </a:ext>
              </a:extLst>
            </p:cNvPr>
            <p:cNvSpPr/>
            <p:nvPr/>
          </p:nvSpPr>
          <p:spPr>
            <a:xfrm>
              <a:off x="628257684" y="2438871"/>
              <a:ext cx="8645" cy="252071"/>
            </a:xfrm>
            <a:custGeom>
              <a:avLst/>
              <a:gdLst>
                <a:gd name="connsiteX0" fmla="*/ 72461 w 8645"/>
                <a:gd name="connsiteY0" fmla="*/ 252235 h 252071"/>
                <a:gd name="connsiteX1" fmla="*/ 72461 w 8645"/>
                <a:gd name="connsiteY1" fmla="*/ 164 h 252071"/>
              </a:gdLst>
              <a:ahLst/>
              <a:cxnLst>
                <a:cxn ang="0">
                  <a:pos x="connsiteX0" y="connsiteY0"/>
                </a:cxn>
                <a:cxn ang="0">
                  <a:pos x="connsiteX1" y="connsiteY1"/>
                </a:cxn>
              </a:cxnLst>
              <a:rect l="l" t="t" r="r" b="b"/>
              <a:pathLst>
                <a:path w="8645" h="252071">
                  <a:moveTo>
                    <a:pt x="72461" y="252235"/>
                  </a:moveTo>
                  <a:lnTo>
                    <a:pt x="7246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89" name="Freeform 888">
              <a:extLst>
                <a:ext uri="{FF2B5EF4-FFF2-40B4-BE49-F238E27FC236}">
                  <a16:creationId xmlns:a16="http://schemas.microsoft.com/office/drawing/2014/main" id="{DA62442D-BABD-0C45-BDCC-BFAF23D83DB3}"/>
                </a:ext>
              </a:extLst>
            </p:cNvPr>
            <p:cNvSpPr/>
            <p:nvPr/>
          </p:nvSpPr>
          <p:spPr>
            <a:xfrm>
              <a:off x="629115356" y="2438871"/>
              <a:ext cx="8645" cy="252071"/>
            </a:xfrm>
            <a:custGeom>
              <a:avLst/>
              <a:gdLst>
                <a:gd name="connsiteX0" fmla="*/ 72560 w 8645"/>
                <a:gd name="connsiteY0" fmla="*/ 252235 h 252071"/>
                <a:gd name="connsiteX1" fmla="*/ 72560 w 8645"/>
                <a:gd name="connsiteY1" fmla="*/ 164 h 252071"/>
              </a:gdLst>
              <a:ahLst/>
              <a:cxnLst>
                <a:cxn ang="0">
                  <a:pos x="connsiteX0" y="connsiteY0"/>
                </a:cxn>
                <a:cxn ang="0">
                  <a:pos x="connsiteX1" y="connsiteY1"/>
                </a:cxn>
              </a:cxnLst>
              <a:rect l="l" t="t" r="r" b="b"/>
              <a:pathLst>
                <a:path w="8645" h="252071">
                  <a:moveTo>
                    <a:pt x="72560" y="252235"/>
                  </a:moveTo>
                  <a:lnTo>
                    <a:pt x="7256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90" name="Freeform 889">
              <a:extLst>
                <a:ext uri="{FF2B5EF4-FFF2-40B4-BE49-F238E27FC236}">
                  <a16:creationId xmlns:a16="http://schemas.microsoft.com/office/drawing/2014/main" id="{415824B7-62E3-AE49-87E4-F599ADCD6279}"/>
                </a:ext>
              </a:extLst>
            </p:cNvPr>
            <p:cNvSpPr/>
            <p:nvPr/>
          </p:nvSpPr>
          <p:spPr>
            <a:xfrm>
              <a:off x="629973028" y="2438871"/>
              <a:ext cx="8645" cy="252071"/>
            </a:xfrm>
            <a:custGeom>
              <a:avLst/>
              <a:gdLst>
                <a:gd name="connsiteX0" fmla="*/ 72659 w 8645"/>
                <a:gd name="connsiteY0" fmla="*/ 252235 h 252071"/>
                <a:gd name="connsiteX1" fmla="*/ 72659 w 8645"/>
                <a:gd name="connsiteY1" fmla="*/ 164 h 252071"/>
              </a:gdLst>
              <a:ahLst/>
              <a:cxnLst>
                <a:cxn ang="0">
                  <a:pos x="connsiteX0" y="connsiteY0"/>
                </a:cxn>
                <a:cxn ang="0">
                  <a:pos x="connsiteX1" y="connsiteY1"/>
                </a:cxn>
              </a:cxnLst>
              <a:rect l="l" t="t" r="r" b="b"/>
              <a:pathLst>
                <a:path w="8645" h="252071">
                  <a:moveTo>
                    <a:pt x="72659" y="252235"/>
                  </a:moveTo>
                  <a:lnTo>
                    <a:pt x="7265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91" name="Freeform 890">
              <a:extLst>
                <a:ext uri="{FF2B5EF4-FFF2-40B4-BE49-F238E27FC236}">
                  <a16:creationId xmlns:a16="http://schemas.microsoft.com/office/drawing/2014/main" id="{95F41636-CEC1-F34C-A1F2-66F111AD02D7}"/>
                </a:ext>
              </a:extLst>
            </p:cNvPr>
            <p:cNvSpPr/>
            <p:nvPr/>
          </p:nvSpPr>
          <p:spPr>
            <a:xfrm>
              <a:off x="630830700" y="2438871"/>
              <a:ext cx="8645" cy="252071"/>
            </a:xfrm>
            <a:custGeom>
              <a:avLst/>
              <a:gdLst>
                <a:gd name="connsiteX0" fmla="*/ 72758 w 8645"/>
                <a:gd name="connsiteY0" fmla="*/ 252235 h 252071"/>
                <a:gd name="connsiteX1" fmla="*/ 72758 w 8645"/>
                <a:gd name="connsiteY1" fmla="*/ 164 h 252071"/>
              </a:gdLst>
              <a:ahLst/>
              <a:cxnLst>
                <a:cxn ang="0">
                  <a:pos x="connsiteX0" y="connsiteY0"/>
                </a:cxn>
                <a:cxn ang="0">
                  <a:pos x="connsiteX1" y="connsiteY1"/>
                </a:cxn>
              </a:cxnLst>
              <a:rect l="l" t="t" r="r" b="b"/>
              <a:pathLst>
                <a:path w="8645" h="252071">
                  <a:moveTo>
                    <a:pt x="72758" y="252235"/>
                  </a:moveTo>
                  <a:lnTo>
                    <a:pt x="7275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92" name="Freeform 891">
              <a:extLst>
                <a:ext uri="{FF2B5EF4-FFF2-40B4-BE49-F238E27FC236}">
                  <a16:creationId xmlns:a16="http://schemas.microsoft.com/office/drawing/2014/main" id="{EB1926EA-16FF-484F-8696-60D88761A423}"/>
                </a:ext>
              </a:extLst>
            </p:cNvPr>
            <p:cNvSpPr/>
            <p:nvPr/>
          </p:nvSpPr>
          <p:spPr>
            <a:xfrm>
              <a:off x="631688372" y="2438871"/>
              <a:ext cx="8645" cy="252071"/>
            </a:xfrm>
            <a:custGeom>
              <a:avLst/>
              <a:gdLst>
                <a:gd name="connsiteX0" fmla="*/ 72858 w 8645"/>
                <a:gd name="connsiteY0" fmla="*/ 252235 h 252071"/>
                <a:gd name="connsiteX1" fmla="*/ 72858 w 8645"/>
                <a:gd name="connsiteY1" fmla="*/ 164 h 252071"/>
              </a:gdLst>
              <a:ahLst/>
              <a:cxnLst>
                <a:cxn ang="0">
                  <a:pos x="connsiteX0" y="connsiteY0"/>
                </a:cxn>
                <a:cxn ang="0">
                  <a:pos x="connsiteX1" y="connsiteY1"/>
                </a:cxn>
              </a:cxnLst>
              <a:rect l="l" t="t" r="r" b="b"/>
              <a:pathLst>
                <a:path w="8645" h="252071">
                  <a:moveTo>
                    <a:pt x="72858" y="252235"/>
                  </a:moveTo>
                  <a:lnTo>
                    <a:pt x="7285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93" name="Freeform 892">
              <a:extLst>
                <a:ext uri="{FF2B5EF4-FFF2-40B4-BE49-F238E27FC236}">
                  <a16:creationId xmlns:a16="http://schemas.microsoft.com/office/drawing/2014/main" id="{FD6C4BDE-C7A9-3249-ACD5-0B5CE473FFF8}"/>
                </a:ext>
              </a:extLst>
            </p:cNvPr>
            <p:cNvSpPr/>
            <p:nvPr/>
          </p:nvSpPr>
          <p:spPr>
            <a:xfrm>
              <a:off x="632546044" y="2438871"/>
              <a:ext cx="8645" cy="252071"/>
            </a:xfrm>
            <a:custGeom>
              <a:avLst/>
              <a:gdLst>
                <a:gd name="connsiteX0" fmla="*/ 72957 w 8645"/>
                <a:gd name="connsiteY0" fmla="*/ 252235 h 252071"/>
                <a:gd name="connsiteX1" fmla="*/ 72957 w 8645"/>
                <a:gd name="connsiteY1" fmla="*/ 164 h 252071"/>
              </a:gdLst>
              <a:ahLst/>
              <a:cxnLst>
                <a:cxn ang="0">
                  <a:pos x="connsiteX0" y="connsiteY0"/>
                </a:cxn>
                <a:cxn ang="0">
                  <a:pos x="connsiteX1" y="connsiteY1"/>
                </a:cxn>
              </a:cxnLst>
              <a:rect l="l" t="t" r="r" b="b"/>
              <a:pathLst>
                <a:path w="8645" h="252071">
                  <a:moveTo>
                    <a:pt x="72957" y="252235"/>
                  </a:moveTo>
                  <a:lnTo>
                    <a:pt x="7295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94" name="Freeform 893">
              <a:extLst>
                <a:ext uri="{FF2B5EF4-FFF2-40B4-BE49-F238E27FC236}">
                  <a16:creationId xmlns:a16="http://schemas.microsoft.com/office/drawing/2014/main" id="{44A84A79-3B26-0B4D-857D-BC258DA822CA}"/>
                </a:ext>
              </a:extLst>
            </p:cNvPr>
            <p:cNvSpPr/>
            <p:nvPr/>
          </p:nvSpPr>
          <p:spPr>
            <a:xfrm>
              <a:off x="633403716" y="2438871"/>
              <a:ext cx="8645" cy="252071"/>
            </a:xfrm>
            <a:custGeom>
              <a:avLst/>
              <a:gdLst>
                <a:gd name="connsiteX0" fmla="*/ 73056 w 8645"/>
                <a:gd name="connsiteY0" fmla="*/ 252235 h 252071"/>
                <a:gd name="connsiteX1" fmla="*/ 73056 w 8645"/>
                <a:gd name="connsiteY1" fmla="*/ 164 h 252071"/>
              </a:gdLst>
              <a:ahLst/>
              <a:cxnLst>
                <a:cxn ang="0">
                  <a:pos x="connsiteX0" y="connsiteY0"/>
                </a:cxn>
                <a:cxn ang="0">
                  <a:pos x="connsiteX1" y="connsiteY1"/>
                </a:cxn>
              </a:cxnLst>
              <a:rect l="l" t="t" r="r" b="b"/>
              <a:pathLst>
                <a:path w="8645" h="252071">
                  <a:moveTo>
                    <a:pt x="73056" y="252235"/>
                  </a:moveTo>
                  <a:lnTo>
                    <a:pt x="7305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95" name="Freeform 894">
              <a:extLst>
                <a:ext uri="{FF2B5EF4-FFF2-40B4-BE49-F238E27FC236}">
                  <a16:creationId xmlns:a16="http://schemas.microsoft.com/office/drawing/2014/main" id="{FC6707E7-7DDA-644B-A5E5-EB9BBF3597D5}"/>
                </a:ext>
              </a:extLst>
            </p:cNvPr>
            <p:cNvSpPr/>
            <p:nvPr/>
          </p:nvSpPr>
          <p:spPr>
            <a:xfrm>
              <a:off x="634261388" y="2438871"/>
              <a:ext cx="8645" cy="252071"/>
            </a:xfrm>
            <a:custGeom>
              <a:avLst/>
              <a:gdLst>
                <a:gd name="connsiteX0" fmla="*/ 73155 w 8645"/>
                <a:gd name="connsiteY0" fmla="*/ 252235 h 252071"/>
                <a:gd name="connsiteX1" fmla="*/ 73155 w 8645"/>
                <a:gd name="connsiteY1" fmla="*/ 164 h 252071"/>
              </a:gdLst>
              <a:ahLst/>
              <a:cxnLst>
                <a:cxn ang="0">
                  <a:pos x="connsiteX0" y="connsiteY0"/>
                </a:cxn>
                <a:cxn ang="0">
                  <a:pos x="connsiteX1" y="connsiteY1"/>
                </a:cxn>
              </a:cxnLst>
              <a:rect l="l" t="t" r="r" b="b"/>
              <a:pathLst>
                <a:path w="8645" h="252071">
                  <a:moveTo>
                    <a:pt x="73155" y="252235"/>
                  </a:moveTo>
                  <a:lnTo>
                    <a:pt x="7315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96" name="Freeform 895">
              <a:extLst>
                <a:ext uri="{FF2B5EF4-FFF2-40B4-BE49-F238E27FC236}">
                  <a16:creationId xmlns:a16="http://schemas.microsoft.com/office/drawing/2014/main" id="{4447BB21-8EF3-3141-8623-8D3476242D2F}"/>
                </a:ext>
              </a:extLst>
            </p:cNvPr>
            <p:cNvSpPr/>
            <p:nvPr/>
          </p:nvSpPr>
          <p:spPr>
            <a:xfrm>
              <a:off x="635119059" y="2438871"/>
              <a:ext cx="8645" cy="252071"/>
            </a:xfrm>
            <a:custGeom>
              <a:avLst/>
              <a:gdLst>
                <a:gd name="connsiteX0" fmla="*/ 73254 w 8645"/>
                <a:gd name="connsiteY0" fmla="*/ 252235 h 252071"/>
                <a:gd name="connsiteX1" fmla="*/ 73254 w 8645"/>
                <a:gd name="connsiteY1" fmla="*/ 164 h 252071"/>
              </a:gdLst>
              <a:ahLst/>
              <a:cxnLst>
                <a:cxn ang="0">
                  <a:pos x="connsiteX0" y="connsiteY0"/>
                </a:cxn>
                <a:cxn ang="0">
                  <a:pos x="connsiteX1" y="connsiteY1"/>
                </a:cxn>
              </a:cxnLst>
              <a:rect l="l" t="t" r="r" b="b"/>
              <a:pathLst>
                <a:path w="8645" h="252071">
                  <a:moveTo>
                    <a:pt x="73254" y="252235"/>
                  </a:moveTo>
                  <a:lnTo>
                    <a:pt x="7325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97" name="Freeform 896">
              <a:extLst>
                <a:ext uri="{FF2B5EF4-FFF2-40B4-BE49-F238E27FC236}">
                  <a16:creationId xmlns:a16="http://schemas.microsoft.com/office/drawing/2014/main" id="{FF7305B2-5F2D-E043-8309-B8423C59E5EF}"/>
                </a:ext>
              </a:extLst>
            </p:cNvPr>
            <p:cNvSpPr/>
            <p:nvPr/>
          </p:nvSpPr>
          <p:spPr>
            <a:xfrm>
              <a:off x="635976731" y="2438871"/>
              <a:ext cx="8645" cy="252071"/>
            </a:xfrm>
            <a:custGeom>
              <a:avLst/>
              <a:gdLst>
                <a:gd name="connsiteX0" fmla="*/ 73354 w 8645"/>
                <a:gd name="connsiteY0" fmla="*/ 252235 h 252071"/>
                <a:gd name="connsiteX1" fmla="*/ 73354 w 8645"/>
                <a:gd name="connsiteY1" fmla="*/ 164 h 252071"/>
              </a:gdLst>
              <a:ahLst/>
              <a:cxnLst>
                <a:cxn ang="0">
                  <a:pos x="connsiteX0" y="connsiteY0"/>
                </a:cxn>
                <a:cxn ang="0">
                  <a:pos x="connsiteX1" y="connsiteY1"/>
                </a:cxn>
              </a:cxnLst>
              <a:rect l="l" t="t" r="r" b="b"/>
              <a:pathLst>
                <a:path w="8645" h="252071">
                  <a:moveTo>
                    <a:pt x="73354" y="252235"/>
                  </a:moveTo>
                  <a:lnTo>
                    <a:pt x="7335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98" name="Freeform 897">
              <a:extLst>
                <a:ext uri="{FF2B5EF4-FFF2-40B4-BE49-F238E27FC236}">
                  <a16:creationId xmlns:a16="http://schemas.microsoft.com/office/drawing/2014/main" id="{9FDC50D6-9E20-644D-B760-4E6A06E2A754}"/>
                </a:ext>
              </a:extLst>
            </p:cNvPr>
            <p:cNvSpPr/>
            <p:nvPr/>
          </p:nvSpPr>
          <p:spPr>
            <a:xfrm>
              <a:off x="636834403" y="2438871"/>
              <a:ext cx="8645" cy="252071"/>
            </a:xfrm>
            <a:custGeom>
              <a:avLst/>
              <a:gdLst>
                <a:gd name="connsiteX0" fmla="*/ 73453 w 8645"/>
                <a:gd name="connsiteY0" fmla="*/ 252235 h 252071"/>
                <a:gd name="connsiteX1" fmla="*/ 73453 w 8645"/>
                <a:gd name="connsiteY1" fmla="*/ 164 h 252071"/>
              </a:gdLst>
              <a:ahLst/>
              <a:cxnLst>
                <a:cxn ang="0">
                  <a:pos x="connsiteX0" y="connsiteY0"/>
                </a:cxn>
                <a:cxn ang="0">
                  <a:pos x="connsiteX1" y="connsiteY1"/>
                </a:cxn>
              </a:cxnLst>
              <a:rect l="l" t="t" r="r" b="b"/>
              <a:pathLst>
                <a:path w="8645" h="252071">
                  <a:moveTo>
                    <a:pt x="73453" y="252235"/>
                  </a:moveTo>
                  <a:lnTo>
                    <a:pt x="7345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899" name="Freeform 898">
              <a:extLst>
                <a:ext uri="{FF2B5EF4-FFF2-40B4-BE49-F238E27FC236}">
                  <a16:creationId xmlns:a16="http://schemas.microsoft.com/office/drawing/2014/main" id="{05D4E84A-CEC9-8C4E-9D5D-1A23842D8A58}"/>
                </a:ext>
              </a:extLst>
            </p:cNvPr>
            <p:cNvSpPr/>
            <p:nvPr/>
          </p:nvSpPr>
          <p:spPr>
            <a:xfrm>
              <a:off x="637692075" y="2438871"/>
              <a:ext cx="8645" cy="252071"/>
            </a:xfrm>
            <a:custGeom>
              <a:avLst/>
              <a:gdLst>
                <a:gd name="connsiteX0" fmla="*/ 73552 w 8645"/>
                <a:gd name="connsiteY0" fmla="*/ 252235 h 252071"/>
                <a:gd name="connsiteX1" fmla="*/ 73552 w 8645"/>
                <a:gd name="connsiteY1" fmla="*/ 164 h 252071"/>
              </a:gdLst>
              <a:ahLst/>
              <a:cxnLst>
                <a:cxn ang="0">
                  <a:pos x="connsiteX0" y="connsiteY0"/>
                </a:cxn>
                <a:cxn ang="0">
                  <a:pos x="connsiteX1" y="connsiteY1"/>
                </a:cxn>
              </a:cxnLst>
              <a:rect l="l" t="t" r="r" b="b"/>
              <a:pathLst>
                <a:path w="8645" h="252071">
                  <a:moveTo>
                    <a:pt x="73552" y="252235"/>
                  </a:moveTo>
                  <a:lnTo>
                    <a:pt x="7355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00" name="Freeform 899">
              <a:extLst>
                <a:ext uri="{FF2B5EF4-FFF2-40B4-BE49-F238E27FC236}">
                  <a16:creationId xmlns:a16="http://schemas.microsoft.com/office/drawing/2014/main" id="{B6EEDFF3-9033-B645-AE6E-9DBBFA995B63}"/>
                </a:ext>
              </a:extLst>
            </p:cNvPr>
            <p:cNvSpPr/>
            <p:nvPr/>
          </p:nvSpPr>
          <p:spPr>
            <a:xfrm>
              <a:off x="638549747" y="2438871"/>
              <a:ext cx="8645" cy="252071"/>
            </a:xfrm>
            <a:custGeom>
              <a:avLst/>
              <a:gdLst>
                <a:gd name="connsiteX0" fmla="*/ 73651 w 8645"/>
                <a:gd name="connsiteY0" fmla="*/ 252235 h 252071"/>
                <a:gd name="connsiteX1" fmla="*/ 73651 w 8645"/>
                <a:gd name="connsiteY1" fmla="*/ 164 h 252071"/>
              </a:gdLst>
              <a:ahLst/>
              <a:cxnLst>
                <a:cxn ang="0">
                  <a:pos x="connsiteX0" y="connsiteY0"/>
                </a:cxn>
                <a:cxn ang="0">
                  <a:pos x="connsiteX1" y="connsiteY1"/>
                </a:cxn>
              </a:cxnLst>
              <a:rect l="l" t="t" r="r" b="b"/>
              <a:pathLst>
                <a:path w="8645" h="252071">
                  <a:moveTo>
                    <a:pt x="73651" y="252235"/>
                  </a:moveTo>
                  <a:lnTo>
                    <a:pt x="7365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01" name="Freeform 900">
              <a:extLst>
                <a:ext uri="{FF2B5EF4-FFF2-40B4-BE49-F238E27FC236}">
                  <a16:creationId xmlns:a16="http://schemas.microsoft.com/office/drawing/2014/main" id="{75EDFA53-0855-9746-9D29-8F8FB554E7FE}"/>
                </a:ext>
              </a:extLst>
            </p:cNvPr>
            <p:cNvSpPr/>
            <p:nvPr/>
          </p:nvSpPr>
          <p:spPr>
            <a:xfrm>
              <a:off x="639407419" y="2438871"/>
              <a:ext cx="8645" cy="252071"/>
            </a:xfrm>
            <a:custGeom>
              <a:avLst/>
              <a:gdLst>
                <a:gd name="connsiteX0" fmla="*/ 73750 w 8645"/>
                <a:gd name="connsiteY0" fmla="*/ 252235 h 252071"/>
                <a:gd name="connsiteX1" fmla="*/ 73750 w 8645"/>
                <a:gd name="connsiteY1" fmla="*/ 164 h 252071"/>
              </a:gdLst>
              <a:ahLst/>
              <a:cxnLst>
                <a:cxn ang="0">
                  <a:pos x="connsiteX0" y="connsiteY0"/>
                </a:cxn>
                <a:cxn ang="0">
                  <a:pos x="connsiteX1" y="connsiteY1"/>
                </a:cxn>
              </a:cxnLst>
              <a:rect l="l" t="t" r="r" b="b"/>
              <a:pathLst>
                <a:path w="8645" h="252071">
                  <a:moveTo>
                    <a:pt x="73750" y="252235"/>
                  </a:moveTo>
                  <a:lnTo>
                    <a:pt x="7375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02" name="Freeform 901">
              <a:extLst>
                <a:ext uri="{FF2B5EF4-FFF2-40B4-BE49-F238E27FC236}">
                  <a16:creationId xmlns:a16="http://schemas.microsoft.com/office/drawing/2014/main" id="{4B860AB9-77CE-F74B-BCCF-FA3B95068E56}"/>
                </a:ext>
              </a:extLst>
            </p:cNvPr>
            <p:cNvSpPr/>
            <p:nvPr/>
          </p:nvSpPr>
          <p:spPr>
            <a:xfrm>
              <a:off x="640265091" y="2438871"/>
              <a:ext cx="8645" cy="252071"/>
            </a:xfrm>
            <a:custGeom>
              <a:avLst/>
              <a:gdLst>
                <a:gd name="connsiteX0" fmla="*/ 73850 w 8645"/>
                <a:gd name="connsiteY0" fmla="*/ 252235 h 252071"/>
                <a:gd name="connsiteX1" fmla="*/ 73850 w 8645"/>
                <a:gd name="connsiteY1" fmla="*/ 164 h 252071"/>
              </a:gdLst>
              <a:ahLst/>
              <a:cxnLst>
                <a:cxn ang="0">
                  <a:pos x="connsiteX0" y="connsiteY0"/>
                </a:cxn>
                <a:cxn ang="0">
                  <a:pos x="connsiteX1" y="connsiteY1"/>
                </a:cxn>
              </a:cxnLst>
              <a:rect l="l" t="t" r="r" b="b"/>
              <a:pathLst>
                <a:path w="8645" h="252071">
                  <a:moveTo>
                    <a:pt x="73850" y="252235"/>
                  </a:moveTo>
                  <a:lnTo>
                    <a:pt x="7385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03" name="Freeform 902">
              <a:extLst>
                <a:ext uri="{FF2B5EF4-FFF2-40B4-BE49-F238E27FC236}">
                  <a16:creationId xmlns:a16="http://schemas.microsoft.com/office/drawing/2014/main" id="{F6125352-9FDB-E54F-9439-B86E0074B7EA}"/>
                </a:ext>
              </a:extLst>
            </p:cNvPr>
            <p:cNvSpPr/>
            <p:nvPr/>
          </p:nvSpPr>
          <p:spPr>
            <a:xfrm>
              <a:off x="641122763" y="2438871"/>
              <a:ext cx="8645" cy="252071"/>
            </a:xfrm>
            <a:custGeom>
              <a:avLst/>
              <a:gdLst>
                <a:gd name="connsiteX0" fmla="*/ 73949 w 8645"/>
                <a:gd name="connsiteY0" fmla="*/ 252235 h 252071"/>
                <a:gd name="connsiteX1" fmla="*/ 73949 w 8645"/>
                <a:gd name="connsiteY1" fmla="*/ 164 h 252071"/>
              </a:gdLst>
              <a:ahLst/>
              <a:cxnLst>
                <a:cxn ang="0">
                  <a:pos x="connsiteX0" y="connsiteY0"/>
                </a:cxn>
                <a:cxn ang="0">
                  <a:pos x="connsiteX1" y="connsiteY1"/>
                </a:cxn>
              </a:cxnLst>
              <a:rect l="l" t="t" r="r" b="b"/>
              <a:pathLst>
                <a:path w="8645" h="252071">
                  <a:moveTo>
                    <a:pt x="73949" y="252235"/>
                  </a:moveTo>
                  <a:lnTo>
                    <a:pt x="7394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04" name="Freeform 903">
              <a:extLst>
                <a:ext uri="{FF2B5EF4-FFF2-40B4-BE49-F238E27FC236}">
                  <a16:creationId xmlns:a16="http://schemas.microsoft.com/office/drawing/2014/main" id="{F4A42F76-6172-744E-846A-B42FB99661CF}"/>
                </a:ext>
              </a:extLst>
            </p:cNvPr>
            <p:cNvSpPr/>
            <p:nvPr/>
          </p:nvSpPr>
          <p:spPr>
            <a:xfrm>
              <a:off x="641980435" y="2438871"/>
              <a:ext cx="8645" cy="252071"/>
            </a:xfrm>
            <a:custGeom>
              <a:avLst/>
              <a:gdLst>
                <a:gd name="connsiteX0" fmla="*/ 74048 w 8645"/>
                <a:gd name="connsiteY0" fmla="*/ 252235 h 252071"/>
                <a:gd name="connsiteX1" fmla="*/ 74048 w 8645"/>
                <a:gd name="connsiteY1" fmla="*/ 164 h 252071"/>
              </a:gdLst>
              <a:ahLst/>
              <a:cxnLst>
                <a:cxn ang="0">
                  <a:pos x="connsiteX0" y="connsiteY0"/>
                </a:cxn>
                <a:cxn ang="0">
                  <a:pos x="connsiteX1" y="connsiteY1"/>
                </a:cxn>
              </a:cxnLst>
              <a:rect l="l" t="t" r="r" b="b"/>
              <a:pathLst>
                <a:path w="8645" h="252071">
                  <a:moveTo>
                    <a:pt x="74048" y="252235"/>
                  </a:moveTo>
                  <a:lnTo>
                    <a:pt x="7404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05" name="Freeform 904">
              <a:extLst>
                <a:ext uri="{FF2B5EF4-FFF2-40B4-BE49-F238E27FC236}">
                  <a16:creationId xmlns:a16="http://schemas.microsoft.com/office/drawing/2014/main" id="{C90B8354-63A6-2C40-9734-2A66598C801E}"/>
                </a:ext>
              </a:extLst>
            </p:cNvPr>
            <p:cNvSpPr/>
            <p:nvPr/>
          </p:nvSpPr>
          <p:spPr>
            <a:xfrm>
              <a:off x="642838107" y="2438871"/>
              <a:ext cx="8645" cy="252071"/>
            </a:xfrm>
            <a:custGeom>
              <a:avLst/>
              <a:gdLst>
                <a:gd name="connsiteX0" fmla="*/ 74147 w 8645"/>
                <a:gd name="connsiteY0" fmla="*/ 252235 h 252071"/>
                <a:gd name="connsiteX1" fmla="*/ 74147 w 8645"/>
                <a:gd name="connsiteY1" fmla="*/ 164 h 252071"/>
              </a:gdLst>
              <a:ahLst/>
              <a:cxnLst>
                <a:cxn ang="0">
                  <a:pos x="connsiteX0" y="connsiteY0"/>
                </a:cxn>
                <a:cxn ang="0">
                  <a:pos x="connsiteX1" y="connsiteY1"/>
                </a:cxn>
              </a:cxnLst>
              <a:rect l="l" t="t" r="r" b="b"/>
              <a:pathLst>
                <a:path w="8645" h="252071">
                  <a:moveTo>
                    <a:pt x="74147" y="252235"/>
                  </a:moveTo>
                  <a:lnTo>
                    <a:pt x="7414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06" name="Freeform 905">
              <a:extLst>
                <a:ext uri="{FF2B5EF4-FFF2-40B4-BE49-F238E27FC236}">
                  <a16:creationId xmlns:a16="http://schemas.microsoft.com/office/drawing/2014/main" id="{C9CDA0A4-AC33-F549-85B7-4463604FDD3B}"/>
                </a:ext>
              </a:extLst>
            </p:cNvPr>
            <p:cNvSpPr/>
            <p:nvPr/>
          </p:nvSpPr>
          <p:spPr>
            <a:xfrm>
              <a:off x="643695779" y="2438871"/>
              <a:ext cx="8645" cy="252071"/>
            </a:xfrm>
            <a:custGeom>
              <a:avLst/>
              <a:gdLst>
                <a:gd name="connsiteX0" fmla="*/ 74246 w 8645"/>
                <a:gd name="connsiteY0" fmla="*/ 252235 h 252071"/>
                <a:gd name="connsiteX1" fmla="*/ 74246 w 8645"/>
                <a:gd name="connsiteY1" fmla="*/ 164 h 252071"/>
              </a:gdLst>
              <a:ahLst/>
              <a:cxnLst>
                <a:cxn ang="0">
                  <a:pos x="connsiteX0" y="connsiteY0"/>
                </a:cxn>
                <a:cxn ang="0">
                  <a:pos x="connsiteX1" y="connsiteY1"/>
                </a:cxn>
              </a:cxnLst>
              <a:rect l="l" t="t" r="r" b="b"/>
              <a:pathLst>
                <a:path w="8645" h="252071">
                  <a:moveTo>
                    <a:pt x="74246" y="252235"/>
                  </a:moveTo>
                  <a:lnTo>
                    <a:pt x="7424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07" name="Freeform 906">
              <a:extLst>
                <a:ext uri="{FF2B5EF4-FFF2-40B4-BE49-F238E27FC236}">
                  <a16:creationId xmlns:a16="http://schemas.microsoft.com/office/drawing/2014/main" id="{A4ADDCB2-53E1-494C-9988-65CD7010E74D}"/>
                </a:ext>
              </a:extLst>
            </p:cNvPr>
            <p:cNvSpPr/>
            <p:nvPr/>
          </p:nvSpPr>
          <p:spPr>
            <a:xfrm>
              <a:off x="644553451" y="2438871"/>
              <a:ext cx="8645" cy="252071"/>
            </a:xfrm>
            <a:custGeom>
              <a:avLst/>
              <a:gdLst>
                <a:gd name="connsiteX0" fmla="*/ 74346 w 8645"/>
                <a:gd name="connsiteY0" fmla="*/ 252235 h 252071"/>
                <a:gd name="connsiteX1" fmla="*/ 74346 w 8645"/>
                <a:gd name="connsiteY1" fmla="*/ 164 h 252071"/>
              </a:gdLst>
              <a:ahLst/>
              <a:cxnLst>
                <a:cxn ang="0">
                  <a:pos x="connsiteX0" y="connsiteY0"/>
                </a:cxn>
                <a:cxn ang="0">
                  <a:pos x="connsiteX1" y="connsiteY1"/>
                </a:cxn>
              </a:cxnLst>
              <a:rect l="l" t="t" r="r" b="b"/>
              <a:pathLst>
                <a:path w="8645" h="252071">
                  <a:moveTo>
                    <a:pt x="74346" y="252235"/>
                  </a:moveTo>
                  <a:lnTo>
                    <a:pt x="7434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08" name="Freeform 907">
              <a:extLst>
                <a:ext uri="{FF2B5EF4-FFF2-40B4-BE49-F238E27FC236}">
                  <a16:creationId xmlns:a16="http://schemas.microsoft.com/office/drawing/2014/main" id="{54C7BEB1-DD7A-6F45-B32D-FCA8F5A50DC6}"/>
                </a:ext>
              </a:extLst>
            </p:cNvPr>
            <p:cNvSpPr/>
            <p:nvPr/>
          </p:nvSpPr>
          <p:spPr>
            <a:xfrm>
              <a:off x="645411122" y="2438871"/>
              <a:ext cx="8645" cy="252071"/>
            </a:xfrm>
            <a:custGeom>
              <a:avLst/>
              <a:gdLst>
                <a:gd name="connsiteX0" fmla="*/ 74445 w 8645"/>
                <a:gd name="connsiteY0" fmla="*/ 252235 h 252071"/>
                <a:gd name="connsiteX1" fmla="*/ 74445 w 8645"/>
                <a:gd name="connsiteY1" fmla="*/ 164 h 252071"/>
              </a:gdLst>
              <a:ahLst/>
              <a:cxnLst>
                <a:cxn ang="0">
                  <a:pos x="connsiteX0" y="connsiteY0"/>
                </a:cxn>
                <a:cxn ang="0">
                  <a:pos x="connsiteX1" y="connsiteY1"/>
                </a:cxn>
              </a:cxnLst>
              <a:rect l="l" t="t" r="r" b="b"/>
              <a:pathLst>
                <a:path w="8645" h="252071">
                  <a:moveTo>
                    <a:pt x="74445" y="252235"/>
                  </a:moveTo>
                  <a:lnTo>
                    <a:pt x="7444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09" name="Freeform 908">
              <a:extLst>
                <a:ext uri="{FF2B5EF4-FFF2-40B4-BE49-F238E27FC236}">
                  <a16:creationId xmlns:a16="http://schemas.microsoft.com/office/drawing/2014/main" id="{6CE528B4-45AD-7E48-B65A-C885A108D3FC}"/>
                </a:ext>
              </a:extLst>
            </p:cNvPr>
            <p:cNvSpPr/>
            <p:nvPr/>
          </p:nvSpPr>
          <p:spPr>
            <a:xfrm>
              <a:off x="646268794" y="2438871"/>
              <a:ext cx="8645" cy="252071"/>
            </a:xfrm>
            <a:custGeom>
              <a:avLst/>
              <a:gdLst>
                <a:gd name="connsiteX0" fmla="*/ 74544 w 8645"/>
                <a:gd name="connsiteY0" fmla="*/ 252235 h 252071"/>
                <a:gd name="connsiteX1" fmla="*/ 74544 w 8645"/>
                <a:gd name="connsiteY1" fmla="*/ 164 h 252071"/>
              </a:gdLst>
              <a:ahLst/>
              <a:cxnLst>
                <a:cxn ang="0">
                  <a:pos x="connsiteX0" y="connsiteY0"/>
                </a:cxn>
                <a:cxn ang="0">
                  <a:pos x="connsiteX1" y="connsiteY1"/>
                </a:cxn>
              </a:cxnLst>
              <a:rect l="l" t="t" r="r" b="b"/>
              <a:pathLst>
                <a:path w="8645" h="252071">
                  <a:moveTo>
                    <a:pt x="74544" y="252235"/>
                  </a:moveTo>
                  <a:lnTo>
                    <a:pt x="7454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10" name="Freeform 909">
              <a:extLst>
                <a:ext uri="{FF2B5EF4-FFF2-40B4-BE49-F238E27FC236}">
                  <a16:creationId xmlns:a16="http://schemas.microsoft.com/office/drawing/2014/main" id="{DE25BE81-53D7-3C4F-9980-0A9842251AC7}"/>
                </a:ext>
              </a:extLst>
            </p:cNvPr>
            <p:cNvSpPr/>
            <p:nvPr/>
          </p:nvSpPr>
          <p:spPr>
            <a:xfrm>
              <a:off x="647126466" y="2438871"/>
              <a:ext cx="8645" cy="252071"/>
            </a:xfrm>
            <a:custGeom>
              <a:avLst/>
              <a:gdLst>
                <a:gd name="connsiteX0" fmla="*/ 74643 w 8645"/>
                <a:gd name="connsiteY0" fmla="*/ 252235 h 252071"/>
                <a:gd name="connsiteX1" fmla="*/ 74643 w 8645"/>
                <a:gd name="connsiteY1" fmla="*/ 164 h 252071"/>
              </a:gdLst>
              <a:ahLst/>
              <a:cxnLst>
                <a:cxn ang="0">
                  <a:pos x="connsiteX0" y="connsiteY0"/>
                </a:cxn>
                <a:cxn ang="0">
                  <a:pos x="connsiteX1" y="connsiteY1"/>
                </a:cxn>
              </a:cxnLst>
              <a:rect l="l" t="t" r="r" b="b"/>
              <a:pathLst>
                <a:path w="8645" h="252071">
                  <a:moveTo>
                    <a:pt x="74643" y="252235"/>
                  </a:moveTo>
                  <a:lnTo>
                    <a:pt x="7464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11" name="Freeform 910">
              <a:extLst>
                <a:ext uri="{FF2B5EF4-FFF2-40B4-BE49-F238E27FC236}">
                  <a16:creationId xmlns:a16="http://schemas.microsoft.com/office/drawing/2014/main" id="{7840166C-71C2-0744-A40A-6C2CF8A6C2DD}"/>
                </a:ext>
              </a:extLst>
            </p:cNvPr>
            <p:cNvSpPr/>
            <p:nvPr/>
          </p:nvSpPr>
          <p:spPr>
            <a:xfrm>
              <a:off x="647984138" y="2438871"/>
              <a:ext cx="8645" cy="252071"/>
            </a:xfrm>
            <a:custGeom>
              <a:avLst/>
              <a:gdLst>
                <a:gd name="connsiteX0" fmla="*/ 74742 w 8645"/>
                <a:gd name="connsiteY0" fmla="*/ 252235 h 252071"/>
                <a:gd name="connsiteX1" fmla="*/ 74742 w 8645"/>
                <a:gd name="connsiteY1" fmla="*/ 164 h 252071"/>
              </a:gdLst>
              <a:ahLst/>
              <a:cxnLst>
                <a:cxn ang="0">
                  <a:pos x="connsiteX0" y="connsiteY0"/>
                </a:cxn>
                <a:cxn ang="0">
                  <a:pos x="connsiteX1" y="connsiteY1"/>
                </a:cxn>
              </a:cxnLst>
              <a:rect l="l" t="t" r="r" b="b"/>
              <a:pathLst>
                <a:path w="8645" h="252071">
                  <a:moveTo>
                    <a:pt x="74742" y="252235"/>
                  </a:moveTo>
                  <a:lnTo>
                    <a:pt x="7474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12" name="Freeform 911">
              <a:extLst>
                <a:ext uri="{FF2B5EF4-FFF2-40B4-BE49-F238E27FC236}">
                  <a16:creationId xmlns:a16="http://schemas.microsoft.com/office/drawing/2014/main" id="{3CDFD094-9960-E349-A642-9E3F2BC85218}"/>
                </a:ext>
              </a:extLst>
            </p:cNvPr>
            <p:cNvSpPr/>
            <p:nvPr/>
          </p:nvSpPr>
          <p:spPr>
            <a:xfrm>
              <a:off x="648841810" y="2438871"/>
              <a:ext cx="8645" cy="252071"/>
            </a:xfrm>
            <a:custGeom>
              <a:avLst/>
              <a:gdLst>
                <a:gd name="connsiteX0" fmla="*/ 74842 w 8645"/>
                <a:gd name="connsiteY0" fmla="*/ 252235 h 252071"/>
                <a:gd name="connsiteX1" fmla="*/ 74842 w 8645"/>
                <a:gd name="connsiteY1" fmla="*/ 164 h 252071"/>
              </a:gdLst>
              <a:ahLst/>
              <a:cxnLst>
                <a:cxn ang="0">
                  <a:pos x="connsiteX0" y="connsiteY0"/>
                </a:cxn>
                <a:cxn ang="0">
                  <a:pos x="connsiteX1" y="connsiteY1"/>
                </a:cxn>
              </a:cxnLst>
              <a:rect l="l" t="t" r="r" b="b"/>
              <a:pathLst>
                <a:path w="8645" h="252071">
                  <a:moveTo>
                    <a:pt x="74842" y="252235"/>
                  </a:moveTo>
                  <a:lnTo>
                    <a:pt x="7484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13" name="Freeform 912">
              <a:extLst>
                <a:ext uri="{FF2B5EF4-FFF2-40B4-BE49-F238E27FC236}">
                  <a16:creationId xmlns:a16="http://schemas.microsoft.com/office/drawing/2014/main" id="{97FE2D4E-4544-3C4A-97EC-9CA2346CD796}"/>
                </a:ext>
              </a:extLst>
            </p:cNvPr>
            <p:cNvSpPr/>
            <p:nvPr/>
          </p:nvSpPr>
          <p:spPr>
            <a:xfrm>
              <a:off x="649699482" y="2438871"/>
              <a:ext cx="8645" cy="252071"/>
            </a:xfrm>
            <a:custGeom>
              <a:avLst/>
              <a:gdLst>
                <a:gd name="connsiteX0" fmla="*/ 74941 w 8645"/>
                <a:gd name="connsiteY0" fmla="*/ 252235 h 252071"/>
                <a:gd name="connsiteX1" fmla="*/ 74941 w 8645"/>
                <a:gd name="connsiteY1" fmla="*/ 164 h 252071"/>
              </a:gdLst>
              <a:ahLst/>
              <a:cxnLst>
                <a:cxn ang="0">
                  <a:pos x="connsiteX0" y="connsiteY0"/>
                </a:cxn>
                <a:cxn ang="0">
                  <a:pos x="connsiteX1" y="connsiteY1"/>
                </a:cxn>
              </a:cxnLst>
              <a:rect l="l" t="t" r="r" b="b"/>
              <a:pathLst>
                <a:path w="8645" h="252071">
                  <a:moveTo>
                    <a:pt x="74941" y="252235"/>
                  </a:moveTo>
                  <a:lnTo>
                    <a:pt x="7494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14" name="Freeform 913">
              <a:extLst>
                <a:ext uri="{FF2B5EF4-FFF2-40B4-BE49-F238E27FC236}">
                  <a16:creationId xmlns:a16="http://schemas.microsoft.com/office/drawing/2014/main" id="{E85E1C57-247A-6546-8410-B7D14535EF06}"/>
                </a:ext>
              </a:extLst>
            </p:cNvPr>
            <p:cNvSpPr/>
            <p:nvPr/>
          </p:nvSpPr>
          <p:spPr>
            <a:xfrm>
              <a:off x="650557154" y="2438871"/>
              <a:ext cx="8645" cy="252071"/>
            </a:xfrm>
            <a:custGeom>
              <a:avLst/>
              <a:gdLst>
                <a:gd name="connsiteX0" fmla="*/ 75040 w 8645"/>
                <a:gd name="connsiteY0" fmla="*/ 252235 h 252071"/>
                <a:gd name="connsiteX1" fmla="*/ 75040 w 8645"/>
                <a:gd name="connsiteY1" fmla="*/ 164 h 252071"/>
              </a:gdLst>
              <a:ahLst/>
              <a:cxnLst>
                <a:cxn ang="0">
                  <a:pos x="connsiteX0" y="connsiteY0"/>
                </a:cxn>
                <a:cxn ang="0">
                  <a:pos x="connsiteX1" y="connsiteY1"/>
                </a:cxn>
              </a:cxnLst>
              <a:rect l="l" t="t" r="r" b="b"/>
              <a:pathLst>
                <a:path w="8645" h="252071">
                  <a:moveTo>
                    <a:pt x="75040" y="252235"/>
                  </a:moveTo>
                  <a:lnTo>
                    <a:pt x="7504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15" name="Freeform 914">
              <a:extLst>
                <a:ext uri="{FF2B5EF4-FFF2-40B4-BE49-F238E27FC236}">
                  <a16:creationId xmlns:a16="http://schemas.microsoft.com/office/drawing/2014/main" id="{5B3A78FE-46D0-5548-89F6-B95D85FE534A}"/>
                </a:ext>
              </a:extLst>
            </p:cNvPr>
            <p:cNvSpPr/>
            <p:nvPr/>
          </p:nvSpPr>
          <p:spPr>
            <a:xfrm>
              <a:off x="651414826" y="2438871"/>
              <a:ext cx="8645" cy="252071"/>
            </a:xfrm>
            <a:custGeom>
              <a:avLst/>
              <a:gdLst>
                <a:gd name="connsiteX0" fmla="*/ 75139 w 8645"/>
                <a:gd name="connsiteY0" fmla="*/ 252235 h 252071"/>
                <a:gd name="connsiteX1" fmla="*/ 75139 w 8645"/>
                <a:gd name="connsiteY1" fmla="*/ 164 h 252071"/>
              </a:gdLst>
              <a:ahLst/>
              <a:cxnLst>
                <a:cxn ang="0">
                  <a:pos x="connsiteX0" y="connsiteY0"/>
                </a:cxn>
                <a:cxn ang="0">
                  <a:pos x="connsiteX1" y="connsiteY1"/>
                </a:cxn>
              </a:cxnLst>
              <a:rect l="l" t="t" r="r" b="b"/>
              <a:pathLst>
                <a:path w="8645" h="252071">
                  <a:moveTo>
                    <a:pt x="75139" y="252235"/>
                  </a:moveTo>
                  <a:lnTo>
                    <a:pt x="7513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16" name="Freeform 915">
              <a:extLst>
                <a:ext uri="{FF2B5EF4-FFF2-40B4-BE49-F238E27FC236}">
                  <a16:creationId xmlns:a16="http://schemas.microsoft.com/office/drawing/2014/main" id="{67971B63-07D7-5C47-838D-B3AF211A7262}"/>
                </a:ext>
              </a:extLst>
            </p:cNvPr>
            <p:cNvSpPr/>
            <p:nvPr/>
          </p:nvSpPr>
          <p:spPr>
            <a:xfrm>
              <a:off x="652272498" y="2438871"/>
              <a:ext cx="8645" cy="252071"/>
            </a:xfrm>
            <a:custGeom>
              <a:avLst/>
              <a:gdLst>
                <a:gd name="connsiteX0" fmla="*/ 75238 w 8645"/>
                <a:gd name="connsiteY0" fmla="*/ 252235 h 252071"/>
                <a:gd name="connsiteX1" fmla="*/ 75238 w 8645"/>
                <a:gd name="connsiteY1" fmla="*/ 164 h 252071"/>
              </a:gdLst>
              <a:ahLst/>
              <a:cxnLst>
                <a:cxn ang="0">
                  <a:pos x="connsiteX0" y="connsiteY0"/>
                </a:cxn>
                <a:cxn ang="0">
                  <a:pos x="connsiteX1" y="connsiteY1"/>
                </a:cxn>
              </a:cxnLst>
              <a:rect l="l" t="t" r="r" b="b"/>
              <a:pathLst>
                <a:path w="8645" h="252071">
                  <a:moveTo>
                    <a:pt x="75238" y="252235"/>
                  </a:moveTo>
                  <a:lnTo>
                    <a:pt x="7523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17" name="Freeform 916">
              <a:extLst>
                <a:ext uri="{FF2B5EF4-FFF2-40B4-BE49-F238E27FC236}">
                  <a16:creationId xmlns:a16="http://schemas.microsoft.com/office/drawing/2014/main" id="{3DC3B487-E17A-F743-9D5A-BEA040DCF95F}"/>
                </a:ext>
              </a:extLst>
            </p:cNvPr>
            <p:cNvSpPr/>
            <p:nvPr/>
          </p:nvSpPr>
          <p:spPr>
            <a:xfrm>
              <a:off x="653130170" y="2438871"/>
              <a:ext cx="8645" cy="252071"/>
            </a:xfrm>
            <a:custGeom>
              <a:avLst/>
              <a:gdLst>
                <a:gd name="connsiteX0" fmla="*/ 75338 w 8645"/>
                <a:gd name="connsiteY0" fmla="*/ 252235 h 252071"/>
                <a:gd name="connsiteX1" fmla="*/ 75338 w 8645"/>
                <a:gd name="connsiteY1" fmla="*/ 164 h 252071"/>
              </a:gdLst>
              <a:ahLst/>
              <a:cxnLst>
                <a:cxn ang="0">
                  <a:pos x="connsiteX0" y="connsiteY0"/>
                </a:cxn>
                <a:cxn ang="0">
                  <a:pos x="connsiteX1" y="connsiteY1"/>
                </a:cxn>
              </a:cxnLst>
              <a:rect l="l" t="t" r="r" b="b"/>
              <a:pathLst>
                <a:path w="8645" h="252071">
                  <a:moveTo>
                    <a:pt x="75338" y="252235"/>
                  </a:moveTo>
                  <a:lnTo>
                    <a:pt x="7533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18" name="Freeform 917">
              <a:extLst>
                <a:ext uri="{FF2B5EF4-FFF2-40B4-BE49-F238E27FC236}">
                  <a16:creationId xmlns:a16="http://schemas.microsoft.com/office/drawing/2014/main" id="{FC95E04F-A61F-944E-8C5E-1CC578C20C86}"/>
                </a:ext>
              </a:extLst>
            </p:cNvPr>
            <p:cNvSpPr/>
            <p:nvPr/>
          </p:nvSpPr>
          <p:spPr>
            <a:xfrm>
              <a:off x="653987842" y="2438871"/>
              <a:ext cx="8645" cy="252071"/>
            </a:xfrm>
            <a:custGeom>
              <a:avLst/>
              <a:gdLst>
                <a:gd name="connsiteX0" fmla="*/ 75437 w 8645"/>
                <a:gd name="connsiteY0" fmla="*/ 252235 h 252071"/>
                <a:gd name="connsiteX1" fmla="*/ 75437 w 8645"/>
                <a:gd name="connsiteY1" fmla="*/ 164 h 252071"/>
              </a:gdLst>
              <a:ahLst/>
              <a:cxnLst>
                <a:cxn ang="0">
                  <a:pos x="connsiteX0" y="connsiteY0"/>
                </a:cxn>
                <a:cxn ang="0">
                  <a:pos x="connsiteX1" y="connsiteY1"/>
                </a:cxn>
              </a:cxnLst>
              <a:rect l="l" t="t" r="r" b="b"/>
              <a:pathLst>
                <a:path w="8645" h="252071">
                  <a:moveTo>
                    <a:pt x="75437" y="252235"/>
                  </a:moveTo>
                  <a:lnTo>
                    <a:pt x="7543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19" name="Freeform 918">
              <a:extLst>
                <a:ext uri="{FF2B5EF4-FFF2-40B4-BE49-F238E27FC236}">
                  <a16:creationId xmlns:a16="http://schemas.microsoft.com/office/drawing/2014/main" id="{2142A334-E1E2-B84A-B97C-B2B3C3D09EFF}"/>
                </a:ext>
              </a:extLst>
            </p:cNvPr>
            <p:cNvSpPr/>
            <p:nvPr/>
          </p:nvSpPr>
          <p:spPr>
            <a:xfrm>
              <a:off x="654845514" y="2438871"/>
              <a:ext cx="8645" cy="252071"/>
            </a:xfrm>
            <a:custGeom>
              <a:avLst/>
              <a:gdLst>
                <a:gd name="connsiteX0" fmla="*/ 75536 w 8645"/>
                <a:gd name="connsiteY0" fmla="*/ 252235 h 252071"/>
                <a:gd name="connsiteX1" fmla="*/ 75536 w 8645"/>
                <a:gd name="connsiteY1" fmla="*/ 164 h 252071"/>
              </a:gdLst>
              <a:ahLst/>
              <a:cxnLst>
                <a:cxn ang="0">
                  <a:pos x="connsiteX0" y="connsiteY0"/>
                </a:cxn>
                <a:cxn ang="0">
                  <a:pos x="connsiteX1" y="connsiteY1"/>
                </a:cxn>
              </a:cxnLst>
              <a:rect l="l" t="t" r="r" b="b"/>
              <a:pathLst>
                <a:path w="8645" h="252071">
                  <a:moveTo>
                    <a:pt x="75536" y="252235"/>
                  </a:moveTo>
                  <a:lnTo>
                    <a:pt x="7553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20" name="Freeform 919">
              <a:extLst>
                <a:ext uri="{FF2B5EF4-FFF2-40B4-BE49-F238E27FC236}">
                  <a16:creationId xmlns:a16="http://schemas.microsoft.com/office/drawing/2014/main" id="{80C02F97-830B-BC47-B051-2A08D3AE3233}"/>
                </a:ext>
              </a:extLst>
            </p:cNvPr>
            <p:cNvSpPr/>
            <p:nvPr/>
          </p:nvSpPr>
          <p:spPr>
            <a:xfrm>
              <a:off x="655703186" y="2438871"/>
              <a:ext cx="8645" cy="252071"/>
            </a:xfrm>
            <a:custGeom>
              <a:avLst/>
              <a:gdLst>
                <a:gd name="connsiteX0" fmla="*/ 75635 w 8645"/>
                <a:gd name="connsiteY0" fmla="*/ 252235 h 252071"/>
                <a:gd name="connsiteX1" fmla="*/ 75635 w 8645"/>
                <a:gd name="connsiteY1" fmla="*/ 164 h 252071"/>
              </a:gdLst>
              <a:ahLst/>
              <a:cxnLst>
                <a:cxn ang="0">
                  <a:pos x="connsiteX0" y="connsiteY0"/>
                </a:cxn>
                <a:cxn ang="0">
                  <a:pos x="connsiteX1" y="connsiteY1"/>
                </a:cxn>
              </a:cxnLst>
              <a:rect l="l" t="t" r="r" b="b"/>
              <a:pathLst>
                <a:path w="8645" h="252071">
                  <a:moveTo>
                    <a:pt x="75635" y="252235"/>
                  </a:moveTo>
                  <a:lnTo>
                    <a:pt x="7563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21" name="Freeform 920">
              <a:extLst>
                <a:ext uri="{FF2B5EF4-FFF2-40B4-BE49-F238E27FC236}">
                  <a16:creationId xmlns:a16="http://schemas.microsoft.com/office/drawing/2014/main" id="{DF05A28F-98C3-C84B-9750-A02DEE1D3461}"/>
                </a:ext>
              </a:extLst>
            </p:cNvPr>
            <p:cNvSpPr/>
            <p:nvPr/>
          </p:nvSpPr>
          <p:spPr>
            <a:xfrm>
              <a:off x="656560857" y="2438871"/>
              <a:ext cx="8645" cy="252071"/>
            </a:xfrm>
            <a:custGeom>
              <a:avLst/>
              <a:gdLst>
                <a:gd name="connsiteX0" fmla="*/ 75734 w 8645"/>
                <a:gd name="connsiteY0" fmla="*/ 252235 h 252071"/>
                <a:gd name="connsiteX1" fmla="*/ 75734 w 8645"/>
                <a:gd name="connsiteY1" fmla="*/ 164 h 252071"/>
              </a:gdLst>
              <a:ahLst/>
              <a:cxnLst>
                <a:cxn ang="0">
                  <a:pos x="connsiteX0" y="connsiteY0"/>
                </a:cxn>
                <a:cxn ang="0">
                  <a:pos x="connsiteX1" y="connsiteY1"/>
                </a:cxn>
              </a:cxnLst>
              <a:rect l="l" t="t" r="r" b="b"/>
              <a:pathLst>
                <a:path w="8645" h="252071">
                  <a:moveTo>
                    <a:pt x="75734" y="252235"/>
                  </a:moveTo>
                  <a:lnTo>
                    <a:pt x="7573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22" name="Freeform 921">
              <a:extLst>
                <a:ext uri="{FF2B5EF4-FFF2-40B4-BE49-F238E27FC236}">
                  <a16:creationId xmlns:a16="http://schemas.microsoft.com/office/drawing/2014/main" id="{04558D4C-836B-B04B-8412-EEA9A819EB36}"/>
                </a:ext>
              </a:extLst>
            </p:cNvPr>
            <p:cNvSpPr/>
            <p:nvPr/>
          </p:nvSpPr>
          <p:spPr>
            <a:xfrm>
              <a:off x="657418529" y="2438871"/>
              <a:ext cx="8645" cy="252071"/>
            </a:xfrm>
            <a:custGeom>
              <a:avLst/>
              <a:gdLst>
                <a:gd name="connsiteX0" fmla="*/ 75834 w 8645"/>
                <a:gd name="connsiteY0" fmla="*/ 252235 h 252071"/>
                <a:gd name="connsiteX1" fmla="*/ 75834 w 8645"/>
                <a:gd name="connsiteY1" fmla="*/ 164 h 252071"/>
              </a:gdLst>
              <a:ahLst/>
              <a:cxnLst>
                <a:cxn ang="0">
                  <a:pos x="connsiteX0" y="connsiteY0"/>
                </a:cxn>
                <a:cxn ang="0">
                  <a:pos x="connsiteX1" y="connsiteY1"/>
                </a:cxn>
              </a:cxnLst>
              <a:rect l="l" t="t" r="r" b="b"/>
              <a:pathLst>
                <a:path w="8645" h="252071">
                  <a:moveTo>
                    <a:pt x="75834" y="252235"/>
                  </a:moveTo>
                  <a:lnTo>
                    <a:pt x="7583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23" name="Freeform 922">
              <a:extLst>
                <a:ext uri="{FF2B5EF4-FFF2-40B4-BE49-F238E27FC236}">
                  <a16:creationId xmlns:a16="http://schemas.microsoft.com/office/drawing/2014/main" id="{8D237532-922D-A148-A4A4-B1E991A4A254}"/>
                </a:ext>
              </a:extLst>
            </p:cNvPr>
            <p:cNvSpPr/>
            <p:nvPr/>
          </p:nvSpPr>
          <p:spPr>
            <a:xfrm>
              <a:off x="658276201" y="2438871"/>
              <a:ext cx="8645" cy="252071"/>
            </a:xfrm>
            <a:custGeom>
              <a:avLst/>
              <a:gdLst>
                <a:gd name="connsiteX0" fmla="*/ 75933 w 8645"/>
                <a:gd name="connsiteY0" fmla="*/ 252235 h 252071"/>
                <a:gd name="connsiteX1" fmla="*/ 75933 w 8645"/>
                <a:gd name="connsiteY1" fmla="*/ 164 h 252071"/>
              </a:gdLst>
              <a:ahLst/>
              <a:cxnLst>
                <a:cxn ang="0">
                  <a:pos x="connsiteX0" y="connsiteY0"/>
                </a:cxn>
                <a:cxn ang="0">
                  <a:pos x="connsiteX1" y="connsiteY1"/>
                </a:cxn>
              </a:cxnLst>
              <a:rect l="l" t="t" r="r" b="b"/>
              <a:pathLst>
                <a:path w="8645" h="252071">
                  <a:moveTo>
                    <a:pt x="75933" y="252235"/>
                  </a:moveTo>
                  <a:lnTo>
                    <a:pt x="7593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24" name="Freeform 923">
              <a:extLst>
                <a:ext uri="{FF2B5EF4-FFF2-40B4-BE49-F238E27FC236}">
                  <a16:creationId xmlns:a16="http://schemas.microsoft.com/office/drawing/2014/main" id="{539CAF59-597C-034A-AD53-30EECE673258}"/>
                </a:ext>
              </a:extLst>
            </p:cNvPr>
            <p:cNvSpPr/>
            <p:nvPr/>
          </p:nvSpPr>
          <p:spPr>
            <a:xfrm>
              <a:off x="659133873" y="2438871"/>
              <a:ext cx="8645" cy="252071"/>
            </a:xfrm>
            <a:custGeom>
              <a:avLst/>
              <a:gdLst>
                <a:gd name="connsiteX0" fmla="*/ 76032 w 8645"/>
                <a:gd name="connsiteY0" fmla="*/ 252235 h 252071"/>
                <a:gd name="connsiteX1" fmla="*/ 76032 w 8645"/>
                <a:gd name="connsiteY1" fmla="*/ 164 h 252071"/>
              </a:gdLst>
              <a:ahLst/>
              <a:cxnLst>
                <a:cxn ang="0">
                  <a:pos x="connsiteX0" y="connsiteY0"/>
                </a:cxn>
                <a:cxn ang="0">
                  <a:pos x="connsiteX1" y="connsiteY1"/>
                </a:cxn>
              </a:cxnLst>
              <a:rect l="l" t="t" r="r" b="b"/>
              <a:pathLst>
                <a:path w="8645" h="252071">
                  <a:moveTo>
                    <a:pt x="76032" y="252235"/>
                  </a:moveTo>
                  <a:lnTo>
                    <a:pt x="7603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25" name="Freeform 924">
              <a:extLst>
                <a:ext uri="{FF2B5EF4-FFF2-40B4-BE49-F238E27FC236}">
                  <a16:creationId xmlns:a16="http://schemas.microsoft.com/office/drawing/2014/main" id="{931EAC10-C701-F34F-9CCA-13EB0C06B5D5}"/>
                </a:ext>
              </a:extLst>
            </p:cNvPr>
            <p:cNvSpPr/>
            <p:nvPr/>
          </p:nvSpPr>
          <p:spPr>
            <a:xfrm>
              <a:off x="659991545" y="2438871"/>
              <a:ext cx="8645" cy="252071"/>
            </a:xfrm>
            <a:custGeom>
              <a:avLst/>
              <a:gdLst>
                <a:gd name="connsiteX0" fmla="*/ 76131 w 8645"/>
                <a:gd name="connsiteY0" fmla="*/ 252235 h 252071"/>
                <a:gd name="connsiteX1" fmla="*/ 76131 w 8645"/>
                <a:gd name="connsiteY1" fmla="*/ 164 h 252071"/>
              </a:gdLst>
              <a:ahLst/>
              <a:cxnLst>
                <a:cxn ang="0">
                  <a:pos x="connsiteX0" y="connsiteY0"/>
                </a:cxn>
                <a:cxn ang="0">
                  <a:pos x="connsiteX1" y="connsiteY1"/>
                </a:cxn>
              </a:cxnLst>
              <a:rect l="l" t="t" r="r" b="b"/>
              <a:pathLst>
                <a:path w="8645" h="252071">
                  <a:moveTo>
                    <a:pt x="76131" y="252235"/>
                  </a:moveTo>
                  <a:lnTo>
                    <a:pt x="7613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26" name="Freeform 925">
              <a:extLst>
                <a:ext uri="{FF2B5EF4-FFF2-40B4-BE49-F238E27FC236}">
                  <a16:creationId xmlns:a16="http://schemas.microsoft.com/office/drawing/2014/main" id="{B0ADFD43-3C09-0645-880C-F4C1D567FB1A}"/>
                </a:ext>
              </a:extLst>
            </p:cNvPr>
            <p:cNvSpPr/>
            <p:nvPr/>
          </p:nvSpPr>
          <p:spPr>
            <a:xfrm>
              <a:off x="660849217" y="2438871"/>
              <a:ext cx="8645" cy="252071"/>
            </a:xfrm>
            <a:custGeom>
              <a:avLst/>
              <a:gdLst>
                <a:gd name="connsiteX0" fmla="*/ 76230 w 8645"/>
                <a:gd name="connsiteY0" fmla="*/ 252235 h 252071"/>
                <a:gd name="connsiteX1" fmla="*/ 76230 w 8645"/>
                <a:gd name="connsiteY1" fmla="*/ 164 h 252071"/>
              </a:gdLst>
              <a:ahLst/>
              <a:cxnLst>
                <a:cxn ang="0">
                  <a:pos x="connsiteX0" y="connsiteY0"/>
                </a:cxn>
                <a:cxn ang="0">
                  <a:pos x="connsiteX1" y="connsiteY1"/>
                </a:cxn>
              </a:cxnLst>
              <a:rect l="l" t="t" r="r" b="b"/>
              <a:pathLst>
                <a:path w="8645" h="252071">
                  <a:moveTo>
                    <a:pt x="76230" y="252235"/>
                  </a:moveTo>
                  <a:lnTo>
                    <a:pt x="7623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27" name="Freeform 926">
              <a:extLst>
                <a:ext uri="{FF2B5EF4-FFF2-40B4-BE49-F238E27FC236}">
                  <a16:creationId xmlns:a16="http://schemas.microsoft.com/office/drawing/2014/main" id="{F337FA99-BF33-DE47-8A26-434023FE890C}"/>
                </a:ext>
              </a:extLst>
            </p:cNvPr>
            <p:cNvSpPr/>
            <p:nvPr/>
          </p:nvSpPr>
          <p:spPr>
            <a:xfrm>
              <a:off x="661706889" y="2438871"/>
              <a:ext cx="8645" cy="252071"/>
            </a:xfrm>
            <a:custGeom>
              <a:avLst/>
              <a:gdLst>
                <a:gd name="connsiteX0" fmla="*/ 76330 w 8645"/>
                <a:gd name="connsiteY0" fmla="*/ 252235 h 252071"/>
                <a:gd name="connsiteX1" fmla="*/ 76330 w 8645"/>
                <a:gd name="connsiteY1" fmla="*/ 164 h 252071"/>
              </a:gdLst>
              <a:ahLst/>
              <a:cxnLst>
                <a:cxn ang="0">
                  <a:pos x="connsiteX0" y="connsiteY0"/>
                </a:cxn>
                <a:cxn ang="0">
                  <a:pos x="connsiteX1" y="connsiteY1"/>
                </a:cxn>
              </a:cxnLst>
              <a:rect l="l" t="t" r="r" b="b"/>
              <a:pathLst>
                <a:path w="8645" h="252071">
                  <a:moveTo>
                    <a:pt x="76330" y="252235"/>
                  </a:moveTo>
                  <a:lnTo>
                    <a:pt x="7633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28" name="Freeform 927">
              <a:extLst>
                <a:ext uri="{FF2B5EF4-FFF2-40B4-BE49-F238E27FC236}">
                  <a16:creationId xmlns:a16="http://schemas.microsoft.com/office/drawing/2014/main" id="{EF98BF37-7972-7840-89EF-E41C880E64D2}"/>
                </a:ext>
              </a:extLst>
            </p:cNvPr>
            <p:cNvSpPr/>
            <p:nvPr/>
          </p:nvSpPr>
          <p:spPr>
            <a:xfrm>
              <a:off x="662564561" y="2438871"/>
              <a:ext cx="8645" cy="252071"/>
            </a:xfrm>
            <a:custGeom>
              <a:avLst/>
              <a:gdLst>
                <a:gd name="connsiteX0" fmla="*/ 76429 w 8645"/>
                <a:gd name="connsiteY0" fmla="*/ 252235 h 252071"/>
                <a:gd name="connsiteX1" fmla="*/ 76429 w 8645"/>
                <a:gd name="connsiteY1" fmla="*/ 164 h 252071"/>
              </a:gdLst>
              <a:ahLst/>
              <a:cxnLst>
                <a:cxn ang="0">
                  <a:pos x="connsiteX0" y="connsiteY0"/>
                </a:cxn>
                <a:cxn ang="0">
                  <a:pos x="connsiteX1" y="connsiteY1"/>
                </a:cxn>
              </a:cxnLst>
              <a:rect l="l" t="t" r="r" b="b"/>
              <a:pathLst>
                <a:path w="8645" h="252071">
                  <a:moveTo>
                    <a:pt x="76429" y="252235"/>
                  </a:moveTo>
                  <a:lnTo>
                    <a:pt x="7642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29" name="Freeform 928">
              <a:extLst>
                <a:ext uri="{FF2B5EF4-FFF2-40B4-BE49-F238E27FC236}">
                  <a16:creationId xmlns:a16="http://schemas.microsoft.com/office/drawing/2014/main" id="{1CAA5519-BB95-2D4F-A7A5-4C31F4713A5C}"/>
                </a:ext>
              </a:extLst>
            </p:cNvPr>
            <p:cNvSpPr/>
            <p:nvPr/>
          </p:nvSpPr>
          <p:spPr>
            <a:xfrm>
              <a:off x="663422233" y="2438871"/>
              <a:ext cx="8645" cy="252071"/>
            </a:xfrm>
            <a:custGeom>
              <a:avLst/>
              <a:gdLst>
                <a:gd name="connsiteX0" fmla="*/ 76528 w 8645"/>
                <a:gd name="connsiteY0" fmla="*/ 252235 h 252071"/>
                <a:gd name="connsiteX1" fmla="*/ 76528 w 8645"/>
                <a:gd name="connsiteY1" fmla="*/ 164 h 252071"/>
              </a:gdLst>
              <a:ahLst/>
              <a:cxnLst>
                <a:cxn ang="0">
                  <a:pos x="connsiteX0" y="connsiteY0"/>
                </a:cxn>
                <a:cxn ang="0">
                  <a:pos x="connsiteX1" y="connsiteY1"/>
                </a:cxn>
              </a:cxnLst>
              <a:rect l="l" t="t" r="r" b="b"/>
              <a:pathLst>
                <a:path w="8645" h="252071">
                  <a:moveTo>
                    <a:pt x="76528" y="252235"/>
                  </a:moveTo>
                  <a:lnTo>
                    <a:pt x="7652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30" name="Freeform 929">
              <a:extLst>
                <a:ext uri="{FF2B5EF4-FFF2-40B4-BE49-F238E27FC236}">
                  <a16:creationId xmlns:a16="http://schemas.microsoft.com/office/drawing/2014/main" id="{ADA6FB8D-6515-FC4E-B70D-7BF85B8AF244}"/>
                </a:ext>
              </a:extLst>
            </p:cNvPr>
            <p:cNvSpPr/>
            <p:nvPr/>
          </p:nvSpPr>
          <p:spPr>
            <a:xfrm>
              <a:off x="664279905" y="2438871"/>
              <a:ext cx="8645" cy="252071"/>
            </a:xfrm>
            <a:custGeom>
              <a:avLst/>
              <a:gdLst>
                <a:gd name="connsiteX0" fmla="*/ 76627 w 8645"/>
                <a:gd name="connsiteY0" fmla="*/ 252235 h 252071"/>
                <a:gd name="connsiteX1" fmla="*/ 76627 w 8645"/>
                <a:gd name="connsiteY1" fmla="*/ 164 h 252071"/>
              </a:gdLst>
              <a:ahLst/>
              <a:cxnLst>
                <a:cxn ang="0">
                  <a:pos x="connsiteX0" y="connsiteY0"/>
                </a:cxn>
                <a:cxn ang="0">
                  <a:pos x="connsiteX1" y="connsiteY1"/>
                </a:cxn>
              </a:cxnLst>
              <a:rect l="l" t="t" r="r" b="b"/>
              <a:pathLst>
                <a:path w="8645" h="252071">
                  <a:moveTo>
                    <a:pt x="76627" y="252235"/>
                  </a:moveTo>
                  <a:lnTo>
                    <a:pt x="7662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31" name="Freeform 930">
              <a:extLst>
                <a:ext uri="{FF2B5EF4-FFF2-40B4-BE49-F238E27FC236}">
                  <a16:creationId xmlns:a16="http://schemas.microsoft.com/office/drawing/2014/main" id="{E1E060F3-8871-C641-A419-9CFF09288FF8}"/>
                </a:ext>
              </a:extLst>
            </p:cNvPr>
            <p:cNvSpPr/>
            <p:nvPr/>
          </p:nvSpPr>
          <p:spPr>
            <a:xfrm>
              <a:off x="665137577" y="2438871"/>
              <a:ext cx="8645" cy="252071"/>
            </a:xfrm>
            <a:custGeom>
              <a:avLst/>
              <a:gdLst>
                <a:gd name="connsiteX0" fmla="*/ 76726 w 8645"/>
                <a:gd name="connsiteY0" fmla="*/ 252235 h 252071"/>
                <a:gd name="connsiteX1" fmla="*/ 76726 w 8645"/>
                <a:gd name="connsiteY1" fmla="*/ 164 h 252071"/>
              </a:gdLst>
              <a:ahLst/>
              <a:cxnLst>
                <a:cxn ang="0">
                  <a:pos x="connsiteX0" y="connsiteY0"/>
                </a:cxn>
                <a:cxn ang="0">
                  <a:pos x="connsiteX1" y="connsiteY1"/>
                </a:cxn>
              </a:cxnLst>
              <a:rect l="l" t="t" r="r" b="b"/>
              <a:pathLst>
                <a:path w="8645" h="252071">
                  <a:moveTo>
                    <a:pt x="76726" y="252235"/>
                  </a:moveTo>
                  <a:lnTo>
                    <a:pt x="7672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32" name="Freeform 931">
              <a:extLst>
                <a:ext uri="{FF2B5EF4-FFF2-40B4-BE49-F238E27FC236}">
                  <a16:creationId xmlns:a16="http://schemas.microsoft.com/office/drawing/2014/main" id="{AAEF30AD-D6E9-4E4C-8168-9D94C1B76C3A}"/>
                </a:ext>
              </a:extLst>
            </p:cNvPr>
            <p:cNvSpPr/>
            <p:nvPr/>
          </p:nvSpPr>
          <p:spPr>
            <a:xfrm>
              <a:off x="665995249" y="2438871"/>
              <a:ext cx="8645" cy="252071"/>
            </a:xfrm>
            <a:custGeom>
              <a:avLst/>
              <a:gdLst>
                <a:gd name="connsiteX0" fmla="*/ 76826 w 8645"/>
                <a:gd name="connsiteY0" fmla="*/ 252235 h 252071"/>
                <a:gd name="connsiteX1" fmla="*/ 76826 w 8645"/>
                <a:gd name="connsiteY1" fmla="*/ 164 h 252071"/>
              </a:gdLst>
              <a:ahLst/>
              <a:cxnLst>
                <a:cxn ang="0">
                  <a:pos x="connsiteX0" y="connsiteY0"/>
                </a:cxn>
                <a:cxn ang="0">
                  <a:pos x="connsiteX1" y="connsiteY1"/>
                </a:cxn>
              </a:cxnLst>
              <a:rect l="l" t="t" r="r" b="b"/>
              <a:pathLst>
                <a:path w="8645" h="252071">
                  <a:moveTo>
                    <a:pt x="76826" y="252235"/>
                  </a:moveTo>
                  <a:lnTo>
                    <a:pt x="7682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33" name="Freeform 932">
              <a:extLst>
                <a:ext uri="{FF2B5EF4-FFF2-40B4-BE49-F238E27FC236}">
                  <a16:creationId xmlns:a16="http://schemas.microsoft.com/office/drawing/2014/main" id="{15595BF7-84F9-EB4D-AF27-8FF78AAB9D5D}"/>
                </a:ext>
              </a:extLst>
            </p:cNvPr>
            <p:cNvSpPr/>
            <p:nvPr/>
          </p:nvSpPr>
          <p:spPr>
            <a:xfrm>
              <a:off x="666852920" y="2438871"/>
              <a:ext cx="8645" cy="252071"/>
            </a:xfrm>
            <a:custGeom>
              <a:avLst/>
              <a:gdLst>
                <a:gd name="connsiteX0" fmla="*/ 76925 w 8645"/>
                <a:gd name="connsiteY0" fmla="*/ 252235 h 252071"/>
                <a:gd name="connsiteX1" fmla="*/ 76925 w 8645"/>
                <a:gd name="connsiteY1" fmla="*/ 164 h 252071"/>
              </a:gdLst>
              <a:ahLst/>
              <a:cxnLst>
                <a:cxn ang="0">
                  <a:pos x="connsiteX0" y="connsiteY0"/>
                </a:cxn>
                <a:cxn ang="0">
                  <a:pos x="connsiteX1" y="connsiteY1"/>
                </a:cxn>
              </a:cxnLst>
              <a:rect l="l" t="t" r="r" b="b"/>
              <a:pathLst>
                <a:path w="8645" h="252071">
                  <a:moveTo>
                    <a:pt x="76925" y="252235"/>
                  </a:moveTo>
                  <a:lnTo>
                    <a:pt x="7692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34" name="Freeform 933">
              <a:extLst>
                <a:ext uri="{FF2B5EF4-FFF2-40B4-BE49-F238E27FC236}">
                  <a16:creationId xmlns:a16="http://schemas.microsoft.com/office/drawing/2014/main" id="{8317AD47-CD68-E64C-830D-2C961DC5E821}"/>
                </a:ext>
              </a:extLst>
            </p:cNvPr>
            <p:cNvSpPr/>
            <p:nvPr/>
          </p:nvSpPr>
          <p:spPr>
            <a:xfrm>
              <a:off x="667710592" y="2438871"/>
              <a:ext cx="8645" cy="252071"/>
            </a:xfrm>
            <a:custGeom>
              <a:avLst/>
              <a:gdLst>
                <a:gd name="connsiteX0" fmla="*/ 77024 w 8645"/>
                <a:gd name="connsiteY0" fmla="*/ 252235 h 252071"/>
                <a:gd name="connsiteX1" fmla="*/ 77024 w 8645"/>
                <a:gd name="connsiteY1" fmla="*/ 164 h 252071"/>
              </a:gdLst>
              <a:ahLst/>
              <a:cxnLst>
                <a:cxn ang="0">
                  <a:pos x="connsiteX0" y="connsiteY0"/>
                </a:cxn>
                <a:cxn ang="0">
                  <a:pos x="connsiteX1" y="connsiteY1"/>
                </a:cxn>
              </a:cxnLst>
              <a:rect l="l" t="t" r="r" b="b"/>
              <a:pathLst>
                <a:path w="8645" h="252071">
                  <a:moveTo>
                    <a:pt x="77024" y="252235"/>
                  </a:moveTo>
                  <a:lnTo>
                    <a:pt x="7702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35" name="Freeform 934">
              <a:extLst>
                <a:ext uri="{FF2B5EF4-FFF2-40B4-BE49-F238E27FC236}">
                  <a16:creationId xmlns:a16="http://schemas.microsoft.com/office/drawing/2014/main" id="{C123EB1A-9116-0040-95CA-D38E76595CA2}"/>
                </a:ext>
              </a:extLst>
            </p:cNvPr>
            <p:cNvSpPr/>
            <p:nvPr/>
          </p:nvSpPr>
          <p:spPr>
            <a:xfrm>
              <a:off x="668568264" y="2438871"/>
              <a:ext cx="8645" cy="252071"/>
            </a:xfrm>
            <a:custGeom>
              <a:avLst/>
              <a:gdLst>
                <a:gd name="connsiteX0" fmla="*/ 77123 w 8645"/>
                <a:gd name="connsiteY0" fmla="*/ 252235 h 252071"/>
                <a:gd name="connsiteX1" fmla="*/ 77123 w 8645"/>
                <a:gd name="connsiteY1" fmla="*/ 164 h 252071"/>
              </a:gdLst>
              <a:ahLst/>
              <a:cxnLst>
                <a:cxn ang="0">
                  <a:pos x="connsiteX0" y="connsiteY0"/>
                </a:cxn>
                <a:cxn ang="0">
                  <a:pos x="connsiteX1" y="connsiteY1"/>
                </a:cxn>
              </a:cxnLst>
              <a:rect l="l" t="t" r="r" b="b"/>
              <a:pathLst>
                <a:path w="8645" h="252071">
                  <a:moveTo>
                    <a:pt x="77123" y="252235"/>
                  </a:moveTo>
                  <a:lnTo>
                    <a:pt x="7712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36" name="Freeform 935">
              <a:extLst>
                <a:ext uri="{FF2B5EF4-FFF2-40B4-BE49-F238E27FC236}">
                  <a16:creationId xmlns:a16="http://schemas.microsoft.com/office/drawing/2014/main" id="{E76620E7-4923-4B41-B76F-4468CC3E723C}"/>
                </a:ext>
              </a:extLst>
            </p:cNvPr>
            <p:cNvSpPr/>
            <p:nvPr/>
          </p:nvSpPr>
          <p:spPr>
            <a:xfrm>
              <a:off x="669425936" y="2438871"/>
              <a:ext cx="8645" cy="252071"/>
            </a:xfrm>
            <a:custGeom>
              <a:avLst/>
              <a:gdLst>
                <a:gd name="connsiteX0" fmla="*/ 77222 w 8645"/>
                <a:gd name="connsiteY0" fmla="*/ 252235 h 252071"/>
                <a:gd name="connsiteX1" fmla="*/ 77222 w 8645"/>
                <a:gd name="connsiteY1" fmla="*/ 164 h 252071"/>
              </a:gdLst>
              <a:ahLst/>
              <a:cxnLst>
                <a:cxn ang="0">
                  <a:pos x="connsiteX0" y="connsiteY0"/>
                </a:cxn>
                <a:cxn ang="0">
                  <a:pos x="connsiteX1" y="connsiteY1"/>
                </a:cxn>
              </a:cxnLst>
              <a:rect l="l" t="t" r="r" b="b"/>
              <a:pathLst>
                <a:path w="8645" h="252071">
                  <a:moveTo>
                    <a:pt x="77222" y="252235"/>
                  </a:moveTo>
                  <a:lnTo>
                    <a:pt x="7722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37" name="Freeform 936">
              <a:extLst>
                <a:ext uri="{FF2B5EF4-FFF2-40B4-BE49-F238E27FC236}">
                  <a16:creationId xmlns:a16="http://schemas.microsoft.com/office/drawing/2014/main" id="{65BCFDEA-921D-AA44-A898-4851139CC81A}"/>
                </a:ext>
              </a:extLst>
            </p:cNvPr>
            <p:cNvSpPr/>
            <p:nvPr/>
          </p:nvSpPr>
          <p:spPr>
            <a:xfrm>
              <a:off x="670283608" y="2438871"/>
              <a:ext cx="8645" cy="252071"/>
            </a:xfrm>
            <a:custGeom>
              <a:avLst/>
              <a:gdLst>
                <a:gd name="connsiteX0" fmla="*/ 77322 w 8645"/>
                <a:gd name="connsiteY0" fmla="*/ 252235 h 252071"/>
                <a:gd name="connsiteX1" fmla="*/ 77322 w 8645"/>
                <a:gd name="connsiteY1" fmla="*/ 164 h 252071"/>
              </a:gdLst>
              <a:ahLst/>
              <a:cxnLst>
                <a:cxn ang="0">
                  <a:pos x="connsiteX0" y="connsiteY0"/>
                </a:cxn>
                <a:cxn ang="0">
                  <a:pos x="connsiteX1" y="connsiteY1"/>
                </a:cxn>
              </a:cxnLst>
              <a:rect l="l" t="t" r="r" b="b"/>
              <a:pathLst>
                <a:path w="8645" h="252071">
                  <a:moveTo>
                    <a:pt x="77322" y="252235"/>
                  </a:moveTo>
                  <a:lnTo>
                    <a:pt x="7732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38" name="Freeform 937">
              <a:extLst>
                <a:ext uri="{FF2B5EF4-FFF2-40B4-BE49-F238E27FC236}">
                  <a16:creationId xmlns:a16="http://schemas.microsoft.com/office/drawing/2014/main" id="{ED3289B2-6F94-C345-B004-E0F4F42944F3}"/>
                </a:ext>
              </a:extLst>
            </p:cNvPr>
            <p:cNvSpPr/>
            <p:nvPr/>
          </p:nvSpPr>
          <p:spPr>
            <a:xfrm>
              <a:off x="671141280" y="2438871"/>
              <a:ext cx="8645" cy="252071"/>
            </a:xfrm>
            <a:custGeom>
              <a:avLst/>
              <a:gdLst>
                <a:gd name="connsiteX0" fmla="*/ 77421 w 8645"/>
                <a:gd name="connsiteY0" fmla="*/ 252235 h 252071"/>
                <a:gd name="connsiteX1" fmla="*/ 77421 w 8645"/>
                <a:gd name="connsiteY1" fmla="*/ 164 h 252071"/>
              </a:gdLst>
              <a:ahLst/>
              <a:cxnLst>
                <a:cxn ang="0">
                  <a:pos x="connsiteX0" y="connsiteY0"/>
                </a:cxn>
                <a:cxn ang="0">
                  <a:pos x="connsiteX1" y="connsiteY1"/>
                </a:cxn>
              </a:cxnLst>
              <a:rect l="l" t="t" r="r" b="b"/>
              <a:pathLst>
                <a:path w="8645" h="252071">
                  <a:moveTo>
                    <a:pt x="77421" y="252235"/>
                  </a:moveTo>
                  <a:lnTo>
                    <a:pt x="7742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39" name="Freeform 938">
              <a:extLst>
                <a:ext uri="{FF2B5EF4-FFF2-40B4-BE49-F238E27FC236}">
                  <a16:creationId xmlns:a16="http://schemas.microsoft.com/office/drawing/2014/main" id="{A9A8345A-F377-DC44-9449-66AEC5FA60A7}"/>
                </a:ext>
              </a:extLst>
            </p:cNvPr>
            <p:cNvSpPr/>
            <p:nvPr/>
          </p:nvSpPr>
          <p:spPr>
            <a:xfrm>
              <a:off x="671998952" y="2438871"/>
              <a:ext cx="8645" cy="252071"/>
            </a:xfrm>
            <a:custGeom>
              <a:avLst/>
              <a:gdLst>
                <a:gd name="connsiteX0" fmla="*/ 77520 w 8645"/>
                <a:gd name="connsiteY0" fmla="*/ 252235 h 252071"/>
                <a:gd name="connsiteX1" fmla="*/ 77520 w 8645"/>
                <a:gd name="connsiteY1" fmla="*/ 164 h 252071"/>
              </a:gdLst>
              <a:ahLst/>
              <a:cxnLst>
                <a:cxn ang="0">
                  <a:pos x="connsiteX0" y="connsiteY0"/>
                </a:cxn>
                <a:cxn ang="0">
                  <a:pos x="connsiteX1" y="connsiteY1"/>
                </a:cxn>
              </a:cxnLst>
              <a:rect l="l" t="t" r="r" b="b"/>
              <a:pathLst>
                <a:path w="8645" h="252071">
                  <a:moveTo>
                    <a:pt x="77520" y="252235"/>
                  </a:moveTo>
                  <a:lnTo>
                    <a:pt x="7752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40" name="Freeform 939">
              <a:extLst>
                <a:ext uri="{FF2B5EF4-FFF2-40B4-BE49-F238E27FC236}">
                  <a16:creationId xmlns:a16="http://schemas.microsoft.com/office/drawing/2014/main" id="{1FD5F624-16AC-0F4A-B421-9344A3886DB1}"/>
                </a:ext>
              </a:extLst>
            </p:cNvPr>
            <p:cNvSpPr/>
            <p:nvPr/>
          </p:nvSpPr>
          <p:spPr>
            <a:xfrm>
              <a:off x="672856624" y="2438871"/>
              <a:ext cx="8645" cy="252071"/>
            </a:xfrm>
            <a:custGeom>
              <a:avLst/>
              <a:gdLst>
                <a:gd name="connsiteX0" fmla="*/ 77619 w 8645"/>
                <a:gd name="connsiteY0" fmla="*/ 252235 h 252071"/>
                <a:gd name="connsiteX1" fmla="*/ 77619 w 8645"/>
                <a:gd name="connsiteY1" fmla="*/ 164 h 252071"/>
              </a:gdLst>
              <a:ahLst/>
              <a:cxnLst>
                <a:cxn ang="0">
                  <a:pos x="connsiteX0" y="connsiteY0"/>
                </a:cxn>
                <a:cxn ang="0">
                  <a:pos x="connsiteX1" y="connsiteY1"/>
                </a:cxn>
              </a:cxnLst>
              <a:rect l="l" t="t" r="r" b="b"/>
              <a:pathLst>
                <a:path w="8645" h="252071">
                  <a:moveTo>
                    <a:pt x="77619" y="252235"/>
                  </a:moveTo>
                  <a:lnTo>
                    <a:pt x="7761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41" name="Freeform 940">
              <a:extLst>
                <a:ext uri="{FF2B5EF4-FFF2-40B4-BE49-F238E27FC236}">
                  <a16:creationId xmlns:a16="http://schemas.microsoft.com/office/drawing/2014/main" id="{FB568AC2-2D8A-C046-B46A-324864E36708}"/>
                </a:ext>
              </a:extLst>
            </p:cNvPr>
            <p:cNvSpPr/>
            <p:nvPr/>
          </p:nvSpPr>
          <p:spPr>
            <a:xfrm>
              <a:off x="673714296" y="2438871"/>
              <a:ext cx="8645" cy="252071"/>
            </a:xfrm>
            <a:custGeom>
              <a:avLst/>
              <a:gdLst>
                <a:gd name="connsiteX0" fmla="*/ 77718 w 8645"/>
                <a:gd name="connsiteY0" fmla="*/ 252235 h 252071"/>
                <a:gd name="connsiteX1" fmla="*/ 77718 w 8645"/>
                <a:gd name="connsiteY1" fmla="*/ 164 h 252071"/>
              </a:gdLst>
              <a:ahLst/>
              <a:cxnLst>
                <a:cxn ang="0">
                  <a:pos x="connsiteX0" y="connsiteY0"/>
                </a:cxn>
                <a:cxn ang="0">
                  <a:pos x="connsiteX1" y="connsiteY1"/>
                </a:cxn>
              </a:cxnLst>
              <a:rect l="l" t="t" r="r" b="b"/>
              <a:pathLst>
                <a:path w="8645" h="252071">
                  <a:moveTo>
                    <a:pt x="77718" y="252235"/>
                  </a:moveTo>
                  <a:lnTo>
                    <a:pt x="7771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42" name="Freeform 941">
              <a:extLst>
                <a:ext uri="{FF2B5EF4-FFF2-40B4-BE49-F238E27FC236}">
                  <a16:creationId xmlns:a16="http://schemas.microsoft.com/office/drawing/2014/main" id="{4703747C-D7B2-784C-9681-7B5F2F31A931}"/>
                </a:ext>
              </a:extLst>
            </p:cNvPr>
            <p:cNvSpPr/>
            <p:nvPr/>
          </p:nvSpPr>
          <p:spPr>
            <a:xfrm>
              <a:off x="674571968" y="2438871"/>
              <a:ext cx="8645" cy="252071"/>
            </a:xfrm>
            <a:custGeom>
              <a:avLst/>
              <a:gdLst>
                <a:gd name="connsiteX0" fmla="*/ 77818 w 8645"/>
                <a:gd name="connsiteY0" fmla="*/ 252235 h 252071"/>
                <a:gd name="connsiteX1" fmla="*/ 77818 w 8645"/>
                <a:gd name="connsiteY1" fmla="*/ 164 h 252071"/>
              </a:gdLst>
              <a:ahLst/>
              <a:cxnLst>
                <a:cxn ang="0">
                  <a:pos x="connsiteX0" y="connsiteY0"/>
                </a:cxn>
                <a:cxn ang="0">
                  <a:pos x="connsiteX1" y="connsiteY1"/>
                </a:cxn>
              </a:cxnLst>
              <a:rect l="l" t="t" r="r" b="b"/>
              <a:pathLst>
                <a:path w="8645" h="252071">
                  <a:moveTo>
                    <a:pt x="77818" y="252235"/>
                  </a:moveTo>
                  <a:lnTo>
                    <a:pt x="7781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43" name="Freeform 942">
              <a:extLst>
                <a:ext uri="{FF2B5EF4-FFF2-40B4-BE49-F238E27FC236}">
                  <a16:creationId xmlns:a16="http://schemas.microsoft.com/office/drawing/2014/main" id="{11DCB13E-76FA-524D-9419-9A7F68B40129}"/>
                </a:ext>
              </a:extLst>
            </p:cNvPr>
            <p:cNvSpPr/>
            <p:nvPr/>
          </p:nvSpPr>
          <p:spPr>
            <a:xfrm>
              <a:off x="675429640" y="2438871"/>
              <a:ext cx="8645" cy="252071"/>
            </a:xfrm>
            <a:custGeom>
              <a:avLst/>
              <a:gdLst>
                <a:gd name="connsiteX0" fmla="*/ 77917 w 8645"/>
                <a:gd name="connsiteY0" fmla="*/ 252235 h 252071"/>
                <a:gd name="connsiteX1" fmla="*/ 77917 w 8645"/>
                <a:gd name="connsiteY1" fmla="*/ 164 h 252071"/>
              </a:gdLst>
              <a:ahLst/>
              <a:cxnLst>
                <a:cxn ang="0">
                  <a:pos x="connsiteX0" y="connsiteY0"/>
                </a:cxn>
                <a:cxn ang="0">
                  <a:pos x="connsiteX1" y="connsiteY1"/>
                </a:cxn>
              </a:cxnLst>
              <a:rect l="l" t="t" r="r" b="b"/>
              <a:pathLst>
                <a:path w="8645" h="252071">
                  <a:moveTo>
                    <a:pt x="77917" y="252235"/>
                  </a:moveTo>
                  <a:lnTo>
                    <a:pt x="7791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44" name="Freeform 943">
              <a:extLst>
                <a:ext uri="{FF2B5EF4-FFF2-40B4-BE49-F238E27FC236}">
                  <a16:creationId xmlns:a16="http://schemas.microsoft.com/office/drawing/2014/main" id="{4FC6FBD6-385B-974D-9556-36869F4B9169}"/>
                </a:ext>
              </a:extLst>
            </p:cNvPr>
            <p:cNvSpPr/>
            <p:nvPr/>
          </p:nvSpPr>
          <p:spPr>
            <a:xfrm>
              <a:off x="676287312" y="2438871"/>
              <a:ext cx="8645" cy="252071"/>
            </a:xfrm>
            <a:custGeom>
              <a:avLst/>
              <a:gdLst>
                <a:gd name="connsiteX0" fmla="*/ 78016 w 8645"/>
                <a:gd name="connsiteY0" fmla="*/ 252235 h 252071"/>
                <a:gd name="connsiteX1" fmla="*/ 78016 w 8645"/>
                <a:gd name="connsiteY1" fmla="*/ 164 h 252071"/>
              </a:gdLst>
              <a:ahLst/>
              <a:cxnLst>
                <a:cxn ang="0">
                  <a:pos x="connsiteX0" y="connsiteY0"/>
                </a:cxn>
                <a:cxn ang="0">
                  <a:pos x="connsiteX1" y="connsiteY1"/>
                </a:cxn>
              </a:cxnLst>
              <a:rect l="l" t="t" r="r" b="b"/>
              <a:pathLst>
                <a:path w="8645" h="252071">
                  <a:moveTo>
                    <a:pt x="78016" y="252235"/>
                  </a:moveTo>
                  <a:lnTo>
                    <a:pt x="7801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45" name="Freeform 944">
              <a:extLst>
                <a:ext uri="{FF2B5EF4-FFF2-40B4-BE49-F238E27FC236}">
                  <a16:creationId xmlns:a16="http://schemas.microsoft.com/office/drawing/2014/main" id="{BE6EF49F-2770-3347-A58E-C1AFFFA8E95B}"/>
                </a:ext>
              </a:extLst>
            </p:cNvPr>
            <p:cNvSpPr/>
            <p:nvPr/>
          </p:nvSpPr>
          <p:spPr>
            <a:xfrm>
              <a:off x="677144984" y="2438871"/>
              <a:ext cx="8645" cy="252071"/>
            </a:xfrm>
            <a:custGeom>
              <a:avLst/>
              <a:gdLst>
                <a:gd name="connsiteX0" fmla="*/ 78115 w 8645"/>
                <a:gd name="connsiteY0" fmla="*/ 252235 h 252071"/>
                <a:gd name="connsiteX1" fmla="*/ 78115 w 8645"/>
                <a:gd name="connsiteY1" fmla="*/ 164 h 252071"/>
              </a:gdLst>
              <a:ahLst/>
              <a:cxnLst>
                <a:cxn ang="0">
                  <a:pos x="connsiteX0" y="connsiteY0"/>
                </a:cxn>
                <a:cxn ang="0">
                  <a:pos x="connsiteX1" y="connsiteY1"/>
                </a:cxn>
              </a:cxnLst>
              <a:rect l="l" t="t" r="r" b="b"/>
              <a:pathLst>
                <a:path w="8645" h="252071">
                  <a:moveTo>
                    <a:pt x="78115" y="252235"/>
                  </a:moveTo>
                  <a:lnTo>
                    <a:pt x="7811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46" name="Freeform 945">
              <a:extLst>
                <a:ext uri="{FF2B5EF4-FFF2-40B4-BE49-F238E27FC236}">
                  <a16:creationId xmlns:a16="http://schemas.microsoft.com/office/drawing/2014/main" id="{ED8635DB-704D-434C-908A-3FD1079E14D7}"/>
                </a:ext>
              </a:extLst>
            </p:cNvPr>
            <p:cNvSpPr/>
            <p:nvPr/>
          </p:nvSpPr>
          <p:spPr>
            <a:xfrm>
              <a:off x="678002655" y="2438871"/>
              <a:ext cx="8645" cy="252071"/>
            </a:xfrm>
            <a:custGeom>
              <a:avLst/>
              <a:gdLst>
                <a:gd name="connsiteX0" fmla="*/ 78214 w 8645"/>
                <a:gd name="connsiteY0" fmla="*/ 252235 h 252071"/>
                <a:gd name="connsiteX1" fmla="*/ 78214 w 8645"/>
                <a:gd name="connsiteY1" fmla="*/ 164 h 252071"/>
              </a:gdLst>
              <a:ahLst/>
              <a:cxnLst>
                <a:cxn ang="0">
                  <a:pos x="connsiteX0" y="connsiteY0"/>
                </a:cxn>
                <a:cxn ang="0">
                  <a:pos x="connsiteX1" y="connsiteY1"/>
                </a:cxn>
              </a:cxnLst>
              <a:rect l="l" t="t" r="r" b="b"/>
              <a:pathLst>
                <a:path w="8645" h="252071">
                  <a:moveTo>
                    <a:pt x="78214" y="252235"/>
                  </a:moveTo>
                  <a:lnTo>
                    <a:pt x="7821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47" name="Freeform 946">
              <a:extLst>
                <a:ext uri="{FF2B5EF4-FFF2-40B4-BE49-F238E27FC236}">
                  <a16:creationId xmlns:a16="http://schemas.microsoft.com/office/drawing/2014/main" id="{9AABC4F6-DBC1-4344-B8C2-9F59B3D46217}"/>
                </a:ext>
              </a:extLst>
            </p:cNvPr>
            <p:cNvSpPr/>
            <p:nvPr/>
          </p:nvSpPr>
          <p:spPr>
            <a:xfrm>
              <a:off x="678860327" y="2438871"/>
              <a:ext cx="8645" cy="252071"/>
            </a:xfrm>
            <a:custGeom>
              <a:avLst/>
              <a:gdLst>
                <a:gd name="connsiteX0" fmla="*/ 78314 w 8645"/>
                <a:gd name="connsiteY0" fmla="*/ 252235 h 252071"/>
                <a:gd name="connsiteX1" fmla="*/ 78314 w 8645"/>
                <a:gd name="connsiteY1" fmla="*/ 164 h 252071"/>
              </a:gdLst>
              <a:ahLst/>
              <a:cxnLst>
                <a:cxn ang="0">
                  <a:pos x="connsiteX0" y="connsiteY0"/>
                </a:cxn>
                <a:cxn ang="0">
                  <a:pos x="connsiteX1" y="connsiteY1"/>
                </a:cxn>
              </a:cxnLst>
              <a:rect l="l" t="t" r="r" b="b"/>
              <a:pathLst>
                <a:path w="8645" h="252071">
                  <a:moveTo>
                    <a:pt x="78314" y="252235"/>
                  </a:moveTo>
                  <a:lnTo>
                    <a:pt x="7831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48" name="Freeform 947">
              <a:extLst>
                <a:ext uri="{FF2B5EF4-FFF2-40B4-BE49-F238E27FC236}">
                  <a16:creationId xmlns:a16="http://schemas.microsoft.com/office/drawing/2014/main" id="{5445062B-5803-F549-9CC2-EC262FC9B029}"/>
                </a:ext>
              </a:extLst>
            </p:cNvPr>
            <p:cNvSpPr/>
            <p:nvPr/>
          </p:nvSpPr>
          <p:spPr>
            <a:xfrm>
              <a:off x="679717999" y="2438871"/>
              <a:ext cx="8645" cy="252071"/>
            </a:xfrm>
            <a:custGeom>
              <a:avLst/>
              <a:gdLst>
                <a:gd name="connsiteX0" fmla="*/ 78413 w 8645"/>
                <a:gd name="connsiteY0" fmla="*/ 252235 h 252071"/>
                <a:gd name="connsiteX1" fmla="*/ 78413 w 8645"/>
                <a:gd name="connsiteY1" fmla="*/ 164 h 252071"/>
              </a:gdLst>
              <a:ahLst/>
              <a:cxnLst>
                <a:cxn ang="0">
                  <a:pos x="connsiteX0" y="connsiteY0"/>
                </a:cxn>
                <a:cxn ang="0">
                  <a:pos x="connsiteX1" y="connsiteY1"/>
                </a:cxn>
              </a:cxnLst>
              <a:rect l="l" t="t" r="r" b="b"/>
              <a:pathLst>
                <a:path w="8645" h="252071">
                  <a:moveTo>
                    <a:pt x="78413" y="252235"/>
                  </a:moveTo>
                  <a:lnTo>
                    <a:pt x="7841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49" name="Freeform 948">
              <a:extLst>
                <a:ext uri="{FF2B5EF4-FFF2-40B4-BE49-F238E27FC236}">
                  <a16:creationId xmlns:a16="http://schemas.microsoft.com/office/drawing/2014/main" id="{53BDF990-27B2-CC4E-BAC7-D82FF82F9E35}"/>
                </a:ext>
              </a:extLst>
            </p:cNvPr>
            <p:cNvSpPr/>
            <p:nvPr/>
          </p:nvSpPr>
          <p:spPr>
            <a:xfrm>
              <a:off x="680575671" y="2438871"/>
              <a:ext cx="8645" cy="252071"/>
            </a:xfrm>
            <a:custGeom>
              <a:avLst/>
              <a:gdLst>
                <a:gd name="connsiteX0" fmla="*/ 78512 w 8645"/>
                <a:gd name="connsiteY0" fmla="*/ 252235 h 252071"/>
                <a:gd name="connsiteX1" fmla="*/ 78512 w 8645"/>
                <a:gd name="connsiteY1" fmla="*/ 164 h 252071"/>
              </a:gdLst>
              <a:ahLst/>
              <a:cxnLst>
                <a:cxn ang="0">
                  <a:pos x="connsiteX0" y="connsiteY0"/>
                </a:cxn>
                <a:cxn ang="0">
                  <a:pos x="connsiteX1" y="connsiteY1"/>
                </a:cxn>
              </a:cxnLst>
              <a:rect l="l" t="t" r="r" b="b"/>
              <a:pathLst>
                <a:path w="8645" h="252071">
                  <a:moveTo>
                    <a:pt x="78512" y="252235"/>
                  </a:moveTo>
                  <a:lnTo>
                    <a:pt x="7851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50" name="Freeform 949">
              <a:extLst>
                <a:ext uri="{FF2B5EF4-FFF2-40B4-BE49-F238E27FC236}">
                  <a16:creationId xmlns:a16="http://schemas.microsoft.com/office/drawing/2014/main" id="{26B581C0-B851-C94F-9139-9EE4B788AEA3}"/>
                </a:ext>
              </a:extLst>
            </p:cNvPr>
            <p:cNvSpPr/>
            <p:nvPr/>
          </p:nvSpPr>
          <p:spPr>
            <a:xfrm>
              <a:off x="681433343" y="2438871"/>
              <a:ext cx="8645" cy="252071"/>
            </a:xfrm>
            <a:custGeom>
              <a:avLst/>
              <a:gdLst>
                <a:gd name="connsiteX0" fmla="*/ 78611 w 8645"/>
                <a:gd name="connsiteY0" fmla="*/ 252235 h 252071"/>
                <a:gd name="connsiteX1" fmla="*/ 78611 w 8645"/>
                <a:gd name="connsiteY1" fmla="*/ 164 h 252071"/>
              </a:gdLst>
              <a:ahLst/>
              <a:cxnLst>
                <a:cxn ang="0">
                  <a:pos x="connsiteX0" y="connsiteY0"/>
                </a:cxn>
                <a:cxn ang="0">
                  <a:pos x="connsiteX1" y="connsiteY1"/>
                </a:cxn>
              </a:cxnLst>
              <a:rect l="l" t="t" r="r" b="b"/>
              <a:pathLst>
                <a:path w="8645" h="252071">
                  <a:moveTo>
                    <a:pt x="78611" y="252235"/>
                  </a:moveTo>
                  <a:lnTo>
                    <a:pt x="7861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51" name="Freeform 950">
              <a:extLst>
                <a:ext uri="{FF2B5EF4-FFF2-40B4-BE49-F238E27FC236}">
                  <a16:creationId xmlns:a16="http://schemas.microsoft.com/office/drawing/2014/main" id="{638833BF-F81B-A742-A839-A1B783B9DB9F}"/>
                </a:ext>
              </a:extLst>
            </p:cNvPr>
            <p:cNvSpPr/>
            <p:nvPr/>
          </p:nvSpPr>
          <p:spPr>
            <a:xfrm>
              <a:off x="682291015" y="2438871"/>
              <a:ext cx="8645" cy="252071"/>
            </a:xfrm>
            <a:custGeom>
              <a:avLst/>
              <a:gdLst>
                <a:gd name="connsiteX0" fmla="*/ 78710 w 8645"/>
                <a:gd name="connsiteY0" fmla="*/ 252235 h 252071"/>
                <a:gd name="connsiteX1" fmla="*/ 78710 w 8645"/>
                <a:gd name="connsiteY1" fmla="*/ 164 h 252071"/>
              </a:gdLst>
              <a:ahLst/>
              <a:cxnLst>
                <a:cxn ang="0">
                  <a:pos x="connsiteX0" y="connsiteY0"/>
                </a:cxn>
                <a:cxn ang="0">
                  <a:pos x="connsiteX1" y="connsiteY1"/>
                </a:cxn>
              </a:cxnLst>
              <a:rect l="l" t="t" r="r" b="b"/>
              <a:pathLst>
                <a:path w="8645" h="252071">
                  <a:moveTo>
                    <a:pt x="78710" y="252235"/>
                  </a:moveTo>
                  <a:lnTo>
                    <a:pt x="7871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52" name="Freeform 951">
              <a:extLst>
                <a:ext uri="{FF2B5EF4-FFF2-40B4-BE49-F238E27FC236}">
                  <a16:creationId xmlns:a16="http://schemas.microsoft.com/office/drawing/2014/main" id="{55156CBF-3445-C34B-B8CE-08339879D0C6}"/>
                </a:ext>
              </a:extLst>
            </p:cNvPr>
            <p:cNvSpPr/>
            <p:nvPr/>
          </p:nvSpPr>
          <p:spPr>
            <a:xfrm>
              <a:off x="683148687" y="2438871"/>
              <a:ext cx="8645" cy="252071"/>
            </a:xfrm>
            <a:custGeom>
              <a:avLst/>
              <a:gdLst>
                <a:gd name="connsiteX0" fmla="*/ 78810 w 8645"/>
                <a:gd name="connsiteY0" fmla="*/ 252235 h 252071"/>
                <a:gd name="connsiteX1" fmla="*/ 78810 w 8645"/>
                <a:gd name="connsiteY1" fmla="*/ 164 h 252071"/>
              </a:gdLst>
              <a:ahLst/>
              <a:cxnLst>
                <a:cxn ang="0">
                  <a:pos x="connsiteX0" y="connsiteY0"/>
                </a:cxn>
                <a:cxn ang="0">
                  <a:pos x="connsiteX1" y="connsiteY1"/>
                </a:cxn>
              </a:cxnLst>
              <a:rect l="l" t="t" r="r" b="b"/>
              <a:pathLst>
                <a:path w="8645" h="252071">
                  <a:moveTo>
                    <a:pt x="78810" y="252235"/>
                  </a:moveTo>
                  <a:lnTo>
                    <a:pt x="7881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53" name="Freeform 952">
              <a:extLst>
                <a:ext uri="{FF2B5EF4-FFF2-40B4-BE49-F238E27FC236}">
                  <a16:creationId xmlns:a16="http://schemas.microsoft.com/office/drawing/2014/main" id="{DB7116CD-9242-714B-847E-33459437AB66}"/>
                </a:ext>
              </a:extLst>
            </p:cNvPr>
            <p:cNvSpPr/>
            <p:nvPr/>
          </p:nvSpPr>
          <p:spPr>
            <a:xfrm>
              <a:off x="684006359" y="2438871"/>
              <a:ext cx="8645" cy="252071"/>
            </a:xfrm>
            <a:custGeom>
              <a:avLst/>
              <a:gdLst>
                <a:gd name="connsiteX0" fmla="*/ 78909 w 8645"/>
                <a:gd name="connsiteY0" fmla="*/ 252235 h 252071"/>
                <a:gd name="connsiteX1" fmla="*/ 78909 w 8645"/>
                <a:gd name="connsiteY1" fmla="*/ 164 h 252071"/>
              </a:gdLst>
              <a:ahLst/>
              <a:cxnLst>
                <a:cxn ang="0">
                  <a:pos x="connsiteX0" y="connsiteY0"/>
                </a:cxn>
                <a:cxn ang="0">
                  <a:pos x="connsiteX1" y="connsiteY1"/>
                </a:cxn>
              </a:cxnLst>
              <a:rect l="l" t="t" r="r" b="b"/>
              <a:pathLst>
                <a:path w="8645" h="252071">
                  <a:moveTo>
                    <a:pt x="78909" y="252235"/>
                  </a:moveTo>
                  <a:lnTo>
                    <a:pt x="7890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54" name="Freeform 953">
              <a:extLst>
                <a:ext uri="{FF2B5EF4-FFF2-40B4-BE49-F238E27FC236}">
                  <a16:creationId xmlns:a16="http://schemas.microsoft.com/office/drawing/2014/main" id="{C4E0CAAC-9662-9B48-8AB5-05EC23CB8768}"/>
                </a:ext>
              </a:extLst>
            </p:cNvPr>
            <p:cNvSpPr/>
            <p:nvPr/>
          </p:nvSpPr>
          <p:spPr>
            <a:xfrm>
              <a:off x="684864031" y="2438871"/>
              <a:ext cx="8645" cy="252071"/>
            </a:xfrm>
            <a:custGeom>
              <a:avLst/>
              <a:gdLst>
                <a:gd name="connsiteX0" fmla="*/ 79008 w 8645"/>
                <a:gd name="connsiteY0" fmla="*/ 252235 h 252071"/>
                <a:gd name="connsiteX1" fmla="*/ 79008 w 8645"/>
                <a:gd name="connsiteY1" fmla="*/ 164 h 252071"/>
              </a:gdLst>
              <a:ahLst/>
              <a:cxnLst>
                <a:cxn ang="0">
                  <a:pos x="connsiteX0" y="connsiteY0"/>
                </a:cxn>
                <a:cxn ang="0">
                  <a:pos x="connsiteX1" y="connsiteY1"/>
                </a:cxn>
              </a:cxnLst>
              <a:rect l="l" t="t" r="r" b="b"/>
              <a:pathLst>
                <a:path w="8645" h="252071">
                  <a:moveTo>
                    <a:pt x="79008" y="252235"/>
                  </a:moveTo>
                  <a:lnTo>
                    <a:pt x="7900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55" name="Freeform 954">
              <a:extLst>
                <a:ext uri="{FF2B5EF4-FFF2-40B4-BE49-F238E27FC236}">
                  <a16:creationId xmlns:a16="http://schemas.microsoft.com/office/drawing/2014/main" id="{B92F437C-06B3-A347-B74F-5FE1FE850BA3}"/>
                </a:ext>
              </a:extLst>
            </p:cNvPr>
            <p:cNvSpPr/>
            <p:nvPr/>
          </p:nvSpPr>
          <p:spPr>
            <a:xfrm>
              <a:off x="685721703" y="2438871"/>
              <a:ext cx="8645" cy="252071"/>
            </a:xfrm>
            <a:custGeom>
              <a:avLst/>
              <a:gdLst>
                <a:gd name="connsiteX0" fmla="*/ 79107 w 8645"/>
                <a:gd name="connsiteY0" fmla="*/ 252235 h 252071"/>
                <a:gd name="connsiteX1" fmla="*/ 79107 w 8645"/>
                <a:gd name="connsiteY1" fmla="*/ 164 h 252071"/>
              </a:gdLst>
              <a:ahLst/>
              <a:cxnLst>
                <a:cxn ang="0">
                  <a:pos x="connsiteX0" y="connsiteY0"/>
                </a:cxn>
                <a:cxn ang="0">
                  <a:pos x="connsiteX1" y="connsiteY1"/>
                </a:cxn>
              </a:cxnLst>
              <a:rect l="l" t="t" r="r" b="b"/>
              <a:pathLst>
                <a:path w="8645" h="252071">
                  <a:moveTo>
                    <a:pt x="79107" y="252235"/>
                  </a:moveTo>
                  <a:lnTo>
                    <a:pt x="7910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56" name="Freeform 955">
              <a:extLst>
                <a:ext uri="{FF2B5EF4-FFF2-40B4-BE49-F238E27FC236}">
                  <a16:creationId xmlns:a16="http://schemas.microsoft.com/office/drawing/2014/main" id="{EB4881E0-B8CE-AF47-8FF0-290EED3671FC}"/>
                </a:ext>
              </a:extLst>
            </p:cNvPr>
            <p:cNvSpPr/>
            <p:nvPr/>
          </p:nvSpPr>
          <p:spPr>
            <a:xfrm>
              <a:off x="686579375" y="2438871"/>
              <a:ext cx="8645" cy="252071"/>
            </a:xfrm>
            <a:custGeom>
              <a:avLst/>
              <a:gdLst>
                <a:gd name="connsiteX0" fmla="*/ 79206 w 8645"/>
                <a:gd name="connsiteY0" fmla="*/ 252235 h 252071"/>
                <a:gd name="connsiteX1" fmla="*/ 79206 w 8645"/>
                <a:gd name="connsiteY1" fmla="*/ 164 h 252071"/>
              </a:gdLst>
              <a:ahLst/>
              <a:cxnLst>
                <a:cxn ang="0">
                  <a:pos x="connsiteX0" y="connsiteY0"/>
                </a:cxn>
                <a:cxn ang="0">
                  <a:pos x="connsiteX1" y="connsiteY1"/>
                </a:cxn>
              </a:cxnLst>
              <a:rect l="l" t="t" r="r" b="b"/>
              <a:pathLst>
                <a:path w="8645" h="252071">
                  <a:moveTo>
                    <a:pt x="79206" y="252235"/>
                  </a:moveTo>
                  <a:lnTo>
                    <a:pt x="7920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57" name="Freeform 956">
              <a:extLst>
                <a:ext uri="{FF2B5EF4-FFF2-40B4-BE49-F238E27FC236}">
                  <a16:creationId xmlns:a16="http://schemas.microsoft.com/office/drawing/2014/main" id="{68578CC2-D8BC-2E45-A7BE-285E7AD235CF}"/>
                </a:ext>
              </a:extLst>
            </p:cNvPr>
            <p:cNvSpPr/>
            <p:nvPr/>
          </p:nvSpPr>
          <p:spPr>
            <a:xfrm>
              <a:off x="687437047" y="2438871"/>
              <a:ext cx="8645" cy="252071"/>
            </a:xfrm>
            <a:custGeom>
              <a:avLst/>
              <a:gdLst>
                <a:gd name="connsiteX0" fmla="*/ 79306 w 8645"/>
                <a:gd name="connsiteY0" fmla="*/ 252235 h 252071"/>
                <a:gd name="connsiteX1" fmla="*/ 79306 w 8645"/>
                <a:gd name="connsiteY1" fmla="*/ 164 h 252071"/>
              </a:gdLst>
              <a:ahLst/>
              <a:cxnLst>
                <a:cxn ang="0">
                  <a:pos x="connsiteX0" y="connsiteY0"/>
                </a:cxn>
                <a:cxn ang="0">
                  <a:pos x="connsiteX1" y="connsiteY1"/>
                </a:cxn>
              </a:cxnLst>
              <a:rect l="l" t="t" r="r" b="b"/>
              <a:pathLst>
                <a:path w="8645" h="252071">
                  <a:moveTo>
                    <a:pt x="79306" y="252235"/>
                  </a:moveTo>
                  <a:lnTo>
                    <a:pt x="7930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58" name="Freeform 957">
              <a:extLst>
                <a:ext uri="{FF2B5EF4-FFF2-40B4-BE49-F238E27FC236}">
                  <a16:creationId xmlns:a16="http://schemas.microsoft.com/office/drawing/2014/main" id="{22941729-67EB-9441-8F65-3AF23DAF7197}"/>
                </a:ext>
              </a:extLst>
            </p:cNvPr>
            <p:cNvSpPr/>
            <p:nvPr/>
          </p:nvSpPr>
          <p:spPr>
            <a:xfrm>
              <a:off x="688294718" y="2438871"/>
              <a:ext cx="8645" cy="252071"/>
            </a:xfrm>
            <a:custGeom>
              <a:avLst/>
              <a:gdLst>
                <a:gd name="connsiteX0" fmla="*/ 79405 w 8645"/>
                <a:gd name="connsiteY0" fmla="*/ 252235 h 252071"/>
                <a:gd name="connsiteX1" fmla="*/ 79405 w 8645"/>
                <a:gd name="connsiteY1" fmla="*/ 164 h 252071"/>
              </a:gdLst>
              <a:ahLst/>
              <a:cxnLst>
                <a:cxn ang="0">
                  <a:pos x="connsiteX0" y="connsiteY0"/>
                </a:cxn>
                <a:cxn ang="0">
                  <a:pos x="connsiteX1" y="connsiteY1"/>
                </a:cxn>
              </a:cxnLst>
              <a:rect l="l" t="t" r="r" b="b"/>
              <a:pathLst>
                <a:path w="8645" h="252071">
                  <a:moveTo>
                    <a:pt x="79405" y="252235"/>
                  </a:moveTo>
                  <a:lnTo>
                    <a:pt x="7940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59" name="Freeform 958">
              <a:extLst>
                <a:ext uri="{FF2B5EF4-FFF2-40B4-BE49-F238E27FC236}">
                  <a16:creationId xmlns:a16="http://schemas.microsoft.com/office/drawing/2014/main" id="{C3938C20-9C01-8A46-B305-48F91F3176CA}"/>
                </a:ext>
              </a:extLst>
            </p:cNvPr>
            <p:cNvSpPr/>
            <p:nvPr/>
          </p:nvSpPr>
          <p:spPr>
            <a:xfrm>
              <a:off x="689152390" y="2438871"/>
              <a:ext cx="8645" cy="252071"/>
            </a:xfrm>
            <a:custGeom>
              <a:avLst/>
              <a:gdLst>
                <a:gd name="connsiteX0" fmla="*/ 79504 w 8645"/>
                <a:gd name="connsiteY0" fmla="*/ 252235 h 252071"/>
                <a:gd name="connsiteX1" fmla="*/ 79504 w 8645"/>
                <a:gd name="connsiteY1" fmla="*/ 164 h 252071"/>
              </a:gdLst>
              <a:ahLst/>
              <a:cxnLst>
                <a:cxn ang="0">
                  <a:pos x="connsiteX0" y="connsiteY0"/>
                </a:cxn>
                <a:cxn ang="0">
                  <a:pos x="connsiteX1" y="connsiteY1"/>
                </a:cxn>
              </a:cxnLst>
              <a:rect l="l" t="t" r="r" b="b"/>
              <a:pathLst>
                <a:path w="8645" h="252071">
                  <a:moveTo>
                    <a:pt x="79504" y="252235"/>
                  </a:moveTo>
                  <a:lnTo>
                    <a:pt x="7950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60" name="Freeform 959">
              <a:extLst>
                <a:ext uri="{FF2B5EF4-FFF2-40B4-BE49-F238E27FC236}">
                  <a16:creationId xmlns:a16="http://schemas.microsoft.com/office/drawing/2014/main" id="{570BFAF6-4EE9-CC45-8ED8-CA70AD4F74BC}"/>
                </a:ext>
              </a:extLst>
            </p:cNvPr>
            <p:cNvSpPr/>
            <p:nvPr/>
          </p:nvSpPr>
          <p:spPr>
            <a:xfrm>
              <a:off x="690010062" y="2438871"/>
              <a:ext cx="8645" cy="252071"/>
            </a:xfrm>
            <a:custGeom>
              <a:avLst/>
              <a:gdLst>
                <a:gd name="connsiteX0" fmla="*/ 79603 w 8645"/>
                <a:gd name="connsiteY0" fmla="*/ 252235 h 252071"/>
                <a:gd name="connsiteX1" fmla="*/ 79603 w 8645"/>
                <a:gd name="connsiteY1" fmla="*/ 164 h 252071"/>
              </a:gdLst>
              <a:ahLst/>
              <a:cxnLst>
                <a:cxn ang="0">
                  <a:pos x="connsiteX0" y="connsiteY0"/>
                </a:cxn>
                <a:cxn ang="0">
                  <a:pos x="connsiteX1" y="connsiteY1"/>
                </a:cxn>
              </a:cxnLst>
              <a:rect l="l" t="t" r="r" b="b"/>
              <a:pathLst>
                <a:path w="8645" h="252071">
                  <a:moveTo>
                    <a:pt x="79603" y="252235"/>
                  </a:moveTo>
                  <a:lnTo>
                    <a:pt x="7960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61" name="Freeform 960">
              <a:extLst>
                <a:ext uri="{FF2B5EF4-FFF2-40B4-BE49-F238E27FC236}">
                  <a16:creationId xmlns:a16="http://schemas.microsoft.com/office/drawing/2014/main" id="{D91B2BD3-DA25-D14C-82BD-B7561495293A}"/>
                </a:ext>
              </a:extLst>
            </p:cNvPr>
            <p:cNvSpPr/>
            <p:nvPr/>
          </p:nvSpPr>
          <p:spPr>
            <a:xfrm>
              <a:off x="690867734" y="2438871"/>
              <a:ext cx="8645" cy="252071"/>
            </a:xfrm>
            <a:custGeom>
              <a:avLst/>
              <a:gdLst>
                <a:gd name="connsiteX0" fmla="*/ 79702 w 8645"/>
                <a:gd name="connsiteY0" fmla="*/ 252235 h 252071"/>
                <a:gd name="connsiteX1" fmla="*/ 79702 w 8645"/>
                <a:gd name="connsiteY1" fmla="*/ 164 h 252071"/>
              </a:gdLst>
              <a:ahLst/>
              <a:cxnLst>
                <a:cxn ang="0">
                  <a:pos x="connsiteX0" y="connsiteY0"/>
                </a:cxn>
                <a:cxn ang="0">
                  <a:pos x="connsiteX1" y="connsiteY1"/>
                </a:cxn>
              </a:cxnLst>
              <a:rect l="l" t="t" r="r" b="b"/>
              <a:pathLst>
                <a:path w="8645" h="252071">
                  <a:moveTo>
                    <a:pt x="79702" y="252235"/>
                  </a:moveTo>
                  <a:lnTo>
                    <a:pt x="7970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62" name="Freeform 961">
              <a:extLst>
                <a:ext uri="{FF2B5EF4-FFF2-40B4-BE49-F238E27FC236}">
                  <a16:creationId xmlns:a16="http://schemas.microsoft.com/office/drawing/2014/main" id="{E8E24CFA-C001-9242-8E57-4CB062FE5AAD}"/>
                </a:ext>
              </a:extLst>
            </p:cNvPr>
            <p:cNvSpPr/>
            <p:nvPr/>
          </p:nvSpPr>
          <p:spPr>
            <a:xfrm>
              <a:off x="691725406" y="2438871"/>
              <a:ext cx="8645" cy="252071"/>
            </a:xfrm>
            <a:custGeom>
              <a:avLst/>
              <a:gdLst>
                <a:gd name="connsiteX0" fmla="*/ 79802 w 8645"/>
                <a:gd name="connsiteY0" fmla="*/ 252235 h 252071"/>
                <a:gd name="connsiteX1" fmla="*/ 79802 w 8645"/>
                <a:gd name="connsiteY1" fmla="*/ 164 h 252071"/>
              </a:gdLst>
              <a:ahLst/>
              <a:cxnLst>
                <a:cxn ang="0">
                  <a:pos x="connsiteX0" y="connsiteY0"/>
                </a:cxn>
                <a:cxn ang="0">
                  <a:pos x="connsiteX1" y="connsiteY1"/>
                </a:cxn>
              </a:cxnLst>
              <a:rect l="l" t="t" r="r" b="b"/>
              <a:pathLst>
                <a:path w="8645" h="252071">
                  <a:moveTo>
                    <a:pt x="79802" y="252235"/>
                  </a:moveTo>
                  <a:lnTo>
                    <a:pt x="7980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63" name="Freeform 962">
              <a:extLst>
                <a:ext uri="{FF2B5EF4-FFF2-40B4-BE49-F238E27FC236}">
                  <a16:creationId xmlns:a16="http://schemas.microsoft.com/office/drawing/2014/main" id="{4F352AC2-37FC-A342-8D56-65D512D12A76}"/>
                </a:ext>
              </a:extLst>
            </p:cNvPr>
            <p:cNvSpPr/>
            <p:nvPr/>
          </p:nvSpPr>
          <p:spPr>
            <a:xfrm>
              <a:off x="692583078" y="2438871"/>
              <a:ext cx="8645" cy="252071"/>
            </a:xfrm>
            <a:custGeom>
              <a:avLst/>
              <a:gdLst>
                <a:gd name="connsiteX0" fmla="*/ 79901 w 8645"/>
                <a:gd name="connsiteY0" fmla="*/ 252235 h 252071"/>
                <a:gd name="connsiteX1" fmla="*/ 79901 w 8645"/>
                <a:gd name="connsiteY1" fmla="*/ 164 h 252071"/>
              </a:gdLst>
              <a:ahLst/>
              <a:cxnLst>
                <a:cxn ang="0">
                  <a:pos x="connsiteX0" y="connsiteY0"/>
                </a:cxn>
                <a:cxn ang="0">
                  <a:pos x="connsiteX1" y="connsiteY1"/>
                </a:cxn>
              </a:cxnLst>
              <a:rect l="l" t="t" r="r" b="b"/>
              <a:pathLst>
                <a:path w="8645" h="252071">
                  <a:moveTo>
                    <a:pt x="79901" y="252235"/>
                  </a:moveTo>
                  <a:lnTo>
                    <a:pt x="7990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64" name="Freeform 963">
              <a:extLst>
                <a:ext uri="{FF2B5EF4-FFF2-40B4-BE49-F238E27FC236}">
                  <a16:creationId xmlns:a16="http://schemas.microsoft.com/office/drawing/2014/main" id="{FD024A88-2223-AF40-99DB-A6BC3EB10C9B}"/>
                </a:ext>
              </a:extLst>
            </p:cNvPr>
            <p:cNvSpPr/>
            <p:nvPr/>
          </p:nvSpPr>
          <p:spPr>
            <a:xfrm>
              <a:off x="693440750" y="2438871"/>
              <a:ext cx="8645" cy="252071"/>
            </a:xfrm>
            <a:custGeom>
              <a:avLst/>
              <a:gdLst>
                <a:gd name="connsiteX0" fmla="*/ 80000 w 8645"/>
                <a:gd name="connsiteY0" fmla="*/ 252235 h 252071"/>
                <a:gd name="connsiteX1" fmla="*/ 80000 w 8645"/>
                <a:gd name="connsiteY1" fmla="*/ 164 h 252071"/>
              </a:gdLst>
              <a:ahLst/>
              <a:cxnLst>
                <a:cxn ang="0">
                  <a:pos x="connsiteX0" y="connsiteY0"/>
                </a:cxn>
                <a:cxn ang="0">
                  <a:pos x="connsiteX1" y="connsiteY1"/>
                </a:cxn>
              </a:cxnLst>
              <a:rect l="l" t="t" r="r" b="b"/>
              <a:pathLst>
                <a:path w="8645" h="252071">
                  <a:moveTo>
                    <a:pt x="80000" y="252235"/>
                  </a:moveTo>
                  <a:lnTo>
                    <a:pt x="8000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65" name="Freeform 964">
              <a:extLst>
                <a:ext uri="{FF2B5EF4-FFF2-40B4-BE49-F238E27FC236}">
                  <a16:creationId xmlns:a16="http://schemas.microsoft.com/office/drawing/2014/main" id="{899A9488-9450-AD4E-AADE-365604AA0947}"/>
                </a:ext>
              </a:extLst>
            </p:cNvPr>
            <p:cNvSpPr/>
            <p:nvPr/>
          </p:nvSpPr>
          <p:spPr>
            <a:xfrm>
              <a:off x="694298422" y="2438871"/>
              <a:ext cx="8645" cy="252071"/>
            </a:xfrm>
            <a:custGeom>
              <a:avLst/>
              <a:gdLst>
                <a:gd name="connsiteX0" fmla="*/ 80099 w 8645"/>
                <a:gd name="connsiteY0" fmla="*/ 252235 h 252071"/>
                <a:gd name="connsiteX1" fmla="*/ 80099 w 8645"/>
                <a:gd name="connsiteY1" fmla="*/ 164 h 252071"/>
              </a:gdLst>
              <a:ahLst/>
              <a:cxnLst>
                <a:cxn ang="0">
                  <a:pos x="connsiteX0" y="connsiteY0"/>
                </a:cxn>
                <a:cxn ang="0">
                  <a:pos x="connsiteX1" y="connsiteY1"/>
                </a:cxn>
              </a:cxnLst>
              <a:rect l="l" t="t" r="r" b="b"/>
              <a:pathLst>
                <a:path w="8645" h="252071">
                  <a:moveTo>
                    <a:pt x="80099" y="252235"/>
                  </a:moveTo>
                  <a:lnTo>
                    <a:pt x="8009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66" name="Freeform 965">
              <a:extLst>
                <a:ext uri="{FF2B5EF4-FFF2-40B4-BE49-F238E27FC236}">
                  <a16:creationId xmlns:a16="http://schemas.microsoft.com/office/drawing/2014/main" id="{76559035-D975-D64F-AC11-7E4C50DC2528}"/>
                </a:ext>
              </a:extLst>
            </p:cNvPr>
            <p:cNvSpPr/>
            <p:nvPr/>
          </p:nvSpPr>
          <p:spPr>
            <a:xfrm>
              <a:off x="695156094" y="2438871"/>
              <a:ext cx="8645" cy="252071"/>
            </a:xfrm>
            <a:custGeom>
              <a:avLst/>
              <a:gdLst>
                <a:gd name="connsiteX0" fmla="*/ 80198 w 8645"/>
                <a:gd name="connsiteY0" fmla="*/ 252235 h 252071"/>
                <a:gd name="connsiteX1" fmla="*/ 80198 w 8645"/>
                <a:gd name="connsiteY1" fmla="*/ 164 h 252071"/>
              </a:gdLst>
              <a:ahLst/>
              <a:cxnLst>
                <a:cxn ang="0">
                  <a:pos x="connsiteX0" y="connsiteY0"/>
                </a:cxn>
                <a:cxn ang="0">
                  <a:pos x="connsiteX1" y="connsiteY1"/>
                </a:cxn>
              </a:cxnLst>
              <a:rect l="l" t="t" r="r" b="b"/>
              <a:pathLst>
                <a:path w="8645" h="252071">
                  <a:moveTo>
                    <a:pt x="80198" y="252235"/>
                  </a:moveTo>
                  <a:lnTo>
                    <a:pt x="8019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67" name="Freeform 966">
              <a:extLst>
                <a:ext uri="{FF2B5EF4-FFF2-40B4-BE49-F238E27FC236}">
                  <a16:creationId xmlns:a16="http://schemas.microsoft.com/office/drawing/2014/main" id="{3C6B924E-75BD-7D45-94E9-E8F1C737E41D}"/>
                </a:ext>
              </a:extLst>
            </p:cNvPr>
            <p:cNvSpPr/>
            <p:nvPr/>
          </p:nvSpPr>
          <p:spPr>
            <a:xfrm>
              <a:off x="696013766" y="2438871"/>
              <a:ext cx="8645" cy="252071"/>
            </a:xfrm>
            <a:custGeom>
              <a:avLst/>
              <a:gdLst>
                <a:gd name="connsiteX0" fmla="*/ 80298 w 8645"/>
                <a:gd name="connsiteY0" fmla="*/ 252235 h 252071"/>
                <a:gd name="connsiteX1" fmla="*/ 80298 w 8645"/>
                <a:gd name="connsiteY1" fmla="*/ 164 h 252071"/>
              </a:gdLst>
              <a:ahLst/>
              <a:cxnLst>
                <a:cxn ang="0">
                  <a:pos x="connsiteX0" y="connsiteY0"/>
                </a:cxn>
                <a:cxn ang="0">
                  <a:pos x="connsiteX1" y="connsiteY1"/>
                </a:cxn>
              </a:cxnLst>
              <a:rect l="l" t="t" r="r" b="b"/>
              <a:pathLst>
                <a:path w="8645" h="252071">
                  <a:moveTo>
                    <a:pt x="80298" y="252235"/>
                  </a:moveTo>
                  <a:lnTo>
                    <a:pt x="8029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68" name="Freeform 967">
              <a:extLst>
                <a:ext uri="{FF2B5EF4-FFF2-40B4-BE49-F238E27FC236}">
                  <a16:creationId xmlns:a16="http://schemas.microsoft.com/office/drawing/2014/main" id="{9B7C4D55-BF65-004F-8E88-2D2E481B4324}"/>
                </a:ext>
              </a:extLst>
            </p:cNvPr>
            <p:cNvSpPr/>
            <p:nvPr/>
          </p:nvSpPr>
          <p:spPr>
            <a:xfrm>
              <a:off x="696871438" y="2438871"/>
              <a:ext cx="8645" cy="252071"/>
            </a:xfrm>
            <a:custGeom>
              <a:avLst/>
              <a:gdLst>
                <a:gd name="connsiteX0" fmla="*/ 80397 w 8645"/>
                <a:gd name="connsiteY0" fmla="*/ 252235 h 252071"/>
                <a:gd name="connsiteX1" fmla="*/ 80397 w 8645"/>
                <a:gd name="connsiteY1" fmla="*/ 164 h 252071"/>
              </a:gdLst>
              <a:ahLst/>
              <a:cxnLst>
                <a:cxn ang="0">
                  <a:pos x="connsiteX0" y="connsiteY0"/>
                </a:cxn>
                <a:cxn ang="0">
                  <a:pos x="connsiteX1" y="connsiteY1"/>
                </a:cxn>
              </a:cxnLst>
              <a:rect l="l" t="t" r="r" b="b"/>
              <a:pathLst>
                <a:path w="8645" h="252071">
                  <a:moveTo>
                    <a:pt x="80397" y="252235"/>
                  </a:moveTo>
                  <a:lnTo>
                    <a:pt x="8039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69" name="Freeform 968">
              <a:extLst>
                <a:ext uri="{FF2B5EF4-FFF2-40B4-BE49-F238E27FC236}">
                  <a16:creationId xmlns:a16="http://schemas.microsoft.com/office/drawing/2014/main" id="{999568AB-5DB5-1E48-BF66-D9A9F218EA3C}"/>
                </a:ext>
              </a:extLst>
            </p:cNvPr>
            <p:cNvSpPr/>
            <p:nvPr/>
          </p:nvSpPr>
          <p:spPr>
            <a:xfrm>
              <a:off x="697729110" y="2438871"/>
              <a:ext cx="8645" cy="252071"/>
            </a:xfrm>
            <a:custGeom>
              <a:avLst/>
              <a:gdLst>
                <a:gd name="connsiteX0" fmla="*/ 80496 w 8645"/>
                <a:gd name="connsiteY0" fmla="*/ 252235 h 252071"/>
                <a:gd name="connsiteX1" fmla="*/ 80496 w 8645"/>
                <a:gd name="connsiteY1" fmla="*/ 164 h 252071"/>
              </a:gdLst>
              <a:ahLst/>
              <a:cxnLst>
                <a:cxn ang="0">
                  <a:pos x="connsiteX0" y="connsiteY0"/>
                </a:cxn>
                <a:cxn ang="0">
                  <a:pos x="connsiteX1" y="connsiteY1"/>
                </a:cxn>
              </a:cxnLst>
              <a:rect l="l" t="t" r="r" b="b"/>
              <a:pathLst>
                <a:path w="8645" h="252071">
                  <a:moveTo>
                    <a:pt x="80496" y="252235"/>
                  </a:moveTo>
                  <a:lnTo>
                    <a:pt x="8049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70" name="Freeform 969">
              <a:extLst>
                <a:ext uri="{FF2B5EF4-FFF2-40B4-BE49-F238E27FC236}">
                  <a16:creationId xmlns:a16="http://schemas.microsoft.com/office/drawing/2014/main" id="{AFA1ADF7-389A-4245-81FA-03854D77436D}"/>
                </a:ext>
              </a:extLst>
            </p:cNvPr>
            <p:cNvSpPr/>
            <p:nvPr/>
          </p:nvSpPr>
          <p:spPr>
            <a:xfrm>
              <a:off x="698586782" y="2438871"/>
              <a:ext cx="8645" cy="252071"/>
            </a:xfrm>
            <a:custGeom>
              <a:avLst/>
              <a:gdLst>
                <a:gd name="connsiteX0" fmla="*/ 80595 w 8645"/>
                <a:gd name="connsiteY0" fmla="*/ 252235 h 252071"/>
                <a:gd name="connsiteX1" fmla="*/ 80595 w 8645"/>
                <a:gd name="connsiteY1" fmla="*/ 164 h 252071"/>
              </a:gdLst>
              <a:ahLst/>
              <a:cxnLst>
                <a:cxn ang="0">
                  <a:pos x="connsiteX0" y="connsiteY0"/>
                </a:cxn>
                <a:cxn ang="0">
                  <a:pos x="connsiteX1" y="connsiteY1"/>
                </a:cxn>
              </a:cxnLst>
              <a:rect l="l" t="t" r="r" b="b"/>
              <a:pathLst>
                <a:path w="8645" h="252071">
                  <a:moveTo>
                    <a:pt x="80595" y="252235"/>
                  </a:moveTo>
                  <a:lnTo>
                    <a:pt x="8059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71" name="Freeform 970">
              <a:extLst>
                <a:ext uri="{FF2B5EF4-FFF2-40B4-BE49-F238E27FC236}">
                  <a16:creationId xmlns:a16="http://schemas.microsoft.com/office/drawing/2014/main" id="{ED9EF3BB-3589-D34B-A40A-D6B037879C2C}"/>
                </a:ext>
              </a:extLst>
            </p:cNvPr>
            <p:cNvSpPr/>
            <p:nvPr/>
          </p:nvSpPr>
          <p:spPr>
            <a:xfrm>
              <a:off x="699444453" y="2438871"/>
              <a:ext cx="8645" cy="252071"/>
            </a:xfrm>
            <a:custGeom>
              <a:avLst/>
              <a:gdLst>
                <a:gd name="connsiteX0" fmla="*/ 80694 w 8645"/>
                <a:gd name="connsiteY0" fmla="*/ 252235 h 252071"/>
                <a:gd name="connsiteX1" fmla="*/ 80694 w 8645"/>
                <a:gd name="connsiteY1" fmla="*/ 164 h 252071"/>
              </a:gdLst>
              <a:ahLst/>
              <a:cxnLst>
                <a:cxn ang="0">
                  <a:pos x="connsiteX0" y="connsiteY0"/>
                </a:cxn>
                <a:cxn ang="0">
                  <a:pos x="connsiteX1" y="connsiteY1"/>
                </a:cxn>
              </a:cxnLst>
              <a:rect l="l" t="t" r="r" b="b"/>
              <a:pathLst>
                <a:path w="8645" h="252071">
                  <a:moveTo>
                    <a:pt x="80694" y="252235"/>
                  </a:moveTo>
                  <a:lnTo>
                    <a:pt x="8069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72" name="Freeform 971">
              <a:extLst>
                <a:ext uri="{FF2B5EF4-FFF2-40B4-BE49-F238E27FC236}">
                  <a16:creationId xmlns:a16="http://schemas.microsoft.com/office/drawing/2014/main" id="{6876BC17-FD82-F943-A90B-93A98A07CF4E}"/>
                </a:ext>
              </a:extLst>
            </p:cNvPr>
            <p:cNvSpPr/>
            <p:nvPr/>
          </p:nvSpPr>
          <p:spPr>
            <a:xfrm>
              <a:off x="700302125" y="2438871"/>
              <a:ext cx="8645" cy="252071"/>
            </a:xfrm>
            <a:custGeom>
              <a:avLst/>
              <a:gdLst>
                <a:gd name="connsiteX0" fmla="*/ 80794 w 8645"/>
                <a:gd name="connsiteY0" fmla="*/ 252235 h 252071"/>
                <a:gd name="connsiteX1" fmla="*/ 80794 w 8645"/>
                <a:gd name="connsiteY1" fmla="*/ 164 h 252071"/>
              </a:gdLst>
              <a:ahLst/>
              <a:cxnLst>
                <a:cxn ang="0">
                  <a:pos x="connsiteX0" y="connsiteY0"/>
                </a:cxn>
                <a:cxn ang="0">
                  <a:pos x="connsiteX1" y="connsiteY1"/>
                </a:cxn>
              </a:cxnLst>
              <a:rect l="l" t="t" r="r" b="b"/>
              <a:pathLst>
                <a:path w="8645" h="252071">
                  <a:moveTo>
                    <a:pt x="80794" y="252235"/>
                  </a:moveTo>
                  <a:lnTo>
                    <a:pt x="8079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73" name="Freeform 972">
              <a:extLst>
                <a:ext uri="{FF2B5EF4-FFF2-40B4-BE49-F238E27FC236}">
                  <a16:creationId xmlns:a16="http://schemas.microsoft.com/office/drawing/2014/main" id="{F8DDC3FD-787B-9247-998E-22F9D844963A}"/>
                </a:ext>
              </a:extLst>
            </p:cNvPr>
            <p:cNvSpPr/>
            <p:nvPr/>
          </p:nvSpPr>
          <p:spPr>
            <a:xfrm>
              <a:off x="701159797" y="2438871"/>
              <a:ext cx="8645" cy="252071"/>
            </a:xfrm>
            <a:custGeom>
              <a:avLst/>
              <a:gdLst>
                <a:gd name="connsiteX0" fmla="*/ 80893 w 8645"/>
                <a:gd name="connsiteY0" fmla="*/ 252235 h 252071"/>
                <a:gd name="connsiteX1" fmla="*/ 80893 w 8645"/>
                <a:gd name="connsiteY1" fmla="*/ 164 h 252071"/>
              </a:gdLst>
              <a:ahLst/>
              <a:cxnLst>
                <a:cxn ang="0">
                  <a:pos x="connsiteX0" y="connsiteY0"/>
                </a:cxn>
                <a:cxn ang="0">
                  <a:pos x="connsiteX1" y="connsiteY1"/>
                </a:cxn>
              </a:cxnLst>
              <a:rect l="l" t="t" r="r" b="b"/>
              <a:pathLst>
                <a:path w="8645" h="252071">
                  <a:moveTo>
                    <a:pt x="80893" y="252235"/>
                  </a:moveTo>
                  <a:lnTo>
                    <a:pt x="8089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74" name="Freeform 973">
              <a:extLst>
                <a:ext uri="{FF2B5EF4-FFF2-40B4-BE49-F238E27FC236}">
                  <a16:creationId xmlns:a16="http://schemas.microsoft.com/office/drawing/2014/main" id="{6179BCC1-C62D-CC4C-AF33-BB9AC65B5FDD}"/>
                </a:ext>
              </a:extLst>
            </p:cNvPr>
            <p:cNvSpPr/>
            <p:nvPr/>
          </p:nvSpPr>
          <p:spPr>
            <a:xfrm>
              <a:off x="702017469" y="2438871"/>
              <a:ext cx="8645" cy="252071"/>
            </a:xfrm>
            <a:custGeom>
              <a:avLst/>
              <a:gdLst>
                <a:gd name="connsiteX0" fmla="*/ 80992 w 8645"/>
                <a:gd name="connsiteY0" fmla="*/ 252235 h 252071"/>
                <a:gd name="connsiteX1" fmla="*/ 80992 w 8645"/>
                <a:gd name="connsiteY1" fmla="*/ 164 h 252071"/>
              </a:gdLst>
              <a:ahLst/>
              <a:cxnLst>
                <a:cxn ang="0">
                  <a:pos x="connsiteX0" y="connsiteY0"/>
                </a:cxn>
                <a:cxn ang="0">
                  <a:pos x="connsiteX1" y="connsiteY1"/>
                </a:cxn>
              </a:cxnLst>
              <a:rect l="l" t="t" r="r" b="b"/>
              <a:pathLst>
                <a:path w="8645" h="252071">
                  <a:moveTo>
                    <a:pt x="80992" y="252235"/>
                  </a:moveTo>
                  <a:lnTo>
                    <a:pt x="8099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75" name="Freeform 974">
              <a:extLst>
                <a:ext uri="{FF2B5EF4-FFF2-40B4-BE49-F238E27FC236}">
                  <a16:creationId xmlns:a16="http://schemas.microsoft.com/office/drawing/2014/main" id="{3D72D5C6-535F-5849-822E-A1D01819A37E}"/>
                </a:ext>
              </a:extLst>
            </p:cNvPr>
            <p:cNvSpPr/>
            <p:nvPr/>
          </p:nvSpPr>
          <p:spPr>
            <a:xfrm>
              <a:off x="702875141" y="2438871"/>
              <a:ext cx="8645" cy="252071"/>
            </a:xfrm>
            <a:custGeom>
              <a:avLst/>
              <a:gdLst>
                <a:gd name="connsiteX0" fmla="*/ 81091 w 8645"/>
                <a:gd name="connsiteY0" fmla="*/ 252235 h 252071"/>
                <a:gd name="connsiteX1" fmla="*/ 81091 w 8645"/>
                <a:gd name="connsiteY1" fmla="*/ 164 h 252071"/>
              </a:gdLst>
              <a:ahLst/>
              <a:cxnLst>
                <a:cxn ang="0">
                  <a:pos x="connsiteX0" y="connsiteY0"/>
                </a:cxn>
                <a:cxn ang="0">
                  <a:pos x="connsiteX1" y="connsiteY1"/>
                </a:cxn>
              </a:cxnLst>
              <a:rect l="l" t="t" r="r" b="b"/>
              <a:pathLst>
                <a:path w="8645" h="252071">
                  <a:moveTo>
                    <a:pt x="81091" y="252235"/>
                  </a:moveTo>
                  <a:lnTo>
                    <a:pt x="8109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76" name="Freeform 975">
              <a:extLst>
                <a:ext uri="{FF2B5EF4-FFF2-40B4-BE49-F238E27FC236}">
                  <a16:creationId xmlns:a16="http://schemas.microsoft.com/office/drawing/2014/main" id="{97BFAFB0-1EF3-8F4D-BB73-ED70C9A661D4}"/>
                </a:ext>
              </a:extLst>
            </p:cNvPr>
            <p:cNvSpPr/>
            <p:nvPr/>
          </p:nvSpPr>
          <p:spPr>
            <a:xfrm>
              <a:off x="703732813" y="2438871"/>
              <a:ext cx="8645" cy="252071"/>
            </a:xfrm>
            <a:custGeom>
              <a:avLst/>
              <a:gdLst>
                <a:gd name="connsiteX0" fmla="*/ 81190 w 8645"/>
                <a:gd name="connsiteY0" fmla="*/ 252235 h 252071"/>
                <a:gd name="connsiteX1" fmla="*/ 81190 w 8645"/>
                <a:gd name="connsiteY1" fmla="*/ 164 h 252071"/>
              </a:gdLst>
              <a:ahLst/>
              <a:cxnLst>
                <a:cxn ang="0">
                  <a:pos x="connsiteX0" y="connsiteY0"/>
                </a:cxn>
                <a:cxn ang="0">
                  <a:pos x="connsiteX1" y="connsiteY1"/>
                </a:cxn>
              </a:cxnLst>
              <a:rect l="l" t="t" r="r" b="b"/>
              <a:pathLst>
                <a:path w="8645" h="252071">
                  <a:moveTo>
                    <a:pt x="81190" y="252235"/>
                  </a:moveTo>
                  <a:lnTo>
                    <a:pt x="8119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77" name="Freeform 976">
              <a:extLst>
                <a:ext uri="{FF2B5EF4-FFF2-40B4-BE49-F238E27FC236}">
                  <a16:creationId xmlns:a16="http://schemas.microsoft.com/office/drawing/2014/main" id="{EF20F4AA-74F9-2448-9057-83541EE667AB}"/>
                </a:ext>
              </a:extLst>
            </p:cNvPr>
            <p:cNvSpPr/>
            <p:nvPr/>
          </p:nvSpPr>
          <p:spPr>
            <a:xfrm>
              <a:off x="704590485" y="2438871"/>
              <a:ext cx="8645" cy="252071"/>
            </a:xfrm>
            <a:custGeom>
              <a:avLst/>
              <a:gdLst>
                <a:gd name="connsiteX0" fmla="*/ 81290 w 8645"/>
                <a:gd name="connsiteY0" fmla="*/ 252235 h 252071"/>
                <a:gd name="connsiteX1" fmla="*/ 81290 w 8645"/>
                <a:gd name="connsiteY1" fmla="*/ 164 h 252071"/>
              </a:gdLst>
              <a:ahLst/>
              <a:cxnLst>
                <a:cxn ang="0">
                  <a:pos x="connsiteX0" y="connsiteY0"/>
                </a:cxn>
                <a:cxn ang="0">
                  <a:pos x="connsiteX1" y="connsiteY1"/>
                </a:cxn>
              </a:cxnLst>
              <a:rect l="l" t="t" r="r" b="b"/>
              <a:pathLst>
                <a:path w="8645" h="252071">
                  <a:moveTo>
                    <a:pt x="81290" y="252235"/>
                  </a:moveTo>
                  <a:lnTo>
                    <a:pt x="8129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78" name="Freeform 977">
              <a:extLst>
                <a:ext uri="{FF2B5EF4-FFF2-40B4-BE49-F238E27FC236}">
                  <a16:creationId xmlns:a16="http://schemas.microsoft.com/office/drawing/2014/main" id="{E296CFBE-316B-3745-8B5E-392156C70D26}"/>
                </a:ext>
              </a:extLst>
            </p:cNvPr>
            <p:cNvSpPr/>
            <p:nvPr/>
          </p:nvSpPr>
          <p:spPr>
            <a:xfrm>
              <a:off x="705448157" y="2438871"/>
              <a:ext cx="8645" cy="252071"/>
            </a:xfrm>
            <a:custGeom>
              <a:avLst/>
              <a:gdLst>
                <a:gd name="connsiteX0" fmla="*/ 81389 w 8645"/>
                <a:gd name="connsiteY0" fmla="*/ 252235 h 252071"/>
                <a:gd name="connsiteX1" fmla="*/ 81389 w 8645"/>
                <a:gd name="connsiteY1" fmla="*/ 164 h 252071"/>
              </a:gdLst>
              <a:ahLst/>
              <a:cxnLst>
                <a:cxn ang="0">
                  <a:pos x="connsiteX0" y="connsiteY0"/>
                </a:cxn>
                <a:cxn ang="0">
                  <a:pos x="connsiteX1" y="connsiteY1"/>
                </a:cxn>
              </a:cxnLst>
              <a:rect l="l" t="t" r="r" b="b"/>
              <a:pathLst>
                <a:path w="8645" h="252071">
                  <a:moveTo>
                    <a:pt x="81389" y="252235"/>
                  </a:moveTo>
                  <a:lnTo>
                    <a:pt x="8138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79" name="Freeform 978">
              <a:extLst>
                <a:ext uri="{FF2B5EF4-FFF2-40B4-BE49-F238E27FC236}">
                  <a16:creationId xmlns:a16="http://schemas.microsoft.com/office/drawing/2014/main" id="{D1B8C276-4717-5545-9C8E-43610286EB8D}"/>
                </a:ext>
              </a:extLst>
            </p:cNvPr>
            <p:cNvSpPr/>
            <p:nvPr/>
          </p:nvSpPr>
          <p:spPr>
            <a:xfrm>
              <a:off x="706305829" y="2438871"/>
              <a:ext cx="8645" cy="252071"/>
            </a:xfrm>
            <a:custGeom>
              <a:avLst/>
              <a:gdLst>
                <a:gd name="connsiteX0" fmla="*/ 81488 w 8645"/>
                <a:gd name="connsiteY0" fmla="*/ 252235 h 252071"/>
                <a:gd name="connsiteX1" fmla="*/ 81488 w 8645"/>
                <a:gd name="connsiteY1" fmla="*/ 164 h 252071"/>
              </a:gdLst>
              <a:ahLst/>
              <a:cxnLst>
                <a:cxn ang="0">
                  <a:pos x="connsiteX0" y="connsiteY0"/>
                </a:cxn>
                <a:cxn ang="0">
                  <a:pos x="connsiteX1" y="connsiteY1"/>
                </a:cxn>
              </a:cxnLst>
              <a:rect l="l" t="t" r="r" b="b"/>
              <a:pathLst>
                <a:path w="8645" h="252071">
                  <a:moveTo>
                    <a:pt x="81488" y="252235"/>
                  </a:moveTo>
                  <a:lnTo>
                    <a:pt x="8148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80" name="Freeform 979">
              <a:extLst>
                <a:ext uri="{FF2B5EF4-FFF2-40B4-BE49-F238E27FC236}">
                  <a16:creationId xmlns:a16="http://schemas.microsoft.com/office/drawing/2014/main" id="{55B94238-9695-D644-9CB6-204C04E7928F}"/>
                </a:ext>
              </a:extLst>
            </p:cNvPr>
            <p:cNvSpPr/>
            <p:nvPr/>
          </p:nvSpPr>
          <p:spPr>
            <a:xfrm>
              <a:off x="707163501" y="2438871"/>
              <a:ext cx="8645" cy="252071"/>
            </a:xfrm>
            <a:custGeom>
              <a:avLst/>
              <a:gdLst>
                <a:gd name="connsiteX0" fmla="*/ 81587 w 8645"/>
                <a:gd name="connsiteY0" fmla="*/ 252235 h 252071"/>
                <a:gd name="connsiteX1" fmla="*/ 81587 w 8645"/>
                <a:gd name="connsiteY1" fmla="*/ 164 h 252071"/>
              </a:gdLst>
              <a:ahLst/>
              <a:cxnLst>
                <a:cxn ang="0">
                  <a:pos x="connsiteX0" y="connsiteY0"/>
                </a:cxn>
                <a:cxn ang="0">
                  <a:pos x="connsiteX1" y="connsiteY1"/>
                </a:cxn>
              </a:cxnLst>
              <a:rect l="l" t="t" r="r" b="b"/>
              <a:pathLst>
                <a:path w="8645" h="252071">
                  <a:moveTo>
                    <a:pt x="81587" y="252235"/>
                  </a:moveTo>
                  <a:lnTo>
                    <a:pt x="81587"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81" name="Freeform 980">
              <a:extLst>
                <a:ext uri="{FF2B5EF4-FFF2-40B4-BE49-F238E27FC236}">
                  <a16:creationId xmlns:a16="http://schemas.microsoft.com/office/drawing/2014/main" id="{CACC3BD0-EC7E-1B48-8177-FD60241094FF}"/>
                </a:ext>
              </a:extLst>
            </p:cNvPr>
            <p:cNvSpPr/>
            <p:nvPr/>
          </p:nvSpPr>
          <p:spPr>
            <a:xfrm>
              <a:off x="708021173" y="2438871"/>
              <a:ext cx="8645" cy="252071"/>
            </a:xfrm>
            <a:custGeom>
              <a:avLst/>
              <a:gdLst>
                <a:gd name="connsiteX0" fmla="*/ 81686 w 8645"/>
                <a:gd name="connsiteY0" fmla="*/ 252235 h 252071"/>
                <a:gd name="connsiteX1" fmla="*/ 81686 w 8645"/>
                <a:gd name="connsiteY1" fmla="*/ 164 h 252071"/>
              </a:gdLst>
              <a:ahLst/>
              <a:cxnLst>
                <a:cxn ang="0">
                  <a:pos x="connsiteX0" y="connsiteY0"/>
                </a:cxn>
                <a:cxn ang="0">
                  <a:pos x="connsiteX1" y="connsiteY1"/>
                </a:cxn>
              </a:cxnLst>
              <a:rect l="l" t="t" r="r" b="b"/>
              <a:pathLst>
                <a:path w="8645" h="252071">
                  <a:moveTo>
                    <a:pt x="81686" y="252235"/>
                  </a:moveTo>
                  <a:lnTo>
                    <a:pt x="8168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82" name="Freeform 981">
              <a:extLst>
                <a:ext uri="{FF2B5EF4-FFF2-40B4-BE49-F238E27FC236}">
                  <a16:creationId xmlns:a16="http://schemas.microsoft.com/office/drawing/2014/main" id="{8C4753EE-0F5B-B044-89ED-6C439CF6546B}"/>
                </a:ext>
              </a:extLst>
            </p:cNvPr>
            <p:cNvSpPr/>
            <p:nvPr/>
          </p:nvSpPr>
          <p:spPr>
            <a:xfrm>
              <a:off x="708878845" y="2438871"/>
              <a:ext cx="8645" cy="252071"/>
            </a:xfrm>
            <a:custGeom>
              <a:avLst/>
              <a:gdLst>
                <a:gd name="connsiteX0" fmla="*/ 81786 w 8645"/>
                <a:gd name="connsiteY0" fmla="*/ 252235 h 252071"/>
                <a:gd name="connsiteX1" fmla="*/ 81786 w 8645"/>
                <a:gd name="connsiteY1" fmla="*/ 164 h 252071"/>
              </a:gdLst>
              <a:ahLst/>
              <a:cxnLst>
                <a:cxn ang="0">
                  <a:pos x="connsiteX0" y="connsiteY0"/>
                </a:cxn>
                <a:cxn ang="0">
                  <a:pos x="connsiteX1" y="connsiteY1"/>
                </a:cxn>
              </a:cxnLst>
              <a:rect l="l" t="t" r="r" b="b"/>
              <a:pathLst>
                <a:path w="8645" h="252071">
                  <a:moveTo>
                    <a:pt x="81786" y="252235"/>
                  </a:moveTo>
                  <a:lnTo>
                    <a:pt x="81786"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83" name="Freeform 982">
              <a:extLst>
                <a:ext uri="{FF2B5EF4-FFF2-40B4-BE49-F238E27FC236}">
                  <a16:creationId xmlns:a16="http://schemas.microsoft.com/office/drawing/2014/main" id="{0A12B6E0-DE9D-1846-BCAE-65549F285C95}"/>
                </a:ext>
              </a:extLst>
            </p:cNvPr>
            <p:cNvSpPr/>
            <p:nvPr/>
          </p:nvSpPr>
          <p:spPr>
            <a:xfrm>
              <a:off x="709736517" y="2438871"/>
              <a:ext cx="8645" cy="252071"/>
            </a:xfrm>
            <a:custGeom>
              <a:avLst/>
              <a:gdLst>
                <a:gd name="connsiteX0" fmla="*/ 81885 w 8645"/>
                <a:gd name="connsiteY0" fmla="*/ 252235 h 252071"/>
                <a:gd name="connsiteX1" fmla="*/ 81885 w 8645"/>
                <a:gd name="connsiteY1" fmla="*/ 164 h 252071"/>
              </a:gdLst>
              <a:ahLst/>
              <a:cxnLst>
                <a:cxn ang="0">
                  <a:pos x="connsiteX0" y="connsiteY0"/>
                </a:cxn>
                <a:cxn ang="0">
                  <a:pos x="connsiteX1" y="connsiteY1"/>
                </a:cxn>
              </a:cxnLst>
              <a:rect l="l" t="t" r="r" b="b"/>
              <a:pathLst>
                <a:path w="8645" h="252071">
                  <a:moveTo>
                    <a:pt x="81885" y="252235"/>
                  </a:moveTo>
                  <a:lnTo>
                    <a:pt x="81885"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84" name="Freeform 983">
              <a:extLst>
                <a:ext uri="{FF2B5EF4-FFF2-40B4-BE49-F238E27FC236}">
                  <a16:creationId xmlns:a16="http://schemas.microsoft.com/office/drawing/2014/main" id="{E1F74C95-BB71-1846-A32F-52175194FF2A}"/>
                </a:ext>
              </a:extLst>
            </p:cNvPr>
            <p:cNvSpPr/>
            <p:nvPr/>
          </p:nvSpPr>
          <p:spPr>
            <a:xfrm>
              <a:off x="710594188" y="2438871"/>
              <a:ext cx="8645" cy="252071"/>
            </a:xfrm>
            <a:custGeom>
              <a:avLst/>
              <a:gdLst>
                <a:gd name="connsiteX0" fmla="*/ 81984 w 8645"/>
                <a:gd name="connsiteY0" fmla="*/ 252235 h 252071"/>
                <a:gd name="connsiteX1" fmla="*/ 81984 w 8645"/>
                <a:gd name="connsiteY1" fmla="*/ 164 h 252071"/>
              </a:gdLst>
              <a:ahLst/>
              <a:cxnLst>
                <a:cxn ang="0">
                  <a:pos x="connsiteX0" y="connsiteY0"/>
                </a:cxn>
                <a:cxn ang="0">
                  <a:pos x="connsiteX1" y="connsiteY1"/>
                </a:cxn>
              </a:cxnLst>
              <a:rect l="l" t="t" r="r" b="b"/>
              <a:pathLst>
                <a:path w="8645" h="252071">
                  <a:moveTo>
                    <a:pt x="81984" y="252235"/>
                  </a:moveTo>
                  <a:lnTo>
                    <a:pt x="81984"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85" name="Freeform 984">
              <a:extLst>
                <a:ext uri="{FF2B5EF4-FFF2-40B4-BE49-F238E27FC236}">
                  <a16:creationId xmlns:a16="http://schemas.microsoft.com/office/drawing/2014/main" id="{D2C87C56-1EE6-D445-9D8B-771B56D588F3}"/>
                </a:ext>
              </a:extLst>
            </p:cNvPr>
            <p:cNvSpPr/>
            <p:nvPr/>
          </p:nvSpPr>
          <p:spPr>
            <a:xfrm>
              <a:off x="711451860" y="2438871"/>
              <a:ext cx="8645" cy="252071"/>
            </a:xfrm>
            <a:custGeom>
              <a:avLst/>
              <a:gdLst>
                <a:gd name="connsiteX0" fmla="*/ 82083 w 8645"/>
                <a:gd name="connsiteY0" fmla="*/ 252235 h 252071"/>
                <a:gd name="connsiteX1" fmla="*/ 82083 w 8645"/>
                <a:gd name="connsiteY1" fmla="*/ 164 h 252071"/>
              </a:gdLst>
              <a:ahLst/>
              <a:cxnLst>
                <a:cxn ang="0">
                  <a:pos x="connsiteX0" y="connsiteY0"/>
                </a:cxn>
                <a:cxn ang="0">
                  <a:pos x="connsiteX1" y="connsiteY1"/>
                </a:cxn>
              </a:cxnLst>
              <a:rect l="l" t="t" r="r" b="b"/>
              <a:pathLst>
                <a:path w="8645" h="252071">
                  <a:moveTo>
                    <a:pt x="82083" y="252235"/>
                  </a:moveTo>
                  <a:lnTo>
                    <a:pt x="82083"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86" name="Freeform 985">
              <a:extLst>
                <a:ext uri="{FF2B5EF4-FFF2-40B4-BE49-F238E27FC236}">
                  <a16:creationId xmlns:a16="http://schemas.microsoft.com/office/drawing/2014/main" id="{B9DF8D95-F636-484C-B882-EA883C4163B2}"/>
                </a:ext>
              </a:extLst>
            </p:cNvPr>
            <p:cNvSpPr/>
            <p:nvPr/>
          </p:nvSpPr>
          <p:spPr>
            <a:xfrm>
              <a:off x="712309532" y="2438871"/>
              <a:ext cx="8645" cy="252071"/>
            </a:xfrm>
            <a:custGeom>
              <a:avLst/>
              <a:gdLst>
                <a:gd name="connsiteX0" fmla="*/ 82182 w 8645"/>
                <a:gd name="connsiteY0" fmla="*/ 252235 h 252071"/>
                <a:gd name="connsiteX1" fmla="*/ 82182 w 8645"/>
                <a:gd name="connsiteY1" fmla="*/ 164 h 252071"/>
              </a:gdLst>
              <a:ahLst/>
              <a:cxnLst>
                <a:cxn ang="0">
                  <a:pos x="connsiteX0" y="connsiteY0"/>
                </a:cxn>
                <a:cxn ang="0">
                  <a:pos x="connsiteX1" y="connsiteY1"/>
                </a:cxn>
              </a:cxnLst>
              <a:rect l="l" t="t" r="r" b="b"/>
              <a:pathLst>
                <a:path w="8645" h="252071">
                  <a:moveTo>
                    <a:pt x="82182" y="252235"/>
                  </a:moveTo>
                  <a:lnTo>
                    <a:pt x="8218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87" name="Freeform 986">
              <a:extLst>
                <a:ext uri="{FF2B5EF4-FFF2-40B4-BE49-F238E27FC236}">
                  <a16:creationId xmlns:a16="http://schemas.microsoft.com/office/drawing/2014/main" id="{F9D25FDE-2BA0-324B-8360-2365E84E2306}"/>
                </a:ext>
              </a:extLst>
            </p:cNvPr>
            <p:cNvSpPr/>
            <p:nvPr/>
          </p:nvSpPr>
          <p:spPr>
            <a:xfrm>
              <a:off x="713167204" y="2438871"/>
              <a:ext cx="8645" cy="252071"/>
            </a:xfrm>
            <a:custGeom>
              <a:avLst/>
              <a:gdLst>
                <a:gd name="connsiteX0" fmla="*/ 82282 w 8645"/>
                <a:gd name="connsiteY0" fmla="*/ 252235 h 252071"/>
                <a:gd name="connsiteX1" fmla="*/ 82282 w 8645"/>
                <a:gd name="connsiteY1" fmla="*/ 164 h 252071"/>
              </a:gdLst>
              <a:ahLst/>
              <a:cxnLst>
                <a:cxn ang="0">
                  <a:pos x="connsiteX0" y="connsiteY0"/>
                </a:cxn>
                <a:cxn ang="0">
                  <a:pos x="connsiteX1" y="connsiteY1"/>
                </a:cxn>
              </a:cxnLst>
              <a:rect l="l" t="t" r="r" b="b"/>
              <a:pathLst>
                <a:path w="8645" h="252071">
                  <a:moveTo>
                    <a:pt x="82282" y="252235"/>
                  </a:moveTo>
                  <a:lnTo>
                    <a:pt x="82282"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88" name="Freeform 987">
              <a:extLst>
                <a:ext uri="{FF2B5EF4-FFF2-40B4-BE49-F238E27FC236}">
                  <a16:creationId xmlns:a16="http://schemas.microsoft.com/office/drawing/2014/main" id="{0F342849-CFA4-6E4C-B07A-8432BA8D6067}"/>
                </a:ext>
              </a:extLst>
            </p:cNvPr>
            <p:cNvSpPr/>
            <p:nvPr/>
          </p:nvSpPr>
          <p:spPr>
            <a:xfrm>
              <a:off x="714024876" y="2438871"/>
              <a:ext cx="8645" cy="252071"/>
            </a:xfrm>
            <a:custGeom>
              <a:avLst/>
              <a:gdLst>
                <a:gd name="connsiteX0" fmla="*/ 82381 w 8645"/>
                <a:gd name="connsiteY0" fmla="*/ 252235 h 252071"/>
                <a:gd name="connsiteX1" fmla="*/ 82381 w 8645"/>
                <a:gd name="connsiteY1" fmla="*/ 164 h 252071"/>
              </a:gdLst>
              <a:ahLst/>
              <a:cxnLst>
                <a:cxn ang="0">
                  <a:pos x="connsiteX0" y="connsiteY0"/>
                </a:cxn>
                <a:cxn ang="0">
                  <a:pos x="connsiteX1" y="connsiteY1"/>
                </a:cxn>
              </a:cxnLst>
              <a:rect l="l" t="t" r="r" b="b"/>
              <a:pathLst>
                <a:path w="8645" h="252071">
                  <a:moveTo>
                    <a:pt x="82381" y="252235"/>
                  </a:moveTo>
                  <a:lnTo>
                    <a:pt x="82381"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89" name="Freeform 988">
              <a:extLst>
                <a:ext uri="{FF2B5EF4-FFF2-40B4-BE49-F238E27FC236}">
                  <a16:creationId xmlns:a16="http://schemas.microsoft.com/office/drawing/2014/main" id="{44DD5FFE-BC72-404D-9448-C5176AE5D003}"/>
                </a:ext>
              </a:extLst>
            </p:cNvPr>
            <p:cNvSpPr/>
            <p:nvPr/>
          </p:nvSpPr>
          <p:spPr>
            <a:xfrm>
              <a:off x="714882548" y="2438871"/>
              <a:ext cx="8645" cy="252071"/>
            </a:xfrm>
            <a:custGeom>
              <a:avLst/>
              <a:gdLst>
                <a:gd name="connsiteX0" fmla="*/ 82480 w 8645"/>
                <a:gd name="connsiteY0" fmla="*/ 252235 h 252071"/>
                <a:gd name="connsiteX1" fmla="*/ 82480 w 8645"/>
                <a:gd name="connsiteY1" fmla="*/ 164 h 252071"/>
              </a:gdLst>
              <a:ahLst/>
              <a:cxnLst>
                <a:cxn ang="0">
                  <a:pos x="connsiteX0" y="connsiteY0"/>
                </a:cxn>
                <a:cxn ang="0">
                  <a:pos x="connsiteX1" y="connsiteY1"/>
                </a:cxn>
              </a:cxnLst>
              <a:rect l="l" t="t" r="r" b="b"/>
              <a:pathLst>
                <a:path w="8645" h="252071">
                  <a:moveTo>
                    <a:pt x="82480" y="252235"/>
                  </a:moveTo>
                  <a:lnTo>
                    <a:pt x="82480"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90" name="Freeform 989">
              <a:extLst>
                <a:ext uri="{FF2B5EF4-FFF2-40B4-BE49-F238E27FC236}">
                  <a16:creationId xmlns:a16="http://schemas.microsoft.com/office/drawing/2014/main" id="{6DC7E0C8-6D5F-2549-A00B-4CF8317196F9}"/>
                </a:ext>
              </a:extLst>
            </p:cNvPr>
            <p:cNvSpPr/>
            <p:nvPr/>
          </p:nvSpPr>
          <p:spPr>
            <a:xfrm>
              <a:off x="715740220" y="2438871"/>
              <a:ext cx="8645" cy="252071"/>
            </a:xfrm>
            <a:custGeom>
              <a:avLst/>
              <a:gdLst>
                <a:gd name="connsiteX0" fmla="*/ 82579 w 8645"/>
                <a:gd name="connsiteY0" fmla="*/ 252235 h 252071"/>
                <a:gd name="connsiteX1" fmla="*/ 82579 w 8645"/>
                <a:gd name="connsiteY1" fmla="*/ 164 h 252071"/>
              </a:gdLst>
              <a:ahLst/>
              <a:cxnLst>
                <a:cxn ang="0">
                  <a:pos x="connsiteX0" y="connsiteY0"/>
                </a:cxn>
                <a:cxn ang="0">
                  <a:pos x="connsiteX1" y="connsiteY1"/>
                </a:cxn>
              </a:cxnLst>
              <a:rect l="l" t="t" r="r" b="b"/>
              <a:pathLst>
                <a:path w="8645" h="252071">
                  <a:moveTo>
                    <a:pt x="82579" y="252235"/>
                  </a:moveTo>
                  <a:lnTo>
                    <a:pt x="82579"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91" name="Freeform 990">
              <a:extLst>
                <a:ext uri="{FF2B5EF4-FFF2-40B4-BE49-F238E27FC236}">
                  <a16:creationId xmlns:a16="http://schemas.microsoft.com/office/drawing/2014/main" id="{D2193C38-4E20-F84E-9C52-E59B065C377C}"/>
                </a:ext>
              </a:extLst>
            </p:cNvPr>
            <p:cNvSpPr/>
            <p:nvPr/>
          </p:nvSpPr>
          <p:spPr>
            <a:xfrm>
              <a:off x="716597892" y="2438871"/>
              <a:ext cx="8645" cy="252071"/>
            </a:xfrm>
            <a:custGeom>
              <a:avLst/>
              <a:gdLst>
                <a:gd name="connsiteX0" fmla="*/ 82678 w 8645"/>
                <a:gd name="connsiteY0" fmla="*/ 252235 h 252071"/>
                <a:gd name="connsiteX1" fmla="*/ 82678 w 8645"/>
                <a:gd name="connsiteY1" fmla="*/ 164 h 252071"/>
              </a:gdLst>
              <a:ahLst/>
              <a:cxnLst>
                <a:cxn ang="0">
                  <a:pos x="connsiteX0" y="connsiteY0"/>
                </a:cxn>
                <a:cxn ang="0">
                  <a:pos x="connsiteX1" y="connsiteY1"/>
                </a:cxn>
              </a:cxnLst>
              <a:rect l="l" t="t" r="r" b="b"/>
              <a:pathLst>
                <a:path w="8645" h="252071">
                  <a:moveTo>
                    <a:pt x="82678" y="252235"/>
                  </a:moveTo>
                  <a:lnTo>
                    <a:pt x="8267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92" name="Freeform 991">
              <a:extLst>
                <a:ext uri="{FF2B5EF4-FFF2-40B4-BE49-F238E27FC236}">
                  <a16:creationId xmlns:a16="http://schemas.microsoft.com/office/drawing/2014/main" id="{43BF0A32-466F-F444-9221-A355DC8402C4}"/>
                </a:ext>
              </a:extLst>
            </p:cNvPr>
            <p:cNvSpPr/>
            <p:nvPr/>
          </p:nvSpPr>
          <p:spPr>
            <a:xfrm>
              <a:off x="717455564" y="2438871"/>
              <a:ext cx="8645" cy="252071"/>
            </a:xfrm>
            <a:custGeom>
              <a:avLst/>
              <a:gdLst>
                <a:gd name="connsiteX0" fmla="*/ 82778 w 8645"/>
                <a:gd name="connsiteY0" fmla="*/ 252235 h 252071"/>
                <a:gd name="connsiteX1" fmla="*/ 82778 w 8645"/>
                <a:gd name="connsiteY1" fmla="*/ 164 h 252071"/>
              </a:gdLst>
              <a:ahLst/>
              <a:cxnLst>
                <a:cxn ang="0">
                  <a:pos x="connsiteX0" y="connsiteY0"/>
                </a:cxn>
                <a:cxn ang="0">
                  <a:pos x="connsiteX1" y="connsiteY1"/>
                </a:cxn>
              </a:cxnLst>
              <a:rect l="l" t="t" r="r" b="b"/>
              <a:pathLst>
                <a:path w="8645" h="252071">
                  <a:moveTo>
                    <a:pt x="82778" y="252235"/>
                  </a:moveTo>
                  <a:lnTo>
                    <a:pt x="82778" y="164"/>
                  </a:lnTo>
                </a:path>
              </a:pathLst>
            </a:custGeom>
            <a:solidFill>
              <a:srgbClr val="000000"/>
            </a:solidFill>
            <a:ln w="11261" cap="flat">
              <a:solidFill>
                <a:srgbClr val="000000"/>
              </a:solidFill>
              <a:prstDash val="solid"/>
              <a:round/>
            </a:ln>
          </p:spPr>
          <p:txBody>
            <a:bodyPr rtlCol="0" anchor="ctr"/>
            <a:lstStyle/>
            <a:p>
              <a:endParaRPr lang="en-US" dirty="0"/>
            </a:p>
          </p:txBody>
        </p:sp>
        <p:sp>
          <p:nvSpPr>
            <p:cNvPr id="993" name="Freeform 992">
              <a:extLst>
                <a:ext uri="{FF2B5EF4-FFF2-40B4-BE49-F238E27FC236}">
                  <a16:creationId xmlns:a16="http://schemas.microsoft.com/office/drawing/2014/main" id="{16B7832E-B946-6B42-ACAA-05922C5198A2}"/>
                </a:ext>
              </a:extLst>
            </p:cNvPr>
            <p:cNvSpPr/>
            <p:nvPr/>
          </p:nvSpPr>
          <p:spPr>
            <a:xfrm>
              <a:off x="718313236" y="2438871"/>
              <a:ext cx="8645" cy="252071"/>
            </a:xfrm>
            <a:custGeom>
              <a:avLst/>
              <a:gdLst>
                <a:gd name="connsiteX0" fmla="*/ 82877 w 8645"/>
                <a:gd name="connsiteY0" fmla="*/ 252235 h 252071"/>
                <a:gd name="connsiteX1" fmla="*/ 82877 w 8645"/>
                <a:gd name="connsiteY1" fmla="*/ 164 h 252071"/>
              </a:gdLst>
              <a:ahLst/>
              <a:cxnLst>
                <a:cxn ang="0">
                  <a:pos x="connsiteX0" y="connsiteY0"/>
                </a:cxn>
                <a:cxn ang="0">
                  <a:pos x="connsiteX1" y="connsiteY1"/>
                </a:cxn>
              </a:cxnLst>
              <a:rect l="l" t="t" r="r" b="b"/>
              <a:pathLst>
                <a:path w="8645" h="252071">
                  <a:moveTo>
                    <a:pt x="82877" y="252235"/>
                  </a:moveTo>
                  <a:lnTo>
                    <a:pt x="82877" y="164"/>
                  </a:lnTo>
                </a:path>
              </a:pathLst>
            </a:custGeom>
            <a:solidFill>
              <a:srgbClr val="000000"/>
            </a:solidFill>
            <a:ln w="11261" cap="flat">
              <a:solidFill>
                <a:srgbClr val="000000"/>
              </a:solidFill>
              <a:prstDash val="solid"/>
              <a:round/>
            </a:ln>
          </p:spPr>
          <p:txBody>
            <a:bodyPr rtlCol="0" anchor="ctr"/>
            <a:lstStyle/>
            <a:p>
              <a:endParaRPr lang="en-US" dirty="0"/>
            </a:p>
          </p:txBody>
        </p:sp>
      </p:grpSp>
      <p:grpSp>
        <p:nvGrpSpPr>
          <p:cNvPr id="1185" name="Group 1184">
            <a:extLst>
              <a:ext uri="{FF2B5EF4-FFF2-40B4-BE49-F238E27FC236}">
                <a16:creationId xmlns:a16="http://schemas.microsoft.com/office/drawing/2014/main" id="{34364D96-BA06-D049-9F62-BD77EAC9C89F}"/>
              </a:ext>
            </a:extLst>
          </p:cNvPr>
          <p:cNvGrpSpPr/>
          <p:nvPr/>
        </p:nvGrpSpPr>
        <p:grpSpPr>
          <a:xfrm>
            <a:off x="-318" y="1168039"/>
            <a:ext cx="12039600" cy="5382360"/>
            <a:chOff x="940190" y="1262231"/>
            <a:chExt cx="12039600" cy="5382360"/>
          </a:xfrm>
        </p:grpSpPr>
        <p:sp>
          <p:nvSpPr>
            <p:cNvPr id="8" name="Freeform 7">
              <a:extLst>
                <a:ext uri="{FF2B5EF4-FFF2-40B4-BE49-F238E27FC236}">
                  <a16:creationId xmlns:a16="http://schemas.microsoft.com/office/drawing/2014/main" id="{A9426812-1366-394A-9FA8-7361E177890C}"/>
                </a:ext>
              </a:extLst>
            </p:cNvPr>
            <p:cNvSpPr/>
            <p:nvPr/>
          </p:nvSpPr>
          <p:spPr>
            <a:xfrm>
              <a:off x="2436356" y="1318642"/>
              <a:ext cx="7719047" cy="4702831"/>
            </a:xfrm>
            <a:custGeom>
              <a:avLst/>
              <a:gdLst>
                <a:gd name="connsiteX0" fmla="*/ 0 w 7719047"/>
                <a:gd name="connsiteY0" fmla="*/ 4699946 h 4699946"/>
                <a:gd name="connsiteX1" fmla="*/ 7719048 w 7719047"/>
                <a:gd name="connsiteY1" fmla="*/ 4699946 h 4699946"/>
                <a:gd name="connsiteX2" fmla="*/ 7719048 w 7719047"/>
                <a:gd name="connsiteY2" fmla="*/ 0 h 4699946"/>
                <a:gd name="connsiteX3" fmla="*/ 0 w 7719047"/>
                <a:gd name="connsiteY3" fmla="*/ 0 h 4699946"/>
              </a:gdLst>
              <a:ahLst/>
              <a:cxnLst>
                <a:cxn ang="0">
                  <a:pos x="connsiteX0" y="connsiteY0"/>
                </a:cxn>
                <a:cxn ang="0">
                  <a:pos x="connsiteX1" y="connsiteY1"/>
                </a:cxn>
                <a:cxn ang="0">
                  <a:pos x="connsiteX2" y="connsiteY2"/>
                </a:cxn>
                <a:cxn ang="0">
                  <a:pos x="connsiteX3" y="connsiteY3"/>
                </a:cxn>
              </a:cxnLst>
              <a:rect l="l" t="t" r="r" b="b"/>
              <a:pathLst>
                <a:path w="7719047" h="4699946">
                  <a:moveTo>
                    <a:pt x="0" y="4699946"/>
                  </a:moveTo>
                  <a:lnTo>
                    <a:pt x="7719048" y="4699946"/>
                  </a:lnTo>
                  <a:lnTo>
                    <a:pt x="7719048" y="0"/>
                  </a:lnTo>
                  <a:lnTo>
                    <a:pt x="0" y="0"/>
                  </a:lnTo>
                  <a:close/>
                </a:path>
              </a:pathLst>
            </a:custGeom>
            <a:solidFill>
              <a:srgbClr val="FFFFFF"/>
            </a:solidFill>
            <a:ln w="7508" cap="flat">
              <a:noFill/>
              <a:prstDash val="solid"/>
              <a:round/>
            </a:ln>
          </p:spPr>
          <p:txBody>
            <a:bodyPr rtlCol="0" anchor="ctr"/>
            <a:lstStyle/>
            <a:p>
              <a:endParaRPr lang="en-US" dirty="0"/>
            </a:p>
          </p:txBody>
        </p:sp>
        <p:grpSp>
          <p:nvGrpSpPr>
            <p:cNvPr id="9" name="Graphic 3">
              <a:extLst>
                <a:ext uri="{FF2B5EF4-FFF2-40B4-BE49-F238E27FC236}">
                  <a16:creationId xmlns:a16="http://schemas.microsoft.com/office/drawing/2014/main" id="{203E1349-E7BA-1C47-8C85-751AF8C05E7B}"/>
                </a:ext>
              </a:extLst>
            </p:cNvPr>
            <p:cNvGrpSpPr/>
            <p:nvPr/>
          </p:nvGrpSpPr>
          <p:grpSpPr>
            <a:xfrm>
              <a:off x="2410418" y="2280581"/>
              <a:ext cx="7770923" cy="3386544"/>
              <a:chOff x="2988916" y="2854780"/>
              <a:chExt cx="7770923" cy="3384401"/>
            </a:xfrm>
          </p:grpSpPr>
          <p:sp>
            <p:nvSpPr>
              <p:cNvPr id="10" name="Freeform 9">
                <a:extLst>
                  <a:ext uri="{FF2B5EF4-FFF2-40B4-BE49-F238E27FC236}">
                    <a16:creationId xmlns:a16="http://schemas.microsoft.com/office/drawing/2014/main" id="{C84070C4-21E1-614D-AD58-A1B994B8820B}"/>
                  </a:ext>
                </a:extLst>
              </p:cNvPr>
              <p:cNvSpPr/>
              <p:nvPr/>
            </p:nvSpPr>
            <p:spPr>
              <a:xfrm>
                <a:off x="2988916" y="6166340"/>
                <a:ext cx="51875" cy="51875"/>
              </a:xfrm>
              <a:custGeom>
                <a:avLst/>
                <a:gdLst>
                  <a:gd name="connsiteX0" fmla="*/ 26082 w 51875"/>
                  <a:gd name="connsiteY0" fmla="*/ 52459 h 51875"/>
                  <a:gd name="connsiteX1" fmla="*/ 44422 w 51875"/>
                  <a:gd name="connsiteY1" fmla="*/ 44862 h 51875"/>
                  <a:gd name="connsiteX2" fmla="*/ 52019 w 51875"/>
                  <a:gd name="connsiteY2" fmla="*/ 26521 h 51875"/>
                  <a:gd name="connsiteX3" fmla="*/ 44422 w 51875"/>
                  <a:gd name="connsiteY3" fmla="*/ 8181 h 51875"/>
                  <a:gd name="connsiteX4" fmla="*/ 26082 w 51875"/>
                  <a:gd name="connsiteY4" fmla="*/ 584 h 51875"/>
                  <a:gd name="connsiteX5" fmla="*/ 7741 w 51875"/>
                  <a:gd name="connsiteY5" fmla="*/ 8181 h 51875"/>
                  <a:gd name="connsiteX6" fmla="*/ 144 w 51875"/>
                  <a:gd name="connsiteY6" fmla="*/ 26521 h 51875"/>
                  <a:gd name="connsiteX7" fmla="*/ 7741 w 51875"/>
                  <a:gd name="connsiteY7" fmla="*/ 44862 h 51875"/>
                  <a:gd name="connsiteX8" fmla="*/ 26082 w 51875"/>
                  <a:gd name="connsiteY8" fmla="*/ 52459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082" y="52459"/>
                    </a:moveTo>
                    <a:cubicBezTo>
                      <a:pt x="32960" y="52459"/>
                      <a:pt x="39558" y="49726"/>
                      <a:pt x="44422" y="44862"/>
                    </a:cubicBezTo>
                    <a:cubicBezTo>
                      <a:pt x="49286" y="39998"/>
                      <a:pt x="52019" y="33400"/>
                      <a:pt x="52019" y="26521"/>
                    </a:cubicBezTo>
                    <a:cubicBezTo>
                      <a:pt x="52019" y="19643"/>
                      <a:pt x="49286" y="13045"/>
                      <a:pt x="44422" y="8181"/>
                    </a:cubicBezTo>
                    <a:cubicBezTo>
                      <a:pt x="39558" y="3317"/>
                      <a:pt x="32960" y="584"/>
                      <a:pt x="26082" y="584"/>
                    </a:cubicBezTo>
                    <a:cubicBezTo>
                      <a:pt x="19203" y="584"/>
                      <a:pt x="12605" y="3317"/>
                      <a:pt x="7741" y="8181"/>
                    </a:cubicBezTo>
                    <a:cubicBezTo>
                      <a:pt x="2877" y="13045"/>
                      <a:pt x="144" y="19643"/>
                      <a:pt x="144" y="26521"/>
                    </a:cubicBezTo>
                    <a:cubicBezTo>
                      <a:pt x="144" y="33400"/>
                      <a:pt x="2877" y="39998"/>
                      <a:pt x="7741" y="44862"/>
                    </a:cubicBezTo>
                    <a:cubicBezTo>
                      <a:pt x="12605" y="49726"/>
                      <a:pt x="19203" y="52459"/>
                      <a:pt x="26082" y="52459"/>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11" name="Freeform 10">
                <a:extLst>
                  <a:ext uri="{FF2B5EF4-FFF2-40B4-BE49-F238E27FC236}">
                    <a16:creationId xmlns:a16="http://schemas.microsoft.com/office/drawing/2014/main" id="{27B4C99E-47F0-544E-B24F-E708B2C8AAB3}"/>
                  </a:ext>
                </a:extLst>
              </p:cNvPr>
              <p:cNvSpPr/>
              <p:nvPr/>
            </p:nvSpPr>
            <p:spPr>
              <a:xfrm>
                <a:off x="3096125" y="6172444"/>
                <a:ext cx="51875" cy="51875"/>
              </a:xfrm>
              <a:custGeom>
                <a:avLst/>
                <a:gdLst>
                  <a:gd name="connsiteX0" fmla="*/ 26094 w 51875"/>
                  <a:gd name="connsiteY0" fmla="*/ 52460 h 51875"/>
                  <a:gd name="connsiteX1" fmla="*/ 44435 w 51875"/>
                  <a:gd name="connsiteY1" fmla="*/ 44863 h 51875"/>
                  <a:gd name="connsiteX2" fmla="*/ 52032 w 51875"/>
                  <a:gd name="connsiteY2" fmla="*/ 26522 h 51875"/>
                  <a:gd name="connsiteX3" fmla="*/ 44435 w 51875"/>
                  <a:gd name="connsiteY3" fmla="*/ 8181 h 51875"/>
                  <a:gd name="connsiteX4" fmla="*/ 26094 w 51875"/>
                  <a:gd name="connsiteY4" fmla="*/ 584 h 51875"/>
                  <a:gd name="connsiteX5" fmla="*/ 7753 w 51875"/>
                  <a:gd name="connsiteY5" fmla="*/ 8181 h 51875"/>
                  <a:gd name="connsiteX6" fmla="*/ 156 w 51875"/>
                  <a:gd name="connsiteY6" fmla="*/ 26522 h 51875"/>
                  <a:gd name="connsiteX7" fmla="*/ 7753 w 51875"/>
                  <a:gd name="connsiteY7" fmla="*/ 44863 h 51875"/>
                  <a:gd name="connsiteX8" fmla="*/ 26094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094" y="52460"/>
                    </a:moveTo>
                    <a:cubicBezTo>
                      <a:pt x="32973" y="52460"/>
                      <a:pt x="39571" y="49727"/>
                      <a:pt x="44435" y="44863"/>
                    </a:cubicBezTo>
                    <a:cubicBezTo>
                      <a:pt x="49299" y="39999"/>
                      <a:pt x="52032" y="33401"/>
                      <a:pt x="52032" y="26522"/>
                    </a:cubicBezTo>
                    <a:cubicBezTo>
                      <a:pt x="52032" y="19643"/>
                      <a:pt x="49299" y="13045"/>
                      <a:pt x="44435" y="8181"/>
                    </a:cubicBezTo>
                    <a:cubicBezTo>
                      <a:pt x="39571" y="3317"/>
                      <a:pt x="32973" y="584"/>
                      <a:pt x="26094" y="584"/>
                    </a:cubicBezTo>
                    <a:cubicBezTo>
                      <a:pt x="19215" y="584"/>
                      <a:pt x="12617" y="3317"/>
                      <a:pt x="7753" y="8181"/>
                    </a:cubicBezTo>
                    <a:cubicBezTo>
                      <a:pt x="2889" y="13045"/>
                      <a:pt x="156" y="19643"/>
                      <a:pt x="156" y="26522"/>
                    </a:cubicBezTo>
                    <a:cubicBezTo>
                      <a:pt x="156" y="33401"/>
                      <a:pt x="2889" y="39999"/>
                      <a:pt x="7753" y="44863"/>
                    </a:cubicBezTo>
                    <a:cubicBezTo>
                      <a:pt x="12617" y="49727"/>
                      <a:pt x="19215" y="52460"/>
                      <a:pt x="26094" y="52460"/>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12" name="Freeform 11">
                <a:extLst>
                  <a:ext uri="{FF2B5EF4-FFF2-40B4-BE49-F238E27FC236}">
                    <a16:creationId xmlns:a16="http://schemas.microsoft.com/office/drawing/2014/main" id="{E6A8D916-3CAA-D047-A478-4A29276C3953}"/>
                  </a:ext>
                </a:extLst>
              </p:cNvPr>
              <p:cNvSpPr/>
              <p:nvPr/>
            </p:nvSpPr>
            <p:spPr>
              <a:xfrm>
                <a:off x="3203334" y="6173282"/>
                <a:ext cx="51875" cy="51875"/>
              </a:xfrm>
              <a:custGeom>
                <a:avLst/>
                <a:gdLst>
                  <a:gd name="connsiteX0" fmla="*/ 26106 w 51875"/>
                  <a:gd name="connsiteY0" fmla="*/ 52460 h 51875"/>
                  <a:gd name="connsiteX1" fmla="*/ 44447 w 51875"/>
                  <a:gd name="connsiteY1" fmla="*/ 44863 h 51875"/>
                  <a:gd name="connsiteX2" fmla="*/ 52044 w 51875"/>
                  <a:gd name="connsiteY2" fmla="*/ 26522 h 51875"/>
                  <a:gd name="connsiteX3" fmla="*/ 44447 w 51875"/>
                  <a:gd name="connsiteY3" fmla="*/ 8181 h 51875"/>
                  <a:gd name="connsiteX4" fmla="*/ 26106 w 51875"/>
                  <a:gd name="connsiteY4" fmla="*/ 584 h 51875"/>
                  <a:gd name="connsiteX5" fmla="*/ 7766 w 51875"/>
                  <a:gd name="connsiteY5" fmla="*/ 8181 h 51875"/>
                  <a:gd name="connsiteX6" fmla="*/ 169 w 51875"/>
                  <a:gd name="connsiteY6" fmla="*/ 26522 h 51875"/>
                  <a:gd name="connsiteX7" fmla="*/ 7766 w 51875"/>
                  <a:gd name="connsiteY7" fmla="*/ 44863 h 51875"/>
                  <a:gd name="connsiteX8" fmla="*/ 26106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106" y="52460"/>
                    </a:moveTo>
                    <a:cubicBezTo>
                      <a:pt x="32985" y="52460"/>
                      <a:pt x="39583" y="49727"/>
                      <a:pt x="44447" y="44863"/>
                    </a:cubicBezTo>
                    <a:cubicBezTo>
                      <a:pt x="49311" y="39999"/>
                      <a:pt x="52044" y="33401"/>
                      <a:pt x="52044" y="26522"/>
                    </a:cubicBezTo>
                    <a:cubicBezTo>
                      <a:pt x="52044" y="19643"/>
                      <a:pt x="49311" y="13045"/>
                      <a:pt x="44447" y="8181"/>
                    </a:cubicBezTo>
                    <a:cubicBezTo>
                      <a:pt x="39583" y="3317"/>
                      <a:pt x="32985" y="584"/>
                      <a:pt x="26106" y="584"/>
                    </a:cubicBezTo>
                    <a:cubicBezTo>
                      <a:pt x="19228" y="584"/>
                      <a:pt x="12630" y="3317"/>
                      <a:pt x="7766" y="8181"/>
                    </a:cubicBezTo>
                    <a:cubicBezTo>
                      <a:pt x="2902" y="13045"/>
                      <a:pt x="169" y="19643"/>
                      <a:pt x="169" y="26522"/>
                    </a:cubicBezTo>
                    <a:cubicBezTo>
                      <a:pt x="169" y="33401"/>
                      <a:pt x="2902" y="39999"/>
                      <a:pt x="7766" y="44863"/>
                    </a:cubicBezTo>
                    <a:cubicBezTo>
                      <a:pt x="12630" y="49727"/>
                      <a:pt x="19228" y="52460"/>
                      <a:pt x="26106" y="52460"/>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13" name="Freeform 12">
                <a:extLst>
                  <a:ext uri="{FF2B5EF4-FFF2-40B4-BE49-F238E27FC236}">
                    <a16:creationId xmlns:a16="http://schemas.microsoft.com/office/drawing/2014/main" id="{448771FC-EED6-9F46-9C4B-963D578AF8EF}"/>
                  </a:ext>
                </a:extLst>
              </p:cNvPr>
              <p:cNvSpPr/>
              <p:nvPr/>
            </p:nvSpPr>
            <p:spPr>
              <a:xfrm>
                <a:off x="3310543" y="6172392"/>
                <a:ext cx="51875" cy="51875"/>
              </a:xfrm>
              <a:custGeom>
                <a:avLst/>
                <a:gdLst>
                  <a:gd name="connsiteX0" fmla="*/ 26119 w 51875"/>
                  <a:gd name="connsiteY0" fmla="*/ 52460 h 51875"/>
                  <a:gd name="connsiteX1" fmla="*/ 44460 w 51875"/>
                  <a:gd name="connsiteY1" fmla="*/ 44863 h 51875"/>
                  <a:gd name="connsiteX2" fmla="*/ 52057 w 51875"/>
                  <a:gd name="connsiteY2" fmla="*/ 26522 h 51875"/>
                  <a:gd name="connsiteX3" fmla="*/ 44460 w 51875"/>
                  <a:gd name="connsiteY3" fmla="*/ 8181 h 51875"/>
                  <a:gd name="connsiteX4" fmla="*/ 26119 w 51875"/>
                  <a:gd name="connsiteY4" fmla="*/ 584 h 51875"/>
                  <a:gd name="connsiteX5" fmla="*/ 7778 w 51875"/>
                  <a:gd name="connsiteY5" fmla="*/ 8181 h 51875"/>
                  <a:gd name="connsiteX6" fmla="*/ 181 w 51875"/>
                  <a:gd name="connsiteY6" fmla="*/ 26522 h 51875"/>
                  <a:gd name="connsiteX7" fmla="*/ 7778 w 51875"/>
                  <a:gd name="connsiteY7" fmla="*/ 44863 h 51875"/>
                  <a:gd name="connsiteX8" fmla="*/ 26119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119" y="52460"/>
                    </a:moveTo>
                    <a:cubicBezTo>
                      <a:pt x="32998" y="52460"/>
                      <a:pt x="39596" y="49727"/>
                      <a:pt x="44460" y="44863"/>
                    </a:cubicBezTo>
                    <a:cubicBezTo>
                      <a:pt x="49324" y="39999"/>
                      <a:pt x="52057" y="33401"/>
                      <a:pt x="52057" y="26522"/>
                    </a:cubicBezTo>
                    <a:cubicBezTo>
                      <a:pt x="52057" y="19643"/>
                      <a:pt x="49324" y="13045"/>
                      <a:pt x="44460" y="8181"/>
                    </a:cubicBezTo>
                    <a:cubicBezTo>
                      <a:pt x="39596" y="3317"/>
                      <a:pt x="32998" y="584"/>
                      <a:pt x="26119" y="584"/>
                    </a:cubicBezTo>
                    <a:cubicBezTo>
                      <a:pt x="19240" y="584"/>
                      <a:pt x="12642" y="3317"/>
                      <a:pt x="7778" y="8181"/>
                    </a:cubicBezTo>
                    <a:cubicBezTo>
                      <a:pt x="2914" y="13045"/>
                      <a:pt x="181" y="19643"/>
                      <a:pt x="181" y="26522"/>
                    </a:cubicBezTo>
                    <a:cubicBezTo>
                      <a:pt x="181" y="33401"/>
                      <a:pt x="2914" y="39999"/>
                      <a:pt x="7778" y="44863"/>
                    </a:cubicBezTo>
                    <a:cubicBezTo>
                      <a:pt x="12642" y="49727"/>
                      <a:pt x="19240" y="52460"/>
                      <a:pt x="26119" y="52460"/>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6438A433-C117-2142-A3D5-75981458D437}"/>
                  </a:ext>
                </a:extLst>
              </p:cNvPr>
              <p:cNvSpPr/>
              <p:nvPr/>
            </p:nvSpPr>
            <p:spPr>
              <a:xfrm>
                <a:off x="3417752" y="6171622"/>
                <a:ext cx="51875" cy="51875"/>
              </a:xfrm>
              <a:custGeom>
                <a:avLst/>
                <a:gdLst>
                  <a:gd name="connsiteX0" fmla="*/ 26131 w 51875"/>
                  <a:gd name="connsiteY0" fmla="*/ 52460 h 51875"/>
                  <a:gd name="connsiteX1" fmla="*/ 44472 w 51875"/>
                  <a:gd name="connsiteY1" fmla="*/ 44863 h 51875"/>
                  <a:gd name="connsiteX2" fmla="*/ 52069 w 51875"/>
                  <a:gd name="connsiteY2" fmla="*/ 26522 h 51875"/>
                  <a:gd name="connsiteX3" fmla="*/ 44472 w 51875"/>
                  <a:gd name="connsiteY3" fmla="*/ 8181 h 51875"/>
                  <a:gd name="connsiteX4" fmla="*/ 26131 w 51875"/>
                  <a:gd name="connsiteY4" fmla="*/ 584 h 51875"/>
                  <a:gd name="connsiteX5" fmla="*/ 7791 w 51875"/>
                  <a:gd name="connsiteY5" fmla="*/ 8181 h 51875"/>
                  <a:gd name="connsiteX6" fmla="*/ 194 w 51875"/>
                  <a:gd name="connsiteY6" fmla="*/ 26522 h 51875"/>
                  <a:gd name="connsiteX7" fmla="*/ 7791 w 51875"/>
                  <a:gd name="connsiteY7" fmla="*/ 44863 h 51875"/>
                  <a:gd name="connsiteX8" fmla="*/ 26131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131" y="52460"/>
                    </a:moveTo>
                    <a:cubicBezTo>
                      <a:pt x="33010" y="52460"/>
                      <a:pt x="39608" y="49727"/>
                      <a:pt x="44472" y="44863"/>
                    </a:cubicBezTo>
                    <a:cubicBezTo>
                      <a:pt x="49336" y="39999"/>
                      <a:pt x="52069" y="33401"/>
                      <a:pt x="52069" y="26522"/>
                    </a:cubicBezTo>
                    <a:cubicBezTo>
                      <a:pt x="52069" y="19643"/>
                      <a:pt x="49336" y="13045"/>
                      <a:pt x="44472" y="8181"/>
                    </a:cubicBezTo>
                    <a:cubicBezTo>
                      <a:pt x="39608" y="3317"/>
                      <a:pt x="33010" y="584"/>
                      <a:pt x="26131" y="584"/>
                    </a:cubicBezTo>
                    <a:cubicBezTo>
                      <a:pt x="19253" y="584"/>
                      <a:pt x="12655" y="3317"/>
                      <a:pt x="7791" y="8181"/>
                    </a:cubicBezTo>
                    <a:cubicBezTo>
                      <a:pt x="2927" y="13045"/>
                      <a:pt x="194" y="19643"/>
                      <a:pt x="194" y="26522"/>
                    </a:cubicBezTo>
                    <a:cubicBezTo>
                      <a:pt x="194" y="33401"/>
                      <a:pt x="2927" y="39999"/>
                      <a:pt x="7791" y="44863"/>
                    </a:cubicBezTo>
                    <a:cubicBezTo>
                      <a:pt x="12655" y="49727"/>
                      <a:pt x="19253" y="52460"/>
                      <a:pt x="26131" y="52460"/>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15" name="Freeform 14">
                <a:extLst>
                  <a:ext uri="{FF2B5EF4-FFF2-40B4-BE49-F238E27FC236}">
                    <a16:creationId xmlns:a16="http://schemas.microsoft.com/office/drawing/2014/main" id="{85906C08-80EB-A744-8910-D33938422669}"/>
                  </a:ext>
                </a:extLst>
              </p:cNvPr>
              <p:cNvSpPr/>
              <p:nvPr/>
            </p:nvSpPr>
            <p:spPr>
              <a:xfrm>
                <a:off x="3524961" y="6171225"/>
                <a:ext cx="51875" cy="51875"/>
              </a:xfrm>
              <a:custGeom>
                <a:avLst/>
                <a:gdLst>
                  <a:gd name="connsiteX0" fmla="*/ 26144 w 51875"/>
                  <a:gd name="connsiteY0" fmla="*/ 52460 h 51875"/>
                  <a:gd name="connsiteX1" fmla="*/ 44484 w 51875"/>
                  <a:gd name="connsiteY1" fmla="*/ 44863 h 51875"/>
                  <a:gd name="connsiteX2" fmla="*/ 52081 w 51875"/>
                  <a:gd name="connsiteY2" fmla="*/ 26522 h 51875"/>
                  <a:gd name="connsiteX3" fmla="*/ 44484 w 51875"/>
                  <a:gd name="connsiteY3" fmla="*/ 8181 h 51875"/>
                  <a:gd name="connsiteX4" fmla="*/ 26144 w 51875"/>
                  <a:gd name="connsiteY4" fmla="*/ 584 h 51875"/>
                  <a:gd name="connsiteX5" fmla="*/ 7803 w 51875"/>
                  <a:gd name="connsiteY5" fmla="*/ 8181 h 51875"/>
                  <a:gd name="connsiteX6" fmla="*/ 206 w 51875"/>
                  <a:gd name="connsiteY6" fmla="*/ 26522 h 51875"/>
                  <a:gd name="connsiteX7" fmla="*/ 7803 w 51875"/>
                  <a:gd name="connsiteY7" fmla="*/ 44863 h 51875"/>
                  <a:gd name="connsiteX8" fmla="*/ 26144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144" y="52460"/>
                    </a:moveTo>
                    <a:cubicBezTo>
                      <a:pt x="33022" y="52460"/>
                      <a:pt x="39620" y="49727"/>
                      <a:pt x="44484" y="44863"/>
                    </a:cubicBezTo>
                    <a:cubicBezTo>
                      <a:pt x="49348" y="39999"/>
                      <a:pt x="52081" y="33401"/>
                      <a:pt x="52081" y="26522"/>
                    </a:cubicBezTo>
                    <a:cubicBezTo>
                      <a:pt x="52081" y="19643"/>
                      <a:pt x="49348" y="13045"/>
                      <a:pt x="44484" y="8181"/>
                    </a:cubicBezTo>
                    <a:cubicBezTo>
                      <a:pt x="39620" y="3317"/>
                      <a:pt x="33022" y="584"/>
                      <a:pt x="26144" y="584"/>
                    </a:cubicBezTo>
                    <a:cubicBezTo>
                      <a:pt x="19265" y="584"/>
                      <a:pt x="12667" y="3317"/>
                      <a:pt x="7803" y="8181"/>
                    </a:cubicBezTo>
                    <a:cubicBezTo>
                      <a:pt x="2939" y="13045"/>
                      <a:pt x="206" y="19643"/>
                      <a:pt x="206" y="26522"/>
                    </a:cubicBezTo>
                    <a:cubicBezTo>
                      <a:pt x="206" y="33401"/>
                      <a:pt x="2939" y="39999"/>
                      <a:pt x="7803" y="44863"/>
                    </a:cubicBezTo>
                    <a:cubicBezTo>
                      <a:pt x="12667" y="49727"/>
                      <a:pt x="19265" y="52460"/>
                      <a:pt x="26144" y="52460"/>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16" name="Freeform 15">
                <a:extLst>
                  <a:ext uri="{FF2B5EF4-FFF2-40B4-BE49-F238E27FC236}">
                    <a16:creationId xmlns:a16="http://schemas.microsoft.com/office/drawing/2014/main" id="{42D56946-A574-224E-AE51-CCFE8F9F03F6}"/>
                  </a:ext>
                </a:extLst>
              </p:cNvPr>
              <p:cNvSpPr/>
              <p:nvPr/>
            </p:nvSpPr>
            <p:spPr>
              <a:xfrm>
                <a:off x="3632170" y="6170602"/>
                <a:ext cx="51875" cy="51875"/>
              </a:xfrm>
              <a:custGeom>
                <a:avLst/>
                <a:gdLst>
                  <a:gd name="connsiteX0" fmla="*/ 26156 w 51875"/>
                  <a:gd name="connsiteY0" fmla="*/ 52460 h 51875"/>
                  <a:gd name="connsiteX1" fmla="*/ 44497 w 51875"/>
                  <a:gd name="connsiteY1" fmla="*/ 44863 h 51875"/>
                  <a:gd name="connsiteX2" fmla="*/ 52094 w 51875"/>
                  <a:gd name="connsiteY2" fmla="*/ 26522 h 51875"/>
                  <a:gd name="connsiteX3" fmla="*/ 44497 w 51875"/>
                  <a:gd name="connsiteY3" fmla="*/ 8181 h 51875"/>
                  <a:gd name="connsiteX4" fmla="*/ 26156 w 51875"/>
                  <a:gd name="connsiteY4" fmla="*/ 584 h 51875"/>
                  <a:gd name="connsiteX5" fmla="*/ 7815 w 51875"/>
                  <a:gd name="connsiteY5" fmla="*/ 8181 h 51875"/>
                  <a:gd name="connsiteX6" fmla="*/ 218 w 51875"/>
                  <a:gd name="connsiteY6" fmla="*/ 26522 h 51875"/>
                  <a:gd name="connsiteX7" fmla="*/ 7815 w 51875"/>
                  <a:gd name="connsiteY7" fmla="*/ 44863 h 51875"/>
                  <a:gd name="connsiteX8" fmla="*/ 26156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156" y="52460"/>
                    </a:moveTo>
                    <a:cubicBezTo>
                      <a:pt x="33035" y="52460"/>
                      <a:pt x="39633" y="49727"/>
                      <a:pt x="44497" y="44863"/>
                    </a:cubicBezTo>
                    <a:cubicBezTo>
                      <a:pt x="49361" y="39999"/>
                      <a:pt x="52094" y="33401"/>
                      <a:pt x="52094" y="26522"/>
                    </a:cubicBezTo>
                    <a:cubicBezTo>
                      <a:pt x="52094" y="19643"/>
                      <a:pt x="49361" y="13045"/>
                      <a:pt x="44497" y="8181"/>
                    </a:cubicBezTo>
                    <a:cubicBezTo>
                      <a:pt x="39633" y="3317"/>
                      <a:pt x="33035" y="584"/>
                      <a:pt x="26156" y="584"/>
                    </a:cubicBezTo>
                    <a:cubicBezTo>
                      <a:pt x="19277" y="584"/>
                      <a:pt x="12679" y="3317"/>
                      <a:pt x="7815" y="8181"/>
                    </a:cubicBezTo>
                    <a:cubicBezTo>
                      <a:pt x="2951" y="13045"/>
                      <a:pt x="218" y="19643"/>
                      <a:pt x="218" y="26522"/>
                    </a:cubicBezTo>
                    <a:cubicBezTo>
                      <a:pt x="218" y="33401"/>
                      <a:pt x="2951" y="39999"/>
                      <a:pt x="7815" y="44863"/>
                    </a:cubicBezTo>
                    <a:cubicBezTo>
                      <a:pt x="12679" y="49727"/>
                      <a:pt x="19277" y="52460"/>
                      <a:pt x="26156" y="52460"/>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17" name="Freeform 16">
                <a:extLst>
                  <a:ext uri="{FF2B5EF4-FFF2-40B4-BE49-F238E27FC236}">
                    <a16:creationId xmlns:a16="http://schemas.microsoft.com/office/drawing/2014/main" id="{5E3DDE37-B5E1-C549-8830-117202E37373}"/>
                  </a:ext>
                </a:extLst>
              </p:cNvPr>
              <p:cNvSpPr/>
              <p:nvPr/>
            </p:nvSpPr>
            <p:spPr>
              <a:xfrm>
                <a:off x="3739379" y="6168994"/>
                <a:ext cx="51875" cy="51875"/>
              </a:xfrm>
              <a:custGeom>
                <a:avLst/>
                <a:gdLst>
                  <a:gd name="connsiteX0" fmla="*/ 26168 w 51875"/>
                  <a:gd name="connsiteY0" fmla="*/ 52460 h 51875"/>
                  <a:gd name="connsiteX1" fmla="*/ 44509 w 51875"/>
                  <a:gd name="connsiteY1" fmla="*/ 44863 h 51875"/>
                  <a:gd name="connsiteX2" fmla="*/ 52106 w 51875"/>
                  <a:gd name="connsiteY2" fmla="*/ 26522 h 51875"/>
                  <a:gd name="connsiteX3" fmla="*/ 44509 w 51875"/>
                  <a:gd name="connsiteY3" fmla="*/ 8181 h 51875"/>
                  <a:gd name="connsiteX4" fmla="*/ 26168 w 51875"/>
                  <a:gd name="connsiteY4" fmla="*/ 584 h 51875"/>
                  <a:gd name="connsiteX5" fmla="*/ 7828 w 51875"/>
                  <a:gd name="connsiteY5" fmla="*/ 8181 h 51875"/>
                  <a:gd name="connsiteX6" fmla="*/ 231 w 51875"/>
                  <a:gd name="connsiteY6" fmla="*/ 26522 h 51875"/>
                  <a:gd name="connsiteX7" fmla="*/ 7828 w 51875"/>
                  <a:gd name="connsiteY7" fmla="*/ 44863 h 51875"/>
                  <a:gd name="connsiteX8" fmla="*/ 26168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168" y="52460"/>
                    </a:moveTo>
                    <a:cubicBezTo>
                      <a:pt x="33047" y="52460"/>
                      <a:pt x="39645" y="49727"/>
                      <a:pt x="44509" y="44863"/>
                    </a:cubicBezTo>
                    <a:cubicBezTo>
                      <a:pt x="49373" y="39999"/>
                      <a:pt x="52106" y="33401"/>
                      <a:pt x="52106" y="26522"/>
                    </a:cubicBezTo>
                    <a:cubicBezTo>
                      <a:pt x="52106" y="19643"/>
                      <a:pt x="49373" y="13045"/>
                      <a:pt x="44509" y="8181"/>
                    </a:cubicBezTo>
                    <a:cubicBezTo>
                      <a:pt x="39645" y="3317"/>
                      <a:pt x="33047" y="584"/>
                      <a:pt x="26168" y="584"/>
                    </a:cubicBezTo>
                    <a:cubicBezTo>
                      <a:pt x="19290" y="584"/>
                      <a:pt x="12692" y="3317"/>
                      <a:pt x="7828" y="8181"/>
                    </a:cubicBezTo>
                    <a:cubicBezTo>
                      <a:pt x="2964" y="13045"/>
                      <a:pt x="231" y="19643"/>
                      <a:pt x="231" y="26522"/>
                    </a:cubicBezTo>
                    <a:cubicBezTo>
                      <a:pt x="231" y="33401"/>
                      <a:pt x="2964" y="39999"/>
                      <a:pt x="7828" y="44863"/>
                    </a:cubicBezTo>
                    <a:cubicBezTo>
                      <a:pt x="12692" y="49727"/>
                      <a:pt x="19290" y="52460"/>
                      <a:pt x="26168" y="52460"/>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18" name="Freeform 17">
                <a:extLst>
                  <a:ext uri="{FF2B5EF4-FFF2-40B4-BE49-F238E27FC236}">
                    <a16:creationId xmlns:a16="http://schemas.microsoft.com/office/drawing/2014/main" id="{41E680EC-28D2-A445-BC01-68DDCAA636F4}"/>
                  </a:ext>
                </a:extLst>
              </p:cNvPr>
              <p:cNvSpPr/>
              <p:nvPr/>
            </p:nvSpPr>
            <p:spPr>
              <a:xfrm>
                <a:off x="3846588" y="6093065"/>
                <a:ext cx="51875" cy="51875"/>
              </a:xfrm>
              <a:custGeom>
                <a:avLst/>
                <a:gdLst>
                  <a:gd name="connsiteX0" fmla="*/ 26181 w 51875"/>
                  <a:gd name="connsiteY0" fmla="*/ 52451 h 51875"/>
                  <a:gd name="connsiteX1" fmla="*/ 44522 w 51875"/>
                  <a:gd name="connsiteY1" fmla="*/ 44854 h 51875"/>
                  <a:gd name="connsiteX2" fmla="*/ 52119 w 51875"/>
                  <a:gd name="connsiteY2" fmla="*/ 26513 h 51875"/>
                  <a:gd name="connsiteX3" fmla="*/ 44522 w 51875"/>
                  <a:gd name="connsiteY3" fmla="*/ 8172 h 51875"/>
                  <a:gd name="connsiteX4" fmla="*/ 26181 w 51875"/>
                  <a:gd name="connsiteY4" fmla="*/ 575 h 51875"/>
                  <a:gd name="connsiteX5" fmla="*/ 7840 w 51875"/>
                  <a:gd name="connsiteY5" fmla="*/ 8172 h 51875"/>
                  <a:gd name="connsiteX6" fmla="*/ 243 w 51875"/>
                  <a:gd name="connsiteY6" fmla="*/ 26513 h 51875"/>
                  <a:gd name="connsiteX7" fmla="*/ 7840 w 51875"/>
                  <a:gd name="connsiteY7" fmla="*/ 44854 h 51875"/>
                  <a:gd name="connsiteX8" fmla="*/ 26181 w 51875"/>
                  <a:gd name="connsiteY8" fmla="*/ 52451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181" y="52451"/>
                    </a:moveTo>
                    <a:cubicBezTo>
                      <a:pt x="33060" y="52451"/>
                      <a:pt x="39658" y="49718"/>
                      <a:pt x="44522" y="44854"/>
                    </a:cubicBezTo>
                    <a:cubicBezTo>
                      <a:pt x="49386" y="39990"/>
                      <a:pt x="52119" y="33392"/>
                      <a:pt x="52119" y="26513"/>
                    </a:cubicBezTo>
                    <a:cubicBezTo>
                      <a:pt x="52119" y="19634"/>
                      <a:pt x="49386" y="13036"/>
                      <a:pt x="44522" y="8172"/>
                    </a:cubicBezTo>
                    <a:cubicBezTo>
                      <a:pt x="39658" y="3308"/>
                      <a:pt x="33060" y="575"/>
                      <a:pt x="26181" y="575"/>
                    </a:cubicBezTo>
                    <a:cubicBezTo>
                      <a:pt x="19302" y="575"/>
                      <a:pt x="12704" y="3308"/>
                      <a:pt x="7840" y="8172"/>
                    </a:cubicBezTo>
                    <a:cubicBezTo>
                      <a:pt x="2976" y="13036"/>
                      <a:pt x="243" y="19634"/>
                      <a:pt x="243" y="26513"/>
                    </a:cubicBezTo>
                    <a:cubicBezTo>
                      <a:pt x="243" y="33392"/>
                      <a:pt x="2976" y="39990"/>
                      <a:pt x="7840" y="44854"/>
                    </a:cubicBezTo>
                    <a:cubicBezTo>
                      <a:pt x="12704" y="49718"/>
                      <a:pt x="19302" y="52451"/>
                      <a:pt x="26181" y="52451"/>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19" name="Freeform 18">
                <a:extLst>
                  <a:ext uri="{FF2B5EF4-FFF2-40B4-BE49-F238E27FC236}">
                    <a16:creationId xmlns:a16="http://schemas.microsoft.com/office/drawing/2014/main" id="{DC71C5F4-6170-5748-9867-A5650EB73E01}"/>
                  </a:ext>
                </a:extLst>
              </p:cNvPr>
              <p:cNvSpPr/>
              <p:nvPr/>
            </p:nvSpPr>
            <p:spPr>
              <a:xfrm>
                <a:off x="3953797" y="6159864"/>
                <a:ext cx="51875" cy="51875"/>
              </a:xfrm>
              <a:custGeom>
                <a:avLst/>
                <a:gdLst>
                  <a:gd name="connsiteX0" fmla="*/ 26193 w 51875"/>
                  <a:gd name="connsiteY0" fmla="*/ 52459 h 51875"/>
                  <a:gd name="connsiteX1" fmla="*/ 44534 w 51875"/>
                  <a:gd name="connsiteY1" fmla="*/ 44862 h 51875"/>
                  <a:gd name="connsiteX2" fmla="*/ 52131 w 51875"/>
                  <a:gd name="connsiteY2" fmla="*/ 26521 h 51875"/>
                  <a:gd name="connsiteX3" fmla="*/ 44534 w 51875"/>
                  <a:gd name="connsiteY3" fmla="*/ 8180 h 51875"/>
                  <a:gd name="connsiteX4" fmla="*/ 26193 w 51875"/>
                  <a:gd name="connsiteY4" fmla="*/ 583 h 51875"/>
                  <a:gd name="connsiteX5" fmla="*/ 7853 w 51875"/>
                  <a:gd name="connsiteY5" fmla="*/ 8180 h 51875"/>
                  <a:gd name="connsiteX6" fmla="*/ 256 w 51875"/>
                  <a:gd name="connsiteY6" fmla="*/ 26521 h 51875"/>
                  <a:gd name="connsiteX7" fmla="*/ 7853 w 51875"/>
                  <a:gd name="connsiteY7" fmla="*/ 44862 h 51875"/>
                  <a:gd name="connsiteX8" fmla="*/ 26193 w 51875"/>
                  <a:gd name="connsiteY8" fmla="*/ 52459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193" y="52459"/>
                    </a:moveTo>
                    <a:cubicBezTo>
                      <a:pt x="33072" y="52459"/>
                      <a:pt x="39670" y="49726"/>
                      <a:pt x="44534" y="44862"/>
                    </a:cubicBezTo>
                    <a:cubicBezTo>
                      <a:pt x="49398" y="39998"/>
                      <a:pt x="52131" y="33400"/>
                      <a:pt x="52131" y="26521"/>
                    </a:cubicBezTo>
                    <a:cubicBezTo>
                      <a:pt x="52131" y="19642"/>
                      <a:pt x="49398" y="13044"/>
                      <a:pt x="44534" y="8180"/>
                    </a:cubicBezTo>
                    <a:cubicBezTo>
                      <a:pt x="39670" y="3316"/>
                      <a:pt x="33072" y="583"/>
                      <a:pt x="26193" y="583"/>
                    </a:cubicBezTo>
                    <a:cubicBezTo>
                      <a:pt x="19315" y="583"/>
                      <a:pt x="12717" y="3316"/>
                      <a:pt x="7853" y="8180"/>
                    </a:cubicBezTo>
                    <a:cubicBezTo>
                      <a:pt x="2989" y="13044"/>
                      <a:pt x="256" y="19642"/>
                      <a:pt x="256" y="26521"/>
                    </a:cubicBezTo>
                    <a:cubicBezTo>
                      <a:pt x="256" y="33400"/>
                      <a:pt x="2989" y="39998"/>
                      <a:pt x="7853" y="44862"/>
                    </a:cubicBezTo>
                    <a:cubicBezTo>
                      <a:pt x="12717" y="49726"/>
                      <a:pt x="19315" y="52459"/>
                      <a:pt x="26193" y="52459"/>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20" name="Freeform 19">
                <a:extLst>
                  <a:ext uri="{FF2B5EF4-FFF2-40B4-BE49-F238E27FC236}">
                    <a16:creationId xmlns:a16="http://schemas.microsoft.com/office/drawing/2014/main" id="{2B34E9E7-70B2-734C-8B47-3F5FF6718D92}"/>
                  </a:ext>
                </a:extLst>
              </p:cNvPr>
              <p:cNvSpPr/>
              <p:nvPr/>
            </p:nvSpPr>
            <p:spPr>
              <a:xfrm>
                <a:off x="4061006" y="6187306"/>
                <a:ext cx="51875" cy="51875"/>
              </a:xfrm>
              <a:custGeom>
                <a:avLst/>
                <a:gdLst>
                  <a:gd name="connsiteX0" fmla="*/ 26206 w 51875"/>
                  <a:gd name="connsiteY0" fmla="*/ 52462 h 51875"/>
                  <a:gd name="connsiteX1" fmla="*/ 44546 w 51875"/>
                  <a:gd name="connsiteY1" fmla="*/ 44865 h 51875"/>
                  <a:gd name="connsiteX2" fmla="*/ 52143 w 51875"/>
                  <a:gd name="connsiteY2" fmla="*/ 26524 h 51875"/>
                  <a:gd name="connsiteX3" fmla="*/ 44546 w 51875"/>
                  <a:gd name="connsiteY3" fmla="*/ 8183 h 51875"/>
                  <a:gd name="connsiteX4" fmla="*/ 26206 w 51875"/>
                  <a:gd name="connsiteY4" fmla="*/ 586 h 51875"/>
                  <a:gd name="connsiteX5" fmla="*/ 7865 w 51875"/>
                  <a:gd name="connsiteY5" fmla="*/ 8183 h 51875"/>
                  <a:gd name="connsiteX6" fmla="*/ 268 w 51875"/>
                  <a:gd name="connsiteY6" fmla="*/ 26524 h 51875"/>
                  <a:gd name="connsiteX7" fmla="*/ 7865 w 51875"/>
                  <a:gd name="connsiteY7" fmla="*/ 44865 h 51875"/>
                  <a:gd name="connsiteX8" fmla="*/ 26206 w 51875"/>
                  <a:gd name="connsiteY8" fmla="*/ 52462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206" y="52462"/>
                    </a:moveTo>
                    <a:cubicBezTo>
                      <a:pt x="33084" y="52462"/>
                      <a:pt x="39682" y="49729"/>
                      <a:pt x="44546" y="44865"/>
                    </a:cubicBezTo>
                    <a:cubicBezTo>
                      <a:pt x="49410" y="40001"/>
                      <a:pt x="52143" y="33403"/>
                      <a:pt x="52143" y="26524"/>
                    </a:cubicBezTo>
                    <a:cubicBezTo>
                      <a:pt x="52143" y="19645"/>
                      <a:pt x="49410" y="13047"/>
                      <a:pt x="44546" y="8183"/>
                    </a:cubicBezTo>
                    <a:cubicBezTo>
                      <a:pt x="39682" y="3319"/>
                      <a:pt x="33084" y="586"/>
                      <a:pt x="26206" y="586"/>
                    </a:cubicBezTo>
                    <a:cubicBezTo>
                      <a:pt x="19327" y="586"/>
                      <a:pt x="12729" y="3319"/>
                      <a:pt x="7865" y="8183"/>
                    </a:cubicBezTo>
                    <a:cubicBezTo>
                      <a:pt x="3001" y="13047"/>
                      <a:pt x="268" y="19645"/>
                      <a:pt x="268" y="26524"/>
                    </a:cubicBezTo>
                    <a:cubicBezTo>
                      <a:pt x="268" y="33403"/>
                      <a:pt x="3001" y="40001"/>
                      <a:pt x="7865" y="44865"/>
                    </a:cubicBezTo>
                    <a:cubicBezTo>
                      <a:pt x="12729" y="49729"/>
                      <a:pt x="19327" y="52462"/>
                      <a:pt x="26206" y="52462"/>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21" name="Freeform 20">
                <a:extLst>
                  <a:ext uri="{FF2B5EF4-FFF2-40B4-BE49-F238E27FC236}">
                    <a16:creationId xmlns:a16="http://schemas.microsoft.com/office/drawing/2014/main" id="{99C75D88-87A0-F749-A6E3-BA5E2063D4EE}"/>
                  </a:ext>
                </a:extLst>
              </p:cNvPr>
              <p:cNvSpPr/>
              <p:nvPr/>
            </p:nvSpPr>
            <p:spPr>
              <a:xfrm>
                <a:off x="4168215" y="6183389"/>
                <a:ext cx="51875" cy="51875"/>
              </a:xfrm>
              <a:custGeom>
                <a:avLst/>
                <a:gdLst>
                  <a:gd name="connsiteX0" fmla="*/ 26218 w 51875"/>
                  <a:gd name="connsiteY0" fmla="*/ 52461 h 51875"/>
                  <a:gd name="connsiteX1" fmla="*/ 44559 w 51875"/>
                  <a:gd name="connsiteY1" fmla="*/ 44864 h 51875"/>
                  <a:gd name="connsiteX2" fmla="*/ 52156 w 51875"/>
                  <a:gd name="connsiteY2" fmla="*/ 26523 h 51875"/>
                  <a:gd name="connsiteX3" fmla="*/ 44559 w 51875"/>
                  <a:gd name="connsiteY3" fmla="*/ 8183 h 51875"/>
                  <a:gd name="connsiteX4" fmla="*/ 26218 w 51875"/>
                  <a:gd name="connsiteY4" fmla="*/ 586 h 51875"/>
                  <a:gd name="connsiteX5" fmla="*/ 7877 w 51875"/>
                  <a:gd name="connsiteY5" fmla="*/ 8183 h 51875"/>
                  <a:gd name="connsiteX6" fmla="*/ 280 w 51875"/>
                  <a:gd name="connsiteY6" fmla="*/ 26523 h 51875"/>
                  <a:gd name="connsiteX7" fmla="*/ 7877 w 51875"/>
                  <a:gd name="connsiteY7" fmla="*/ 44864 h 51875"/>
                  <a:gd name="connsiteX8" fmla="*/ 26218 w 51875"/>
                  <a:gd name="connsiteY8" fmla="*/ 52461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218" y="52461"/>
                    </a:moveTo>
                    <a:cubicBezTo>
                      <a:pt x="33097" y="52461"/>
                      <a:pt x="39695" y="49728"/>
                      <a:pt x="44559" y="44864"/>
                    </a:cubicBezTo>
                    <a:cubicBezTo>
                      <a:pt x="49423" y="40000"/>
                      <a:pt x="52156" y="33402"/>
                      <a:pt x="52156" y="26523"/>
                    </a:cubicBezTo>
                    <a:cubicBezTo>
                      <a:pt x="52156" y="19645"/>
                      <a:pt x="49423" y="13047"/>
                      <a:pt x="44559" y="8183"/>
                    </a:cubicBezTo>
                    <a:cubicBezTo>
                      <a:pt x="39695" y="3319"/>
                      <a:pt x="33097" y="586"/>
                      <a:pt x="26218" y="586"/>
                    </a:cubicBezTo>
                    <a:cubicBezTo>
                      <a:pt x="19339" y="586"/>
                      <a:pt x="12741" y="3319"/>
                      <a:pt x="7877" y="8183"/>
                    </a:cubicBezTo>
                    <a:cubicBezTo>
                      <a:pt x="3013" y="13047"/>
                      <a:pt x="280" y="19645"/>
                      <a:pt x="280" y="26523"/>
                    </a:cubicBezTo>
                    <a:cubicBezTo>
                      <a:pt x="280" y="33402"/>
                      <a:pt x="3013" y="40000"/>
                      <a:pt x="7877" y="44864"/>
                    </a:cubicBezTo>
                    <a:cubicBezTo>
                      <a:pt x="12741" y="49728"/>
                      <a:pt x="19339" y="52461"/>
                      <a:pt x="26218" y="52461"/>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22" name="Freeform 21">
                <a:extLst>
                  <a:ext uri="{FF2B5EF4-FFF2-40B4-BE49-F238E27FC236}">
                    <a16:creationId xmlns:a16="http://schemas.microsoft.com/office/drawing/2014/main" id="{5F1C6CFA-5F21-7947-94BC-D32CC6333552}"/>
                  </a:ext>
                </a:extLst>
              </p:cNvPr>
              <p:cNvSpPr/>
              <p:nvPr/>
            </p:nvSpPr>
            <p:spPr>
              <a:xfrm>
                <a:off x="4275424" y="6156673"/>
                <a:ext cx="51875" cy="51875"/>
              </a:xfrm>
              <a:custGeom>
                <a:avLst/>
                <a:gdLst>
                  <a:gd name="connsiteX0" fmla="*/ 26230 w 51875"/>
                  <a:gd name="connsiteY0" fmla="*/ 52458 h 51875"/>
                  <a:gd name="connsiteX1" fmla="*/ 44571 w 51875"/>
                  <a:gd name="connsiteY1" fmla="*/ 44861 h 51875"/>
                  <a:gd name="connsiteX2" fmla="*/ 52168 w 51875"/>
                  <a:gd name="connsiteY2" fmla="*/ 26520 h 51875"/>
                  <a:gd name="connsiteX3" fmla="*/ 44571 w 51875"/>
                  <a:gd name="connsiteY3" fmla="*/ 8180 h 51875"/>
                  <a:gd name="connsiteX4" fmla="*/ 26230 w 51875"/>
                  <a:gd name="connsiteY4" fmla="*/ 582 h 51875"/>
                  <a:gd name="connsiteX5" fmla="*/ 7890 w 51875"/>
                  <a:gd name="connsiteY5" fmla="*/ 8180 h 51875"/>
                  <a:gd name="connsiteX6" fmla="*/ 293 w 51875"/>
                  <a:gd name="connsiteY6" fmla="*/ 26520 h 51875"/>
                  <a:gd name="connsiteX7" fmla="*/ 7890 w 51875"/>
                  <a:gd name="connsiteY7" fmla="*/ 44861 h 51875"/>
                  <a:gd name="connsiteX8" fmla="*/ 26230 w 51875"/>
                  <a:gd name="connsiteY8" fmla="*/ 52458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230" y="52458"/>
                    </a:moveTo>
                    <a:cubicBezTo>
                      <a:pt x="33109" y="52458"/>
                      <a:pt x="39707" y="49725"/>
                      <a:pt x="44571" y="44861"/>
                    </a:cubicBezTo>
                    <a:cubicBezTo>
                      <a:pt x="49435" y="39997"/>
                      <a:pt x="52168" y="33399"/>
                      <a:pt x="52168" y="26520"/>
                    </a:cubicBezTo>
                    <a:cubicBezTo>
                      <a:pt x="52168" y="19642"/>
                      <a:pt x="49435" y="13044"/>
                      <a:pt x="44571" y="8180"/>
                    </a:cubicBezTo>
                    <a:cubicBezTo>
                      <a:pt x="39707" y="3315"/>
                      <a:pt x="33109" y="582"/>
                      <a:pt x="26230" y="582"/>
                    </a:cubicBezTo>
                    <a:cubicBezTo>
                      <a:pt x="19352" y="582"/>
                      <a:pt x="12754" y="3315"/>
                      <a:pt x="7890" y="8180"/>
                    </a:cubicBezTo>
                    <a:cubicBezTo>
                      <a:pt x="3026" y="13044"/>
                      <a:pt x="293" y="19642"/>
                      <a:pt x="293" y="26520"/>
                    </a:cubicBezTo>
                    <a:cubicBezTo>
                      <a:pt x="293" y="33399"/>
                      <a:pt x="3026" y="39997"/>
                      <a:pt x="7890" y="44861"/>
                    </a:cubicBezTo>
                    <a:cubicBezTo>
                      <a:pt x="12754" y="49725"/>
                      <a:pt x="19352" y="52458"/>
                      <a:pt x="26230" y="52458"/>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23" name="Freeform 22">
                <a:extLst>
                  <a:ext uri="{FF2B5EF4-FFF2-40B4-BE49-F238E27FC236}">
                    <a16:creationId xmlns:a16="http://schemas.microsoft.com/office/drawing/2014/main" id="{540C1D59-6333-3A4E-AE96-2362B50D50AF}"/>
                  </a:ext>
                </a:extLst>
              </p:cNvPr>
              <p:cNvSpPr/>
              <p:nvPr/>
            </p:nvSpPr>
            <p:spPr>
              <a:xfrm>
                <a:off x="4382633" y="6115432"/>
                <a:ext cx="51875" cy="51875"/>
              </a:xfrm>
              <a:custGeom>
                <a:avLst/>
                <a:gdLst>
                  <a:gd name="connsiteX0" fmla="*/ 26243 w 51875"/>
                  <a:gd name="connsiteY0" fmla="*/ 52454 h 51875"/>
                  <a:gd name="connsiteX1" fmla="*/ 44584 w 51875"/>
                  <a:gd name="connsiteY1" fmla="*/ 44856 h 51875"/>
                  <a:gd name="connsiteX2" fmla="*/ 52181 w 51875"/>
                  <a:gd name="connsiteY2" fmla="*/ 26516 h 51875"/>
                  <a:gd name="connsiteX3" fmla="*/ 44584 w 51875"/>
                  <a:gd name="connsiteY3" fmla="*/ 8175 h 51875"/>
                  <a:gd name="connsiteX4" fmla="*/ 26243 w 51875"/>
                  <a:gd name="connsiteY4" fmla="*/ 578 h 51875"/>
                  <a:gd name="connsiteX5" fmla="*/ 7902 w 51875"/>
                  <a:gd name="connsiteY5" fmla="*/ 8175 h 51875"/>
                  <a:gd name="connsiteX6" fmla="*/ 305 w 51875"/>
                  <a:gd name="connsiteY6" fmla="*/ 26516 h 51875"/>
                  <a:gd name="connsiteX7" fmla="*/ 7902 w 51875"/>
                  <a:gd name="connsiteY7" fmla="*/ 44856 h 51875"/>
                  <a:gd name="connsiteX8" fmla="*/ 26243 w 51875"/>
                  <a:gd name="connsiteY8" fmla="*/ 52454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243" y="52454"/>
                    </a:moveTo>
                    <a:cubicBezTo>
                      <a:pt x="33122" y="52454"/>
                      <a:pt x="39720" y="49721"/>
                      <a:pt x="44584" y="44856"/>
                    </a:cubicBezTo>
                    <a:cubicBezTo>
                      <a:pt x="49448" y="39992"/>
                      <a:pt x="52181" y="33394"/>
                      <a:pt x="52181" y="26516"/>
                    </a:cubicBezTo>
                    <a:cubicBezTo>
                      <a:pt x="52181" y="19637"/>
                      <a:pt x="49448" y="13039"/>
                      <a:pt x="44584" y="8175"/>
                    </a:cubicBezTo>
                    <a:cubicBezTo>
                      <a:pt x="39720" y="3311"/>
                      <a:pt x="33122" y="578"/>
                      <a:pt x="26243" y="578"/>
                    </a:cubicBezTo>
                    <a:cubicBezTo>
                      <a:pt x="19364" y="578"/>
                      <a:pt x="12766" y="3311"/>
                      <a:pt x="7902" y="8175"/>
                    </a:cubicBezTo>
                    <a:cubicBezTo>
                      <a:pt x="3038" y="13039"/>
                      <a:pt x="305" y="19637"/>
                      <a:pt x="305" y="26516"/>
                    </a:cubicBezTo>
                    <a:cubicBezTo>
                      <a:pt x="305" y="33394"/>
                      <a:pt x="3038" y="39992"/>
                      <a:pt x="7902" y="44856"/>
                    </a:cubicBezTo>
                    <a:cubicBezTo>
                      <a:pt x="12766" y="49721"/>
                      <a:pt x="19364" y="52454"/>
                      <a:pt x="26243" y="52454"/>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24" name="Freeform 23">
                <a:extLst>
                  <a:ext uri="{FF2B5EF4-FFF2-40B4-BE49-F238E27FC236}">
                    <a16:creationId xmlns:a16="http://schemas.microsoft.com/office/drawing/2014/main" id="{BE5D8DE5-B52D-6248-A995-C37A7690FF4C}"/>
                  </a:ext>
                </a:extLst>
              </p:cNvPr>
              <p:cNvSpPr/>
              <p:nvPr/>
            </p:nvSpPr>
            <p:spPr>
              <a:xfrm>
                <a:off x="4489842" y="6068268"/>
                <a:ext cx="51875" cy="51875"/>
              </a:xfrm>
              <a:custGeom>
                <a:avLst/>
                <a:gdLst>
                  <a:gd name="connsiteX0" fmla="*/ 26255 w 51875"/>
                  <a:gd name="connsiteY0" fmla="*/ 52448 h 51875"/>
                  <a:gd name="connsiteX1" fmla="*/ 44596 w 51875"/>
                  <a:gd name="connsiteY1" fmla="*/ 44851 h 51875"/>
                  <a:gd name="connsiteX2" fmla="*/ 52193 w 51875"/>
                  <a:gd name="connsiteY2" fmla="*/ 26510 h 51875"/>
                  <a:gd name="connsiteX3" fmla="*/ 44596 w 51875"/>
                  <a:gd name="connsiteY3" fmla="*/ 8169 h 51875"/>
                  <a:gd name="connsiteX4" fmla="*/ 26255 w 51875"/>
                  <a:gd name="connsiteY4" fmla="*/ 572 h 51875"/>
                  <a:gd name="connsiteX5" fmla="*/ 7915 w 51875"/>
                  <a:gd name="connsiteY5" fmla="*/ 8169 h 51875"/>
                  <a:gd name="connsiteX6" fmla="*/ 318 w 51875"/>
                  <a:gd name="connsiteY6" fmla="*/ 26510 h 51875"/>
                  <a:gd name="connsiteX7" fmla="*/ 7915 w 51875"/>
                  <a:gd name="connsiteY7" fmla="*/ 44851 h 51875"/>
                  <a:gd name="connsiteX8" fmla="*/ 26255 w 51875"/>
                  <a:gd name="connsiteY8" fmla="*/ 52448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255" y="52448"/>
                    </a:moveTo>
                    <a:cubicBezTo>
                      <a:pt x="33134" y="52448"/>
                      <a:pt x="39732" y="49715"/>
                      <a:pt x="44596" y="44851"/>
                    </a:cubicBezTo>
                    <a:cubicBezTo>
                      <a:pt x="49460" y="39987"/>
                      <a:pt x="52193" y="33389"/>
                      <a:pt x="52193" y="26510"/>
                    </a:cubicBezTo>
                    <a:cubicBezTo>
                      <a:pt x="52193" y="19631"/>
                      <a:pt x="49460" y="13033"/>
                      <a:pt x="44596" y="8169"/>
                    </a:cubicBezTo>
                    <a:cubicBezTo>
                      <a:pt x="39732" y="3305"/>
                      <a:pt x="33134" y="572"/>
                      <a:pt x="26255" y="572"/>
                    </a:cubicBezTo>
                    <a:cubicBezTo>
                      <a:pt x="19377" y="572"/>
                      <a:pt x="12779" y="3305"/>
                      <a:pt x="7915" y="8169"/>
                    </a:cubicBezTo>
                    <a:cubicBezTo>
                      <a:pt x="3051" y="13033"/>
                      <a:pt x="318" y="19631"/>
                      <a:pt x="318" y="26510"/>
                    </a:cubicBezTo>
                    <a:cubicBezTo>
                      <a:pt x="318" y="33389"/>
                      <a:pt x="3051" y="39987"/>
                      <a:pt x="7915" y="44851"/>
                    </a:cubicBezTo>
                    <a:cubicBezTo>
                      <a:pt x="12779" y="49715"/>
                      <a:pt x="19377" y="52448"/>
                      <a:pt x="26255" y="52448"/>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25" name="Freeform 24">
                <a:extLst>
                  <a:ext uri="{FF2B5EF4-FFF2-40B4-BE49-F238E27FC236}">
                    <a16:creationId xmlns:a16="http://schemas.microsoft.com/office/drawing/2014/main" id="{3DB1ED0D-1348-444E-84A4-6276C885C059}"/>
                  </a:ext>
                </a:extLst>
              </p:cNvPr>
              <p:cNvSpPr/>
              <p:nvPr/>
            </p:nvSpPr>
            <p:spPr>
              <a:xfrm>
                <a:off x="4597051" y="6024408"/>
                <a:ext cx="51875" cy="51875"/>
              </a:xfrm>
              <a:custGeom>
                <a:avLst/>
                <a:gdLst>
                  <a:gd name="connsiteX0" fmla="*/ 26268 w 51875"/>
                  <a:gd name="connsiteY0" fmla="*/ 52443 h 51875"/>
                  <a:gd name="connsiteX1" fmla="*/ 44608 w 51875"/>
                  <a:gd name="connsiteY1" fmla="*/ 44846 h 51875"/>
                  <a:gd name="connsiteX2" fmla="*/ 52205 w 51875"/>
                  <a:gd name="connsiteY2" fmla="*/ 26505 h 51875"/>
                  <a:gd name="connsiteX3" fmla="*/ 44608 w 51875"/>
                  <a:gd name="connsiteY3" fmla="*/ 8164 h 51875"/>
                  <a:gd name="connsiteX4" fmla="*/ 26268 w 51875"/>
                  <a:gd name="connsiteY4" fmla="*/ 567 h 51875"/>
                  <a:gd name="connsiteX5" fmla="*/ 7927 w 51875"/>
                  <a:gd name="connsiteY5" fmla="*/ 8164 h 51875"/>
                  <a:gd name="connsiteX6" fmla="*/ 330 w 51875"/>
                  <a:gd name="connsiteY6" fmla="*/ 26505 h 51875"/>
                  <a:gd name="connsiteX7" fmla="*/ 7927 w 51875"/>
                  <a:gd name="connsiteY7" fmla="*/ 44846 h 51875"/>
                  <a:gd name="connsiteX8" fmla="*/ 26268 w 51875"/>
                  <a:gd name="connsiteY8" fmla="*/ 52443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268" y="52443"/>
                    </a:moveTo>
                    <a:cubicBezTo>
                      <a:pt x="33146" y="52443"/>
                      <a:pt x="39744" y="49710"/>
                      <a:pt x="44608" y="44846"/>
                    </a:cubicBezTo>
                    <a:cubicBezTo>
                      <a:pt x="49472" y="39982"/>
                      <a:pt x="52205" y="33384"/>
                      <a:pt x="52205" y="26505"/>
                    </a:cubicBezTo>
                    <a:cubicBezTo>
                      <a:pt x="52205" y="19626"/>
                      <a:pt x="49472" y="13028"/>
                      <a:pt x="44608" y="8164"/>
                    </a:cubicBezTo>
                    <a:cubicBezTo>
                      <a:pt x="39744" y="3300"/>
                      <a:pt x="33146" y="567"/>
                      <a:pt x="26268" y="567"/>
                    </a:cubicBezTo>
                    <a:cubicBezTo>
                      <a:pt x="19389" y="567"/>
                      <a:pt x="12791" y="3300"/>
                      <a:pt x="7927" y="8164"/>
                    </a:cubicBezTo>
                    <a:cubicBezTo>
                      <a:pt x="3063" y="13028"/>
                      <a:pt x="330" y="19626"/>
                      <a:pt x="330" y="26505"/>
                    </a:cubicBezTo>
                    <a:cubicBezTo>
                      <a:pt x="330" y="33384"/>
                      <a:pt x="3063" y="39982"/>
                      <a:pt x="7927" y="44846"/>
                    </a:cubicBezTo>
                    <a:cubicBezTo>
                      <a:pt x="12791" y="49710"/>
                      <a:pt x="19389" y="52443"/>
                      <a:pt x="26268" y="52443"/>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26" name="Freeform 25">
                <a:extLst>
                  <a:ext uri="{FF2B5EF4-FFF2-40B4-BE49-F238E27FC236}">
                    <a16:creationId xmlns:a16="http://schemas.microsoft.com/office/drawing/2014/main" id="{11DC0C2D-F9FF-0A46-BCC1-311B898421FE}"/>
                  </a:ext>
                </a:extLst>
              </p:cNvPr>
              <p:cNvSpPr/>
              <p:nvPr/>
            </p:nvSpPr>
            <p:spPr>
              <a:xfrm>
                <a:off x="4704260" y="3557472"/>
                <a:ext cx="51875" cy="51875"/>
              </a:xfrm>
              <a:custGeom>
                <a:avLst/>
                <a:gdLst>
                  <a:gd name="connsiteX0" fmla="*/ 26280 w 51875"/>
                  <a:gd name="connsiteY0" fmla="*/ 52158 h 51875"/>
                  <a:gd name="connsiteX1" fmla="*/ 44621 w 51875"/>
                  <a:gd name="connsiteY1" fmla="*/ 44561 h 51875"/>
                  <a:gd name="connsiteX2" fmla="*/ 52218 w 51875"/>
                  <a:gd name="connsiteY2" fmla="*/ 26220 h 51875"/>
                  <a:gd name="connsiteX3" fmla="*/ 44621 w 51875"/>
                  <a:gd name="connsiteY3" fmla="*/ 7879 h 51875"/>
                  <a:gd name="connsiteX4" fmla="*/ 26280 w 51875"/>
                  <a:gd name="connsiteY4" fmla="*/ 282 h 51875"/>
                  <a:gd name="connsiteX5" fmla="*/ 7939 w 51875"/>
                  <a:gd name="connsiteY5" fmla="*/ 7879 h 51875"/>
                  <a:gd name="connsiteX6" fmla="*/ 342 w 51875"/>
                  <a:gd name="connsiteY6" fmla="*/ 26220 h 51875"/>
                  <a:gd name="connsiteX7" fmla="*/ 7939 w 51875"/>
                  <a:gd name="connsiteY7" fmla="*/ 44561 h 51875"/>
                  <a:gd name="connsiteX8" fmla="*/ 26280 w 51875"/>
                  <a:gd name="connsiteY8" fmla="*/ 52158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280" y="52158"/>
                    </a:moveTo>
                    <a:cubicBezTo>
                      <a:pt x="33159" y="52158"/>
                      <a:pt x="39757" y="49425"/>
                      <a:pt x="44621" y="44561"/>
                    </a:cubicBezTo>
                    <a:cubicBezTo>
                      <a:pt x="49485" y="39697"/>
                      <a:pt x="52218" y="33099"/>
                      <a:pt x="52218" y="26220"/>
                    </a:cubicBezTo>
                    <a:cubicBezTo>
                      <a:pt x="52218" y="19341"/>
                      <a:pt x="49485" y="12743"/>
                      <a:pt x="44621" y="7879"/>
                    </a:cubicBezTo>
                    <a:cubicBezTo>
                      <a:pt x="39757" y="3015"/>
                      <a:pt x="33159" y="282"/>
                      <a:pt x="26280" y="282"/>
                    </a:cubicBezTo>
                    <a:cubicBezTo>
                      <a:pt x="19401" y="282"/>
                      <a:pt x="12803" y="3015"/>
                      <a:pt x="7939" y="7879"/>
                    </a:cubicBezTo>
                    <a:cubicBezTo>
                      <a:pt x="3075" y="12743"/>
                      <a:pt x="342" y="19341"/>
                      <a:pt x="342" y="26220"/>
                    </a:cubicBezTo>
                    <a:cubicBezTo>
                      <a:pt x="342" y="33099"/>
                      <a:pt x="3075" y="39697"/>
                      <a:pt x="7939" y="44561"/>
                    </a:cubicBezTo>
                    <a:cubicBezTo>
                      <a:pt x="12803" y="49425"/>
                      <a:pt x="19401" y="52158"/>
                      <a:pt x="26280" y="52158"/>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27" name="Freeform 26">
                <a:extLst>
                  <a:ext uri="{FF2B5EF4-FFF2-40B4-BE49-F238E27FC236}">
                    <a16:creationId xmlns:a16="http://schemas.microsoft.com/office/drawing/2014/main" id="{283C9CDB-00D1-EF48-A0E0-42F6E62A37C0}"/>
                  </a:ext>
                </a:extLst>
              </p:cNvPr>
              <p:cNvSpPr/>
              <p:nvPr/>
            </p:nvSpPr>
            <p:spPr>
              <a:xfrm>
                <a:off x="4811469" y="3385970"/>
                <a:ext cx="51875" cy="51875"/>
              </a:xfrm>
              <a:custGeom>
                <a:avLst/>
                <a:gdLst>
                  <a:gd name="connsiteX0" fmla="*/ 26292 w 51875"/>
                  <a:gd name="connsiteY0" fmla="*/ 52138 h 51875"/>
                  <a:gd name="connsiteX1" fmla="*/ 44633 w 51875"/>
                  <a:gd name="connsiteY1" fmla="*/ 44541 h 51875"/>
                  <a:gd name="connsiteX2" fmla="*/ 52230 w 51875"/>
                  <a:gd name="connsiteY2" fmla="*/ 26200 h 51875"/>
                  <a:gd name="connsiteX3" fmla="*/ 44633 w 51875"/>
                  <a:gd name="connsiteY3" fmla="*/ 7859 h 51875"/>
                  <a:gd name="connsiteX4" fmla="*/ 26292 w 51875"/>
                  <a:gd name="connsiteY4" fmla="*/ 262 h 51875"/>
                  <a:gd name="connsiteX5" fmla="*/ 7952 w 51875"/>
                  <a:gd name="connsiteY5" fmla="*/ 7859 h 51875"/>
                  <a:gd name="connsiteX6" fmla="*/ 355 w 51875"/>
                  <a:gd name="connsiteY6" fmla="*/ 26200 h 51875"/>
                  <a:gd name="connsiteX7" fmla="*/ 7952 w 51875"/>
                  <a:gd name="connsiteY7" fmla="*/ 44541 h 51875"/>
                  <a:gd name="connsiteX8" fmla="*/ 26292 w 51875"/>
                  <a:gd name="connsiteY8" fmla="*/ 52138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292" y="52138"/>
                    </a:moveTo>
                    <a:cubicBezTo>
                      <a:pt x="33171" y="52138"/>
                      <a:pt x="39769" y="49405"/>
                      <a:pt x="44633" y="44541"/>
                    </a:cubicBezTo>
                    <a:cubicBezTo>
                      <a:pt x="49497" y="39677"/>
                      <a:pt x="52230" y="33079"/>
                      <a:pt x="52230" y="26200"/>
                    </a:cubicBezTo>
                    <a:cubicBezTo>
                      <a:pt x="52230" y="19321"/>
                      <a:pt x="49497" y="12723"/>
                      <a:pt x="44633" y="7859"/>
                    </a:cubicBezTo>
                    <a:cubicBezTo>
                      <a:pt x="39769" y="2995"/>
                      <a:pt x="33171" y="262"/>
                      <a:pt x="26292" y="262"/>
                    </a:cubicBezTo>
                    <a:cubicBezTo>
                      <a:pt x="19414" y="262"/>
                      <a:pt x="12816" y="2995"/>
                      <a:pt x="7952" y="7859"/>
                    </a:cubicBezTo>
                    <a:cubicBezTo>
                      <a:pt x="3088" y="12723"/>
                      <a:pt x="355" y="19321"/>
                      <a:pt x="355" y="26200"/>
                    </a:cubicBezTo>
                    <a:cubicBezTo>
                      <a:pt x="355" y="33079"/>
                      <a:pt x="3088" y="39677"/>
                      <a:pt x="7952" y="44541"/>
                    </a:cubicBezTo>
                    <a:cubicBezTo>
                      <a:pt x="12816" y="49405"/>
                      <a:pt x="19414" y="52138"/>
                      <a:pt x="26292" y="52138"/>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28" name="Freeform 27">
                <a:extLst>
                  <a:ext uri="{FF2B5EF4-FFF2-40B4-BE49-F238E27FC236}">
                    <a16:creationId xmlns:a16="http://schemas.microsoft.com/office/drawing/2014/main" id="{472AD2AF-CBB1-E247-95BA-BBCFE0BEECDB}"/>
                  </a:ext>
                </a:extLst>
              </p:cNvPr>
              <p:cNvSpPr/>
              <p:nvPr/>
            </p:nvSpPr>
            <p:spPr>
              <a:xfrm>
                <a:off x="4918678" y="2854780"/>
                <a:ext cx="51875" cy="51875"/>
              </a:xfrm>
              <a:custGeom>
                <a:avLst/>
                <a:gdLst>
                  <a:gd name="connsiteX0" fmla="*/ 26305 w 51875"/>
                  <a:gd name="connsiteY0" fmla="*/ 52076 h 51875"/>
                  <a:gd name="connsiteX1" fmla="*/ 44646 w 51875"/>
                  <a:gd name="connsiteY1" fmla="*/ 44479 h 51875"/>
                  <a:gd name="connsiteX2" fmla="*/ 52243 w 51875"/>
                  <a:gd name="connsiteY2" fmla="*/ 26138 h 51875"/>
                  <a:gd name="connsiteX3" fmla="*/ 44646 w 51875"/>
                  <a:gd name="connsiteY3" fmla="*/ 7798 h 51875"/>
                  <a:gd name="connsiteX4" fmla="*/ 26305 w 51875"/>
                  <a:gd name="connsiteY4" fmla="*/ 201 h 51875"/>
                  <a:gd name="connsiteX5" fmla="*/ 7964 w 51875"/>
                  <a:gd name="connsiteY5" fmla="*/ 7798 h 51875"/>
                  <a:gd name="connsiteX6" fmla="*/ 367 w 51875"/>
                  <a:gd name="connsiteY6" fmla="*/ 26138 h 51875"/>
                  <a:gd name="connsiteX7" fmla="*/ 7964 w 51875"/>
                  <a:gd name="connsiteY7" fmla="*/ 44479 h 51875"/>
                  <a:gd name="connsiteX8" fmla="*/ 26305 w 51875"/>
                  <a:gd name="connsiteY8" fmla="*/ 52076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305" y="52076"/>
                    </a:moveTo>
                    <a:cubicBezTo>
                      <a:pt x="33184" y="52076"/>
                      <a:pt x="39782" y="49343"/>
                      <a:pt x="44646" y="44479"/>
                    </a:cubicBezTo>
                    <a:cubicBezTo>
                      <a:pt x="49510" y="39615"/>
                      <a:pt x="52243" y="33017"/>
                      <a:pt x="52243" y="26138"/>
                    </a:cubicBezTo>
                    <a:cubicBezTo>
                      <a:pt x="52243" y="19260"/>
                      <a:pt x="49510" y="12662"/>
                      <a:pt x="44646" y="7798"/>
                    </a:cubicBezTo>
                    <a:cubicBezTo>
                      <a:pt x="39782" y="2934"/>
                      <a:pt x="33184" y="201"/>
                      <a:pt x="26305" y="201"/>
                    </a:cubicBezTo>
                    <a:cubicBezTo>
                      <a:pt x="19426" y="201"/>
                      <a:pt x="12828" y="2934"/>
                      <a:pt x="7964" y="7798"/>
                    </a:cubicBezTo>
                    <a:cubicBezTo>
                      <a:pt x="3100" y="12662"/>
                      <a:pt x="367" y="19260"/>
                      <a:pt x="367" y="26138"/>
                    </a:cubicBezTo>
                    <a:cubicBezTo>
                      <a:pt x="367" y="33017"/>
                      <a:pt x="3100" y="39615"/>
                      <a:pt x="7964" y="44479"/>
                    </a:cubicBezTo>
                    <a:cubicBezTo>
                      <a:pt x="12828" y="49343"/>
                      <a:pt x="19426" y="52076"/>
                      <a:pt x="26305" y="52076"/>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29" name="Freeform 28">
                <a:extLst>
                  <a:ext uri="{FF2B5EF4-FFF2-40B4-BE49-F238E27FC236}">
                    <a16:creationId xmlns:a16="http://schemas.microsoft.com/office/drawing/2014/main" id="{96AA1326-352B-F84A-8A3C-F553D2D38377}"/>
                  </a:ext>
                </a:extLst>
              </p:cNvPr>
              <p:cNvSpPr/>
              <p:nvPr/>
            </p:nvSpPr>
            <p:spPr>
              <a:xfrm>
                <a:off x="5025887" y="5022219"/>
                <a:ext cx="51875" cy="51875"/>
              </a:xfrm>
              <a:custGeom>
                <a:avLst/>
                <a:gdLst>
                  <a:gd name="connsiteX0" fmla="*/ 26317 w 51875"/>
                  <a:gd name="connsiteY0" fmla="*/ 52327 h 51875"/>
                  <a:gd name="connsiteX1" fmla="*/ 44658 w 51875"/>
                  <a:gd name="connsiteY1" fmla="*/ 44730 h 51875"/>
                  <a:gd name="connsiteX2" fmla="*/ 52255 w 51875"/>
                  <a:gd name="connsiteY2" fmla="*/ 26389 h 51875"/>
                  <a:gd name="connsiteX3" fmla="*/ 44658 w 51875"/>
                  <a:gd name="connsiteY3" fmla="*/ 8048 h 51875"/>
                  <a:gd name="connsiteX4" fmla="*/ 26317 w 51875"/>
                  <a:gd name="connsiteY4" fmla="*/ 451 h 51875"/>
                  <a:gd name="connsiteX5" fmla="*/ 7977 w 51875"/>
                  <a:gd name="connsiteY5" fmla="*/ 8048 h 51875"/>
                  <a:gd name="connsiteX6" fmla="*/ 380 w 51875"/>
                  <a:gd name="connsiteY6" fmla="*/ 26389 h 51875"/>
                  <a:gd name="connsiteX7" fmla="*/ 7977 w 51875"/>
                  <a:gd name="connsiteY7" fmla="*/ 44730 h 51875"/>
                  <a:gd name="connsiteX8" fmla="*/ 26317 w 51875"/>
                  <a:gd name="connsiteY8" fmla="*/ 52327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317" y="52327"/>
                    </a:moveTo>
                    <a:cubicBezTo>
                      <a:pt x="33196" y="52327"/>
                      <a:pt x="39794" y="49594"/>
                      <a:pt x="44658" y="44730"/>
                    </a:cubicBezTo>
                    <a:cubicBezTo>
                      <a:pt x="49522" y="39866"/>
                      <a:pt x="52255" y="33268"/>
                      <a:pt x="52255" y="26389"/>
                    </a:cubicBezTo>
                    <a:cubicBezTo>
                      <a:pt x="52255" y="19510"/>
                      <a:pt x="49522" y="12912"/>
                      <a:pt x="44658" y="8048"/>
                    </a:cubicBezTo>
                    <a:cubicBezTo>
                      <a:pt x="39794" y="3184"/>
                      <a:pt x="33196" y="451"/>
                      <a:pt x="26317" y="451"/>
                    </a:cubicBezTo>
                    <a:cubicBezTo>
                      <a:pt x="19439" y="451"/>
                      <a:pt x="12841" y="3184"/>
                      <a:pt x="7977" y="8048"/>
                    </a:cubicBezTo>
                    <a:cubicBezTo>
                      <a:pt x="3113" y="12912"/>
                      <a:pt x="380" y="19510"/>
                      <a:pt x="380" y="26389"/>
                    </a:cubicBezTo>
                    <a:cubicBezTo>
                      <a:pt x="380" y="33268"/>
                      <a:pt x="3113" y="39866"/>
                      <a:pt x="7977" y="44730"/>
                    </a:cubicBezTo>
                    <a:cubicBezTo>
                      <a:pt x="12841" y="49594"/>
                      <a:pt x="19439" y="52327"/>
                      <a:pt x="26317" y="52327"/>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30" name="Freeform 29">
                <a:extLst>
                  <a:ext uri="{FF2B5EF4-FFF2-40B4-BE49-F238E27FC236}">
                    <a16:creationId xmlns:a16="http://schemas.microsoft.com/office/drawing/2014/main" id="{0884E9C8-C3CC-0049-8931-201D5299785C}"/>
                  </a:ext>
                </a:extLst>
              </p:cNvPr>
              <p:cNvSpPr/>
              <p:nvPr/>
            </p:nvSpPr>
            <p:spPr>
              <a:xfrm>
                <a:off x="5133096" y="5374101"/>
                <a:ext cx="51875" cy="51875"/>
              </a:xfrm>
              <a:custGeom>
                <a:avLst/>
                <a:gdLst>
                  <a:gd name="connsiteX0" fmla="*/ 26330 w 51875"/>
                  <a:gd name="connsiteY0" fmla="*/ 52368 h 51875"/>
                  <a:gd name="connsiteX1" fmla="*/ 44670 w 51875"/>
                  <a:gd name="connsiteY1" fmla="*/ 44771 h 51875"/>
                  <a:gd name="connsiteX2" fmla="*/ 52267 w 51875"/>
                  <a:gd name="connsiteY2" fmla="*/ 26430 h 51875"/>
                  <a:gd name="connsiteX3" fmla="*/ 44670 w 51875"/>
                  <a:gd name="connsiteY3" fmla="*/ 8089 h 51875"/>
                  <a:gd name="connsiteX4" fmla="*/ 26330 w 51875"/>
                  <a:gd name="connsiteY4" fmla="*/ 492 h 51875"/>
                  <a:gd name="connsiteX5" fmla="*/ 7989 w 51875"/>
                  <a:gd name="connsiteY5" fmla="*/ 8089 h 51875"/>
                  <a:gd name="connsiteX6" fmla="*/ 392 w 51875"/>
                  <a:gd name="connsiteY6" fmla="*/ 26430 h 51875"/>
                  <a:gd name="connsiteX7" fmla="*/ 7989 w 51875"/>
                  <a:gd name="connsiteY7" fmla="*/ 44771 h 51875"/>
                  <a:gd name="connsiteX8" fmla="*/ 26330 w 51875"/>
                  <a:gd name="connsiteY8" fmla="*/ 52368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330" y="52368"/>
                    </a:moveTo>
                    <a:cubicBezTo>
                      <a:pt x="33208" y="52368"/>
                      <a:pt x="39806" y="49635"/>
                      <a:pt x="44670" y="44771"/>
                    </a:cubicBezTo>
                    <a:cubicBezTo>
                      <a:pt x="49534" y="39907"/>
                      <a:pt x="52267" y="33309"/>
                      <a:pt x="52267" y="26430"/>
                    </a:cubicBezTo>
                    <a:cubicBezTo>
                      <a:pt x="52267" y="19551"/>
                      <a:pt x="49534" y="12953"/>
                      <a:pt x="44670" y="8089"/>
                    </a:cubicBezTo>
                    <a:cubicBezTo>
                      <a:pt x="39806" y="3225"/>
                      <a:pt x="33208" y="492"/>
                      <a:pt x="26330" y="492"/>
                    </a:cubicBezTo>
                    <a:cubicBezTo>
                      <a:pt x="19451" y="492"/>
                      <a:pt x="12853" y="3225"/>
                      <a:pt x="7989" y="8089"/>
                    </a:cubicBezTo>
                    <a:cubicBezTo>
                      <a:pt x="3125" y="12953"/>
                      <a:pt x="392" y="19551"/>
                      <a:pt x="392" y="26430"/>
                    </a:cubicBezTo>
                    <a:cubicBezTo>
                      <a:pt x="392" y="33309"/>
                      <a:pt x="3125" y="39907"/>
                      <a:pt x="7989" y="44771"/>
                    </a:cubicBezTo>
                    <a:cubicBezTo>
                      <a:pt x="12853" y="49635"/>
                      <a:pt x="19451" y="52368"/>
                      <a:pt x="26330" y="52368"/>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31" name="Freeform 30">
                <a:extLst>
                  <a:ext uri="{FF2B5EF4-FFF2-40B4-BE49-F238E27FC236}">
                    <a16:creationId xmlns:a16="http://schemas.microsoft.com/office/drawing/2014/main" id="{BDCA82F8-EA37-484E-A64C-3CB322987954}"/>
                  </a:ext>
                </a:extLst>
              </p:cNvPr>
              <p:cNvSpPr/>
              <p:nvPr/>
            </p:nvSpPr>
            <p:spPr>
              <a:xfrm>
                <a:off x="5240305" y="5436568"/>
                <a:ext cx="51875" cy="51875"/>
              </a:xfrm>
              <a:custGeom>
                <a:avLst/>
                <a:gdLst>
                  <a:gd name="connsiteX0" fmla="*/ 26342 w 51875"/>
                  <a:gd name="connsiteY0" fmla="*/ 52375 h 51875"/>
                  <a:gd name="connsiteX1" fmla="*/ 44683 w 51875"/>
                  <a:gd name="connsiteY1" fmla="*/ 44778 h 51875"/>
                  <a:gd name="connsiteX2" fmla="*/ 52280 w 51875"/>
                  <a:gd name="connsiteY2" fmla="*/ 26437 h 51875"/>
                  <a:gd name="connsiteX3" fmla="*/ 44683 w 51875"/>
                  <a:gd name="connsiteY3" fmla="*/ 8096 h 51875"/>
                  <a:gd name="connsiteX4" fmla="*/ 26342 w 51875"/>
                  <a:gd name="connsiteY4" fmla="*/ 499 h 51875"/>
                  <a:gd name="connsiteX5" fmla="*/ 8001 w 51875"/>
                  <a:gd name="connsiteY5" fmla="*/ 8096 h 51875"/>
                  <a:gd name="connsiteX6" fmla="*/ 404 w 51875"/>
                  <a:gd name="connsiteY6" fmla="*/ 26437 h 51875"/>
                  <a:gd name="connsiteX7" fmla="*/ 8001 w 51875"/>
                  <a:gd name="connsiteY7" fmla="*/ 44778 h 51875"/>
                  <a:gd name="connsiteX8" fmla="*/ 26342 w 51875"/>
                  <a:gd name="connsiteY8" fmla="*/ 52375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342" y="52375"/>
                    </a:moveTo>
                    <a:cubicBezTo>
                      <a:pt x="33221" y="52375"/>
                      <a:pt x="39819" y="49642"/>
                      <a:pt x="44683" y="44778"/>
                    </a:cubicBezTo>
                    <a:cubicBezTo>
                      <a:pt x="49547" y="39914"/>
                      <a:pt x="52280" y="33316"/>
                      <a:pt x="52280" y="26437"/>
                    </a:cubicBezTo>
                    <a:cubicBezTo>
                      <a:pt x="52280" y="19558"/>
                      <a:pt x="49547" y="12960"/>
                      <a:pt x="44683" y="8096"/>
                    </a:cubicBezTo>
                    <a:cubicBezTo>
                      <a:pt x="39819" y="3232"/>
                      <a:pt x="33221" y="499"/>
                      <a:pt x="26342" y="499"/>
                    </a:cubicBezTo>
                    <a:cubicBezTo>
                      <a:pt x="19463" y="499"/>
                      <a:pt x="12865" y="3232"/>
                      <a:pt x="8001" y="8096"/>
                    </a:cubicBezTo>
                    <a:cubicBezTo>
                      <a:pt x="3137" y="12960"/>
                      <a:pt x="404" y="19558"/>
                      <a:pt x="404" y="26437"/>
                    </a:cubicBezTo>
                    <a:cubicBezTo>
                      <a:pt x="404" y="33316"/>
                      <a:pt x="3137" y="39914"/>
                      <a:pt x="8001" y="44778"/>
                    </a:cubicBezTo>
                    <a:cubicBezTo>
                      <a:pt x="12865" y="49642"/>
                      <a:pt x="19463" y="52375"/>
                      <a:pt x="26342" y="52375"/>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32" name="Freeform 31">
                <a:extLst>
                  <a:ext uri="{FF2B5EF4-FFF2-40B4-BE49-F238E27FC236}">
                    <a16:creationId xmlns:a16="http://schemas.microsoft.com/office/drawing/2014/main" id="{B05476CC-73B4-2746-9E2D-2DC2E1392DA3}"/>
                  </a:ext>
                </a:extLst>
              </p:cNvPr>
              <p:cNvSpPr/>
              <p:nvPr/>
            </p:nvSpPr>
            <p:spPr>
              <a:xfrm>
                <a:off x="5347514" y="5477585"/>
                <a:ext cx="51875" cy="51875"/>
              </a:xfrm>
              <a:custGeom>
                <a:avLst/>
                <a:gdLst>
                  <a:gd name="connsiteX0" fmla="*/ 26354 w 51875"/>
                  <a:gd name="connsiteY0" fmla="*/ 52380 h 51875"/>
                  <a:gd name="connsiteX1" fmla="*/ 44695 w 51875"/>
                  <a:gd name="connsiteY1" fmla="*/ 44783 h 51875"/>
                  <a:gd name="connsiteX2" fmla="*/ 52292 w 51875"/>
                  <a:gd name="connsiteY2" fmla="*/ 26442 h 51875"/>
                  <a:gd name="connsiteX3" fmla="*/ 44695 w 51875"/>
                  <a:gd name="connsiteY3" fmla="*/ 8101 h 51875"/>
                  <a:gd name="connsiteX4" fmla="*/ 26354 w 51875"/>
                  <a:gd name="connsiteY4" fmla="*/ 504 h 51875"/>
                  <a:gd name="connsiteX5" fmla="*/ 8014 w 51875"/>
                  <a:gd name="connsiteY5" fmla="*/ 8101 h 51875"/>
                  <a:gd name="connsiteX6" fmla="*/ 417 w 51875"/>
                  <a:gd name="connsiteY6" fmla="*/ 26442 h 51875"/>
                  <a:gd name="connsiteX7" fmla="*/ 8014 w 51875"/>
                  <a:gd name="connsiteY7" fmla="*/ 44783 h 51875"/>
                  <a:gd name="connsiteX8" fmla="*/ 26354 w 51875"/>
                  <a:gd name="connsiteY8" fmla="*/ 5238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354" y="52380"/>
                    </a:moveTo>
                    <a:cubicBezTo>
                      <a:pt x="33233" y="52380"/>
                      <a:pt x="39831" y="49647"/>
                      <a:pt x="44695" y="44783"/>
                    </a:cubicBezTo>
                    <a:cubicBezTo>
                      <a:pt x="49559" y="39919"/>
                      <a:pt x="52292" y="33321"/>
                      <a:pt x="52292" y="26442"/>
                    </a:cubicBezTo>
                    <a:cubicBezTo>
                      <a:pt x="52292" y="19563"/>
                      <a:pt x="49559" y="12965"/>
                      <a:pt x="44695" y="8101"/>
                    </a:cubicBezTo>
                    <a:cubicBezTo>
                      <a:pt x="39831" y="3237"/>
                      <a:pt x="33233" y="504"/>
                      <a:pt x="26354" y="504"/>
                    </a:cubicBezTo>
                    <a:cubicBezTo>
                      <a:pt x="19476" y="504"/>
                      <a:pt x="12878" y="3237"/>
                      <a:pt x="8014" y="8101"/>
                    </a:cubicBezTo>
                    <a:cubicBezTo>
                      <a:pt x="3150" y="12965"/>
                      <a:pt x="417" y="19563"/>
                      <a:pt x="417" y="26442"/>
                    </a:cubicBezTo>
                    <a:cubicBezTo>
                      <a:pt x="417" y="33321"/>
                      <a:pt x="3150" y="39919"/>
                      <a:pt x="8014" y="44783"/>
                    </a:cubicBezTo>
                    <a:cubicBezTo>
                      <a:pt x="12878" y="49647"/>
                      <a:pt x="19476" y="52380"/>
                      <a:pt x="26354" y="52380"/>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33" name="Freeform 32">
                <a:extLst>
                  <a:ext uri="{FF2B5EF4-FFF2-40B4-BE49-F238E27FC236}">
                    <a16:creationId xmlns:a16="http://schemas.microsoft.com/office/drawing/2014/main" id="{2B296E68-3E76-DF47-99EF-24063E75303E}"/>
                  </a:ext>
                </a:extLst>
              </p:cNvPr>
              <p:cNvSpPr/>
              <p:nvPr/>
            </p:nvSpPr>
            <p:spPr>
              <a:xfrm>
                <a:off x="5454723" y="5501629"/>
                <a:ext cx="51875" cy="51875"/>
              </a:xfrm>
              <a:custGeom>
                <a:avLst/>
                <a:gdLst>
                  <a:gd name="connsiteX0" fmla="*/ 26367 w 51875"/>
                  <a:gd name="connsiteY0" fmla="*/ 52383 h 51875"/>
                  <a:gd name="connsiteX1" fmla="*/ 44708 w 51875"/>
                  <a:gd name="connsiteY1" fmla="*/ 44785 h 51875"/>
                  <a:gd name="connsiteX2" fmla="*/ 52305 w 51875"/>
                  <a:gd name="connsiteY2" fmla="*/ 26445 h 51875"/>
                  <a:gd name="connsiteX3" fmla="*/ 44708 w 51875"/>
                  <a:gd name="connsiteY3" fmla="*/ 8104 h 51875"/>
                  <a:gd name="connsiteX4" fmla="*/ 26367 w 51875"/>
                  <a:gd name="connsiteY4" fmla="*/ 507 h 51875"/>
                  <a:gd name="connsiteX5" fmla="*/ 8026 w 51875"/>
                  <a:gd name="connsiteY5" fmla="*/ 8104 h 51875"/>
                  <a:gd name="connsiteX6" fmla="*/ 429 w 51875"/>
                  <a:gd name="connsiteY6" fmla="*/ 26445 h 51875"/>
                  <a:gd name="connsiteX7" fmla="*/ 8026 w 51875"/>
                  <a:gd name="connsiteY7" fmla="*/ 44785 h 51875"/>
                  <a:gd name="connsiteX8" fmla="*/ 26367 w 51875"/>
                  <a:gd name="connsiteY8" fmla="*/ 52383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367" y="52383"/>
                    </a:moveTo>
                    <a:cubicBezTo>
                      <a:pt x="33246" y="52383"/>
                      <a:pt x="39844" y="49650"/>
                      <a:pt x="44708" y="44785"/>
                    </a:cubicBezTo>
                    <a:cubicBezTo>
                      <a:pt x="49572" y="39921"/>
                      <a:pt x="52305" y="33323"/>
                      <a:pt x="52305" y="26445"/>
                    </a:cubicBezTo>
                    <a:cubicBezTo>
                      <a:pt x="52305" y="19566"/>
                      <a:pt x="49572" y="12968"/>
                      <a:pt x="44708" y="8104"/>
                    </a:cubicBezTo>
                    <a:cubicBezTo>
                      <a:pt x="39844" y="3240"/>
                      <a:pt x="33246" y="507"/>
                      <a:pt x="26367" y="507"/>
                    </a:cubicBezTo>
                    <a:cubicBezTo>
                      <a:pt x="19488" y="507"/>
                      <a:pt x="12890" y="3240"/>
                      <a:pt x="8026" y="8104"/>
                    </a:cubicBezTo>
                    <a:cubicBezTo>
                      <a:pt x="3162" y="12968"/>
                      <a:pt x="429" y="19566"/>
                      <a:pt x="429" y="26445"/>
                    </a:cubicBezTo>
                    <a:cubicBezTo>
                      <a:pt x="429" y="33323"/>
                      <a:pt x="3162" y="39921"/>
                      <a:pt x="8026" y="44785"/>
                    </a:cubicBezTo>
                    <a:cubicBezTo>
                      <a:pt x="12890" y="49650"/>
                      <a:pt x="19488" y="52383"/>
                      <a:pt x="26367" y="52383"/>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34" name="Freeform 33">
                <a:extLst>
                  <a:ext uri="{FF2B5EF4-FFF2-40B4-BE49-F238E27FC236}">
                    <a16:creationId xmlns:a16="http://schemas.microsoft.com/office/drawing/2014/main" id="{3072DD51-154F-A749-8D5B-179535591DB3}"/>
                  </a:ext>
                </a:extLst>
              </p:cNvPr>
              <p:cNvSpPr/>
              <p:nvPr/>
            </p:nvSpPr>
            <p:spPr>
              <a:xfrm>
                <a:off x="5561932" y="6061793"/>
                <a:ext cx="51875" cy="51875"/>
              </a:xfrm>
              <a:custGeom>
                <a:avLst/>
                <a:gdLst>
                  <a:gd name="connsiteX0" fmla="*/ 26379 w 51875"/>
                  <a:gd name="connsiteY0" fmla="*/ 52447 h 51875"/>
                  <a:gd name="connsiteX1" fmla="*/ 44720 w 51875"/>
                  <a:gd name="connsiteY1" fmla="*/ 44850 h 51875"/>
                  <a:gd name="connsiteX2" fmla="*/ 52317 w 51875"/>
                  <a:gd name="connsiteY2" fmla="*/ 26509 h 51875"/>
                  <a:gd name="connsiteX3" fmla="*/ 44720 w 51875"/>
                  <a:gd name="connsiteY3" fmla="*/ 8169 h 51875"/>
                  <a:gd name="connsiteX4" fmla="*/ 26379 w 51875"/>
                  <a:gd name="connsiteY4" fmla="*/ 572 h 51875"/>
                  <a:gd name="connsiteX5" fmla="*/ 8039 w 51875"/>
                  <a:gd name="connsiteY5" fmla="*/ 8169 h 51875"/>
                  <a:gd name="connsiteX6" fmla="*/ 442 w 51875"/>
                  <a:gd name="connsiteY6" fmla="*/ 26509 h 51875"/>
                  <a:gd name="connsiteX7" fmla="*/ 8039 w 51875"/>
                  <a:gd name="connsiteY7" fmla="*/ 44850 h 51875"/>
                  <a:gd name="connsiteX8" fmla="*/ 26379 w 51875"/>
                  <a:gd name="connsiteY8" fmla="*/ 52447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379" y="52447"/>
                    </a:moveTo>
                    <a:cubicBezTo>
                      <a:pt x="33258" y="52447"/>
                      <a:pt x="39856" y="49714"/>
                      <a:pt x="44720" y="44850"/>
                    </a:cubicBezTo>
                    <a:cubicBezTo>
                      <a:pt x="49584" y="39986"/>
                      <a:pt x="52317" y="33388"/>
                      <a:pt x="52317" y="26509"/>
                    </a:cubicBezTo>
                    <a:cubicBezTo>
                      <a:pt x="52317" y="19631"/>
                      <a:pt x="49584" y="13033"/>
                      <a:pt x="44720" y="8169"/>
                    </a:cubicBezTo>
                    <a:cubicBezTo>
                      <a:pt x="39856" y="3304"/>
                      <a:pt x="33258" y="572"/>
                      <a:pt x="26379" y="572"/>
                    </a:cubicBezTo>
                    <a:cubicBezTo>
                      <a:pt x="19501" y="572"/>
                      <a:pt x="12903" y="3304"/>
                      <a:pt x="8039" y="8169"/>
                    </a:cubicBezTo>
                    <a:cubicBezTo>
                      <a:pt x="3175" y="13033"/>
                      <a:pt x="442" y="19631"/>
                      <a:pt x="442" y="26509"/>
                    </a:cubicBezTo>
                    <a:cubicBezTo>
                      <a:pt x="442" y="33388"/>
                      <a:pt x="3175" y="39986"/>
                      <a:pt x="8039" y="44850"/>
                    </a:cubicBezTo>
                    <a:cubicBezTo>
                      <a:pt x="12903" y="49714"/>
                      <a:pt x="19501" y="52447"/>
                      <a:pt x="26379" y="52447"/>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35" name="Freeform 34">
                <a:extLst>
                  <a:ext uri="{FF2B5EF4-FFF2-40B4-BE49-F238E27FC236}">
                    <a16:creationId xmlns:a16="http://schemas.microsoft.com/office/drawing/2014/main" id="{0B9507DE-3FD8-374F-8618-7B04457EA7C7}"/>
                  </a:ext>
                </a:extLst>
              </p:cNvPr>
              <p:cNvSpPr/>
              <p:nvPr/>
            </p:nvSpPr>
            <p:spPr>
              <a:xfrm>
                <a:off x="5669141" y="6100354"/>
                <a:ext cx="51875" cy="51875"/>
              </a:xfrm>
              <a:custGeom>
                <a:avLst/>
                <a:gdLst>
                  <a:gd name="connsiteX0" fmla="*/ 26392 w 51875"/>
                  <a:gd name="connsiteY0" fmla="*/ 52452 h 51875"/>
                  <a:gd name="connsiteX1" fmla="*/ 44732 w 51875"/>
                  <a:gd name="connsiteY1" fmla="*/ 44855 h 51875"/>
                  <a:gd name="connsiteX2" fmla="*/ 52329 w 51875"/>
                  <a:gd name="connsiteY2" fmla="*/ 26514 h 51875"/>
                  <a:gd name="connsiteX3" fmla="*/ 44732 w 51875"/>
                  <a:gd name="connsiteY3" fmla="*/ 8173 h 51875"/>
                  <a:gd name="connsiteX4" fmla="*/ 26392 w 51875"/>
                  <a:gd name="connsiteY4" fmla="*/ 576 h 51875"/>
                  <a:gd name="connsiteX5" fmla="*/ 8051 w 51875"/>
                  <a:gd name="connsiteY5" fmla="*/ 8173 h 51875"/>
                  <a:gd name="connsiteX6" fmla="*/ 454 w 51875"/>
                  <a:gd name="connsiteY6" fmla="*/ 26514 h 51875"/>
                  <a:gd name="connsiteX7" fmla="*/ 8051 w 51875"/>
                  <a:gd name="connsiteY7" fmla="*/ 44855 h 51875"/>
                  <a:gd name="connsiteX8" fmla="*/ 26392 w 51875"/>
                  <a:gd name="connsiteY8" fmla="*/ 52452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392" y="52452"/>
                    </a:moveTo>
                    <a:cubicBezTo>
                      <a:pt x="33270" y="52452"/>
                      <a:pt x="39868" y="49719"/>
                      <a:pt x="44732" y="44855"/>
                    </a:cubicBezTo>
                    <a:cubicBezTo>
                      <a:pt x="49596" y="39991"/>
                      <a:pt x="52329" y="33393"/>
                      <a:pt x="52329" y="26514"/>
                    </a:cubicBezTo>
                    <a:cubicBezTo>
                      <a:pt x="52329" y="19635"/>
                      <a:pt x="49596" y="13037"/>
                      <a:pt x="44732" y="8173"/>
                    </a:cubicBezTo>
                    <a:cubicBezTo>
                      <a:pt x="39868" y="3309"/>
                      <a:pt x="33270" y="576"/>
                      <a:pt x="26392" y="576"/>
                    </a:cubicBezTo>
                    <a:cubicBezTo>
                      <a:pt x="19513" y="576"/>
                      <a:pt x="12915" y="3309"/>
                      <a:pt x="8051" y="8173"/>
                    </a:cubicBezTo>
                    <a:cubicBezTo>
                      <a:pt x="3187" y="13037"/>
                      <a:pt x="454" y="19635"/>
                      <a:pt x="454" y="26514"/>
                    </a:cubicBezTo>
                    <a:cubicBezTo>
                      <a:pt x="454" y="33393"/>
                      <a:pt x="3187" y="39991"/>
                      <a:pt x="8051" y="44855"/>
                    </a:cubicBezTo>
                    <a:cubicBezTo>
                      <a:pt x="12915" y="49719"/>
                      <a:pt x="19513" y="52452"/>
                      <a:pt x="26392" y="52452"/>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36" name="Freeform 35">
                <a:extLst>
                  <a:ext uri="{FF2B5EF4-FFF2-40B4-BE49-F238E27FC236}">
                    <a16:creationId xmlns:a16="http://schemas.microsoft.com/office/drawing/2014/main" id="{4D35B141-2774-8145-92E4-CAE8CBB9F466}"/>
                  </a:ext>
                </a:extLst>
              </p:cNvPr>
              <p:cNvSpPr/>
              <p:nvPr/>
            </p:nvSpPr>
            <p:spPr>
              <a:xfrm>
                <a:off x="5776350" y="6102152"/>
                <a:ext cx="51875" cy="51875"/>
              </a:xfrm>
              <a:custGeom>
                <a:avLst/>
                <a:gdLst>
                  <a:gd name="connsiteX0" fmla="*/ 26404 w 51875"/>
                  <a:gd name="connsiteY0" fmla="*/ 52452 h 51875"/>
                  <a:gd name="connsiteX1" fmla="*/ 44745 w 51875"/>
                  <a:gd name="connsiteY1" fmla="*/ 44855 h 51875"/>
                  <a:gd name="connsiteX2" fmla="*/ 52342 w 51875"/>
                  <a:gd name="connsiteY2" fmla="*/ 26514 h 51875"/>
                  <a:gd name="connsiteX3" fmla="*/ 44745 w 51875"/>
                  <a:gd name="connsiteY3" fmla="*/ 8173 h 51875"/>
                  <a:gd name="connsiteX4" fmla="*/ 26404 w 51875"/>
                  <a:gd name="connsiteY4" fmla="*/ 576 h 51875"/>
                  <a:gd name="connsiteX5" fmla="*/ 8063 w 51875"/>
                  <a:gd name="connsiteY5" fmla="*/ 8173 h 51875"/>
                  <a:gd name="connsiteX6" fmla="*/ 466 w 51875"/>
                  <a:gd name="connsiteY6" fmla="*/ 26514 h 51875"/>
                  <a:gd name="connsiteX7" fmla="*/ 8063 w 51875"/>
                  <a:gd name="connsiteY7" fmla="*/ 44855 h 51875"/>
                  <a:gd name="connsiteX8" fmla="*/ 26404 w 51875"/>
                  <a:gd name="connsiteY8" fmla="*/ 52452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404" y="52452"/>
                    </a:moveTo>
                    <a:cubicBezTo>
                      <a:pt x="33283" y="52452"/>
                      <a:pt x="39881" y="49719"/>
                      <a:pt x="44745" y="44855"/>
                    </a:cubicBezTo>
                    <a:cubicBezTo>
                      <a:pt x="49609" y="39991"/>
                      <a:pt x="52342" y="33393"/>
                      <a:pt x="52342" y="26514"/>
                    </a:cubicBezTo>
                    <a:cubicBezTo>
                      <a:pt x="52342" y="19635"/>
                      <a:pt x="49609" y="13037"/>
                      <a:pt x="44745" y="8173"/>
                    </a:cubicBezTo>
                    <a:cubicBezTo>
                      <a:pt x="39881" y="3309"/>
                      <a:pt x="33283" y="576"/>
                      <a:pt x="26404" y="576"/>
                    </a:cubicBezTo>
                    <a:cubicBezTo>
                      <a:pt x="19525" y="576"/>
                      <a:pt x="12927" y="3309"/>
                      <a:pt x="8063" y="8173"/>
                    </a:cubicBezTo>
                    <a:cubicBezTo>
                      <a:pt x="3199" y="13037"/>
                      <a:pt x="466" y="19635"/>
                      <a:pt x="466" y="26514"/>
                    </a:cubicBezTo>
                    <a:cubicBezTo>
                      <a:pt x="466" y="33393"/>
                      <a:pt x="3199" y="39991"/>
                      <a:pt x="8063" y="44855"/>
                    </a:cubicBezTo>
                    <a:cubicBezTo>
                      <a:pt x="12927" y="49719"/>
                      <a:pt x="19525" y="52452"/>
                      <a:pt x="26404" y="52452"/>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37" name="Freeform 36">
                <a:extLst>
                  <a:ext uri="{FF2B5EF4-FFF2-40B4-BE49-F238E27FC236}">
                    <a16:creationId xmlns:a16="http://schemas.microsoft.com/office/drawing/2014/main" id="{9EC066CE-5600-8546-8200-8A88AEA0BF83}"/>
                  </a:ext>
                </a:extLst>
              </p:cNvPr>
              <p:cNvSpPr/>
              <p:nvPr/>
            </p:nvSpPr>
            <p:spPr>
              <a:xfrm>
                <a:off x="5883559" y="6098460"/>
                <a:ext cx="51875" cy="51875"/>
              </a:xfrm>
              <a:custGeom>
                <a:avLst/>
                <a:gdLst>
                  <a:gd name="connsiteX0" fmla="*/ 26416 w 51875"/>
                  <a:gd name="connsiteY0" fmla="*/ 52452 h 51875"/>
                  <a:gd name="connsiteX1" fmla="*/ 44757 w 51875"/>
                  <a:gd name="connsiteY1" fmla="*/ 44855 h 51875"/>
                  <a:gd name="connsiteX2" fmla="*/ 52354 w 51875"/>
                  <a:gd name="connsiteY2" fmla="*/ 26514 h 51875"/>
                  <a:gd name="connsiteX3" fmla="*/ 44757 w 51875"/>
                  <a:gd name="connsiteY3" fmla="*/ 8173 h 51875"/>
                  <a:gd name="connsiteX4" fmla="*/ 26416 w 51875"/>
                  <a:gd name="connsiteY4" fmla="*/ 576 h 51875"/>
                  <a:gd name="connsiteX5" fmla="*/ 8076 w 51875"/>
                  <a:gd name="connsiteY5" fmla="*/ 8173 h 51875"/>
                  <a:gd name="connsiteX6" fmla="*/ 479 w 51875"/>
                  <a:gd name="connsiteY6" fmla="*/ 26514 h 51875"/>
                  <a:gd name="connsiteX7" fmla="*/ 8076 w 51875"/>
                  <a:gd name="connsiteY7" fmla="*/ 44855 h 51875"/>
                  <a:gd name="connsiteX8" fmla="*/ 26416 w 51875"/>
                  <a:gd name="connsiteY8" fmla="*/ 52452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416" y="52452"/>
                    </a:moveTo>
                    <a:cubicBezTo>
                      <a:pt x="33295" y="52452"/>
                      <a:pt x="39893" y="49719"/>
                      <a:pt x="44757" y="44855"/>
                    </a:cubicBezTo>
                    <a:cubicBezTo>
                      <a:pt x="49621" y="39990"/>
                      <a:pt x="52354" y="33392"/>
                      <a:pt x="52354" y="26514"/>
                    </a:cubicBezTo>
                    <a:cubicBezTo>
                      <a:pt x="52354" y="19635"/>
                      <a:pt x="49621" y="13037"/>
                      <a:pt x="44757" y="8173"/>
                    </a:cubicBezTo>
                    <a:cubicBezTo>
                      <a:pt x="39893" y="3309"/>
                      <a:pt x="33295" y="576"/>
                      <a:pt x="26416" y="576"/>
                    </a:cubicBezTo>
                    <a:cubicBezTo>
                      <a:pt x="19538" y="576"/>
                      <a:pt x="12940" y="3309"/>
                      <a:pt x="8076" y="8173"/>
                    </a:cubicBezTo>
                    <a:cubicBezTo>
                      <a:pt x="3212" y="13037"/>
                      <a:pt x="479" y="19635"/>
                      <a:pt x="479" y="26514"/>
                    </a:cubicBezTo>
                    <a:cubicBezTo>
                      <a:pt x="479" y="33392"/>
                      <a:pt x="3212" y="39990"/>
                      <a:pt x="8076" y="44855"/>
                    </a:cubicBezTo>
                    <a:cubicBezTo>
                      <a:pt x="12940" y="49719"/>
                      <a:pt x="19538" y="52452"/>
                      <a:pt x="26416" y="52452"/>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38" name="Freeform 37">
                <a:extLst>
                  <a:ext uri="{FF2B5EF4-FFF2-40B4-BE49-F238E27FC236}">
                    <a16:creationId xmlns:a16="http://schemas.microsoft.com/office/drawing/2014/main" id="{4A7E19C1-4F70-9A43-ADE1-967A69BAA506}"/>
                  </a:ext>
                </a:extLst>
              </p:cNvPr>
              <p:cNvSpPr/>
              <p:nvPr/>
            </p:nvSpPr>
            <p:spPr>
              <a:xfrm>
                <a:off x="5990768" y="6100189"/>
                <a:ext cx="51875" cy="51875"/>
              </a:xfrm>
              <a:custGeom>
                <a:avLst/>
                <a:gdLst>
                  <a:gd name="connsiteX0" fmla="*/ 26429 w 51875"/>
                  <a:gd name="connsiteY0" fmla="*/ 52452 h 51875"/>
                  <a:gd name="connsiteX1" fmla="*/ 44770 w 51875"/>
                  <a:gd name="connsiteY1" fmla="*/ 44855 h 51875"/>
                  <a:gd name="connsiteX2" fmla="*/ 52367 w 51875"/>
                  <a:gd name="connsiteY2" fmla="*/ 26514 h 51875"/>
                  <a:gd name="connsiteX3" fmla="*/ 44770 w 51875"/>
                  <a:gd name="connsiteY3" fmla="*/ 8173 h 51875"/>
                  <a:gd name="connsiteX4" fmla="*/ 26429 w 51875"/>
                  <a:gd name="connsiteY4" fmla="*/ 576 h 51875"/>
                  <a:gd name="connsiteX5" fmla="*/ 8088 w 51875"/>
                  <a:gd name="connsiteY5" fmla="*/ 8173 h 51875"/>
                  <a:gd name="connsiteX6" fmla="*/ 491 w 51875"/>
                  <a:gd name="connsiteY6" fmla="*/ 26514 h 51875"/>
                  <a:gd name="connsiteX7" fmla="*/ 8088 w 51875"/>
                  <a:gd name="connsiteY7" fmla="*/ 44855 h 51875"/>
                  <a:gd name="connsiteX8" fmla="*/ 26429 w 51875"/>
                  <a:gd name="connsiteY8" fmla="*/ 52452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429" y="52452"/>
                    </a:moveTo>
                    <a:cubicBezTo>
                      <a:pt x="33308" y="52452"/>
                      <a:pt x="39906" y="49719"/>
                      <a:pt x="44770" y="44855"/>
                    </a:cubicBezTo>
                    <a:cubicBezTo>
                      <a:pt x="49634" y="39991"/>
                      <a:pt x="52367" y="33393"/>
                      <a:pt x="52367" y="26514"/>
                    </a:cubicBezTo>
                    <a:cubicBezTo>
                      <a:pt x="52367" y="19635"/>
                      <a:pt x="49634" y="13037"/>
                      <a:pt x="44770" y="8173"/>
                    </a:cubicBezTo>
                    <a:cubicBezTo>
                      <a:pt x="39906" y="3309"/>
                      <a:pt x="33308" y="576"/>
                      <a:pt x="26429" y="576"/>
                    </a:cubicBezTo>
                    <a:cubicBezTo>
                      <a:pt x="19550" y="576"/>
                      <a:pt x="12952" y="3309"/>
                      <a:pt x="8088" y="8173"/>
                    </a:cubicBezTo>
                    <a:cubicBezTo>
                      <a:pt x="3224" y="13037"/>
                      <a:pt x="491" y="19635"/>
                      <a:pt x="491" y="26514"/>
                    </a:cubicBezTo>
                    <a:cubicBezTo>
                      <a:pt x="491" y="33393"/>
                      <a:pt x="3224" y="39991"/>
                      <a:pt x="8088" y="44855"/>
                    </a:cubicBezTo>
                    <a:cubicBezTo>
                      <a:pt x="12952" y="49719"/>
                      <a:pt x="19550" y="52452"/>
                      <a:pt x="26429" y="52452"/>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39" name="Freeform 38">
                <a:extLst>
                  <a:ext uri="{FF2B5EF4-FFF2-40B4-BE49-F238E27FC236}">
                    <a16:creationId xmlns:a16="http://schemas.microsoft.com/office/drawing/2014/main" id="{EC385170-E831-8741-8450-00ACC4D634F2}"/>
                  </a:ext>
                </a:extLst>
              </p:cNvPr>
              <p:cNvSpPr/>
              <p:nvPr/>
            </p:nvSpPr>
            <p:spPr>
              <a:xfrm>
                <a:off x="6097977" y="6105118"/>
                <a:ext cx="51875" cy="51875"/>
              </a:xfrm>
              <a:custGeom>
                <a:avLst/>
                <a:gdLst>
                  <a:gd name="connsiteX0" fmla="*/ 26441 w 51875"/>
                  <a:gd name="connsiteY0" fmla="*/ 52452 h 51875"/>
                  <a:gd name="connsiteX1" fmla="*/ 44782 w 51875"/>
                  <a:gd name="connsiteY1" fmla="*/ 44855 h 51875"/>
                  <a:gd name="connsiteX2" fmla="*/ 52379 w 51875"/>
                  <a:gd name="connsiteY2" fmla="*/ 26514 h 51875"/>
                  <a:gd name="connsiteX3" fmla="*/ 44782 w 51875"/>
                  <a:gd name="connsiteY3" fmla="*/ 8174 h 51875"/>
                  <a:gd name="connsiteX4" fmla="*/ 26441 w 51875"/>
                  <a:gd name="connsiteY4" fmla="*/ 577 h 51875"/>
                  <a:gd name="connsiteX5" fmla="*/ 8101 w 51875"/>
                  <a:gd name="connsiteY5" fmla="*/ 8174 h 51875"/>
                  <a:gd name="connsiteX6" fmla="*/ 504 w 51875"/>
                  <a:gd name="connsiteY6" fmla="*/ 26514 h 51875"/>
                  <a:gd name="connsiteX7" fmla="*/ 8101 w 51875"/>
                  <a:gd name="connsiteY7" fmla="*/ 44855 h 51875"/>
                  <a:gd name="connsiteX8" fmla="*/ 26441 w 51875"/>
                  <a:gd name="connsiteY8" fmla="*/ 52452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441" y="52452"/>
                    </a:moveTo>
                    <a:cubicBezTo>
                      <a:pt x="33320" y="52452"/>
                      <a:pt x="39918" y="49719"/>
                      <a:pt x="44782" y="44855"/>
                    </a:cubicBezTo>
                    <a:cubicBezTo>
                      <a:pt x="49646" y="39991"/>
                      <a:pt x="52379" y="33393"/>
                      <a:pt x="52379" y="26514"/>
                    </a:cubicBezTo>
                    <a:cubicBezTo>
                      <a:pt x="52379" y="19636"/>
                      <a:pt x="49646" y="13038"/>
                      <a:pt x="44782" y="8174"/>
                    </a:cubicBezTo>
                    <a:cubicBezTo>
                      <a:pt x="39918" y="3310"/>
                      <a:pt x="33320" y="577"/>
                      <a:pt x="26441" y="577"/>
                    </a:cubicBezTo>
                    <a:cubicBezTo>
                      <a:pt x="19563" y="577"/>
                      <a:pt x="12965" y="3310"/>
                      <a:pt x="8101" y="8174"/>
                    </a:cubicBezTo>
                    <a:cubicBezTo>
                      <a:pt x="3237" y="13038"/>
                      <a:pt x="504" y="19636"/>
                      <a:pt x="504" y="26514"/>
                    </a:cubicBezTo>
                    <a:cubicBezTo>
                      <a:pt x="504" y="33393"/>
                      <a:pt x="3237" y="39991"/>
                      <a:pt x="8101" y="44855"/>
                    </a:cubicBezTo>
                    <a:cubicBezTo>
                      <a:pt x="12965" y="49719"/>
                      <a:pt x="19563" y="52452"/>
                      <a:pt x="26441" y="52452"/>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40" name="Freeform 39">
                <a:extLst>
                  <a:ext uri="{FF2B5EF4-FFF2-40B4-BE49-F238E27FC236}">
                    <a16:creationId xmlns:a16="http://schemas.microsoft.com/office/drawing/2014/main" id="{831609D1-D328-F04A-AE23-92056D9277D1}"/>
                  </a:ext>
                </a:extLst>
              </p:cNvPr>
              <p:cNvSpPr/>
              <p:nvPr/>
            </p:nvSpPr>
            <p:spPr>
              <a:xfrm>
                <a:off x="6205186" y="6109129"/>
                <a:ext cx="51875" cy="51875"/>
              </a:xfrm>
              <a:custGeom>
                <a:avLst/>
                <a:gdLst>
                  <a:gd name="connsiteX0" fmla="*/ 26454 w 51875"/>
                  <a:gd name="connsiteY0" fmla="*/ 52453 h 51875"/>
                  <a:gd name="connsiteX1" fmla="*/ 44794 w 51875"/>
                  <a:gd name="connsiteY1" fmla="*/ 44856 h 51875"/>
                  <a:gd name="connsiteX2" fmla="*/ 52391 w 51875"/>
                  <a:gd name="connsiteY2" fmla="*/ 26515 h 51875"/>
                  <a:gd name="connsiteX3" fmla="*/ 44794 w 51875"/>
                  <a:gd name="connsiteY3" fmla="*/ 8174 h 51875"/>
                  <a:gd name="connsiteX4" fmla="*/ 26454 w 51875"/>
                  <a:gd name="connsiteY4" fmla="*/ 577 h 51875"/>
                  <a:gd name="connsiteX5" fmla="*/ 8113 w 51875"/>
                  <a:gd name="connsiteY5" fmla="*/ 8174 h 51875"/>
                  <a:gd name="connsiteX6" fmla="*/ 516 w 51875"/>
                  <a:gd name="connsiteY6" fmla="*/ 26515 h 51875"/>
                  <a:gd name="connsiteX7" fmla="*/ 8113 w 51875"/>
                  <a:gd name="connsiteY7" fmla="*/ 44856 h 51875"/>
                  <a:gd name="connsiteX8" fmla="*/ 26454 w 51875"/>
                  <a:gd name="connsiteY8" fmla="*/ 52453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454" y="52453"/>
                    </a:moveTo>
                    <a:cubicBezTo>
                      <a:pt x="33332" y="52453"/>
                      <a:pt x="39930" y="49720"/>
                      <a:pt x="44794" y="44856"/>
                    </a:cubicBezTo>
                    <a:cubicBezTo>
                      <a:pt x="49658" y="39992"/>
                      <a:pt x="52391" y="33394"/>
                      <a:pt x="52391" y="26515"/>
                    </a:cubicBezTo>
                    <a:cubicBezTo>
                      <a:pt x="52391" y="19636"/>
                      <a:pt x="49658" y="13038"/>
                      <a:pt x="44794" y="8174"/>
                    </a:cubicBezTo>
                    <a:cubicBezTo>
                      <a:pt x="39930" y="3310"/>
                      <a:pt x="33332" y="577"/>
                      <a:pt x="26454" y="577"/>
                    </a:cubicBezTo>
                    <a:cubicBezTo>
                      <a:pt x="19575" y="577"/>
                      <a:pt x="12977" y="3310"/>
                      <a:pt x="8113" y="8174"/>
                    </a:cubicBezTo>
                    <a:cubicBezTo>
                      <a:pt x="3249" y="13038"/>
                      <a:pt x="516" y="19636"/>
                      <a:pt x="516" y="26515"/>
                    </a:cubicBezTo>
                    <a:cubicBezTo>
                      <a:pt x="516" y="33394"/>
                      <a:pt x="3249" y="39992"/>
                      <a:pt x="8113" y="44856"/>
                    </a:cubicBezTo>
                    <a:cubicBezTo>
                      <a:pt x="12977" y="49720"/>
                      <a:pt x="19575" y="52453"/>
                      <a:pt x="26454" y="52453"/>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41" name="Freeform 40">
                <a:extLst>
                  <a:ext uri="{FF2B5EF4-FFF2-40B4-BE49-F238E27FC236}">
                    <a16:creationId xmlns:a16="http://schemas.microsoft.com/office/drawing/2014/main" id="{51037DBF-3282-3040-89FF-CF6637972E55}"/>
                  </a:ext>
                </a:extLst>
              </p:cNvPr>
              <p:cNvSpPr/>
              <p:nvPr/>
            </p:nvSpPr>
            <p:spPr>
              <a:xfrm>
                <a:off x="6312395" y="6109103"/>
                <a:ext cx="51875" cy="51875"/>
              </a:xfrm>
              <a:custGeom>
                <a:avLst/>
                <a:gdLst>
                  <a:gd name="connsiteX0" fmla="*/ 26466 w 51875"/>
                  <a:gd name="connsiteY0" fmla="*/ 52453 h 51875"/>
                  <a:gd name="connsiteX1" fmla="*/ 44807 w 51875"/>
                  <a:gd name="connsiteY1" fmla="*/ 44856 h 51875"/>
                  <a:gd name="connsiteX2" fmla="*/ 52404 w 51875"/>
                  <a:gd name="connsiteY2" fmla="*/ 26515 h 51875"/>
                  <a:gd name="connsiteX3" fmla="*/ 44807 w 51875"/>
                  <a:gd name="connsiteY3" fmla="*/ 8174 h 51875"/>
                  <a:gd name="connsiteX4" fmla="*/ 26466 w 51875"/>
                  <a:gd name="connsiteY4" fmla="*/ 577 h 51875"/>
                  <a:gd name="connsiteX5" fmla="*/ 8125 w 51875"/>
                  <a:gd name="connsiteY5" fmla="*/ 8174 h 51875"/>
                  <a:gd name="connsiteX6" fmla="*/ 528 w 51875"/>
                  <a:gd name="connsiteY6" fmla="*/ 26515 h 51875"/>
                  <a:gd name="connsiteX7" fmla="*/ 8125 w 51875"/>
                  <a:gd name="connsiteY7" fmla="*/ 44856 h 51875"/>
                  <a:gd name="connsiteX8" fmla="*/ 26466 w 51875"/>
                  <a:gd name="connsiteY8" fmla="*/ 52453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466" y="52453"/>
                    </a:moveTo>
                    <a:cubicBezTo>
                      <a:pt x="33345" y="52453"/>
                      <a:pt x="39943" y="49720"/>
                      <a:pt x="44807" y="44856"/>
                    </a:cubicBezTo>
                    <a:cubicBezTo>
                      <a:pt x="49671" y="39992"/>
                      <a:pt x="52404" y="33394"/>
                      <a:pt x="52404" y="26515"/>
                    </a:cubicBezTo>
                    <a:cubicBezTo>
                      <a:pt x="52404" y="19636"/>
                      <a:pt x="49671" y="13038"/>
                      <a:pt x="44807" y="8174"/>
                    </a:cubicBezTo>
                    <a:cubicBezTo>
                      <a:pt x="39943" y="3310"/>
                      <a:pt x="33345" y="577"/>
                      <a:pt x="26466" y="577"/>
                    </a:cubicBezTo>
                    <a:cubicBezTo>
                      <a:pt x="19587" y="577"/>
                      <a:pt x="12989" y="3310"/>
                      <a:pt x="8125" y="8174"/>
                    </a:cubicBezTo>
                    <a:cubicBezTo>
                      <a:pt x="3261" y="13038"/>
                      <a:pt x="528" y="19636"/>
                      <a:pt x="528" y="26515"/>
                    </a:cubicBezTo>
                    <a:cubicBezTo>
                      <a:pt x="528" y="33394"/>
                      <a:pt x="3261" y="39992"/>
                      <a:pt x="8125" y="44856"/>
                    </a:cubicBezTo>
                    <a:cubicBezTo>
                      <a:pt x="12989" y="49720"/>
                      <a:pt x="19587" y="52453"/>
                      <a:pt x="26466" y="52453"/>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42" name="Freeform 41">
                <a:extLst>
                  <a:ext uri="{FF2B5EF4-FFF2-40B4-BE49-F238E27FC236}">
                    <a16:creationId xmlns:a16="http://schemas.microsoft.com/office/drawing/2014/main" id="{13BBC7D2-8615-5748-A16B-022700FD6F1B}"/>
                  </a:ext>
                </a:extLst>
              </p:cNvPr>
              <p:cNvSpPr/>
              <p:nvPr/>
            </p:nvSpPr>
            <p:spPr>
              <a:xfrm>
                <a:off x="6419604" y="6121156"/>
                <a:ext cx="51875" cy="51875"/>
              </a:xfrm>
              <a:custGeom>
                <a:avLst/>
                <a:gdLst>
                  <a:gd name="connsiteX0" fmla="*/ 26478 w 51875"/>
                  <a:gd name="connsiteY0" fmla="*/ 52454 h 51875"/>
                  <a:gd name="connsiteX1" fmla="*/ 44819 w 51875"/>
                  <a:gd name="connsiteY1" fmla="*/ 44857 h 51875"/>
                  <a:gd name="connsiteX2" fmla="*/ 52416 w 51875"/>
                  <a:gd name="connsiteY2" fmla="*/ 26516 h 51875"/>
                  <a:gd name="connsiteX3" fmla="*/ 44819 w 51875"/>
                  <a:gd name="connsiteY3" fmla="*/ 8175 h 51875"/>
                  <a:gd name="connsiteX4" fmla="*/ 26478 w 51875"/>
                  <a:gd name="connsiteY4" fmla="*/ 578 h 51875"/>
                  <a:gd name="connsiteX5" fmla="*/ 8138 w 51875"/>
                  <a:gd name="connsiteY5" fmla="*/ 8175 h 51875"/>
                  <a:gd name="connsiteX6" fmla="*/ 541 w 51875"/>
                  <a:gd name="connsiteY6" fmla="*/ 26516 h 51875"/>
                  <a:gd name="connsiteX7" fmla="*/ 8138 w 51875"/>
                  <a:gd name="connsiteY7" fmla="*/ 44857 h 51875"/>
                  <a:gd name="connsiteX8" fmla="*/ 26478 w 51875"/>
                  <a:gd name="connsiteY8" fmla="*/ 52454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478" y="52454"/>
                    </a:moveTo>
                    <a:cubicBezTo>
                      <a:pt x="33357" y="52454"/>
                      <a:pt x="39955" y="49721"/>
                      <a:pt x="44819" y="44857"/>
                    </a:cubicBezTo>
                    <a:cubicBezTo>
                      <a:pt x="49683" y="39993"/>
                      <a:pt x="52416" y="33395"/>
                      <a:pt x="52416" y="26516"/>
                    </a:cubicBezTo>
                    <a:cubicBezTo>
                      <a:pt x="52416" y="19637"/>
                      <a:pt x="49683" y="13039"/>
                      <a:pt x="44819" y="8175"/>
                    </a:cubicBezTo>
                    <a:cubicBezTo>
                      <a:pt x="39955" y="3311"/>
                      <a:pt x="33357" y="578"/>
                      <a:pt x="26478" y="578"/>
                    </a:cubicBezTo>
                    <a:cubicBezTo>
                      <a:pt x="19600" y="578"/>
                      <a:pt x="13002" y="3311"/>
                      <a:pt x="8138" y="8175"/>
                    </a:cubicBezTo>
                    <a:cubicBezTo>
                      <a:pt x="3274" y="13039"/>
                      <a:pt x="541" y="19637"/>
                      <a:pt x="541" y="26516"/>
                    </a:cubicBezTo>
                    <a:cubicBezTo>
                      <a:pt x="541" y="33395"/>
                      <a:pt x="3274" y="39993"/>
                      <a:pt x="8138" y="44857"/>
                    </a:cubicBezTo>
                    <a:cubicBezTo>
                      <a:pt x="13002" y="49721"/>
                      <a:pt x="19600" y="52454"/>
                      <a:pt x="26478" y="52454"/>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43" name="Freeform 42">
                <a:extLst>
                  <a:ext uri="{FF2B5EF4-FFF2-40B4-BE49-F238E27FC236}">
                    <a16:creationId xmlns:a16="http://schemas.microsoft.com/office/drawing/2014/main" id="{0BE51DB8-C32E-7346-99D0-990B20B986CE}"/>
                  </a:ext>
                </a:extLst>
              </p:cNvPr>
              <p:cNvSpPr/>
              <p:nvPr/>
            </p:nvSpPr>
            <p:spPr>
              <a:xfrm>
                <a:off x="6526813" y="6147033"/>
                <a:ext cx="51875" cy="51875"/>
              </a:xfrm>
              <a:custGeom>
                <a:avLst/>
                <a:gdLst>
                  <a:gd name="connsiteX0" fmla="*/ 26491 w 51875"/>
                  <a:gd name="connsiteY0" fmla="*/ 52457 h 51875"/>
                  <a:gd name="connsiteX1" fmla="*/ 44832 w 51875"/>
                  <a:gd name="connsiteY1" fmla="*/ 44860 h 51875"/>
                  <a:gd name="connsiteX2" fmla="*/ 52429 w 51875"/>
                  <a:gd name="connsiteY2" fmla="*/ 26519 h 51875"/>
                  <a:gd name="connsiteX3" fmla="*/ 44832 w 51875"/>
                  <a:gd name="connsiteY3" fmla="*/ 8178 h 51875"/>
                  <a:gd name="connsiteX4" fmla="*/ 26491 w 51875"/>
                  <a:gd name="connsiteY4" fmla="*/ 581 h 51875"/>
                  <a:gd name="connsiteX5" fmla="*/ 8150 w 51875"/>
                  <a:gd name="connsiteY5" fmla="*/ 8178 h 51875"/>
                  <a:gd name="connsiteX6" fmla="*/ 553 w 51875"/>
                  <a:gd name="connsiteY6" fmla="*/ 26519 h 51875"/>
                  <a:gd name="connsiteX7" fmla="*/ 8150 w 51875"/>
                  <a:gd name="connsiteY7" fmla="*/ 44860 h 51875"/>
                  <a:gd name="connsiteX8" fmla="*/ 26491 w 51875"/>
                  <a:gd name="connsiteY8" fmla="*/ 52457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491" y="52457"/>
                    </a:moveTo>
                    <a:cubicBezTo>
                      <a:pt x="33370" y="52457"/>
                      <a:pt x="39968" y="49724"/>
                      <a:pt x="44832" y="44860"/>
                    </a:cubicBezTo>
                    <a:cubicBezTo>
                      <a:pt x="49696" y="39996"/>
                      <a:pt x="52429" y="33398"/>
                      <a:pt x="52429" y="26519"/>
                    </a:cubicBezTo>
                    <a:cubicBezTo>
                      <a:pt x="52429" y="19640"/>
                      <a:pt x="49696" y="13042"/>
                      <a:pt x="44832" y="8178"/>
                    </a:cubicBezTo>
                    <a:cubicBezTo>
                      <a:pt x="39968" y="3314"/>
                      <a:pt x="33370" y="581"/>
                      <a:pt x="26491" y="581"/>
                    </a:cubicBezTo>
                    <a:cubicBezTo>
                      <a:pt x="19612" y="581"/>
                      <a:pt x="13014" y="3314"/>
                      <a:pt x="8150" y="8178"/>
                    </a:cubicBezTo>
                    <a:cubicBezTo>
                      <a:pt x="3286" y="13042"/>
                      <a:pt x="553" y="19640"/>
                      <a:pt x="553" y="26519"/>
                    </a:cubicBezTo>
                    <a:cubicBezTo>
                      <a:pt x="553" y="33398"/>
                      <a:pt x="3286" y="39996"/>
                      <a:pt x="8150" y="44860"/>
                    </a:cubicBezTo>
                    <a:cubicBezTo>
                      <a:pt x="13014" y="49724"/>
                      <a:pt x="19612" y="52457"/>
                      <a:pt x="26491" y="52457"/>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44" name="Freeform 43">
                <a:extLst>
                  <a:ext uri="{FF2B5EF4-FFF2-40B4-BE49-F238E27FC236}">
                    <a16:creationId xmlns:a16="http://schemas.microsoft.com/office/drawing/2014/main" id="{914D4A46-FCC0-D84D-9D37-208E49FB3C64}"/>
                  </a:ext>
                </a:extLst>
              </p:cNvPr>
              <p:cNvSpPr/>
              <p:nvPr/>
            </p:nvSpPr>
            <p:spPr>
              <a:xfrm>
                <a:off x="6634022" y="6168942"/>
                <a:ext cx="51875" cy="51875"/>
              </a:xfrm>
              <a:custGeom>
                <a:avLst/>
                <a:gdLst>
                  <a:gd name="connsiteX0" fmla="*/ 26503 w 51875"/>
                  <a:gd name="connsiteY0" fmla="*/ 52460 h 51875"/>
                  <a:gd name="connsiteX1" fmla="*/ 44844 w 51875"/>
                  <a:gd name="connsiteY1" fmla="*/ 44863 h 51875"/>
                  <a:gd name="connsiteX2" fmla="*/ 52441 w 51875"/>
                  <a:gd name="connsiteY2" fmla="*/ 26522 h 51875"/>
                  <a:gd name="connsiteX3" fmla="*/ 44844 w 51875"/>
                  <a:gd name="connsiteY3" fmla="*/ 8181 h 51875"/>
                  <a:gd name="connsiteX4" fmla="*/ 26503 w 51875"/>
                  <a:gd name="connsiteY4" fmla="*/ 584 h 51875"/>
                  <a:gd name="connsiteX5" fmla="*/ 8163 w 51875"/>
                  <a:gd name="connsiteY5" fmla="*/ 8181 h 51875"/>
                  <a:gd name="connsiteX6" fmla="*/ 566 w 51875"/>
                  <a:gd name="connsiteY6" fmla="*/ 26522 h 51875"/>
                  <a:gd name="connsiteX7" fmla="*/ 8163 w 51875"/>
                  <a:gd name="connsiteY7" fmla="*/ 44863 h 51875"/>
                  <a:gd name="connsiteX8" fmla="*/ 26503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503" y="52460"/>
                    </a:moveTo>
                    <a:cubicBezTo>
                      <a:pt x="33382" y="52460"/>
                      <a:pt x="39980" y="49727"/>
                      <a:pt x="44844" y="44863"/>
                    </a:cubicBezTo>
                    <a:cubicBezTo>
                      <a:pt x="49708" y="39999"/>
                      <a:pt x="52441" y="33401"/>
                      <a:pt x="52441" y="26522"/>
                    </a:cubicBezTo>
                    <a:cubicBezTo>
                      <a:pt x="52441" y="19643"/>
                      <a:pt x="49708" y="13045"/>
                      <a:pt x="44844" y="8181"/>
                    </a:cubicBezTo>
                    <a:cubicBezTo>
                      <a:pt x="39980" y="3317"/>
                      <a:pt x="33382" y="584"/>
                      <a:pt x="26503" y="584"/>
                    </a:cubicBezTo>
                    <a:cubicBezTo>
                      <a:pt x="19625" y="584"/>
                      <a:pt x="13027" y="3317"/>
                      <a:pt x="8163" y="8181"/>
                    </a:cubicBezTo>
                    <a:cubicBezTo>
                      <a:pt x="3299" y="13045"/>
                      <a:pt x="566" y="19643"/>
                      <a:pt x="566" y="26522"/>
                    </a:cubicBezTo>
                    <a:cubicBezTo>
                      <a:pt x="566" y="33401"/>
                      <a:pt x="3299" y="39999"/>
                      <a:pt x="8163" y="44863"/>
                    </a:cubicBezTo>
                    <a:cubicBezTo>
                      <a:pt x="13027" y="49727"/>
                      <a:pt x="19625" y="52460"/>
                      <a:pt x="26503" y="52460"/>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45" name="Freeform 44">
                <a:extLst>
                  <a:ext uri="{FF2B5EF4-FFF2-40B4-BE49-F238E27FC236}">
                    <a16:creationId xmlns:a16="http://schemas.microsoft.com/office/drawing/2014/main" id="{D4866489-4F34-0949-AF89-4386DF806513}"/>
                  </a:ext>
                </a:extLst>
              </p:cNvPr>
              <p:cNvSpPr/>
              <p:nvPr/>
            </p:nvSpPr>
            <p:spPr>
              <a:xfrm>
                <a:off x="6741231" y="6182758"/>
                <a:ext cx="51875" cy="51875"/>
              </a:xfrm>
              <a:custGeom>
                <a:avLst/>
                <a:gdLst>
                  <a:gd name="connsiteX0" fmla="*/ 26516 w 51875"/>
                  <a:gd name="connsiteY0" fmla="*/ 52461 h 51875"/>
                  <a:gd name="connsiteX1" fmla="*/ 44856 w 51875"/>
                  <a:gd name="connsiteY1" fmla="*/ 44864 h 51875"/>
                  <a:gd name="connsiteX2" fmla="*/ 52453 w 51875"/>
                  <a:gd name="connsiteY2" fmla="*/ 26523 h 51875"/>
                  <a:gd name="connsiteX3" fmla="*/ 44856 w 51875"/>
                  <a:gd name="connsiteY3" fmla="*/ 8183 h 51875"/>
                  <a:gd name="connsiteX4" fmla="*/ 26516 w 51875"/>
                  <a:gd name="connsiteY4" fmla="*/ 586 h 51875"/>
                  <a:gd name="connsiteX5" fmla="*/ 8175 w 51875"/>
                  <a:gd name="connsiteY5" fmla="*/ 8183 h 51875"/>
                  <a:gd name="connsiteX6" fmla="*/ 578 w 51875"/>
                  <a:gd name="connsiteY6" fmla="*/ 26523 h 51875"/>
                  <a:gd name="connsiteX7" fmla="*/ 8175 w 51875"/>
                  <a:gd name="connsiteY7" fmla="*/ 44864 h 51875"/>
                  <a:gd name="connsiteX8" fmla="*/ 26516 w 51875"/>
                  <a:gd name="connsiteY8" fmla="*/ 52461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516" y="52461"/>
                    </a:moveTo>
                    <a:cubicBezTo>
                      <a:pt x="33394" y="52461"/>
                      <a:pt x="39992" y="49728"/>
                      <a:pt x="44856" y="44864"/>
                    </a:cubicBezTo>
                    <a:cubicBezTo>
                      <a:pt x="49720" y="40000"/>
                      <a:pt x="52453" y="33402"/>
                      <a:pt x="52453" y="26523"/>
                    </a:cubicBezTo>
                    <a:cubicBezTo>
                      <a:pt x="52453" y="19645"/>
                      <a:pt x="49720" y="13047"/>
                      <a:pt x="44856" y="8183"/>
                    </a:cubicBezTo>
                    <a:cubicBezTo>
                      <a:pt x="39992" y="3318"/>
                      <a:pt x="33394" y="586"/>
                      <a:pt x="26516" y="586"/>
                    </a:cubicBezTo>
                    <a:cubicBezTo>
                      <a:pt x="19637" y="586"/>
                      <a:pt x="13039" y="3318"/>
                      <a:pt x="8175" y="8183"/>
                    </a:cubicBezTo>
                    <a:cubicBezTo>
                      <a:pt x="3311" y="13047"/>
                      <a:pt x="578" y="19645"/>
                      <a:pt x="578" y="26523"/>
                    </a:cubicBezTo>
                    <a:cubicBezTo>
                      <a:pt x="578" y="33402"/>
                      <a:pt x="3311" y="40000"/>
                      <a:pt x="8175" y="44864"/>
                    </a:cubicBezTo>
                    <a:cubicBezTo>
                      <a:pt x="13039" y="49728"/>
                      <a:pt x="19637" y="52461"/>
                      <a:pt x="26516" y="52461"/>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46" name="Freeform 45">
                <a:extLst>
                  <a:ext uri="{FF2B5EF4-FFF2-40B4-BE49-F238E27FC236}">
                    <a16:creationId xmlns:a16="http://schemas.microsoft.com/office/drawing/2014/main" id="{B0CBB1DA-1C5D-2B49-BB5D-60EBC4DFBD11}"/>
                  </a:ext>
                </a:extLst>
              </p:cNvPr>
              <p:cNvSpPr/>
              <p:nvPr/>
            </p:nvSpPr>
            <p:spPr>
              <a:xfrm>
                <a:off x="6848440" y="6186666"/>
                <a:ext cx="51875" cy="51875"/>
              </a:xfrm>
              <a:custGeom>
                <a:avLst/>
                <a:gdLst>
                  <a:gd name="connsiteX0" fmla="*/ 26528 w 51875"/>
                  <a:gd name="connsiteY0" fmla="*/ 52462 h 51875"/>
                  <a:gd name="connsiteX1" fmla="*/ 44869 w 51875"/>
                  <a:gd name="connsiteY1" fmla="*/ 44865 h 51875"/>
                  <a:gd name="connsiteX2" fmla="*/ 52466 w 51875"/>
                  <a:gd name="connsiteY2" fmla="*/ 26524 h 51875"/>
                  <a:gd name="connsiteX3" fmla="*/ 44869 w 51875"/>
                  <a:gd name="connsiteY3" fmla="*/ 8183 h 51875"/>
                  <a:gd name="connsiteX4" fmla="*/ 26528 w 51875"/>
                  <a:gd name="connsiteY4" fmla="*/ 586 h 51875"/>
                  <a:gd name="connsiteX5" fmla="*/ 8187 w 51875"/>
                  <a:gd name="connsiteY5" fmla="*/ 8183 h 51875"/>
                  <a:gd name="connsiteX6" fmla="*/ 590 w 51875"/>
                  <a:gd name="connsiteY6" fmla="*/ 26524 h 51875"/>
                  <a:gd name="connsiteX7" fmla="*/ 8187 w 51875"/>
                  <a:gd name="connsiteY7" fmla="*/ 44865 h 51875"/>
                  <a:gd name="connsiteX8" fmla="*/ 26528 w 51875"/>
                  <a:gd name="connsiteY8" fmla="*/ 52462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528" y="52462"/>
                    </a:moveTo>
                    <a:cubicBezTo>
                      <a:pt x="33407" y="52462"/>
                      <a:pt x="40005" y="49729"/>
                      <a:pt x="44869" y="44865"/>
                    </a:cubicBezTo>
                    <a:cubicBezTo>
                      <a:pt x="49733" y="40001"/>
                      <a:pt x="52466" y="33403"/>
                      <a:pt x="52466" y="26524"/>
                    </a:cubicBezTo>
                    <a:cubicBezTo>
                      <a:pt x="52466" y="19645"/>
                      <a:pt x="49733" y="13047"/>
                      <a:pt x="44869" y="8183"/>
                    </a:cubicBezTo>
                    <a:cubicBezTo>
                      <a:pt x="40005" y="3319"/>
                      <a:pt x="33407" y="586"/>
                      <a:pt x="26528" y="586"/>
                    </a:cubicBezTo>
                    <a:cubicBezTo>
                      <a:pt x="19649" y="586"/>
                      <a:pt x="13051" y="3319"/>
                      <a:pt x="8187" y="8183"/>
                    </a:cubicBezTo>
                    <a:cubicBezTo>
                      <a:pt x="3323" y="13047"/>
                      <a:pt x="590" y="19645"/>
                      <a:pt x="590" y="26524"/>
                    </a:cubicBezTo>
                    <a:cubicBezTo>
                      <a:pt x="590" y="33403"/>
                      <a:pt x="3323" y="40001"/>
                      <a:pt x="8187" y="44865"/>
                    </a:cubicBezTo>
                    <a:cubicBezTo>
                      <a:pt x="13051" y="49729"/>
                      <a:pt x="19649" y="52462"/>
                      <a:pt x="26528" y="52462"/>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47" name="Freeform 46">
                <a:extLst>
                  <a:ext uri="{FF2B5EF4-FFF2-40B4-BE49-F238E27FC236}">
                    <a16:creationId xmlns:a16="http://schemas.microsoft.com/office/drawing/2014/main" id="{0FE54549-8191-224C-BFBF-9DCD7719BD0E}"/>
                  </a:ext>
                </a:extLst>
              </p:cNvPr>
              <p:cNvSpPr/>
              <p:nvPr/>
            </p:nvSpPr>
            <p:spPr>
              <a:xfrm>
                <a:off x="6955649" y="6180657"/>
                <a:ext cx="51875" cy="51875"/>
              </a:xfrm>
              <a:custGeom>
                <a:avLst/>
                <a:gdLst>
                  <a:gd name="connsiteX0" fmla="*/ 26540 w 51875"/>
                  <a:gd name="connsiteY0" fmla="*/ 52461 h 51875"/>
                  <a:gd name="connsiteX1" fmla="*/ 44881 w 51875"/>
                  <a:gd name="connsiteY1" fmla="*/ 44864 h 51875"/>
                  <a:gd name="connsiteX2" fmla="*/ 52478 w 51875"/>
                  <a:gd name="connsiteY2" fmla="*/ 26523 h 51875"/>
                  <a:gd name="connsiteX3" fmla="*/ 44881 w 51875"/>
                  <a:gd name="connsiteY3" fmla="*/ 8182 h 51875"/>
                  <a:gd name="connsiteX4" fmla="*/ 26540 w 51875"/>
                  <a:gd name="connsiteY4" fmla="*/ 585 h 51875"/>
                  <a:gd name="connsiteX5" fmla="*/ 8200 w 51875"/>
                  <a:gd name="connsiteY5" fmla="*/ 8182 h 51875"/>
                  <a:gd name="connsiteX6" fmla="*/ 603 w 51875"/>
                  <a:gd name="connsiteY6" fmla="*/ 26523 h 51875"/>
                  <a:gd name="connsiteX7" fmla="*/ 8200 w 51875"/>
                  <a:gd name="connsiteY7" fmla="*/ 44864 h 51875"/>
                  <a:gd name="connsiteX8" fmla="*/ 26540 w 51875"/>
                  <a:gd name="connsiteY8" fmla="*/ 52461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540" y="52461"/>
                    </a:moveTo>
                    <a:cubicBezTo>
                      <a:pt x="33419" y="52461"/>
                      <a:pt x="40017" y="49728"/>
                      <a:pt x="44881" y="44864"/>
                    </a:cubicBezTo>
                    <a:cubicBezTo>
                      <a:pt x="49745" y="40000"/>
                      <a:pt x="52478" y="33402"/>
                      <a:pt x="52478" y="26523"/>
                    </a:cubicBezTo>
                    <a:cubicBezTo>
                      <a:pt x="52478" y="19644"/>
                      <a:pt x="49745" y="13046"/>
                      <a:pt x="44881" y="8182"/>
                    </a:cubicBezTo>
                    <a:cubicBezTo>
                      <a:pt x="40017" y="3318"/>
                      <a:pt x="33419" y="585"/>
                      <a:pt x="26540" y="585"/>
                    </a:cubicBezTo>
                    <a:cubicBezTo>
                      <a:pt x="19662" y="585"/>
                      <a:pt x="13064" y="3318"/>
                      <a:pt x="8200" y="8182"/>
                    </a:cubicBezTo>
                    <a:cubicBezTo>
                      <a:pt x="3336" y="13046"/>
                      <a:pt x="603" y="19644"/>
                      <a:pt x="603" y="26523"/>
                    </a:cubicBezTo>
                    <a:cubicBezTo>
                      <a:pt x="603" y="33402"/>
                      <a:pt x="3336" y="40000"/>
                      <a:pt x="8200" y="44864"/>
                    </a:cubicBezTo>
                    <a:cubicBezTo>
                      <a:pt x="13064" y="49728"/>
                      <a:pt x="19662" y="52461"/>
                      <a:pt x="26540" y="52461"/>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48" name="Freeform 47">
                <a:extLst>
                  <a:ext uri="{FF2B5EF4-FFF2-40B4-BE49-F238E27FC236}">
                    <a16:creationId xmlns:a16="http://schemas.microsoft.com/office/drawing/2014/main" id="{38693D40-BB7F-454C-A4C7-F6D589F5BBAF}"/>
                  </a:ext>
                </a:extLst>
              </p:cNvPr>
              <p:cNvSpPr/>
              <p:nvPr/>
            </p:nvSpPr>
            <p:spPr>
              <a:xfrm>
                <a:off x="7062858" y="6166305"/>
                <a:ext cx="51875" cy="51875"/>
              </a:xfrm>
              <a:custGeom>
                <a:avLst/>
                <a:gdLst>
                  <a:gd name="connsiteX0" fmla="*/ 26553 w 51875"/>
                  <a:gd name="connsiteY0" fmla="*/ 52459 h 51875"/>
                  <a:gd name="connsiteX1" fmla="*/ 44894 w 51875"/>
                  <a:gd name="connsiteY1" fmla="*/ 44862 h 51875"/>
                  <a:gd name="connsiteX2" fmla="*/ 52491 w 51875"/>
                  <a:gd name="connsiteY2" fmla="*/ 26521 h 51875"/>
                  <a:gd name="connsiteX3" fmla="*/ 44894 w 51875"/>
                  <a:gd name="connsiteY3" fmla="*/ 8181 h 51875"/>
                  <a:gd name="connsiteX4" fmla="*/ 26553 w 51875"/>
                  <a:gd name="connsiteY4" fmla="*/ 584 h 51875"/>
                  <a:gd name="connsiteX5" fmla="*/ 8212 w 51875"/>
                  <a:gd name="connsiteY5" fmla="*/ 8181 h 51875"/>
                  <a:gd name="connsiteX6" fmla="*/ 615 w 51875"/>
                  <a:gd name="connsiteY6" fmla="*/ 26521 h 51875"/>
                  <a:gd name="connsiteX7" fmla="*/ 8212 w 51875"/>
                  <a:gd name="connsiteY7" fmla="*/ 44862 h 51875"/>
                  <a:gd name="connsiteX8" fmla="*/ 26553 w 51875"/>
                  <a:gd name="connsiteY8" fmla="*/ 52459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553" y="52459"/>
                    </a:moveTo>
                    <a:cubicBezTo>
                      <a:pt x="33432" y="52459"/>
                      <a:pt x="40030" y="49726"/>
                      <a:pt x="44894" y="44862"/>
                    </a:cubicBezTo>
                    <a:cubicBezTo>
                      <a:pt x="49758" y="39998"/>
                      <a:pt x="52491" y="33400"/>
                      <a:pt x="52491" y="26521"/>
                    </a:cubicBezTo>
                    <a:cubicBezTo>
                      <a:pt x="52491" y="19643"/>
                      <a:pt x="49758" y="13045"/>
                      <a:pt x="44894" y="8181"/>
                    </a:cubicBezTo>
                    <a:cubicBezTo>
                      <a:pt x="40030" y="3317"/>
                      <a:pt x="33432" y="584"/>
                      <a:pt x="26553" y="584"/>
                    </a:cubicBezTo>
                    <a:cubicBezTo>
                      <a:pt x="19674" y="584"/>
                      <a:pt x="13076" y="3317"/>
                      <a:pt x="8212" y="8181"/>
                    </a:cubicBezTo>
                    <a:cubicBezTo>
                      <a:pt x="3348" y="13045"/>
                      <a:pt x="615" y="19643"/>
                      <a:pt x="615" y="26521"/>
                    </a:cubicBezTo>
                    <a:cubicBezTo>
                      <a:pt x="615" y="33400"/>
                      <a:pt x="3348" y="39998"/>
                      <a:pt x="8212" y="44862"/>
                    </a:cubicBezTo>
                    <a:cubicBezTo>
                      <a:pt x="13076" y="49726"/>
                      <a:pt x="19674" y="52459"/>
                      <a:pt x="26553" y="52459"/>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49" name="Freeform 48">
                <a:extLst>
                  <a:ext uri="{FF2B5EF4-FFF2-40B4-BE49-F238E27FC236}">
                    <a16:creationId xmlns:a16="http://schemas.microsoft.com/office/drawing/2014/main" id="{8C797D3D-F399-E642-98DA-76A59E0B1CCC}"/>
                  </a:ext>
                </a:extLst>
              </p:cNvPr>
              <p:cNvSpPr/>
              <p:nvPr/>
            </p:nvSpPr>
            <p:spPr>
              <a:xfrm>
                <a:off x="7170067" y="6146731"/>
                <a:ext cx="51875" cy="51875"/>
              </a:xfrm>
              <a:custGeom>
                <a:avLst/>
                <a:gdLst>
                  <a:gd name="connsiteX0" fmla="*/ 26565 w 51875"/>
                  <a:gd name="connsiteY0" fmla="*/ 52457 h 51875"/>
                  <a:gd name="connsiteX1" fmla="*/ 44906 w 51875"/>
                  <a:gd name="connsiteY1" fmla="*/ 44860 h 51875"/>
                  <a:gd name="connsiteX2" fmla="*/ 52503 w 51875"/>
                  <a:gd name="connsiteY2" fmla="*/ 26519 h 51875"/>
                  <a:gd name="connsiteX3" fmla="*/ 44906 w 51875"/>
                  <a:gd name="connsiteY3" fmla="*/ 8178 h 51875"/>
                  <a:gd name="connsiteX4" fmla="*/ 26565 w 51875"/>
                  <a:gd name="connsiteY4" fmla="*/ 581 h 51875"/>
                  <a:gd name="connsiteX5" fmla="*/ 8225 w 51875"/>
                  <a:gd name="connsiteY5" fmla="*/ 8178 h 51875"/>
                  <a:gd name="connsiteX6" fmla="*/ 628 w 51875"/>
                  <a:gd name="connsiteY6" fmla="*/ 26519 h 51875"/>
                  <a:gd name="connsiteX7" fmla="*/ 8225 w 51875"/>
                  <a:gd name="connsiteY7" fmla="*/ 44860 h 51875"/>
                  <a:gd name="connsiteX8" fmla="*/ 26565 w 51875"/>
                  <a:gd name="connsiteY8" fmla="*/ 52457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565" y="52457"/>
                    </a:moveTo>
                    <a:cubicBezTo>
                      <a:pt x="33444" y="52457"/>
                      <a:pt x="40042" y="49724"/>
                      <a:pt x="44906" y="44860"/>
                    </a:cubicBezTo>
                    <a:cubicBezTo>
                      <a:pt x="49770" y="39996"/>
                      <a:pt x="52503" y="33398"/>
                      <a:pt x="52503" y="26519"/>
                    </a:cubicBezTo>
                    <a:cubicBezTo>
                      <a:pt x="52503" y="19640"/>
                      <a:pt x="49770" y="13042"/>
                      <a:pt x="44906" y="8178"/>
                    </a:cubicBezTo>
                    <a:cubicBezTo>
                      <a:pt x="40042" y="3314"/>
                      <a:pt x="33444" y="581"/>
                      <a:pt x="26565" y="581"/>
                    </a:cubicBezTo>
                    <a:cubicBezTo>
                      <a:pt x="19687" y="581"/>
                      <a:pt x="13089" y="3314"/>
                      <a:pt x="8225" y="8178"/>
                    </a:cubicBezTo>
                    <a:cubicBezTo>
                      <a:pt x="3361" y="13042"/>
                      <a:pt x="628" y="19640"/>
                      <a:pt x="628" y="26519"/>
                    </a:cubicBezTo>
                    <a:cubicBezTo>
                      <a:pt x="628" y="33398"/>
                      <a:pt x="3361" y="39996"/>
                      <a:pt x="8225" y="44860"/>
                    </a:cubicBezTo>
                    <a:cubicBezTo>
                      <a:pt x="13089" y="49724"/>
                      <a:pt x="19687" y="52457"/>
                      <a:pt x="26565" y="52457"/>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50" name="Freeform 49">
                <a:extLst>
                  <a:ext uri="{FF2B5EF4-FFF2-40B4-BE49-F238E27FC236}">
                    <a16:creationId xmlns:a16="http://schemas.microsoft.com/office/drawing/2014/main" id="{4B4C14EF-640B-F845-B2A6-AE4783D0B442}"/>
                  </a:ext>
                </a:extLst>
              </p:cNvPr>
              <p:cNvSpPr/>
              <p:nvPr/>
            </p:nvSpPr>
            <p:spPr>
              <a:xfrm>
                <a:off x="7277276" y="6143877"/>
                <a:ext cx="51875" cy="51875"/>
              </a:xfrm>
              <a:custGeom>
                <a:avLst/>
                <a:gdLst>
                  <a:gd name="connsiteX0" fmla="*/ 26578 w 51875"/>
                  <a:gd name="connsiteY0" fmla="*/ 52457 h 51875"/>
                  <a:gd name="connsiteX1" fmla="*/ 44918 w 51875"/>
                  <a:gd name="connsiteY1" fmla="*/ 44860 h 51875"/>
                  <a:gd name="connsiteX2" fmla="*/ 52515 w 51875"/>
                  <a:gd name="connsiteY2" fmla="*/ 26519 h 51875"/>
                  <a:gd name="connsiteX3" fmla="*/ 44918 w 51875"/>
                  <a:gd name="connsiteY3" fmla="*/ 8178 h 51875"/>
                  <a:gd name="connsiteX4" fmla="*/ 26578 w 51875"/>
                  <a:gd name="connsiteY4" fmla="*/ 581 h 51875"/>
                  <a:gd name="connsiteX5" fmla="*/ 8237 w 51875"/>
                  <a:gd name="connsiteY5" fmla="*/ 8178 h 51875"/>
                  <a:gd name="connsiteX6" fmla="*/ 640 w 51875"/>
                  <a:gd name="connsiteY6" fmla="*/ 26519 h 51875"/>
                  <a:gd name="connsiteX7" fmla="*/ 8237 w 51875"/>
                  <a:gd name="connsiteY7" fmla="*/ 44860 h 51875"/>
                  <a:gd name="connsiteX8" fmla="*/ 26578 w 51875"/>
                  <a:gd name="connsiteY8" fmla="*/ 52457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578" y="52457"/>
                    </a:moveTo>
                    <a:cubicBezTo>
                      <a:pt x="33456" y="52457"/>
                      <a:pt x="40054" y="49724"/>
                      <a:pt x="44918" y="44860"/>
                    </a:cubicBezTo>
                    <a:cubicBezTo>
                      <a:pt x="49782" y="39996"/>
                      <a:pt x="52515" y="33398"/>
                      <a:pt x="52515" y="26519"/>
                    </a:cubicBezTo>
                    <a:cubicBezTo>
                      <a:pt x="52515" y="19640"/>
                      <a:pt x="49782" y="13042"/>
                      <a:pt x="44918" y="8178"/>
                    </a:cubicBezTo>
                    <a:cubicBezTo>
                      <a:pt x="40054" y="3314"/>
                      <a:pt x="33456" y="581"/>
                      <a:pt x="26578" y="581"/>
                    </a:cubicBezTo>
                    <a:cubicBezTo>
                      <a:pt x="19699" y="581"/>
                      <a:pt x="13101" y="3314"/>
                      <a:pt x="8237" y="8178"/>
                    </a:cubicBezTo>
                    <a:cubicBezTo>
                      <a:pt x="3373" y="13042"/>
                      <a:pt x="640" y="19640"/>
                      <a:pt x="640" y="26519"/>
                    </a:cubicBezTo>
                    <a:cubicBezTo>
                      <a:pt x="640" y="33398"/>
                      <a:pt x="3373" y="39996"/>
                      <a:pt x="8237" y="44860"/>
                    </a:cubicBezTo>
                    <a:cubicBezTo>
                      <a:pt x="13101" y="49724"/>
                      <a:pt x="19699" y="52457"/>
                      <a:pt x="26578" y="52457"/>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51" name="Freeform 50">
                <a:extLst>
                  <a:ext uri="{FF2B5EF4-FFF2-40B4-BE49-F238E27FC236}">
                    <a16:creationId xmlns:a16="http://schemas.microsoft.com/office/drawing/2014/main" id="{E75EB971-39AD-CB46-AA78-86D0F8A75076}"/>
                  </a:ext>
                </a:extLst>
              </p:cNvPr>
              <p:cNvSpPr/>
              <p:nvPr/>
            </p:nvSpPr>
            <p:spPr>
              <a:xfrm>
                <a:off x="7384485" y="6160521"/>
                <a:ext cx="51875" cy="51875"/>
              </a:xfrm>
              <a:custGeom>
                <a:avLst/>
                <a:gdLst>
                  <a:gd name="connsiteX0" fmla="*/ 26590 w 51875"/>
                  <a:gd name="connsiteY0" fmla="*/ 52459 h 51875"/>
                  <a:gd name="connsiteX1" fmla="*/ 44931 w 51875"/>
                  <a:gd name="connsiteY1" fmla="*/ 44862 h 51875"/>
                  <a:gd name="connsiteX2" fmla="*/ 52528 w 51875"/>
                  <a:gd name="connsiteY2" fmla="*/ 26521 h 51875"/>
                  <a:gd name="connsiteX3" fmla="*/ 44931 w 51875"/>
                  <a:gd name="connsiteY3" fmla="*/ 8180 h 51875"/>
                  <a:gd name="connsiteX4" fmla="*/ 26590 w 51875"/>
                  <a:gd name="connsiteY4" fmla="*/ 583 h 51875"/>
                  <a:gd name="connsiteX5" fmla="*/ 8249 w 51875"/>
                  <a:gd name="connsiteY5" fmla="*/ 8180 h 51875"/>
                  <a:gd name="connsiteX6" fmla="*/ 652 w 51875"/>
                  <a:gd name="connsiteY6" fmla="*/ 26521 h 51875"/>
                  <a:gd name="connsiteX7" fmla="*/ 8249 w 51875"/>
                  <a:gd name="connsiteY7" fmla="*/ 44862 h 51875"/>
                  <a:gd name="connsiteX8" fmla="*/ 26590 w 51875"/>
                  <a:gd name="connsiteY8" fmla="*/ 52459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590" y="52459"/>
                    </a:moveTo>
                    <a:cubicBezTo>
                      <a:pt x="33469" y="52459"/>
                      <a:pt x="40067" y="49726"/>
                      <a:pt x="44931" y="44862"/>
                    </a:cubicBezTo>
                    <a:cubicBezTo>
                      <a:pt x="49795" y="39998"/>
                      <a:pt x="52528" y="33400"/>
                      <a:pt x="52528" y="26521"/>
                    </a:cubicBezTo>
                    <a:cubicBezTo>
                      <a:pt x="52528" y="19642"/>
                      <a:pt x="49795" y="13044"/>
                      <a:pt x="44931" y="8180"/>
                    </a:cubicBezTo>
                    <a:cubicBezTo>
                      <a:pt x="40067" y="3316"/>
                      <a:pt x="33469" y="583"/>
                      <a:pt x="26590" y="583"/>
                    </a:cubicBezTo>
                    <a:cubicBezTo>
                      <a:pt x="19711" y="583"/>
                      <a:pt x="13113" y="3316"/>
                      <a:pt x="8249" y="8180"/>
                    </a:cubicBezTo>
                    <a:cubicBezTo>
                      <a:pt x="3385" y="13044"/>
                      <a:pt x="652" y="19642"/>
                      <a:pt x="652" y="26521"/>
                    </a:cubicBezTo>
                    <a:cubicBezTo>
                      <a:pt x="652" y="33400"/>
                      <a:pt x="3385" y="39998"/>
                      <a:pt x="8249" y="44862"/>
                    </a:cubicBezTo>
                    <a:cubicBezTo>
                      <a:pt x="13113" y="49726"/>
                      <a:pt x="19711" y="52459"/>
                      <a:pt x="26590" y="52459"/>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52" name="Freeform 51">
                <a:extLst>
                  <a:ext uri="{FF2B5EF4-FFF2-40B4-BE49-F238E27FC236}">
                    <a16:creationId xmlns:a16="http://schemas.microsoft.com/office/drawing/2014/main" id="{8724A4A9-DE0C-7449-A2C2-0DBAB83E7C88}"/>
                  </a:ext>
                </a:extLst>
              </p:cNvPr>
              <p:cNvSpPr/>
              <p:nvPr/>
            </p:nvSpPr>
            <p:spPr>
              <a:xfrm>
                <a:off x="7491694" y="6168112"/>
                <a:ext cx="51875" cy="51875"/>
              </a:xfrm>
              <a:custGeom>
                <a:avLst/>
                <a:gdLst>
                  <a:gd name="connsiteX0" fmla="*/ 26602 w 51875"/>
                  <a:gd name="connsiteY0" fmla="*/ 52460 h 51875"/>
                  <a:gd name="connsiteX1" fmla="*/ 44943 w 51875"/>
                  <a:gd name="connsiteY1" fmla="*/ 44863 h 51875"/>
                  <a:gd name="connsiteX2" fmla="*/ 52540 w 51875"/>
                  <a:gd name="connsiteY2" fmla="*/ 26522 h 51875"/>
                  <a:gd name="connsiteX3" fmla="*/ 44943 w 51875"/>
                  <a:gd name="connsiteY3" fmla="*/ 8181 h 51875"/>
                  <a:gd name="connsiteX4" fmla="*/ 26602 w 51875"/>
                  <a:gd name="connsiteY4" fmla="*/ 584 h 51875"/>
                  <a:gd name="connsiteX5" fmla="*/ 8262 w 51875"/>
                  <a:gd name="connsiteY5" fmla="*/ 8181 h 51875"/>
                  <a:gd name="connsiteX6" fmla="*/ 665 w 51875"/>
                  <a:gd name="connsiteY6" fmla="*/ 26522 h 51875"/>
                  <a:gd name="connsiteX7" fmla="*/ 8262 w 51875"/>
                  <a:gd name="connsiteY7" fmla="*/ 44863 h 51875"/>
                  <a:gd name="connsiteX8" fmla="*/ 26602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602" y="52460"/>
                    </a:moveTo>
                    <a:cubicBezTo>
                      <a:pt x="33481" y="52460"/>
                      <a:pt x="40079" y="49727"/>
                      <a:pt x="44943" y="44863"/>
                    </a:cubicBezTo>
                    <a:cubicBezTo>
                      <a:pt x="49807" y="39999"/>
                      <a:pt x="52540" y="33401"/>
                      <a:pt x="52540" y="26522"/>
                    </a:cubicBezTo>
                    <a:cubicBezTo>
                      <a:pt x="52540" y="19643"/>
                      <a:pt x="49807" y="13045"/>
                      <a:pt x="44943" y="8181"/>
                    </a:cubicBezTo>
                    <a:cubicBezTo>
                      <a:pt x="40079" y="3317"/>
                      <a:pt x="33481" y="584"/>
                      <a:pt x="26602" y="584"/>
                    </a:cubicBezTo>
                    <a:cubicBezTo>
                      <a:pt x="19724" y="584"/>
                      <a:pt x="13126" y="3317"/>
                      <a:pt x="8262" y="8181"/>
                    </a:cubicBezTo>
                    <a:cubicBezTo>
                      <a:pt x="3398" y="13045"/>
                      <a:pt x="665" y="19643"/>
                      <a:pt x="665" y="26522"/>
                    </a:cubicBezTo>
                    <a:cubicBezTo>
                      <a:pt x="665" y="33401"/>
                      <a:pt x="3398" y="39999"/>
                      <a:pt x="8262" y="44863"/>
                    </a:cubicBezTo>
                    <a:cubicBezTo>
                      <a:pt x="13126" y="49727"/>
                      <a:pt x="19724" y="52460"/>
                      <a:pt x="26602" y="52460"/>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53" name="Freeform 52">
                <a:extLst>
                  <a:ext uri="{FF2B5EF4-FFF2-40B4-BE49-F238E27FC236}">
                    <a16:creationId xmlns:a16="http://schemas.microsoft.com/office/drawing/2014/main" id="{C680A843-6E0E-894A-9FF8-9E0167D111CC}"/>
                  </a:ext>
                </a:extLst>
              </p:cNvPr>
              <p:cNvSpPr/>
              <p:nvPr/>
            </p:nvSpPr>
            <p:spPr>
              <a:xfrm>
                <a:off x="7598903" y="6170559"/>
                <a:ext cx="51875" cy="51875"/>
              </a:xfrm>
              <a:custGeom>
                <a:avLst/>
                <a:gdLst>
                  <a:gd name="connsiteX0" fmla="*/ 26615 w 51875"/>
                  <a:gd name="connsiteY0" fmla="*/ 52460 h 51875"/>
                  <a:gd name="connsiteX1" fmla="*/ 44956 w 51875"/>
                  <a:gd name="connsiteY1" fmla="*/ 44863 h 51875"/>
                  <a:gd name="connsiteX2" fmla="*/ 52553 w 51875"/>
                  <a:gd name="connsiteY2" fmla="*/ 26522 h 51875"/>
                  <a:gd name="connsiteX3" fmla="*/ 44956 w 51875"/>
                  <a:gd name="connsiteY3" fmla="*/ 8181 h 51875"/>
                  <a:gd name="connsiteX4" fmla="*/ 26615 w 51875"/>
                  <a:gd name="connsiteY4" fmla="*/ 584 h 51875"/>
                  <a:gd name="connsiteX5" fmla="*/ 8274 w 51875"/>
                  <a:gd name="connsiteY5" fmla="*/ 8181 h 51875"/>
                  <a:gd name="connsiteX6" fmla="*/ 677 w 51875"/>
                  <a:gd name="connsiteY6" fmla="*/ 26522 h 51875"/>
                  <a:gd name="connsiteX7" fmla="*/ 8274 w 51875"/>
                  <a:gd name="connsiteY7" fmla="*/ 44863 h 51875"/>
                  <a:gd name="connsiteX8" fmla="*/ 26615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615" y="52460"/>
                    </a:moveTo>
                    <a:cubicBezTo>
                      <a:pt x="33494" y="52460"/>
                      <a:pt x="40092" y="49727"/>
                      <a:pt x="44956" y="44863"/>
                    </a:cubicBezTo>
                    <a:cubicBezTo>
                      <a:pt x="49820" y="39999"/>
                      <a:pt x="52553" y="33401"/>
                      <a:pt x="52553" y="26522"/>
                    </a:cubicBezTo>
                    <a:cubicBezTo>
                      <a:pt x="52553" y="19643"/>
                      <a:pt x="49820" y="13045"/>
                      <a:pt x="44956" y="8181"/>
                    </a:cubicBezTo>
                    <a:cubicBezTo>
                      <a:pt x="40092" y="3317"/>
                      <a:pt x="33494" y="584"/>
                      <a:pt x="26615" y="584"/>
                    </a:cubicBezTo>
                    <a:cubicBezTo>
                      <a:pt x="19736" y="584"/>
                      <a:pt x="13138" y="3317"/>
                      <a:pt x="8274" y="8181"/>
                    </a:cubicBezTo>
                    <a:cubicBezTo>
                      <a:pt x="3410" y="13045"/>
                      <a:pt x="677" y="19643"/>
                      <a:pt x="677" y="26522"/>
                    </a:cubicBezTo>
                    <a:cubicBezTo>
                      <a:pt x="677" y="33401"/>
                      <a:pt x="3410" y="39999"/>
                      <a:pt x="8274" y="44863"/>
                    </a:cubicBezTo>
                    <a:cubicBezTo>
                      <a:pt x="13138" y="49727"/>
                      <a:pt x="19736" y="52460"/>
                      <a:pt x="26615" y="52460"/>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54" name="Freeform 53">
                <a:extLst>
                  <a:ext uri="{FF2B5EF4-FFF2-40B4-BE49-F238E27FC236}">
                    <a16:creationId xmlns:a16="http://schemas.microsoft.com/office/drawing/2014/main" id="{309DD646-2398-5C48-B95B-6DBE087833BC}"/>
                  </a:ext>
                </a:extLst>
              </p:cNvPr>
              <p:cNvSpPr/>
              <p:nvPr/>
            </p:nvSpPr>
            <p:spPr>
              <a:xfrm>
                <a:off x="7706112" y="6169971"/>
                <a:ext cx="51875" cy="51875"/>
              </a:xfrm>
              <a:custGeom>
                <a:avLst/>
                <a:gdLst>
                  <a:gd name="connsiteX0" fmla="*/ 26627 w 51875"/>
                  <a:gd name="connsiteY0" fmla="*/ 52460 h 51875"/>
                  <a:gd name="connsiteX1" fmla="*/ 44968 w 51875"/>
                  <a:gd name="connsiteY1" fmla="*/ 44863 h 51875"/>
                  <a:gd name="connsiteX2" fmla="*/ 52565 w 51875"/>
                  <a:gd name="connsiteY2" fmla="*/ 26522 h 51875"/>
                  <a:gd name="connsiteX3" fmla="*/ 44968 w 51875"/>
                  <a:gd name="connsiteY3" fmla="*/ 8181 h 51875"/>
                  <a:gd name="connsiteX4" fmla="*/ 26627 w 51875"/>
                  <a:gd name="connsiteY4" fmla="*/ 584 h 51875"/>
                  <a:gd name="connsiteX5" fmla="*/ 8287 w 51875"/>
                  <a:gd name="connsiteY5" fmla="*/ 8181 h 51875"/>
                  <a:gd name="connsiteX6" fmla="*/ 690 w 51875"/>
                  <a:gd name="connsiteY6" fmla="*/ 26522 h 51875"/>
                  <a:gd name="connsiteX7" fmla="*/ 8287 w 51875"/>
                  <a:gd name="connsiteY7" fmla="*/ 44863 h 51875"/>
                  <a:gd name="connsiteX8" fmla="*/ 26627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627" y="52460"/>
                    </a:moveTo>
                    <a:cubicBezTo>
                      <a:pt x="33506" y="52460"/>
                      <a:pt x="40104" y="49727"/>
                      <a:pt x="44968" y="44863"/>
                    </a:cubicBezTo>
                    <a:cubicBezTo>
                      <a:pt x="49832" y="39999"/>
                      <a:pt x="52565" y="33401"/>
                      <a:pt x="52565" y="26522"/>
                    </a:cubicBezTo>
                    <a:cubicBezTo>
                      <a:pt x="52565" y="19643"/>
                      <a:pt x="49832" y="13045"/>
                      <a:pt x="44968" y="8181"/>
                    </a:cubicBezTo>
                    <a:cubicBezTo>
                      <a:pt x="40104" y="3317"/>
                      <a:pt x="33506" y="584"/>
                      <a:pt x="26627" y="584"/>
                    </a:cubicBezTo>
                    <a:cubicBezTo>
                      <a:pt x="19749" y="584"/>
                      <a:pt x="13151" y="3317"/>
                      <a:pt x="8287" y="8181"/>
                    </a:cubicBezTo>
                    <a:cubicBezTo>
                      <a:pt x="3423" y="13045"/>
                      <a:pt x="690" y="19643"/>
                      <a:pt x="690" y="26522"/>
                    </a:cubicBezTo>
                    <a:cubicBezTo>
                      <a:pt x="690" y="33401"/>
                      <a:pt x="3423" y="39999"/>
                      <a:pt x="8287" y="44863"/>
                    </a:cubicBezTo>
                    <a:cubicBezTo>
                      <a:pt x="13151" y="49727"/>
                      <a:pt x="19749" y="52460"/>
                      <a:pt x="26627" y="52460"/>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55" name="Freeform 54">
                <a:extLst>
                  <a:ext uri="{FF2B5EF4-FFF2-40B4-BE49-F238E27FC236}">
                    <a16:creationId xmlns:a16="http://schemas.microsoft.com/office/drawing/2014/main" id="{BA41C071-22AB-ED4D-B3F6-A482B931E9D9}"/>
                  </a:ext>
                </a:extLst>
              </p:cNvPr>
              <p:cNvSpPr/>
              <p:nvPr/>
            </p:nvSpPr>
            <p:spPr>
              <a:xfrm>
                <a:off x="7813321" y="6167144"/>
                <a:ext cx="51875" cy="51875"/>
              </a:xfrm>
              <a:custGeom>
                <a:avLst/>
                <a:gdLst>
                  <a:gd name="connsiteX0" fmla="*/ 26640 w 51875"/>
                  <a:gd name="connsiteY0" fmla="*/ 52459 h 51875"/>
                  <a:gd name="connsiteX1" fmla="*/ 44980 w 51875"/>
                  <a:gd name="connsiteY1" fmla="*/ 44862 h 51875"/>
                  <a:gd name="connsiteX2" fmla="*/ 52577 w 51875"/>
                  <a:gd name="connsiteY2" fmla="*/ 26522 h 51875"/>
                  <a:gd name="connsiteX3" fmla="*/ 44980 w 51875"/>
                  <a:gd name="connsiteY3" fmla="*/ 8181 h 51875"/>
                  <a:gd name="connsiteX4" fmla="*/ 26640 w 51875"/>
                  <a:gd name="connsiteY4" fmla="*/ 584 h 51875"/>
                  <a:gd name="connsiteX5" fmla="*/ 8299 w 51875"/>
                  <a:gd name="connsiteY5" fmla="*/ 8181 h 51875"/>
                  <a:gd name="connsiteX6" fmla="*/ 702 w 51875"/>
                  <a:gd name="connsiteY6" fmla="*/ 26522 h 51875"/>
                  <a:gd name="connsiteX7" fmla="*/ 8299 w 51875"/>
                  <a:gd name="connsiteY7" fmla="*/ 44862 h 51875"/>
                  <a:gd name="connsiteX8" fmla="*/ 26640 w 51875"/>
                  <a:gd name="connsiteY8" fmla="*/ 52459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640" y="52459"/>
                    </a:moveTo>
                    <a:cubicBezTo>
                      <a:pt x="33518" y="52459"/>
                      <a:pt x="40116" y="49726"/>
                      <a:pt x="44980" y="44862"/>
                    </a:cubicBezTo>
                    <a:cubicBezTo>
                      <a:pt x="49844" y="39998"/>
                      <a:pt x="52577" y="33400"/>
                      <a:pt x="52577" y="26522"/>
                    </a:cubicBezTo>
                    <a:cubicBezTo>
                      <a:pt x="52577" y="19643"/>
                      <a:pt x="49844" y="13045"/>
                      <a:pt x="44980" y="8181"/>
                    </a:cubicBezTo>
                    <a:cubicBezTo>
                      <a:pt x="40116" y="3317"/>
                      <a:pt x="33518" y="584"/>
                      <a:pt x="26640" y="584"/>
                    </a:cubicBezTo>
                    <a:cubicBezTo>
                      <a:pt x="19761" y="584"/>
                      <a:pt x="13163" y="3317"/>
                      <a:pt x="8299" y="8181"/>
                    </a:cubicBezTo>
                    <a:cubicBezTo>
                      <a:pt x="3435" y="13045"/>
                      <a:pt x="702" y="19643"/>
                      <a:pt x="702" y="26522"/>
                    </a:cubicBezTo>
                    <a:cubicBezTo>
                      <a:pt x="702" y="33400"/>
                      <a:pt x="3435" y="39998"/>
                      <a:pt x="8299" y="44862"/>
                    </a:cubicBezTo>
                    <a:cubicBezTo>
                      <a:pt x="13163" y="49726"/>
                      <a:pt x="19761" y="52459"/>
                      <a:pt x="26640" y="52459"/>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56" name="Freeform 55">
                <a:extLst>
                  <a:ext uri="{FF2B5EF4-FFF2-40B4-BE49-F238E27FC236}">
                    <a16:creationId xmlns:a16="http://schemas.microsoft.com/office/drawing/2014/main" id="{CC6B4E0E-8F63-7145-AB23-222CB615A01E}"/>
                  </a:ext>
                </a:extLst>
              </p:cNvPr>
              <p:cNvSpPr/>
              <p:nvPr/>
            </p:nvSpPr>
            <p:spPr>
              <a:xfrm>
                <a:off x="7920530" y="6162363"/>
                <a:ext cx="51875" cy="51875"/>
              </a:xfrm>
              <a:custGeom>
                <a:avLst/>
                <a:gdLst>
                  <a:gd name="connsiteX0" fmla="*/ 26652 w 51875"/>
                  <a:gd name="connsiteY0" fmla="*/ 52459 h 51875"/>
                  <a:gd name="connsiteX1" fmla="*/ 44993 w 51875"/>
                  <a:gd name="connsiteY1" fmla="*/ 44862 h 51875"/>
                  <a:gd name="connsiteX2" fmla="*/ 52590 w 51875"/>
                  <a:gd name="connsiteY2" fmla="*/ 26521 h 51875"/>
                  <a:gd name="connsiteX3" fmla="*/ 44993 w 51875"/>
                  <a:gd name="connsiteY3" fmla="*/ 8180 h 51875"/>
                  <a:gd name="connsiteX4" fmla="*/ 26652 w 51875"/>
                  <a:gd name="connsiteY4" fmla="*/ 583 h 51875"/>
                  <a:gd name="connsiteX5" fmla="*/ 8311 w 51875"/>
                  <a:gd name="connsiteY5" fmla="*/ 8180 h 51875"/>
                  <a:gd name="connsiteX6" fmla="*/ 714 w 51875"/>
                  <a:gd name="connsiteY6" fmla="*/ 26521 h 51875"/>
                  <a:gd name="connsiteX7" fmla="*/ 8311 w 51875"/>
                  <a:gd name="connsiteY7" fmla="*/ 44862 h 51875"/>
                  <a:gd name="connsiteX8" fmla="*/ 26652 w 51875"/>
                  <a:gd name="connsiteY8" fmla="*/ 52459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652" y="52459"/>
                    </a:moveTo>
                    <a:cubicBezTo>
                      <a:pt x="33531" y="52459"/>
                      <a:pt x="40129" y="49726"/>
                      <a:pt x="44993" y="44862"/>
                    </a:cubicBezTo>
                    <a:cubicBezTo>
                      <a:pt x="49857" y="39998"/>
                      <a:pt x="52590" y="33400"/>
                      <a:pt x="52590" y="26521"/>
                    </a:cubicBezTo>
                    <a:cubicBezTo>
                      <a:pt x="52590" y="19642"/>
                      <a:pt x="49857" y="13044"/>
                      <a:pt x="44993" y="8180"/>
                    </a:cubicBezTo>
                    <a:cubicBezTo>
                      <a:pt x="40129" y="3316"/>
                      <a:pt x="33531" y="583"/>
                      <a:pt x="26652" y="583"/>
                    </a:cubicBezTo>
                    <a:cubicBezTo>
                      <a:pt x="19773" y="583"/>
                      <a:pt x="13175" y="3316"/>
                      <a:pt x="8311" y="8180"/>
                    </a:cubicBezTo>
                    <a:cubicBezTo>
                      <a:pt x="3447" y="13044"/>
                      <a:pt x="714" y="19642"/>
                      <a:pt x="714" y="26521"/>
                    </a:cubicBezTo>
                    <a:cubicBezTo>
                      <a:pt x="714" y="33400"/>
                      <a:pt x="3447" y="39998"/>
                      <a:pt x="8311" y="44862"/>
                    </a:cubicBezTo>
                    <a:cubicBezTo>
                      <a:pt x="13175" y="49726"/>
                      <a:pt x="19773" y="52459"/>
                      <a:pt x="26652" y="52459"/>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57" name="Freeform 56">
                <a:extLst>
                  <a:ext uri="{FF2B5EF4-FFF2-40B4-BE49-F238E27FC236}">
                    <a16:creationId xmlns:a16="http://schemas.microsoft.com/office/drawing/2014/main" id="{A448EBB3-154E-494B-B1E9-10F8B0A02D99}"/>
                  </a:ext>
                </a:extLst>
              </p:cNvPr>
              <p:cNvSpPr/>
              <p:nvPr/>
            </p:nvSpPr>
            <p:spPr>
              <a:xfrm>
                <a:off x="8027739" y="6155792"/>
                <a:ext cx="51875" cy="51875"/>
              </a:xfrm>
              <a:custGeom>
                <a:avLst/>
                <a:gdLst>
                  <a:gd name="connsiteX0" fmla="*/ 26664 w 51875"/>
                  <a:gd name="connsiteY0" fmla="*/ 52458 h 51875"/>
                  <a:gd name="connsiteX1" fmla="*/ 45005 w 51875"/>
                  <a:gd name="connsiteY1" fmla="*/ 44861 h 51875"/>
                  <a:gd name="connsiteX2" fmla="*/ 52602 w 51875"/>
                  <a:gd name="connsiteY2" fmla="*/ 26520 h 51875"/>
                  <a:gd name="connsiteX3" fmla="*/ 45005 w 51875"/>
                  <a:gd name="connsiteY3" fmla="*/ 8179 h 51875"/>
                  <a:gd name="connsiteX4" fmla="*/ 26664 w 51875"/>
                  <a:gd name="connsiteY4" fmla="*/ 582 h 51875"/>
                  <a:gd name="connsiteX5" fmla="*/ 8324 w 51875"/>
                  <a:gd name="connsiteY5" fmla="*/ 8179 h 51875"/>
                  <a:gd name="connsiteX6" fmla="*/ 727 w 51875"/>
                  <a:gd name="connsiteY6" fmla="*/ 26520 h 51875"/>
                  <a:gd name="connsiteX7" fmla="*/ 8324 w 51875"/>
                  <a:gd name="connsiteY7" fmla="*/ 44861 h 51875"/>
                  <a:gd name="connsiteX8" fmla="*/ 26664 w 51875"/>
                  <a:gd name="connsiteY8" fmla="*/ 52458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664" y="52458"/>
                    </a:moveTo>
                    <a:cubicBezTo>
                      <a:pt x="33543" y="52458"/>
                      <a:pt x="40141" y="49725"/>
                      <a:pt x="45005" y="44861"/>
                    </a:cubicBezTo>
                    <a:cubicBezTo>
                      <a:pt x="49869" y="39997"/>
                      <a:pt x="52602" y="33399"/>
                      <a:pt x="52602" y="26520"/>
                    </a:cubicBezTo>
                    <a:cubicBezTo>
                      <a:pt x="52602" y="19641"/>
                      <a:pt x="49869" y="13043"/>
                      <a:pt x="45005" y="8179"/>
                    </a:cubicBezTo>
                    <a:cubicBezTo>
                      <a:pt x="40141" y="3315"/>
                      <a:pt x="33543" y="582"/>
                      <a:pt x="26664" y="582"/>
                    </a:cubicBezTo>
                    <a:cubicBezTo>
                      <a:pt x="19786" y="582"/>
                      <a:pt x="13188" y="3315"/>
                      <a:pt x="8324" y="8179"/>
                    </a:cubicBezTo>
                    <a:cubicBezTo>
                      <a:pt x="3460" y="13043"/>
                      <a:pt x="727" y="19641"/>
                      <a:pt x="727" y="26520"/>
                    </a:cubicBezTo>
                    <a:cubicBezTo>
                      <a:pt x="727" y="33399"/>
                      <a:pt x="3460" y="39997"/>
                      <a:pt x="8324" y="44861"/>
                    </a:cubicBezTo>
                    <a:cubicBezTo>
                      <a:pt x="13188" y="49725"/>
                      <a:pt x="19786" y="52458"/>
                      <a:pt x="26664" y="52458"/>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58" name="Freeform 57">
                <a:extLst>
                  <a:ext uri="{FF2B5EF4-FFF2-40B4-BE49-F238E27FC236}">
                    <a16:creationId xmlns:a16="http://schemas.microsoft.com/office/drawing/2014/main" id="{EE0313E1-F75D-324B-A8FA-8DB4582D0820}"/>
                  </a:ext>
                </a:extLst>
              </p:cNvPr>
              <p:cNvSpPr/>
              <p:nvPr/>
            </p:nvSpPr>
            <p:spPr>
              <a:xfrm>
                <a:off x="8134948" y="6154045"/>
                <a:ext cx="51875" cy="51875"/>
              </a:xfrm>
              <a:custGeom>
                <a:avLst/>
                <a:gdLst>
                  <a:gd name="connsiteX0" fmla="*/ 26677 w 51875"/>
                  <a:gd name="connsiteY0" fmla="*/ 52458 h 51875"/>
                  <a:gd name="connsiteX1" fmla="*/ 45018 w 51875"/>
                  <a:gd name="connsiteY1" fmla="*/ 44861 h 51875"/>
                  <a:gd name="connsiteX2" fmla="*/ 52615 w 51875"/>
                  <a:gd name="connsiteY2" fmla="*/ 26520 h 51875"/>
                  <a:gd name="connsiteX3" fmla="*/ 45018 w 51875"/>
                  <a:gd name="connsiteY3" fmla="*/ 8179 h 51875"/>
                  <a:gd name="connsiteX4" fmla="*/ 26677 w 51875"/>
                  <a:gd name="connsiteY4" fmla="*/ 582 h 51875"/>
                  <a:gd name="connsiteX5" fmla="*/ 8336 w 51875"/>
                  <a:gd name="connsiteY5" fmla="*/ 8179 h 51875"/>
                  <a:gd name="connsiteX6" fmla="*/ 739 w 51875"/>
                  <a:gd name="connsiteY6" fmla="*/ 26520 h 51875"/>
                  <a:gd name="connsiteX7" fmla="*/ 8336 w 51875"/>
                  <a:gd name="connsiteY7" fmla="*/ 44861 h 51875"/>
                  <a:gd name="connsiteX8" fmla="*/ 26677 w 51875"/>
                  <a:gd name="connsiteY8" fmla="*/ 52458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677" y="52458"/>
                    </a:moveTo>
                    <a:cubicBezTo>
                      <a:pt x="33556" y="52458"/>
                      <a:pt x="40154" y="49725"/>
                      <a:pt x="45018" y="44861"/>
                    </a:cubicBezTo>
                    <a:cubicBezTo>
                      <a:pt x="49882" y="39997"/>
                      <a:pt x="52615" y="33399"/>
                      <a:pt x="52615" y="26520"/>
                    </a:cubicBezTo>
                    <a:cubicBezTo>
                      <a:pt x="52615" y="19641"/>
                      <a:pt x="49882" y="13043"/>
                      <a:pt x="45018" y="8179"/>
                    </a:cubicBezTo>
                    <a:cubicBezTo>
                      <a:pt x="40154" y="3315"/>
                      <a:pt x="33556" y="582"/>
                      <a:pt x="26677" y="582"/>
                    </a:cubicBezTo>
                    <a:cubicBezTo>
                      <a:pt x="19798" y="582"/>
                      <a:pt x="13200" y="3315"/>
                      <a:pt x="8336" y="8179"/>
                    </a:cubicBezTo>
                    <a:cubicBezTo>
                      <a:pt x="3472" y="13043"/>
                      <a:pt x="739" y="19641"/>
                      <a:pt x="739" y="26520"/>
                    </a:cubicBezTo>
                    <a:cubicBezTo>
                      <a:pt x="739" y="33399"/>
                      <a:pt x="3472" y="39997"/>
                      <a:pt x="8336" y="44861"/>
                    </a:cubicBezTo>
                    <a:cubicBezTo>
                      <a:pt x="13200" y="49725"/>
                      <a:pt x="19798" y="52458"/>
                      <a:pt x="26677" y="52458"/>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59" name="Freeform 58">
                <a:extLst>
                  <a:ext uri="{FF2B5EF4-FFF2-40B4-BE49-F238E27FC236}">
                    <a16:creationId xmlns:a16="http://schemas.microsoft.com/office/drawing/2014/main" id="{B7B232A9-8455-8445-AACA-EBCCEA02A56A}"/>
                  </a:ext>
                </a:extLst>
              </p:cNvPr>
              <p:cNvSpPr/>
              <p:nvPr/>
            </p:nvSpPr>
            <p:spPr>
              <a:xfrm>
                <a:off x="8242157" y="6165959"/>
                <a:ext cx="51875" cy="51875"/>
              </a:xfrm>
              <a:custGeom>
                <a:avLst/>
                <a:gdLst>
                  <a:gd name="connsiteX0" fmla="*/ 26689 w 51875"/>
                  <a:gd name="connsiteY0" fmla="*/ 52459 h 51875"/>
                  <a:gd name="connsiteX1" fmla="*/ 45030 w 51875"/>
                  <a:gd name="connsiteY1" fmla="*/ 44862 h 51875"/>
                  <a:gd name="connsiteX2" fmla="*/ 52627 w 51875"/>
                  <a:gd name="connsiteY2" fmla="*/ 26521 h 51875"/>
                  <a:gd name="connsiteX3" fmla="*/ 45030 w 51875"/>
                  <a:gd name="connsiteY3" fmla="*/ 8181 h 51875"/>
                  <a:gd name="connsiteX4" fmla="*/ 26689 w 51875"/>
                  <a:gd name="connsiteY4" fmla="*/ 584 h 51875"/>
                  <a:gd name="connsiteX5" fmla="*/ 8349 w 51875"/>
                  <a:gd name="connsiteY5" fmla="*/ 8181 h 51875"/>
                  <a:gd name="connsiteX6" fmla="*/ 752 w 51875"/>
                  <a:gd name="connsiteY6" fmla="*/ 26521 h 51875"/>
                  <a:gd name="connsiteX7" fmla="*/ 8349 w 51875"/>
                  <a:gd name="connsiteY7" fmla="*/ 44862 h 51875"/>
                  <a:gd name="connsiteX8" fmla="*/ 26689 w 51875"/>
                  <a:gd name="connsiteY8" fmla="*/ 52459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689" y="52459"/>
                    </a:moveTo>
                    <a:cubicBezTo>
                      <a:pt x="33568" y="52459"/>
                      <a:pt x="40166" y="49726"/>
                      <a:pt x="45030" y="44862"/>
                    </a:cubicBezTo>
                    <a:cubicBezTo>
                      <a:pt x="49894" y="39998"/>
                      <a:pt x="52627" y="33400"/>
                      <a:pt x="52627" y="26521"/>
                    </a:cubicBezTo>
                    <a:cubicBezTo>
                      <a:pt x="52627" y="19643"/>
                      <a:pt x="49894" y="13045"/>
                      <a:pt x="45030" y="8181"/>
                    </a:cubicBezTo>
                    <a:cubicBezTo>
                      <a:pt x="40166" y="3317"/>
                      <a:pt x="33568" y="584"/>
                      <a:pt x="26689" y="584"/>
                    </a:cubicBezTo>
                    <a:cubicBezTo>
                      <a:pt x="19811" y="584"/>
                      <a:pt x="13213" y="3317"/>
                      <a:pt x="8349" y="8181"/>
                    </a:cubicBezTo>
                    <a:cubicBezTo>
                      <a:pt x="3485" y="13045"/>
                      <a:pt x="752" y="19643"/>
                      <a:pt x="752" y="26521"/>
                    </a:cubicBezTo>
                    <a:cubicBezTo>
                      <a:pt x="752" y="33400"/>
                      <a:pt x="3485" y="39998"/>
                      <a:pt x="8349" y="44862"/>
                    </a:cubicBezTo>
                    <a:cubicBezTo>
                      <a:pt x="13213" y="49726"/>
                      <a:pt x="19811" y="52459"/>
                      <a:pt x="26689" y="52459"/>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60" name="Freeform 59">
                <a:extLst>
                  <a:ext uri="{FF2B5EF4-FFF2-40B4-BE49-F238E27FC236}">
                    <a16:creationId xmlns:a16="http://schemas.microsoft.com/office/drawing/2014/main" id="{6132FC74-51CD-674E-9D37-8D59EB0A8FFC}"/>
                  </a:ext>
                </a:extLst>
              </p:cNvPr>
              <p:cNvSpPr/>
              <p:nvPr/>
            </p:nvSpPr>
            <p:spPr>
              <a:xfrm>
                <a:off x="8349366" y="6170386"/>
                <a:ext cx="51875" cy="51875"/>
              </a:xfrm>
              <a:custGeom>
                <a:avLst/>
                <a:gdLst>
                  <a:gd name="connsiteX0" fmla="*/ 26702 w 51875"/>
                  <a:gd name="connsiteY0" fmla="*/ 52460 h 51875"/>
                  <a:gd name="connsiteX1" fmla="*/ 45042 w 51875"/>
                  <a:gd name="connsiteY1" fmla="*/ 44863 h 51875"/>
                  <a:gd name="connsiteX2" fmla="*/ 52639 w 51875"/>
                  <a:gd name="connsiteY2" fmla="*/ 26522 h 51875"/>
                  <a:gd name="connsiteX3" fmla="*/ 45042 w 51875"/>
                  <a:gd name="connsiteY3" fmla="*/ 8181 h 51875"/>
                  <a:gd name="connsiteX4" fmla="*/ 26702 w 51875"/>
                  <a:gd name="connsiteY4" fmla="*/ 584 h 51875"/>
                  <a:gd name="connsiteX5" fmla="*/ 8361 w 51875"/>
                  <a:gd name="connsiteY5" fmla="*/ 8181 h 51875"/>
                  <a:gd name="connsiteX6" fmla="*/ 764 w 51875"/>
                  <a:gd name="connsiteY6" fmla="*/ 26522 h 51875"/>
                  <a:gd name="connsiteX7" fmla="*/ 8361 w 51875"/>
                  <a:gd name="connsiteY7" fmla="*/ 44863 h 51875"/>
                  <a:gd name="connsiteX8" fmla="*/ 26702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702" y="52460"/>
                    </a:moveTo>
                    <a:cubicBezTo>
                      <a:pt x="33580" y="52460"/>
                      <a:pt x="40178" y="49727"/>
                      <a:pt x="45042" y="44863"/>
                    </a:cubicBezTo>
                    <a:cubicBezTo>
                      <a:pt x="49906" y="39999"/>
                      <a:pt x="52639" y="33401"/>
                      <a:pt x="52639" y="26522"/>
                    </a:cubicBezTo>
                    <a:cubicBezTo>
                      <a:pt x="52639" y="19643"/>
                      <a:pt x="49906" y="13045"/>
                      <a:pt x="45042" y="8181"/>
                    </a:cubicBezTo>
                    <a:cubicBezTo>
                      <a:pt x="40178" y="3317"/>
                      <a:pt x="33580" y="584"/>
                      <a:pt x="26702" y="584"/>
                    </a:cubicBezTo>
                    <a:cubicBezTo>
                      <a:pt x="19823" y="584"/>
                      <a:pt x="13225" y="3317"/>
                      <a:pt x="8361" y="8181"/>
                    </a:cubicBezTo>
                    <a:cubicBezTo>
                      <a:pt x="3497" y="13045"/>
                      <a:pt x="764" y="19643"/>
                      <a:pt x="764" y="26522"/>
                    </a:cubicBezTo>
                    <a:cubicBezTo>
                      <a:pt x="764" y="33401"/>
                      <a:pt x="3497" y="39999"/>
                      <a:pt x="8361" y="44863"/>
                    </a:cubicBezTo>
                    <a:cubicBezTo>
                      <a:pt x="13225" y="49727"/>
                      <a:pt x="19823" y="52460"/>
                      <a:pt x="26702" y="52460"/>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61" name="Freeform 60">
                <a:extLst>
                  <a:ext uri="{FF2B5EF4-FFF2-40B4-BE49-F238E27FC236}">
                    <a16:creationId xmlns:a16="http://schemas.microsoft.com/office/drawing/2014/main" id="{5A2FFB48-5174-C648-B88A-222074C0D9A8}"/>
                  </a:ext>
                </a:extLst>
              </p:cNvPr>
              <p:cNvSpPr/>
              <p:nvPr/>
            </p:nvSpPr>
            <p:spPr>
              <a:xfrm>
                <a:off x="8456575" y="6171199"/>
                <a:ext cx="51875" cy="51875"/>
              </a:xfrm>
              <a:custGeom>
                <a:avLst/>
                <a:gdLst>
                  <a:gd name="connsiteX0" fmla="*/ 26714 w 51875"/>
                  <a:gd name="connsiteY0" fmla="*/ 52460 h 51875"/>
                  <a:gd name="connsiteX1" fmla="*/ 45055 w 51875"/>
                  <a:gd name="connsiteY1" fmla="*/ 44863 h 51875"/>
                  <a:gd name="connsiteX2" fmla="*/ 52652 w 51875"/>
                  <a:gd name="connsiteY2" fmla="*/ 26522 h 51875"/>
                  <a:gd name="connsiteX3" fmla="*/ 45055 w 51875"/>
                  <a:gd name="connsiteY3" fmla="*/ 8181 h 51875"/>
                  <a:gd name="connsiteX4" fmla="*/ 26714 w 51875"/>
                  <a:gd name="connsiteY4" fmla="*/ 584 h 51875"/>
                  <a:gd name="connsiteX5" fmla="*/ 8373 w 51875"/>
                  <a:gd name="connsiteY5" fmla="*/ 8181 h 51875"/>
                  <a:gd name="connsiteX6" fmla="*/ 776 w 51875"/>
                  <a:gd name="connsiteY6" fmla="*/ 26522 h 51875"/>
                  <a:gd name="connsiteX7" fmla="*/ 8373 w 51875"/>
                  <a:gd name="connsiteY7" fmla="*/ 44863 h 51875"/>
                  <a:gd name="connsiteX8" fmla="*/ 26714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714" y="52460"/>
                    </a:moveTo>
                    <a:cubicBezTo>
                      <a:pt x="33593" y="52460"/>
                      <a:pt x="40191" y="49727"/>
                      <a:pt x="45055" y="44863"/>
                    </a:cubicBezTo>
                    <a:cubicBezTo>
                      <a:pt x="49919" y="39999"/>
                      <a:pt x="52652" y="33401"/>
                      <a:pt x="52652" y="26522"/>
                    </a:cubicBezTo>
                    <a:cubicBezTo>
                      <a:pt x="52652" y="19643"/>
                      <a:pt x="49919" y="13045"/>
                      <a:pt x="45055" y="8181"/>
                    </a:cubicBezTo>
                    <a:cubicBezTo>
                      <a:pt x="40191" y="3317"/>
                      <a:pt x="33593" y="584"/>
                      <a:pt x="26714" y="584"/>
                    </a:cubicBezTo>
                    <a:cubicBezTo>
                      <a:pt x="19835" y="584"/>
                      <a:pt x="13237" y="3317"/>
                      <a:pt x="8373" y="8181"/>
                    </a:cubicBezTo>
                    <a:cubicBezTo>
                      <a:pt x="3509" y="13045"/>
                      <a:pt x="776" y="19643"/>
                      <a:pt x="776" y="26522"/>
                    </a:cubicBezTo>
                    <a:cubicBezTo>
                      <a:pt x="776" y="33401"/>
                      <a:pt x="3509" y="39999"/>
                      <a:pt x="8373" y="44863"/>
                    </a:cubicBezTo>
                    <a:cubicBezTo>
                      <a:pt x="13237" y="49727"/>
                      <a:pt x="19835" y="52460"/>
                      <a:pt x="26714" y="52460"/>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62" name="Freeform 61">
                <a:extLst>
                  <a:ext uri="{FF2B5EF4-FFF2-40B4-BE49-F238E27FC236}">
                    <a16:creationId xmlns:a16="http://schemas.microsoft.com/office/drawing/2014/main" id="{465C73C5-FBA7-7344-9AF5-13D6F544622F}"/>
                  </a:ext>
                </a:extLst>
              </p:cNvPr>
              <p:cNvSpPr/>
              <p:nvPr/>
            </p:nvSpPr>
            <p:spPr>
              <a:xfrm>
                <a:off x="8563784" y="6170455"/>
                <a:ext cx="51875" cy="51875"/>
              </a:xfrm>
              <a:custGeom>
                <a:avLst/>
                <a:gdLst>
                  <a:gd name="connsiteX0" fmla="*/ 26726 w 51875"/>
                  <a:gd name="connsiteY0" fmla="*/ 52460 h 51875"/>
                  <a:gd name="connsiteX1" fmla="*/ 45067 w 51875"/>
                  <a:gd name="connsiteY1" fmla="*/ 44863 h 51875"/>
                  <a:gd name="connsiteX2" fmla="*/ 52664 w 51875"/>
                  <a:gd name="connsiteY2" fmla="*/ 26522 h 51875"/>
                  <a:gd name="connsiteX3" fmla="*/ 45067 w 51875"/>
                  <a:gd name="connsiteY3" fmla="*/ 8181 h 51875"/>
                  <a:gd name="connsiteX4" fmla="*/ 26726 w 51875"/>
                  <a:gd name="connsiteY4" fmla="*/ 584 h 51875"/>
                  <a:gd name="connsiteX5" fmla="*/ 8386 w 51875"/>
                  <a:gd name="connsiteY5" fmla="*/ 8181 h 51875"/>
                  <a:gd name="connsiteX6" fmla="*/ 789 w 51875"/>
                  <a:gd name="connsiteY6" fmla="*/ 26522 h 51875"/>
                  <a:gd name="connsiteX7" fmla="*/ 8386 w 51875"/>
                  <a:gd name="connsiteY7" fmla="*/ 44863 h 51875"/>
                  <a:gd name="connsiteX8" fmla="*/ 26726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726" y="52460"/>
                    </a:moveTo>
                    <a:cubicBezTo>
                      <a:pt x="33605" y="52460"/>
                      <a:pt x="40203" y="49727"/>
                      <a:pt x="45067" y="44863"/>
                    </a:cubicBezTo>
                    <a:cubicBezTo>
                      <a:pt x="49931" y="39999"/>
                      <a:pt x="52664" y="33401"/>
                      <a:pt x="52664" y="26522"/>
                    </a:cubicBezTo>
                    <a:cubicBezTo>
                      <a:pt x="52664" y="19643"/>
                      <a:pt x="49931" y="13045"/>
                      <a:pt x="45067" y="8181"/>
                    </a:cubicBezTo>
                    <a:cubicBezTo>
                      <a:pt x="40203" y="3317"/>
                      <a:pt x="33605" y="584"/>
                      <a:pt x="26726" y="584"/>
                    </a:cubicBezTo>
                    <a:cubicBezTo>
                      <a:pt x="19848" y="584"/>
                      <a:pt x="13250" y="3317"/>
                      <a:pt x="8386" y="8181"/>
                    </a:cubicBezTo>
                    <a:cubicBezTo>
                      <a:pt x="3522" y="13045"/>
                      <a:pt x="789" y="19643"/>
                      <a:pt x="789" y="26522"/>
                    </a:cubicBezTo>
                    <a:cubicBezTo>
                      <a:pt x="789" y="33401"/>
                      <a:pt x="3522" y="39999"/>
                      <a:pt x="8386" y="44863"/>
                    </a:cubicBezTo>
                    <a:cubicBezTo>
                      <a:pt x="13250" y="49727"/>
                      <a:pt x="19848" y="52460"/>
                      <a:pt x="26726" y="52460"/>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63" name="Freeform 62">
                <a:extLst>
                  <a:ext uri="{FF2B5EF4-FFF2-40B4-BE49-F238E27FC236}">
                    <a16:creationId xmlns:a16="http://schemas.microsoft.com/office/drawing/2014/main" id="{19901598-EA3F-434A-8987-744918B8FFA9}"/>
                  </a:ext>
                </a:extLst>
              </p:cNvPr>
              <p:cNvSpPr/>
              <p:nvPr/>
            </p:nvSpPr>
            <p:spPr>
              <a:xfrm>
                <a:off x="8670993" y="6168735"/>
                <a:ext cx="51875" cy="51875"/>
              </a:xfrm>
              <a:custGeom>
                <a:avLst/>
                <a:gdLst>
                  <a:gd name="connsiteX0" fmla="*/ 26739 w 51875"/>
                  <a:gd name="connsiteY0" fmla="*/ 52460 h 51875"/>
                  <a:gd name="connsiteX1" fmla="*/ 45080 w 51875"/>
                  <a:gd name="connsiteY1" fmla="*/ 44863 h 51875"/>
                  <a:gd name="connsiteX2" fmla="*/ 52677 w 51875"/>
                  <a:gd name="connsiteY2" fmla="*/ 26522 h 51875"/>
                  <a:gd name="connsiteX3" fmla="*/ 45080 w 51875"/>
                  <a:gd name="connsiteY3" fmla="*/ 8181 h 51875"/>
                  <a:gd name="connsiteX4" fmla="*/ 26739 w 51875"/>
                  <a:gd name="connsiteY4" fmla="*/ 584 h 51875"/>
                  <a:gd name="connsiteX5" fmla="*/ 8398 w 51875"/>
                  <a:gd name="connsiteY5" fmla="*/ 8181 h 51875"/>
                  <a:gd name="connsiteX6" fmla="*/ 801 w 51875"/>
                  <a:gd name="connsiteY6" fmla="*/ 26522 h 51875"/>
                  <a:gd name="connsiteX7" fmla="*/ 8398 w 51875"/>
                  <a:gd name="connsiteY7" fmla="*/ 44863 h 51875"/>
                  <a:gd name="connsiteX8" fmla="*/ 26739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739" y="52460"/>
                    </a:moveTo>
                    <a:cubicBezTo>
                      <a:pt x="33618" y="52460"/>
                      <a:pt x="40216" y="49727"/>
                      <a:pt x="45080" y="44863"/>
                    </a:cubicBezTo>
                    <a:cubicBezTo>
                      <a:pt x="49944" y="39999"/>
                      <a:pt x="52677" y="33401"/>
                      <a:pt x="52677" y="26522"/>
                    </a:cubicBezTo>
                    <a:cubicBezTo>
                      <a:pt x="52677" y="19643"/>
                      <a:pt x="49944" y="13045"/>
                      <a:pt x="45080" y="8181"/>
                    </a:cubicBezTo>
                    <a:cubicBezTo>
                      <a:pt x="40216" y="3317"/>
                      <a:pt x="33618" y="584"/>
                      <a:pt x="26739" y="584"/>
                    </a:cubicBezTo>
                    <a:cubicBezTo>
                      <a:pt x="19860" y="584"/>
                      <a:pt x="13262" y="3317"/>
                      <a:pt x="8398" y="8181"/>
                    </a:cubicBezTo>
                    <a:cubicBezTo>
                      <a:pt x="3534" y="13045"/>
                      <a:pt x="801" y="19643"/>
                      <a:pt x="801" y="26522"/>
                    </a:cubicBezTo>
                    <a:cubicBezTo>
                      <a:pt x="801" y="33401"/>
                      <a:pt x="3534" y="39999"/>
                      <a:pt x="8398" y="44863"/>
                    </a:cubicBezTo>
                    <a:cubicBezTo>
                      <a:pt x="13262" y="49727"/>
                      <a:pt x="19860" y="52460"/>
                      <a:pt x="26739" y="52460"/>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64" name="Freeform 63">
                <a:extLst>
                  <a:ext uri="{FF2B5EF4-FFF2-40B4-BE49-F238E27FC236}">
                    <a16:creationId xmlns:a16="http://schemas.microsoft.com/office/drawing/2014/main" id="{99DD900B-92D2-9F48-920F-BB14E5C420DB}"/>
                  </a:ext>
                </a:extLst>
              </p:cNvPr>
              <p:cNvSpPr/>
              <p:nvPr/>
            </p:nvSpPr>
            <p:spPr>
              <a:xfrm>
                <a:off x="8778202" y="6165890"/>
                <a:ext cx="51875" cy="51875"/>
              </a:xfrm>
              <a:custGeom>
                <a:avLst/>
                <a:gdLst>
                  <a:gd name="connsiteX0" fmla="*/ 26751 w 51875"/>
                  <a:gd name="connsiteY0" fmla="*/ 52459 h 51875"/>
                  <a:gd name="connsiteX1" fmla="*/ 45092 w 51875"/>
                  <a:gd name="connsiteY1" fmla="*/ 44862 h 51875"/>
                  <a:gd name="connsiteX2" fmla="*/ 52689 w 51875"/>
                  <a:gd name="connsiteY2" fmla="*/ 26521 h 51875"/>
                  <a:gd name="connsiteX3" fmla="*/ 45092 w 51875"/>
                  <a:gd name="connsiteY3" fmla="*/ 8181 h 51875"/>
                  <a:gd name="connsiteX4" fmla="*/ 26751 w 51875"/>
                  <a:gd name="connsiteY4" fmla="*/ 584 h 51875"/>
                  <a:gd name="connsiteX5" fmla="*/ 8411 w 51875"/>
                  <a:gd name="connsiteY5" fmla="*/ 8181 h 51875"/>
                  <a:gd name="connsiteX6" fmla="*/ 814 w 51875"/>
                  <a:gd name="connsiteY6" fmla="*/ 26521 h 51875"/>
                  <a:gd name="connsiteX7" fmla="*/ 8411 w 51875"/>
                  <a:gd name="connsiteY7" fmla="*/ 44862 h 51875"/>
                  <a:gd name="connsiteX8" fmla="*/ 26751 w 51875"/>
                  <a:gd name="connsiteY8" fmla="*/ 52459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751" y="52459"/>
                    </a:moveTo>
                    <a:cubicBezTo>
                      <a:pt x="33630" y="52459"/>
                      <a:pt x="40228" y="49726"/>
                      <a:pt x="45092" y="44862"/>
                    </a:cubicBezTo>
                    <a:cubicBezTo>
                      <a:pt x="49956" y="39998"/>
                      <a:pt x="52689" y="33400"/>
                      <a:pt x="52689" y="26521"/>
                    </a:cubicBezTo>
                    <a:cubicBezTo>
                      <a:pt x="52689" y="19643"/>
                      <a:pt x="49956" y="13045"/>
                      <a:pt x="45092" y="8181"/>
                    </a:cubicBezTo>
                    <a:cubicBezTo>
                      <a:pt x="40228" y="3317"/>
                      <a:pt x="33630" y="584"/>
                      <a:pt x="26751" y="584"/>
                    </a:cubicBezTo>
                    <a:cubicBezTo>
                      <a:pt x="19873" y="584"/>
                      <a:pt x="13275" y="3317"/>
                      <a:pt x="8411" y="8181"/>
                    </a:cubicBezTo>
                    <a:cubicBezTo>
                      <a:pt x="3547" y="13045"/>
                      <a:pt x="814" y="19643"/>
                      <a:pt x="814" y="26521"/>
                    </a:cubicBezTo>
                    <a:cubicBezTo>
                      <a:pt x="814" y="33400"/>
                      <a:pt x="3547" y="39998"/>
                      <a:pt x="8411" y="44862"/>
                    </a:cubicBezTo>
                    <a:cubicBezTo>
                      <a:pt x="13275" y="49726"/>
                      <a:pt x="19873" y="52459"/>
                      <a:pt x="26751" y="52459"/>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65" name="Freeform 64">
                <a:extLst>
                  <a:ext uri="{FF2B5EF4-FFF2-40B4-BE49-F238E27FC236}">
                    <a16:creationId xmlns:a16="http://schemas.microsoft.com/office/drawing/2014/main" id="{2AE1AF00-8E49-4A40-8AD6-4D172F11A638}"/>
                  </a:ext>
                </a:extLst>
              </p:cNvPr>
              <p:cNvSpPr/>
              <p:nvPr/>
            </p:nvSpPr>
            <p:spPr>
              <a:xfrm>
                <a:off x="8885411" y="6161662"/>
                <a:ext cx="51875" cy="51875"/>
              </a:xfrm>
              <a:custGeom>
                <a:avLst/>
                <a:gdLst>
                  <a:gd name="connsiteX0" fmla="*/ 26764 w 51875"/>
                  <a:gd name="connsiteY0" fmla="*/ 52459 h 51875"/>
                  <a:gd name="connsiteX1" fmla="*/ 45104 w 51875"/>
                  <a:gd name="connsiteY1" fmla="*/ 44862 h 51875"/>
                  <a:gd name="connsiteX2" fmla="*/ 52701 w 51875"/>
                  <a:gd name="connsiteY2" fmla="*/ 26521 h 51875"/>
                  <a:gd name="connsiteX3" fmla="*/ 45104 w 51875"/>
                  <a:gd name="connsiteY3" fmla="*/ 8180 h 51875"/>
                  <a:gd name="connsiteX4" fmla="*/ 26764 w 51875"/>
                  <a:gd name="connsiteY4" fmla="*/ 583 h 51875"/>
                  <a:gd name="connsiteX5" fmla="*/ 8423 w 51875"/>
                  <a:gd name="connsiteY5" fmla="*/ 8180 h 51875"/>
                  <a:gd name="connsiteX6" fmla="*/ 826 w 51875"/>
                  <a:gd name="connsiteY6" fmla="*/ 26521 h 51875"/>
                  <a:gd name="connsiteX7" fmla="*/ 8423 w 51875"/>
                  <a:gd name="connsiteY7" fmla="*/ 44862 h 51875"/>
                  <a:gd name="connsiteX8" fmla="*/ 26764 w 51875"/>
                  <a:gd name="connsiteY8" fmla="*/ 52459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764" y="52459"/>
                    </a:moveTo>
                    <a:cubicBezTo>
                      <a:pt x="33642" y="52459"/>
                      <a:pt x="40240" y="49726"/>
                      <a:pt x="45104" y="44862"/>
                    </a:cubicBezTo>
                    <a:cubicBezTo>
                      <a:pt x="49968" y="39998"/>
                      <a:pt x="52701" y="33400"/>
                      <a:pt x="52701" y="26521"/>
                    </a:cubicBezTo>
                    <a:cubicBezTo>
                      <a:pt x="52701" y="19642"/>
                      <a:pt x="49968" y="13044"/>
                      <a:pt x="45104" y="8180"/>
                    </a:cubicBezTo>
                    <a:cubicBezTo>
                      <a:pt x="40240" y="3316"/>
                      <a:pt x="33642" y="583"/>
                      <a:pt x="26764" y="583"/>
                    </a:cubicBezTo>
                    <a:cubicBezTo>
                      <a:pt x="19885" y="583"/>
                      <a:pt x="13287" y="3316"/>
                      <a:pt x="8423" y="8180"/>
                    </a:cubicBezTo>
                    <a:cubicBezTo>
                      <a:pt x="3559" y="13044"/>
                      <a:pt x="826" y="19642"/>
                      <a:pt x="826" y="26521"/>
                    </a:cubicBezTo>
                    <a:cubicBezTo>
                      <a:pt x="826" y="33400"/>
                      <a:pt x="3559" y="39998"/>
                      <a:pt x="8423" y="44862"/>
                    </a:cubicBezTo>
                    <a:cubicBezTo>
                      <a:pt x="13287" y="49726"/>
                      <a:pt x="19885" y="52459"/>
                      <a:pt x="26764" y="52459"/>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66" name="Freeform 65">
                <a:extLst>
                  <a:ext uri="{FF2B5EF4-FFF2-40B4-BE49-F238E27FC236}">
                    <a16:creationId xmlns:a16="http://schemas.microsoft.com/office/drawing/2014/main" id="{59EB8DC2-4164-7C44-8035-3385FE638E71}"/>
                  </a:ext>
                </a:extLst>
              </p:cNvPr>
              <p:cNvSpPr/>
              <p:nvPr/>
            </p:nvSpPr>
            <p:spPr>
              <a:xfrm>
                <a:off x="8992620" y="6161455"/>
                <a:ext cx="51875" cy="51875"/>
              </a:xfrm>
              <a:custGeom>
                <a:avLst/>
                <a:gdLst>
                  <a:gd name="connsiteX0" fmla="*/ 26776 w 51875"/>
                  <a:gd name="connsiteY0" fmla="*/ 52459 h 51875"/>
                  <a:gd name="connsiteX1" fmla="*/ 45117 w 51875"/>
                  <a:gd name="connsiteY1" fmla="*/ 44862 h 51875"/>
                  <a:gd name="connsiteX2" fmla="*/ 52714 w 51875"/>
                  <a:gd name="connsiteY2" fmla="*/ 26521 h 51875"/>
                  <a:gd name="connsiteX3" fmla="*/ 45117 w 51875"/>
                  <a:gd name="connsiteY3" fmla="*/ 8180 h 51875"/>
                  <a:gd name="connsiteX4" fmla="*/ 26776 w 51875"/>
                  <a:gd name="connsiteY4" fmla="*/ 583 h 51875"/>
                  <a:gd name="connsiteX5" fmla="*/ 8435 w 51875"/>
                  <a:gd name="connsiteY5" fmla="*/ 8180 h 51875"/>
                  <a:gd name="connsiteX6" fmla="*/ 838 w 51875"/>
                  <a:gd name="connsiteY6" fmla="*/ 26521 h 51875"/>
                  <a:gd name="connsiteX7" fmla="*/ 8435 w 51875"/>
                  <a:gd name="connsiteY7" fmla="*/ 44862 h 51875"/>
                  <a:gd name="connsiteX8" fmla="*/ 26776 w 51875"/>
                  <a:gd name="connsiteY8" fmla="*/ 52459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776" y="52459"/>
                    </a:moveTo>
                    <a:cubicBezTo>
                      <a:pt x="33655" y="52459"/>
                      <a:pt x="40253" y="49726"/>
                      <a:pt x="45117" y="44862"/>
                    </a:cubicBezTo>
                    <a:cubicBezTo>
                      <a:pt x="49981" y="39998"/>
                      <a:pt x="52714" y="33400"/>
                      <a:pt x="52714" y="26521"/>
                    </a:cubicBezTo>
                    <a:cubicBezTo>
                      <a:pt x="52714" y="19642"/>
                      <a:pt x="49981" y="13044"/>
                      <a:pt x="45117" y="8180"/>
                    </a:cubicBezTo>
                    <a:cubicBezTo>
                      <a:pt x="40253" y="3316"/>
                      <a:pt x="33655" y="583"/>
                      <a:pt x="26776" y="583"/>
                    </a:cubicBezTo>
                    <a:cubicBezTo>
                      <a:pt x="19897" y="583"/>
                      <a:pt x="13299" y="3316"/>
                      <a:pt x="8435" y="8180"/>
                    </a:cubicBezTo>
                    <a:cubicBezTo>
                      <a:pt x="3571" y="13044"/>
                      <a:pt x="838" y="19642"/>
                      <a:pt x="838" y="26521"/>
                    </a:cubicBezTo>
                    <a:cubicBezTo>
                      <a:pt x="838" y="33400"/>
                      <a:pt x="3571" y="39998"/>
                      <a:pt x="8435" y="44862"/>
                    </a:cubicBezTo>
                    <a:cubicBezTo>
                      <a:pt x="13299" y="49726"/>
                      <a:pt x="19897" y="52459"/>
                      <a:pt x="26776" y="52459"/>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67" name="Freeform 66">
                <a:extLst>
                  <a:ext uri="{FF2B5EF4-FFF2-40B4-BE49-F238E27FC236}">
                    <a16:creationId xmlns:a16="http://schemas.microsoft.com/office/drawing/2014/main" id="{92B9262F-C112-F442-83C4-B9864A71E354}"/>
                  </a:ext>
                </a:extLst>
              </p:cNvPr>
              <p:cNvSpPr/>
              <p:nvPr/>
            </p:nvSpPr>
            <p:spPr>
              <a:xfrm>
                <a:off x="9099829" y="6169867"/>
                <a:ext cx="51875" cy="51875"/>
              </a:xfrm>
              <a:custGeom>
                <a:avLst/>
                <a:gdLst>
                  <a:gd name="connsiteX0" fmla="*/ 26788 w 51875"/>
                  <a:gd name="connsiteY0" fmla="*/ 52460 h 51875"/>
                  <a:gd name="connsiteX1" fmla="*/ 45129 w 51875"/>
                  <a:gd name="connsiteY1" fmla="*/ 44863 h 51875"/>
                  <a:gd name="connsiteX2" fmla="*/ 52726 w 51875"/>
                  <a:gd name="connsiteY2" fmla="*/ 26522 h 51875"/>
                  <a:gd name="connsiteX3" fmla="*/ 45129 w 51875"/>
                  <a:gd name="connsiteY3" fmla="*/ 8181 h 51875"/>
                  <a:gd name="connsiteX4" fmla="*/ 26788 w 51875"/>
                  <a:gd name="connsiteY4" fmla="*/ 584 h 51875"/>
                  <a:gd name="connsiteX5" fmla="*/ 8448 w 51875"/>
                  <a:gd name="connsiteY5" fmla="*/ 8181 h 51875"/>
                  <a:gd name="connsiteX6" fmla="*/ 851 w 51875"/>
                  <a:gd name="connsiteY6" fmla="*/ 26522 h 51875"/>
                  <a:gd name="connsiteX7" fmla="*/ 8448 w 51875"/>
                  <a:gd name="connsiteY7" fmla="*/ 44863 h 51875"/>
                  <a:gd name="connsiteX8" fmla="*/ 26788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788" y="52460"/>
                    </a:moveTo>
                    <a:cubicBezTo>
                      <a:pt x="33667" y="52460"/>
                      <a:pt x="40265" y="49727"/>
                      <a:pt x="45129" y="44863"/>
                    </a:cubicBezTo>
                    <a:cubicBezTo>
                      <a:pt x="49993" y="39999"/>
                      <a:pt x="52726" y="33401"/>
                      <a:pt x="52726" y="26522"/>
                    </a:cubicBezTo>
                    <a:cubicBezTo>
                      <a:pt x="52726" y="19643"/>
                      <a:pt x="49993" y="13045"/>
                      <a:pt x="45129" y="8181"/>
                    </a:cubicBezTo>
                    <a:cubicBezTo>
                      <a:pt x="40265" y="3317"/>
                      <a:pt x="33667" y="584"/>
                      <a:pt x="26788" y="584"/>
                    </a:cubicBezTo>
                    <a:cubicBezTo>
                      <a:pt x="19910" y="584"/>
                      <a:pt x="13312" y="3317"/>
                      <a:pt x="8448" y="8181"/>
                    </a:cubicBezTo>
                    <a:cubicBezTo>
                      <a:pt x="3584" y="13045"/>
                      <a:pt x="851" y="19643"/>
                      <a:pt x="851" y="26522"/>
                    </a:cubicBezTo>
                    <a:cubicBezTo>
                      <a:pt x="851" y="33401"/>
                      <a:pt x="3584" y="39999"/>
                      <a:pt x="8448" y="44863"/>
                    </a:cubicBezTo>
                    <a:cubicBezTo>
                      <a:pt x="13312" y="49727"/>
                      <a:pt x="19910" y="52460"/>
                      <a:pt x="26788" y="52460"/>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68" name="Freeform 67">
                <a:extLst>
                  <a:ext uri="{FF2B5EF4-FFF2-40B4-BE49-F238E27FC236}">
                    <a16:creationId xmlns:a16="http://schemas.microsoft.com/office/drawing/2014/main" id="{391CDCEB-DE81-874C-B5FC-619CBF8307C1}"/>
                  </a:ext>
                </a:extLst>
              </p:cNvPr>
              <p:cNvSpPr/>
              <p:nvPr/>
            </p:nvSpPr>
            <p:spPr>
              <a:xfrm>
                <a:off x="9207038" y="6172176"/>
                <a:ext cx="51875" cy="51875"/>
              </a:xfrm>
              <a:custGeom>
                <a:avLst/>
                <a:gdLst>
                  <a:gd name="connsiteX0" fmla="*/ 26801 w 51875"/>
                  <a:gd name="connsiteY0" fmla="*/ 52460 h 51875"/>
                  <a:gd name="connsiteX1" fmla="*/ 45142 w 51875"/>
                  <a:gd name="connsiteY1" fmla="*/ 44863 h 51875"/>
                  <a:gd name="connsiteX2" fmla="*/ 52739 w 51875"/>
                  <a:gd name="connsiteY2" fmla="*/ 26522 h 51875"/>
                  <a:gd name="connsiteX3" fmla="*/ 45142 w 51875"/>
                  <a:gd name="connsiteY3" fmla="*/ 8181 h 51875"/>
                  <a:gd name="connsiteX4" fmla="*/ 26801 w 51875"/>
                  <a:gd name="connsiteY4" fmla="*/ 584 h 51875"/>
                  <a:gd name="connsiteX5" fmla="*/ 8460 w 51875"/>
                  <a:gd name="connsiteY5" fmla="*/ 8181 h 51875"/>
                  <a:gd name="connsiteX6" fmla="*/ 863 w 51875"/>
                  <a:gd name="connsiteY6" fmla="*/ 26522 h 51875"/>
                  <a:gd name="connsiteX7" fmla="*/ 8460 w 51875"/>
                  <a:gd name="connsiteY7" fmla="*/ 44863 h 51875"/>
                  <a:gd name="connsiteX8" fmla="*/ 26801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801" y="52460"/>
                    </a:moveTo>
                    <a:cubicBezTo>
                      <a:pt x="33680" y="52460"/>
                      <a:pt x="40278" y="49727"/>
                      <a:pt x="45142" y="44863"/>
                    </a:cubicBezTo>
                    <a:cubicBezTo>
                      <a:pt x="50006" y="39999"/>
                      <a:pt x="52739" y="33401"/>
                      <a:pt x="52739" y="26522"/>
                    </a:cubicBezTo>
                    <a:cubicBezTo>
                      <a:pt x="52739" y="19643"/>
                      <a:pt x="50006" y="13045"/>
                      <a:pt x="45142" y="8181"/>
                    </a:cubicBezTo>
                    <a:cubicBezTo>
                      <a:pt x="40278" y="3317"/>
                      <a:pt x="33680" y="584"/>
                      <a:pt x="26801" y="584"/>
                    </a:cubicBezTo>
                    <a:cubicBezTo>
                      <a:pt x="19922" y="584"/>
                      <a:pt x="13324" y="3317"/>
                      <a:pt x="8460" y="8181"/>
                    </a:cubicBezTo>
                    <a:cubicBezTo>
                      <a:pt x="3596" y="13045"/>
                      <a:pt x="863" y="19643"/>
                      <a:pt x="863" y="26522"/>
                    </a:cubicBezTo>
                    <a:cubicBezTo>
                      <a:pt x="863" y="33401"/>
                      <a:pt x="3596" y="39999"/>
                      <a:pt x="8460" y="44863"/>
                    </a:cubicBezTo>
                    <a:cubicBezTo>
                      <a:pt x="13324" y="49727"/>
                      <a:pt x="19922" y="52460"/>
                      <a:pt x="26801" y="52460"/>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69" name="Freeform 68">
                <a:extLst>
                  <a:ext uri="{FF2B5EF4-FFF2-40B4-BE49-F238E27FC236}">
                    <a16:creationId xmlns:a16="http://schemas.microsoft.com/office/drawing/2014/main" id="{2BA8E322-F6CA-7D43-91F7-AA1BD525CCE3}"/>
                  </a:ext>
                </a:extLst>
              </p:cNvPr>
              <p:cNvSpPr/>
              <p:nvPr/>
            </p:nvSpPr>
            <p:spPr>
              <a:xfrm>
                <a:off x="9314247" y="6171994"/>
                <a:ext cx="51875" cy="51875"/>
              </a:xfrm>
              <a:custGeom>
                <a:avLst/>
                <a:gdLst>
                  <a:gd name="connsiteX0" fmla="*/ 26813 w 51875"/>
                  <a:gd name="connsiteY0" fmla="*/ 52460 h 51875"/>
                  <a:gd name="connsiteX1" fmla="*/ 45154 w 51875"/>
                  <a:gd name="connsiteY1" fmla="*/ 44863 h 51875"/>
                  <a:gd name="connsiteX2" fmla="*/ 52751 w 51875"/>
                  <a:gd name="connsiteY2" fmla="*/ 26522 h 51875"/>
                  <a:gd name="connsiteX3" fmla="*/ 45154 w 51875"/>
                  <a:gd name="connsiteY3" fmla="*/ 8181 h 51875"/>
                  <a:gd name="connsiteX4" fmla="*/ 26813 w 51875"/>
                  <a:gd name="connsiteY4" fmla="*/ 584 h 51875"/>
                  <a:gd name="connsiteX5" fmla="*/ 8473 w 51875"/>
                  <a:gd name="connsiteY5" fmla="*/ 8181 h 51875"/>
                  <a:gd name="connsiteX6" fmla="*/ 876 w 51875"/>
                  <a:gd name="connsiteY6" fmla="*/ 26522 h 51875"/>
                  <a:gd name="connsiteX7" fmla="*/ 8473 w 51875"/>
                  <a:gd name="connsiteY7" fmla="*/ 44863 h 51875"/>
                  <a:gd name="connsiteX8" fmla="*/ 26813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813" y="52460"/>
                    </a:moveTo>
                    <a:cubicBezTo>
                      <a:pt x="33692" y="52460"/>
                      <a:pt x="40290" y="49727"/>
                      <a:pt x="45154" y="44863"/>
                    </a:cubicBezTo>
                    <a:cubicBezTo>
                      <a:pt x="50018" y="39999"/>
                      <a:pt x="52751" y="33401"/>
                      <a:pt x="52751" y="26522"/>
                    </a:cubicBezTo>
                    <a:cubicBezTo>
                      <a:pt x="52751" y="19643"/>
                      <a:pt x="50018" y="13045"/>
                      <a:pt x="45154" y="8181"/>
                    </a:cubicBezTo>
                    <a:cubicBezTo>
                      <a:pt x="40290" y="3317"/>
                      <a:pt x="33692" y="584"/>
                      <a:pt x="26813" y="584"/>
                    </a:cubicBezTo>
                    <a:cubicBezTo>
                      <a:pt x="19935" y="584"/>
                      <a:pt x="13337" y="3317"/>
                      <a:pt x="8473" y="8181"/>
                    </a:cubicBezTo>
                    <a:cubicBezTo>
                      <a:pt x="3609" y="13045"/>
                      <a:pt x="876" y="19643"/>
                      <a:pt x="876" y="26522"/>
                    </a:cubicBezTo>
                    <a:cubicBezTo>
                      <a:pt x="876" y="33401"/>
                      <a:pt x="3609" y="39999"/>
                      <a:pt x="8473" y="44863"/>
                    </a:cubicBezTo>
                    <a:cubicBezTo>
                      <a:pt x="13337" y="49727"/>
                      <a:pt x="19935" y="52460"/>
                      <a:pt x="26813" y="52460"/>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70" name="Freeform 69">
                <a:extLst>
                  <a:ext uri="{FF2B5EF4-FFF2-40B4-BE49-F238E27FC236}">
                    <a16:creationId xmlns:a16="http://schemas.microsoft.com/office/drawing/2014/main" id="{3719BD6B-989A-0946-871C-EDC6CB3967EE}"/>
                  </a:ext>
                </a:extLst>
              </p:cNvPr>
              <p:cNvSpPr/>
              <p:nvPr/>
            </p:nvSpPr>
            <p:spPr>
              <a:xfrm>
                <a:off x="9421456" y="6171242"/>
                <a:ext cx="51875" cy="51875"/>
              </a:xfrm>
              <a:custGeom>
                <a:avLst/>
                <a:gdLst>
                  <a:gd name="connsiteX0" fmla="*/ 26826 w 51875"/>
                  <a:gd name="connsiteY0" fmla="*/ 52460 h 51875"/>
                  <a:gd name="connsiteX1" fmla="*/ 45166 w 51875"/>
                  <a:gd name="connsiteY1" fmla="*/ 44863 h 51875"/>
                  <a:gd name="connsiteX2" fmla="*/ 52763 w 51875"/>
                  <a:gd name="connsiteY2" fmla="*/ 26522 h 51875"/>
                  <a:gd name="connsiteX3" fmla="*/ 45166 w 51875"/>
                  <a:gd name="connsiteY3" fmla="*/ 8181 h 51875"/>
                  <a:gd name="connsiteX4" fmla="*/ 26826 w 51875"/>
                  <a:gd name="connsiteY4" fmla="*/ 584 h 51875"/>
                  <a:gd name="connsiteX5" fmla="*/ 8485 w 51875"/>
                  <a:gd name="connsiteY5" fmla="*/ 8181 h 51875"/>
                  <a:gd name="connsiteX6" fmla="*/ 888 w 51875"/>
                  <a:gd name="connsiteY6" fmla="*/ 26522 h 51875"/>
                  <a:gd name="connsiteX7" fmla="*/ 8485 w 51875"/>
                  <a:gd name="connsiteY7" fmla="*/ 44863 h 51875"/>
                  <a:gd name="connsiteX8" fmla="*/ 26826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826" y="52460"/>
                    </a:moveTo>
                    <a:cubicBezTo>
                      <a:pt x="33704" y="52460"/>
                      <a:pt x="40302" y="49727"/>
                      <a:pt x="45166" y="44863"/>
                    </a:cubicBezTo>
                    <a:cubicBezTo>
                      <a:pt x="50030" y="39999"/>
                      <a:pt x="52763" y="33401"/>
                      <a:pt x="52763" y="26522"/>
                    </a:cubicBezTo>
                    <a:cubicBezTo>
                      <a:pt x="52763" y="19643"/>
                      <a:pt x="50030" y="13045"/>
                      <a:pt x="45166" y="8181"/>
                    </a:cubicBezTo>
                    <a:cubicBezTo>
                      <a:pt x="40302" y="3317"/>
                      <a:pt x="33704" y="584"/>
                      <a:pt x="26826" y="584"/>
                    </a:cubicBezTo>
                    <a:cubicBezTo>
                      <a:pt x="19947" y="584"/>
                      <a:pt x="13349" y="3317"/>
                      <a:pt x="8485" y="8181"/>
                    </a:cubicBezTo>
                    <a:cubicBezTo>
                      <a:pt x="3621" y="13045"/>
                      <a:pt x="888" y="19643"/>
                      <a:pt x="888" y="26522"/>
                    </a:cubicBezTo>
                    <a:cubicBezTo>
                      <a:pt x="888" y="33401"/>
                      <a:pt x="3621" y="39999"/>
                      <a:pt x="8485" y="44863"/>
                    </a:cubicBezTo>
                    <a:cubicBezTo>
                      <a:pt x="13349" y="49727"/>
                      <a:pt x="19947" y="52460"/>
                      <a:pt x="26826" y="52460"/>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71" name="Freeform 70">
                <a:extLst>
                  <a:ext uri="{FF2B5EF4-FFF2-40B4-BE49-F238E27FC236}">
                    <a16:creationId xmlns:a16="http://schemas.microsoft.com/office/drawing/2014/main" id="{1C888B67-2E6B-8745-9397-080B7C4ADDAC}"/>
                  </a:ext>
                </a:extLst>
              </p:cNvPr>
              <p:cNvSpPr/>
              <p:nvPr/>
            </p:nvSpPr>
            <p:spPr>
              <a:xfrm>
                <a:off x="9528665" y="6170282"/>
                <a:ext cx="51875" cy="51875"/>
              </a:xfrm>
              <a:custGeom>
                <a:avLst/>
                <a:gdLst>
                  <a:gd name="connsiteX0" fmla="*/ 26838 w 51875"/>
                  <a:gd name="connsiteY0" fmla="*/ 52460 h 51875"/>
                  <a:gd name="connsiteX1" fmla="*/ 45179 w 51875"/>
                  <a:gd name="connsiteY1" fmla="*/ 44863 h 51875"/>
                  <a:gd name="connsiteX2" fmla="*/ 52776 w 51875"/>
                  <a:gd name="connsiteY2" fmla="*/ 26522 h 51875"/>
                  <a:gd name="connsiteX3" fmla="*/ 45179 w 51875"/>
                  <a:gd name="connsiteY3" fmla="*/ 8181 h 51875"/>
                  <a:gd name="connsiteX4" fmla="*/ 26838 w 51875"/>
                  <a:gd name="connsiteY4" fmla="*/ 584 h 51875"/>
                  <a:gd name="connsiteX5" fmla="*/ 8497 w 51875"/>
                  <a:gd name="connsiteY5" fmla="*/ 8181 h 51875"/>
                  <a:gd name="connsiteX6" fmla="*/ 900 w 51875"/>
                  <a:gd name="connsiteY6" fmla="*/ 26522 h 51875"/>
                  <a:gd name="connsiteX7" fmla="*/ 8497 w 51875"/>
                  <a:gd name="connsiteY7" fmla="*/ 44863 h 51875"/>
                  <a:gd name="connsiteX8" fmla="*/ 26838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838" y="52460"/>
                    </a:moveTo>
                    <a:cubicBezTo>
                      <a:pt x="33717" y="52460"/>
                      <a:pt x="40315" y="49727"/>
                      <a:pt x="45179" y="44863"/>
                    </a:cubicBezTo>
                    <a:cubicBezTo>
                      <a:pt x="50043" y="39999"/>
                      <a:pt x="52776" y="33401"/>
                      <a:pt x="52776" y="26522"/>
                    </a:cubicBezTo>
                    <a:cubicBezTo>
                      <a:pt x="52776" y="19643"/>
                      <a:pt x="50043" y="13045"/>
                      <a:pt x="45179" y="8181"/>
                    </a:cubicBezTo>
                    <a:cubicBezTo>
                      <a:pt x="40315" y="3317"/>
                      <a:pt x="33717" y="584"/>
                      <a:pt x="26838" y="584"/>
                    </a:cubicBezTo>
                    <a:cubicBezTo>
                      <a:pt x="19959" y="584"/>
                      <a:pt x="13361" y="3317"/>
                      <a:pt x="8497" y="8181"/>
                    </a:cubicBezTo>
                    <a:cubicBezTo>
                      <a:pt x="3633" y="13045"/>
                      <a:pt x="900" y="19643"/>
                      <a:pt x="900" y="26522"/>
                    </a:cubicBezTo>
                    <a:cubicBezTo>
                      <a:pt x="900" y="33401"/>
                      <a:pt x="3633" y="39999"/>
                      <a:pt x="8497" y="44863"/>
                    </a:cubicBezTo>
                    <a:cubicBezTo>
                      <a:pt x="13361" y="49727"/>
                      <a:pt x="19959" y="52460"/>
                      <a:pt x="26838" y="52460"/>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72" name="Freeform 71">
                <a:extLst>
                  <a:ext uri="{FF2B5EF4-FFF2-40B4-BE49-F238E27FC236}">
                    <a16:creationId xmlns:a16="http://schemas.microsoft.com/office/drawing/2014/main" id="{E830F45D-6F4D-6E4C-9A03-BF705628C65B}"/>
                  </a:ext>
                </a:extLst>
              </p:cNvPr>
              <p:cNvSpPr/>
              <p:nvPr/>
            </p:nvSpPr>
            <p:spPr>
              <a:xfrm>
                <a:off x="9635874" y="6168735"/>
                <a:ext cx="51875" cy="51875"/>
              </a:xfrm>
              <a:custGeom>
                <a:avLst/>
                <a:gdLst>
                  <a:gd name="connsiteX0" fmla="*/ 26850 w 51875"/>
                  <a:gd name="connsiteY0" fmla="*/ 52460 h 51875"/>
                  <a:gd name="connsiteX1" fmla="*/ 45191 w 51875"/>
                  <a:gd name="connsiteY1" fmla="*/ 44863 h 51875"/>
                  <a:gd name="connsiteX2" fmla="*/ 52788 w 51875"/>
                  <a:gd name="connsiteY2" fmla="*/ 26522 h 51875"/>
                  <a:gd name="connsiteX3" fmla="*/ 45191 w 51875"/>
                  <a:gd name="connsiteY3" fmla="*/ 8181 h 51875"/>
                  <a:gd name="connsiteX4" fmla="*/ 26850 w 51875"/>
                  <a:gd name="connsiteY4" fmla="*/ 584 h 51875"/>
                  <a:gd name="connsiteX5" fmla="*/ 8510 w 51875"/>
                  <a:gd name="connsiteY5" fmla="*/ 8181 h 51875"/>
                  <a:gd name="connsiteX6" fmla="*/ 913 w 51875"/>
                  <a:gd name="connsiteY6" fmla="*/ 26522 h 51875"/>
                  <a:gd name="connsiteX7" fmla="*/ 8510 w 51875"/>
                  <a:gd name="connsiteY7" fmla="*/ 44863 h 51875"/>
                  <a:gd name="connsiteX8" fmla="*/ 26850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850" y="52460"/>
                    </a:moveTo>
                    <a:cubicBezTo>
                      <a:pt x="33729" y="52460"/>
                      <a:pt x="40327" y="49727"/>
                      <a:pt x="45191" y="44863"/>
                    </a:cubicBezTo>
                    <a:cubicBezTo>
                      <a:pt x="50055" y="39999"/>
                      <a:pt x="52788" y="33401"/>
                      <a:pt x="52788" y="26522"/>
                    </a:cubicBezTo>
                    <a:cubicBezTo>
                      <a:pt x="52788" y="19643"/>
                      <a:pt x="50055" y="13045"/>
                      <a:pt x="45191" y="8181"/>
                    </a:cubicBezTo>
                    <a:cubicBezTo>
                      <a:pt x="40327" y="3317"/>
                      <a:pt x="33729" y="584"/>
                      <a:pt x="26850" y="584"/>
                    </a:cubicBezTo>
                    <a:cubicBezTo>
                      <a:pt x="19972" y="584"/>
                      <a:pt x="13374" y="3317"/>
                      <a:pt x="8510" y="8181"/>
                    </a:cubicBezTo>
                    <a:cubicBezTo>
                      <a:pt x="3646" y="13045"/>
                      <a:pt x="913" y="19643"/>
                      <a:pt x="913" y="26522"/>
                    </a:cubicBezTo>
                    <a:cubicBezTo>
                      <a:pt x="913" y="33401"/>
                      <a:pt x="3646" y="39999"/>
                      <a:pt x="8510" y="44863"/>
                    </a:cubicBezTo>
                    <a:cubicBezTo>
                      <a:pt x="13374" y="49727"/>
                      <a:pt x="19972" y="52460"/>
                      <a:pt x="26850" y="52460"/>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73" name="Freeform 72">
                <a:extLst>
                  <a:ext uri="{FF2B5EF4-FFF2-40B4-BE49-F238E27FC236}">
                    <a16:creationId xmlns:a16="http://schemas.microsoft.com/office/drawing/2014/main" id="{590426E9-A83E-D446-A38A-79313473D23B}"/>
                  </a:ext>
                </a:extLst>
              </p:cNvPr>
              <p:cNvSpPr/>
              <p:nvPr/>
            </p:nvSpPr>
            <p:spPr>
              <a:xfrm>
                <a:off x="9743083" y="6166037"/>
                <a:ext cx="51875" cy="51875"/>
              </a:xfrm>
              <a:custGeom>
                <a:avLst/>
                <a:gdLst>
                  <a:gd name="connsiteX0" fmla="*/ 26863 w 51875"/>
                  <a:gd name="connsiteY0" fmla="*/ 52459 h 51875"/>
                  <a:gd name="connsiteX1" fmla="*/ 45204 w 51875"/>
                  <a:gd name="connsiteY1" fmla="*/ 44862 h 51875"/>
                  <a:gd name="connsiteX2" fmla="*/ 52801 w 51875"/>
                  <a:gd name="connsiteY2" fmla="*/ 26521 h 51875"/>
                  <a:gd name="connsiteX3" fmla="*/ 45204 w 51875"/>
                  <a:gd name="connsiteY3" fmla="*/ 8181 h 51875"/>
                  <a:gd name="connsiteX4" fmla="*/ 26863 w 51875"/>
                  <a:gd name="connsiteY4" fmla="*/ 584 h 51875"/>
                  <a:gd name="connsiteX5" fmla="*/ 8522 w 51875"/>
                  <a:gd name="connsiteY5" fmla="*/ 8181 h 51875"/>
                  <a:gd name="connsiteX6" fmla="*/ 925 w 51875"/>
                  <a:gd name="connsiteY6" fmla="*/ 26521 h 51875"/>
                  <a:gd name="connsiteX7" fmla="*/ 8522 w 51875"/>
                  <a:gd name="connsiteY7" fmla="*/ 44862 h 51875"/>
                  <a:gd name="connsiteX8" fmla="*/ 26863 w 51875"/>
                  <a:gd name="connsiteY8" fmla="*/ 52459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863" y="52459"/>
                    </a:moveTo>
                    <a:cubicBezTo>
                      <a:pt x="33742" y="52459"/>
                      <a:pt x="40340" y="49726"/>
                      <a:pt x="45204" y="44862"/>
                    </a:cubicBezTo>
                    <a:cubicBezTo>
                      <a:pt x="50068" y="39998"/>
                      <a:pt x="52801" y="33400"/>
                      <a:pt x="52801" y="26521"/>
                    </a:cubicBezTo>
                    <a:cubicBezTo>
                      <a:pt x="52801" y="19643"/>
                      <a:pt x="50068" y="13045"/>
                      <a:pt x="45204" y="8181"/>
                    </a:cubicBezTo>
                    <a:cubicBezTo>
                      <a:pt x="40340" y="3317"/>
                      <a:pt x="33742" y="584"/>
                      <a:pt x="26863" y="584"/>
                    </a:cubicBezTo>
                    <a:cubicBezTo>
                      <a:pt x="19984" y="584"/>
                      <a:pt x="13386" y="3317"/>
                      <a:pt x="8522" y="8181"/>
                    </a:cubicBezTo>
                    <a:cubicBezTo>
                      <a:pt x="3658" y="13045"/>
                      <a:pt x="925" y="19643"/>
                      <a:pt x="925" y="26521"/>
                    </a:cubicBezTo>
                    <a:cubicBezTo>
                      <a:pt x="925" y="33400"/>
                      <a:pt x="3658" y="39998"/>
                      <a:pt x="8522" y="44862"/>
                    </a:cubicBezTo>
                    <a:cubicBezTo>
                      <a:pt x="13386" y="49726"/>
                      <a:pt x="19984" y="52459"/>
                      <a:pt x="26863" y="52459"/>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74" name="Freeform 73">
                <a:extLst>
                  <a:ext uri="{FF2B5EF4-FFF2-40B4-BE49-F238E27FC236}">
                    <a16:creationId xmlns:a16="http://schemas.microsoft.com/office/drawing/2014/main" id="{AE4FD4E5-9EF4-FA4C-906D-C9E176B69E8F}"/>
                  </a:ext>
                </a:extLst>
              </p:cNvPr>
              <p:cNvSpPr/>
              <p:nvPr/>
            </p:nvSpPr>
            <p:spPr>
              <a:xfrm>
                <a:off x="9850292" y="6163867"/>
                <a:ext cx="51875" cy="51875"/>
              </a:xfrm>
              <a:custGeom>
                <a:avLst/>
                <a:gdLst>
                  <a:gd name="connsiteX0" fmla="*/ 26875 w 51875"/>
                  <a:gd name="connsiteY0" fmla="*/ 52459 h 51875"/>
                  <a:gd name="connsiteX1" fmla="*/ 45216 w 51875"/>
                  <a:gd name="connsiteY1" fmla="*/ 44862 h 51875"/>
                  <a:gd name="connsiteX2" fmla="*/ 52813 w 51875"/>
                  <a:gd name="connsiteY2" fmla="*/ 26521 h 51875"/>
                  <a:gd name="connsiteX3" fmla="*/ 45216 w 51875"/>
                  <a:gd name="connsiteY3" fmla="*/ 8180 h 51875"/>
                  <a:gd name="connsiteX4" fmla="*/ 26875 w 51875"/>
                  <a:gd name="connsiteY4" fmla="*/ 583 h 51875"/>
                  <a:gd name="connsiteX5" fmla="*/ 8535 w 51875"/>
                  <a:gd name="connsiteY5" fmla="*/ 8180 h 51875"/>
                  <a:gd name="connsiteX6" fmla="*/ 938 w 51875"/>
                  <a:gd name="connsiteY6" fmla="*/ 26521 h 51875"/>
                  <a:gd name="connsiteX7" fmla="*/ 8535 w 51875"/>
                  <a:gd name="connsiteY7" fmla="*/ 44862 h 51875"/>
                  <a:gd name="connsiteX8" fmla="*/ 26875 w 51875"/>
                  <a:gd name="connsiteY8" fmla="*/ 52459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875" y="52459"/>
                    </a:moveTo>
                    <a:cubicBezTo>
                      <a:pt x="33754" y="52459"/>
                      <a:pt x="40352" y="49726"/>
                      <a:pt x="45216" y="44862"/>
                    </a:cubicBezTo>
                    <a:cubicBezTo>
                      <a:pt x="50080" y="39998"/>
                      <a:pt x="52813" y="33400"/>
                      <a:pt x="52813" y="26521"/>
                    </a:cubicBezTo>
                    <a:cubicBezTo>
                      <a:pt x="52813" y="19642"/>
                      <a:pt x="50080" y="13044"/>
                      <a:pt x="45216" y="8180"/>
                    </a:cubicBezTo>
                    <a:cubicBezTo>
                      <a:pt x="40352" y="3316"/>
                      <a:pt x="33754" y="583"/>
                      <a:pt x="26875" y="583"/>
                    </a:cubicBezTo>
                    <a:cubicBezTo>
                      <a:pt x="19997" y="583"/>
                      <a:pt x="13399" y="3316"/>
                      <a:pt x="8535" y="8180"/>
                    </a:cubicBezTo>
                    <a:cubicBezTo>
                      <a:pt x="3671" y="13044"/>
                      <a:pt x="938" y="19642"/>
                      <a:pt x="938" y="26521"/>
                    </a:cubicBezTo>
                    <a:cubicBezTo>
                      <a:pt x="938" y="33400"/>
                      <a:pt x="3671" y="39998"/>
                      <a:pt x="8535" y="44862"/>
                    </a:cubicBezTo>
                    <a:cubicBezTo>
                      <a:pt x="13399" y="49726"/>
                      <a:pt x="19997" y="52459"/>
                      <a:pt x="26875" y="52459"/>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75" name="Freeform 74">
                <a:extLst>
                  <a:ext uri="{FF2B5EF4-FFF2-40B4-BE49-F238E27FC236}">
                    <a16:creationId xmlns:a16="http://schemas.microsoft.com/office/drawing/2014/main" id="{DC0352F4-CA4F-6642-B81A-4B7FD0D80E7C}"/>
                  </a:ext>
                </a:extLst>
              </p:cNvPr>
              <p:cNvSpPr/>
              <p:nvPr/>
            </p:nvSpPr>
            <p:spPr>
              <a:xfrm>
                <a:off x="9957501" y="6171130"/>
                <a:ext cx="51875" cy="51875"/>
              </a:xfrm>
              <a:custGeom>
                <a:avLst/>
                <a:gdLst>
                  <a:gd name="connsiteX0" fmla="*/ 26888 w 51875"/>
                  <a:gd name="connsiteY0" fmla="*/ 52460 h 51875"/>
                  <a:gd name="connsiteX1" fmla="*/ 45228 w 51875"/>
                  <a:gd name="connsiteY1" fmla="*/ 44863 h 51875"/>
                  <a:gd name="connsiteX2" fmla="*/ 52825 w 51875"/>
                  <a:gd name="connsiteY2" fmla="*/ 26522 h 51875"/>
                  <a:gd name="connsiteX3" fmla="*/ 45228 w 51875"/>
                  <a:gd name="connsiteY3" fmla="*/ 8181 h 51875"/>
                  <a:gd name="connsiteX4" fmla="*/ 26888 w 51875"/>
                  <a:gd name="connsiteY4" fmla="*/ 584 h 51875"/>
                  <a:gd name="connsiteX5" fmla="*/ 8547 w 51875"/>
                  <a:gd name="connsiteY5" fmla="*/ 8181 h 51875"/>
                  <a:gd name="connsiteX6" fmla="*/ 950 w 51875"/>
                  <a:gd name="connsiteY6" fmla="*/ 26522 h 51875"/>
                  <a:gd name="connsiteX7" fmla="*/ 8547 w 51875"/>
                  <a:gd name="connsiteY7" fmla="*/ 44863 h 51875"/>
                  <a:gd name="connsiteX8" fmla="*/ 26888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888" y="52460"/>
                    </a:moveTo>
                    <a:cubicBezTo>
                      <a:pt x="33766" y="52460"/>
                      <a:pt x="40364" y="49727"/>
                      <a:pt x="45228" y="44863"/>
                    </a:cubicBezTo>
                    <a:cubicBezTo>
                      <a:pt x="50092" y="39999"/>
                      <a:pt x="52825" y="33401"/>
                      <a:pt x="52825" y="26522"/>
                    </a:cubicBezTo>
                    <a:cubicBezTo>
                      <a:pt x="52825" y="19643"/>
                      <a:pt x="50092" y="13045"/>
                      <a:pt x="45228" y="8181"/>
                    </a:cubicBezTo>
                    <a:cubicBezTo>
                      <a:pt x="40364" y="3317"/>
                      <a:pt x="33766" y="584"/>
                      <a:pt x="26888" y="584"/>
                    </a:cubicBezTo>
                    <a:cubicBezTo>
                      <a:pt x="20009" y="584"/>
                      <a:pt x="13411" y="3317"/>
                      <a:pt x="8547" y="8181"/>
                    </a:cubicBezTo>
                    <a:cubicBezTo>
                      <a:pt x="3683" y="13045"/>
                      <a:pt x="950" y="19643"/>
                      <a:pt x="950" y="26522"/>
                    </a:cubicBezTo>
                    <a:cubicBezTo>
                      <a:pt x="950" y="33401"/>
                      <a:pt x="3683" y="39999"/>
                      <a:pt x="8547" y="44863"/>
                    </a:cubicBezTo>
                    <a:cubicBezTo>
                      <a:pt x="13411" y="49727"/>
                      <a:pt x="20009" y="52460"/>
                      <a:pt x="26888" y="52460"/>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76" name="Freeform 75">
                <a:extLst>
                  <a:ext uri="{FF2B5EF4-FFF2-40B4-BE49-F238E27FC236}">
                    <a16:creationId xmlns:a16="http://schemas.microsoft.com/office/drawing/2014/main" id="{A7F20176-C812-FE4A-A11F-0448439D6FBC}"/>
                  </a:ext>
                </a:extLst>
              </p:cNvPr>
              <p:cNvSpPr/>
              <p:nvPr/>
            </p:nvSpPr>
            <p:spPr>
              <a:xfrm>
                <a:off x="10064710" y="6172712"/>
                <a:ext cx="51875" cy="51875"/>
              </a:xfrm>
              <a:custGeom>
                <a:avLst/>
                <a:gdLst>
                  <a:gd name="connsiteX0" fmla="*/ 26900 w 51875"/>
                  <a:gd name="connsiteY0" fmla="*/ 52460 h 51875"/>
                  <a:gd name="connsiteX1" fmla="*/ 45241 w 51875"/>
                  <a:gd name="connsiteY1" fmla="*/ 44863 h 51875"/>
                  <a:gd name="connsiteX2" fmla="*/ 52838 w 51875"/>
                  <a:gd name="connsiteY2" fmla="*/ 26522 h 51875"/>
                  <a:gd name="connsiteX3" fmla="*/ 45241 w 51875"/>
                  <a:gd name="connsiteY3" fmla="*/ 8181 h 51875"/>
                  <a:gd name="connsiteX4" fmla="*/ 26900 w 51875"/>
                  <a:gd name="connsiteY4" fmla="*/ 584 h 51875"/>
                  <a:gd name="connsiteX5" fmla="*/ 8559 w 51875"/>
                  <a:gd name="connsiteY5" fmla="*/ 8181 h 51875"/>
                  <a:gd name="connsiteX6" fmla="*/ 962 w 51875"/>
                  <a:gd name="connsiteY6" fmla="*/ 26522 h 51875"/>
                  <a:gd name="connsiteX7" fmla="*/ 8559 w 51875"/>
                  <a:gd name="connsiteY7" fmla="*/ 44863 h 51875"/>
                  <a:gd name="connsiteX8" fmla="*/ 26900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900" y="52460"/>
                    </a:moveTo>
                    <a:cubicBezTo>
                      <a:pt x="33779" y="52460"/>
                      <a:pt x="40377" y="49727"/>
                      <a:pt x="45241" y="44863"/>
                    </a:cubicBezTo>
                    <a:cubicBezTo>
                      <a:pt x="50105" y="39999"/>
                      <a:pt x="52838" y="33401"/>
                      <a:pt x="52838" y="26522"/>
                    </a:cubicBezTo>
                    <a:cubicBezTo>
                      <a:pt x="52838" y="19643"/>
                      <a:pt x="50105" y="13045"/>
                      <a:pt x="45241" y="8181"/>
                    </a:cubicBezTo>
                    <a:cubicBezTo>
                      <a:pt x="40377" y="3317"/>
                      <a:pt x="33779" y="584"/>
                      <a:pt x="26900" y="584"/>
                    </a:cubicBezTo>
                    <a:cubicBezTo>
                      <a:pt x="20021" y="584"/>
                      <a:pt x="13423" y="3317"/>
                      <a:pt x="8559" y="8181"/>
                    </a:cubicBezTo>
                    <a:cubicBezTo>
                      <a:pt x="3695" y="13045"/>
                      <a:pt x="962" y="19643"/>
                      <a:pt x="962" y="26522"/>
                    </a:cubicBezTo>
                    <a:cubicBezTo>
                      <a:pt x="962" y="33401"/>
                      <a:pt x="3695" y="39999"/>
                      <a:pt x="8559" y="44863"/>
                    </a:cubicBezTo>
                    <a:cubicBezTo>
                      <a:pt x="13423" y="49727"/>
                      <a:pt x="20021" y="52460"/>
                      <a:pt x="26900" y="52460"/>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77" name="Freeform 76">
                <a:extLst>
                  <a:ext uri="{FF2B5EF4-FFF2-40B4-BE49-F238E27FC236}">
                    <a16:creationId xmlns:a16="http://schemas.microsoft.com/office/drawing/2014/main" id="{B72B74D3-5636-214E-AD5B-1B44F2CF7DC4}"/>
                  </a:ext>
                </a:extLst>
              </p:cNvPr>
              <p:cNvSpPr/>
              <p:nvPr/>
            </p:nvSpPr>
            <p:spPr>
              <a:xfrm>
                <a:off x="10171919" y="6172193"/>
                <a:ext cx="51875" cy="51875"/>
              </a:xfrm>
              <a:custGeom>
                <a:avLst/>
                <a:gdLst>
                  <a:gd name="connsiteX0" fmla="*/ 26912 w 51875"/>
                  <a:gd name="connsiteY0" fmla="*/ 52460 h 51875"/>
                  <a:gd name="connsiteX1" fmla="*/ 45253 w 51875"/>
                  <a:gd name="connsiteY1" fmla="*/ 44863 h 51875"/>
                  <a:gd name="connsiteX2" fmla="*/ 52850 w 51875"/>
                  <a:gd name="connsiteY2" fmla="*/ 26522 h 51875"/>
                  <a:gd name="connsiteX3" fmla="*/ 45253 w 51875"/>
                  <a:gd name="connsiteY3" fmla="*/ 8181 h 51875"/>
                  <a:gd name="connsiteX4" fmla="*/ 26912 w 51875"/>
                  <a:gd name="connsiteY4" fmla="*/ 584 h 51875"/>
                  <a:gd name="connsiteX5" fmla="*/ 8572 w 51875"/>
                  <a:gd name="connsiteY5" fmla="*/ 8181 h 51875"/>
                  <a:gd name="connsiteX6" fmla="*/ 975 w 51875"/>
                  <a:gd name="connsiteY6" fmla="*/ 26522 h 51875"/>
                  <a:gd name="connsiteX7" fmla="*/ 8572 w 51875"/>
                  <a:gd name="connsiteY7" fmla="*/ 44863 h 51875"/>
                  <a:gd name="connsiteX8" fmla="*/ 26912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912" y="52460"/>
                    </a:moveTo>
                    <a:cubicBezTo>
                      <a:pt x="33791" y="52460"/>
                      <a:pt x="40389" y="49727"/>
                      <a:pt x="45253" y="44863"/>
                    </a:cubicBezTo>
                    <a:cubicBezTo>
                      <a:pt x="50117" y="39999"/>
                      <a:pt x="52850" y="33401"/>
                      <a:pt x="52850" y="26522"/>
                    </a:cubicBezTo>
                    <a:cubicBezTo>
                      <a:pt x="52850" y="19643"/>
                      <a:pt x="50117" y="13045"/>
                      <a:pt x="45253" y="8181"/>
                    </a:cubicBezTo>
                    <a:cubicBezTo>
                      <a:pt x="40389" y="3317"/>
                      <a:pt x="33791" y="584"/>
                      <a:pt x="26912" y="584"/>
                    </a:cubicBezTo>
                    <a:cubicBezTo>
                      <a:pt x="20034" y="584"/>
                      <a:pt x="13436" y="3317"/>
                      <a:pt x="8572" y="8181"/>
                    </a:cubicBezTo>
                    <a:cubicBezTo>
                      <a:pt x="3708" y="13045"/>
                      <a:pt x="975" y="19643"/>
                      <a:pt x="975" y="26522"/>
                    </a:cubicBezTo>
                    <a:cubicBezTo>
                      <a:pt x="975" y="33401"/>
                      <a:pt x="3708" y="39999"/>
                      <a:pt x="8572" y="44863"/>
                    </a:cubicBezTo>
                    <a:cubicBezTo>
                      <a:pt x="13436" y="49727"/>
                      <a:pt x="20034" y="52460"/>
                      <a:pt x="26912" y="52460"/>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78" name="Freeform 77">
                <a:extLst>
                  <a:ext uri="{FF2B5EF4-FFF2-40B4-BE49-F238E27FC236}">
                    <a16:creationId xmlns:a16="http://schemas.microsoft.com/office/drawing/2014/main" id="{90FE4270-DE83-1945-BBDE-C737BBFD6AB6}"/>
                  </a:ext>
                </a:extLst>
              </p:cNvPr>
              <p:cNvSpPr/>
              <p:nvPr/>
            </p:nvSpPr>
            <p:spPr>
              <a:xfrm>
                <a:off x="10279128" y="6171432"/>
                <a:ext cx="51875" cy="51875"/>
              </a:xfrm>
              <a:custGeom>
                <a:avLst/>
                <a:gdLst>
                  <a:gd name="connsiteX0" fmla="*/ 26925 w 51875"/>
                  <a:gd name="connsiteY0" fmla="*/ 52460 h 51875"/>
                  <a:gd name="connsiteX1" fmla="*/ 45266 w 51875"/>
                  <a:gd name="connsiteY1" fmla="*/ 44863 h 51875"/>
                  <a:gd name="connsiteX2" fmla="*/ 52863 w 51875"/>
                  <a:gd name="connsiteY2" fmla="*/ 26522 h 51875"/>
                  <a:gd name="connsiteX3" fmla="*/ 45266 w 51875"/>
                  <a:gd name="connsiteY3" fmla="*/ 8181 h 51875"/>
                  <a:gd name="connsiteX4" fmla="*/ 26925 w 51875"/>
                  <a:gd name="connsiteY4" fmla="*/ 584 h 51875"/>
                  <a:gd name="connsiteX5" fmla="*/ 8584 w 51875"/>
                  <a:gd name="connsiteY5" fmla="*/ 8181 h 51875"/>
                  <a:gd name="connsiteX6" fmla="*/ 987 w 51875"/>
                  <a:gd name="connsiteY6" fmla="*/ 26522 h 51875"/>
                  <a:gd name="connsiteX7" fmla="*/ 8584 w 51875"/>
                  <a:gd name="connsiteY7" fmla="*/ 44863 h 51875"/>
                  <a:gd name="connsiteX8" fmla="*/ 26925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925" y="52460"/>
                    </a:moveTo>
                    <a:cubicBezTo>
                      <a:pt x="33804" y="52460"/>
                      <a:pt x="40402" y="49727"/>
                      <a:pt x="45266" y="44863"/>
                    </a:cubicBezTo>
                    <a:cubicBezTo>
                      <a:pt x="50130" y="39999"/>
                      <a:pt x="52863" y="33401"/>
                      <a:pt x="52863" y="26522"/>
                    </a:cubicBezTo>
                    <a:cubicBezTo>
                      <a:pt x="52863" y="19643"/>
                      <a:pt x="50130" y="13045"/>
                      <a:pt x="45266" y="8181"/>
                    </a:cubicBezTo>
                    <a:cubicBezTo>
                      <a:pt x="40402" y="3317"/>
                      <a:pt x="33804" y="584"/>
                      <a:pt x="26925" y="584"/>
                    </a:cubicBezTo>
                    <a:cubicBezTo>
                      <a:pt x="20046" y="584"/>
                      <a:pt x="13448" y="3317"/>
                      <a:pt x="8584" y="8181"/>
                    </a:cubicBezTo>
                    <a:cubicBezTo>
                      <a:pt x="3720" y="13045"/>
                      <a:pt x="987" y="19643"/>
                      <a:pt x="987" y="26522"/>
                    </a:cubicBezTo>
                    <a:cubicBezTo>
                      <a:pt x="987" y="33401"/>
                      <a:pt x="3720" y="39999"/>
                      <a:pt x="8584" y="44863"/>
                    </a:cubicBezTo>
                    <a:cubicBezTo>
                      <a:pt x="13448" y="49727"/>
                      <a:pt x="20046" y="52460"/>
                      <a:pt x="26925" y="52460"/>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79" name="Freeform 78">
                <a:extLst>
                  <a:ext uri="{FF2B5EF4-FFF2-40B4-BE49-F238E27FC236}">
                    <a16:creationId xmlns:a16="http://schemas.microsoft.com/office/drawing/2014/main" id="{A7DDFD6B-3FB3-C54E-988A-207993E53AC6}"/>
                  </a:ext>
                </a:extLst>
              </p:cNvPr>
              <p:cNvSpPr/>
              <p:nvPr/>
            </p:nvSpPr>
            <p:spPr>
              <a:xfrm>
                <a:off x="10386337" y="6170766"/>
                <a:ext cx="51875" cy="51875"/>
              </a:xfrm>
              <a:custGeom>
                <a:avLst/>
                <a:gdLst>
                  <a:gd name="connsiteX0" fmla="*/ 26937 w 51875"/>
                  <a:gd name="connsiteY0" fmla="*/ 52460 h 51875"/>
                  <a:gd name="connsiteX1" fmla="*/ 45278 w 51875"/>
                  <a:gd name="connsiteY1" fmla="*/ 44863 h 51875"/>
                  <a:gd name="connsiteX2" fmla="*/ 52875 w 51875"/>
                  <a:gd name="connsiteY2" fmla="*/ 26522 h 51875"/>
                  <a:gd name="connsiteX3" fmla="*/ 45278 w 51875"/>
                  <a:gd name="connsiteY3" fmla="*/ 8181 h 51875"/>
                  <a:gd name="connsiteX4" fmla="*/ 26937 w 51875"/>
                  <a:gd name="connsiteY4" fmla="*/ 584 h 51875"/>
                  <a:gd name="connsiteX5" fmla="*/ 8597 w 51875"/>
                  <a:gd name="connsiteY5" fmla="*/ 8181 h 51875"/>
                  <a:gd name="connsiteX6" fmla="*/ 1000 w 51875"/>
                  <a:gd name="connsiteY6" fmla="*/ 26522 h 51875"/>
                  <a:gd name="connsiteX7" fmla="*/ 8597 w 51875"/>
                  <a:gd name="connsiteY7" fmla="*/ 44863 h 51875"/>
                  <a:gd name="connsiteX8" fmla="*/ 26937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937" y="52460"/>
                    </a:moveTo>
                    <a:cubicBezTo>
                      <a:pt x="33816" y="52460"/>
                      <a:pt x="40414" y="49727"/>
                      <a:pt x="45278" y="44863"/>
                    </a:cubicBezTo>
                    <a:cubicBezTo>
                      <a:pt x="50142" y="39999"/>
                      <a:pt x="52875" y="33401"/>
                      <a:pt x="52875" y="26522"/>
                    </a:cubicBezTo>
                    <a:cubicBezTo>
                      <a:pt x="52875" y="19643"/>
                      <a:pt x="50142" y="13045"/>
                      <a:pt x="45278" y="8181"/>
                    </a:cubicBezTo>
                    <a:cubicBezTo>
                      <a:pt x="40414" y="3317"/>
                      <a:pt x="33816" y="584"/>
                      <a:pt x="26937" y="584"/>
                    </a:cubicBezTo>
                    <a:cubicBezTo>
                      <a:pt x="20059" y="584"/>
                      <a:pt x="13461" y="3317"/>
                      <a:pt x="8597" y="8181"/>
                    </a:cubicBezTo>
                    <a:cubicBezTo>
                      <a:pt x="3733" y="13045"/>
                      <a:pt x="1000" y="19643"/>
                      <a:pt x="1000" y="26522"/>
                    </a:cubicBezTo>
                    <a:cubicBezTo>
                      <a:pt x="1000" y="33401"/>
                      <a:pt x="3733" y="39999"/>
                      <a:pt x="8597" y="44863"/>
                    </a:cubicBezTo>
                    <a:cubicBezTo>
                      <a:pt x="13461" y="49727"/>
                      <a:pt x="20059" y="52460"/>
                      <a:pt x="26937" y="52460"/>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80" name="Freeform 79">
                <a:extLst>
                  <a:ext uri="{FF2B5EF4-FFF2-40B4-BE49-F238E27FC236}">
                    <a16:creationId xmlns:a16="http://schemas.microsoft.com/office/drawing/2014/main" id="{F540E8D1-BCEC-0741-AD2B-C83D771E3B5E}"/>
                  </a:ext>
                </a:extLst>
              </p:cNvPr>
              <p:cNvSpPr/>
              <p:nvPr/>
            </p:nvSpPr>
            <p:spPr>
              <a:xfrm>
                <a:off x="10493546" y="6169686"/>
                <a:ext cx="51875" cy="51875"/>
              </a:xfrm>
              <a:custGeom>
                <a:avLst/>
                <a:gdLst>
                  <a:gd name="connsiteX0" fmla="*/ 26950 w 51875"/>
                  <a:gd name="connsiteY0" fmla="*/ 52460 h 51875"/>
                  <a:gd name="connsiteX1" fmla="*/ 45290 w 51875"/>
                  <a:gd name="connsiteY1" fmla="*/ 44863 h 51875"/>
                  <a:gd name="connsiteX2" fmla="*/ 52887 w 51875"/>
                  <a:gd name="connsiteY2" fmla="*/ 26522 h 51875"/>
                  <a:gd name="connsiteX3" fmla="*/ 45290 w 51875"/>
                  <a:gd name="connsiteY3" fmla="*/ 8181 h 51875"/>
                  <a:gd name="connsiteX4" fmla="*/ 26950 w 51875"/>
                  <a:gd name="connsiteY4" fmla="*/ 584 h 51875"/>
                  <a:gd name="connsiteX5" fmla="*/ 8609 w 51875"/>
                  <a:gd name="connsiteY5" fmla="*/ 8181 h 51875"/>
                  <a:gd name="connsiteX6" fmla="*/ 1012 w 51875"/>
                  <a:gd name="connsiteY6" fmla="*/ 26522 h 51875"/>
                  <a:gd name="connsiteX7" fmla="*/ 8609 w 51875"/>
                  <a:gd name="connsiteY7" fmla="*/ 44863 h 51875"/>
                  <a:gd name="connsiteX8" fmla="*/ 26950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950" y="52460"/>
                    </a:moveTo>
                    <a:cubicBezTo>
                      <a:pt x="33828" y="52460"/>
                      <a:pt x="40426" y="49727"/>
                      <a:pt x="45290" y="44863"/>
                    </a:cubicBezTo>
                    <a:cubicBezTo>
                      <a:pt x="50154" y="39999"/>
                      <a:pt x="52887" y="33401"/>
                      <a:pt x="52887" y="26522"/>
                    </a:cubicBezTo>
                    <a:cubicBezTo>
                      <a:pt x="52887" y="19643"/>
                      <a:pt x="50154" y="13045"/>
                      <a:pt x="45290" y="8181"/>
                    </a:cubicBezTo>
                    <a:cubicBezTo>
                      <a:pt x="40426" y="3317"/>
                      <a:pt x="33828" y="584"/>
                      <a:pt x="26950" y="584"/>
                    </a:cubicBezTo>
                    <a:cubicBezTo>
                      <a:pt x="20071" y="584"/>
                      <a:pt x="13473" y="3317"/>
                      <a:pt x="8609" y="8181"/>
                    </a:cubicBezTo>
                    <a:cubicBezTo>
                      <a:pt x="3745" y="13045"/>
                      <a:pt x="1012" y="19643"/>
                      <a:pt x="1012" y="26522"/>
                    </a:cubicBezTo>
                    <a:cubicBezTo>
                      <a:pt x="1012" y="33401"/>
                      <a:pt x="3745" y="39999"/>
                      <a:pt x="8609" y="44863"/>
                    </a:cubicBezTo>
                    <a:cubicBezTo>
                      <a:pt x="13473" y="49727"/>
                      <a:pt x="20071" y="52460"/>
                      <a:pt x="26950" y="52460"/>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81" name="Freeform 80">
                <a:extLst>
                  <a:ext uri="{FF2B5EF4-FFF2-40B4-BE49-F238E27FC236}">
                    <a16:creationId xmlns:a16="http://schemas.microsoft.com/office/drawing/2014/main" id="{74CF0B7B-9291-1546-9F93-89D6EA32299B}"/>
                  </a:ext>
                </a:extLst>
              </p:cNvPr>
              <p:cNvSpPr/>
              <p:nvPr/>
            </p:nvSpPr>
            <p:spPr>
              <a:xfrm>
                <a:off x="10600755" y="6167533"/>
                <a:ext cx="51875" cy="51875"/>
              </a:xfrm>
              <a:custGeom>
                <a:avLst/>
                <a:gdLst>
                  <a:gd name="connsiteX0" fmla="*/ 26962 w 51875"/>
                  <a:gd name="connsiteY0" fmla="*/ 52460 h 51875"/>
                  <a:gd name="connsiteX1" fmla="*/ 45303 w 51875"/>
                  <a:gd name="connsiteY1" fmla="*/ 44862 h 51875"/>
                  <a:gd name="connsiteX2" fmla="*/ 52900 w 51875"/>
                  <a:gd name="connsiteY2" fmla="*/ 26522 h 51875"/>
                  <a:gd name="connsiteX3" fmla="*/ 45303 w 51875"/>
                  <a:gd name="connsiteY3" fmla="*/ 8181 h 51875"/>
                  <a:gd name="connsiteX4" fmla="*/ 26962 w 51875"/>
                  <a:gd name="connsiteY4" fmla="*/ 584 h 51875"/>
                  <a:gd name="connsiteX5" fmla="*/ 8621 w 51875"/>
                  <a:gd name="connsiteY5" fmla="*/ 8181 h 51875"/>
                  <a:gd name="connsiteX6" fmla="*/ 1024 w 51875"/>
                  <a:gd name="connsiteY6" fmla="*/ 26522 h 51875"/>
                  <a:gd name="connsiteX7" fmla="*/ 8621 w 51875"/>
                  <a:gd name="connsiteY7" fmla="*/ 44862 h 51875"/>
                  <a:gd name="connsiteX8" fmla="*/ 26962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962" y="52460"/>
                    </a:moveTo>
                    <a:cubicBezTo>
                      <a:pt x="33841" y="52460"/>
                      <a:pt x="40439" y="49727"/>
                      <a:pt x="45303" y="44862"/>
                    </a:cubicBezTo>
                    <a:cubicBezTo>
                      <a:pt x="50167" y="39998"/>
                      <a:pt x="52900" y="33400"/>
                      <a:pt x="52900" y="26522"/>
                    </a:cubicBezTo>
                    <a:cubicBezTo>
                      <a:pt x="52900" y="19643"/>
                      <a:pt x="50167" y="13045"/>
                      <a:pt x="45303" y="8181"/>
                    </a:cubicBezTo>
                    <a:cubicBezTo>
                      <a:pt x="40439" y="3317"/>
                      <a:pt x="33841" y="584"/>
                      <a:pt x="26962" y="584"/>
                    </a:cubicBezTo>
                    <a:cubicBezTo>
                      <a:pt x="20083" y="584"/>
                      <a:pt x="13485" y="3317"/>
                      <a:pt x="8621" y="8181"/>
                    </a:cubicBezTo>
                    <a:cubicBezTo>
                      <a:pt x="3757" y="13045"/>
                      <a:pt x="1024" y="19643"/>
                      <a:pt x="1024" y="26522"/>
                    </a:cubicBezTo>
                    <a:cubicBezTo>
                      <a:pt x="1024" y="33400"/>
                      <a:pt x="3757" y="39998"/>
                      <a:pt x="8621" y="44862"/>
                    </a:cubicBezTo>
                    <a:cubicBezTo>
                      <a:pt x="13485" y="49727"/>
                      <a:pt x="20083" y="52460"/>
                      <a:pt x="26962" y="52460"/>
                    </a:cubicBezTo>
                    <a:close/>
                  </a:path>
                </a:pathLst>
              </a:custGeom>
              <a:solidFill>
                <a:srgbClr val="1E90FF"/>
              </a:solidFill>
              <a:ln w="7508" cap="flat">
                <a:solidFill>
                  <a:srgbClr val="1E90FF"/>
                </a:solidFill>
                <a:prstDash val="solid"/>
                <a:round/>
              </a:ln>
            </p:spPr>
            <p:txBody>
              <a:bodyPr rtlCol="0" anchor="ctr"/>
              <a:lstStyle/>
              <a:p>
                <a:endParaRPr lang="en-US" dirty="0"/>
              </a:p>
            </p:txBody>
          </p:sp>
          <p:sp>
            <p:nvSpPr>
              <p:cNvPr id="82" name="Freeform 81">
                <a:extLst>
                  <a:ext uri="{FF2B5EF4-FFF2-40B4-BE49-F238E27FC236}">
                    <a16:creationId xmlns:a16="http://schemas.microsoft.com/office/drawing/2014/main" id="{EE86C283-C4F1-574F-821F-450C34128FB5}"/>
                  </a:ext>
                </a:extLst>
              </p:cNvPr>
              <p:cNvSpPr/>
              <p:nvPr/>
            </p:nvSpPr>
            <p:spPr>
              <a:xfrm>
                <a:off x="10707964" y="6166685"/>
                <a:ext cx="51875" cy="51875"/>
              </a:xfrm>
              <a:custGeom>
                <a:avLst/>
                <a:gdLst>
                  <a:gd name="connsiteX0" fmla="*/ 26974 w 51875"/>
                  <a:gd name="connsiteY0" fmla="*/ 52459 h 51875"/>
                  <a:gd name="connsiteX1" fmla="*/ 45315 w 51875"/>
                  <a:gd name="connsiteY1" fmla="*/ 44862 h 51875"/>
                  <a:gd name="connsiteX2" fmla="*/ 52912 w 51875"/>
                  <a:gd name="connsiteY2" fmla="*/ 26522 h 51875"/>
                  <a:gd name="connsiteX3" fmla="*/ 45315 w 51875"/>
                  <a:gd name="connsiteY3" fmla="*/ 8181 h 51875"/>
                  <a:gd name="connsiteX4" fmla="*/ 26974 w 51875"/>
                  <a:gd name="connsiteY4" fmla="*/ 584 h 51875"/>
                  <a:gd name="connsiteX5" fmla="*/ 8634 w 51875"/>
                  <a:gd name="connsiteY5" fmla="*/ 8181 h 51875"/>
                  <a:gd name="connsiteX6" fmla="*/ 1037 w 51875"/>
                  <a:gd name="connsiteY6" fmla="*/ 26522 h 51875"/>
                  <a:gd name="connsiteX7" fmla="*/ 8634 w 51875"/>
                  <a:gd name="connsiteY7" fmla="*/ 44862 h 51875"/>
                  <a:gd name="connsiteX8" fmla="*/ 26974 w 51875"/>
                  <a:gd name="connsiteY8" fmla="*/ 52459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974" y="52459"/>
                    </a:moveTo>
                    <a:cubicBezTo>
                      <a:pt x="33853" y="52459"/>
                      <a:pt x="40451" y="49726"/>
                      <a:pt x="45315" y="44862"/>
                    </a:cubicBezTo>
                    <a:cubicBezTo>
                      <a:pt x="50179" y="39998"/>
                      <a:pt x="52912" y="33400"/>
                      <a:pt x="52912" y="26522"/>
                    </a:cubicBezTo>
                    <a:cubicBezTo>
                      <a:pt x="52912" y="19643"/>
                      <a:pt x="50179" y="13045"/>
                      <a:pt x="45315" y="8181"/>
                    </a:cubicBezTo>
                    <a:cubicBezTo>
                      <a:pt x="40451" y="3317"/>
                      <a:pt x="33853" y="584"/>
                      <a:pt x="26974" y="584"/>
                    </a:cubicBezTo>
                    <a:cubicBezTo>
                      <a:pt x="20096" y="584"/>
                      <a:pt x="13498" y="3317"/>
                      <a:pt x="8634" y="8181"/>
                    </a:cubicBezTo>
                    <a:cubicBezTo>
                      <a:pt x="3770" y="13045"/>
                      <a:pt x="1037" y="19643"/>
                      <a:pt x="1037" y="26522"/>
                    </a:cubicBezTo>
                    <a:cubicBezTo>
                      <a:pt x="1037" y="33400"/>
                      <a:pt x="3770" y="39998"/>
                      <a:pt x="8634" y="44862"/>
                    </a:cubicBezTo>
                    <a:cubicBezTo>
                      <a:pt x="13498" y="49726"/>
                      <a:pt x="20096" y="52459"/>
                      <a:pt x="26974" y="52459"/>
                    </a:cubicBezTo>
                    <a:close/>
                  </a:path>
                </a:pathLst>
              </a:custGeom>
              <a:solidFill>
                <a:srgbClr val="1E90FF"/>
              </a:solidFill>
              <a:ln w="7508" cap="flat">
                <a:solidFill>
                  <a:srgbClr val="1E90FF"/>
                </a:solidFill>
                <a:prstDash val="solid"/>
                <a:round/>
              </a:ln>
            </p:spPr>
            <p:txBody>
              <a:bodyPr rtlCol="0" anchor="ctr"/>
              <a:lstStyle/>
              <a:p>
                <a:endParaRPr lang="en-US" dirty="0"/>
              </a:p>
            </p:txBody>
          </p:sp>
        </p:grpSp>
        <p:grpSp>
          <p:nvGrpSpPr>
            <p:cNvPr id="83" name="Graphic 3">
              <a:extLst>
                <a:ext uri="{FF2B5EF4-FFF2-40B4-BE49-F238E27FC236}">
                  <a16:creationId xmlns:a16="http://schemas.microsoft.com/office/drawing/2014/main" id="{203E1349-E7BA-1C47-8C85-751AF8C05E7B}"/>
                </a:ext>
              </a:extLst>
            </p:cNvPr>
            <p:cNvGrpSpPr/>
            <p:nvPr/>
          </p:nvGrpSpPr>
          <p:grpSpPr>
            <a:xfrm>
              <a:off x="2410418" y="2375087"/>
              <a:ext cx="7770923" cy="3282685"/>
              <a:chOff x="2988916" y="2949280"/>
              <a:chExt cx="7770923" cy="3280667"/>
            </a:xfrm>
            <a:solidFill>
              <a:srgbClr val="000000"/>
            </a:solidFill>
          </p:grpSpPr>
          <p:sp>
            <p:nvSpPr>
              <p:cNvPr id="84" name="Freeform 83">
                <a:extLst>
                  <a:ext uri="{FF2B5EF4-FFF2-40B4-BE49-F238E27FC236}">
                    <a16:creationId xmlns:a16="http://schemas.microsoft.com/office/drawing/2014/main" id="{4DD7D3EA-BA1F-CD43-BF3E-6349FAE93E25}"/>
                  </a:ext>
                </a:extLst>
              </p:cNvPr>
              <p:cNvSpPr/>
              <p:nvPr/>
            </p:nvSpPr>
            <p:spPr>
              <a:xfrm>
                <a:off x="2988916" y="6171354"/>
                <a:ext cx="51875" cy="51875"/>
              </a:xfrm>
              <a:custGeom>
                <a:avLst/>
                <a:gdLst>
                  <a:gd name="connsiteX0" fmla="*/ 26082 w 51875"/>
                  <a:gd name="connsiteY0" fmla="*/ 52460 h 51875"/>
                  <a:gd name="connsiteX1" fmla="*/ 44422 w 51875"/>
                  <a:gd name="connsiteY1" fmla="*/ 44863 h 51875"/>
                  <a:gd name="connsiteX2" fmla="*/ 52019 w 51875"/>
                  <a:gd name="connsiteY2" fmla="*/ 26522 h 51875"/>
                  <a:gd name="connsiteX3" fmla="*/ 44422 w 51875"/>
                  <a:gd name="connsiteY3" fmla="*/ 8181 h 51875"/>
                  <a:gd name="connsiteX4" fmla="*/ 26082 w 51875"/>
                  <a:gd name="connsiteY4" fmla="*/ 584 h 51875"/>
                  <a:gd name="connsiteX5" fmla="*/ 7741 w 51875"/>
                  <a:gd name="connsiteY5" fmla="*/ 8181 h 51875"/>
                  <a:gd name="connsiteX6" fmla="*/ 144 w 51875"/>
                  <a:gd name="connsiteY6" fmla="*/ 26522 h 51875"/>
                  <a:gd name="connsiteX7" fmla="*/ 7741 w 51875"/>
                  <a:gd name="connsiteY7" fmla="*/ 44863 h 51875"/>
                  <a:gd name="connsiteX8" fmla="*/ 26082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082" y="52460"/>
                    </a:moveTo>
                    <a:cubicBezTo>
                      <a:pt x="32960" y="52460"/>
                      <a:pt x="39558" y="49727"/>
                      <a:pt x="44422" y="44863"/>
                    </a:cubicBezTo>
                    <a:cubicBezTo>
                      <a:pt x="49286" y="39999"/>
                      <a:pt x="52019" y="33401"/>
                      <a:pt x="52019" y="26522"/>
                    </a:cubicBezTo>
                    <a:cubicBezTo>
                      <a:pt x="52019" y="19643"/>
                      <a:pt x="49286" y="13045"/>
                      <a:pt x="44422" y="8181"/>
                    </a:cubicBezTo>
                    <a:cubicBezTo>
                      <a:pt x="39558" y="3317"/>
                      <a:pt x="32960" y="584"/>
                      <a:pt x="26082" y="584"/>
                    </a:cubicBezTo>
                    <a:cubicBezTo>
                      <a:pt x="19203" y="584"/>
                      <a:pt x="12605" y="3317"/>
                      <a:pt x="7741" y="8181"/>
                    </a:cubicBezTo>
                    <a:cubicBezTo>
                      <a:pt x="2877" y="13045"/>
                      <a:pt x="144" y="19643"/>
                      <a:pt x="144" y="26522"/>
                    </a:cubicBezTo>
                    <a:cubicBezTo>
                      <a:pt x="144" y="33401"/>
                      <a:pt x="2877" y="39999"/>
                      <a:pt x="7741" y="44863"/>
                    </a:cubicBezTo>
                    <a:cubicBezTo>
                      <a:pt x="12605" y="49727"/>
                      <a:pt x="19203" y="52460"/>
                      <a:pt x="26082" y="52460"/>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85" name="Freeform 84">
                <a:extLst>
                  <a:ext uri="{FF2B5EF4-FFF2-40B4-BE49-F238E27FC236}">
                    <a16:creationId xmlns:a16="http://schemas.microsoft.com/office/drawing/2014/main" id="{F0012DA0-0C3E-3847-BC9A-A4E28B569305}"/>
                  </a:ext>
                </a:extLst>
              </p:cNvPr>
              <p:cNvSpPr/>
              <p:nvPr/>
            </p:nvSpPr>
            <p:spPr>
              <a:xfrm>
                <a:off x="3096125" y="6171354"/>
                <a:ext cx="51875" cy="51875"/>
              </a:xfrm>
              <a:custGeom>
                <a:avLst/>
                <a:gdLst>
                  <a:gd name="connsiteX0" fmla="*/ 26094 w 51875"/>
                  <a:gd name="connsiteY0" fmla="*/ 52460 h 51875"/>
                  <a:gd name="connsiteX1" fmla="*/ 44435 w 51875"/>
                  <a:gd name="connsiteY1" fmla="*/ 44863 h 51875"/>
                  <a:gd name="connsiteX2" fmla="*/ 52032 w 51875"/>
                  <a:gd name="connsiteY2" fmla="*/ 26522 h 51875"/>
                  <a:gd name="connsiteX3" fmla="*/ 44435 w 51875"/>
                  <a:gd name="connsiteY3" fmla="*/ 8181 h 51875"/>
                  <a:gd name="connsiteX4" fmla="*/ 26094 w 51875"/>
                  <a:gd name="connsiteY4" fmla="*/ 584 h 51875"/>
                  <a:gd name="connsiteX5" fmla="*/ 7753 w 51875"/>
                  <a:gd name="connsiteY5" fmla="*/ 8181 h 51875"/>
                  <a:gd name="connsiteX6" fmla="*/ 156 w 51875"/>
                  <a:gd name="connsiteY6" fmla="*/ 26522 h 51875"/>
                  <a:gd name="connsiteX7" fmla="*/ 7753 w 51875"/>
                  <a:gd name="connsiteY7" fmla="*/ 44863 h 51875"/>
                  <a:gd name="connsiteX8" fmla="*/ 26094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094" y="52460"/>
                    </a:moveTo>
                    <a:cubicBezTo>
                      <a:pt x="32973" y="52460"/>
                      <a:pt x="39571" y="49727"/>
                      <a:pt x="44435" y="44863"/>
                    </a:cubicBezTo>
                    <a:cubicBezTo>
                      <a:pt x="49299" y="39999"/>
                      <a:pt x="52032" y="33401"/>
                      <a:pt x="52032" y="26522"/>
                    </a:cubicBezTo>
                    <a:cubicBezTo>
                      <a:pt x="52032" y="19643"/>
                      <a:pt x="49299" y="13045"/>
                      <a:pt x="44435" y="8181"/>
                    </a:cubicBezTo>
                    <a:cubicBezTo>
                      <a:pt x="39571" y="3317"/>
                      <a:pt x="32973" y="584"/>
                      <a:pt x="26094" y="584"/>
                    </a:cubicBezTo>
                    <a:cubicBezTo>
                      <a:pt x="19215" y="584"/>
                      <a:pt x="12617" y="3317"/>
                      <a:pt x="7753" y="8181"/>
                    </a:cubicBezTo>
                    <a:cubicBezTo>
                      <a:pt x="2889" y="13045"/>
                      <a:pt x="156" y="19643"/>
                      <a:pt x="156" y="26522"/>
                    </a:cubicBezTo>
                    <a:cubicBezTo>
                      <a:pt x="156" y="33401"/>
                      <a:pt x="2889" y="39999"/>
                      <a:pt x="7753" y="44863"/>
                    </a:cubicBezTo>
                    <a:cubicBezTo>
                      <a:pt x="12617" y="49727"/>
                      <a:pt x="19215" y="52460"/>
                      <a:pt x="26094" y="52460"/>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86" name="Freeform 85">
                <a:extLst>
                  <a:ext uri="{FF2B5EF4-FFF2-40B4-BE49-F238E27FC236}">
                    <a16:creationId xmlns:a16="http://schemas.microsoft.com/office/drawing/2014/main" id="{3788C61A-C946-3B49-8715-19FB0BE22400}"/>
                  </a:ext>
                </a:extLst>
              </p:cNvPr>
              <p:cNvSpPr/>
              <p:nvPr/>
            </p:nvSpPr>
            <p:spPr>
              <a:xfrm>
                <a:off x="3203334" y="6171354"/>
                <a:ext cx="51875" cy="51875"/>
              </a:xfrm>
              <a:custGeom>
                <a:avLst/>
                <a:gdLst>
                  <a:gd name="connsiteX0" fmla="*/ 26106 w 51875"/>
                  <a:gd name="connsiteY0" fmla="*/ 52460 h 51875"/>
                  <a:gd name="connsiteX1" fmla="*/ 44447 w 51875"/>
                  <a:gd name="connsiteY1" fmla="*/ 44863 h 51875"/>
                  <a:gd name="connsiteX2" fmla="*/ 52044 w 51875"/>
                  <a:gd name="connsiteY2" fmla="*/ 26522 h 51875"/>
                  <a:gd name="connsiteX3" fmla="*/ 44447 w 51875"/>
                  <a:gd name="connsiteY3" fmla="*/ 8181 h 51875"/>
                  <a:gd name="connsiteX4" fmla="*/ 26106 w 51875"/>
                  <a:gd name="connsiteY4" fmla="*/ 584 h 51875"/>
                  <a:gd name="connsiteX5" fmla="*/ 7766 w 51875"/>
                  <a:gd name="connsiteY5" fmla="*/ 8181 h 51875"/>
                  <a:gd name="connsiteX6" fmla="*/ 169 w 51875"/>
                  <a:gd name="connsiteY6" fmla="*/ 26522 h 51875"/>
                  <a:gd name="connsiteX7" fmla="*/ 7766 w 51875"/>
                  <a:gd name="connsiteY7" fmla="*/ 44863 h 51875"/>
                  <a:gd name="connsiteX8" fmla="*/ 26106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106" y="52460"/>
                    </a:moveTo>
                    <a:cubicBezTo>
                      <a:pt x="32985" y="52460"/>
                      <a:pt x="39583" y="49727"/>
                      <a:pt x="44447" y="44863"/>
                    </a:cubicBezTo>
                    <a:cubicBezTo>
                      <a:pt x="49311" y="39999"/>
                      <a:pt x="52044" y="33401"/>
                      <a:pt x="52044" y="26522"/>
                    </a:cubicBezTo>
                    <a:cubicBezTo>
                      <a:pt x="52044" y="19643"/>
                      <a:pt x="49311" y="13045"/>
                      <a:pt x="44447" y="8181"/>
                    </a:cubicBezTo>
                    <a:cubicBezTo>
                      <a:pt x="39583" y="3317"/>
                      <a:pt x="32985" y="584"/>
                      <a:pt x="26106" y="584"/>
                    </a:cubicBezTo>
                    <a:cubicBezTo>
                      <a:pt x="19228" y="584"/>
                      <a:pt x="12630" y="3317"/>
                      <a:pt x="7766" y="8181"/>
                    </a:cubicBezTo>
                    <a:cubicBezTo>
                      <a:pt x="2902" y="13045"/>
                      <a:pt x="169" y="19643"/>
                      <a:pt x="169" y="26522"/>
                    </a:cubicBezTo>
                    <a:cubicBezTo>
                      <a:pt x="169" y="33401"/>
                      <a:pt x="2902" y="39999"/>
                      <a:pt x="7766" y="44863"/>
                    </a:cubicBezTo>
                    <a:cubicBezTo>
                      <a:pt x="12630" y="49727"/>
                      <a:pt x="19228" y="52460"/>
                      <a:pt x="26106" y="52460"/>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87" name="Freeform 86">
                <a:extLst>
                  <a:ext uri="{FF2B5EF4-FFF2-40B4-BE49-F238E27FC236}">
                    <a16:creationId xmlns:a16="http://schemas.microsoft.com/office/drawing/2014/main" id="{77EBCAA4-C25A-C944-92B6-AEAB8A52A09C}"/>
                  </a:ext>
                </a:extLst>
              </p:cNvPr>
              <p:cNvSpPr/>
              <p:nvPr/>
            </p:nvSpPr>
            <p:spPr>
              <a:xfrm>
                <a:off x="3310543" y="6164645"/>
                <a:ext cx="51875" cy="51875"/>
              </a:xfrm>
              <a:custGeom>
                <a:avLst/>
                <a:gdLst>
                  <a:gd name="connsiteX0" fmla="*/ 26119 w 51875"/>
                  <a:gd name="connsiteY0" fmla="*/ 52459 h 51875"/>
                  <a:gd name="connsiteX1" fmla="*/ 44460 w 51875"/>
                  <a:gd name="connsiteY1" fmla="*/ 44862 h 51875"/>
                  <a:gd name="connsiteX2" fmla="*/ 52057 w 51875"/>
                  <a:gd name="connsiteY2" fmla="*/ 26521 h 51875"/>
                  <a:gd name="connsiteX3" fmla="*/ 44460 w 51875"/>
                  <a:gd name="connsiteY3" fmla="*/ 8180 h 51875"/>
                  <a:gd name="connsiteX4" fmla="*/ 26119 w 51875"/>
                  <a:gd name="connsiteY4" fmla="*/ 583 h 51875"/>
                  <a:gd name="connsiteX5" fmla="*/ 7778 w 51875"/>
                  <a:gd name="connsiteY5" fmla="*/ 8180 h 51875"/>
                  <a:gd name="connsiteX6" fmla="*/ 181 w 51875"/>
                  <a:gd name="connsiteY6" fmla="*/ 26521 h 51875"/>
                  <a:gd name="connsiteX7" fmla="*/ 7778 w 51875"/>
                  <a:gd name="connsiteY7" fmla="*/ 44862 h 51875"/>
                  <a:gd name="connsiteX8" fmla="*/ 26119 w 51875"/>
                  <a:gd name="connsiteY8" fmla="*/ 52459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119" y="52459"/>
                    </a:moveTo>
                    <a:cubicBezTo>
                      <a:pt x="32998" y="52459"/>
                      <a:pt x="39596" y="49726"/>
                      <a:pt x="44460" y="44862"/>
                    </a:cubicBezTo>
                    <a:cubicBezTo>
                      <a:pt x="49324" y="39998"/>
                      <a:pt x="52057" y="33400"/>
                      <a:pt x="52057" y="26521"/>
                    </a:cubicBezTo>
                    <a:cubicBezTo>
                      <a:pt x="52057" y="19642"/>
                      <a:pt x="49324" y="13044"/>
                      <a:pt x="44460" y="8180"/>
                    </a:cubicBezTo>
                    <a:cubicBezTo>
                      <a:pt x="39596" y="3316"/>
                      <a:pt x="32998" y="583"/>
                      <a:pt x="26119" y="583"/>
                    </a:cubicBezTo>
                    <a:cubicBezTo>
                      <a:pt x="19240" y="583"/>
                      <a:pt x="12642" y="3316"/>
                      <a:pt x="7778" y="8180"/>
                    </a:cubicBezTo>
                    <a:cubicBezTo>
                      <a:pt x="2914" y="13044"/>
                      <a:pt x="181" y="19642"/>
                      <a:pt x="181" y="26521"/>
                    </a:cubicBezTo>
                    <a:cubicBezTo>
                      <a:pt x="181" y="33400"/>
                      <a:pt x="2914" y="39998"/>
                      <a:pt x="7778" y="44862"/>
                    </a:cubicBezTo>
                    <a:cubicBezTo>
                      <a:pt x="12642" y="49726"/>
                      <a:pt x="19240" y="52459"/>
                      <a:pt x="26119" y="52459"/>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88" name="Freeform 87">
                <a:extLst>
                  <a:ext uri="{FF2B5EF4-FFF2-40B4-BE49-F238E27FC236}">
                    <a16:creationId xmlns:a16="http://schemas.microsoft.com/office/drawing/2014/main" id="{96113C28-C619-5843-9942-61788A9838B6}"/>
                  </a:ext>
                </a:extLst>
              </p:cNvPr>
              <p:cNvSpPr/>
              <p:nvPr/>
            </p:nvSpPr>
            <p:spPr>
              <a:xfrm>
                <a:off x="3417752" y="6171354"/>
                <a:ext cx="51875" cy="51875"/>
              </a:xfrm>
              <a:custGeom>
                <a:avLst/>
                <a:gdLst>
                  <a:gd name="connsiteX0" fmla="*/ 26131 w 51875"/>
                  <a:gd name="connsiteY0" fmla="*/ 52460 h 51875"/>
                  <a:gd name="connsiteX1" fmla="*/ 44472 w 51875"/>
                  <a:gd name="connsiteY1" fmla="*/ 44863 h 51875"/>
                  <a:gd name="connsiteX2" fmla="*/ 52069 w 51875"/>
                  <a:gd name="connsiteY2" fmla="*/ 26522 h 51875"/>
                  <a:gd name="connsiteX3" fmla="*/ 44472 w 51875"/>
                  <a:gd name="connsiteY3" fmla="*/ 8181 h 51875"/>
                  <a:gd name="connsiteX4" fmla="*/ 26131 w 51875"/>
                  <a:gd name="connsiteY4" fmla="*/ 584 h 51875"/>
                  <a:gd name="connsiteX5" fmla="*/ 7791 w 51875"/>
                  <a:gd name="connsiteY5" fmla="*/ 8181 h 51875"/>
                  <a:gd name="connsiteX6" fmla="*/ 194 w 51875"/>
                  <a:gd name="connsiteY6" fmla="*/ 26522 h 51875"/>
                  <a:gd name="connsiteX7" fmla="*/ 7791 w 51875"/>
                  <a:gd name="connsiteY7" fmla="*/ 44863 h 51875"/>
                  <a:gd name="connsiteX8" fmla="*/ 26131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131" y="52460"/>
                    </a:moveTo>
                    <a:cubicBezTo>
                      <a:pt x="33010" y="52460"/>
                      <a:pt x="39608" y="49727"/>
                      <a:pt x="44472" y="44863"/>
                    </a:cubicBezTo>
                    <a:cubicBezTo>
                      <a:pt x="49336" y="39999"/>
                      <a:pt x="52069" y="33401"/>
                      <a:pt x="52069" y="26522"/>
                    </a:cubicBezTo>
                    <a:cubicBezTo>
                      <a:pt x="52069" y="19643"/>
                      <a:pt x="49336" y="13045"/>
                      <a:pt x="44472" y="8181"/>
                    </a:cubicBezTo>
                    <a:cubicBezTo>
                      <a:pt x="39608" y="3317"/>
                      <a:pt x="33010" y="584"/>
                      <a:pt x="26131" y="584"/>
                    </a:cubicBezTo>
                    <a:cubicBezTo>
                      <a:pt x="19253" y="584"/>
                      <a:pt x="12655" y="3317"/>
                      <a:pt x="7791" y="8181"/>
                    </a:cubicBezTo>
                    <a:cubicBezTo>
                      <a:pt x="2927" y="13045"/>
                      <a:pt x="194" y="19643"/>
                      <a:pt x="194" y="26522"/>
                    </a:cubicBezTo>
                    <a:cubicBezTo>
                      <a:pt x="194" y="33401"/>
                      <a:pt x="2927" y="39999"/>
                      <a:pt x="7791" y="44863"/>
                    </a:cubicBezTo>
                    <a:cubicBezTo>
                      <a:pt x="12655" y="49727"/>
                      <a:pt x="19253" y="52460"/>
                      <a:pt x="26131" y="52460"/>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89" name="Freeform 88">
                <a:extLst>
                  <a:ext uri="{FF2B5EF4-FFF2-40B4-BE49-F238E27FC236}">
                    <a16:creationId xmlns:a16="http://schemas.microsoft.com/office/drawing/2014/main" id="{8CFC13E1-F64C-274C-BEBD-BE0463D42D1A}"/>
                  </a:ext>
                </a:extLst>
              </p:cNvPr>
              <p:cNvSpPr/>
              <p:nvPr/>
            </p:nvSpPr>
            <p:spPr>
              <a:xfrm>
                <a:off x="3524961" y="6171354"/>
                <a:ext cx="51875" cy="51875"/>
              </a:xfrm>
              <a:custGeom>
                <a:avLst/>
                <a:gdLst>
                  <a:gd name="connsiteX0" fmla="*/ 26144 w 51875"/>
                  <a:gd name="connsiteY0" fmla="*/ 52460 h 51875"/>
                  <a:gd name="connsiteX1" fmla="*/ 44484 w 51875"/>
                  <a:gd name="connsiteY1" fmla="*/ 44863 h 51875"/>
                  <a:gd name="connsiteX2" fmla="*/ 52081 w 51875"/>
                  <a:gd name="connsiteY2" fmla="*/ 26522 h 51875"/>
                  <a:gd name="connsiteX3" fmla="*/ 44484 w 51875"/>
                  <a:gd name="connsiteY3" fmla="*/ 8181 h 51875"/>
                  <a:gd name="connsiteX4" fmla="*/ 26144 w 51875"/>
                  <a:gd name="connsiteY4" fmla="*/ 584 h 51875"/>
                  <a:gd name="connsiteX5" fmla="*/ 7803 w 51875"/>
                  <a:gd name="connsiteY5" fmla="*/ 8181 h 51875"/>
                  <a:gd name="connsiteX6" fmla="*/ 206 w 51875"/>
                  <a:gd name="connsiteY6" fmla="*/ 26522 h 51875"/>
                  <a:gd name="connsiteX7" fmla="*/ 7803 w 51875"/>
                  <a:gd name="connsiteY7" fmla="*/ 44863 h 51875"/>
                  <a:gd name="connsiteX8" fmla="*/ 26144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144" y="52460"/>
                    </a:moveTo>
                    <a:cubicBezTo>
                      <a:pt x="33022" y="52460"/>
                      <a:pt x="39620" y="49727"/>
                      <a:pt x="44484" y="44863"/>
                    </a:cubicBezTo>
                    <a:cubicBezTo>
                      <a:pt x="49348" y="39999"/>
                      <a:pt x="52081" y="33401"/>
                      <a:pt x="52081" y="26522"/>
                    </a:cubicBezTo>
                    <a:cubicBezTo>
                      <a:pt x="52081" y="19643"/>
                      <a:pt x="49348" y="13045"/>
                      <a:pt x="44484" y="8181"/>
                    </a:cubicBezTo>
                    <a:cubicBezTo>
                      <a:pt x="39620" y="3317"/>
                      <a:pt x="33022" y="584"/>
                      <a:pt x="26144" y="584"/>
                    </a:cubicBezTo>
                    <a:cubicBezTo>
                      <a:pt x="19265" y="584"/>
                      <a:pt x="12667" y="3317"/>
                      <a:pt x="7803" y="8181"/>
                    </a:cubicBezTo>
                    <a:cubicBezTo>
                      <a:pt x="2939" y="13045"/>
                      <a:pt x="206" y="19643"/>
                      <a:pt x="206" y="26522"/>
                    </a:cubicBezTo>
                    <a:cubicBezTo>
                      <a:pt x="206" y="33401"/>
                      <a:pt x="2939" y="39999"/>
                      <a:pt x="7803" y="44863"/>
                    </a:cubicBezTo>
                    <a:cubicBezTo>
                      <a:pt x="12667" y="49727"/>
                      <a:pt x="19265" y="52460"/>
                      <a:pt x="26144" y="52460"/>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90" name="Freeform 89">
                <a:extLst>
                  <a:ext uri="{FF2B5EF4-FFF2-40B4-BE49-F238E27FC236}">
                    <a16:creationId xmlns:a16="http://schemas.microsoft.com/office/drawing/2014/main" id="{CDBD0699-20EE-E149-8999-45F56BE1E5CF}"/>
                  </a:ext>
                </a:extLst>
              </p:cNvPr>
              <p:cNvSpPr/>
              <p:nvPr/>
            </p:nvSpPr>
            <p:spPr>
              <a:xfrm>
                <a:off x="3632170" y="6171354"/>
                <a:ext cx="51875" cy="51875"/>
              </a:xfrm>
              <a:custGeom>
                <a:avLst/>
                <a:gdLst>
                  <a:gd name="connsiteX0" fmla="*/ 26156 w 51875"/>
                  <a:gd name="connsiteY0" fmla="*/ 52460 h 51875"/>
                  <a:gd name="connsiteX1" fmla="*/ 44497 w 51875"/>
                  <a:gd name="connsiteY1" fmla="*/ 44863 h 51875"/>
                  <a:gd name="connsiteX2" fmla="*/ 52094 w 51875"/>
                  <a:gd name="connsiteY2" fmla="*/ 26522 h 51875"/>
                  <a:gd name="connsiteX3" fmla="*/ 44497 w 51875"/>
                  <a:gd name="connsiteY3" fmla="*/ 8181 h 51875"/>
                  <a:gd name="connsiteX4" fmla="*/ 26156 w 51875"/>
                  <a:gd name="connsiteY4" fmla="*/ 584 h 51875"/>
                  <a:gd name="connsiteX5" fmla="*/ 7815 w 51875"/>
                  <a:gd name="connsiteY5" fmla="*/ 8181 h 51875"/>
                  <a:gd name="connsiteX6" fmla="*/ 218 w 51875"/>
                  <a:gd name="connsiteY6" fmla="*/ 26522 h 51875"/>
                  <a:gd name="connsiteX7" fmla="*/ 7815 w 51875"/>
                  <a:gd name="connsiteY7" fmla="*/ 44863 h 51875"/>
                  <a:gd name="connsiteX8" fmla="*/ 26156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156" y="52460"/>
                    </a:moveTo>
                    <a:cubicBezTo>
                      <a:pt x="33035" y="52460"/>
                      <a:pt x="39633" y="49727"/>
                      <a:pt x="44497" y="44863"/>
                    </a:cubicBezTo>
                    <a:cubicBezTo>
                      <a:pt x="49361" y="39999"/>
                      <a:pt x="52094" y="33401"/>
                      <a:pt x="52094" y="26522"/>
                    </a:cubicBezTo>
                    <a:cubicBezTo>
                      <a:pt x="52094" y="19643"/>
                      <a:pt x="49361" y="13045"/>
                      <a:pt x="44497" y="8181"/>
                    </a:cubicBezTo>
                    <a:cubicBezTo>
                      <a:pt x="39633" y="3317"/>
                      <a:pt x="33035" y="584"/>
                      <a:pt x="26156" y="584"/>
                    </a:cubicBezTo>
                    <a:cubicBezTo>
                      <a:pt x="19277" y="584"/>
                      <a:pt x="12679" y="3317"/>
                      <a:pt x="7815" y="8181"/>
                    </a:cubicBezTo>
                    <a:cubicBezTo>
                      <a:pt x="2951" y="13045"/>
                      <a:pt x="218" y="19643"/>
                      <a:pt x="218" y="26522"/>
                    </a:cubicBezTo>
                    <a:cubicBezTo>
                      <a:pt x="218" y="33401"/>
                      <a:pt x="2951" y="39999"/>
                      <a:pt x="7815" y="44863"/>
                    </a:cubicBezTo>
                    <a:cubicBezTo>
                      <a:pt x="12679" y="49727"/>
                      <a:pt x="19277" y="52460"/>
                      <a:pt x="26156" y="52460"/>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91" name="Freeform 90">
                <a:extLst>
                  <a:ext uri="{FF2B5EF4-FFF2-40B4-BE49-F238E27FC236}">
                    <a16:creationId xmlns:a16="http://schemas.microsoft.com/office/drawing/2014/main" id="{E84FBABD-BA87-C44D-8889-23341A8AFE50}"/>
                  </a:ext>
                </a:extLst>
              </p:cNvPr>
              <p:cNvSpPr/>
              <p:nvPr/>
            </p:nvSpPr>
            <p:spPr>
              <a:xfrm>
                <a:off x="3739379" y="6171354"/>
                <a:ext cx="51875" cy="51875"/>
              </a:xfrm>
              <a:custGeom>
                <a:avLst/>
                <a:gdLst>
                  <a:gd name="connsiteX0" fmla="*/ 26168 w 51875"/>
                  <a:gd name="connsiteY0" fmla="*/ 52460 h 51875"/>
                  <a:gd name="connsiteX1" fmla="*/ 44509 w 51875"/>
                  <a:gd name="connsiteY1" fmla="*/ 44863 h 51875"/>
                  <a:gd name="connsiteX2" fmla="*/ 52106 w 51875"/>
                  <a:gd name="connsiteY2" fmla="*/ 26522 h 51875"/>
                  <a:gd name="connsiteX3" fmla="*/ 44509 w 51875"/>
                  <a:gd name="connsiteY3" fmla="*/ 8181 h 51875"/>
                  <a:gd name="connsiteX4" fmla="*/ 26168 w 51875"/>
                  <a:gd name="connsiteY4" fmla="*/ 584 h 51875"/>
                  <a:gd name="connsiteX5" fmla="*/ 7828 w 51875"/>
                  <a:gd name="connsiteY5" fmla="*/ 8181 h 51875"/>
                  <a:gd name="connsiteX6" fmla="*/ 231 w 51875"/>
                  <a:gd name="connsiteY6" fmla="*/ 26522 h 51875"/>
                  <a:gd name="connsiteX7" fmla="*/ 7828 w 51875"/>
                  <a:gd name="connsiteY7" fmla="*/ 44863 h 51875"/>
                  <a:gd name="connsiteX8" fmla="*/ 26168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168" y="52460"/>
                    </a:moveTo>
                    <a:cubicBezTo>
                      <a:pt x="33047" y="52460"/>
                      <a:pt x="39645" y="49727"/>
                      <a:pt x="44509" y="44863"/>
                    </a:cubicBezTo>
                    <a:cubicBezTo>
                      <a:pt x="49373" y="39999"/>
                      <a:pt x="52106" y="33401"/>
                      <a:pt x="52106" y="26522"/>
                    </a:cubicBezTo>
                    <a:cubicBezTo>
                      <a:pt x="52106" y="19643"/>
                      <a:pt x="49373" y="13045"/>
                      <a:pt x="44509" y="8181"/>
                    </a:cubicBezTo>
                    <a:cubicBezTo>
                      <a:pt x="39645" y="3317"/>
                      <a:pt x="33047" y="584"/>
                      <a:pt x="26168" y="584"/>
                    </a:cubicBezTo>
                    <a:cubicBezTo>
                      <a:pt x="19290" y="584"/>
                      <a:pt x="12692" y="3317"/>
                      <a:pt x="7828" y="8181"/>
                    </a:cubicBezTo>
                    <a:cubicBezTo>
                      <a:pt x="2964" y="13045"/>
                      <a:pt x="231" y="19643"/>
                      <a:pt x="231" y="26522"/>
                    </a:cubicBezTo>
                    <a:cubicBezTo>
                      <a:pt x="231" y="33401"/>
                      <a:pt x="2964" y="39999"/>
                      <a:pt x="7828" y="44863"/>
                    </a:cubicBezTo>
                    <a:cubicBezTo>
                      <a:pt x="12692" y="49727"/>
                      <a:pt x="19290" y="52460"/>
                      <a:pt x="26168" y="52460"/>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92" name="Freeform 91">
                <a:extLst>
                  <a:ext uri="{FF2B5EF4-FFF2-40B4-BE49-F238E27FC236}">
                    <a16:creationId xmlns:a16="http://schemas.microsoft.com/office/drawing/2014/main" id="{A9874C69-77EE-214C-8794-3DE01F8812B0}"/>
                  </a:ext>
                </a:extLst>
              </p:cNvPr>
              <p:cNvSpPr/>
              <p:nvPr/>
            </p:nvSpPr>
            <p:spPr>
              <a:xfrm>
                <a:off x="3846588" y="6171354"/>
                <a:ext cx="51875" cy="51875"/>
              </a:xfrm>
              <a:custGeom>
                <a:avLst/>
                <a:gdLst>
                  <a:gd name="connsiteX0" fmla="*/ 26181 w 51875"/>
                  <a:gd name="connsiteY0" fmla="*/ 52460 h 51875"/>
                  <a:gd name="connsiteX1" fmla="*/ 44522 w 51875"/>
                  <a:gd name="connsiteY1" fmla="*/ 44863 h 51875"/>
                  <a:gd name="connsiteX2" fmla="*/ 52119 w 51875"/>
                  <a:gd name="connsiteY2" fmla="*/ 26522 h 51875"/>
                  <a:gd name="connsiteX3" fmla="*/ 44522 w 51875"/>
                  <a:gd name="connsiteY3" fmla="*/ 8181 h 51875"/>
                  <a:gd name="connsiteX4" fmla="*/ 26181 w 51875"/>
                  <a:gd name="connsiteY4" fmla="*/ 584 h 51875"/>
                  <a:gd name="connsiteX5" fmla="*/ 7840 w 51875"/>
                  <a:gd name="connsiteY5" fmla="*/ 8181 h 51875"/>
                  <a:gd name="connsiteX6" fmla="*/ 243 w 51875"/>
                  <a:gd name="connsiteY6" fmla="*/ 26522 h 51875"/>
                  <a:gd name="connsiteX7" fmla="*/ 7840 w 51875"/>
                  <a:gd name="connsiteY7" fmla="*/ 44863 h 51875"/>
                  <a:gd name="connsiteX8" fmla="*/ 26181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181" y="52460"/>
                    </a:moveTo>
                    <a:cubicBezTo>
                      <a:pt x="33060" y="52460"/>
                      <a:pt x="39658" y="49727"/>
                      <a:pt x="44522" y="44863"/>
                    </a:cubicBezTo>
                    <a:cubicBezTo>
                      <a:pt x="49386" y="39999"/>
                      <a:pt x="52119" y="33401"/>
                      <a:pt x="52119" y="26522"/>
                    </a:cubicBezTo>
                    <a:cubicBezTo>
                      <a:pt x="52119" y="19643"/>
                      <a:pt x="49386" y="13045"/>
                      <a:pt x="44522" y="8181"/>
                    </a:cubicBezTo>
                    <a:cubicBezTo>
                      <a:pt x="39658" y="3317"/>
                      <a:pt x="33060" y="584"/>
                      <a:pt x="26181" y="584"/>
                    </a:cubicBezTo>
                    <a:cubicBezTo>
                      <a:pt x="19302" y="584"/>
                      <a:pt x="12704" y="3317"/>
                      <a:pt x="7840" y="8181"/>
                    </a:cubicBezTo>
                    <a:cubicBezTo>
                      <a:pt x="2976" y="13045"/>
                      <a:pt x="243" y="19643"/>
                      <a:pt x="243" y="26522"/>
                    </a:cubicBezTo>
                    <a:cubicBezTo>
                      <a:pt x="243" y="33401"/>
                      <a:pt x="2976" y="39999"/>
                      <a:pt x="7840" y="44863"/>
                    </a:cubicBezTo>
                    <a:cubicBezTo>
                      <a:pt x="12704" y="49727"/>
                      <a:pt x="19302" y="52460"/>
                      <a:pt x="26181" y="52460"/>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93" name="Freeform 92">
                <a:extLst>
                  <a:ext uri="{FF2B5EF4-FFF2-40B4-BE49-F238E27FC236}">
                    <a16:creationId xmlns:a16="http://schemas.microsoft.com/office/drawing/2014/main" id="{52D69842-1A81-9647-8082-31F3689E0776}"/>
                  </a:ext>
                </a:extLst>
              </p:cNvPr>
              <p:cNvSpPr/>
              <p:nvPr/>
            </p:nvSpPr>
            <p:spPr>
              <a:xfrm>
                <a:off x="3953797" y="6171354"/>
                <a:ext cx="51875" cy="51875"/>
              </a:xfrm>
              <a:custGeom>
                <a:avLst/>
                <a:gdLst>
                  <a:gd name="connsiteX0" fmla="*/ 26193 w 51875"/>
                  <a:gd name="connsiteY0" fmla="*/ 52460 h 51875"/>
                  <a:gd name="connsiteX1" fmla="*/ 44534 w 51875"/>
                  <a:gd name="connsiteY1" fmla="*/ 44863 h 51875"/>
                  <a:gd name="connsiteX2" fmla="*/ 52131 w 51875"/>
                  <a:gd name="connsiteY2" fmla="*/ 26522 h 51875"/>
                  <a:gd name="connsiteX3" fmla="*/ 44534 w 51875"/>
                  <a:gd name="connsiteY3" fmla="*/ 8181 h 51875"/>
                  <a:gd name="connsiteX4" fmla="*/ 26193 w 51875"/>
                  <a:gd name="connsiteY4" fmla="*/ 584 h 51875"/>
                  <a:gd name="connsiteX5" fmla="*/ 7853 w 51875"/>
                  <a:gd name="connsiteY5" fmla="*/ 8181 h 51875"/>
                  <a:gd name="connsiteX6" fmla="*/ 256 w 51875"/>
                  <a:gd name="connsiteY6" fmla="*/ 26522 h 51875"/>
                  <a:gd name="connsiteX7" fmla="*/ 7853 w 51875"/>
                  <a:gd name="connsiteY7" fmla="*/ 44863 h 51875"/>
                  <a:gd name="connsiteX8" fmla="*/ 26193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193" y="52460"/>
                    </a:moveTo>
                    <a:cubicBezTo>
                      <a:pt x="33072" y="52460"/>
                      <a:pt x="39670" y="49727"/>
                      <a:pt x="44534" y="44863"/>
                    </a:cubicBezTo>
                    <a:cubicBezTo>
                      <a:pt x="49398" y="39999"/>
                      <a:pt x="52131" y="33401"/>
                      <a:pt x="52131" y="26522"/>
                    </a:cubicBezTo>
                    <a:cubicBezTo>
                      <a:pt x="52131" y="19643"/>
                      <a:pt x="49398" y="13045"/>
                      <a:pt x="44534" y="8181"/>
                    </a:cubicBezTo>
                    <a:cubicBezTo>
                      <a:pt x="39670" y="3317"/>
                      <a:pt x="33072" y="584"/>
                      <a:pt x="26193" y="584"/>
                    </a:cubicBezTo>
                    <a:cubicBezTo>
                      <a:pt x="19315" y="584"/>
                      <a:pt x="12717" y="3317"/>
                      <a:pt x="7853" y="8181"/>
                    </a:cubicBezTo>
                    <a:cubicBezTo>
                      <a:pt x="2989" y="13045"/>
                      <a:pt x="256" y="19643"/>
                      <a:pt x="256" y="26522"/>
                    </a:cubicBezTo>
                    <a:cubicBezTo>
                      <a:pt x="256" y="33401"/>
                      <a:pt x="2989" y="39999"/>
                      <a:pt x="7853" y="44863"/>
                    </a:cubicBezTo>
                    <a:cubicBezTo>
                      <a:pt x="12717" y="49727"/>
                      <a:pt x="19315" y="52460"/>
                      <a:pt x="26193" y="52460"/>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94" name="Freeform 93">
                <a:extLst>
                  <a:ext uri="{FF2B5EF4-FFF2-40B4-BE49-F238E27FC236}">
                    <a16:creationId xmlns:a16="http://schemas.microsoft.com/office/drawing/2014/main" id="{E4CC7A98-6911-DD4F-95A6-3B9F44F26EDB}"/>
                  </a:ext>
                </a:extLst>
              </p:cNvPr>
              <p:cNvSpPr/>
              <p:nvPr/>
            </p:nvSpPr>
            <p:spPr>
              <a:xfrm>
                <a:off x="4061006" y="6171354"/>
                <a:ext cx="51875" cy="51875"/>
              </a:xfrm>
              <a:custGeom>
                <a:avLst/>
                <a:gdLst>
                  <a:gd name="connsiteX0" fmla="*/ 26206 w 51875"/>
                  <a:gd name="connsiteY0" fmla="*/ 52460 h 51875"/>
                  <a:gd name="connsiteX1" fmla="*/ 44546 w 51875"/>
                  <a:gd name="connsiteY1" fmla="*/ 44863 h 51875"/>
                  <a:gd name="connsiteX2" fmla="*/ 52143 w 51875"/>
                  <a:gd name="connsiteY2" fmla="*/ 26522 h 51875"/>
                  <a:gd name="connsiteX3" fmla="*/ 44546 w 51875"/>
                  <a:gd name="connsiteY3" fmla="*/ 8181 h 51875"/>
                  <a:gd name="connsiteX4" fmla="*/ 26206 w 51875"/>
                  <a:gd name="connsiteY4" fmla="*/ 584 h 51875"/>
                  <a:gd name="connsiteX5" fmla="*/ 7865 w 51875"/>
                  <a:gd name="connsiteY5" fmla="*/ 8181 h 51875"/>
                  <a:gd name="connsiteX6" fmla="*/ 268 w 51875"/>
                  <a:gd name="connsiteY6" fmla="*/ 26522 h 51875"/>
                  <a:gd name="connsiteX7" fmla="*/ 7865 w 51875"/>
                  <a:gd name="connsiteY7" fmla="*/ 44863 h 51875"/>
                  <a:gd name="connsiteX8" fmla="*/ 26206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206" y="52460"/>
                    </a:moveTo>
                    <a:cubicBezTo>
                      <a:pt x="33084" y="52460"/>
                      <a:pt x="39682" y="49727"/>
                      <a:pt x="44546" y="44863"/>
                    </a:cubicBezTo>
                    <a:cubicBezTo>
                      <a:pt x="49410" y="39999"/>
                      <a:pt x="52143" y="33401"/>
                      <a:pt x="52143" y="26522"/>
                    </a:cubicBezTo>
                    <a:cubicBezTo>
                      <a:pt x="52143" y="19643"/>
                      <a:pt x="49410" y="13045"/>
                      <a:pt x="44546" y="8181"/>
                    </a:cubicBezTo>
                    <a:cubicBezTo>
                      <a:pt x="39682" y="3317"/>
                      <a:pt x="33084" y="584"/>
                      <a:pt x="26206" y="584"/>
                    </a:cubicBezTo>
                    <a:cubicBezTo>
                      <a:pt x="19327" y="584"/>
                      <a:pt x="12729" y="3317"/>
                      <a:pt x="7865" y="8181"/>
                    </a:cubicBezTo>
                    <a:cubicBezTo>
                      <a:pt x="3001" y="13045"/>
                      <a:pt x="268" y="19643"/>
                      <a:pt x="268" y="26522"/>
                    </a:cubicBezTo>
                    <a:cubicBezTo>
                      <a:pt x="268" y="33401"/>
                      <a:pt x="3001" y="39999"/>
                      <a:pt x="7865" y="44863"/>
                    </a:cubicBezTo>
                    <a:cubicBezTo>
                      <a:pt x="12729" y="49727"/>
                      <a:pt x="19327" y="52460"/>
                      <a:pt x="26206" y="52460"/>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95" name="Freeform 94">
                <a:extLst>
                  <a:ext uri="{FF2B5EF4-FFF2-40B4-BE49-F238E27FC236}">
                    <a16:creationId xmlns:a16="http://schemas.microsoft.com/office/drawing/2014/main" id="{5F40D617-D82A-2A41-9216-7293601A17BF}"/>
                  </a:ext>
                </a:extLst>
              </p:cNvPr>
              <p:cNvSpPr/>
              <p:nvPr/>
            </p:nvSpPr>
            <p:spPr>
              <a:xfrm>
                <a:off x="4168215" y="6171354"/>
                <a:ext cx="51875" cy="51875"/>
              </a:xfrm>
              <a:custGeom>
                <a:avLst/>
                <a:gdLst>
                  <a:gd name="connsiteX0" fmla="*/ 26218 w 51875"/>
                  <a:gd name="connsiteY0" fmla="*/ 52460 h 51875"/>
                  <a:gd name="connsiteX1" fmla="*/ 44559 w 51875"/>
                  <a:gd name="connsiteY1" fmla="*/ 44863 h 51875"/>
                  <a:gd name="connsiteX2" fmla="*/ 52156 w 51875"/>
                  <a:gd name="connsiteY2" fmla="*/ 26522 h 51875"/>
                  <a:gd name="connsiteX3" fmla="*/ 44559 w 51875"/>
                  <a:gd name="connsiteY3" fmla="*/ 8181 h 51875"/>
                  <a:gd name="connsiteX4" fmla="*/ 26218 w 51875"/>
                  <a:gd name="connsiteY4" fmla="*/ 584 h 51875"/>
                  <a:gd name="connsiteX5" fmla="*/ 7877 w 51875"/>
                  <a:gd name="connsiteY5" fmla="*/ 8181 h 51875"/>
                  <a:gd name="connsiteX6" fmla="*/ 280 w 51875"/>
                  <a:gd name="connsiteY6" fmla="*/ 26522 h 51875"/>
                  <a:gd name="connsiteX7" fmla="*/ 7877 w 51875"/>
                  <a:gd name="connsiteY7" fmla="*/ 44863 h 51875"/>
                  <a:gd name="connsiteX8" fmla="*/ 26218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218" y="52460"/>
                    </a:moveTo>
                    <a:cubicBezTo>
                      <a:pt x="33097" y="52460"/>
                      <a:pt x="39695" y="49727"/>
                      <a:pt x="44559" y="44863"/>
                    </a:cubicBezTo>
                    <a:cubicBezTo>
                      <a:pt x="49423" y="39999"/>
                      <a:pt x="52156" y="33401"/>
                      <a:pt x="52156" y="26522"/>
                    </a:cubicBezTo>
                    <a:cubicBezTo>
                      <a:pt x="52156" y="19643"/>
                      <a:pt x="49423" y="13045"/>
                      <a:pt x="44559" y="8181"/>
                    </a:cubicBezTo>
                    <a:cubicBezTo>
                      <a:pt x="39695" y="3317"/>
                      <a:pt x="33097" y="584"/>
                      <a:pt x="26218" y="584"/>
                    </a:cubicBezTo>
                    <a:cubicBezTo>
                      <a:pt x="19339" y="584"/>
                      <a:pt x="12741" y="3317"/>
                      <a:pt x="7877" y="8181"/>
                    </a:cubicBezTo>
                    <a:cubicBezTo>
                      <a:pt x="3013" y="13045"/>
                      <a:pt x="280" y="19643"/>
                      <a:pt x="280" y="26522"/>
                    </a:cubicBezTo>
                    <a:cubicBezTo>
                      <a:pt x="280" y="33401"/>
                      <a:pt x="3013" y="39999"/>
                      <a:pt x="7877" y="44863"/>
                    </a:cubicBezTo>
                    <a:cubicBezTo>
                      <a:pt x="12741" y="49727"/>
                      <a:pt x="19339" y="52460"/>
                      <a:pt x="26218" y="52460"/>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96" name="Freeform 95">
                <a:extLst>
                  <a:ext uri="{FF2B5EF4-FFF2-40B4-BE49-F238E27FC236}">
                    <a16:creationId xmlns:a16="http://schemas.microsoft.com/office/drawing/2014/main" id="{8054A32A-23F0-7C4D-91DC-8F97BE7725A2}"/>
                  </a:ext>
                </a:extLst>
              </p:cNvPr>
              <p:cNvSpPr/>
              <p:nvPr/>
            </p:nvSpPr>
            <p:spPr>
              <a:xfrm>
                <a:off x="4275424" y="6171354"/>
                <a:ext cx="51875" cy="51875"/>
              </a:xfrm>
              <a:custGeom>
                <a:avLst/>
                <a:gdLst>
                  <a:gd name="connsiteX0" fmla="*/ 26230 w 51875"/>
                  <a:gd name="connsiteY0" fmla="*/ 52460 h 51875"/>
                  <a:gd name="connsiteX1" fmla="*/ 44571 w 51875"/>
                  <a:gd name="connsiteY1" fmla="*/ 44863 h 51875"/>
                  <a:gd name="connsiteX2" fmla="*/ 52168 w 51875"/>
                  <a:gd name="connsiteY2" fmla="*/ 26522 h 51875"/>
                  <a:gd name="connsiteX3" fmla="*/ 44571 w 51875"/>
                  <a:gd name="connsiteY3" fmla="*/ 8181 h 51875"/>
                  <a:gd name="connsiteX4" fmla="*/ 26230 w 51875"/>
                  <a:gd name="connsiteY4" fmla="*/ 584 h 51875"/>
                  <a:gd name="connsiteX5" fmla="*/ 7890 w 51875"/>
                  <a:gd name="connsiteY5" fmla="*/ 8181 h 51875"/>
                  <a:gd name="connsiteX6" fmla="*/ 293 w 51875"/>
                  <a:gd name="connsiteY6" fmla="*/ 26522 h 51875"/>
                  <a:gd name="connsiteX7" fmla="*/ 7890 w 51875"/>
                  <a:gd name="connsiteY7" fmla="*/ 44863 h 51875"/>
                  <a:gd name="connsiteX8" fmla="*/ 26230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230" y="52460"/>
                    </a:moveTo>
                    <a:cubicBezTo>
                      <a:pt x="33109" y="52460"/>
                      <a:pt x="39707" y="49727"/>
                      <a:pt x="44571" y="44863"/>
                    </a:cubicBezTo>
                    <a:cubicBezTo>
                      <a:pt x="49435" y="39999"/>
                      <a:pt x="52168" y="33401"/>
                      <a:pt x="52168" y="26522"/>
                    </a:cubicBezTo>
                    <a:cubicBezTo>
                      <a:pt x="52168" y="19643"/>
                      <a:pt x="49435" y="13045"/>
                      <a:pt x="44571" y="8181"/>
                    </a:cubicBezTo>
                    <a:cubicBezTo>
                      <a:pt x="39707" y="3317"/>
                      <a:pt x="33109" y="584"/>
                      <a:pt x="26230" y="584"/>
                    </a:cubicBezTo>
                    <a:cubicBezTo>
                      <a:pt x="19352" y="584"/>
                      <a:pt x="12754" y="3317"/>
                      <a:pt x="7890" y="8181"/>
                    </a:cubicBezTo>
                    <a:cubicBezTo>
                      <a:pt x="3026" y="13045"/>
                      <a:pt x="293" y="19643"/>
                      <a:pt x="293" y="26522"/>
                    </a:cubicBezTo>
                    <a:cubicBezTo>
                      <a:pt x="293" y="33401"/>
                      <a:pt x="3026" y="39999"/>
                      <a:pt x="7890" y="44863"/>
                    </a:cubicBezTo>
                    <a:cubicBezTo>
                      <a:pt x="12754" y="49727"/>
                      <a:pt x="19352" y="52460"/>
                      <a:pt x="26230" y="52460"/>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97" name="Freeform 96">
                <a:extLst>
                  <a:ext uri="{FF2B5EF4-FFF2-40B4-BE49-F238E27FC236}">
                    <a16:creationId xmlns:a16="http://schemas.microsoft.com/office/drawing/2014/main" id="{07CAE053-CD70-544B-B06A-E1DB82F011E7}"/>
                  </a:ext>
                </a:extLst>
              </p:cNvPr>
              <p:cNvSpPr/>
              <p:nvPr/>
            </p:nvSpPr>
            <p:spPr>
              <a:xfrm>
                <a:off x="4382633" y="6171354"/>
                <a:ext cx="51875" cy="51875"/>
              </a:xfrm>
              <a:custGeom>
                <a:avLst/>
                <a:gdLst>
                  <a:gd name="connsiteX0" fmla="*/ 26243 w 51875"/>
                  <a:gd name="connsiteY0" fmla="*/ 52460 h 51875"/>
                  <a:gd name="connsiteX1" fmla="*/ 44584 w 51875"/>
                  <a:gd name="connsiteY1" fmla="*/ 44863 h 51875"/>
                  <a:gd name="connsiteX2" fmla="*/ 52181 w 51875"/>
                  <a:gd name="connsiteY2" fmla="*/ 26522 h 51875"/>
                  <a:gd name="connsiteX3" fmla="*/ 44584 w 51875"/>
                  <a:gd name="connsiteY3" fmla="*/ 8181 h 51875"/>
                  <a:gd name="connsiteX4" fmla="*/ 26243 w 51875"/>
                  <a:gd name="connsiteY4" fmla="*/ 584 h 51875"/>
                  <a:gd name="connsiteX5" fmla="*/ 7902 w 51875"/>
                  <a:gd name="connsiteY5" fmla="*/ 8181 h 51875"/>
                  <a:gd name="connsiteX6" fmla="*/ 305 w 51875"/>
                  <a:gd name="connsiteY6" fmla="*/ 26522 h 51875"/>
                  <a:gd name="connsiteX7" fmla="*/ 7902 w 51875"/>
                  <a:gd name="connsiteY7" fmla="*/ 44863 h 51875"/>
                  <a:gd name="connsiteX8" fmla="*/ 26243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243" y="52460"/>
                    </a:moveTo>
                    <a:cubicBezTo>
                      <a:pt x="33122" y="52460"/>
                      <a:pt x="39720" y="49727"/>
                      <a:pt x="44584" y="44863"/>
                    </a:cubicBezTo>
                    <a:cubicBezTo>
                      <a:pt x="49448" y="39999"/>
                      <a:pt x="52181" y="33401"/>
                      <a:pt x="52181" y="26522"/>
                    </a:cubicBezTo>
                    <a:cubicBezTo>
                      <a:pt x="52181" y="19643"/>
                      <a:pt x="49448" y="13045"/>
                      <a:pt x="44584" y="8181"/>
                    </a:cubicBezTo>
                    <a:cubicBezTo>
                      <a:pt x="39720" y="3317"/>
                      <a:pt x="33122" y="584"/>
                      <a:pt x="26243" y="584"/>
                    </a:cubicBezTo>
                    <a:cubicBezTo>
                      <a:pt x="19364" y="584"/>
                      <a:pt x="12766" y="3317"/>
                      <a:pt x="7902" y="8181"/>
                    </a:cubicBezTo>
                    <a:cubicBezTo>
                      <a:pt x="3038" y="13045"/>
                      <a:pt x="305" y="19643"/>
                      <a:pt x="305" y="26522"/>
                    </a:cubicBezTo>
                    <a:cubicBezTo>
                      <a:pt x="305" y="33401"/>
                      <a:pt x="3038" y="39999"/>
                      <a:pt x="7902" y="44863"/>
                    </a:cubicBezTo>
                    <a:cubicBezTo>
                      <a:pt x="12766" y="49727"/>
                      <a:pt x="19364" y="52460"/>
                      <a:pt x="26243" y="52460"/>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98" name="Freeform 97">
                <a:extLst>
                  <a:ext uri="{FF2B5EF4-FFF2-40B4-BE49-F238E27FC236}">
                    <a16:creationId xmlns:a16="http://schemas.microsoft.com/office/drawing/2014/main" id="{1D125C2F-8016-8F49-9CFA-4F3ECE9913AB}"/>
                  </a:ext>
                </a:extLst>
              </p:cNvPr>
              <p:cNvSpPr/>
              <p:nvPr/>
            </p:nvSpPr>
            <p:spPr>
              <a:xfrm>
                <a:off x="4489842" y="6164645"/>
                <a:ext cx="51875" cy="51875"/>
              </a:xfrm>
              <a:custGeom>
                <a:avLst/>
                <a:gdLst>
                  <a:gd name="connsiteX0" fmla="*/ 26255 w 51875"/>
                  <a:gd name="connsiteY0" fmla="*/ 52459 h 51875"/>
                  <a:gd name="connsiteX1" fmla="*/ 44596 w 51875"/>
                  <a:gd name="connsiteY1" fmla="*/ 44862 h 51875"/>
                  <a:gd name="connsiteX2" fmla="*/ 52193 w 51875"/>
                  <a:gd name="connsiteY2" fmla="*/ 26521 h 51875"/>
                  <a:gd name="connsiteX3" fmla="*/ 44596 w 51875"/>
                  <a:gd name="connsiteY3" fmla="*/ 8180 h 51875"/>
                  <a:gd name="connsiteX4" fmla="*/ 26255 w 51875"/>
                  <a:gd name="connsiteY4" fmla="*/ 583 h 51875"/>
                  <a:gd name="connsiteX5" fmla="*/ 7915 w 51875"/>
                  <a:gd name="connsiteY5" fmla="*/ 8180 h 51875"/>
                  <a:gd name="connsiteX6" fmla="*/ 318 w 51875"/>
                  <a:gd name="connsiteY6" fmla="*/ 26521 h 51875"/>
                  <a:gd name="connsiteX7" fmla="*/ 7915 w 51875"/>
                  <a:gd name="connsiteY7" fmla="*/ 44862 h 51875"/>
                  <a:gd name="connsiteX8" fmla="*/ 26255 w 51875"/>
                  <a:gd name="connsiteY8" fmla="*/ 52459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255" y="52459"/>
                    </a:moveTo>
                    <a:cubicBezTo>
                      <a:pt x="33134" y="52459"/>
                      <a:pt x="39732" y="49726"/>
                      <a:pt x="44596" y="44862"/>
                    </a:cubicBezTo>
                    <a:cubicBezTo>
                      <a:pt x="49460" y="39998"/>
                      <a:pt x="52193" y="33400"/>
                      <a:pt x="52193" y="26521"/>
                    </a:cubicBezTo>
                    <a:cubicBezTo>
                      <a:pt x="52193" y="19642"/>
                      <a:pt x="49460" y="13044"/>
                      <a:pt x="44596" y="8180"/>
                    </a:cubicBezTo>
                    <a:cubicBezTo>
                      <a:pt x="39732" y="3316"/>
                      <a:pt x="33134" y="583"/>
                      <a:pt x="26255" y="583"/>
                    </a:cubicBezTo>
                    <a:cubicBezTo>
                      <a:pt x="19377" y="583"/>
                      <a:pt x="12779" y="3316"/>
                      <a:pt x="7915" y="8180"/>
                    </a:cubicBezTo>
                    <a:cubicBezTo>
                      <a:pt x="3051" y="13044"/>
                      <a:pt x="318" y="19642"/>
                      <a:pt x="318" y="26521"/>
                    </a:cubicBezTo>
                    <a:cubicBezTo>
                      <a:pt x="318" y="33400"/>
                      <a:pt x="3051" y="39998"/>
                      <a:pt x="7915" y="44862"/>
                    </a:cubicBezTo>
                    <a:cubicBezTo>
                      <a:pt x="12779" y="49726"/>
                      <a:pt x="19377" y="52459"/>
                      <a:pt x="26255" y="52459"/>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99" name="Freeform 98">
                <a:extLst>
                  <a:ext uri="{FF2B5EF4-FFF2-40B4-BE49-F238E27FC236}">
                    <a16:creationId xmlns:a16="http://schemas.microsoft.com/office/drawing/2014/main" id="{569DC954-4323-8647-94C0-51626B32F5CE}"/>
                  </a:ext>
                </a:extLst>
              </p:cNvPr>
              <p:cNvSpPr/>
              <p:nvPr/>
            </p:nvSpPr>
            <p:spPr>
              <a:xfrm>
                <a:off x="4597051" y="5148113"/>
                <a:ext cx="51875" cy="51875"/>
              </a:xfrm>
              <a:custGeom>
                <a:avLst/>
                <a:gdLst>
                  <a:gd name="connsiteX0" fmla="*/ 26268 w 51875"/>
                  <a:gd name="connsiteY0" fmla="*/ 52342 h 51875"/>
                  <a:gd name="connsiteX1" fmla="*/ 44608 w 51875"/>
                  <a:gd name="connsiteY1" fmla="*/ 44745 h 51875"/>
                  <a:gd name="connsiteX2" fmla="*/ 52205 w 51875"/>
                  <a:gd name="connsiteY2" fmla="*/ 26404 h 51875"/>
                  <a:gd name="connsiteX3" fmla="*/ 44608 w 51875"/>
                  <a:gd name="connsiteY3" fmla="*/ 8063 h 51875"/>
                  <a:gd name="connsiteX4" fmla="*/ 26268 w 51875"/>
                  <a:gd name="connsiteY4" fmla="*/ 466 h 51875"/>
                  <a:gd name="connsiteX5" fmla="*/ 7927 w 51875"/>
                  <a:gd name="connsiteY5" fmla="*/ 8063 h 51875"/>
                  <a:gd name="connsiteX6" fmla="*/ 330 w 51875"/>
                  <a:gd name="connsiteY6" fmla="*/ 26404 h 51875"/>
                  <a:gd name="connsiteX7" fmla="*/ 7927 w 51875"/>
                  <a:gd name="connsiteY7" fmla="*/ 44745 h 51875"/>
                  <a:gd name="connsiteX8" fmla="*/ 26268 w 51875"/>
                  <a:gd name="connsiteY8" fmla="*/ 52342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268" y="52342"/>
                    </a:moveTo>
                    <a:cubicBezTo>
                      <a:pt x="33146" y="52342"/>
                      <a:pt x="39744" y="49609"/>
                      <a:pt x="44608" y="44745"/>
                    </a:cubicBezTo>
                    <a:cubicBezTo>
                      <a:pt x="49472" y="39881"/>
                      <a:pt x="52205" y="33283"/>
                      <a:pt x="52205" y="26404"/>
                    </a:cubicBezTo>
                    <a:cubicBezTo>
                      <a:pt x="52205" y="19525"/>
                      <a:pt x="49472" y="12927"/>
                      <a:pt x="44608" y="8063"/>
                    </a:cubicBezTo>
                    <a:cubicBezTo>
                      <a:pt x="39744" y="3199"/>
                      <a:pt x="33146" y="466"/>
                      <a:pt x="26268" y="466"/>
                    </a:cubicBezTo>
                    <a:cubicBezTo>
                      <a:pt x="19389" y="466"/>
                      <a:pt x="12791" y="3199"/>
                      <a:pt x="7927" y="8063"/>
                    </a:cubicBezTo>
                    <a:cubicBezTo>
                      <a:pt x="3063" y="12927"/>
                      <a:pt x="330" y="19525"/>
                      <a:pt x="330" y="26404"/>
                    </a:cubicBezTo>
                    <a:cubicBezTo>
                      <a:pt x="330" y="33283"/>
                      <a:pt x="3063" y="39881"/>
                      <a:pt x="7927" y="44745"/>
                    </a:cubicBezTo>
                    <a:cubicBezTo>
                      <a:pt x="12791" y="49609"/>
                      <a:pt x="19389" y="52342"/>
                      <a:pt x="26268" y="52342"/>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00" name="Freeform 99">
                <a:extLst>
                  <a:ext uri="{FF2B5EF4-FFF2-40B4-BE49-F238E27FC236}">
                    <a16:creationId xmlns:a16="http://schemas.microsoft.com/office/drawing/2014/main" id="{C1A15D3C-24BA-834B-8103-1209532B4C44}"/>
                  </a:ext>
                </a:extLst>
              </p:cNvPr>
              <p:cNvSpPr/>
              <p:nvPr/>
            </p:nvSpPr>
            <p:spPr>
              <a:xfrm>
                <a:off x="4704260" y="4405520"/>
                <a:ext cx="51875" cy="51875"/>
              </a:xfrm>
              <a:custGeom>
                <a:avLst/>
                <a:gdLst>
                  <a:gd name="connsiteX0" fmla="*/ 26280 w 51875"/>
                  <a:gd name="connsiteY0" fmla="*/ 52256 h 51875"/>
                  <a:gd name="connsiteX1" fmla="*/ 44621 w 51875"/>
                  <a:gd name="connsiteY1" fmla="*/ 44659 h 51875"/>
                  <a:gd name="connsiteX2" fmla="*/ 52218 w 51875"/>
                  <a:gd name="connsiteY2" fmla="*/ 26318 h 51875"/>
                  <a:gd name="connsiteX3" fmla="*/ 44621 w 51875"/>
                  <a:gd name="connsiteY3" fmla="*/ 7977 h 51875"/>
                  <a:gd name="connsiteX4" fmla="*/ 26280 w 51875"/>
                  <a:gd name="connsiteY4" fmla="*/ 380 h 51875"/>
                  <a:gd name="connsiteX5" fmla="*/ 7939 w 51875"/>
                  <a:gd name="connsiteY5" fmla="*/ 7977 h 51875"/>
                  <a:gd name="connsiteX6" fmla="*/ 342 w 51875"/>
                  <a:gd name="connsiteY6" fmla="*/ 26318 h 51875"/>
                  <a:gd name="connsiteX7" fmla="*/ 7939 w 51875"/>
                  <a:gd name="connsiteY7" fmla="*/ 44659 h 51875"/>
                  <a:gd name="connsiteX8" fmla="*/ 26280 w 51875"/>
                  <a:gd name="connsiteY8" fmla="*/ 52256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280" y="52256"/>
                    </a:moveTo>
                    <a:cubicBezTo>
                      <a:pt x="33159" y="52256"/>
                      <a:pt x="39757" y="49523"/>
                      <a:pt x="44621" y="44659"/>
                    </a:cubicBezTo>
                    <a:cubicBezTo>
                      <a:pt x="49485" y="39795"/>
                      <a:pt x="52218" y="33197"/>
                      <a:pt x="52218" y="26318"/>
                    </a:cubicBezTo>
                    <a:cubicBezTo>
                      <a:pt x="52218" y="19439"/>
                      <a:pt x="49485" y="12841"/>
                      <a:pt x="44621" y="7977"/>
                    </a:cubicBezTo>
                    <a:cubicBezTo>
                      <a:pt x="39757" y="3113"/>
                      <a:pt x="33159" y="380"/>
                      <a:pt x="26280" y="380"/>
                    </a:cubicBezTo>
                    <a:cubicBezTo>
                      <a:pt x="19401" y="380"/>
                      <a:pt x="12803" y="3113"/>
                      <a:pt x="7939" y="7977"/>
                    </a:cubicBezTo>
                    <a:cubicBezTo>
                      <a:pt x="3075" y="12841"/>
                      <a:pt x="342" y="19439"/>
                      <a:pt x="342" y="26318"/>
                    </a:cubicBezTo>
                    <a:cubicBezTo>
                      <a:pt x="342" y="33197"/>
                      <a:pt x="3075" y="39795"/>
                      <a:pt x="7939" y="44659"/>
                    </a:cubicBezTo>
                    <a:cubicBezTo>
                      <a:pt x="12803" y="49523"/>
                      <a:pt x="19401" y="52256"/>
                      <a:pt x="26280" y="52256"/>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01" name="Freeform 100">
                <a:extLst>
                  <a:ext uri="{FF2B5EF4-FFF2-40B4-BE49-F238E27FC236}">
                    <a16:creationId xmlns:a16="http://schemas.microsoft.com/office/drawing/2014/main" id="{4E1BC425-3017-9543-AAAA-2C7ACE382E2E}"/>
                  </a:ext>
                </a:extLst>
              </p:cNvPr>
              <p:cNvSpPr/>
              <p:nvPr/>
            </p:nvSpPr>
            <p:spPr>
              <a:xfrm>
                <a:off x="4811469" y="2949280"/>
                <a:ext cx="51875" cy="51875"/>
              </a:xfrm>
              <a:custGeom>
                <a:avLst/>
                <a:gdLst>
                  <a:gd name="connsiteX0" fmla="*/ 26292 w 51875"/>
                  <a:gd name="connsiteY0" fmla="*/ 52087 h 51875"/>
                  <a:gd name="connsiteX1" fmla="*/ 44633 w 51875"/>
                  <a:gd name="connsiteY1" fmla="*/ 44490 h 51875"/>
                  <a:gd name="connsiteX2" fmla="*/ 52230 w 51875"/>
                  <a:gd name="connsiteY2" fmla="*/ 26149 h 51875"/>
                  <a:gd name="connsiteX3" fmla="*/ 44633 w 51875"/>
                  <a:gd name="connsiteY3" fmla="*/ 7809 h 51875"/>
                  <a:gd name="connsiteX4" fmla="*/ 26292 w 51875"/>
                  <a:gd name="connsiteY4" fmla="*/ 212 h 51875"/>
                  <a:gd name="connsiteX5" fmla="*/ 7952 w 51875"/>
                  <a:gd name="connsiteY5" fmla="*/ 7809 h 51875"/>
                  <a:gd name="connsiteX6" fmla="*/ 355 w 51875"/>
                  <a:gd name="connsiteY6" fmla="*/ 26149 h 51875"/>
                  <a:gd name="connsiteX7" fmla="*/ 7952 w 51875"/>
                  <a:gd name="connsiteY7" fmla="*/ 44490 h 51875"/>
                  <a:gd name="connsiteX8" fmla="*/ 26292 w 51875"/>
                  <a:gd name="connsiteY8" fmla="*/ 52087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292" y="52087"/>
                    </a:moveTo>
                    <a:cubicBezTo>
                      <a:pt x="33171" y="52087"/>
                      <a:pt x="39769" y="49354"/>
                      <a:pt x="44633" y="44490"/>
                    </a:cubicBezTo>
                    <a:cubicBezTo>
                      <a:pt x="49497" y="39626"/>
                      <a:pt x="52230" y="33028"/>
                      <a:pt x="52230" y="26149"/>
                    </a:cubicBezTo>
                    <a:cubicBezTo>
                      <a:pt x="52230" y="19271"/>
                      <a:pt x="49497" y="12673"/>
                      <a:pt x="44633" y="7809"/>
                    </a:cubicBezTo>
                    <a:cubicBezTo>
                      <a:pt x="39769" y="2945"/>
                      <a:pt x="33171" y="212"/>
                      <a:pt x="26292" y="212"/>
                    </a:cubicBezTo>
                    <a:cubicBezTo>
                      <a:pt x="19414" y="212"/>
                      <a:pt x="12816" y="2945"/>
                      <a:pt x="7952" y="7809"/>
                    </a:cubicBezTo>
                    <a:cubicBezTo>
                      <a:pt x="3088" y="12673"/>
                      <a:pt x="355" y="19271"/>
                      <a:pt x="355" y="26149"/>
                    </a:cubicBezTo>
                    <a:cubicBezTo>
                      <a:pt x="355" y="33028"/>
                      <a:pt x="3088" y="39626"/>
                      <a:pt x="7952" y="44490"/>
                    </a:cubicBezTo>
                    <a:cubicBezTo>
                      <a:pt x="12816" y="49354"/>
                      <a:pt x="19414" y="52087"/>
                      <a:pt x="26292" y="52087"/>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02" name="Freeform 101">
                <a:extLst>
                  <a:ext uri="{FF2B5EF4-FFF2-40B4-BE49-F238E27FC236}">
                    <a16:creationId xmlns:a16="http://schemas.microsoft.com/office/drawing/2014/main" id="{B049B080-591E-5244-BC34-C8F6C6D7AE1D}"/>
                  </a:ext>
                </a:extLst>
              </p:cNvPr>
              <p:cNvSpPr/>
              <p:nvPr/>
            </p:nvSpPr>
            <p:spPr>
              <a:xfrm>
                <a:off x="4918678" y="2955254"/>
                <a:ext cx="51875" cy="51875"/>
              </a:xfrm>
              <a:custGeom>
                <a:avLst/>
                <a:gdLst>
                  <a:gd name="connsiteX0" fmla="*/ 26305 w 51875"/>
                  <a:gd name="connsiteY0" fmla="*/ 52088 h 51875"/>
                  <a:gd name="connsiteX1" fmla="*/ 44646 w 51875"/>
                  <a:gd name="connsiteY1" fmla="*/ 44491 h 51875"/>
                  <a:gd name="connsiteX2" fmla="*/ 52243 w 51875"/>
                  <a:gd name="connsiteY2" fmla="*/ 26150 h 51875"/>
                  <a:gd name="connsiteX3" fmla="*/ 44646 w 51875"/>
                  <a:gd name="connsiteY3" fmla="*/ 7809 h 51875"/>
                  <a:gd name="connsiteX4" fmla="*/ 26305 w 51875"/>
                  <a:gd name="connsiteY4" fmla="*/ 212 h 51875"/>
                  <a:gd name="connsiteX5" fmla="*/ 7964 w 51875"/>
                  <a:gd name="connsiteY5" fmla="*/ 7809 h 51875"/>
                  <a:gd name="connsiteX6" fmla="*/ 367 w 51875"/>
                  <a:gd name="connsiteY6" fmla="*/ 26150 h 51875"/>
                  <a:gd name="connsiteX7" fmla="*/ 7964 w 51875"/>
                  <a:gd name="connsiteY7" fmla="*/ 44491 h 51875"/>
                  <a:gd name="connsiteX8" fmla="*/ 26305 w 51875"/>
                  <a:gd name="connsiteY8" fmla="*/ 52088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305" y="52088"/>
                    </a:moveTo>
                    <a:cubicBezTo>
                      <a:pt x="33184" y="52088"/>
                      <a:pt x="39782" y="49355"/>
                      <a:pt x="44646" y="44491"/>
                    </a:cubicBezTo>
                    <a:cubicBezTo>
                      <a:pt x="49510" y="39627"/>
                      <a:pt x="52243" y="33029"/>
                      <a:pt x="52243" y="26150"/>
                    </a:cubicBezTo>
                    <a:cubicBezTo>
                      <a:pt x="52243" y="19271"/>
                      <a:pt x="49510" y="12673"/>
                      <a:pt x="44646" y="7809"/>
                    </a:cubicBezTo>
                    <a:cubicBezTo>
                      <a:pt x="39782" y="2945"/>
                      <a:pt x="33184" y="212"/>
                      <a:pt x="26305" y="212"/>
                    </a:cubicBezTo>
                    <a:cubicBezTo>
                      <a:pt x="19426" y="212"/>
                      <a:pt x="12828" y="2945"/>
                      <a:pt x="7964" y="7809"/>
                    </a:cubicBezTo>
                    <a:cubicBezTo>
                      <a:pt x="3100" y="12673"/>
                      <a:pt x="367" y="19271"/>
                      <a:pt x="367" y="26150"/>
                    </a:cubicBezTo>
                    <a:cubicBezTo>
                      <a:pt x="367" y="33029"/>
                      <a:pt x="3100" y="39627"/>
                      <a:pt x="7964" y="44491"/>
                    </a:cubicBezTo>
                    <a:cubicBezTo>
                      <a:pt x="12828" y="49355"/>
                      <a:pt x="19426" y="52088"/>
                      <a:pt x="26305" y="52088"/>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03" name="Freeform 102">
                <a:extLst>
                  <a:ext uri="{FF2B5EF4-FFF2-40B4-BE49-F238E27FC236}">
                    <a16:creationId xmlns:a16="http://schemas.microsoft.com/office/drawing/2014/main" id="{66718FB5-D79B-0041-AB6C-A422BF4CE8F0}"/>
                  </a:ext>
                </a:extLst>
              </p:cNvPr>
              <p:cNvSpPr/>
              <p:nvPr/>
            </p:nvSpPr>
            <p:spPr>
              <a:xfrm>
                <a:off x="5025887" y="4135031"/>
                <a:ext cx="51875" cy="51875"/>
              </a:xfrm>
              <a:custGeom>
                <a:avLst/>
                <a:gdLst>
                  <a:gd name="connsiteX0" fmla="*/ 26317 w 51875"/>
                  <a:gd name="connsiteY0" fmla="*/ 52224 h 51875"/>
                  <a:gd name="connsiteX1" fmla="*/ 44658 w 51875"/>
                  <a:gd name="connsiteY1" fmla="*/ 44627 h 51875"/>
                  <a:gd name="connsiteX2" fmla="*/ 52255 w 51875"/>
                  <a:gd name="connsiteY2" fmla="*/ 26287 h 51875"/>
                  <a:gd name="connsiteX3" fmla="*/ 44658 w 51875"/>
                  <a:gd name="connsiteY3" fmla="*/ 7946 h 51875"/>
                  <a:gd name="connsiteX4" fmla="*/ 26317 w 51875"/>
                  <a:gd name="connsiteY4" fmla="*/ 349 h 51875"/>
                  <a:gd name="connsiteX5" fmla="*/ 7977 w 51875"/>
                  <a:gd name="connsiteY5" fmla="*/ 7946 h 51875"/>
                  <a:gd name="connsiteX6" fmla="*/ 380 w 51875"/>
                  <a:gd name="connsiteY6" fmla="*/ 26287 h 51875"/>
                  <a:gd name="connsiteX7" fmla="*/ 7977 w 51875"/>
                  <a:gd name="connsiteY7" fmla="*/ 44627 h 51875"/>
                  <a:gd name="connsiteX8" fmla="*/ 26317 w 51875"/>
                  <a:gd name="connsiteY8" fmla="*/ 52224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317" y="52224"/>
                    </a:moveTo>
                    <a:cubicBezTo>
                      <a:pt x="33196" y="52224"/>
                      <a:pt x="39794" y="49491"/>
                      <a:pt x="44658" y="44627"/>
                    </a:cubicBezTo>
                    <a:cubicBezTo>
                      <a:pt x="49522" y="39763"/>
                      <a:pt x="52255" y="33165"/>
                      <a:pt x="52255" y="26287"/>
                    </a:cubicBezTo>
                    <a:cubicBezTo>
                      <a:pt x="52255" y="19408"/>
                      <a:pt x="49522" y="12810"/>
                      <a:pt x="44658" y="7946"/>
                    </a:cubicBezTo>
                    <a:cubicBezTo>
                      <a:pt x="39794" y="3082"/>
                      <a:pt x="33196" y="349"/>
                      <a:pt x="26317" y="349"/>
                    </a:cubicBezTo>
                    <a:cubicBezTo>
                      <a:pt x="19439" y="349"/>
                      <a:pt x="12841" y="3082"/>
                      <a:pt x="7977" y="7946"/>
                    </a:cubicBezTo>
                    <a:cubicBezTo>
                      <a:pt x="3113" y="12810"/>
                      <a:pt x="380" y="19408"/>
                      <a:pt x="380" y="26287"/>
                    </a:cubicBezTo>
                    <a:cubicBezTo>
                      <a:pt x="380" y="33165"/>
                      <a:pt x="3113" y="39763"/>
                      <a:pt x="7977" y="44627"/>
                    </a:cubicBezTo>
                    <a:cubicBezTo>
                      <a:pt x="12841" y="49491"/>
                      <a:pt x="19439" y="52224"/>
                      <a:pt x="26317" y="52224"/>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04" name="Freeform 103">
                <a:extLst>
                  <a:ext uri="{FF2B5EF4-FFF2-40B4-BE49-F238E27FC236}">
                    <a16:creationId xmlns:a16="http://schemas.microsoft.com/office/drawing/2014/main" id="{E4FFC07E-1F4A-DE4F-AB8E-5BBF2466A1A8}"/>
                  </a:ext>
                </a:extLst>
              </p:cNvPr>
              <p:cNvSpPr/>
              <p:nvPr/>
            </p:nvSpPr>
            <p:spPr>
              <a:xfrm>
                <a:off x="5133096" y="5071717"/>
                <a:ext cx="51875" cy="51875"/>
              </a:xfrm>
              <a:custGeom>
                <a:avLst/>
                <a:gdLst>
                  <a:gd name="connsiteX0" fmla="*/ 26330 w 51875"/>
                  <a:gd name="connsiteY0" fmla="*/ 52333 h 51875"/>
                  <a:gd name="connsiteX1" fmla="*/ 44670 w 51875"/>
                  <a:gd name="connsiteY1" fmla="*/ 44736 h 51875"/>
                  <a:gd name="connsiteX2" fmla="*/ 52267 w 51875"/>
                  <a:gd name="connsiteY2" fmla="*/ 26395 h 51875"/>
                  <a:gd name="connsiteX3" fmla="*/ 44670 w 51875"/>
                  <a:gd name="connsiteY3" fmla="*/ 8054 h 51875"/>
                  <a:gd name="connsiteX4" fmla="*/ 26330 w 51875"/>
                  <a:gd name="connsiteY4" fmla="*/ 457 h 51875"/>
                  <a:gd name="connsiteX5" fmla="*/ 7989 w 51875"/>
                  <a:gd name="connsiteY5" fmla="*/ 8054 h 51875"/>
                  <a:gd name="connsiteX6" fmla="*/ 392 w 51875"/>
                  <a:gd name="connsiteY6" fmla="*/ 26395 h 51875"/>
                  <a:gd name="connsiteX7" fmla="*/ 7989 w 51875"/>
                  <a:gd name="connsiteY7" fmla="*/ 44736 h 51875"/>
                  <a:gd name="connsiteX8" fmla="*/ 26330 w 51875"/>
                  <a:gd name="connsiteY8" fmla="*/ 52333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330" y="52333"/>
                    </a:moveTo>
                    <a:cubicBezTo>
                      <a:pt x="33208" y="52333"/>
                      <a:pt x="39806" y="49600"/>
                      <a:pt x="44670" y="44736"/>
                    </a:cubicBezTo>
                    <a:cubicBezTo>
                      <a:pt x="49534" y="39872"/>
                      <a:pt x="52267" y="33274"/>
                      <a:pt x="52267" y="26395"/>
                    </a:cubicBezTo>
                    <a:cubicBezTo>
                      <a:pt x="52267" y="19516"/>
                      <a:pt x="49534" y="12918"/>
                      <a:pt x="44670" y="8054"/>
                    </a:cubicBezTo>
                    <a:cubicBezTo>
                      <a:pt x="39806" y="3190"/>
                      <a:pt x="33208" y="457"/>
                      <a:pt x="26330" y="457"/>
                    </a:cubicBezTo>
                    <a:cubicBezTo>
                      <a:pt x="19451" y="457"/>
                      <a:pt x="12853" y="3190"/>
                      <a:pt x="7989" y="8054"/>
                    </a:cubicBezTo>
                    <a:cubicBezTo>
                      <a:pt x="3125" y="12918"/>
                      <a:pt x="392" y="19516"/>
                      <a:pt x="392" y="26395"/>
                    </a:cubicBezTo>
                    <a:cubicBezTo>
                      <a:pt x="392" y="33274"/>
                      <a:pt x="3125" y="39872"/>
                      <a:pt x="7989" y="44736"/>
                    </a:cubicBezTo>
                    <a:cubicBezTo>
                      <a:pt x="12853" y="49600"/>
                      <a:pt x="19451" y="52333"/>
                      <a:pt x="26330" y="52333"/>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05" name="Freeform 104">
                <a:extLst>
                  <a:ext uri="{FF2B5EF4-FFF2-40B4-BE49-F238E27FC236}">
                    <a16:creationId xmlns:a16="http://schemas.microsoft.com/office/drawing/2014/main" id="{3AAFB121-88F5-E849-A306-7F1FFB7E3F1C}"/>
                  </a:ext>
                </a:extLst>
              </p:cNvPr>
              <p:cNvSpPr/>
              <p:nvPr/>
            </p:nvSpPr>
            <p:spPr>
              <a:xfrm>
                <a:off x="5240305" y="5544695"/>
                <a:ext cx="51875" cy="51875"/>
              </a:xfrm>
              <a:custGeom>
                <a:avLst/>
                <a:gdLst>
                  <a:gd name="connsiteX0" fmla="*/ 26342 w 51875"/>
                  <a:gd name="connsiteY0" fmla="*/ 52387 h 51875"/>
                  <a:gd name="connsiteX1" fmla="*/ 44683 w 51875"/>
                  <a:gd name="connsiteY1" fmla="*/ 44790 h 51875"/>
                  <a:gd name="connsiteX2" fmla="*/ 52280 w 51875"/>
                  <a:gd name="connsiteY2" fmla="*/ 26450 h 51875"/>
                  <a:gd name="connsiteX3" fmla="*/ 44683 w 51875"/>
                  <a:gd name="connsiteY3" fmla="*/ 8109 h 51875"/>
                  <a:gd name="connsiteX4" fmla="*/ 26342 w 51875"/>
                  <a:gd name="connsiteY4" fmla="*/ 512 h 51875"/>
                  <a:gd name="connsiteX5" fmla="*/ 8001 w 51875"/>
                  <a:gd name="connsiteY5" fmla="*/ 8109 h 51875"/>
                  <a:gd name="connsiteX6" fmla="*/ 404 w 51875"/>
                  <a:gd name="connsiteY6" fmla="*/ 26450 h 51875"/>
                  <a:gd name="connsiteX7" fmla="*/ 8001 w 51875"/>
                  <a:gd name="connsiteY7" fmla="*/ 44790 h 51875"/>
                  <a:gd name="connsiteX8" fmla="*/ 26342 w 51875"/>
                  <a:gd name="connsiteY8" fmla="*/ 52387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342" y="52387"/>
                    </a:moveTo>
                    <a:cubicBezTo>
                      <a:pt x="33221" y="52387"/>
                      <a:pt x="39819" y="49655"/>
                      <a:pt x="44683" y="44790"/>
                    </a:cubicBezTo>
                    <a:cubicBezTo>
                      <a:pt x="49547" y="39926"/>
                      <a:pt x="52280" y="33328"/>
                      <a:pt x="52280" y="26450"/>
                    </a:cubicBezTo>
                    <a:cubicBezTo>
                      <a:pt x="52280" y="19571"/>
                      <a:pt x="49547" y="12973"/>
                      <a:pt x="44683" y="8109"/>
                    </a:cubicBezTo>
                    <a:cubicBezTo>
                      <a:pt x="39819" y="3245"/>
                      <a:pt x="33221" y="512"/>
                      <a:pt x="26342" y="512"/>
                    </a:cubicBezTo>
                    <a:cubicBezTo>
                      <a:pt x="19463" y="512"/>
                      <a:pt x="12865" y="3245"/>
                      <a:pt x="8001" y="8109"/>
                    </a:cubicBezTo>
                    <a:cubicBezTo>
                      <a:pt x="3137" y="12973"/>
                      <a:pt x="404" y="19571"/>
                      <a:pt x="404" y="26450"/>
                    </a:cubicBezTo>
                    <a:cubicBezTo>
                      <a:pt x="404" y="33328"/>
                      <a:pt x="3137" y="39926"/>
                      <a:pt x="8001" y="44790"/>
                    </a:cubicBezTo>
                    <a:cubicBezTo>
                      <a:pt x="12865" y="49655"/>
                      <a:pt x="19463" y="52387"/>
                      <a:pt x="26342" y="52387"/>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06" name="Freeform 105">
                <a:extLst>
                  <a:ext uri="{FF2B5EF4-FFF2-40B4-BE49-F238E27FC236}">
                    <a16:creationId xmlns:a16="http://schemas.microsoft.com/office/drawing/2014/main" id="{7D6A6A32-FA96-B04A-9BFF-EC35FDFD5420}"/>
                  </a:ext>
                </a:extLst>
              </p:cNvPr>
              <p:cNvSpPr/>
              <p:nvPr/>
            </p:nvSpPr>
            <p:spPr>
              <a:xfrm>
                <a:off x="5347514" y="5723182"/>
                <a:ext cx="51875" cy="51875"/>
              </a:xfrm>
              <a:custGeom>
                <a:avLst/>
                <a:gdLst>
                  <a:gd name="connsiteX0" fmla="*/ 26354 w 51875"/>
                  <a:gd name="connsiteY0" fmla="*/ 52408 h 51875"/>
                  <a:gd name="connsiteX1" fmla="*/ 44695 w 51875"/>
                  <a:gd name="connsiteY1" fmla="*/ 44811 h 51875"/>
                  <a:gd name="connsiteX2" fmla="*/ 52292 w 51875"/>
                  <a:gd name="connsiteY2" fmla="*/ 26470 h 51875"/>
                  <a:gd name="connsiteX3" fmla="*/ 44695 w 51875"/>
                  <a:gd name="connsiteY3" fmla="*/ 8129 h 51875"/>
                  <a:gd name="connsiteX4" fmla="*/ 26354 w 51875"/>
                  <a:gd name="connsiteY4" fmla="*/ 532 h 51875"/>
                  <a:gd name="connsiteX5" fmla="*/ 8014 w 51875"/>
                  <a:gd name="connsiteY5" fmla="*/ 8129 h 51875"/>
                  <a:gd name="connsiteX6" fmla="*/ 417 w 51875"/>
                  <a:gd name="connsiteY6" fmla="*/ 26470 h 51875"/>
                  <a:gd name="connsiteX7" fmla="*/ 8014 w 51875"/>
                  <a:gd name="connsiteY7" fmla="*/ 44811 h 51875"/>
                  <a:gd name="connsiteX8" fmla="*/ 26354 w 51875"/>
                  <a:gd name="connsiteY8" fmla="*/ 52408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354" y="52408"/>
                    </a:moveTo>
                    <a:cubicBezTo>
                      <a:pt x="33233" y="52408"/>
                      <a:pt x="39831" y="49675"/>
                      <a:pt x="44695" y="44811"/>
                    </a:cubicBezTo>
                    <a:cubicBezTo>
                      <a:pt x="49559" y="39947"/>
                      <a:pt x="52292" y="33349"/>
                      <a:pt x="52292" y="26470"/>
                    </a:cubicBezTo>
                    <a:cubicBezTo>
                      <a:pt x="52292" y="19591"/>
                      <a:pt x="49559" y="12993"/>
                      <a:pt x="44695" y="8129"/>
                    </a:cubicBezTo>
                    <a:cubicBezTo>
                      <a:pt x="39831" y="3265"/>
                      <a:pt x="33233" y="532"/>
                      <a:pt x="26354" y="532"/>
                    </a:cubicBezTo>
                    <a:cubicBezTo>
                      <a:pt x="19476" y="532"/>
                      <a:pt x="12878" y="3265"/>
                      <a:pt x="8014" y="8129"/>
                    </a:cubicBezTo>
                    <a:cubicBezTo>
                      <a:pt x="3150" y="12993"/>
                      <a:pt x="417" y="19591"/>
                      <a:pt x="417" y="26470"/>
                    </a:cubicBezTo>
                    <a:cubicBezTo>
                      <a:pt x="417" y="33349"/>
                      <a:pt x="3150" y="39947"/>
                      <a:pt x="8014" y="44811"/>
                    </a:cubicBezTo>
                    <a:cubicBezTo>
                      <a:pt x="12878" y="49675"/>
                      <a:pt x="19476" y="52408"/>
                      <a:pt x="26354" y="52408"/>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07" name="Freeform 106">
                <a:extLst>
                  <a:ext uri="{FF2B5EF4-FFF2-40B4-BE49-F238E27FC236}">
                    <a16:creationId xmlns:a16="http://schemas.microsoft.com/office/drawing/2014/main" id="{22E59975-14DA-C64B-AC78-06F4FDAE6BDC}"/>
                  </a:ext>
                </a:extLst>
              </p:cNvPr>
              <p:cNvSpPr/>
              <p:nvPr/>
            </p:nvSpPr>
            <p:spPr>
              <a:xfrm>
                <a:off x="5454723" y="5855785"/>
                <a:ext cx="51875" cy="51875"/>
              </a:xfrm>
              <a:custGeom>
                <a:avLst/>
                <a:gdLst>
                  <a:gd name="connsiteX0" fmla="*/ 26367 w 51875"/>
                  <a:gd name="connsiteY0" fmla="*/ 52423 h 51875"/>
                  <a:gd name="connsiteX1" fmla="*/ 44708 w 51875"/>
                  <a:gd name="connsiteY1" fmla="*/ 44826 h 51875"/>
                  <a:gd name="connsiteX2" fmla="*/ 52305 w 51875"/>
                  <a:gd name="connsiteY2" fmla="*/ 26486 h 51875"/>
                  <a:gd name="connsiteX3" fmla="*/ 44708 w 51875"/>
                  <a:gd name="connsiteY3" fmla="*/ 8145 h 51875"/>
                  <a:gd name="connsiteX4" fmla="*/ 26367 w 51875"/>
                  <a:gd name="connsiteY4" fmla="*/ 548 h 51875"/>
                  <a:gd name="connsiteX5" fmla="*/ 8026 w 51875"/>
                  <a:gd name="connsiteY5" fmla="*/ 8145 h 51875"/>
                  <a:gd name="connsiteX6" fmla="*/ 429 w 51875"/>
                  <a:gd name="connsiteY6" fmla="*/ 26486 h 51875"/>
                  <a:gd name="connsiteX7" fmla="*/ 8026 w 51875"/>
                  <a:gd name="connsiteY7" fmla="*/ 44826 h 51875"/>
                  <a:gd name="connsiteX8" fmla="*/ 26367 w 51875"/>
                  <a:gd name="connsiteY8" fmla="*/ 52423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367" y="52423"/>
                    </a:moveTo>
                    <a:cubicBezTo>
                      <a:pt x="33246" y="52423"/>
                      <a:pt x="39844" y="49690"/>
                      <a:pt x="44708" y="44826"/>
                    </a:cubicBezTo>
                    <a:cubicBezTo>
                      <a:pt x="49572" y="39962"/>
                      <a:pt x="52305" y="33364"/>
                      <a:pt x="52305" y="26486"/>
                    </a:cubicBezTo>
                    <a:cubicBezTo>
                      <a:pt x="52305" y="19607"/>
                      <a:pt x="49572" y="13009"/>
                      <a:pt x="44708" y="8145"/>
                    </a:cubicBezTo>
                    <a:cubicBezTo>
                      <a:pt x="39844" y="3281"/>
                      <a:pt x="33246" y="548"/>
                      <a:pt x="26367" y="548"/>
                    </a:cubicBezTo>
                    <a:cubicBezTo>
                      <a:pt x="19488" y="548"/>
                      <a:pt x="12890" y="3281"/>
                      <a:pt x="8026" y="8145"/>
                    </a:cubicBezTo>
                    <a:cubicBezTo>
                      <a:pt x="3162" y="13009"/>
                      <a:pt x="429" y="19607"/>
                      <a:pt x="429" y="26486"/>
                    </a:cubicBezTo>
                    <a:cubicBezTo>
                      <a:pt x="429" y="33364"/>
                      <a:pt x="3162" y="39962"/>
                      <a:pt x="8026" y="44826"/>
                    </a:cubicBezTo>
                    <a:cubicBezTo>
                      <a:pt x="12890" y="49690"/>
                      <a:pt x="19488" y="52423"/>
                      <a:pt x="26367" y="52423"/>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08" name="Freeform 107">
                <a:extLst>
                  <a:ext uri="{FF2B5EF4-FFF2-40B4-BE49-F238E27FC236}">
                    <a16:creationId xmlns:a16="http://schemas.microsoft.com/office/drawing/2014/main" id="{0FFDEF95-634E-4C40-AFBB-F975E5725019}"/>
                  </a:ext>
                </a:extLst>
              </p:cNvPr>
              <p:cNvSpPr/>
              <p:nvPr/>
            </p:nvSpPr>
            <p:spPr>
              <a:xfrm>
                <a:off x="5561932" y="5916221"/>
                <a:ext cx="51875" cy="51875"/>
              </a:xfrm>
              <a:custGeom>
                <a:avLst/>
                <a:gdLst>
                  <a:gd name="connsiteX0" fmla="*/ 26379 w 51875"/>
                  <a:gd name="connsiteY0" fmla="*/ 52430 h 51875"/>
                  <a:gd name="connsiteX1" fmla="*/ 44720 w 51875"/>
                  <a:gd name="connsiteY1" fmla="*/ 44833 h 51875"/>
                  <a:gd name="connsiteX2" fmla="*/ 52317 w 51875"/>
                  <a:gd name="connsiteY2" fmla="*/ 26493 h 51875"/>
                  <a:gd name="connsiteX3" fmla="*/ 44720 w 51875"/>
                  <a:gd name="connsiteY3" fmla="*/ 8152 h 51875"/>
                  <a:gd name="connsiteX4" fmla="*/ 26379 w 51875"/>
                  <a:gd name="connsiteY4" fmla="*/ 555 h 51875"/>
                  <a:gd name="connsiteX5" fmla="*/ 8039 w 51875"/>
                  <a:gd name="connsiteY5" fmla="*/ 8152 h 51875"/>
                  <a:gd name="connsiteX6" fmla="*/ 442 w 51875"/>
                  <a:gd name="connsiteY6" fmla="*/ 26493 h 51875"/>
                  <a:gd name="connsiteX7" fmla="*/ 8039 w 51875"/>
                  <a:gd name="connsiteY7" fmla="*/ 44833 h 51875"/>
                  <a:gd name="connsiteX8" fmla="*/ 26379 w 51875"/>
                  <a:gd name="connsiteY8" fmla="*/ 5243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379" y="52430"/>
                    </a:moveTo>
                    <a:cubicBezTo>
                      <a:pt x="33258" y="52430"/>
                      <a:pt x="39856" y="49697"/>
                      <a:pt x="44720" y="44833"/>
                    </a:cubicBezTo>
                    <a:cubicBezTo>
                      <a:pt x="49584" y="39969"/>
                      <a:pt x="52317" y="33371"/>
                      <a:pt x="52317" y="26493"/>
                    </a:cubicBezTo>
                    <a:cubicBezTo>
                      <a:pt x="52317" y="19614"/>
                      <a:pt x="49584" y="13016"/>
                      <a:pt x="44720" y="8152"/>
                    </a:cubicBezTo>
                    <a:cubicBezTo>
                      <a:pt x="39856" y="3288"/>
                      <a:pt x="33258" y="555"/>
                      <a:pt x="26379" y="555"/>
                    </a:cubicBezTo>
                    <a:cubicBezTo>
                      <a:pt x="19501" y="555"/>
                      <a:pt x="12903" y="3288"/>
                      <a:pt x="8039" y="8152"/>
                    </a:cubicBezTo>
                    <a:cubicBezTo>
                      <a:pt x="3175" y="13016"/>
                      <a:pt x="442" y="19614"/>
                      <a:pt x="442" y="26493"/>
                    </a:cubicBezTo>
                    <a:cubicBezTo>
                      <a:pt x="442" y="33371"/>
                      <a:pt x="3175" y="39969"/>
                      <a:pt x="8039" y="44833"/>
                    </a:cubicBezTo>
                    <a:cubicBezTo>
                      <a:pt x="12903" y="49697"/>
                      <a:pt x="19501" y="52430"/>
                      <a:pt x="26379" y="52430"/>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09" name="Freeform 108">
                <a:extLst>
                  <a:ext uri="{FF2B5EF4-FFF2-40B4-BE49-F238E27FC236}">
                    <a16:creationId xmlns:a16="http://schemas.microsoft.com/office/drawing/2014/main" id="{FD7B3D76-78DE-5B40-AFBD-B35E6FC5EA24}"/>
                  </a:ext>
                </a:extLst>
              </p:cNvPr>
              <p:cNvSpPr/>
              <p:nvPr/>
            </p:nvSpPr>
            <p:spPr>
              <a:xfrm>
                <a:off x="5669141" y="5909503"/>
                <a:ext cx="51875" cy="51875"/>
              </a:xfrm>
              <a:custGeom>
                <a:avLst/>
                <a:gdLst>
                  <a:gd name="connsiteX0" fmla="*/ 26392 w 51875"/>
                  <a:gd name="connsiteY0" fmla="*/ 52430 h 51875"/>
                  <a:gd name="connsiteX1" fmla="*/ 44732 w 51875"/>
                  <a:gd name="connsiteY1" fmla="*/ 44833 h 51875"/>
                  <a:gd name="connsiteX2" fmla="*/ 52329 w 51875"/>
                  <a:gd name="connsiteY2" fmla="*/ 26492 h 51875"/>
                  <a:gd name="connsiteX3" fmla="*/ 44732 w 51875"/>
                  <a:gd name="connsiteY3" fmla="*/ 8151 h 51875"/>
                  <a:gd name="connsiteX4" fmla="*/ 26392 w 51875"/>
                  <a:gd name="connsiteY4" fmla="*/ 554 h 51875"/>
                  <a:gd name="connsiteX5" fmla="*/ 8051 w 51875"/>
                  <a:gd name="connsiteY5" fmla="*/ 8151 h 51875"/>
                  <a:gd name="connsiteX6" fmla="*/ 454 w 51875"/>
                  <a:gd name="connsiteY6" fmla="*/ 26492 h 51875"/>
                  <a:gd name="connsiteX7" fmla="*/ 8051 w 51875"/>
                  <a:gd name="connsiteY7" fmla="*/ 44833 h 51875"/>
                  <a:gd name="connsiteX8" fmla="*/ 26392 w 51875"/>
                  <a:gd name="connsiteY8" fmla="*/ 5243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392" y="52430"/>
                    </a:moveTo>
                    <a:cubicBezTo>
                      <a:pt x="33270" y="52430"/>
                      <a:pt x="39868" y="49697"/>
                      <a:pt x="44732" y="44833"/>
                    </a:cubicBezTo>
                    <a:cubicBezTo>
                      <a:pt x="49596" y="39969"/>
                      <a:pt x="52329" y="33371"/>
                      <a:pt x="52329" y="26492"/>
                    </a:cubicBezTo>
                    <a:cubicBezTo>
                      <a:pt x="52329" y="19613"/>
                      <a:pt x="49596" y="13015"/>
                      <a:pt x="44732" y="8151"/>
                    </a:cubicBezTo>
                    <a:cubicBezTo>
                      <a:pt x="39868" y="3287"/>
                      <a:pt x="33270" y="554"/>
                      <a:pt x="26392" y="554"/>
                    </a:cubicBezTo>
                    <a:cubicBezTo>
                      <a:pt x="19513" y="554"/>
                      <a:pt x="12915" y="3287"/>
                      <a:pt x="8051" y="8151"/>
                    </a:cubicBezTo>
                    <a:cubicBezTo>
                      <a:pt x="3187" y="13015"/>
                      <a:pt x="454" y="19613"/>
                      <a:pt x="454" y="26492"/>
                    </a:cubicBezTo>
                    <a:cubicBezTo>
                      <a:pt x="454" y="33371"/>
                      <a:pt x="3187" y="39969"/>
                      <a:pt x="8051" y="44833"/>
                    </a:cubicBezTo>
                    <a:cubicBezTo>
                      <a:pt x="12915" y="49697"/>
                      <a:pt x="19513" y="52430"/>
                      <a:pt x="26392" y="52430"/>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10" name="Freeform 109">
                <a:extLst>
                  <a:ext uri="{FF2B5EF4-FFF2-40B4-BE49-F238E27FC236}">
                    <a16:creationId xmlns:a16="http://schemas.microsoft.com/office/drawing/2014/main" id="{336DCA5A-3046-F54C-8617-29D67D526651}"/>
                  </a:ext>
                </a:extLst>
              </p:cNvPr>
              <p:cNvSpPr/>
              <p:nvPr/>
            </p:nvSpPr>
            <p:spPr>
              <a:xfrm>
                <a:off x="5776350" y="5963220"/>
                <a:ext cx="51875" cy="51875"/>
              </a:xfrm>
              <a:custGeom>
                <a:avLst/>
                <a:gdLst>
                  <a:gd name="connsiteX0" fmla="*/ 26404 w 51875"/>
                  <a:gd name="connsiteY0" fmla="*/ 52436 h 51875"/>
                  <a:gd name="connsiteX1" fmla="*/ 44745 w 51875"/>
                  <a:gd name="connsiteY1" fmla="*/ 44839 h 51875"/>
                  <a:gd name="connsiteX2" fmla="*/ 52342 w 51875"/>
                  <a:gd name="connsiteY2" fmla="*/ 26498 h 51875"/>
                  <a:gd name="connsiteX3" fmla="*/ 44745 w 51875"/>
                  <a:gd name="connsiteY3" fmla="*/ 8157 h 51875"/>
                  <a:gd name="connsiteX4" fmla="*/ 26404 w 51875"/>
                  <a:gd name="connsiteY4" fmla="*/ 560 h 51875"/>
                  <a:gd name="connsiteX5" fmla="*/ 8063 w 51875"/>
                  <a:gd name="connsiteY5" fmla="*/ 8157 h 51875"/>
                  <a:gd name="connsiteX6" fmla="*/ 466 w 51875"/>
                  <a:gd name="connsiteY6" fmla="*/ 26498 h 51875"/>
                  <a:gd name="connsiteX7" fmla="*/ 8063 w 51875"/>
                  <a:gd name="connsiteY7" fmla="*/ 44839 h 51875"/>
                  <a:gd name="connsiteX8" fmla="*/ 26404 w 51875"/>
                  <a:gd name="connsiteY8" fmla="*/ 52436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404" y="52436"/>
                    </a:moveTo>
                    <a:cubicBezTo>
                      <a:pt x="33283" y="52436"/>
                      <a:pt x="39881" y="49703"/>
                      <a:pt x="44745" y="44839"/>
                    </a:cubicBezTo>
                    <a:cubicBezTo>
                      <a:pt x="49609" y="39975"/>
                      <a:pt x="52342" y="33377"/>
                      <a:pt x="52342" y="26498"/>
                    </a:cubicBezTo>
                    <a:cubicBezTo>
                      <a:pt x="52342" y="19619"/>
                      <a:pt x="49609" y="13021"/>
                      <a:pt x="44745" y="8157"/>
                    </a:cubicBezTo>
                    <a:cubicBezTo>
                      <a:pt x="39881" y="3293"/>
                      <a:pt x="33283" y="560"/>
                      <a:pt x="26404" y="560"/>
                    </a:cubicBezTo>
                    <a:cubicBezTo>
                      <a:pt x="19525" y="560"/>
                      <a:pt x="12927" y="3293"/>
                      <a:pt x="8063" y="8157"/>
                    </a:cubicBezTo>
                    <a:cubicBezTo>
                      <a:pt x="3199" y="13021"/>
                      <a:pt x="466" y="19619"/>
                      <a:pt x="466" y="26498"/>
                    </a:cubicBezTo>
                    <a:cubicBezTo>
                      <a:pt x="466" y="33377"/>
                      <a:pt x="3199" y="39975"/>
                      <a:pt x="8063" y="44839"/>
                    </a:cubicBezTo>
                    <a:cubicBezTo>
                      <a:pt x="12927" y="49703"/>
                      <a:pt x="19525" y="52436"/>
                      <a:pt x="26404" y="52436"/>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11" name="Freeform 110">
                <a:extLst>
                  <a:ext uri="{FF2B5EF4-FFF2-40B4-BE49-F238E27FC236}">
                    <a16:creationId xmlns:a16="http://schemas.microsoft.com/office/drawing/2014/main" id="{032695DE-11F9-8443-942E-0BCE306954D7}"/>
                  </a:ext>
                </a:extLst>
              </p:cNvPr>
              <p:cNvSpPr/>
              <p:nvPr/>
            </p:nvSpPr>
            <p:spPr>
              <a:xfrm>
                <a:off x="5883559" y="5983356"/>
                <a:ext cx="51875" cy="51875"/>
              </a:xfrm>
              <a:custGeom>
                <a:avLst/>
                <a:gdLst>
                  <a:gd name="connsiteX0" fmla="*/ 26416 w 51875"/>
                  <a:gd name="connsiteY0" fmla="*/ 52438 h 51875"/>
                  <a:gd name="connsiteX1" fmla="*/ 44757 w 51875"/>
                  <a:gd name="connsiteY1" fmla="*/ 44841 h 51875"/>
                  <a:gd name="connsiteX2" fmla="*/ 52354 w 51875"/>
                  <a:gd name="connsiteY2" fmla="*/ 26500 h 51875"/>
                  <a:gd name="connsiteX3" fmla="*/ 44757 w 51875"/>
                  <a:gd name="connsiteY3" fmla="*/ 8159 h 51875"/>
                  <a:gd name="connsiteX4" fmla="*/ 26416 w 51875"/>
                  <a:gd name="connsiteY4" fmla="*/ 562 h 51875"/>
                  <a:gd name="connsiteX5" fmla="*/ 8076 w 51875"/>
                  <a:gd name="connsiteY5" fmla="*/ 8159 h 51875"/>
                  <a:gd name="connsiteX6" fmla="*/ 479 w 51875"/>
                  <a:gd name="connsiteY6" fmla="*/ 26500 h 51875"/>
                  <a:gd name="connsiteX7" fmla="*/ 8076 w 51875"/>
                  <a:gd name="connsiteY7" fmla="*/ 44841 h 51875"/>
                  <a:gd name="connsiteX8" fmla="*/ 26416 w 51875"/>
                  <a:gd name="connsiteY8" fmla="*/ 52438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416" y="52438"/>
                    </a:moveTo>
                    <a:cubicBezTo>
                      <a:pt x="33295" y="52438"/>
                      <a:pt x="39893" y="49705"/>
                      <a:pt x="44757" y="44841"/>
                    </a:cubicBezTo>
                    <a:cubicBezTo>
                      <a:pt x="49621" y="39977"/>
                      <a:pt x="52354" y="33379"/>
                      <a:pt x="52354" y="26500"/>
                    </a:cubicBezTo>
                    <a:cubicBezTo>
                      <a:pt x="52354" y="19622"/>
                      <a:pt x="49621" y="13024"/>
                      <a:pt x="44757" y="8159"/>
                    </a:cubicBezTo>
                    <a:cubicBezTo>
                      <a:pt x="39893" y="3295"/>
                      <a:pt x="33295" y="562"/>
                      <a:pt x="26416" y="562"/>
                    </a:cubicBezTo>
                    <a:cubicBezTo>
                      <a:pt x="19538" y="562"/>
                      <a:pt x="12940" y="3295"/>
                      <a:pt x="8076" y="8159"/>
                    </a:cubicBezTo>
                    <a:cubicBezTo>
                      <a:pt x="3212" y="13024"/>
                      <a:pt x="479" y="19622"/>
                      <a:pt x="479" y="26500"/>
                    </a:cubicBezTo>
                    <a:cubicBezTo>
                      <a:pt x="479" y="33379"/>
                      <a:pt x="3212" y="39977"/>
                      <a:pt x="8076" y="44841"/>
                    </a:cubicBezTo>
                    <a:cubicBezTo>
                      <a:pt x="12940" y="49705"/>
                      <a:pt x="19538" y="52438"/>
                      <a:pt x="26416" y="52438"/>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12" name="Freeform 111">
                <a:extLst>
                  <a:ext uri="{FF2B5EF4-FFF2-40B4-BE49-F238E27FC236}">
                    <a16:creationId xmlns:a16="http://schemas.microsoft.com/office/drawing/2014/main" id="{7D123D69-6AC1-F849-B4C7-C5D13A0C512B}"/>
                  </a:ext>
                </a:extLst>
              </p:cNvPr>
              <p:cNvSpPr/>
              <p:nvPr/>
            </p:nvSpPr>
            <p:spPr>
              <a:xfrm>
                <a:off x="5990768" y="6003502"/>
                <a:ext cx="51875" cy="51875"/>
              </a:xfrm>
              <a:custGeom>
                <a:avLst/>
                <a:gdLst>
                  <a:gd name="connsiteX0" fmla="*/ 26429 w 51875"/>
                  <a:gd name="connsiteY0" fmla="*/ 52441 h 51875"/>
                  <a:gd name="connsiteX1" fmla="*/ 44770 w 51875"/>
                  <a:gd name="connsiteY1" fmla="*/ 44844 h 51875"/>
                  <a:gd name="connsiteX2" fmla="*/ 52367 w 51875"/>
                  <a:gd name="connsiteY2" fmla="*/ 26503 h 51875"/>
                  <a:gd name="connsiteX3" fmla="*/ 44770 w 51875"/>
                  <a:gd name="connsiteY3" fmla="*/ 8162 h 51875"/>
                  <a:gd name="connsiteX4" fmla="*/ 26429 w 51875"/>
                  <a:gd name="connsiteY4" fmla="*/ 565 h 51875"/>
                  <a:gd name="connsiteX5" fmla="*/ 8088 w 51875"/>
                  <a:gd name="connsiteY5" fmla="*/ 8162 h 51875"/>
                  <a:gd name="connsiteX6" fmla="*/ 491 w 51875"/>
                  <a:gd name="connsiteY6" fmla="*/ 26503 h 51875"/>
                  <a:gd name="connsiteX7" fmla="*/ 8088 w 51875"/>
                  <a:gd name="connsiteY7" fmla="*/ 44844 h 51875"/>
                  <a:gd name="connsiteX8" fmla="*/ 26429 w 51875"/>
                  <a:gd name="connsiteY8" fmla="*/ 52441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429" y="52441"/>
                    </a:moveTo>
                    <a:cubicBezTo>
                      <a:pt x="33308" y="52441"/>
                      <a:pt x="39906" y="49708"/>
                      <a:pt x="44770" y="44844"/>
                    </a:cubicBezTo>
                    <a:cubicBezTo>
                      <a:pt x="49634" y="39979"/>
                      <a:pt x="52367" y="33381"/>
                      <a:pt x="52367" y="26503"/>
                    </a:cubicBezTo>
                    <a:cubicBezTo>
                      <a:pt x="52367" y="19624"/>
                      <a:pt x="49634" y="13026"/>
                      <a:pt x="44770" y="8162"/>
                    </a:cubicBezTo>
                    <a:cubicBezTo>
                      <a:pt x="39906" y="3298"/>
                      <a:pt x="33308" y="565"/>
                      <a:pt x="26429" y="565"/>
                    </a:cubicBezTo>
                    <a:cubicBezTo>
                      <a:pt x="19550" y="565"/>
                      <a:pt x="12952" y="3298"/>
                      <a:pt x="8088" y="8162"/>
                    </a:cubicBezTo>
                    <a:cubicBezTo>
                      <a:pt x="3224" y="13026"/>
                      <a:pt x="491" y="19624"/>
                      <a:pt x="491" y="26503"/>
                    </a:cubicBezTo>
                    <a:cubicBezTo>
                      <a:pt x="491" y="33381"/>
                      <a:pt x="3224" y="39979"/>
                      <a:pt x="8088" y="44844"/>
                    </a:cubicBezTo>
                    <a:cubicBezTo>
                      <a:pt x="12952" y="49708"/>
                      <a:pt x="19550" y="52441"/>
                      <a:pt x="26429" y="52441"/>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13" name="Freeform 112">
                <a:extLst>
                  <a:ext uri="{FF2B5EF4-FFF2-40B4-BE49-F238E27FC236}">
                    <a16:creationId xmlns:a16="http://schemas.microsoft.com/office/drawing/2014/main" id="{5A5311A2-A84C-F14C-99E6-D3A6A21A5942}"/>
                  </a:ext>
                </a:extLst>
              </p:cNvPr>
              <p:cNvSpPr/>
              <p:nvPr/>
            </p:nvSpPr>
            <p:spPr>
              <a:xfrm>
                <a:off x="6097977" y="6030356"/>
                <a:ext cx="51875" cy="51875"/>
              </a:xfrm>
              <a:custGeom>
                <a:avLst/>
                <a:gdLst>
                  <a:gd name="connsiteX0" fmla="*/ 26441 w 51875"/>
                  <a:gd name="connsiteY0" fmla="*/ 52444 h 51875"/>
                  <a:gd name="connsiteX1" fmla="*/ 44782 w 51875"/>
                  <a:gd name="connsiteY1" fmla="*/ 44847 h 51875"/>
                  <a:gd name="connsiteX2" fmla="*/ 52379 w 51875"/>
                  <a:gd name="connsiteY2" fmla="*/ 26506 h 51875"/>
                  <a:gd name="connsiteX3" fmla="*/ 44782 w 51875"/>
                  <a:gd name="connsiteY3" fmla="*/ 8165 h 51875"/>
                  <a:gd name="connsiteX4" fmla="*/ 26441 w 51875"/>
                  <a:gd name="connsiteY4" fmla="*/ 568 h 51875"/>
                  <a:gd name="connsiteX5" fmla="*/ 8101 w 51875"/>
                  <a:gd name="connsiteY5" fmla="*/ 8165 h 51875"/>
                  <a:gd name="connsiteX6" fmla="*/ 504 w 51875"/>
                  <a:gd name="connsiteY6" fmla="*/ 26506 h 51875"/>
                  <a:gd name="connsiteX7" fmla="*/ 8101 w 51875"/>
                  <a:gd name="connsiteY7" fmla="*/ 44847 h 51875"/>
                  <a:gd name="connsiteX8" fmla="*/ 26441 w 51875"/>
                  <a:gd name="connsiteY8" fmla="*/ 52444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441" y="52444"/>
                    </a:moveTo>
                    <a:cubicBezTo>
                      <a:pt x="33320" y="52444"/>
                      <a:pt x="39918" y="49711"/>
                      <a:pt x="44782" y="44847"/>
                    </a:cubicBezTo>
                    <a:cubicBezTo>
                      <a:pt x="49646" y="39983"/>
                      <a:pt x="52379" y="33385"/>
                      <a:pt x="52379" y="26506"/>
                    </a:cubicBezTo>
                    <a:cubicBezTo>
                      <a:pt x="52379" y="19627"/>
                      <a:pt x="49646" y="13029"/>
                      <a:pt x="44782" y="8165"/>
                    </a:cubicBezTo>
                    <a:cubicBezTo>
                      <a:pt x="39918" y="3301"/>
                      <a:pt x="33320" y="568"/>
                      <a:pt x="26441" y="568"/>
                    </a:cubicBezTo>
                    <a:cubicBezTo>
                      <a:pt x="19563" y="568"/>
                      <a:pt x="12965" y="3301"/>
                      <a:pt x="8101" y="8165"/>
                    </a:cubicBezTo>
                    <a:cubicBezTo>
                      <a:pt x="3237" y="13029"/>
                      <a:pt x="504" y="19627"/>
                      <a:pt x="504" y="26506"/>
                    </a:cubicBezTo>
                    <a:cubicBezTo>
                      <a:pt x="504" y="33385"/>
                      <a:pt x="3237" y="39983"/>
                      <a:pt x="8101" y="44847"/>
                    </a:cubicBezTo>
                    <a:cubicBezTo>
                      <a:pt x="12965" y="49711"/>
                      <a:pt x="19563" y="52444"/>
                      <a:pt x="26441" y="52444"/>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14" name="Freeform 113">
                <a:extLst>
                  <a:ext uri="{FF2B5EF4-FFF2-40B4-BE49-F238E27FC236}">
                    <a16:creationId xmlns:a16="http://schemas.microsoft.com/office/drawing/2014/main" id="{B19DABDC-A089-7242-84F3-902F3DED3D43}"/>
                  </a:ext>
                </a:extLst>
              </p:cNvPr>
              <p:cNvSpPr/>
              <p:nvPr/>
            </p:nvSpPr>
            <p:spPr>
              <a:xfrm>
                <a:off x="6205186" y="6037074"/>
                <a:ext cx="51875" cy="51875"/>
              </a:xfrm>
              <a:custGeom>
                <a:avLst/>
                <a:gdLst>
                  <a:gd name="connsiteX0" fmla="*/ 26454 w 51875"/>
                  <a:gd name="connsiteY0" fmla="*/ 52444 h 51875"/>
                  <a:gd name="connsiteX1" fmla="*/ 44794 w 51875"/>
                  <a:gd name="connsiteY1" fmla="*/ 44847 h 51875"/>
                  <a:gd name="connsiteX2" fmla="*/ 52391 w 51875"/>
                  <a:gd name="connsiteY2" fmla="*/ 26507 h 51875"/>
                  <a:gd name="connsiteX3" fmla="*/ 44794 w 51875"/>
                  <a:gd name="connsiteY3" fmla="*/ 8166 h 51875"/>
                  <a:gd name="connsiteX4" fmla="*/ 26454 w 51875"/>
                  <a:gd name="connsiteY4" fmla="*/ 569 h 51875"/>
                  <a:gd name="connsiteX5" fmla="*/ 8113 w 51875"/>
                  <a:gd name="connsiteY5" fmla="*/ 8166 h 51875"/>
                  <a:gd name="connsiteX6" fmla="*/ 516 w 51875"/>
                  <a:gd name="connsiteY6" fmla="*/ 26507 h 51875"/>
                  <a:gd name="connsiteX7" fmla="*/ 8113 w 51875"/>
                  <a:gd name="connsiteY7" fmla="*/ 44847 h 51875"/>
                  <a:gd name="connsiteX8" fmla="*/ 26454 w 51875"/>
                  <a:gd name="connsiteY8" fmla="*/ 52444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454" y="52444"/>
                    </a:moveTo>
                    <a:cubicBezTo>
                      <a:pt x="33332" y="52444"/>
                      <a:pt x="39930" y="49711"/>
                      <a:pt x="44794" y="44847"/>
                    </a:cubicBezTo>
                    <a:cubicBezTo>
                      <a:pt x="49658" y="39983"/>
                      <a:pt x="52391" y="33385"/>
                      <a:pt x="52391" y="26507"/>
                    </a:cubicBezTo>
                    <a:cubicBezTo>
                      <a:pt x="52391" y="19628"/>
                      <a:pt x="49658" y="13030"/>
                      <a:pt x="44794" y="8166"/>
                    </a:cubicBezTo>
                    <a:cubicBezTo>
                      <a:pt x="39930" y="3302"/>
                      <a:pt x="33332" y="569"/>
                      <a:pt x="26454" y="569"/>
                    </a:cubicBezTo>
                    <a:cubicBezTo>
                      <a:pt x="19575" y="569"/>
                      <a:pt x="12977" y="3302"/>
                      <a:pt x="8113" y="8166"/>
                    </a:cubicBezTo>
                    <a:cubicBezTo>
                      <a:pt x="3249" y="13030"/>
                      <a:pt x="516" y="19628"/>
                      <a:pt x="516" y="26507"/>
                    </a:cubicBezTo>
                    <a:cubicBezTo>
                      <a:pt x="516" y="33385"/>
                      <a:pt x="3249" y="39983"/>
                      <a:pt x="8113" y="44847"/>
                    </a:cubicBezTo>
                    <a:cubicBezTo>
                      <a:pt x="12977" y="49711"/>
                      <a:pt x="19575" y="52444"/>
                      <a:pt x="26454" y="52444"/>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15" name="Freeform 114">
                <a:extLst>
                  <a:ext uri="{FF2B5EF4-FFF2-40B4-BE49-F238E27FC236}">
                    <a16:creationId xmlns:a16="http://schemas.microsoft.com/office/drawing/2014/main" id="{51104389-6189-A543-ADF4-74BA2F767388}"/>
                  </a:ext>
                </a:extLst>
              </p:cNvPr>
              <p:cNvSpPr/>
              <p:nvPr/>
            </p:nvSpPr>
            <p:spPr>
              <a:xfrm>
                <a:off x="6312395" y="6057219"/>
                <a:ext cx="51875" cy="51875"/>
              </a:xfrm>
              <a:custGeom>
                <a:avLst/>
                <a:gdLst>
                  <a:gd name="connsiteX0" fmla="*/ 26466 w 51875"/>
                  <a:gd name="connsiteY0" fmla="*/ 52447 h 51875"/>
                  <a:gd name="connsiteX1" fmla="*/ 44807 w 51875"/>
                  <a:gd name="connsiteY1" fmla="*/ 44850 h 51875"/>
                  <a:gd name="connsiteX2" fmla="*/ 52404 w 51875"/>
                  <a:gd name="connsiteY2" fmla="*/ 26509 h 51875"/>
                  <a:gd name="connsiteX3" fmla="*/ 44807 w 51875"/>
                  <a:gd name="connsiteY3" fmla="*/ 8168 h 51875"/>
                  <a:gd name="connsiteX4" fmla="*/ 26466 w 51875"/>
                  <a:gd name="connsiteY4" fmla="*/ 571 h 51875"/>
                  <a:gd name="connsiteX5" fmla="*/ 8125 w 51875"/>
                  <a:gd name="connsiteY5" fmla="*/ 8168 h 51875"/>
                  <a:gd name="connsiteX6" fmla="*/ 528 w 51875"/>
                  <a:gd name="connsiteY6" fmla="*/ 26509 h 51875"/>
                  <a:gd name="connsiteX7" fmla="*/ 8125 w 51875"/>
                  <a:gd name="connsiteY7" fmla="*/ 44850 h 51875"/>
                  <a:gd name="connsiteX8" fmla="*/ 26466 w 51875"/>
                  <a:gd name="connsiteY8" fmla="*/ 52447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466" y="52447"/>
                    </a:moveTo>
                    <a:cubicBezTo>
                      <a:pt x="33345" y="52447"/>
                      <a:pt x="39943" y="49714"/>
                      <a:pt x="44807" y="44850"/>
                    </a:cubicBezTo>
                    <a:cubicBezTo>
                      <a:pt x="49671" y="39986"/>
                      <a:pt x="52404" y="33388"/>
                      <a:pt x="52404" y="26509"/>
                    </a:cubicBezTo>
                    <a:cubicBezTo>
                      <a:pt x="52404" y="19630"/>
                      <a:pt x="49671" y="13032"/>
                      <a:pt x="44807" y="8168"/>
                    </a:cubicBezTo>
                    <a:cubicBezTo>
                      <a:pt x="39943" y="3304"/>
                      <a:pt x="33345" y="571"/>
                      <a:pt x="26466" y="571"/>
                    </a:cubicBezTo>
                    <a:cubicBezTo>
                      <a:pt x="19587" y="571"/>
                      <a:pt x="12989" y="3304"/>
                      <a:pt x="8125" y="8168"/>
                    </a:cubicBezTo>
                    <a:cubicBezTo>
                      <a:pt x="3261" y="13032"/>
                      <a:pt x="528" y="19630"/>
                      <a:pt x="528" y="26509"/>
                    </a:cubicBezTo>
                    <a:cubicBezTo>
                      <a:pt x="528" y="33388"/>
                      <a:pt x="3261" y="39986"/>
                      <a:pt x="8125" y="44850"/>
                    </a:cubicBezTo>
                    <a:cubicBezTo>
                      <a:pt x="12989" y="49714"/>
                      <a:pt x="19587" y="52447"/>
                      <a:pt x="26466" y="52447"/>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16" name="Freeform 115">
                <a:extLst>
                  <a:ext uri="{FF2B5EF4-FFF2-40B4-BE49-F238E27FC236}">
                    <a16:creationId xmlns:a16="http://schemas.microsoft.com/office/drawing/2014/main" id="{455FC9BE-2806-E141-BC51-8606FBFDD658}"/>
                  </a:ext>
                </a:extLst>
              </p:cNvPr>
              <p:cNvSpPr/>
              <p:nvPr/>
            </p:nvSpPr>
            <p:spPr>
              <a:xfrm>
                <a:off x="6419604" y="6063928"/>
                <a:ext cx="51875" cy="51875"/>
              </a:xfrm>
              <a:custGeom>
                <a:avLst/>
                <a:gdLst>
                  <a:gd name="connsiteX0" fmla="*/ 26478 w 51875"/>
                  <a:gd name="connsiteY0" fmla="*/ 52448 h 51875"/>
                  <a:gd name="connsiteX1" fmla="*/ 44819 w 51875"/>
                  <a:gd name="connsiteY1" fmla="*/ 44851 h 51875"/>
                  <a:gd name="connsiteX2" fmla="*/ 52416 w 51875"/>
                  <a:gd name="connsiteY2" fmla="*/ 26510 h 51875"/>
                  <a:gd name="connsiteX3" fmla="*/ 44819 w 51875"/>
                  <a:gd name="connsiteY3" fmla="*/ 8169 h 51875"/>
                  <a:gd name="connsiteX4" fmla="*/ 26478 w 51875"/>
                  <a:gd name="connsiteY4" fmla="*/ 572 h 51875"/>
                  <a:gd name="connsiteX5" fmla="*/ 8138 w 51875"/>
                  <a:gd name="connsiteY5" fmla="*/ 8169 h 51875"/>
                  <a:gd name="connsiteX6" fmla="*/ 541 w 51875"/>
                  <a:gd name="connsiteY6" fmla="*/ 26510 h 51875"/>
                  <a:gd name="connsiteX7" fmla="*/ 8138 w 51875"/>
                  <a:gd name="connsiteY7" fmla="*/ 44851 h 51875"/>
                  <a:gd name="connsiteX8" fmla="*/ 26478 w 51875"/>
                  <a:gd name="connsiteY8" fmla="*/ 52448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478" y="52448"/>
                    </a:moveTo>
                    <a:cubicBezTo>
                      <a:pt x="33357" y="52448"/>
                      <a:pt x="39955" y="49715"/>
                      <a:pt x="44819" y="44851"/>
                    </a:cubicBezTo>
                    <a:cubicBezTo>
                      <a:pt x="49683" y="39986"/>
                      <a:pt x="52416" y="33388"/>
                      <a:pt x="52416" y="26510"/>
                    </a:cubicBezTo>
                    <a:cubicBezTo>
                      <a:pt x="52416" y="19631"/>
                      <a:pt x="49683" y="13033"/>
                      <a:pt x="44819" y="8169"/>
                    </a:cubicBezTo>
                    <a:cubicBezTo>
                      <a:pt x="39955" y="3305"/>
                      <a:pt x="33357" y="572"/>
                      <a:pt x="26478" y="572"/>
                    </a:cubicBezTo>
                    <a:cubicBezTo>
                      <a:pt x="19600" y="572"/>
                      <a:pt x="13002" y="3305"/>
                      <a:pt x="8138" y="8169"/>
                    </a:cubicBezTo>
                    <a:cubicBezTo>
                      <a:pt x="3274" y="13033"/>
                      <a:pt x="541" y="19631"/>
                      <a:pt x="541" y="26510"/>
                    </a:cubicBezTo>
                    <a:cubicBezTo>
                      <a:pt x="541" y="33388"/>
                      <a:pt x="3274" y="39986"/>
                      <a:pt x="8138" y="44851"/>
                    </a:cubicBezTo>
                    <a:cubicBezTo>
                      <a:pt x="13002" y="49715"/>
                      <a:pt x="19600" y="52448"/>
                      <a:pt x="26478" y="52448"/>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17" name="Freeform 116">
                <a:extLst>
                  <a:ext uri="{FF2B5EF4-FFF2-40B4-BE49-F238E27FC236}">
                    <a16:creationId xmlns:a16="http://schemas.microsoft.com/office/drawing/2014/main" id="{59CEAEE2-775B-774E-B97C-C92B75C1898F}"/>
                  </a:ext>
                </a:extLst>
              </p:cNvPr>
              <p:cNvSpPr/>
              <p:nvPr/>
            </p:nvSpPr>
            <p:spPr>
              <a:xfrm>
                <a:off x="6526813" y="6070646"/>
                <a:ext cx="51875" cy="51875"/>
              </a:xfrm>
              <a:custGeom>
                <a:avLst/>
                <a:gdLst>
                  <a:gd name="connsiteX0" fmla="*/ 26491 w 51875"/>
                  <a:gd name="connsiteY0" fmla="*/ 52448 h 51875"/>
                  <a:gd name="connsiteX1" fmla="*/ 44832 w 51875"/>
                  <a:gd name="connsiteY1" fmla="*/ 44851 h 51875"/>
                  <a:gd name="connsiteX2" fmla="*/ 52429 w 51875"/>
                  <a:gd name="connsiteY2" fmla="*/ 26510 h 51875"/>
                  <a:gd name="connsiteX3" fmla="*/ 44832 w 51875"/>
                  <a:gd name="connsiteY3" fmla="*/ 8170 h 51875"/>
                  <a:gd name="connsiteX4" fmla="*/ 26491 w 51875"/>
                  <a:gd name="connsiteY4" fmla="*/ 573 h 51875"/>
                  <a:gd name="connsiteX5" fmla="*/ 8150 w 51875"/>
                  <a:gd name="connsiteY5" fmla="*/ 8170 h 51875"/>
                  <a:gd name="connsiteX6" fmla="*/ 553 w 51875"/>
                  <a:gd name="connsiteY6" fmla="*/ 26510 h 51875"/>
                  <a:gd name="connsiteX7" fmla="*/ 8150 w 51875"/>
                  <a:gd name="connsiteY7" fmla="*/ 44851 h 51875"/>
                  <a:gd name="connsiteX8" fmla="*/ 26491 w 51875"/>
                  <a:gd name="connsiteY8" fmla="*/ 52448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491" y="52448"/>
                    </a:moveTo>
                    <a:cubicBezTo>
                      <a:pt x="33370" y="52448"/>
                      <a:pt x="39968" y="49715"/>
                      <a:pt x="44832" y="44851"/>
                    </a:cubicBezTo>
                    <a:cubicBezTo>
                      <a:pt x="49696" y="39987"/>
                      <a:pt x="52429" y="33389"/>
                      <a:pt x="52429" y="26510"/>
                    </a:cubicBezTo>
                    <a:cubicBezTo>
                      <a:pt x="52429" y="19632"/>
                      <a:pt x="49696" y="13034"/>
                      <a:pt x="44832" y="8170"/>
                    </a:cubicBezTo>
                    <a:cubicBezTo>
                      <a:pt x="39968" y="3306"/>
                      <a:pt x="33370" y="573"/>
                      <a:pt x="26491" y="573"/>
                    </a:cubicBezTo>
                    <a:cubicBezTo>
                      <a:pt x="19612" y="573"/>
                      <a:pt x="13014" y="3306"/>
                      <a:pt x="8150" y="8170"/>
                    </a:cubicBezTo>
                    <a:cubicBezTo>
                      <a:pt x="3286" y="13034"/>
                      <a:pt x="553" y="19632"/>
                      <a:pt x="553" y="26510"/>
                    </a:cubicBezTo>
                    <a:cubicBezTo>
                      <a:pt x="553" y="33389"/>
                      <a:pt x="3286" y="39987"/>
                      <a:pt x="8150" y="44851"/>
                    </a:cubicBezTo>
                    <a:cubicBezTo>
                      <a:pt x="13014" y="49715"/>
                      <a:pt x="19612" y="52448"/>
                      <a:pt x="26491" y="52448"/>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18" name="Freeform 117">
                <a:extLst>
                  <a:ext uri="{FF2B5EF4-FFF2-40B4-BE49-F238E27FC236}">
                    <a16:creationId xmlns:a16="http://schemas.microsoft.com/office/drawing/2014/main" id="{9495C2D8-54FB-684E-BFB1-74E3258F2A6A}"/>
                  </a:ext>
                </a:extLst>
              </p:cNvPr>
              <p:cNvSpPr/>
              <p:nvPr/>
            </p:nvSpPr>
            <p:spPr>
              <a:xfrm>
                <a:off x="6634022" y="6084073"/>
                <a:ext cx="51875" cy="51875"/>
              </a:xfrm>
              <a:custGeom>
                <a:avLst/>
                <a:gdLst>
                  <a:gd name="connsiteX0" fmla="*/ 26503 w 51875"/>
                  <a:gd name="connsiteY0" fmla="*/ 52450 h 51875"/>
                  <a:gd name="connsiteX1" fmla="*/ 44844 w 51875"/>
                  <a:gd name="connsiteY1" fmla="*/ 44853 h 51875"/>
                  <a:gd name="connsiteX2" fmla="*/ 52441 w 51875"/>
                  <a:gd name="connsiteY2" fmla="*/ 26512 h 51875"/>
                  <a:gd name="connsiteX3" fmla="*/ 44844 w 51875"/>
                  <a:gd name="connsiteY3" fmla="*/ 8171 h 51875"/>
                  <a:gd name="connsiteX4" fmla="*/ 26503 w 51875"/>
                  <a:gd name="connsiteY4" fmla="*/ 574 h 51875"/>
                  <a:gd name="connsiteX5" fmla="*/ 8163 w 51875"/>
                  <a:gd name="connsiteY5" fmla="*/ 8171 h 51875"/>
                  <a:gd name="connsiteX6" fmla="*/ 566 w 51875"/>
                  <a:gd name="connsiteY6" fmla="*/ 26512 h 51875"/>
                  <a:gd name="connsiteX7" fmla="*/ 8163 w 51875"/>
                  <a:gd name="connsiteY7" fmla="*/ 44853 h 51875"/>
                  <a:gd name="connsiteX8" fmla="*/ 26503 w 51875"/>
                  <a:gd name="connsiteY8" fmla="*/ 5245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503" y="52450"/>
                    </a:moveTo>
                    <a:cubicBezTo>
                      <a:pt x="33382" y="52450"/>
                      <a:pt x="39980" y="49717"/>
                      <a:pt x="44844" y="44853"/>
                    </a:cubicBezTo>
                    <a:cubicBezTo>
                      <a:pt x="49708" y="39989"/>
                      <a:pt x="52441" y="33391"/>
                      <a:pt x="52441" y="26512"/>
                    </a:cubicBezTo>
                    <a:cubicBezTo>
                      <a:pt x="52441" y="19633"/>
                      <a:pt x="49708" y="13035"/>
                      <a:pt x="44844" y="8171"/>
                    </a:cubicBezTo>
                    <a:cubicBezTo>
                      <a:pt x="39980" y="3307"/>
                      <a:pt x="33382" y="574"/>
                      <a:pt x="26503" y="574"/>
                    </a:cubicBezTo>
                    <a:cubicBezTo>
                      <a:pt x="19625" y="574"/>
                      <a:pt x="13027" y="3307"/>
                      <a:pt x="8163" y="8171"/>
                    </a:cubicBezTo>
                    <a:cubicBezTo>
                      <a:pt x="3299" y="13035"/>
                      <a:pt x="566" y="19633"/>
                      <a:pt x="566" y="26512"/>
                    </a:cubicBezTo>
                    <a:cubicBezTo>
                      <a:pt x="566" y="33391"/>
                      <a:pt x="3299" y="39989"/>
                      <a:pt x="8163" y="44853"/>
                    </a:cubicBezTo>
                    <a:cubicBezTo>
                      <a:pt x="13027" y="49717"/>
                      <a:pt x="19625" y="52450"/>
                      <a:pt x="26503" y="52450"/>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19" name="Freeform 118">
                <a:extLst>
                  <a:ext uri="{FF2B5EF4-FFF2-40B4-BE49-F238E27FC236}">
                    <a16:creationId xmlns:a16="http://schemas.microsoft.com/office/drawing/2014/main" id="{5746C8C4-0890-1D44-A696-E54A2F00F6BD}"/>
                  </a:ext>
                </a:extLst>
              </p:cNvPr>
              <p:cNvSpPr/>
              <p:nvPr/>
            </p:nvSpPr>
            <p:spPr>
              <a:xfrm>
                <a:off x="6741231" y="6084073"/>
                <a:ext cx="51875" cy="51875"/>
              </a:xfrm>
              <a:custGeom>
                <a:avLst/>
                <a:gdLst>
                  <a:gd name="connsiteX0" fmla="*/ 26516 w 51875"/>
                  <a:gd name="connsiteY0" fmla="*/ 52450 h 51875"/>
                  <a:gd name="connsiteX1" fmla="*/ 44856 w 51875"/>
                  <a:gd name="connsiteY1" fmla="*/ 44853 h 51875"/>
                  <a:gd name="connsiteX2" fmla="*/ 52453 w 51875"/>
                  <a:gd name="connsiteY2" fmla="*/ 26512 h 51875"/>
                  <a:gd name="connsiteX3" fmla="*/ 44856 w 51875"/>
                  <a:gd name="connsiteY3" fmla="*/ 8171 h 51875"/>
                  <a:gd name="connsiteX4" fmla="*/ 26516 w 51875"/>
                  <a:gd name="connsiteY4" fmla="*/ 574 h 51875"/>
                  <a:gd name="connsiteX5" fmla="*/ 8175 w 51875"/>
                  <a:gd name="connsiteY5" fmla="*/ 8171 h 51875"/>
                  <a:gd name="connsiteX6" fmla="*/ 578 w 51875"/>
                  <a:gd name="connsiteY6" fmla="*/ 26512 h 51875"/>
                  <a:gd name="connsiteX7" fmla="*/ 8175 w 51875"/>
                  <a:gd name="connsiteY7" fmla="*/ 44853 h 51875"/>
                  <a:gd name="connsiteX8" fmla="*/ 26516 w 51875"/>
                  <a:gd name="connsiteY8" fmla="*/ 5245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516" y="52450"/>
                    </a:moveTo>
                    <a:cubicBezTo>
                      <a:pt x="33394" y="52450"/>
                      <a:pt x="39992" y="49717"/>
                      <a:pt x="44856" y="44853"/>
                    </a:cubicBezTo>
                    <a:cubicBezTo>
                      <a:pt x="49720" y="39989"/>
                      <a:pt x="52453" y="33391"/>
                      <a:pt x="52453" y="26512"/>
                    </a:cubicBezTo>
                    <a:cubicBezTo>
                      <a:pt x="52453" y="19633"/>
                      <a:pt x="49720" y="13035"/>
                      <a:pt x="44856" y="8171"/>
                    </a:cubicBezTo>
                    <a:cubicBezTo>
                      <a:pt x="39992" y="3307"/>
                      <a:pt x="33394" y="574"/>
                      <a:pt x="26516" y="574"/>
                    </a:cubicBezTo>
                    <a:cubicBezTo>
                      <a:pt x="19637" y="574"/>
                      <a:pt x="13039" y="3307"/>
                      <a:pt x="8175" y="8171"/>
                    </a:cubicBezTo>
                    <a:cubicBezTo>
                      <a:pt x="3311" y="13035"/>
                      <a:pt x="578" y="19633"/>
                      <a:pt x="578" y="26512"/>
                    </a:cubicBezTo>
                    <a:cubicBezTo>
                      <a:pt x="578" y="33391"/>
                      <a:pt x="3311" y="39989"/>
                      <a:pt x="8175" y="44853"/>
                    </a:cubicBezTo>
                    <a:cubicBezTo>
                      <a:pt x="13039" y="49717"/>
                      <a:pt x="19637" y="52450"/>
                      <a:pt x="26516" y="52450"/>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20" name="Freeform 119">
                <a:extLst>
                  <a:ext uri="{FF2B5EF4-FFF2-40B4-BE49-F238E27FC236}">
                    <a16:creationId xmlns:a16="http://schemas.microsoft.com/office/drawing/2014/main" id="{9AD2741E-F50B-A349-9B37-1FEA90CECD51}"/>
                  </a:ext>
                </a:extLst>
              </p:cNvPr>
              <p:cNvSpPr/>
              <p:nvPr/>
            </p:nvSpPr>
            <p:spPr>
              <a:xfrm>
                <a:off x="6848440" y="6090783"/>
                <a:ext cx="51875" cy="51875"/>
              </a:xfrm>
              <a:custGeom>
                <a:avLst/>
                <a:gdLst>
                  <a:gd name="connsiteX0" fmla="*/ 26528 w 51875"/>
                  <a:gd name="connsiteY0" fmla="*/ 52451 h 51875"/>
                  <a:gd name="connsiteX1" fmla="*/ 44869 w 51875"/>
                  <a:gd name="connsiteY1" fmla="*/ 44854 h 51875"/>
                  <a:gd name="connsiteX2" fmla="*/ 52466 w 51875"/>
                  <a:gd name="connsiteY2" fmla="*/ 26513 h 51875"/>
                  <a:gd name="connsiteX3" fmla="*/ 44869 w 51875"/>
                  <a:gd name="connsiteY3" fmla="*/ 8172 h 51875"/>
                  <a:gd name="connsiteX4" fmla="*/ 26528 w 51875"/>
                  <a:gd name="connsiteY4" fmla="*/ 575 h 51875"/>
                  <a:gd name="connsiteX5" fmla="*/ 8187 w 51875"/>
                  <a:gd name="connsiteY5" fmla="*/ 8172 h 51875"/>
                  <a:gd name="connsiteX6" fmla="*/ 590 w 51875"/>
                  <a:gd name="connsiteY6" fmla="*/ 26513 h 51875"/>
                  <a:gd name="connsiteX7" fmla="*/ 8187 w 51875"/>
                  <a:gd name="connsiteY7" fmla="*/ 44854 h 51875"/>
                  <a:gd name="connsiteX8" fmla="*/ 26528 w 51875"/>
                  <a:gd name="connsiteY8" fmla="*/ 52451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528" y="52451"/>
                    </a:moveTo>
                    <a:cubicBezTo>
                      <a:pt x="33407" y="52451"/>
                      <a:pt x="40005" y="49718"/>
                      <a:pt x="44869" y="44854"/>
                    </a:cubicBezTo>
                    <a:cubicBezTo>
                      <a:pt x="49733" y="39990"/>
                      <a:pt x="52466" y="33392"/>
                      <a:pt x="52466" y="26513"/>
                    </a:cubicBezTo>
                    <a:cubicBezTo>
                      <a:pt x="52466" y="19634"/>
                      <a:pt x="49733" y="13036"/>
                      <a:pt x="44869" y="8172"/>
                    </a:cubicBezTo>
                    <a:cubicBezTo>
                      <a:pt x="40005" y="3308"/>
                      <a:pt x="33407" y="575"/>
                      <a:pt x="26528" y="575"/>
                    </a:cubicBezTo>
                    <a:cubicBezTo>
                      <a:pt x="19649" y="575"/>
                      <a:pt x="13051" y="3308"/>
                      <a:pt x="8187" y="8172"/>
                    </a:cubicBezTo>
                    <a:cubicBezTo>
                      <a:pt x="3323" y="13036"/>
                      <a:pt x="590" y="19634"/>
                      <a:pt x="590" y="26513"/>
                    </a:cubicBezTo>
                    <a:cubicBezTo>
                      <a:pt x="590" y="33392"/>
                      <a:pt x="3323" y="39990"/>
                      <a:pt x="8187" y="44854"/>
                    </a:cubicBezTo>
                    <a:cubicBezTo>
                      <a:pt x="13051" y="49718"/>
                      <a:pt x="19649" y="52451"/>
                      <a:pt x="26528" y="52451"/>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21" name="Freeform 120">
                <a:extLst>
                  <a:ext uri="{FF2B5EF4-FFF2-40B4-BE49-F238E27FC236}">
                    <a16:creationId xmlns:a16="http://schemas.microsoft.com/office/drawing/2014/main" id="{179B20C2-9298-694C-B9BD-B14C23503C74}"/>
                  </a:ext>
                </a:extLst>
              </p:cNvPr>
              <p:cNvSpPr/>
              <p:nvPr/>
            </p:nvSpPr>
            <p:spPr>
              <a:xfrm>
                <a:off x="6955649" y="6097500"/>
                <a:ext cx="51875" cy="51875"/>
              </a:xfrm>
              <a:custGeom>
                <a:avLst/>
                <a:gdLst>
                  <a:gd name="connsiteX0" fmla="*/ 26540 w 51875"/>
                  <a:gd name="connsiteY0" fmla="*/ 52451 h 51875"/>
                  <a:gd name="connsiteX1" fmla="*/ 44881 w 51875"/>
                  <a:gd name="connsiteY1" fmla="*/ 44854 h 51875"/>
                  <a:gd name="connsiteX2" fmla="*/ 52478 w 51875"/>
                  <a:gd name="connsiteY2" fmla="*/ 26514 h 51875"/>
                  <a:gd name="connsiteX3" fmla="*/ 44881 w 51875"/>
                  <a:gd name="connsiteY3" fmla="*/ 8173 h 51875"/>
                  <a:gd name="connsiteX4" fmla="*/ 26540 w 51875"/>
                  <a:gd name="connsiteY4" fmla="*/ 576 h 51875"/>
                  <a:gd name="connsiteX5" fmla="*/ 8200 w 51875"/>
                  <a:gd name="connsiteY5" fmla="*/ 8173 h 51875"/>
                  <a:gd name="connsiteX6" fmla="*/ 603 w 51875"/>
                  <a:gd name="connsiteY6" fmla="*/ 26514 h 51875"/>
                  <a:gd name="connsiteX7" fmla="*/ 8200 w 51875"/>
                  <a:gd name="connsiteY7" fmla="*/ 44854 h 51875"/>
                  <a:gd name="connsiteX8" fmla="*/ 26540 w 51875"/>
                  <a:gd name="connsiteY8" fmla="*/ 52451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540" y="52451"/>
                    </a:moveTo>
                    <a:cubicBezTo>
                      <a:pt x="33419" y="52451"/>
                      <a:pt x="40017" y="49718"/>
                      <a:pt x="44881" y="44854"/>
                    </a:cubicBezTo>
                    <a:cubicBezTo>
                      <a:pt x="49745" y="39990"/>
                      <a:pt x="52478" y="33392"/>
                      <a:pt x="52478" y="26514"/>
                    </a:cubicBezTo>
                    <a:cubicBezTo>
                      <a:pt x="52478" y="19635"/>
                      <a:pt x="49745" y="13037"/>
                      <a:pt x="44881" y="8173"/>
                    </a:cubicBezTo>
                    <a:cubicBezTo>
                      <a:pt x="40017" y="3309"/>
                      <a:pt x="33419" y="576"/>
                      <a:pt x="26540" y="576"/>
                    </a:cubicBezTo>
                    <a:cubicBezTo>
                      <a:pt x="19662" y="576"/>
                      <a:pt x="13064" y="3309"/>
                      <a:pt x="8200" y="8173"/>
                    </a:cubicBezTo>
                    <a:cubicBezTo>
                      <a:pt x="3336" y="13037"/>
                      <a:pt x="603" y="19635"/>
                      <a:pt x="603" y="26514"/>
                    </a:cubicBezTo>
                    <a:cubicBezTo>
                      <a:pt x="603" y="33392"/>
                      <a:pt x="3336" y="39990"/>
                      <a:pt x="8200" y="44854"/>
                    </a:cubicBezTo>
                    <a:cubicBezTo>
                      <a:pt x="13064" y="49718"/>
                      <a:pt x="19662" y="52451"/>
                      <a:pt x="26540" y="52451"/>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22" name="Freeform 121">
                <a:extLst>
                  <a:ext uri="{FF2B5EF4-FFF2-40B4-BE49-F238E27FC236}">
                    <a16:creationId xmlns:a16="http://schemas.microsoft.com/office/drawing/2014/main" id="{1247663A-DDE9-674B-9789-B8B398B4DFF9}"/>
                  </a:ext>
                </a:extLst>
              </p:cNvPr>
              <p:cNvSpPr/>
              <p:nvPr/>
            </p:nvSpPr>
            <p:spPr>
              <a:xfrm>
                <a:off x="7062858" y="6104218"/>
                <a:ext cx="51875" cy="51875"/>
              </a:xfrm>
              <a:custGeom>
                <a:avLst/>
                <a:gdLst>
                  <a:gd name="connsiteX0" fmla="*/ 26553 w 51875"/>
                  <a:gd name="connsiteY0" fmla="*/ 52452 h 51875"/>
                  <a:gd name="connsiteX1" fmla="*/ 44894 w 51875"/>
                  <a:gd name="connsiteY1" fmla="*/ 44855 h 51875"/>
                  <a:gd name="connsiteX2" fmla="*/ 52491 w 51875"/>
                  <a:gd name="connsiteY2" fmla="*/ 26514 h 51875"/>
                  <a:gd name="connsiteX3" fmla="*/ 44894 w 51875"/>
                  <a:gd name="connsiteY3" fmla="*/ 8173 h 51875"/>
                  <a:gd name="connsiteX4" fmla="*/ 26553 w 51875"/>
                  <a:gd name="connsiteY4" fmla="*/ 576 h 51875"/>
                  <a:gd name="connsiteX5" fmla="*/ 8212 w 51875"/>
                  <a:gd name="connsiteY5" fmla="*/ 8173 h 51875"/>
                  <a:gd name="connsiteX6" fmla="*/ 615 w 51875"/>
                  <a:gd name="connsiteY6" fmla="*/ 26514 h 51875"/>
                  <a:gd name="connsiteX7" fmla="*/ 8212 w 51875"/>
                  <a:gd name="connsiteY7" fmla="*/ 44855 h 51875"/>
                  <a:gd name="connsiteX8" fmla="*/ 26553 w 51875"/>
                  <a:gd name="connsiteY8" fmla="*/ 52452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553" y="52452"/>
                    </a:moveTo>
                    <a:cubicBezTo>
                      <a:pt x="33432" y="52452"/>
                      <a:pt x="40030" y="49719"/>
                      <a:pt x="44894" y="44855"/>
                    </a:cubicBezTo>
                    <a:cubicBezTo>
                      <a:pt x="49758" y="39991"/>
                      <a:pt x="52491" y="33393"/>
                      <a:pt x="52491" y="26514"/>
                    </a:cubicBezTo>
                    <a:cubicBezTo>
                      <a:pt x="52491" y="19636"/>
                      <a:pt x="49758" y="13037"/>
                      <a:pt x="44894" y="8173"/>
                    </a:cubicBezTo>
                    <a:cubicBezTo>
                      <a:pt x="40030" y="3309"/>
                      <a:pt x="33432" y="576"/>
                      <a:pt x="26553" y="576"/>
                    </a:cubicBezTo>
                    <a:cubicBezTo>
                      <a:pt x="19674" y="576"/>
                      <a:pt x="13076" y="3309"/>
                      <a:pt x="8212" y="8173"/>
                    </a:cubicBezTo>
                    <a:cubicBezTo>
                      <a:pt x="3348" y="13037"/>
                      <a:pt x="615" y="19636"/>
                      <a:pt x="615" y="26514"/>
                    </a:cubicBezTo>
                    <a:cubicBezTo>
                      <a:pt x="615" y="33393"/>
                      <a:pt x="3348" y="39991"/>
                      <a:pt x="8212" y="44855"/>
                    </a:cubicBezTo>
                    <a:cubicBezTo>
                      <a:pt x="13076" y="49719"/>
                      <a:pt x="19674" y="52452"/>
                      <a:pt x="26553" y="52452"/>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23" name="Freeform 122">
                <a:extLst>
                  <a:ext uri="{FF2B5EF4-FFF2-40B4-BE49-F238E27FC236}">
                    <a16:creationId xmlns:a16="http://schemas.microsoft.com/office/drawing/2014/main" id="{AFAE4B3A-F425-6344-89DB-9C15ECD28983}"/>
                  </a:ext>
                </a:extLst>
              </p:cNvPr>
              <p:cNvSpPr/>
              <p:nvPr/>
            </p:nvSpPr>
            <p:spPr>
              <a:xfrm>
                <a:off x="7170067" y="6110928"/>
                <a:ext cx="51875" cy="51875"/>
              </a:xfrm>
              <a:custGeom>
                <a:avLst/>
                <a:gdLst>
                  <a:gd name="connsiteX0" fmla="*/ 26565 w 51875"/>
                  <a:gd name="connsiteY0" fmla="*/ 52453 h 51875"/>
                  <a:gd name="connsiteX1" fmla="*/ 44906 w 51875"/>
                  <a:gd name="connsiteY1" fmla="*/ 44856 h 51875"/>
                  <a:gd name="connsiteX2" fmla="*/ 52503 w 51875"/>
                  <a:gd name="connsiteY2" fmla="*/ 26515 h 51875"/>
                  <a:gd name="connsiteX3" fmla="*/ 44906 w 51875"/>
                  <a:gd name="connsiteY3" fmla="*/ 8174 h 51875"/>
                  <a:gd name="connsiteX4" fmla="*/ 26565 w 51875"/>
                  <a:gd name="connsiteY4" fmla="*/ 577 h 51875"/>
                  <a:gd name="connsiteX5" fmla="*/ 8225 w 51875"/>
                  <a:gd name="connsiteY5" fmla="*/ 8174 h 51875"/>
                  <a:gd name="connsiteX6" fmla="*/ 628 w 51875"/>
                  <a:gd name="connsiteY6" fmla="*/ 26515 h 51875"/>
                  <a:gd name="connsiteX7" fmla="*/ 8225 w 51875"/>
                  <a:gd name="connsiteY7" fmla="*/ 44856 h 51875"/>
                  <a:gd name="connsiteX8" fmla="*/ 26565 w 51875"/>
                  <a:gd name="connsiteY8" fmla="*/ 52453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565" y="52453"/>
                    </a:moveTo>
                    <a:cubicBezTo>
                      <a:pt x="33444" y="52453"/>
                      <a:pt x="40042" y="49720"/>
                      <a:pt x="44906" y="44856"/>
                    </a:cubicBezTo>
                    <a:cubicBezTo>
                      <a:pt x="49770" y="39992"/>
                      <a:pt x="52503" y="33394"/>
                      <a:pt x="52503" y="26515"/>
                    </a:cubicBezTo>
                    <a:cubicBezTo>
                      <a:pt x="52503" y="19636"/>
                      <a:pt x="49770" y="13038"/>
                      <a:pt x="44906" y="8174"/>
                    </a:cubicBezTo>
                    <a:cubicBezTo>
                      <a:pt x="40042" y="3310"/>
                      <a:pt x="33444" y="577"/>
                      <a:pt x="26565" y="577"/>
                    </a:cubicBezTo>
                    <a:cubicBezTo>
                      <a:pt x="19687" y="577"/>
                      <a:pt x="13089" y="3310"/>
                      <a:pt x="8225" y="8174"/>
                    </a:cubicBezTo>
                    <a:cubicBezTo>
                      <a:pt x="3361" y="13038"/>
                      <a:pt x="628" y="19636"/>
                      <a:pt x="628" y="26515"/>
                    </a:cubicBezTo>
                    <a:cubicBezTo>
                      <a:pt x="628" y="33394"/>
                      <a:pt x="3361" y="39992"/>
                      <a:pt x="8225" y="44856"/>
                    </a:cubicBezTo>
                    <a:cubicBezTo>
                      <a:pt x="13089" y="49720"/>
                      <a:pt x="19687" y="52453"/>
                      <a:pt x="26565" y="52453"/>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24" name="Freeform 123">
                <a:extLst>
                  <a:ext uri="{FF2B5EF4-FFF2-40B4-BE49-F238E27FC236}">
                    <a16:creationId xmlns:a16="http://schemas.microsoft.com/office/drawing/2014/main" id="{005A2E2D-DC6F-B040-B065-7B158B3793C4}"/>
                  </a:ext>
                </a:extLst>
              </p:cNvPr>
              <p:cNvSpPr/>
              <p:nvPr/>
            </p:nvSpPr>
            <p:spPr>
              <a:xfrm>
                <a:off x="7277276" y="6110928"/>
                <a:ext cx="51875" cy="51875"/>
              </a:xfrm>
              <a:custGeom>
                <a:avLst/>
                <a:gdLst>
                  <a:gd name="connsiteX0" fmla="*/ 26578 w 51875"/>
                  <a:gd name="connsiteY0" fmla="*/ 52453 h 51875"/>
                  <a:gd name="connsiteX1" fmla="*/ 44918 w 51875"/>
                  <a:gd name="connsiteY1" fmla="*/ 44856 h 51875"/>
                  <a:gd name="connsiteX2" fmla="*/ 52515 w 51875"/>
                  <a:gd name="connsiteY2" fmla="*/ 26515 h 51875"/>
                  <a:gd name="connsiteX3" fmla="*/ 44918 w 51875"/>
                  <a:gd name="connsiteY3" fmla="*/ 8174 h 51875"/>
                  <a:gd name="connsiteX4" fmla="*/ 26578 w 51875"/>
                  <a:gd name="connsiteY4" fmla="*/ 577 h 51875"/>
                  <a:gd name="connsiteX5" fmla="*/ 8237 w 51875"/>
                  <a:gd name="connsiteY5" fmla="*/ 8174 h 51875"/>
                  <a:gd name="connsiteX6" fmla="*/ 640 w 51875"/>
                  <a:gd name="connsiteY6" fmla="*/ 26515 h 51875"/>
                  <a:gd name="connsiteX7" fmla="*/ 8237 w 51875"/>
                  <a:gd name="connsiteY7" fmla="*/ 44856 h 51875"/>
                  <a:gd name="connsiteX8" fmla="*/ 26578 w 51875"/>
                  <a:gd name="connsiteY8" fmla="*/ 52453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578" y="52453"/>
                    </a:moveTo>
                    <a:cubicBezTo>
                      <a:pt x="33456" y="52453"/>
                      <a:pt x="40054" y="49720"/>
                      <a:pt x="44918" y="44856"/>
                    </a:cubicBezTo>
                    <a:cubicBezTo>
                      <a:pt x="49782" y="39992"/>
                      <a:pt x="52515" y="33394"/>
                      <a:pt x="52515" y="26515"/>
                    </a:cubicBezTo>
                    <a:cubicBezTo>
                      <a:pt x="52515" y="19636"/>
                      <a:pt x="49782" y="13038"/>
                      <a:pt x="44918" y="8174"/>
                    </a:cubicBezTo>
                    <a:cubicBezTo>
                      <a:pt x="40054" y="3310"/>
                      <a:pt x="33456" y="577"/>
                      <a:pt x="26578" y="577"/>
                    </a:cubicBezTo>
                    <a:cubicBezTo>
                      <a:pt x="19699" y="577"/>
                      <a:pt x="13101" y="3310"/>
                      <a:pt x="8237" y="8174"/>
                    </a:cubicBezTo>
                    <a:cubicBezTo>
                      <a:pt x="3373" y="13038"/>
                      <a:pt x="640" y="19636"/>
                      <a:pt x="640" y="26515"/>
                    </a:cubicBezTo>
                    <a:cubicBezTo>
                      <a:pt x="640" y="33394"/>
                      <a:pt x="3373" y="39992"/>
                      <a:pt x="8237" y="44856"/>
                    </a:cubicBezTo>
                    <a:cubicBezTo>
                      <a:pt x="13101" y="49720"/>
                      <a:pt x="19699" y="52453"/>
                      <a:pt x="26578" y="52453"/>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25" name="Freeform 124">
                <a:extLst>
                  <a:ext uri="{FF2B5EF4-FFF2-40B4-BE49-F238E27FC236}">
                    <a16:creationId xmlns:a16="http://schemas.microsoft.com/office/drawing/2014/main" id="{2F61D531-97CA-DA42-A781-CF6760EB0789}"/>
                  </a:ext>
                </a:extLst>
              </p:cNvPr>
              <p:cNvSpPr/>
              <p:nvPr/>
            </p:nvSpPr>
            <p:spPr>
              <a:xfrm>
                <a:off x="7384485" y="6117646"/>
                <a:ext cx="51875" cy="51875"/>
              </a:xfrm>
              <a:custGeom>
                <a:avLst/>
                <a:gdLst>
                  <a:gd name="connsiteX0" fmla="*/ 26590 w 51875"/>
                  <a:gd name="connsiteY0" fmla="*/ 52454 h 51875"/>
                  <a:gd name="connsiteX1" fmla="*/ 44931 w 51875"/>
                  <a:gd name="connsiteY1" fmla="*/ 44857 h 51875"/>
                  <a:gd name="connsiteX2" fmla="*/ 52528 w 51875"/>
                  <a:gd name="connsiteY2" fmla="*/ 26516 h 51875"/>
                  <a:gd name="connsiteX3" fmla="*/ 44931 w 51875"/>
                  <a:gd name="connsiteY3" fmla="*/ 8175 h 51875"/>
                  <a:gd name="connsiteX4" fmla="*/ 26590 w 51875"/>
                  <a:gd name="connsiteY4" fmla="*/ 578 h 51875"/>
                  <a:gd name="connsiteX5" fmla="*/ 8249 w 51875"/>
                  <a:gd name="connsiteY5" fmla="*/ 8175 h 51875"/>
                  <a:gd name="connsiteX6" fmla="*/ 652 w 51875"/>
                  <a:gd name="connsiteY6" fmla="*/ 26516 h 51875"/>
                  <a:gd name="connsiteX7" fmla="*/ 8249 w 51875"/>
                  <a:gd name="connsiteY7" fmla="*/ 44857 h 51875"/>
                  <a:gd name="connsiteX8" fmla="*/ 26590 w 51875"/>
                  <a:gd name="connsiteY8" fmla="*/ 52454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590" y="52454"/>
                    </a:moveTo>
                    <a:cubicBezTo>
                      <a:pt x="33469" y="52454"/>
                      <a:pt x="40067" y="49721"/>
                      <a:pt x="44931" y="44857"/>
                    </a:cubicBezTo>
                    <a:cubicBezTo>
                      <a:pt x="49795" y="39993"/>
                      <a:pt x="52528" y="33395"/>
                      <a:pt x="52528" y="26516"/>
                    </a:cubicBezTo>
                    <a:cubicBezTo>
                      <a:pt x="52528" y="19637"/>
                      <a:pt x="49795" y="13039"/>
                      <a:pt x="44931" y="8175"/>
                    </a:cubicBezTo>
                    <a:cubicBezTo>
                      <a:pt x="40067" y="3311"/>
                      <a:pt x="33469" y="578"/>
                      <a:pt x="26590" y="578"/>
                    </a:cubicBezTo>
                    <a:cubicBezTo>
                      <a:pt x="19711" y="578"/>
                      <a:pt x="13113" y="3311"/>
                      <a:pt x="8249" y="8175"/>
                    </a:cubicBezTo>
                    <a:cubicBezTo>
                      <a:pt x="3385" y="13039"/>
                      <a:pt x="652" y="19637"/>
                      <a:pt x="652" y="26516"/>
                    </a:cubicBezTo>
                    <a:cubicBezTo>
                      <a:pt x="652" y="33395"/>
                      <a:pt x="3385" y="39993"/>
                      <a:pt x="8249" y="44857"/>
                    </a:cubicBezTo>
                    <a:cubicBezTo>
                      <a:pt x="13113" y="49721"/>
                      <a:pt x="19711" y="52454"/>
                      <a:pt x="26590" y="52454"/>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26" name="Freeform 125">
                <a:extLst>
                  <a:ext uri="{FF2B5EF4-FFF2-40B4-BE49-F238E27FC236}">
                    <a16:creationId xmlns:a16="http://schemas.microsoft.com/office/drawing/2014/main" id="{7F8C724D-5D07-3640-92A1-E2DA971B9B4E}"/>
                  </a:ext>
                </a:extLst>
              </p:cNvPr>
              <p:cNvSpPr/>
              <p:nvPr/>
            </p:nvSpPr>
            <p:spPr>
              <a:xfrm>
                <a:off x="7491694" y="6117646"/>
                <a:ext cx="51875" cy="51875"/>
              </a:xfrm>
              <a:custGeom>
                <a:avLst/>
                <a:gdLst>
                  <a:gd name="connsiteX0" fmla="*/ 26602 w 51875"/>
                  <a:gd name="connsiteY0" fmla="*/ 52454 h 51875"/>
                  <a:gd name="connsiteX1" fmla="*/ 44943 w 51875"/>
                  <a:gd name="connsiteY1" fmla="*/ 44857 h 51875"/>
                  <a:gd name="connsiteX2" fmla="*/ 52540 w 51875"/>
                  <a:gd name="connsiteY2" fmla="*/ 26516 h 51875"/>
                  <a:gd name="connsiteX3" fmla="*/ 44943 w 51875"/>
                  <a:gd name="connsiteY3" fmla="*/ 8175 h 51875"/>
                  <a:gd name="connsiteX4" fmla="*/ 26602 w 51875"/>
                  <a:gd name="connsiteY4" fmla="*/ 578 h 51875"/>
                  <a:gd name="connsiteX5" fmla="*/ 8262 w 51875"/>
                  <a:gd name="connsiteY5" fmla="*/ 8175 h 51875"/>
                  <a:gd name="connsiteX6" fmla="*/ 665 w 51875"/>
                  <a:gd name="connsiteY6" fmla="*/ 26516 h 51875"/>
                  <a:gd name="connsiteX7" fmla="*/ 8262 w 51875"/>
                  <a:gd name="connsiteY7" fmla="*/ 44857 h 51875"/>
                  <a:gd name="connsiteX8" fmla="*/ 26602 w 51875"/>
                  <a:gd name="connsiteY8" fmla="*/ 52454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602" y="52454"/>
                    </a:moveTo>
                    <a:cubicBezTo>
                      <a:pt x="33481" y="52454"/>
                      <a:pt x="40079" y="49721"/>
                      <a:pt x="44943" y="44857"/>
                    </a:cubicBezTo>
                    <a:cubicBezTo>
                      <a:pt x="49807" y="39993"/>
                      <a:pt x="52540" y="33395"/>
                      <a:pt x="52540" y="26516"/>
                    </a:cubicBezTo>
                    <a:cubicBezTo>
                      <a:pt x="52540" y="19637"/>
                      <a:pt x="49807" y="13039"/>
                      <a:pt x="44943" y="8175"/>
                    </a:cubicBezTo>
                    <a:cubicBezTo>
                      <a:pt x="40079" y="3311"/>
                      <a:pt x="33481" y="578"/>
                      <a:pt x="26602" y="578"/>
                    </a:cubicBezTo>
                    <a:cubicBezTo>
                      <a:pt x="19724" y="578"/>
                      <a:pt x="13126" y="3311"/>
                      <a:pt x="8262" y="8175"/>
                    </a:cubicBezTo>
                    <a:cubicBezTo>
                      <a:pt x="3398" y="13039"/>
                      <a:pt x="665" y="19637"/>
                      <a:pt x="665" y="26516"/>
                    </a:cubicBezTo>
                    <a:cubicBezTo>
                      <a:pt x="665" y="33395"/>
                      <a:pt x="3398" y="39993"/>
                      <a:pt x="8262" y="44857"/>
                    </a:cubicBezTo>
                    <a:cubicBezTo>
                      <a:pt x="13126" y="49721"/>
                      <a:pt x="19724" y="52454"/>
                      <a:pt x="26602" y="52454"/>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27" name="Freeform 126">
                <a:extLst>
                  <a:ext uri="{FF2B5EF4-FFF2-40B4-BE49-F238E27FC236}">
                    <a16:creationId xmlns:a16="http://schemas.microsoft.com/office/drawing/2014/main" id="{66C8AB37-4518-0042-B180-C20D19BB32FE}"/>
                  </a:ext>
                </a:extLst>
              </p:cNvPr>
              <p:cNvSpPr/>
              <p:nvPr/>
            </p:nvSpPr>
            <p:spPr>
              <a:xfrm>
                <a:off x="7598903" y="6124355"/>
                <a:ext cx="51875" cy="51875"/>
              </a:xfrm>
              <a:custGeom>
                <a:avLst/>
                <a:gdLst>
                  <a:gd name="connsiteX0" fmla="*/ 26615 w 51875"/>
                  <a:gd name="connsiteY0" fmla="*/ 52455 h 51875"/>
                  <a:gd name="connsiteX1" fmla="*/ 44956 w 51875"/>
                  <a:gd name="connsiteY1" fmla="*/ 44857 h 51875"/>
                  <a:gd name="connsiteX2" fmla="*/ 52553 w 51875"/>
                  <a:gd name="connsiteY2" fmla="*/ 26517 h 51875"/>
                  <a:gd name="connsiteX3" fmla="*/ 44956 w 51875"/>
                  <a:gd name="connsiteY3" fmla="*/ 8176 h 51875"/>
                  <a:gd name="connsiteX4" fmla="*/ 26615 w 51875"/>
                  <a:gd name="connsiteY4" fmla="*/ 579 h 51875"/>
                  <a:gd name="connsiteX5" fmla="*/ 8274 w 51875"/>
                  <a:gd name="connsiteY5" fmla="*/ 8176 h 51875"/>
                  <a:gd name="connsiteX6" fmla="*/ 677 w 51875"/>
                  <a:gd name="connsiteY6" fmla="*/ 26517 h 51875"/>
                  <a:gd name="connsiteX7" fmla="*/ 8274 w 51875"/>
                  <a:gd name="connsiteY7" fmla="*/ 44857 h 51875"/>
                  <a:gd name="connsiteX8" fmla="*/ 26615 w 51875"/>
                  <a:gd name="connsiteY8" fmla="*/ 52455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615" y="52455"/>
                    </a:moveTo>
                    <a:cubicBezTo>
                      <a:pt x="33494" y="52455"/>
                      <a:pt x="40092" y="49722"/>
                      <a:pt x="44956" y="44857"/>
                    </a:cubicBezTo>
                    <a:cubicBezTo>
                      <a:pt x="49820" y="39993"/>
                      <a:pt x="52553" y="33395"/>
                      <a:pt x="52553" y="26517"/>
                    </a:cubicBezTo>
                    <a:cubicBezTo>
                      <a:pt x="52553" y="19638"/>
                      <a:pt x="49820" y="13040"/>
                      <a:pt x="44956" y="8176"/>
                    </a:cubicBezTo>
                    <a:cubicBezTo>
                      <a:pt x="40092" y="3312"/>
                      <a:pt x="33494" y="579"/>
                      <a:pt x="26615" y="579"/>
                    </a:cubicBezTo>
                    <a:cubicBezTo>
                      <a:pt x="19736" y="579"/>
                      <a:pt x="13138" y="3312"/>
                      <a:pt x="8274" y="8176"/>
                    </a:cubicBezTo>
                    <a:cubicBezTo>
                      <a:pt x="3410" y="13040"/>
                      <a:pt x="677" y="19638"/>
                      <a:pt x="677" y="26517"/>
                    </a:cubicBezTo>
                    <a:cubicBezTo>
                      <a:pt x="677" y="33395"/>
                      <a:pt x="3410" y="39993"/>
                      <a:pt x="8274" y="44857"/>
                    </a:cubicBezTo>
                    <a:cubicBezTo>
                      <a:pt x="13138" y="49722"/>
                      <a:pt x="19736" y="52455"/>
                      <a:pt x="26615" y="52455"/>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28" name="Freeform 127">
                <a:extLst>
                  <a:ext uri="{FF2B5EF4-FFF2-40B4-BE49-F238E27FC236}">
                    <a16:creationId xmlns:a16="http://schemas.microsoft.com/office/drawing/2014/main" id="{D9EC89E6-EA59-604D-8ED4-7621C50E2A18}"/>
                  </a:ext>
                </a:extLst>
              </p:cNvPr>
              <p:cNvSpPr/>
              <p:nvPr/>
            </p:nvSpPr>
            <p:spPr>
              <a:xfrm>
                <a:off x="7706112" y="6131073"/>
                <a:ext cx="51875" cy="51875"/>
              </a:xfrm>
              <a:custGeom>
                <a:avLst/>
                <a:gdLst>
                  <a:gd name="connsiteX0" fmla="*/ 26627 w 51875"/>
                  <a:gd name="connsiteY0" fmla="*/ 52455 h 51875"/>
                  <a:gd name="connsiteX1" fmla="*/ 44968 w 51875"/>
                  <a:gd name="connsiteY1" fmla="*/ 44858 h 51875"/>
                  <a:gd name="connsiteX2" fmla="*/ 52565 w 51875"/>
                  <a:gd name="connsiteY2" fmla="*/ 26517 h 51875"/>
                  <a:gd name="connsiteX3" fmla="*/ 44968 w 51875"/>
                  <a:gd name="connsiteY3" fmla="*/ 8177 h 51875"/>
                  <a:gd name="connsiteX4" fmla="*/ 26627 w 51875"/>
                  <a:gd name="connsiteY4" fmla="*/ 580 h 51875"/>
                  <a:gd name="connsiteX5" fmla="*/ 8287 w 51875"/>
                  <a:gd name="connsiteY5" fmla="*/ 8177 h 51875"/>
                  <a:gd name="connsiteX6" fmla="*/ 690 w 51875"/>
                  <a:gd name="connsiteY6" fmla="*/ 26517 h 51875"/>
                  <a:gd name="connsiteX7" fmla="*/ 8287 w 51875"/>
                  <a:gd name="connsiteY7" fmla="*/ 44858 h 51875"/>
                  <a:gd name="connsiteX8" fmla="*/ 26627 w 51875"/>
                  <a:gd name="connsiteY8" fmla="*/ 52455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627" y="52455"/>
                    </a:moveTo>
                    <a:cubicBezTo>
                      <a:pt x="33506" y="52455"/>
                      <a:pt x="40104" y="49722"/>
                      <a:pt x="44968" y="44858"/>
                    </a:cubicBezTo>
                    <a:cubicBezTo>
                      <a:pt x="49832" y="39994"/>
                      <a:pt x="52565" y="33396"/>
                      <a:pt x="52565" y="26517"/>
                    </a:cubicBezTo>
                    <a:cubicBezTo>
                      <a:pt x="52565" y="19639"/>
                      <a:pt x="49832" y="13041"/>
                      <a:pt x="44968" y="8177"/>
                    </a:cubicBezTo>
                    <a:cubicBezTo>
                      <a:pt x="40104" y="3313"/>
                      <a:pt x="33506" y="580"/>
                      <a:pt x="26627" y="580"/>
                    </a:cubicBezTo>
                    <a:cubicBezTo>
                      <a:pt x="19749" y="580"/>
                      <a:pt x="13151" y="3313"/>
                      <a:pt x="8287" y="8177"/>
                    </a:cubicBezTo>
                    <a:cubicBezTo>
                      <a:pt x="3423" y="13041"/>
                      <a:pt x="690" y="19639"/>
                      <a:pt x="690" y="26517"/>
                    </a:cubicBezTo>
                    <a:cubicBezTo>
                      <a:pt x="690" y="33396"/>
                      <a:pt x="3423" y="39994"/>
                      <a:pt x="8287" y="44858"/>
                    </a:cubicBezTo>
                    <a:cubicBezTo>
                      <a:pt x="13151" y="49722"/>
                      <a:pt x="19749" y="52455"/>
                      <a:pt x="26627" y="52455"/>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29" name="Freeform 128">
                <a:extLst>
                  <a:ext uri="{FF2B5EF4-FFF2-40B4-BE49-F238E27FC236}">
                    <a16:creationId xmlns:a16="http://schemas.microsoft.com/office/drawing/2014/main" id="{9515CAEE-0AC1-A649-B4E2-BBE7D74847FD}"/>
                  </a:ext>
                </a:extLst>
              </p:cNvPr>
              <p:cNvSpPr/>
              <p:nvPr/>
            </p:nvSpPr>
            <p:spPr>
              <a:xfrm>
                <a:off x="7813321" y="6131073"/>
                <a:ext cx="51875" cy="51875"/>
              </a:xfrm>
              <a:custGeom>
                <a:avLst/>
                <a:gdLst>
                  <a:gd name="connsiteX0" fmla="*/ 26640 w 51875"/>
                  <a:gd name="connsiteY0" fmla="*/ 52455 h 51875"/>
                  <a:gd name="connsiteX1" fmla="*/ 44980 w 51875"/>
                  <a:gd name="connsiteY1" fmla="*/ 44858 h 51875"/>
                  <a:gd name="connsiteX2" fmla="*/ 52577 w 51875"/>
                  <a:gd name="connsiteY2" fmla="*/ 26517 h 51875"/>
                  <a:gd name="connsiteX3" fmla="*/ 44980 w 51875"/>
                  <a:gd name="connsiteY3" fmla="*/ 8177 h 51875"/>
                  <a:gd name="connsiteX4" fmla="*/ 26640 w 51875"/>
                  <a:gd name="connsiteY4" fmla="*/ 580 h 51875"/>
                  <a:gd name="connsiteX5" fmla="*/ 8299 w 51875"/>
                  <a:gd name="connsiteY5" fmla="*/ 8177 h 51875"/>
                  <a:gd name="connsiteX6" fmla="*/ 702 w 51875"/>
                  <a:gd name="connsiteY6" fmla="*/ 26517 h 51875"/>
                  <a:gd name="connsiteX7" fmla="*/ 8299 w 51875"/>
                  <a:gd name="connsiteY7" fmla="*/ 44858 h 51875"/>
                  <a:gd name="connsiteX8" fmla="*/ 26640 w 51875"/>
                  <a:gd name="connsiteY8" fmla="*/ 52455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640" y="52455"/>
                    </a:moveTo>
                    <a:cubicBezTo>
                      <a:pt x="33518" y="52455"/>
                      <a:pt x="40116" y="49722"/>
                      <a:pt x="44980" y="44858"/>
                    </a:cubicBezTo>
                    <a:cubicBezTo>
                      <a:pt x="49844" y="39994"/>
                      <a:pt x="52577" y="33396"/>
                      <a:pt x="52577" y="26517"/>
                    </a:cubicBezTo>
                    <a:cubicBezTo>
                      <a:pt x="52577" y="19639"/>
                      <a:pt x="49844" y="13041"/>
                      <a:pt x="44980" y="8177"/>
                    </a:cubicBezTo>
                    <a:cubicBezTo>
                      <a:pt x="40116" y="3313"/>
                      <a:pt x="33518" y="580"/>
                      <a:pt x="26640" y="580"/>
                    </a:cubicBezTo>
                    <a:cubicBezTo>
                      <a:pt x="19761" y="580"/>
                      <a:pt x="13163" y="3313"/>
                      <a:pt x="8299" y="8177"/>
                    </a:cubicBezTo>
                    <a:cubicBezTo>
                      <a:pt x="3435" y="13041"/>
                      <a:pt x="702" y="19639"/>
                      <a:pt x="702" y="26517"/>
                    </a:cubicBezTo>
                    <a:cubicBezTo>
                      <a:pt x="702" y="33396"/>
                      <a:pt x="3435" y="39994"/>
                      <a:pt x="8299" y="44858"/>
                    </a:cubicBezTo>
                    <a:cubicBezTo>
                      <a:pt x="13163" y="49722"/>
                      <a:pt x="19761" y="52455"/>
                      <a:pt x="26640" y="52455"/>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30" name="Freeform 129">
                <a:extLst>
                  <a:ext uri="{FF2B5EF4-FFF2-40B4-BE49-F238E27FC236}">
                    <a16:creationId xmlns:a16="http://schemas.microsoft.com/office/drawing/2014/main" id="{A9F25BF8-0EC3-FB44-BA81-19151890292E}"/>
                  </a:ext>
                </a:extLst>
              </p:cNvPr>
              <p:cNvSpPr/>
              <p:nvPr/>
            </p:nvSpPr>
            <p:spPr>
              <a:xfrm>
                <a:off x="7920530" y="6131073"/>
                <a:ext cx="51875" cy="51875"/>
              </a:xfrm>
              <a:custGeom>
                <a:avLst/>
                <a:gdLst>
                  <a:gd name="connsiteX0" fmla="*/ 26652 w 51875"/>
                  <a:gd name="connsiteY0" fmla="*/ 52455 h 51875"/>
                  <a:gd name="connsiteX1" fmla="*/ 44993 w 51875"/>
                  <a:gd name="connsiteY1" fmla="*/ 44858 h 51875"/>
                  <a:gd name="connsiteX2" fmla="*/ 52590 w 51875"/>
                  <a:gd name="connsiteY2" fmla="*/ 26517 h 51875"/>
                  <a:gd name="connsiteX3" fmla="*/ 44993 w 51875"/>
                  <a:gd name="connsiteY3" fmla="*/ 8177 h 51875"/>
                  <a:gd name="connsiteX4" fmla="*/ 26652 w 51875"/>
                  <a:gd name="connsiteY4" fmla="*/ 580 h 51875"/>
                  <a:gd name="connsiteX5" fmla="*/ 8311 w 51875"/>
                  <a:gd name="connsiteY5" fmla="*/ 8177 h 51875"/>
                  <a:gd name="connsiteX6" fmla="*/ 714 w 51875"/>
                  <a:gd name="connsiteY6" fmla="*/ 26517 h 51875"/>
                  <a:gd name="connsiteX7" fmla="*/ 8311 w 51875"/>
                  <a:gd name="connsiteY7" fmla="*/ 44858 h 51875"/>
                  <a:gd name="connsiteX8" fmla="*/ 26652 w 51875"/>
                  <a:gd name="connsiteY8" fmla="*/ 52455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652" y="52455"/>
                    </a:moveTo>
                    <a:cubicBezTo>
                      <a:pt x="33531" y="52455"/>
                      <a:pt x="40129" y="49722"/>
                      <a:pt x="44993" y="44858"/>
                    </a:cubicBezTo>
                    <a:cubicBezTo>
                      <a:pt x="49857" y="39994"/>
                      <a:pt x="52590" y="33396"/>
                      <a:pt x="52590" y="26517"/>
                    </a:cubicBezTo>
                    <a:cubicBezTo>
                      <a:pt x="52590" y="19639"/>
                      <a:pt x="49857" y="13041"/>
                      <a:pt x="44993" y="8177"/>
                    </a:cubicBezTo>
                    <a:cubicBezTo>
                      <a:pt x="40129" y="3313"/>
                      <a:pt x="33531" y="580"/>
                      <a:pt x="26652" y="580"/>
                    </a:cubicBezTo>
                    <a:cubicBezTo>
                      <a:pt x="19773" y="580"/>
                      <a:pt x="13175" y="3313"/>
                      <a:pt x="8311" y="8177"/>
                    </a:cubicBezTo>
                    <a:cubicBezTo>
                      <a:pt x="3447" y="13041"/>
                      <a:pt x="714" y="19639"/>
                      <a:pt x="714" y="26517"/>
                    </a:cubicBezTo>
                    <a:cubicBezTo>
                      <a:pt x="714" y="33396"/>
                      <a:pt x="3447" y="39994"/>
                      <a:pt x="8311" y="44858"/>
                    </a:cubicBezTo>
                    <a:cubicBezTo>
                      <a:pt x="13175" y="49722"/>
                      <a:pt x="19773" y="52455"/>
                      <a:pt x="26652" y="52455"/>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31" name="Freeform 130">
                <a:extLst>
                  <a:ext uri="{FF2B5EF4-FFF2-40B4-BE49-F238E27FC236}">
                    <a16:creationId xmlns:a16="http://schemas.microsoft.com/office/drawing/2014/main" id="{6CE0B272-8C18-9243-81BD-505A33B51D51}"/>
                  </a:ext>
                </a:extLst>
              </p:cNvPr>
              <p:cNvSpPr/>
              <p:nvPr/>
            </p:nvSpPr>
            <p:spPr>
              <a:xfrm>
                <a:off x="8027739" y="6137782"/>
                <a:ext cx="51875" cy="51875"/>
              </a:xfrm>
              <a:custGeom>
                <a:avLst/>
                <a:gdLst>
                  <a:gd name="connsiteX0" fmla="*/ 26664 w 51875"/>
                  <a:gd name="connsiteY0" fmla="*/ 52456 h 51875"/>
                  <a:gd name="connsiteX1" fmla="*/ 45005 w 51875"/>
                  <a:gd name="connsiteY1" fmla="*/ 44859 h 51875"/>
                  <a:gd name="connsiteX2" fmla="*/ 52602 w 51875"/>
                  <a:gd name="connsiteY2" fmla="*/ 26518 h 51875"/>
                  <a:gd name="connsiteX3" fmla="*/ 45005 w 51875"/>
                  <a:gd name="connsiteY3" fmla="*/ 8177 h 51875"/>
                  <a:gd name="connsiteX4" fmla="*/ 26664 w 51875"/>
                  <a:gd name="connsiteY4" fmla="*/ 580 h 51875"/>
                  <a:gd name="connsiteX5" fmla="*/ 8324 w 51875"/>
                  <a:gd name="connsiteY5" fmla="*/ 8177 h 51875"/>
                  <a:gd name="connsiteX6" fmla="*/ 727 w 51875"/>
                  <a:gd name="connsiteY6" fmla="*/ 26518 h 51875"/>
                  <a:gd name="connsiteX7" fmla="*/ 8324 w 51875"/>
                  <a:gd name="connsiteY7" fmla="*/ 44859 h 51875"/>
                  <a:gd name="connsiteX8" fmla="*/ 26664 w 51875"/>
                  <a:gd name="connsiteY8" fmla="*/ 52456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664" y="52456"/>
                    </a:moveTo>
                    <a:cubicBezTo>
                      <a:pt x="33543" y="52456"/>
                      <a:pt x="40141" y="49723"/>
                      <a:pt x="45005" y="44859"/>
                    </a:cubicBezTo>
                    <a:cubicBezTo>
                      <a:pt x="49869" y="39995"/>
                      <a:pt x="52602" y="33397"/>
                      <a:pt x="52602" y="26518"/>
                    </a:cubicBezTo>
                    <a:cubicBezTo>
                      <a:pt x="52602" y="19639"/>
                      <a:pt x="49869" y="13041"/>
                      <a:pt x="45005" y="8177"/>
                    </a:cubicBezTo>
                    <a:cubicBezTo>
                      <a:pt x="40141" y="3313"/>
                      <a:pt x="33543" y="580"/>
                      <a:pt x="26664" y="580"/>
                    </a:cubicBezTo>
                    <a:cubicBezTo>
                      <a:pt x="19786" y="580"/>
                      <a:pt x="13188" y="3313"/>
                      <a:pt x="8324" y="8177"/>
                    </a:cubicBezTo>
                    <a:cubicBezTo>
                      <a:pt x="3460" y="13041"/>
                      <a:pt x="727" y="19639"/>
                      <a:pt x="727" y="26518"/>
                    </a:cubicBezTo>
                    <a:cubicBezTo>
                      <a:pt x="727" y="33397"/>
                      <a:pt x="3460" y="39995"/>
                      <a:pt x="8324" y="44859"/>
                    </a:cubicBezTo>
                    <a:cubicBezTo>
                      <a:pt x="13188" y="49723"/>
                      <a:pt x="19786" y="52456"/>
                      <a:pt x="26664" y="52456"/>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32" name="Freeform 131">
                <a:extLst>
                  <a:ext uri="{FF2B5EF4-FFF2-40B4-BE49-F238E27FC236}">
                    <a16:creationId xmlns:a16="http://schemas.microsoft.com/office/drawing/2014/main" id="{ABF11509-07F8-B14D-8398-7204E0DAB20E}"/>
                  </a:ext>
                </a:extLst>
              </p:cNvPr>
              <p:cNvSpPr/>
              <p:nvPr/>
            </p:nvSpPr>
            <p:spPr>
              <a:xfrm>
                <a:off x="8134948" y="6137782"/>
                <a:ext cx="51875" cy="51875"/>
              </a:xfrm>
              <a:custGeom>
                <a:avLst/>
                <a:gdLst>
                  <a:gd name="connsiteX0" fmla="*/ 26677 w 51875"/>
                  <a:gd name="connsiteY0" fmla="*/ 52456 h 51875"/>
                  <a:gd name="connsiteX1" fmla="*/ 45018 w 51875"/>
                  <a:gd name="connsiteY1" fmla="*/ 44859 h 51875"/>
                  <a:gd name="connsiteX2" fmla="*/ 52615 w 51875"/>
                  <a:gd name="connsiteY2" fmla="*/ 26518 h 51875"/>
                  <a:gd name="connsiteX3" fmla="*/ 45018 w 51875"/>
                  <a:gd name="connsiteY3" fmla="*/ 8177 h 51875"/>
                  <a:gd name="connsiteX4" fmla="*/ 26677 w 51875"/>
                  <a:gd name="connsiteY4" fmla="*/ 580 h 51875"/>
                  <a:gd name="connsiteX5" fmla="*/ 8336 w 51875"/>
                  <a:gd name="connsiteY5" fmla="*/ 8177 h 51875"/>
                  <a:gd name="connsiteX6" fmla="*/ 739 w 51875"/>
                  <a:gd name="connsiteY6" fmla="*/ 26518 h 51875"/>
                  <a:gd name="connsiteX7" fmla="*/ 8336 w 51875"/>
                  <a:gd name="connsiteY7" fmla="*/ 44859 h 51875"/>
                  <a:gd name="connsiteX8" fmla="*/ 26677 w 51875"/>
                  <a:gd name="connsiteY8" fmla="*/ 52456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677" y="52456"/>
                    </a:moveTo>
                    <a:cubicBezTo>
                      <a:pt x="33556" y="52456"/>
                      <a:pt x="40154" y="49723"/>
                      <a:pt x="45018" y="44859"/>
                    </a:cubicBezTo>
                    <a:cubicBezTo>
                      <a:pt x="49882" y="39995"/>
                      <a:pt x="52615" y="33397"/>
                      <a:pt x="52615" y="26518"/>
                    </a:cubicBezTo>
                    <a:cubicBezTo>
                      <a:pt x="52615" y="19639"/>
                      <a:pt x="49882" y="13041"/>
                      <a:pt x="45018" y="8177"/>
                    </a:cubicBezTo>
                    <a:cubicBezTo>
                      <a:pt x="40154" y="3313"/>
                      <a:pt x="33556" y="580"/>
                      <a:pt x="26677" y="580"/>
                    </a:cubicBezTo>
                    <a:cubicBezTo>
                      <a:pt x="19798" y="580"/>
                      <a:pt x="13200" y="3313"/>
                      <a:pt x="8336" y="8177"/>
                    </a:cubicBezTo>
                    <a:cubicBezTo>
                      <a:pt x="3472" y="13041"/>
                      <a:pt x="739" y="19639"/>
                      <a:pt x="739" y="26518"/>
                    </a:cubicBezTo>
                    <a:cubicBezTo>
                      <a:pt x="739" y="33397"/>
                      <a:pt x="3472" y="39995"/>
                      <a:pt x="8336" y="44859"/>
                    </a:cubicBezTo>
                    <a:cubicBezTo>
                      <a:pt x="13200" y="49723"/>
                      <a:pt x="19798" y="52456"/>
                      <a:pt x="26677" y="52456"/>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33" name="Freeform 132">
                <a:extLst>
                  <a:ext uri="{FF2B5EF4-FFF2-40B4-BE49-F238E27FC236}">
                    <a16:creationId xmlns:a16="http://schemas.microsoft.com/office/drawing/2014/main" id="{B53BC23E-69D7-2040-AE81-DF5E52320AB7}"/>
                  </a:ext>
                </a:extLst>
              </p:cNvPr>
              <p:cNvSpPr/>
              <p:nvPr/>
            </p:nvSpPr>
            <p:spPr>
              <a:xfrm>
                <a:off x="8242157" y="6144500"/>
                <a:ext cx="51875" cy="51875"/>
              </a:xfrm>
              <a:custGeom>
                <a:avLst/>
                <a:gdLst>
                  <a:gd name="connsiteX0" fmla="*/ 26689 w 51875"/>
                  <a:gd name="connsiteY0" fmla="*/ 52457 h 51875"/>
                  <a:gd name="connsiteX1" fmla="*/ 45030 w 51875"/>
                  <a:gd name="connsiteY1" fmla="*/ 44860 h 51875"/>
                  <a:gd name="connsiteX2" fmla="*/ 52627 w 51875"/>
                  <a:gd name="connsiteY2" fmla="*/ 26519 h 51875"/>
                  <a:gd name="connsiteX3" fmla="*/ 45030 w 51875"/>
                  <a:gd name="connsiteY3" fmla="*/ 8178 h 51875"/>
                  <a:gd name="connsiteX4" fmla="*/ 26689 w 51875"/>
                  <a:gd name="connsiteY4" fmla="*/ 581 h 51875"/>
                  <a:gd name="connsiteX5" fmla="*/ 8349 w 51875"/>
                  <a:gd name="connsiteY5" fmla="*/ 8178 h 51875"/>
                  <a:gd name="connsiteX6" fmla="*/ 752 w 51875"/>
                  <a:gd name="connsiteY6" fmla="*/ 26519 h 51875"/>
                  <a:gd name="connsiteX7" fmla="*/ 8349 w 51875"/>
                  <a:gd name="connsiteY7" fmla="*/ 44860 h 51875"/>
                  <a:gd name="connsiteX8" fmla="*/ 26689 w 51875"/>
                  <a:gd name="connsiteY8" fmla="*/ 52457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689" y="52457"/>
                    </a:moveTo>
                    <a:cubicBezTo>
                      <a:pt x="33568" y="52457"/>
                      <a:pt x="40166" y="49724"/>
                      <a:pt x="45030" y="44860"/>
                    </a:cubicBezTo>
                    <a:cubicBezTo>
                      <a:pt x="49894" y="39996"/>
                      <a:pt x="52627" y="33398"/>
                      <a:pt x="52627" y="26519"/>
                    </a:cubicBezTo>
                    <a:cubicBezTo>
                      <a:pt x="52627" y="19640"/>
                      <a:pt x="49894" y="13042"/>
                      <a:pt x="45030" y="8178"/>
                    </a:cubicBezTo>
                    <a:cubicBezTo>
                      <a:pt x="40166" y="3314"/>
                      <a:pt x="33568" y="581"/>
                      <a:pt x="26689" y="581"/>
                    </a:cubicBezTo>
                    <a:cubicBezTo>
                      <a:pt x="19811" y="581"/>
                      <a:pt x="13213" y="3314"/>
                      <a:pt x="8349" y="8178"/>
                    </a:cubicBezTo>
                    <a:cubicBezTo>
                      <a:pt x="3485" y="13042"/>
                      <a:pt x="752" y="19640"/>
                      <a:pt x="752" y="26519"/>
                    </a:cubicBezTo>
                    <a:cubicBezTo>
                      <a:pt x="752" y="33398"/>
                      <a:pt x="3485" y="39996"/>
                      <a:pt x="8349" y="44860"/>
                    </a:cubicBezTo>
                    <a:cubicBezTo>
                      <a:pt x="13213" y="49724"/>
                      <a:pt x="19811" y="52457"/>
                      <a:pt x="26689" y="52457"/>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34" name="Freeform 133">
                <a:extLst>
                  <a:ext uri="{FF2B5EF4-FFF2-40B4-BE49-F238E27FC236}">
                    <a16:creationId xmlns:a16="http://schemas.microsoft.com/office/drawing/2014/main" id="{824B4DC9-EDF3-A949-A9D2-C2ABA58C772D}"/>
                  </a:ext>
                </a:extLst>
              </p:cNvPr>
              <p:cNvSpPr/>
              <p:nvPr/>
            </p:nvSpPr>
            <p:spPr>
              <a:xfrm>
                <a:off x="8349366" y="6144500"/>
                <a:ext cx="51875" cy="51875"/>
              </a:xfrm>
              <a:custGeom>
                <a:avLst/>
                <a:gdLst>
                  <a:gd name="connsiteX0" fmla="*/ 26702 w 51875"/>
                  <a:gd name="connsiteY0" fmla="*/ 52457 h 51875"/>
                  <a:gd name="connsiteX1" fmla="*/ 45042 w 51875"/>
                  <a:gd name="connsiteY1" fmla="*/ 44860 h 51875"/>
                  <a:gd name="connsiteX2" fmla="*/ 52639 w 51875"/>
                  <a:gd name="connsiteY2" fmla="*/ 26519 h 51875"/>
                  <a:gd name="connsiteX3" fmla="*/ 45042 w 51875"/>
                  <a:gd name="connsiteY3" fmla="*/ 8178 h 51875"/>
                  <a:gd name="connsiteX4" fmla="*/ 26702 w 51875"/>
                  <a:gd name="connsiteY4" fmla="*/ 581 h 51875"/>
                  <a:gd name="connsiteX5" fmla="*/ 8361 w 51875"/>
                  <a:gd name="connsiteY5" fmla="*/ 8178 h 51875"/>
                  <a:gd name="connsiteX6" fmla="*/ 764 w 51875"/>
                  <a:gd name="connsiteY6" fmla="*/ 26519 h 51875"/>
                  <a:gd name="connsiteX7" fmla="*/ 8361 w 51875"/>
                  <a:gd name="connsiteY7" fmla="*/ 44860 h 51875"/>
                  <a:gd name="connsiteX8" fmla="*/ 26702 w 51875"/>
                  <a:gd name="connsiteY8" fmla="*/ 52457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702" y="52457"/>
                    </a:moveTo>
                    <a:cubicBezTo>
                      <a:pt x="33580" y="52457"/>
                      <a:pt x="40178" y="49724"/>
                      <a:pt x="45042" y="44860"/>
                    </a:cubicBezTo>
                    <a:cubicBezTo>
                      <a:pt x="49906" y="39996"/>
                      <a:pt x="52639" y="33398"/>
                      <a:pt x="52639" y="26519"/>
                    </a:cubicBezTo>
                    <a:cubicBezTo>
                      <a:pt x="52639" y="19640"/>
                      <a:pt x="49906" y="13042"/>
                      <a:pt x="45042" y="8178"/>
                    </a:cubicBezTo>
                    <a:cubicBezTo>
                      <a:pt x="40178" y="3314"/>
                      <a:pt x="33580" y="581"/>
                      <a:pt x="26702" y="581"/>
                    </a:cubicBezTo>
                    <a:cubicBezTo>
                      <a:pt x="19823" y="581"/>
                      <a:pt x="13225" y="3314"/>
                      <a:pt x="8361" y="8178"/>
                    </a:cubicBezTo>
                    <a:cubicBezTo>
                      <a:pt x="3497" y="13042"/>
                      <a:pt x="764" y="19640"/>
                      <a:pt x="764" y="26519"/>
                    </a:cubicBezTo>
                    <a:cubicBezTo>
                      <a:pt x="764" y="33398"/>
                      <a:pt x="3497" y="39996"/>
                      <a:pt x="8361" y="44860"/>
                    </a:cubicBezTo>
                    <a:cubicBezTo>
                      <a:pt x="13225" y="49724"/>
                      <a:pt x="19823" y="52457"/>
                      <a:pt x="26702" y="52457"/>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35" name="Freeform 134">
                <a:extLst>
                  <a:ext uri="{FF2B5EF4-FFF2-40B4-BE49-F238E27FC236}">
                    <a16:creationId xmlns:a16="http://schemas.microsoft.com/office/drawing/2014/main" id="{13730E78-6887-A845-9B7C-50D53EBDB2F1}"/>
                  </a:ext>
                </a:extLst>
              </p:cNvPr>
              <p:cNvSpPr/>
              <p:nvPr/>
            </p:nvSpPr>
            <p:spPr>
              <a:xfrm>
                <a:off x="8456575" y="6144500"/>
                <a:ext cx="51875" cy="51875"/>
              </a:xfrm>
              <a:custGeom>
                <a:avLst/>
                <a:gdLst>
                  <a:gd name="connsiteX0" fmla="*/ 26714 w 51875"/>
                  <a:gd name="connsiteY0" fmla="*/ 52457 h 51875"/>
                  <a:gd name="connsiteX1" fmla="*/ 45055 w 51875"/>
                  <a:gd name="connsiteY1" fmla="*/ 44860 h 51875"/>
                  <a:gd name="connsiteX2" fmla="*/ 52652 w 51875"/>
                  <a:gd name="connsiteY2" fmla="*/ 26519 h 51875"/>
                  <a:gd name="connsiteX3" fmla="*/ 45055 w 51875"/>
                  <a:gd name="connsiteY3" fmla="*/ 8178 h 51875"/>
                  <a:gd name="connsiteX4" fmla="*/ 26714 w 51875"/>
                  <a:gd name="connsiteY4" fmla="*/ 581 h 51875"/>
                  <a:gd name="connsiteX5" fmla="*/ 8373 w 51875"/>
                  <a:gd name="connsiteY5" fmla="*/ 8178 h 51875"/>
                  <a:gd name="connsiteX6" fmla="*/ 776 w 51875"/>
                  <a:gd name="connsiteY6" fmla="*/ 26519 h 51875"/>
                  <a:gd name="connsiteX7" fmla="*/ 8373 w 51875"/>
                  <a:gd name="connsiteY7" fmla="*/ 44860 h 51875"/>
                  <a:gd name="connsiteX8" fmla="*/ 26714 w 51875"/>
                  <a:gd name="connsiteY8" fmla="*/ 52457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714" y="52457"/>
                    </a:moveTo>
                    <a:cubicBezTo>
                      <a:pt x="33593" y="52457"/>
                      <a:pt x="40191" y="49724"/>
                      <a:pt x="45055" y="44860"/>
                    </a:cubicBezTo>
                    <a:cubicBezTo>
                      <a:pt x="49919" y="39996"/>
                      <a:pt x="52652" y="33398"/>
                      <a:pt x="52652" y="26519"/>
                    </a:cubicBezTo>
                    <a:cubicBezTo>
                      <a:pt x="52652" y="19640"/>
                      <a:pt x="49919" y="13042"/>
                      <a:pt x="45055" y="8178"/>
                    </a:cubicBezTo>
                    <a:cubicBezTo>
                      <a:pt x="40191" y="3314"/>
                      <a:pt x="33593" y="581"/>
                      <a:pt x="26714" y="581"/>
                    </a:cubicBezTo>
                    <a:cubicBezTo>
                      <a:pt x="19835" y="581"/>
                      <a:pt x="13237" y="3314"/>
                      <a:pt x="8373" y="8178"/>
                    </a:cubicBezTo>
                    <a:cubicBezTo>
                      <a:pt x="3509" y="13042"/>
                      <a:pt x="776" y="19640"/>
                      <a:pt x="776" y="26519"/>
                    </a:cubicBezTo>
                    <a:cubicBezTo>
                      <a:pt x="776" y="33398"/>
                      <a:pt x="3509" y="39996"/>
                      <a:pt x="8373" y="44860"/>
                    </a:cubicBezTo>
                    <a:cubicBezTo>
                      <a:pt x="13237" y="49724"/>
                      <a:pt x="19835" y="52457"/>
                      <a:pt x="26714" y="52457"/>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36" name="Freeform 135">
                <a:extLst>
                  <a:ext uri="{FF2B5EF4-FFF2-40B4-BE49-F238E27FC236}">
                    <a16:creationId xmlns:a16="http://schemas.microsoft.com/office/drawing/2014/main" id="{0B148D51-94E4-3740-895F-EEE28D35DD40}"/>
                  </a:ext>
                </a:extLst>
              </p:cNvPr>
              <p:cNvSpPr/>
              <p:nvPr/>
            </p:nvSpPr>
            <p:spPr>
              <a:xfrm>
                <a:off x="8563784" y="6151218"/>
                <a:ext cx="51875" cy="51875"/>
              </a:xfrm>
              <a:custGeom>
                <a:avLst/>
                <a:gdLst>
                  <a:gd name="connsiteX0" fmla="*/ 26726 w 51875"/>
                  <a:gd name="connsiteY0" fmla="*/ 52458 h 51875"/>
                  <a:gd name="connsiteX1" fmla="*/ 45067 w 51875"/>
                  <a:gd name="connsiteY1" fmla="*/ 44861 h 51875"/>
                  <a:gd name="connsiteX2" fmla="*/ 52664 w 51875"/>
                  <a:gd name="connsiteY2" fmla="*/ 26520 h 51875"/>
                  <a:gd name="connsiteX3" fmla="*/ 45067 w 51875"/>
                  <a:gd name="connsiteY3" fmla="*/ 8179 h 51875"/>
                  <a:gd name="connsiteX4" fmla="*/ 26726 w 51875"/>
                  <a:gd name="connsiteY4" fmla="*/ 582 h 51875"/>
                  <a:gd name="connsiteX5" fmla="*/ 8386 w 51875"/>
                  <a:gd name="connsiteY5" fmla="*/ 8179 h 51875"/>
                  <a:gd name="connsiteX6" fmla="*/ 789 w 51875"/>
                  <a:gd name="connsiteY6" fmla="*/ 26520 h 51875"/>
                  <a:gd name="connsiteX7" fmla="*/ 8386 w 51875"/>
                  <a:gd name="connsiteY7" fmla="*/ 44861 h 51875"/>
                  <a:gd name="connsiteX8" fmla="*/ 26726 w 51875"/>
                  <a:gd name="connsiteY8" fmla="*/ 52458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726" y="52458"/>
                    </a:moveTo>
                    <a:cubicBezTo>
                      <a:pt x="33605" y="52458"/>
                      <a:pt x="40203" y="49725"/>
                      <a:pt x="45067" y="44861"/>
                    </a:cubicBezTo>
                    <a:cubicBezTo>
                      <a:pt x="49931" y="39997"/>
                      <a:pt x="52664" y="33399"/>
                      <a:pt x="52664" y="26520"/>
                    </a:cubicBezTo>
                    <a:cubicBezTo>
                      <a:pt x="52664" y="19641"/>
                      <a:pt x="49931" y="13043"/>
                      <a:pt x="45067" y="8179"/>
                    </a:cubicBezTo>
                    <a:cubicBezTo>
                      <a:pt x="40203" y="3315"/>
                      <a:pt x="33605" y="582"/>
                      <a:pt x="26726" y="582"/>
                    </a:cubicBezTo>
                    <a:cubicBezTo>
                      <a:pt x="19848" y="582"/>
                      <a:pt x="13250" y="3315"/>
                      <a:pt x="8386" y="8179"/>
                    </a:cubicBezTo>
                    <a:cubicBezTo>
                      <a:pt x="3522" y="13043"/>
                      <a:pt x="789" y="19641"/>
                      <a:pt x="789" y="26520"/>
                    </a:cubicBezTo>
                    <a:cubicBezTo>
                      <a:pt x="789" y="33399"/>
                      <a:pt x="3522" y="39997"/>
                      <a:pt x="8386" y="44861"/>
                    </a:cubicBezTo>
                    <a:cubicBezTo>
                      <a:pt x="13250" y="49725"/>
                      <a:pt x="19848" y="52458"/>
                      <a:pt x="26726" y="52458"/>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37" name="Freeform 136">
                <a:extLst>
                  <a:ext uri="{FF2B5EF4-FFF2-40B4-BE49-F238E27FC236}">
                    <a16:creationId xmlns:a16="http://schemas.microsoft.com/office/drawing/2014/main" id="{E8281524-8CE0-1B42-8837-D41C71A1EF39}"/>
                  </a:ext>
                </a:extLst>
              </p:cNvPr>
              <p:cNvSpPr/>
              <p:nvPr/>
            </p:nvSpPr>
            <p:spPr>
              <a:xfrm>
                <a:off x="8670993" y="6151218"/>
                <a:ext cx="51875" cy="51875"/>
              </a:xfrm>
              <a:custGeom>
                <a:avLst/>
                <a:gdLst>
                  <a:gd name="connsiteX0" fmla="*/ 26739 w 51875"/>
                  <a:gd name="connsiteY0" fmla="*/ 52458 h 51875"/>
                  <a:gd name="connsiteX1" fmla="*/ 45080 w 51875"/>
                  <a:gd name="connsiteY1" fmla="*/ 44861 h 51875"/>
                  <a:gd name="connsiteX2" fmla="*/ 52677 w 51875"/>
                  <a:gd name="connsiteY2" fmla="*/ 26520 h 51875"/>
                  <a:gd name="connsiteX3" fmla="*/ 45080 w 51875"/>
                  <a:gd name="connsiteY3" fmla="*/ 8179 h 51875"/>
                  <a:gd name="connsiteX4" fmla="*/ 26739 w 51875"/>
                  <a:gd name="connsiteY4" fmla="*/ 582 h 51875"/>
                  <a:gd name="connsiteX5" fmla="*/ 8398 w 51875"/>
                  <a:gd name="connsiteY5" fmla="*/ 8179 h 51875"/>
                  <a:gd name="connsiteX6" fmla="*/ 801 w 51875"/>
                  <a:gd name="connsiteY6" fmla="*/ 26520 h 51875"/>
                  <a:gd name="connsiteX7" fmla="*/ 8398 w 51875"/>
                  <a:gd name="connsiteY7" fmla="*/ 44861 h 51875"/>
                  <a:gd name="connsiteX8" fmla="*/ 26739 w 51875"/>
                  <a:gd name="connsiteY8" fmla="*/ 52458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739" y="52458"/>
                    </a:moveTo>
                    <a:cubicBezTo>
                      <a:pt x="33618" y="52458"/>
                      <a:pt x="40216" y="49725"/>
                      <a:pt x="45080" y="44861"/>
                    </a:cubicBezTo>
                    <a:cubicBezTo>
                      <a:pt x="49944" y="39997"/>
                      <a:pt x="52677" y="33399"/>
                      <a:pt x="52677" y="26520"/>
                    </a:cubicBezTo>
                    <a:cubicBezTo>
                      <a:pt x="52677" y="19641"/>
                      <a:pt x="49944" y="13043"/>
                      <a:pt x="45080" y="8179"/>
                    </a:cubicBezTo>
                    <a:cubicBezTo>
                      <a:pt x="40216" y="3315"/>
                      <a:pt x="33618" y="582"/>
                      <a:pt x="26739" y="582"/>
                    </a:cubicBezTo>
                    <a:cubicBezTo>
                      <a:pt x="19860" y="582"/>
                      <a:pt x="13262" y="3315"/>
                      <a:pt x="8398" y="8179"/>
                    </a:cubicBezTo>
                    <a:cubicBezTo>
                      <a:pt x="3534" y="13043"/>
                      <a:pt x="801" y="19641"/>
                      <a:pt x="801" y="26520"/>
                    </a:cubicBezTo>
                    <a:cubicBezTo>
                      <a:pt x="801" y="33399"/>
                      <a:pt x="3534" y="39997"/>
                      <a:pt x="8398" y="44861"/>
                    </a:cubicBezTo>
                    <a:cubicBezTo>
                      <a:pt x="13262" y="49725"/>
                      <a:pt x="19860" y="52458"/>
                      <a:pt x="26739" y="52458"/>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38" name="Freeform 137">
                <a:extLst>
                  <a:ext uri="{FF2B5EF4-FFF2-40B4-BE49-F238E27FC236}">
                    <a16:creationId xmlns:a16="http://schemas.microsoft.com/office/drawing/2014/main" id="{28BCA449-CFD1-BF46-8EF0-639388C827FA}"/>
                  </a:ext>
                </a:extLst>
              </p:cNvPr>
              <p:cNvSpPr/>
              <p:nvPr/>
            </p:nvSpPr>
            <p:spPr>
              <a:xfrm>
                <a:off x="8778202" y="6151218"/>
                <a:ext cx="51875" cy="51875"/>
              </a:xfrm>
              <a:custGeom>
                <a:avLst/>
                <a:gdLst>
                  <a:gd name="connsiteX0" fmla="*/ 26751 w 51875"/>
                  <a:gd name="connsiteY0" fmla="*/ 52458 h 51875"/>
                  <a:gd name="connsiteX1" fmla="*/ 45092 w 51875"/>
                  <a:gd name="connsiteY1" fmla="*/ 44861 h 51875"/>
                  <a:gd name="connsiteX2" fmla="*/ 52689 w 51875"/>
                  <a:gd name="connsiteY2" fmla="*/ 26520 h 51875"/>
                  <a:gd name="connsiteX3" fmla="*/ 45092 w 51875"/>
                  <a:gd name="connsiteY3" fmla="*/ 8179 h 51875"/>
                  <a:gd name="connsiteX4" fmla="*/ 26751 w 51875"/>
                  <a:gd name="connsiteY4" fmla="*/ 582 h 51875"/>
                  <a:gd name="connsiteX5" fmla="*/ 8411 w 51875"/>
                  <a:gd name="connsiteY5" fmla="*/ 8179 h 51875"/>
                  <a:gd name="connsiteX6" fmla="*/ 814 w 51875"/>
                  <a:gd name="connsiteY6" fmla="*/ 26520 h 51875"/>
                  <a:gd name="connsiteX7" fmla="*/ 8411 w 51875"/>
                  <a:gd name="connsiteY7" fmla="*/ 44861 h 51875"/>
                  <a:gd name="connsiteX8" fmla="*/ 26751 w 51875"/>
                  <a:gd name="connsiteY8" fmla="*/ 52458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751" y="52458"/>
                    </a:moveTo>
                    <a:cubicBezTo>
                      <a:pt x="33630" y="52458"/>
                      <a:pt x="40228" y="49725"/>
                      <a:pt x="45092" y="44861"/>
                    </a:cubicBezTo>
                    <a:cubicBezTo>
                      <a:pt x="49956" y="39997"/>
                      <a:pt x="52689" y="33399"/>
                      <a:pt x="52689" y="26520"/>
                    </a:cubicBezTo>
                    <a:cubicBezTo>
                      <a:pt x="52689" y="19641"/>
                      <a:pt x="49956" y="13043"/>
                      <a:pt x="45092" y="8179"/>
                    </a:cubicBezTo>
                    <a:cubicBezTo>
                      <a:pt x="40228" y="3315"/>
                      <a:pt x="33630" y="582"/>
                      <a:pt x="26751" y="582"/>
                    </a:cubicBezTo>
                    <a:cubicBezTo>
                      <a:pt x="19873" y="582"/>
                      <a:pt x="13275" y="3315"/>
                      <a:pt x="8411" y="8179"/>
                    </a:cubicBezTo>
                    <a:cubicBezTo>
                      <a:pt x="3547" y="13043"/>
                      <a:pt x="814" y="19641"/>
                      <a:pt x="814" y="26520"/>
                    </a:cubicBezTo>
                    <a:cubicBezTo>
                      <a:pt x="814" y="33399"/>
                      <a:pt x="3547" y="39997"/>
                      <a:pt x="8411" y="44861"/>
                    </a:cubicBezTo>
                    <a:cubicBezTo>
                      <a:pt x="13275" y="49725"/>
                      <a:pt x="19873" y="52458"/>
                      <a:pt x="26751" y="52458"/>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39" name="Freeform 138">
                <a:extLst>
                  <a:ext uri="{FF2B5EF4-FFF2-40B4-BE49-F238E27FC236}">
                    <a16:creationId xmlns:a16="http://schemas.microsoft.com/office/drawing/2014/main" id="{CE10A024-2285-7F4B-ADD4-DFE356C45C49}"/>
                  </a:ext>
                </a:extLst>
              </p:cNvPr>
              <p:cNvSpPr/>
              <p:nvPr/>
            </p:nvSpPr>
            <p:spPr>
              <a:xfrm>
                <a:off x="8885411" y="6157927"/>
                <a:ext cx="51875" cy="51875"/>
              </a:xfrm>
              <a:custGeom>
                <a:avLst/>
                <a:gdLst>
                  <a:gd name="connsiteX0" fmla="*/ 26764 w 51875"/>
                  <a:gd name="connsiteY0" fmla="*/ 52458 h 51875"/>
                  <a:gd name="connsiteX1" fmla="*/ 45104 w 51875"/>
                  <a:gd name="connsiteY1" fmla="*/ 44861 h 51875"/>
                  <a:gd name="connsiteX2" fmla="*/ 52701 w 51875"/>
                  <a:gd name="connsiteY2" fmla="*/ 26521 h 51875"/>
                  <a:gd name="connsiteX3" fmla="*/ 45104 w 51875"/>
                  <a:gd name="connsiteY3" fmla="*/ 8180 h 51875"/>
                  <a:gd name="connsiteX4" fmla="*/ 26764 w 51875"/>
                  <a:gd name="connsiteY4" fmla="*/ 583 h 51875"/>
                  <a:gd name="connsiteX5" fmla="*/ 8423 w 51875"/>
                  <a:gd name="connsiteY5" fmla="*/ 8180 h 51875"/>
                  <a:gd name="connsiteX6" fmla="*/ 826 w 51875"/>
                  <a:gd name="connsiteY6" fmla="*/ 26521 h 51875"/>
                  <a:gd name="connsiteX7" fmla="*/ 8423 w 51875"/>
                  <a:gd name="connsiteY7" fmla="*/ 44861 h 51875"/>
                  <a:gd name="connsiteX8" fmla="*/ 26764 w 51875"/>
                  <a:gd name="connsiteY8" fmla="*/ 52458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764" y="52458"/>
                    </a:moveTo>
                    <a:cubicBezTo>
                      <a:pt x="33642" y="52458"/>
                      <a:pt x="40240" y="49725"/>
                      <a:pt x="45104" y="44861"/>
                    </a:cubicBezTo>
                    <a:cubicBezTo>
                      <a:pt x="49968" y="39997"/>
                      <a:pt x="52701" y="33399"/>
                      <a:pt x="52701" y="26521"/>
                    </a:cubicBezTo>
                    <a:cubicBezTo>
                      <a:pt x="52701" y="19642"/>
                      <a:pt x="49968" y="13044"/>
                      <a:pt x="45104" y="8180"/>
                    </a:cubicBezTo>
                    <a:cubicBezTo>
                      <a:pt x="40240" y="3316"/>
                      <a:pt x="33642" y="583"/>
                      <a:pt x="26764" y="583"/>
                    </a:cubicBezTo>
                    <a:cubicBezTo>
                      <a:pt x="19885" y="583"/>
                      <a:pt x="13287" y="3316"/>
                      <a:pt x="8423" y="8180"/>
                    </a:cubicBezTo>
                    <a:cubicBezTo>
                      <a:pt x="3559" y="13044"/>
                      <a:pt x="826" y="19642"/>
                      <a:pt x="826" y="26521"/>
                    </a:cubicBezTo>
                    <a:cubicBezTo>
                      <a:pt x="826" y="33399"/>
                      <a:pt x="3559" y="39997"/>
                      <a:pt x="8423" y="44861"/>
                    </a:cubicBezTo>
                    <a:cubicBezTo>
                      <a:pt x="13287" y="49725"/>
                      <a:pt x="19885" y="52458"/>
                      <a:pt x="26764" y="52458"/>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40" name="Freeform 139">
                <a:extLst>
                  <a:ext uri="{FF2B5EF4-FFF2-40B4-BE49-F238E27FC236}">
                    <a16:creationId xmlns:a16="http://schemas.microsoft.com/office/drawing/2014/main" id="{6F696948-6A40-FB4D-9B8D-FE243104F57D}"/>
                  </a:ext>
                </a:extLst>
              </p:cNvPr>
              <p:cNvSpPr/>
              <p:nvPr/>
            </p:nvSpPr>
            <p:spPr>
              <a:xfrm>
                <a:off x="8992620" y="6157927"/>
                <a:ext cx="51875" cy="51875"/>
              </a:xfrm>
              <a:custGeom>
                <a:avLst/>
                <a:gdLst>
                  <a:gd name="connsiteX0" fmla="*/ 26776 w 51875"/>
                  <a:gd name="connsiteY0" fmla="*/ 52458 h 51875"/>
                  <a:gd name="connsiteX1" fmla="*/ 45117 w 51875"/>
                  <a:gd name="connsiteY1" fmla="*/ 44861 h 51875"/>
                  <a:gd name="connsiteX2" fmla="*/ 52714 w 51875"/>
                  <a:gd name="connsiteY2" fmla="*/ 26521 h 51875"/>
                  <a:gd name="connsiteX3" fmla="*/ 45117 w 51875"/>
                  <a:gd name="connsiteY3" fmla="*/ 8180 h 51875"/>
                  <a:gd name="connsiteX4" fmla="*/ 26776 w 51875"/>
                  <a:gd name="connsiteY4" fmla="*/ 583 h 51875"/>
                  <a:gd name="connsiteX5" fmla="*/ 8435 w 51875"/>
                  <a:gd name="connsiteY5" fmla="*/ 8180 h 51875"/>
                  <a:gd name="connsiteX6" fmla="*/ 838 w 51875"/>
                  <a:gd name="connsiteY6" fmla="*/ 26521 h 51875"/>
                  <a:gd name="connsiteX7" fmla="*/ 8435 w 51875"/>
                  <a:gd name="connsiteY7" fmla="*/ 44861 h 51875"/>
                  <a:gd name="connsiteX8" fmla="*/ 26776 w 51875"/>
                  <a:gd name="connsiteY8" fmla="*/ 52458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776" y="52458"/>
                    </a:moveTo>
                    <a:cubicBezTo>
                      <a:pt x="33655" y="52458"/>
                      <a:pt x="40253" y="49725"/>
                      <a:pt x="45117" y="44861"/>
                    </a:cubicBezTo>
                    <a:cubicBezTo>
                      <a:pt x="49981" y="39997"/>
                      <a:pt x="52714" y="33399"/>
                      <a:pt x="52714" y="26521"/>
                    </a:cubicBezTo>
                    <a:cubicBezTo>
                      <a:pt x="52714" y="19642"/>
                      <a:pt x="49981" y="13044"/>
                      <a:pt x="45117" y="8180"/>
                    </a:cubicBezTo>
                    <a:cubicBezTo>
                      <a:pt x="40253" y="3316"/>
                      <a:pt x="33655" y="583"/>
                      <a:pt x="26776" y="583"/>
                    </a:cubicBezTo>
                    <a:cubicBezTo>
                      <a:pt x="19897" y="583"/>
                      <a:pt x="13299" y="3316"/>
                      <a:pt x="8435" y="8180"/>
                    </a:cubicBezTo>
                    <a:cubicBezTo>
                      <a:pt x="3571" y="13044"/>
                      <a:pt x="838" y="19642"/>
                      <a:pt x="838" y="26521"/>
                    </a:cubicBezTo>
                    <a:cubicBezTo>
                      <a:pt x="838" y="33399"/>
                      <a:pt x="3571" y="39997"/>
                      <a:pt x="8435" y="44861"/>
                    </a:cubicBezTo>
                    <a:cubicBezTo>
                      <a:pt x="13299" y="49725"/>
                      <a:pt x="19897" y="52458"/>
                      <a:pt x="26776" y="52458"/>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41" name="Freeform 140">
                <a:extLst>
                  <a:ext uri="{FF2B5EF4-FFF2-40B4-BE49-F238E27FC236}">
                    <a16:creationId xmlns:a16="http://schemas.microsoft.com/office/drawing/2014/main" id="{7C17B52C-0451-EE40-89F4-9B8DA071C782}"/>
                  </a:ext>
                </a:extLst>
              </p:cNvPr>
              <p:cNvSpPr/>
              <p:nvPr/>
            </p:nvSpPr>
            <p:spPr>
              <a:xfrm>
                <a:off x="9099829" y="6157927"/>
                <a:ext cx="51875" cy="51875"/>
              </a:xfrm>
              <a:custGeom>
                <a:avLst/>
                <a:gdLst>
                  <a:gd name="connsiteX0" fmla="*/ 26788 w 51875"/>
                  <a:gd name="connsiteY0" fmla="*/ 52458 h 51875"/>
                  <a:gd name="connsiteX1" fmla="*/ 45129 w 51875"/>
                  <a:gd name="connsiteY1" fmla="*/ 44861 h 51875"/>
                  <a:gd name="connsiteX2" fmla="*/ 52726 w 51875"/>
                  <a:gd name="connsiteY2" fmla="*/ 26521 h 51875"/>
                  <a:gd name="connsiteX3" fmla="*/ 45129 w 51875"/>
                  <a:gd name="connsiteY3" fmla="*/ 8180 h 51875"/>
                  <a:gd name="connsiteX4" fmla="*/ 26788 w 51875"/>
                  <a:gd name="connsiteY4" fmla="*/ 583 h 51875"/>
                  <a:gd name="connsiteX5" fmla="*/ 8448 w 51875"/>
                  <a:gd name="connsiteY5" fmla="*/ 8180 h 51875"/>
                  <a:gd name="connsiteX6" fmla="*/ 851 w 51875"/>
                  <a:gd name="connsiteY6" fmla="*/ 26521 h 51875"/>
                  <a:gd name="connsiteX7" fmla="*/ 8448 w 51875"/>
                  <a:gd name="connsiteY7" fmla="*/ 44861 h 51875"/>
                  <a:gd name="connsiteX8" fmla="*/ 26788 w 51875"/>
                  <a:gd name="connsiteY8" fmla="*/ 52458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788" y="52458"/>
                    </a:moveTo>
                    <a:cubicBezTo>
                      <a:pt x="33667" y="52458"/>
                      <a:pt x="40265" y="49725"/>
                      <a:pt x="45129" y="44861"/>
                    </a:cubicBezTo>
                    <a:cubicBezTo>
                      <a:pt x="49993" y="39997"/>
                      <a:pt x="52726" y="33399"/>
                      <a:pt x="52726" y="26521"/>
                    </a:cubicBezTo>
                    <a:cubicBezTo>
                      <a:pt x="52726" y="19642"/>
                      <a:pt x="49993" y="13044"/>
                      <a:pt x="45129" y="8180"/>
                    </a:cubicBezTo>
                    <a:cubicBezTo>
                      <a:pt x="40265" y="3316"/>
                      <a:pt x="33667" y="583"/>
                      <a:pt x="26788" y="583"/>
                    </a:cubicBezTo>
                    <a:cubicBezTo>
                      <a:pt x="19910" y="583"/>
                      <a:pt x="13312" y="3316"/>
                      <a:pt x="8448" y="8180"/>
                    </a:cubicBezTo>
                    <a:cubicBezTo>
                      <a:pt x="3584" y="13044"/>
                      <a:pt x="851" y="19642"/>
                      <a:pt x="851" y="26521"/>
                    </a:cubicBezTo>
                    <a:cubicBezTo>
                      <a:pt x="851" y="33399"/>
                      <a:pt x="3584" y="39997"/>
                      <a:pt x="8448" y="44861"/>
                    </a:cubicBezTo>
                    <a:cubicBezTo>
                      <a:pt x="13312" y="49725"/>
                      <a:pt x="19910" y="52458"/>
                      <a:pt x="26788" y="52458"/>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42" name="Freeform 141">
                <a:extLst>
                  <a:ext uri="{FF2B5EF4-FFF2-40B4-BE49-F238E27FC236}">
                    <a16:creationId xmlns:a16="http://schemas.microsoft.com/office/drawing/2014/main" id="{F2946B49-2784-AE42-8EE6-30EE6D6F62C9}"/>
                  </a:ext>
                </a:extLst>
              </p:cNvPr>
              <p:cNvSpPr/>
              <p:nvPr/>
            </p:nvSpPr>
            <p:spPr>
              <a:xfrm>
                <a:off x="9207038" y="6157927"/>
                <a:ext cx="51875" cy="51875"/>
              </a:xfrm>
              <a:custGeom>
                <a:avLst/>
                <a:gdLst>
                  <a:gd name="connsiteX0" fmla="*/ 26801 w 51875"/>
                  <a:gd name="connsiteY0" fmla="*/ 52458 h 51875"/>
                  <a:gd name="connsiteX1" fmla="*/ 45142 w 51875"/>
                  <a:gd name="connsiteY1" fmla="*/ 44861 h 51875"/>
                  <a:gd name="connsiteX2" fmla="*/ 52739 w 51875"/>
                  <a:gd name="connsiteY2" fmla="*/ 26521 h 51875"/>
                  <a:gd name="connsiteX3" fmla="*/ 45142 w 51875"/>
                  <a:gd name="connsiteY3" fmla="*/ 8180 h 51875"/>
                  <a:gd name="connsiteX4" fmla="*/ 26801 w 51875"/>
                  <a:gd name="connsiteY4" fmla="*/ 583 h 51875"/>
                  <a:gd name="connsiteX5" fmla="*/ 8460 w 51875"/>
                  <a:gd name="connsiteY5" fmla="*/ 8180 h 51875"/>
                  <a:gd name="connsiteX6" fmla="*/ 863 w 51875"/>
                  <a:gd name="connsiteY6" fmla="*/ 26521 h 51875"/>
                  <a:gd name="connsiteX7" fmla="*/ 8460 w 51875"/>
                  <a:gd name="connsiteY7" fmla="*/ 44861 h 51875"/>
                  <a:gd name="connsiteX8" fmla="*/ 26801 w 51875"/>
                  <a:gd name="connsiteY8" fmla="*/ 52458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801" y="52458"/>
                    </a:moveTo>
                    <a:cubicBezTo>
                      <a:pt x="33680" y="52458"/>
                      <a:pt x="40278" y="49725"/>
                      <a:pt x="45142" y="44861"/>
                    </a:cubicBezTo>
                    <a:cubicBezTo>
                      <a:pt x="50006" y="39997"/>
                      <a:pt x="52739" y="33399"/>
                      <a:pt x="52739" y="26521"/>
                    </a:cubicBezTo>
                    <a:cubicBezTo>
                      <a:pt x="52739" y="19642"/>
                      <a:pt x="50006" y="13044"/>
                      <a:pt x="45142" y="8180"/>
                    </a:cubicBezTo>
                    <a:cubicBezTo>
                      <a:pt x="40278" y="3316"/>
                      <a:pt x="33680" y="583"/>
                      <a:pt x="26801" y="583"/>
                    </a:cubicBezTo>
                    <a:cubicBezTo>
                      <a:pt x="19922" y="583"/>
                      <a:pt x="13324" y="3316"/>
                      <a:pt x="8460" y="8180"/>
                    </a:cubicBezTo>
                    <a:cubicBezTo>
                      <a:pt x="3596" y="13044"/>
                      <a:pt x="863" y="19642"/>
                      <a:pt x="863" y="26521"/>
                    </a:cubicBezTo>
                    <a:cubicBezTo>
                      <a:pt x="863" y="33399"/>
                      <a:pt x="3596" y="39997"/>
                      <a:pt x="8460" y="44861"/>
                    </a:cubicBezTo>
                    <a:cubicBezTo>
                      <a:pt x="13324" y="49725"/>
                      <a:pt x="19922" y="52458"/>
                      <a:pt x="26801" y="52458"/>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43" name="Freeform 142">
                <a:extLst>
                  <a:ext uri="{FF2B5EF4-FFF2-40B4-BE49-F238E27FC236}">
                    <a16:creationId xmlns:a16="http://schemas.microsoft.com/office/drawing/2014/main" id="{C7BB5569-C7B9-204E-B22B-DDCED3DB79DE}"/>
                  </a:ext>
                </a:extLst>
              </p:cNvPr>
              <p:cNvSpPr/>
              <p:nvPr/>
            </p:nvSpPr>
            <p:spPr>
              <a:xfrm>
                <a:off x="9314247" y="6157927"/>
                <a:ext cx="51875" cy="51875"/>
              </a:xfrm>
              <a:custGeom>
                <a:avLst/>
                <a:gdLst>
                  <a:gd name="connsiteX0" fmla="*/ 26813 w 51875"/>
                  <a:gd name="connsiteY0" fmla="*/ 52458 h 51875"/>
                  <a:gd name="connsiteX1" fmla="*/ 45154 w 51875"/>
                  <a:gd name="connsiteY1" fmla="*/ 44861 h 51875"/>
                  <a:gd name="connsiteX2" fmla="*/ 52751 w 51875"/>
                  <a:gd name="connsiteY2" fmla="*/ 26521 h 51875"/>
                  <a:gd name="connsiteX3" fmla="*/ 45154 w 51875"/>
                  <a:gd name="connsiteY3" fmla="*/ 8180 h 51875"/>
                  <a:gd name="connsiteX4" fmla="*/ 26813 w 51875"/>
                  <a:gd name="connsiteY4" fmla="*/ 583 h 51875"/>
                  <a:gd name="connsiteX5" fmla="*/ 8473 w 51875"/>
                  <a:gd name="connsiteY5" fmla="*/ 8180 h 51875"/>
                  <a:gd name="connsiteX6" fmla="*/ 876 w 51875"/>
                  <a:gd name="connsiteY6" fmla="*/ 26521 h 51875"/>
                  <a:gd name="connsiteX7" fmla="*/ 8473 w 51875"/>
                  <a:gd name="connsiteY7" fmla="*/ 44861 h 51875"/>
                  <a:gd name="connsiteX8" fmla="*/ 26813 w 51875"/>
                  <a:gd name="connsiteY8" fmla="*/ 52458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813" y="52458"/>
                    </a:moveTo>
                    <a:cubicBezTo>
                      <a:pt x="33692" y="52458"/>
                      <a:pt x="40290" y="49725"/>
                      <a:pt x="45154" y="44861"/>
                    </a:cubicBezTo>
                    <a:cubicBezTo>
                      <a:pt x="50018" y="39997"/>
                      <a:pt x="52751" y="33399"/>
                      <a:pt x="52751" y="26521"/>
                    </a:cubicBezTo>
                    <a:cubicBezTo>
                      <a:pt x="52751" y="19642"/>
                      <a:pt x="50018" y="13044"/>
                      <a:pt x="45154" y="8180"/>
                    </a:cubicBezTo>
                    <a:cubicBezTo>
                      <a:pt x="40290" y="3316"/>
                      <a:pt x="33692" y="583"/>
                      <a:pt x="26813" y="583"/>
                    </a:cubicBezTo>
                    <a:cubicBezTo>
                      <a:pt x="19935" y="583"/>
                      <a:pt x="13337" y="3316"/>
                      <a:pt x="8473" y="8180"/>
                    </a:cubicBezTo>
                    <a:cubicBezTo>
                      <a:pt x="3609" y="13044"/>
                      <a:pt x="876" y="19642"/>
                      <a:pt x="876" y="26521"/>
                    </a:cubicBezTo>
                    <a:cubicBezTo>
                      <a:pt x="876" y="33399"/>
                      <a:pt x="3609" y="39997"/>
                      <a:pt x="8473" y="44861"/>
                    </a:cubicBezTo>
                    <a:cubicBezTo>
                      <a:pt x="13337" y="49725"/>
                      <a:pt x="19935" y="52458"/>
                      <a:pt x="26813" y="52458"/>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44" name="Freeform 143">
                <a:extLst>
                  <a:ext uri="{FF2B5EF4-FFF2-40B4-BE49-F238E27FC236}">
                    <a16:creationId xmlns:a16="http://schemas.microsoft.com/office/drawing/2014/main" id="{889FE446-8EDF-F34F-9E38-B651E41C877F}"/>
                  </a:ext>
                </a:extLst>
              </p:cNvPr>
              <p:cNvSpPr/>
              <p:nvPr/>
            </p:nvSpPr>
            <p:spPr>
              <a:xfrm>
                <a:off x="9421456" y="6157927"/>
                <a:ext cx="51875" cy="51875"/>
              </a:xfrm>
              <a:custGeom>
                <a:avLst/>
                <a:gdLst>
                  <a:gd name="connsiteX0" fmla="*/ 26826 w 51875"/>
                  <a:gd name="connsiteY0" fmla="*/ 52458 h 51875"/>
                  <a:gd name="connsiteX1" fmla="*/ 45166 w 51875"/>
                  <a:gd name="connsiteY1" fmla="*/ 44861 h 51875"/>
                  <a:gd name="connsiteX2" fmla="*/ 52763 w 51875"/>
                  <a:gd name="connsiteY2" fmla="*/ 26521 h 51875"/>
                  <a:gd name="connsiteX3" fmla="*/ 45166 w 51875"/>
                  <a:gd name="connsiteY3" fmla="*/ 8180 h 51875"/>
                  <a:gd name="connsiteX4" fmla="*/ 26826 w 51875"/>
                  <a:gd name="connsiteY4" fmla="*/ 583 h 51875"/>
                  <a:gd name="connsiteX5" fmla="*/ 8485 w 51875"/>
                  <a:gd name="connsiteY5" fmla="*/ 8180 h 51875"/>
                  <a:gd name="connsiteX6" fmla="*/ 888 w 51875"/>
                  <a:gd name="connsiteY6" fmla="*/ 26521 h 51875"/>
                  <a:gd name="connsiteX7" fmla="*/ 8485 w 51875"/>
                  <a:gd name="connsiteY7" fmla="*/ 44861 h 51875"/>
                  <a:gd name="connsiteX8" fmla="*/ 26826 w 51875"/>
                  <a:gd name="connsiteY8" fmla="*/ 52458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826" y="52458"/>
                    </a:moveTo>
                    <a:cubicBezTo>
                      <a:pt x="33704" y="52458"/>
                      <a:pt x="40302" y="49725"/>
                      <a:pt x="45166" y="44861"/>
                    </a:cubicBezTo>
                    <a:cubicBezTo>
                      <a:pt x="50030" y="39997"/>
                      <a:pt x="52763" y="33399"/>
                      <a:pt x="52763" y="26521"/>
                    </a:cubicBezTo>
                    <a:cubicBezTo>
                      <a:pt x="52763" y="19642"/>
                      <a:pt x="50030" y="13044"/>
                      <a:pt x="45166" y="8180"/>
                    </a:cubicBezTo>
                    <a:cubicBezTo>
                      <a:pt x="40302" y="3316"/>
                      <a:pt x="33704" y="583"/>
                      <a:pt x="26826" y="583"/>
                    </a:cubicBezTo>
                    <a:cubicBezTo>
                      <a:pt x="19947" y="583"/>
                      <a:pt x="13349" y="3316"/>
                      <a:pt x="8485" y="8180"/>
                    </a:cubicBezTo>
                    <a:cubicBezTo>
                      <a:pt x="3621" y="13044"/>
                      <a:pt x="888" y="19642"/>
                      <a:pt x="888" y="26521"/>
                    </a:cubicBezTo>
                    <a:cubicBezTo>
                      <a:pt x="888" y="33399"/>
                      <a:pt x="3621" y="39997"/>
                      <a:pt x="8485" y="44861"/>
                    </a:cubicBezTo>
                    <a:cubicBezTo>
                      <a:pt x="13349" y="49725"/>
                      <a:pt x="19947" y="52458"/>
                      <a:pt x="26826" y="52458"/>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45" name="Freeform 144">
                <a:extLst>
                  <a:ext uri="{FF2B5EF4-FFF2-40B4-BE49-F238E27FC236}">
                    <a16:creationId xmlns:a16="http://schemas.microsoft.com/office/drawing/2014/main" id="{3D99BC90-32F6-C94F-9D41-E2BC572B058E}"/>
                  </a:ext>
                </a:extLst>
              </p:cNvPr>
              <p:cNvSpPr/>
              <p:nvPr/>
            </p:nvSpPr>
            <p:spPr>
              <a:xfrm>
                <a:off x="9528665" y="6157927"/>
                <a:ext cx="51875" cy="51875"/>
              </a:xfrm>
              <a:custGeom>
                <a:avLst/>
                <a:gdLst>
                  <a:gd name="connsiteX0" fmla="*/ 26838 w 51875"/>
                  <a:gd name="connsiteY0" fmla="*/ 52458 h 51875"/>
                  <a:gd name="connsiteX1" fmla="*/ 45179 w 51875"/>
                  <a:gd name="connsiteY1" fmla="*/ 44861 h 51875"/>
                  <a:gd name="connsiteX2" fmla="*/ 52776 w 51875"/>
                  <a:gd name="connsiteY2" fmla="*/ 26521 h 51875"/>
                  <a:gd name="connsiteX3" fmla="*/ 45179 w 51875"/>
                  <a:gd name="connsiteY3" fmla="*/ 8180 h 51875"/>
                  <a:gd name="connsiteX4" fmla="*/ 26838 w 51875"/>
                  <a:gd name="connsiteY4" fmla="*/ 583 h 51875"/>
                  <a:gd name="connsiteX5" fmla="*/ 8497 w 51875"/>
                  <a:gd name="connsiteY5" fmla="*/ 8180 h 51875"/>
                  <a:gd name="connsiteX6" fmla="*/ 900 w 51875"/>
                  <a:gd name="connsiteY6" fmla="*/ 26521 h 51875"/>
                  <a:gd name="connsiteX7" fmla="*/ 8497 w 51875"/>
                  <a:gd name="connsiteY7" fmla="*/ 44861 h 51875"/>
                  <a:gd name="connsiteX8" fmla="*/ 26838 w 51875"/>
                  <a:gd name="connsiteY8" fmla="*/ 52458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838" y="52458"/>
                    </a:moveTo>
                    <a:cubicBezTo>
                      <a:pt x="33717" y="52458"/>
                      <a:pt x="40315" y="49725"/>
                      <a:pt x="45179" y="44861"/>
                    </a:cubicBezTo>
                    <a:cubicBezTo>
                      <a:pt x="50043" y="39997"/>
                      <a:pt x="52776" y="33399"/>
                      <a:pt x="52776" y="26521"/>
                    </a:cubicBezTo>
                    <a:cubicBezTo>
                      <a:pt x="52776" y="19642"/>
                      <a:pt x="50043" y="13044"/>
                      <a:pt x="45179" y="8180"/>
                    </a:cubicBezTo>
                    <a:cubicBezTo>
                      <a:pt x="40315" y="3316"/>
                      <a:pt x="33717" y="583"/>
                      <a:pt x="26838" y="583"/>
                    </a:cubicBezTo>
                    <a:cubicBezTo>
                      <a:pt x="19959" y="583"/>
                      <a:pt x="13361" y="3316"/>
                      <a:pt x="8497" y="8180"/>
                    </a:cubicBezTo>
                    <a:cubicBezTo>
                      <a:pt x="3633" y="13044"/>
                      <a:pt x="900" y="19642"/>
                      <a:pt x="900" y="26521"/>
                    </a:cubicBezTo>
                    <a:cubicBezTo>
                      <a:pt x="900" y="33399"/>
                      <a:pt x="3633" y="39997"/>
                      <a:pt x="8497" y="44861"/>
                    </a:cubicBezTo>
                    <a:cubicBezTo>
                      <a:pt x="13361" y="49725"/>
                      <a:pt x="19959" y="52458"/>
                      <a:pt x="26838" y="52458"/>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46" name="Freeform 145">
                <a:extLst>
                  <a:ext uri="{FF2B5EF4-FFF2-40B4-BE49-F238E27FC236}">
                    <a16:creationId xmlns:a16="http://schemas.microsoft.com/office/drawing/2014/main" id="{013C8E84-4C8A-C045-A15D-A39E26F6083D}"/>
                  </a:ext>
                </a:extLst>
              </p:cNvPr>
              <p:cNvSpPr/>
              <p:nvPr/>
            </p:nvSpPr>
            <p:spPr>
              <a:xfrm>
                <a:off x="9635874" y="6157927"/>
                <a:ext cx="51875" cy="51875"/>
              </a:xfrm>
              <a:custGeom>
                <a:avLst/>
                <a:gdLst>
                  <a:gd name="connsiteX0" fmla="*/ 26850 w 51875"/>
                  <a:gd name="connsiteY0" fmla="*/ 52458 h 51875"/>
                  <a:gd name="connsiteX1" fmla="*/ 45191 w 51875"/>
                  <a:gd name="connsiteY1" fmla="*/ 44861 h 51875"/>
                  <a:gd name="connsiteX2" fmla="*/ 52788 w 51875"/>
                  <a:gd name="connsiteY2" fmla="*/ 26521 h 51875"/>
                  <a:gd name="connsiteX3" fmla="*/ 45191 w 51875"/>
                  <a:gd name="connsiteY3" fmla="*/ 8180 h 51875"/>
                  <a:gd name="connsiteX4" fmla="*/ 26850 w 51875"/>
                  <a:gd name="connsiteY4" fmla="*/ 583 h 51875"/>
                  <a:gd name="connsiteX5" fmla="*/ 8510 w 51875"/>
                  <a:gd name="connsiteY5" fmla="*/ 8180 h 51875"/>
                  <a:gd name="connsiteX6" fmla="*/ 913 w 51875"/>
                  <a:gd name="connsiteY6" fmla="*/ 26521 h 51875"/>
                  <a:gd name="connsiteX7" fmla="*/ 8510 w 51875"/>
                  <a:gd name="connsiteY7" fmla="*/ 44861 h 51875"/>
                  <a:gd name="connsiteX8" fmla="*/ 26850 w 51875"/>
                  <a:gd name="connsiteY8" fmla="*/ 52458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850" y="52458"/>
                    </a:moveTo>
                    <a:cubicBezTo>
                      <a:pt x="33729" y="52458"/>
                      <a:pt x="40327" y="49725"/>
                      <a:pt x="45191" y="44861"/>
                    </a:cubicBezTo>
                    <a:cubicBezTo>
                      <a:pt x="50055" y="39997"/>
                      <a:pt x="52788" y="33399"/>
                      <a:pt x="52788" y="26521"/>
                    </a:cubicBezTo>
                    <a:cubicBezTo>
                      <a:pt x="52788" y="19642"/>
                      <a:pt x="50055" y="13044"/>
                      <a:pt x="45191" y="8180"/>
                    </a:cubicBezTo>
                    <a:cubicBezTo>
                      <a:pt x="40327" y="3316"/>
                      <a:pt x="33729" y="583"/>
                      <a:pt x="26850" y="583"/>
                    </a:cubicBezTo>
                    <a:cubicBezTo>
                      <a:pt x="19972" y="583"/>
                      <a:pt x="13374" y="3316"/>
                      <a:pt x="8510" y="8180"/>
                    </a:cubicBezTo>
                    <a:cubicBezTo>
                      <a:pt x="3646" y="13044"/>
                      <a:pt x="913" y="19642"/>
                      <a:pt x="913" y="26521"/>
                    </a:cubicBezTo>
                    <a:cubicBezTo>
                      <a:pt x="913" y="33399"/>
                      <a:pt x="3646" y="39997"/>
                      <a:pt x="8510" y="44861"/>
                    </a:cubicBezTo>
                    <a:cubicBezTo>
                      <a:pt x="13374" y="49725"/>
                      <a:pt x="19972" y="52458"/>
                      <a:pt x="26850" y="52458"/>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47" name="Freeform 146">
                <a:extLst>
                  <a:ext uri="{FF2B5EF4-FFF2-40B4-BE49-F238E27FC236}">
                    <a16:creationId xmlns:a16="http://schemas.microsoft.com/office/drawing/2014/main" id="{49AFD6D5-3538-994D-98F7-D8957CE3929B}"/>
                  </a:ext>
                </a:extLst>
              </p:cNvPr>
              <p:cNvSpPr/>
              <p:nvPr/>
            </p:nvSpPr>
            <p:spPr>
              <a:xfrm>
                <a:off x="9743083" y="6164645"/>
                <a:ext cx="51875" cy="51875"/>
              </a:xfrm>
              <a:custGeom>
                <a:avLst/>
                <a:gdLst>
                  <a:gd name="connsiteX0" fmla="*/ 26863 w 51875"/>
                  <a:gd name="connsiteY0" fmla="*/ 52459 h 51875"/>
                  <a:gd name="connsiteX1" fmla="*/ 45204 w 51875"/>
                  <a:gd name="connsiteY1" fmla="*/ 44862 h 51875"/>
                  <a:gd name="connsiteX2" fmla="*/ 52801 w 51875"/>
                  <a:gd name="connsiteY2" fmla="*/ 26521 h 51875"/>
                  <a:gd name="connsiteX3" fmla="*/ 45204 w 51875"/>
                  <a:gd name="connsiteY3" fmla="*/ 8180 h 51875"/>
                  <a:gd name="connsiteX4" fmla="*/ 26863 w 51875"/>
                  <a:gd name="connsiteY4" fmla="*/ 583 h 51875"/>
                  <a:gd name="connsiteX5" fmla="*/ 8522 w 51875"/>
                  <a:gd name="connsiteY5" fmla="*/ 8180 h 51875"/>
                  <a:gd name="connsiteX6" fmla="*/ 925 w 51875"/>
                  <a:gd name="connsiteY6" fmla="*/ 26521 h 51875"/>
                  <a:gd name="connsiteX7" fmla="*/ 8522 w 51875"/>
                  <a:gd name="connsiteY7" fmla="*/ 44862 h 51875"/>
                  <a:gd name="connsiteX8" fmla="*/ 26863 w 51875"/>
                  <a:gd name="connsiteY8" fmla="*/ 52459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863" y="52459"/>
                    </a:moveTo>
                    <a:cubicBezTo>
                      <a:pt x="33742" y="52459"/>
                      <a:pt x="40340" y="49726"/>
                      <a:pt x="45204" y="44862"/>
                    </a:cubicBezTo>
                    <a:cubicBezTo>
                      <a:pt x="50068" y="39998"/>
                      <a:pt x="52801" y="33400"/>
                      <a:pt x="52801" y="26521"/>
                    </a:cubicBezTo>
                    <a:cubicBezTo>
                      <a:pt x="52801" y="19642"/>
                      <a:pt x="50068" y="13044"/>
                      <a:pt x="45204" y="8180"/>
                    </a:cubicBezTo>
                    <a:cubicBezTo>
                      <a:pt x="40340" y="3316"/>
                      <a:pt x="33742" y="583"/>
                      <a:pt x="26863" y="583"/>
                    </a:cubicBezTo>
                    <a:cubicBezTo>
                      <a:pt x="19984" y="583"/>
                      <a:pt x="13386" y="3316"/>
                      <a:pt x="8522" y="8180"/>
                    </a:cubicBezTo>
                    <a:cubicBezTo>
                      <a:pt x="3658" y="13044"/>
                      <a:pt x="925" y="19642"/>
                      <a:pt x="925" y="26521"/>
                    </a:cubicBezTo>
                    <a:cubicBezTo>
                      <a:pt x="925" y="33400"/>
                      <a:pt x="3658" y="39998"/>
                      <a:pt x="8522" y="44862"/>
                    </a:cubicBezTo>
                    <a:cubicBezTo>
                      <a:pt x="13386" y="49726"/>
                      <a:pt x="19984" y="52459"/>
                      <a:pt x="26863" y="52459"/>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48" name="Freeform 147">
                <a:extLst>
                  <a:ext uri="{FF2B5EF4-FFF2-40B4-BE49-F238E27FC236}">
                    <a16:creationId xmlns:a16="http://schemas.microsoft.com/office/drawing/2014/main" id="{611BF793-7E46-8344-8DCA-B78DE051692A}"/>
                  </a:ext>
                </a:extLst>
              </p:cNvPr>
              <p:cNvSpPr/>
              <p:nvPr/>
            </p:nvSpPr>
            <p:spPr>
              <a:xfrm>
                <a:off x="9850292" y="6164645"/>
                <a:ext cx="51875" cy="51875"/>
              </a:xfrm>
              <a:custGeom>
                <a:avLst/>
                <a:gdLst>
                  <a:gd name="connsiteX0" fmla="*/ 26875 w 51875"/>
                  <a:gd name="connsiteY0" fmla="*/ 52459 h 51875"/>
                  <a:gd name="connsiteX1" fmla="*/ 45216 w 51875"/>
                  <a:gd name="connsiteY1" fmla="*/ 44862 h 51875"/>
                  <a:gd name="connsiteX2" fmla="*/ 52813 w 51875"/>
                  <a:gd name="connsiteY2" fmla="*/ 26521 h 51875"/>
                  <a:gd name="connsiteX3" fmla="*/ 45216 w 51875"/>
                  <a:gd name="connsiteY3" fmla="*/ 8180 h 51875"/>
                  <a:gd name="connsiteX4" fmla="*/ 26875 w 51875"/>
                  <a:gd name="connsiteY4" fmla="*/ 583 h 51875"/>
                  <a:gd name="connsiteX5" fmla="*/ 8535 w 51875"/>
                  <a:gd name="connsiteY5" fmla="*/ 8180 h 51875"/>
                  <a:gd name="connsiteX6" fmla="*/ 938 w 51875"/>
                  <a:gd name="connsiteY6" fmla="*/ 26521 h 51875"/>
                  <a:gd name="connsiteX7" fmla="*/ 8535 w 51875"/>
                  <a:gd name="connsiteY7" fmla="*/ 44862 h 51875"/>
                  <a:gd name="connsiteX8" fmla="*/ 26875 w 51875"/>
                  <a:gd name="connsiteY8" fmla="*/ 52459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875" y="52459"/>
                    </a:moveTo>
                    <a:cubicBezTo>
                      <a:pt x="33754" y="52459"/>
                      <a:pt x="40352" y="49726"/>
                      <a:pt x="45216" y="44862"/>
                    </a:cubicBezTo>
                    <a:cubicBezTo>
                      <a:pt x="50080" y="39998"/>
                      <a:pt x="52813" y="33400"/>
                      <a:pt x="52813" y="26521"/>
                    </a:cubicBezTo>
                    <a:cubicBezTo>
                      <a:pt x="52813" y="19642"/>
                      <a:pt x="50080" y="13044"/>
                      <a:pt x="45216" y="8180"/>
                    </a:cubicBezTo>
                    <a:cubicBezTo>
                      <a:pt x="40352" y="3316"/>
                      <a:pt x="33754" y="583"/>
                      <a:pt x="26875" y="583"/>
                    </a:cubicBezTo>
                    <a:cubicBezTo>
                      <a:pt x="19997" y="583"/>
                      <a:pt x="13399" y="3316"/>
                      <a:pt x="8535" y="8180"/>
                    </a:cubicBezTo>
                    <a:cubicBezTo>
                      <a:pt x="3671" y="13044"/>
                      <a:pt x="938" y="19642"/>
                      <a:pt x="938" y="26521"/>
                    </a:cubicBezTo>
                    <a:cubicBezTo>
                      <a:pt x="938" y="33400"/>
                      <a:pt x="3671" y="39998"/>
                      <a:pt x="8535" y="44862"/>
                    </a:cubicBezTo>
                    <a:cubicBezTo>
                      <a:pt x="13399" y="49726"/>
                      <a:pt x="19997" y="52459"/>
                      <a:pt x="26875" y="52459"/>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49" name="Freeform 148">
                <a:extLst>
                  <a:ext uri="{FF2B5EF4-FFF2-40B4-BE49-F238E27FC236}">
                    <a16:creationId xmlns:a16="http://schemas.microsoft.com/office/drawing/2014/main" id="{68FC9113-B507-3C4B-BDD0-EAFA44FF040D}"/>
                  </a:ext>
                </a:extLst>
              </p:cNvPr>
              <p:cNvSpPr/>
              <p:nvPr/>
            </p:nvSpPr>
            <p:spPr>
              <a:xfrm>
                <a:off x="9957501" y="6164645"/>
                <a:ext cx="51875" cy="51875"/>
              </a:xfrm>
              <a:custGeom>
                <a:avLst/>
                <a:gdLst>
                  <a:gd name="connsiteX0" fmla="*/ 26888 w 51875"/>
                  <a:gd name="connsiteY0" fmla="*/ 52459 h 51875"/>
                  <a:gd name="connsiteX1" fmla="*/ 45228 w 51875"/>
                  <a:gd name="connsiteY1" fmla="*/ 44862 h 51875"/>
                  <a:gd name="connsiteX2" fmla="*/ 52825 w 51875"/>
                  <a:gd name="connsiteY2" fmla="*/ 26521 h 51875"/>
                  <a:gd name="connsiteX3" fmla="*/ 45228 w 51875"/>
                  <a:gd name="connsiteY3" fmla="*/ 8180 h 51875"/>
                  <a:gd name="connsiteX4" fmla="*/ 26888 w 51875"/>
                  <a:gd name="connsiteY4" fmla="*/ 583 h 51875"/>
                  <a:gd name="connsiteX5" fmla="*/ 8547 w 51875"/>
                  <a:gd name="connsiteY5" fmla="*/ 8180 h 51875"/>
                  <a:gd name="connsiteX6" fmla="*/ 950 w 51875"/>
                  <a:gd name="connsiteY6" fmla="*/ 26521 h 51875"/>
                  <a:gd name="connsiteX7" fmla="*/ 8547 w 51875"/>
                  <a:gd name="connsiteY7" fmla="*/ 44862 h 51875"/>
                  <a:gd name="connsiteX8" fmla="*/ 26888 w 51875"/>
                  <a:gd name="connsiteY8" fmla="*/ 52459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888" y="52459"/>
                    </a:moveTo>
                    <a:cubicBezTo>
                      <a:pt x="33766" y="52459"/>
                      <a:pt x="40364" y="49726"/>
                      <a:pt x="45228" y="44862"/>
                    </a:cubicBezTo>
                    <a:cubicBezTo>
                      <a:pt x="50092" y="39998"/>
                      <a:pt x="52825" y="33400"/>
                      <a:pt x="52825" y="26521"/>
                    </a:cubicBezTo>
                    <a:cubicBezTo>
                      <a:pt x="52825" y="19642"/>
                      <a:pt x="50092" y="13044"/>
                      <a:pt x="45228" y="8180"/>
                    </a:cubicBezTo>
                    <a:cubicBezTo>
                      <a:pt x="40364" y="3316"/>
                      <a:pt x="33766" y="583"/>
                      <a:pt x="26888" y="583"/>
                    </a:cubicBezTo>
                    <a:cubicBezTo>
                      <a:pt x="20009" y="583"/>
                      <a:pt x="13411" y="3316"/>
                      <a:pt x="8547" y="8180"/>
                    </a:cubicBezTo>
                    <a:cubicBezTo>
                      <a:pt x="3683" y="13044"/>
                      <a:pt x="950" y="19642"/>
                      <a:pt x="950" y="26521"/>
                    </a:cubicBezTo>
                    <a:cubicBezTo>
                      <a:pt x="950" y="33400"/>
                      <a:pt x="3683" y="39998"/>
                      <a:pt x="8547" y="44862"/>
                    </a:cubicBezTo>
                    <a:cubicBezTo>
                      <a:pt x="13411" y="49726"/>
                      <a:pt x="20009" y="52459"/>
                      <a:pt x="26888" y="52459"/>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50" name="Freeform 149">
                <a:extLst>
                  <a:ext uri="{FF2B5EF4-FFF2-40B4-BE49-F238E27FC236}">
                    <a16:creationId xmlns:a16="http://schemas.microsoft.com/office/drawing/2014/main" id="{BB62EADF-3CC3-B545-A801-33F1F32C9E2B}"/>
                  </a:ext>
                </a:extLst>
              </p:cNvPr>
              <p:cNvSpPr/>
              <p:nvPr/>
            </p:nvSpPr>
            <p:spPr>
              <a:xfrm>
                <a:off x="10064710" y="6171354"/>
                <a:ext cx="51875" cy="51875"/>
              </a:xfrm>
              <a:custGeom>
                <a:avLst/>
                <a:gdLst>
                  <a:gd name="connsiteX0" fmla="*/ 26900 w 51875"/>
                  <a:gd name="connsiteY0" fmla="*/ 52460 h 51875"/>
                  <a:gd name="connsiteX1" fmla="*/ 45241 w 51875"/>
                  <a:gd name="connsiteY1" fmla="*/ 44863 h 51875"/>
                  <a:gd name="connsiteX2" fmla="*/ 52838 w 51875"/>
                  <a:gd name="connsiteY2" fmla="*/ 26522 h 51875"/>
                  <a:gd name="connsiteX3" fmla="*/ 45241 w 51875"/>
                  <a:gd name="connsiteY3" fmla="*/ 8181 h 51875"/>
                  <a:gd name="connsiteX4" fmla="*/ 26900 w 51875"/>
                  <a:gd name="connsiteY4" fmla="*/ 584 h 51875"/>
                  <a:gd name="connsiteX5" fmla="*/ 8559 w 51875"/>
                  <a:gd name="connsiteY5" fmla="*/ 8181 h 51875"/>
                  <a:gd name="connsiteX6" fmla="*/ 962 w 51875"/>
                  <a:gd name="connsiteY6" fmla="*/ 26522 h 51875"/>
                  <a:gd name="connsiteX7" fmla="*/ 8559 w 51875"/>
                  <a:gd name="connsiteY7" fmla="*/ 44863 h 51875"/>
                  <a:gd name="connsiteX8" fmla="*/ 26900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900" y="52460"/>
                    </a:moveTo>
                    <a:cubicBezTo>
                      <a:pt x="33779" y="52460"/>
                      <a:pt x="40377" y="49727"/>
                      <a:pt x="45241" y="44863"/>
                    </a:cubicBezTo>
                    <a:cubicBezTo>
                      <a:pt x="50105" y="39999"/>
                      <a:pt x="52838" y="33401"/>
                      <a:pt x="52838" y="26522"/>
                    </a:cubicBezTo>
                    <a:cubicBezTo>
                      <a:pt x="52838" y="19643"/>
                      <a:pt x="50105" y="13045"/>
                      <a:pt x="45241" y="8181"/>
                    </a:cubicBezTo>
                    <a:cubicBezTo>
                      <a:pt x="40377" y="3317"/>
                      <a:pt x="33779" y="584"/>
                      <a:pt x="26900" y="584"/>
                    </a:cubicBezTo>
                    <a:cubicBezTo>
                      <a:pt x="20021" y="584"/>
                      <a:pt x="13423" y="3317"/>
                      <a:pt x="8559" y="8181"/>
                    </a:cubicBezTo>
                    <a:cubicBezTo>
                      <a:pt x="3695" y="13045"/>
                      <a:pt x="962" y="19643"/>
                      <a:pt x="962" y="26522"/>
                    </a:cubicBezTo>
                    <a:cubicBezTo>
                      <a:pt x="962" y="33401"/>
                      <a:pt x="3695" y="39999"/>
                      <a:pt x="8559" y="44863"/>
                    </a:cubicBezTo>
                    <a:cubicBezTo>
                      <a:pt x="13423" y="49727"/>
                      <a:pt x="20021" y="52460"/>
                      <a:pt x="26900" y="52460"/>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51" name="Freeform 150">
                <a:extLst>
                  <a:ext uri="{FF2B5EF4-FFF2-40B4-BE49-F238E27FC236}">
                    <a16:creationId xmlns:a16="http://schemas.microsoft.com/office/drawing/2014/main" id="{E2599627-DDC8-6745-A9A6-A13CF470D2D2}"/>
                  </a:ext>
                </a:extLst>
              </p:cNvPr>
              <p:cNvSpPr/>
              <p:nvPr/>
            </p:nvSpPr>
            <p:spPr>
              <a:xfrm>
                <a:off x="10171919" y="6171354"/>
                <a:ext cx="51875" cy="51875"/>
              </a:xfrm>
              <a:custGeom>
                <a:avLst/>
                <a:gdLst>
                  <a:gd name="connsiteX0" fmla="*/ 26912 w 51875"/>
                  <a:gd name="connsiteY0" fmla="*/ 52460 h 51875"/>
                  <a:gd name="connsiteX1" fmla="*/ 45253 w 51875"/>
                  <a:gd name="connsiteY1" fmla="*/ 44863 h 51875"/>
                  <a:gd name="connsiteX2" fmla="*/ 52850 w 51875"/>
                  <a:gd name="connsiteY2" fmla="*/ 26522 h 51875"/>
                  <a:gd name="connsiteX3" fmla="*/ 45253 w 51875"/>
                  <a:gd name="connsiteY3" fmla="*/ 8181 h 51875"/>
                  <a:gd name="connsiteX4" fmla="*/ 26912 w 51875"/>
                  <a:gd name="connsiteY4" fmla="*/ 584 h 51875"/>
                  <a:gd name="connsiteX5" fmla="*/ 8572 w 51875"/>
                  <a:gd name="connsiteY5" fmla="*/ 8181 h 51875"/>
                  <a:gd name="connsiteX6" fmla="*/ 975 w 51875"/>
                  <a:gd name="connsiteY6" fmla="*/ 26522 h 51875"/>
                  <a:gd name="connsiteX7" fmla="*/ 8572 w 51875"/>
                  <a:gd name="connsiteY7" fmla="*/ 44863 h 51875"/>
                  <a:gd name="connsiteX8" fmla="*/ 26912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912" y="52460"/>
                    </a:moveTo>
                    <a:cubicBezTo>
                      <a:pt x="33791" y="52460"/>
                      <a:pt x="40389" y="49727"/>
                      <a:pt x="45253" y="44863"/>
                    </a:cubicBezTo>
                    <a:cubicBezTo>
                      <a:pt x="50117" y="39999"/>
                      <a:pt x="52850" y="33401"/>
                      <a:pt x="52850" y="26522"/>
                    </a:cubicBezTo>
                    <a:cubicBezTo>
                      <a:pt x="52850" y="19643"/>
                      <a:pt x="50117" y="13045"/>
                      <a:pt x="45253" y="8181"/>
                    </a:cubicBezTo>
                    <a:cubicBezTo>
                      <a:pt x="40389" y="3317"/>
                      <a:pt x="33791" y="584"/>
                      <a:pt x="26912" y="584"/>
                    </a:cubicBezTo>
                    <a:cubicBezTo>
                      <a:pt x="20034" y="584"/>
                      <a:pt x="13436" y="3317"/>
                      <a:pt x="8572" y="8181"/>
                    </a:cubicBezTo>
                    <a:cubicBezTo>
                      <a:pt x="3708" y="13045"/>
                      <a:pt x="975" y="19643"/>
                      <a:pt x="975" y="26522"/>
                    </a:cubicBezTo>
                    <a:cubicBezTo>
                      <a:pt x="975" y="33401"/>
                      <a:pt x="3708" y="39999"/>
                      <a:pt x="8572" y="44863"/>
                    </a:cubicBezTo>
                    <a:cubicBezTo>
                      <a:pt x="13436" y="49727"/>
                      <a:pt x="20034" y="52460"/>
                      <a:pt x="26912" y="52460"/>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52" name="Freeform 151">
                <a:extLst>
                  <a:ext uri="{FF2B5EF4-FFF2-40B4-BE49-F238E27FC236}">
                    <a16:creationId xmlns:a16="http://schemas.microsoft.com/office/drawing/2014/main" id="{6537895F-8733-5E4B-AC35-901B1C4AE209}"/>
                  </a:ext>
                </a:extLst>
              </p:cNvPr>
              <p:cNvSpPr/>
              <p:nvPr/>
            </p:nvSpPr>
            <p:spPr>
              <a:xfrm>
                <a:off x="10279128" y="6171354"/>
                <a:ext cx="51875" cy="51875"/>
              </a:xfrm>
              <a:custGeom>
                <a:avLst/>
                <a:gdLst>
                  <a:gd name="connsiteX0" fmla="*/ 26925 w 51875"/>
                  <a:gd name="connsiteY0" fmla="*/ 52460 h 51875"/>
                  <a:gd name="connsiteX1" fmla="*/ 45266 w 51875"/>
                  <a:gd name="connsiteY1" fmla="*/ 44863 h 51875"/>
                  <a:gd name="connsiteX2" fmla="*/ 52863 w 51875"/>
                  <a:gd name="connsiteY2" fmla="*/ 26522 h 51875"/>
                  <a:gd name="connsiteX3" fmla="*/ 45266 w 51875"/>
                  <a:gd name="connsiteY3" fmla="*/ 8181 h 51875"/>
                  <a:gd name="connsiteX4" fmla="*/ 26925 w 51875"/>
                  <a:gd name="connsiteY4" fmla="*/ 584 h 51875"/>
                  <a:gd name="connsiteX5" fmla="*/ 8584 w 51875"/>
                  <a:gd name="connsiteY5" fmla="*/ 8181 h 51875"/>
                  <a:gd name="connsiteX6" fmla="*/ 987 w 51875"/>
                  <a:gd name="connsiteY6" fmla="*/ 26522 h 51875"/>
                  <a:gd name="connsiteX7" fmla="*/ 8584 w 51875"/>
                  <a:gd name="connsiteY7" fmla="*/ 44863 h 51875"/>
                  <a:gd name="connsiteX8" fmla="*/ 26925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925" y="52460"/>
                    </a:moveTo>
                    <a:cubicBezTo>
                      <a:pt x="33804" y="52460"/>
                      <a:pt x="40402" y="49727"/>
                      <a:pt x="45266" y="44863"/>
                    </a:cubicBezTo>
                    <a:cubicBezTo>
                      <a:pt x="50130" y="39999"/>
                      <a:pt x="52863" y="33401"/>
                      <a:pt x="52863" y="26522"/>
                    </a:cubicBezTo>
                    <a:cubicBezTo>
                      <a:pt x="52863" y="19643"/>
                      <a:pt x="50130" y="13045"/>
                      <a:pt x="45266" y="8181"/>
                    </a:cubicBezTo>
                    <a:cubicBezTo>
                      <a:pt x="40402" y="3317"/>
                      <a:pt x="33804" y="584"/>
                      <a:pt x="26925" y="584"/>
                    </a:cubicBezTo>
                    <a:cubicBezTo>
                      <a:pt x="20046" y="584"/>
                      <a:pt x="13448" y="3317"/>
                      <a:pt x="8584" y="8181"/>
                    </a:cubicBezTo>
                    <a:cubicBezTo>
                      <a:pt x="3720" y="13045"/>
                      <a:pt x="987" y="19643"/>
                      <a:pt x="987" y="26522"/>
                    </a:cubicBezTo>
                    <a:cubicBezTo>
                      <a:pt x="987" y="33401"/>
                      <a:pt x="3720" y="39999"/>
                      <a:pt x="8584" y="44863"/>
                    </a:cubicBezTo>
                    <a:cubicBezTo>
                      <a:pt x="13448" y="49727"/>
                      <a:pt x="20046" y="52460"/>
                      <a:pt x="26925" y="52460"/>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53" name="Freeform 152">
                <a:extLst>
                  <a:ext uri="{FF2B5EF4-FFF2-40B4-BE49-F238E27FC236}">
                    <a16:creationId xmlns:a16="http://schemas.microsoft.com/office/drawing/2014/main" id="{D7E18BCF-B424-B743-8E49-1F25C0100EE1}"/>
                  </a:ext>
                </a:extLst>
              </p:cNvPr>
              <p:cNvSpPr/>
              <p:nvPr/>
            </p:nvSpPr>
            <p:spPr>
              <a:xfrm>
                <a:off x="10386337" y="6171354"/>
                <a:ext cx="51875" cy="51875"/>
              </a:xfrm>
              <a:custGeom>
                <a:avLst/>
                <a:gdLst>
                  <a:gd name="connsiteX0" fmla="*/ 26937 w 51875"/>
                  <a:gd name="connsiteY0" fmla="*/ 52460 h 51875"/>
                  <a:gd name="connsiteX1" fmla="*/ 45278 w 51875"/>
                  <a:gd name="connsiteY1" fmla="*/ 44863 h 51875"/>
                  <a:gd name="connsiteX2" fmla="*/ 52875 w 51875"/>
                  <a:gd name="connsiteY2" fmla="*/ 26522 h 51875"/>
                  <a:gd name="connsiteX3" fmla="*/ 45278 w 51875"/>
                  <a:gd name="connsiteY3" fmla="*/ 8181 h 51875"/>
                  <a:gd name="connsiteX4" fmla="*/ 26937 w 51875"/>
                  <a:gd name="connsiteY4" fmla="*/ 584 h 51875"/>
                  <a:gd name="connsiteX5" fmla="*/ 8597 w 51875"/>
                  <a:gd name="connsiteY5" fmla="*/ 8181 h 51875"/>
                  <a:gd name="connsiteX6" fmla="*/ 1000 w 51875"/>
                  <a:gd name="connsiteY6" fmla="*/ 26522 h 51875"/>
                  <a:gd name="connsiteX7" fmla="*/ 8597 w 51875"/>
                  <a:gd name="connsiteY7" fmla="*/ 44863 h 51875"/>
                  <a:gd name="connsiteX8" fmla="*/ 26937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937" y="52460"/>
                    </a:moveTo>
                    <a:cubicBezTo>
                      <a:pt x="33816" y="52460"/>
                      <a:pt x="40414" y="49727"/>
                      <a:pt x="45278" y="44863"/>
                    </a:cubicBezTo>
                    <a:cubicBezTo>
                      <a:pt x="50142" y="39999"/>
                      <a:pt x="52875" y="33401"/>
                      <a:pt x="52875" y="26522"/>
                    </a:cubicBezTo>
                    <a:cubicBezTo>
                      <a:pt x="52875" y="19643"/>
                      <a:pt x="50142" y="13045"/>
                      <a:pt x="45278" y="8181"/>
                    </a:cubicBezTo>
                    <a:cubicBezTo>
                      <a:pt x="40414" y="3317"/>
                      <a:pt x="33816" y="584"/>
                      <a:pt x="26937" y="584"/>
                    </a:cubicBezTo>
                    <a:cubicBezTo>
                      <a:pt x="20059" y="584"/>
                      <a:pt x="13461" y="3317"/>
                      <a:pt x="8597" y="8181"/>
                    </a:cubicBezTo>
                    <a:cubicBezTo>
                      <a:pt x="3733" y="13045"/>
                      <a:pt x="1000" y="19643"/>
                      <a:pt x="1000" y="26522"/>
                    </a:cubicBezTo>
                    <a:cubicBezTo>
                      <a:pt x="1000" y="33401"/>
                      <a:pt x="3733" y="39999"/>
                      <a:pt x="8597" y="44863"/>
                    </a:cubicBezTo>
                    <a:cubicBezTo>
                      <a:pt x="13461" y="49727"/>
                      <a:pt x="20059" y="52460"/>
                      <a:pt x="26937" y="52460"/>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54" name="Freeform 153">
                <a:extLst>
                  <a:ext uri="{FF2B5EF4-FFF2-40B4-BE49-F238E27FC236}">
                    <a16:creationId xmlns:a16="http://schemas.microsoft.com/office/drawing/2014/main" id="{6B9E8E6F-D258-8147-87F8-E1268DC57FCF}"/>
                  </a:ext>
                </a:extLst>
              </p:cNvPr>
              <p:cNvSpPr/>
              <p:nvPr/>
            </p:nvSpPr>
            <p:spPr>
              <a:xfrm>
                <a:off x="10493546" y="6171354"/>
                <a:ext cx="51875" cy="51875"/>
              </a:xfrm>
              <a:custGeom>
                <a:avLst/>
                <a:gdLst>
                  <a:gd name="connsiteX0" fmla="*/ 26950 w 51875"/>
                  <a:gd name="connsiteY0" fmla="*/ 52460 h 51875"/>
                  <a:gd name="connsiteX1" fmla="*/ 45290 w 51875"/>
                  <a:gd name="connsiteY1" fmla="*/ 44863 h 51875"/>
                  <a:gd name="connsiteX2" fmla="*/ 52887 w 51875"/>
                  <a:gd name="connsiteY2" fmla="*/ 26522 h 51875"/>
                  <a:gd name="connsiteX3" fmla="*/ 45290 w 51875"/>
                  <a:gd name="connsiteY3" fmla="*/ 8181 h 51875"/>
                  <a:gd name="connsiteX4" fmla="*/ 26950 w 51875"/>
                  <a:gd name="connsiteY4" fmla="*/ 584 h 51875"/>
                  <a:gd name="connsiteX5" fmla="*/ 8609 w 51875"/>
                  <a:gd name="connsiteY5" fmla="*/ 8181 h 51875"/>
                  <a:gd name="connsiteX6" fmla="*/ 1012 w 51875"/>
                  <a:gd name="connsiteY6" fmla="*/ 26522 h 51875"/>
                  <a:gd name="connsiteX7" fmla="*/ 8609 w 51875"/>
                  <a:gd name="connsiteY7" fmla="*/ 44863 h 51875"/>
                  <a:gd name="connsiteX8" fmla="*/ 26950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950" y="52460"/>
                    </a:moveTo>
                    <a:cubicBezTo>
                      <a:pt x="33828" y="52460"/>
                      <a:pt x="40426" y="49727"/>
                      <a:pt x="45290" y="44863"/>
                    </a:cubicBezTo>
                    <a:cubicBezTo>
                      <a:pt x="50154" y="39999"/>
                      <a:pt x="52887" y="33401"/>
                      <a:pt x="52887" y="26522"/>
                    </a:cubicBezTo>
                    <a:cubicBezTo>
                      <a:pt x="52887" y="19643"/>
                      <a:pt x="50154" y="13045"/>
                      <a:pt x="45290" y="8181"/>
                    </a:cubicBezTo>
                    <a:cubicBezTo>
                      <a:pt x="40426" y="3317"/>
                      <a:pt x="33828" y="584"/>
                      <a:pt x="26950" y="584"/>
                    </a:cubicBezTo>
                    <a:cubicBezTo>
                      <a:pt x="20071" y="584"/>
                      <a:pt x="13473" y="3317"/>
                      <a:pt x="8609" y="8181"/>
                    </a:cubicBezTo>
                    <a:cubicBezTo>
                      <a:pt x="3745" y="13045"/>
                      <a:pt x="1012" y="19643"/>
                      <a:pt x="1012" y="26522"/>
                    </a:cubicBezTo>
                    <a:cubicBezTo>
                      <a:pt x="1012" y="33401"/>
                      <a:pt x="3745" y="39999"/>
                      <a:pt x="8609" y="44863"/>
                    </a:cubicBezTo>
                    <a:cubicBezTo>
                      <a:pt x="13473" y="49727"/>
                      <a:pt x="20071" y="52460"/>
                      <a:pt x="26950" y="52460"/>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55" name="Freeform 154">
                <a:extLst>
                  <a:ext uri="{FF2B5EF4-FFF2-40B4-BE49-F238E27FC236}">
                    <a16:creationId xmlns:a16="http://schemas.microsoft.com/office/drawing/2014/main" id="{076DA227-F7CC-E040-8E79-6C83C9C404B7}"/>
                  </a:ext>
                </a:extLst>
              </p:cNvPr>
              <p:cNvSpPr/>
              <p:nvPr/>
            </p:nvSpPr>
            <p:spPr>
              <a:xfrm>
                <a:off x="10600755" y="6171354"/>
                <a:ext cx="51875" cy="51875"/>
              </a:xfrm>
              <a:custGeom>
                <a:avLst/>
                <a:gdLst>
                  <a:gd name="connsiteX0" fmla="*/ 26962 w 51875"/>
                  <a:gd name="connsiteY0" fmla="*/ 52460 h 51875"/>
                  <a:gd name="connsiteX1" fmla="*/ 45303 w 51875"/>
                  <a:gd name="connsiteY1" fmla="*/ 44863 h 51875"/>
                  <a:gd name="connsiteX2" fmla="*/ 52900 w 51875"/>
                  <a:gd name="connsiteY2" fmla="*/ 26522 h 51875"/>
                  <a:gd name="connsiteX3" fmla="*/ 45303 w 51875"/>
                  <a:gd name="connsiteY3" fmla="*/ 8181 h 51875"/>
                  <a:gd name="connsiteX4" fmla="*/ 26962 w 51875"/>
                  <a:gd name="connsiteY4" fmla="*/ 584 h 51875"/>
                  <a:gd name="connsiteX5" fmla="*/ 8621 w 51875"/>
                  <a:gd name="connsiteY5" fmla="*/ 8181 h 51875"/>
                  <a:gd name="connsiteX6" fmla="*/ 1024 w 51875"/>
                  <a:gd name="connsiteY6" fmla="*/ 26522 h 51875"/>
                  <a:gd name="connsiteX7" fmla="*/ 8621 w 51875"/>
                  <a:gd name="connsiteY7" fmla="*/ 44863 h 51875"/>
                  <a:gd name="connsiteX8" fmla="*/ 26962 w 51875"/>
                  <a:gd name="connsiteY8" fmla="*/ 52460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962" y="52460"/>
                    </a:moveTo>
                    <a:cubicBezTo>
                      <a:pt x="33841" y="52460"/>
                      <a:pt x="40439" y="49727"/>
                      <a:pt x="45303" y="44863"/>
                    </a:cubicBezTo>
                    <a:cubicBezTo>
                      <a:pt x="50167" y="39999"/>
                      <a:pt x="52900" y="33401"/>
                      <a:pt x="52900" y="26522"/>
                    </a:cubicBezTo>
                    <a:cubicBezTo>
                      <a:pt x="52900" y="19643"/>
                      <a:pt x="50167" y="13045"/>
                      <a:pt x="45303" y="8181"/>
                    </a:cubicBezTo>
                    <a:cubicBezTo>
                      <a:pt x="40439" y="3317"/>
                      <a:pt x="33841" y="584"/>
                      <a:pt x="26962" y="584"/>
                    </a:cubicBezTo>
                    <a:cubicBezTo>
                      <a:pt x="20083" y="584"/>
                      <a:pt x="13485" y="3317"/>
                      <a:pt x="8621" y="8181"/>
                    </a:cubicBezTo>
                    <a:cubicBezTo>
                      <a:pt x="3757" y="13045"/>
                      <a:pt x="1024" y="19643"/>
                      <a:pt x="1024" y="26522"/>
                    </a:cubicBezTo>
                    <a:cubicBezTo>
                      <a:pt x="1024" y="33401"/>
                      <a:pt x="3757" y="39999"/>
                      <a:pt x="8621" y="44863"/>
                    </a:cubicBezTo>
                    <a:cubicBezTo>
                      <a:pt x="13485" y="49727"/>
                      <a:pt x="20083" y="52460"/>
                      <a:pt x="26962" y="52460"/>
                    </a:cubicBezTo>
                    <a:close/>
                  </a:path>
                </a:pathLst>
              </a:custGeom>
              <a:solidFill>
                <a:srgbClr val="000000"/>
              </a:solidFill>
              <a:ln w="7508" cap="flat">
                <a:solidFill>
                  <a:srgbClr val="000000"/>
                </a:solidFill>
                <a:prstDash val="solid"/>
                <a:round/>
              </a:ln>
            </p:spPr>
            <p:txBody>
              <a:bodyPr rtlCol="0" anchor="ctr"/>
              <a:lstStyle/>
              <a:p>
                <a:endParaRPr lang="en-US" dirty="0"/>
              </a:p>
            </p:txBody>
          </p:sp>
          <p:sp>
            <p:nvSpPr>
              <p:cNvPr id="156" name="Freeform 155">
                <a:extLst>
                  <a:ext uri="{FF2B5EF4-FFF2-40B4-BE49-F238E27FC236}">
                    <a16:creationId xmlns:a16="http://schemas.microsoft.com/office/drawing/2014/main" id="{2B0C6C76-5CDB-F247-80FB-D1126BAFDB8F}"/>
                  </a:ext>
                </a:extLst>
              </p:cNvPr>
              <p:cNvSpPr/>
              <p:nvPr/>
            </p:nvSpPr>
            <p:spPr>
              <a:xfrm>
                <a:off x="10707964" y="6178072"/>
                <a:ext cx="51875" cy="51875"/>
              </a:xfrm>
              <a:custGeom>
                <a:avLst/>
                <a:gdLst>
                  <a:gd name="connsiteX0" fmla="*/ 26974 w 51875"/>
                  <a:gd name="connsiteY0" fmla="*/ 52461 h 51875"/>
                  <a:gd name="connsiteX1" fmla="*/ 45315 w 51875"/>
                  <a:gd name="connsiteY1" fmla="*/ 44864 h 51875"/>
                  <a:gd name="connsiteX2" fmla="*/ 52912 w 51875"/>
                  <a:gd name="connsiteY2" fmla="*/ 26523 h 51875"/>
                  <a:gd name="connsiteX3" fmla="*/ 45315 w 51875"/>
                  <a:gd name="connsiteY3" fmla="*/ 8182 h 51875"/>
                  <a:gd name="connsiteX4" fmla="*/ 26974 w 51875"/>
                  <a:gd name="connsiteY4" fmla="*/ 585 h 51875"/>
                  <a:gd name="connsiteX5" fmla="*/ 8634 w 51875"/>
                  <a:gd name="connsiteY5" fmla="*/ 8182 h 51875"/>
                  <a:gd name="connsiteX6" fmla="*/ 1037 w 51875"/>
                  <a:gd name="connsiteY6" fmla="*/ 26523 h 51875"/>
                  <a:gd name="connsiteX7" fmla="*/ 8634 w 51875"/>
                  <a:gd name="connsiteY7" fmla="*/ 44864 h 51875"/>
                  <a:gd name="connsiteX8" fmla="*/ 26974 w 51875"/>
                  <a:gd name="connsiteY8" fmla="*/ 52461 h 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5" h="51875">
                    <a:moveTo>
                      <a:pt x="26974" y="52461"/>
                    </a:moveTo>
                    <a:cubicBezTo>
                      <a:pt x="33853" y="52461"/>
                      <a:pt x="40451" y="49728"/>
                      <a:pt x="45315" y="44864"/>
                    </a:cubicBezTo>
                    <a:cubicBezTo>
                      <a:pt x="50179" y="40000"/>
                      <a:pt x="52912" y="33402"/>
                      <a:pt x="52912" y="26523"/>
                    </a:cubicBezTo>
                    <a:cubicBezTo>
                      <a:pt x="52912" y="19644"/>
                      <a:pt x="50179" y="13046"/>
                      <a:pt x="45315" y="8182"/>
                    </a:cubicBezTo>
                    <a:cubicBezTo>
                      <a:pt x="40451" y="3318"/>
                      <a:pt x="33853" y="585"/>
                      <a:pt x="26974" y="585"/>
                    </a:cubicBezTo>
                    <a:cubicBezTo>
                      <a:pt x="20096" y="585"/>
                      <a:pt x="13498" y="3318"/>
                      <a:pt x="8634" y="8182"/>
                    </a:cubicBezTo>
                    <a:cubicBezTo>
                      <a:pt x="3770" y="13046"/>
                      <a:pt x="1037" y="19644"/>
                      <a:pt x="1037" y="26523"/>
                    </a:cubicBezTo>
                    <a:cubicBezTo>
                      <a:pt x="1037" y="33402"/>
                      <a:pt x="3770" y="40000"/>
                      <a:pt x="8634" y="44864"/>
                    </a:cubicBezTo>
                    <a:cubicBezTo>
                      <a:pt x="13498" y="49728"/>
                      <a:pt x="20096" y="52461"/>
                      <a:pt x="26974" y="52461"/>
                    </a:cubicBezTo>
                    <a:close/>
                  </a:path>
                </a:pathLst>
              </a:custGeom>
              <a:solidFill>
                <a:srgbClr val="000000"/>
              </a:solidFill>
              <a:ln w="7508" cap="flat">
                <a:solidFill>
                  <a:srgbClr val="000000"/>
                </a:solidFill>
                <a:prstDash val="solid"/>
                <a:round/>
              </a:ln>
            </p:spPr>
            <p:txBody>
              <a:bodyPr rtlCol="0" anchor="ctr"/>
              <a:lstStyle/>
              <a:p>
                <a:endParaRPr lang="en-US" dirty="0"/>
              </a:p>
            </p:txBody>
          </p:sp>
        </p:grpSp>
        <p:grpSp>
          <p:nvGrpSpPr>
            <p:cNvPr id="994" name="Graphic 3">
              <a:extLst>
                <a:ext uri="{FF2B5EF4-FFF2-40B4-BE49-F238E27FC236}">
                  <a16:creationId xmlns:a16="http://schemas.microsoft.com/office/drawing/2014/main" id="{203E1349-E7BA-1C47-8C85-751AF8C05E7B}"/>
                </a:ext>
              </a:extLst>
            </p:cNvPr>
            <p:cNvGrpSpPr/>
            <p:nvPr/>
          </p:nvGrpSpPr>
          <p:grpSpPr>
            <a:xfrm>
              <a:off x="2175053" y="6021476"/>
              <a:ext cx="8222230" cy="623115"/>
              <a:chOff x="2753551" y="6593433"/>
              <a:chExt cx="8222230" cy="622732"/>
            </a:xfrm>
            <a:solidFill>
              <a:srgbClr val="000000"/>
            </a:solidFill>
          </p:grpSpPr>
          <p:grpSp>
            <p:nvGrpSpPr>
              <p:cNvPr id="995" name="Graphic 3">
                <a:extLst>
                  <a:ext uri="{FF2B5EF4-FFF2-40B4-BE49-F238E27FC236}">
                    <a16:creationId xmlns:a16="http://schemas.microsoft.com/office/drawing/2014/main" id="{203E1349-E7BA-1C47-8C85-751AF8C05E7B}"/>
                  </a:ext>
                </a:extLst>
              </p:cNvPr>
              <p:cNvGrpSpPr/>
              <p:nvPr/>
            </p:nvGrpSpPr>
            <p:grpSpPr>
              <a:xfrm>
                <a:off x="2753551" y="6593433"/>
                <a:ext cx="503174" cy="622732"/>
                <a:chOff x="2753551" y="6593433"/>
                <a:chExt cx="503174" cy="622732"/>
              </a:xfrm>
              <a:solidFill>
                <a:srgbClr val="000000"/>
              </a:solidFill>
            </p:grpSpPr>
            <p:sp>
              <p:nvSpPr>
                <p:cNvPr id="996" name="Freeform 995">
                  <a:extLst>
                    <a:ext uri="{FF2B5EF4-FFF2-40B4-BE49-F238E27FC236}">
                      <a16:creationId xmlns:a16="http://schemas.microsoft.com/office/drawing/2014/main" id="{0587A91B-57D8-BD4B-9AE4-9D2B4DFAFE4B}"/>
                    </a:ext>
                  </a:extLst>
                </p:cNvPr>
                <p:cNvSpPr/>
                <p:nvPr/>
              </p:nvSpPr>
              <p:spPr>
                <a:xfrm>
                  <a:off x="3014854" y="6593433"/>
                  <a:ext cx="8645" cy="30260"/>
                </a:xfrm>
                <a:custGeom>
                  <a:avLst/>
                  <a:gdLst>
                    <a:gd name="connsiteX0" fmla="*/ 144 w 8645"/>
                    <a:gd name="connsiteY0" fmla="*/ 630 h 30260"/>
                    <a:gd name="connsiteX1" fmla="*/ 144 w 8645"/>
                    <a:gd name="connsiteY1" fmla="*/ 30891 h 30260"/>
                  </a:gdLst>
                  <a:ahLst/>
                  <a:cxnLst>
                    <a:cxn ang="0">
                      <a:pos x="connsiteX0" y="connsiteY0"/>
                    </a:cxn>
                    <a:cxn ang="0">
                      <a:pos x="connsiteX1" y="connsiteY1"/>
                    </a:cxn>
                  </a:cxnLst>
                  <a:rect l="l" t="t" r="r" b="b"/>
                  <a:pathLst>
                    <a:path w="8645" h="30260">
                      <a:moveTo>
                        <a:pt x="144" y="630"/>
                      </a:moveTo>
                      <a:lnTo>
                        <a:pt x="144" y="30891"/>
                      </a:lnTo>
                    </a:path>
                  </a:pathLst>
                </a:custGeom>
                <a:solidFill>
                  <a:srgbClr val="000000"/>
                </a:solidFill>
                <a:ln w="6006" cap="flat">
                  <a:solidFill>
                    <a:srgbClr val="000000"/>
                  </a:solidFill>
                  <a:prstDash val="solid"/>
                  <a:round/>
                </a:ln>
              </p:spPr>
              <p:txBody>
                <a:bodyPr rtlCol="0" anchor="ctr"/>
                <a:lstStyle/>
                <a:p>
                  <a:endParaRPr lang="en-US" dirty="0"/>
                </a:p>
              </p:txBody>
            </p:sp>
            <p:grpSp>
              <p:nvGrpSpPr>
                <p:cNvPr id="997" name="Graphic 3">
                  <a:extLst>
                    <a:ext uri="{FF2B5EF4-FFF2-40B4-BE49-F238E27FC236}">
                      <a16:creationId xmlns:a16="http://schemas.microsoft.com/office/drawing/2014/main" id="{203E1349-E7BA-1C47-8C85-751AF8C05E7B}"/>
                    </a:ext>
                  </a:extLst>
                </p:cNvPr>
                <p:cNvGrpSpPr/>
                <p:nvPr/>
              </p:nvGrpSpPr>
              <p:grpSpPr>
                <a:xfrm>
                  <a:off x="2753551" y="6673690"/>
                  <a:ext cx="503174" cy="542475"/>
                  <a:chOff x="2753551" y="6673690"/>
                  <a:chExt cx="503174" cy="542475"/>
                </a:xfrm>
                <a:solidFill>
                  <a:srgbClr val="000000"/>
                </a:solidFill>
              </p:grpSpPr>
              <p:sp>
                <p:nvSpPr>
                  <p:cNvPr id="998" name="Freeform 997">
                    <a:extLst>
                      <a:ext uri="{FF2B5EF4-FFF2-40B4-BE49-F238E27FC236}">
                        <a16:creationId xmlns:a16="http://schemas.microsoft.com/office/drawing/2014/main" id="{6D89FC85-08DD-2745-8521-9C1B030AE536}"/>
                      </a:ext>
                    </a:extLst>
                  </p:cNvPr>
                  <p:cNvSpPr/>
                  <p:nvPr/>
                </p:nvSpPr>
                <p:spPr>
                  <a:xfrm rot="-2700000" flipV="1">
                    <a:off x="2753551" y="7098448"/>
                    <a:ext cx="78420" cy="117717"/>
                  </a:xfrm>
                  <a:custGeom>
                    <a:avLst/>
                    <a:gdLst>
                      <a:gd name="connsiteX0" fmla="*/ 39285 w 78420"/>
                      <a:gd name="connsiteY0" fmla="*/ 106218 h 117717"/>
                      <a:gd name="connsiteX1" fmla="*/ 21461 w 78420"/>
                      <a:gd name="connsiteY1" fmla="*/ 94546 h 117717"/>
                      <a:gd name="connsiteX2" fmla="*/ 15503 w 78420"/>
                      <a:gd name="connsiteY2" fmla="*/ 59481 h 117717"/>
                      <a:gd name="connsiteX3" fmla="*/ 21461 w 78420"/>
                      <a:gd name="connsiteY3" fmla="*/ 24489 h 117717"/>
                      <a:gd name="connsiteX4" fmla="*/ 39285 w 78420"/>
                      <a:gd name="connsiteY4" fmla="*/ 12817 h 117717"/>
                      <a:gd name="connsiteX5" fmla="*/ 57182 w 78420"/>
                      <a:gd name="connsiteY5" fmla="*/ 24489 h 117717"/>
                      <a:gd name="connsiteX6" fmla="*/ 63164 w 78420"/>
                      <a:gd name="connsiteY6" fmla="*/ 59481 h 117717"/>
                      <a:gd name="connsiteX7" fmla="*/ 57182 w 78420"/>
                      <a:gd name="connsiteY7" fmla="*/ 94546 h 117717"/>
                      <a:gd name="connsiteX8" fmla="*/ 39285 w 78420"/>
                      <a:gd name="connsiteY8" fmla="*/ 106218 h 117717"/>
                      <a:gd name="connsiteX9" fmla="*/ 39285 w 78420"/>
                      <a:gd name="connsiteY9" fmla="*/ 118376 h 117717"/>
                      <a:gd name="connsiteX10" fmla="*/ 68440 w 78420"/>
                      <a:gd name="connsiteY10" fmla="*/ 103275 h 117717"/>
                      <a:gd name="connsiteX11" fmla="*/ 78507 w 78420"/>
                      <a:gd name="connsiteY11" fmla="*/ 59481 h 117717"/>
                      <a:gd name="connsiteX12" fmla="*/ 68440 w 78420"/>
                      <a:gd name="connsiteY12" fmla="*/ 15735 h 117717"/>
                      <a:gd name="connsiteX13" fmla="*/ 39285 w 78420"/>
                      <a:gd name="connsiteY13" fmla="*/ 659 h 117717"/>
                      <a:gd name="connsiteX14" fmla="*/ 10154 w 78420"/>
                      <a:gd name="connsiteY14" fmla="*/ 15735 h 117717"/>
                      <a:gd name="connsiteX15" fmla="*/ 87 w 78420"/>
                      <a:gd name="connsiteY15" fmla="*/ 59481 h 117717"/>
                      <a:gd name="connsiteX16" fmla="*/ 10154 w 78420"/>
                      <a:gd name="connsiteY16" fmla="*/ 103275 h 117717"/>
                      <a:gd name="connsiteX17" fmla="*/ 39285 w 78420"/>
                      <a:gd name="connsiteY17" fmla="*/ 118376 h 11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420" h="117717">
                        <a:moveTo>
                          <a:pt x="39285" y="106218"/>
                        </a:moveTo>
                        <a:cubicBezTo>
                          <a:pt x="31390" y="106218"/>
                          <a:pt x="25449" y="102327"/>
                          <a:pt x="21461" y="94546"/>
                        </a:cubicBezTo>
                        <a:cubicBezTo>
                          <a:pt x="17489" y="86781"/>
                          <a:pt x="15503" y="75092"/>
                          <a:pt x="15503" y="59481"/>
                        </a:cubicBezTo>
                        <a:cubicBezTo>
                          <a:pt x="15503" y="43934"/>
                          <a:pt x="17489" y="32271"/>
                          <a:pt x="21461" y="24489"/>
                        </a:cubicBezTo>
                        <a:cubicBezTo>
                          <a:pt x="25449" y="16708"/>
                          <a:pt x="31390" y="12817"/>
                          <a:pt x="39285" y="12817"/>
                        </a:cubicBezTo>
                        <a:cubicBezTo>
                          <a:pt x="47244" y="12817"/>
                          <a:pt x="53210" y="16708"/>
                          <a:pt x="57182" y="24489"/>
                        </a:cubicBezTo>
                        <a:cubicBezTo>
                          <a:pt x="61170" y="32271"/>
                          <a:pt x="63164" y="43934"/>
                          <a:pt x="63164" y="59481"/>
                        </a:cubicBezTo>
                        <a:cubicBezTo>
                          <a:pt x="63164" y="75092"/>
                          <a:pt x="61170" y="86781"/>
                          <a:pt x="57182" y="94546"/>
                        </a:cubicBezTo>
                        <a:cubicBezTo>
                          <a:pt x="53210" y="102327"/>
                          <a:pt x="47244" y="106218"/>
                          <a:pt x="39285" y="106218"/>
                        </a:cubicBezTo>
                        <a:close/>
                        <a:moveTo>
                          <a:pt x="39285" y="118376"/>
                        </a:moveTo>
                        <a:cubicBezTo>
                          <a:pt x="52010" y="118376"/>
                          <a:pt x="61729" y="113343"/>
                          <a:pt x="68440" y="103275"/>
                        </a:cubicBezTo>
                        <a:cubicBezTo>
                          <a:pt x="75152" y="93225"/>
                          <a:pt x="78507" y="78626"/>
                          <a:pt x="78507" y="59481"/>
                        </a:cubicBezTo>
                        <a:cubicBezTo>
                          <a:pt x="78507" y="40384"/>
                          <a:pt x="75152" y="25802"/>
                          <a:pt x="68440" y="15735"/>
                        </a:cubicBezTo>
                        <a:cubicBezTo>
                          <a:pt x="61729" y="5684"/>
                          <a:pt x="52010" y="659"/>
                          <a:pt x="39285" y="659"/>
                        </a:cubicBezTo>
                        <a:cubicBezTo>
                          <a:pt x="26575" y="659"/>
                          <a:pt x="16865" y="5684"/>
                          <a:pt x="10154" y="15735"/>
                        </a:cubicBezTo>
                        <a:cubicBezTo>
                          <a:pt x="3442" y="25802"/>
                          <a:pt x="87" y="40384"/>
                          <a:pt x="87" y="59481"/>
                        </a:cubicBezTo>
                        <a:cubicBezTo>
                          <a:pt x="87" y="78626"/>
                          <a:pt x="3442" y="93225"/>
                          <a:pt x="10154" y="103275"/>
                        </a:cubicBezTo>
                        <a:cubicBezTo>
                          <a:pt x="16865" y="113343"/>
                          <a:pt x="26575" y="118376"/>
                          <a:pt x="39285" y="118376"/>
                        </a:cubicBezTo>
                        <a:close/>
                      </a:path>
                    </a:pathLst>
                  </a:custGeom>
                  <a:solidFill>
                    <a:srgbClr val="000000"/>
                  </a:solidFill>
                  <a:ln w="1351" cap="flat">
                    <a:noFill/>
                    <a:prstDash val="solid"/>
                    <a:round/>
                  </a:ln>
                </p:spPr>
                <p:txBody>
                  <a:bodyPr rtlCol="0" anchor="ctr"/>
                  <a:lstStyle/>
                  <a:p>
                    <a:endParaRPr lang="en-US" dirty="0"/>
                  </a:p>
                </p:txBody>
              </p:sp>
              <p:sp>
                <p:nvSpPr>
                  <p:cNvPr id="999" name="Freeform 998">
                    <a:extLst>
                      <a:ext uri="{FF2B5EF4-FFF2-40B4-BE49-F238E27FC236}">
                        <a16:creationId xmlns:a16="http://schemas.microsoft.com/office/drawing/2014/main" id="{C8F07E7D-1246-F74B-8FEE-C85EE667B6A8}"/>
                      </a:ext>
                    </a:extLst>
                  </p:cNvPr>
                  <p:cNvSpPr/>
                  <p:nvPr/>
                </p:nvSpPr>
                <p:spPr>
                  <a:xfrm rot="-2700000" flipV="1">
                    <a:off x="2826258" y="7030711"/>
                    <a:ext cx="73411" cy="115674"/>
                  </a:xfrm>
                  <a:custGeom>
                    <a:avLst/>
                    <a:gdLst>
                      <a:gd name="connsiteX0" fmla="*/ 4886 w 73411"/>
                      <a:gd name="connsiteY0" fmla="*/ 116326 h 115674"/>
                      <a:gd name="connsiteX1" fmla="*/ 65142 w 73411"/>
                      <a:gd name="connsiteY1" fmla="*/ 116326 h 115674"/>
                      <a:gd name="connsiteX2" fmla="*/ 65142 w 73411"/>
                      <a:gd name="connsiteY2" fmla="*/ 103390 h 115674"/>
                      <a:gd name="connsiteX3" fmla="*/ 18940 w 73411"/>
                      <a:gd name="connsiteY3" fmla="*/ 103390 h 115674"/>
                      <a:gd name="connsiteX4" fmla="*/ 18940 w 73411"/>
                      <a:gd name="connsiteY4" fmla="*/ 75596 h 115674"/>
                      <a:gd name="connsiteX5" fmla="*/ 25603 w 73411"/>
                      <a:gd name="connsiteY5" fmla="*/ 77298 h 115674"/>
                      <a:gd name="connsiteX6" fmla="*/ 32315 w 73411"/>
                      <a:gd name="connsiteY6" fmla="*/ 77857 h 115674"/>
                      <a:gd name="connsiteX7" fmla="*/ 62394 w 73411"/>
                      <a:gd name="connsiteY7" fmla="*/ 67450 h 115674"/>
                      <a:gd name="connsiteX8" fmla="*/ 73507 w 73411"/>
                      <a:gd name="connsiteY8" fmla="*/ 39266 h 115674"/>
                      <a:gd name="connsiteX9" fmla="*/ 62102 w 73411"/>
                      <a:gd name="connsiteY9" fmla="*/ 10792 h 115674"/>
                      <a:gd name="connsiteX10" fmla="*/ 29956 w 73411"/>
                      <a:gd name="connsiteY10" fmla="*/ 652 h 115674"/>
                      <a:gd name="connsiteX11" fmla="*/ 15390 w 73411"/>
                      <a:gd name="connsiteY11" fmla="*/ 1867 h 115674"/>
                      <a:gd name="connsiteX12" fmla="*/ 95 w 73411"/>
                      <a:gd name="connsiteY12" fmla="*/ 5515 h 115674"/>
                      <a:gd name="connsiteX13" fmla="*/ 95 w 73411"/>
                      <a:gd name="connsiteY13" fmla="*/ 20956 h 115674"/>
                      <a:gd name="connsiteX14" fmla="*/ 14223 w 73411"/>
                      <a:gd name="connsiteY14" fmla="*/ 15412 h 115674"/>
                      <a:gd name="connsiteX15" fmla="*/ 29640 w 73411"/>
                      <a:gd name="connsiteY15" fmla="*/ 13588 h 115674"/>
                      <a:gd name="connsiteX16" fmla="*/ 50455 w 73411"/>
                      <a:gd name="connsiteY16" fmla="*/ 20494 h 115674"/>
                      <a:gd name="connsiteX17" fmla="*/ 58139 w 73411"/>
                      <a:gd name="connsiteY17" fmla="*/ 39266 h 115674"/>
                      <a:gd name="connsiteX18" fmla="*/ 50455 w 73411"/>
                      <a:gd name="connsiteY18" fmla="*/ 58015 h 115674"/>
                      <a:gd name="connsiteX19" fmla="*/ 29640 w 73411"/>
                      <a:gd name="connsiteY19" fmla="*/ 64945 h 115674"/>
                      <a:gd name="connsiteX20" fmla="*/ 17360 w 73411"/>
                      <a:gd name="connsiteY20" fmla="*/ 63583 h 115674"/>
                      <a:gd name="connsiteX21" fmla="*/ 4886 w 73411"/>
                      <a:gd name="connsiteY21" fmla="*/ 59328 h 11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411" h="115674">
                        <a:moveTo>
                          <a:pt x="4886" y="116326"/>
                        </a:moveTo>
                        <a:lnTo>
                          <a:pt x="65142" y="116326"/>
                        </a:lnTo>
                        <a:lnTo>
                          <a:pt x="65142" y="103390"/>
                        </a:lnTo>
                        <a:lnTo>
                          <a:pt x="18940" y="103390"/>
                        </a:lnTo>
                        <a:lnTo>
                          <a:pt x="18940" y="75596"/>
                        </a:lnTo>
                        <a:cubicBezTo>
                          <a:pt x="21161" y="76358"/>
                          <a:pt x="23382" y="76925"/>
                          <a:pt x="25603" y="77298"/>
                        </a:cubicBezTo>
                        <a:cubicBezTo>
                          <a:pt x="27840" y="77671"/>
                          <a:pt x="30077" y="77857"/>
                          <a:pt x="32315" y="77857"/>
                        </a:cubicBezTo>
                        <a:cubicBezTo>
                          <a:pt x="44975" y="77857"/>
                          <a:pt x="55002" y="74388"/>
                          <a:pt x="62394" y="67450"/>
                        </a:cubicBezTo>
                        <a:cubicBezTo>
                          <a:pt x="69802" y="60511"/>
                          <a:pt x="73507" y="51117"/>
                          <a:pt x="73507" y="39266"/>
                        </a:cubicBezTo>
                        <a:cubicBezTo>
                          <a:pt x="73507" y="27060"/>
                          <a:pt x="69705" y="17568"/>
                          <a:pt x="62102" y="10792"/>
                        </a:cubicBezTo>
                        <a:cubicBezTo>
                          <a:pt x="54499" y="4032"/>
                          <a:pt x="43784" y="652"/>
                          <a:pt x="29956" y="652"/>
                        </a:cubicBezTo>
                        <a:cubicBezTo>
                          <a:pt x="25190" y="652"/>
                          <a:pt x="20335" y="1057"/>
                          <a:pt x="15390" y="1867"/>
                        </a:cubicBezTo>
                        <a:cubicBezTo>
                          <a:pt x="10462" y="2678"/>
                          <a:pt x="5364" y="3894"/>
                          <a:pt x="95" y="5515"/>
                        </a:cubicBezTo>
                        <a:lnTo>
                          <a:pt x="95" y="20956"/>
                        </a:lnTo>
                        <a:cubicBezTo>
                          <a:pt x="4650" y="18476"/>
                          <a:pt x="9360" y="16628"/>
                          <a:pt x="14223" y="15412"/>
                        </a:cubicBezTo>
                        <a:cubicBezTo>
                          <a:pt x="19086" y="14196"/>
                          <a:pt x="24225" y="13588"/>
                          <a:pt x="29640" y="13588"/>
                        </a:cubicBezTo>
                        <a:cubicBezTo>
                          <a:pt x="38410" y="13588"/>
                          <a:pt x="45348" y="15890"/>
                          <a:pt x="50455" y="20494"/>
                        </a:cubicBezTo>
                        <a:cubicBezTo>
                          <a:pt x="55577" y="25098"/>
                          <a:pt x="58139" y="31355"/>
                          <a:pt x="58139" y="39266"/>
                        </a:cubicBezTo>
                        <a:cubicBezTo>
                          <a:pt x="58139" y="47161"/>
                          <a:pt x="55577" y="53411"/>
                          <a:pt x="50455" y="58015"/>
                        </a:cubicBezTo>
                        <a:cubicBezTo>
                          <a:pt x="45348" y="62635"/>
                          <a:pt x="38410" y="64945"/>
                          <a:pt x="29640" y="64945"/>
                        </a:cubicBezTo>
                        <a:cubicBezTo>
                          <a:pt x="25538" y="64945"/>
                          <a:pt x="21445" y="64491"/>
                          <a:pt x="17360" y="63583"/>
                        </a:cubicBezTo>
                        <a:cubicBezTo>
                          <a:pt x="13291" y="62675"/>
                          <a:pt x="9133" y="61257"/>
                          <a:pt x="4886" y="59328"/>
                        </a:cubicBezTo>
                        <a:close/>
                      </a:path>
                    </a:pathLst>
                  </a:custGeom>
                  <a:solidFill>
                    <a:srgbClr val="000000"/>
                  </a:solidFill>
                  <a:ln w="1351" cap="flat">
                    <a:noFill/>
                    <a:prstDash val="solid"/>
                    <a:round/>
                  </a:ln>
                </p:spPr>
                <p:txBody>
                  <a:bodyPr rtlCol="0" anchor="ctr"/>
                  <a:lstStyle/>
                  <a:p>
                    <a:endParaRPr lang="en-US" dirty="0"/>
                  </a:p>
                </p:txBody>
              </p:sp>
              <p:sp>
                <p:nvSpPr>
                  <p:cNvPr id="1000" name="Freeform 999">
                    <a:extLst>
                      <a:ext uri="{FF2B5EF4-FFF2-40B4-BE49-F238E27FC236}">
                        <a16:creationId xmlns:a16="http://schemas.microsoft.com/office/drawing/2014/main" id="{2D2CCB48-20A7-DF42-B79F-C94896B2AE0B}"/>
                      </a:ext>
                    </a:extLst>
                  </p:cNvPr>
                  <p:cNvSpPr/>
                  <p:nvPr/>
                </p:nvSpPr>
                <p:spPr>
                  <a:xfrm rot="-2700000" flipV="1">
                    <a:off x="2907104" y="7036089"/>
                    <a:ext cx="40948" cy="12450"/>
                  </a:xfrm>
                  <a:custGeom>
                    <a:avLst/>
                    <a:gdLst>
                      <a:gd name="connsiteX0" fmla="*/ 116 w 40948"/>
                      <a:gd name="connsiteY0" fmla="*/ 13105 h 12450"/>
                      <a:gd name="connsiteX1" fmla="*/ 41065 w 40948"/>
                      <a:gd name="connsiteY1" fmla="*/ 13105 h 12450"/>
                      <a:gd name="connsiteX2" fmla="*/ 41065 w 40948"/>
                      <a:gd name="connsiteY2" fmla="*/ 655 h 12450"/>
                      <a:gd name="connsiteX3" fmla="*/ 116 w 40948"/>
                      <a:gd name="connsiteY3" fmla="*/ 655 h 12450"/>
                    </a:gdLst>
                    <a:ahLst/>
                    <a:cxnLst>
                      <a:cxn ang="0">
                        <a:pos x="connsiteX0" y="connsiteY0"/>
                      </a:cxn>
                      <a:cxn ang="0">
                        <a:pos x="connsiteX1" y="connsiteY1"/>
                      </a:cxn>
                      <a:cxn ang="0">
                        <a:pos x="connsiteX2" y="connsiteY2"/>
                      </a:cxn>
                      <a:cxn ang="0">
                        <a:pos x="connsiteX3" y="connsiteY3"/>
                      </a:cxn>
                    </a:cxnLst>
                    <a:rect l="l" t="t" r="r" b="b"/>
                    <a:pathLst>
                      <a:path w="40948" h="12450">
                        <a:moveTo>
                          <a:pt x="116" y="13105"/>
                        </a:moveTo>
                        <a:lnTo>
                          <a:pt x="41065" y="13105"/>
                        </a:lnTo>
                        <a:lnTo>
                          <a:pt x="41065" y="655"/>
                        </a:lnTo>
                        <a:lnTo>
                          <a:pt x="116" y="655"/>
                        </a:lnTo>
                        <a:close/>
                      </a:path>
                    </a:pathLst>
                  </a:custGeom>
                  <a:solidFill>
                    <a:srgbClr val="000000"/>
                  </a:solidFill>
                  <a:ln w="1351" cap="flat">
                    <a:noFill/>
                    <a:prstDash val="solid"/>
                    <a:round/>
                  </a:ln>
                </p:spPr>
                <p:txBody>
                  <a:bodyPr rtlCol="0" anchor="ctr"/>
                  <a:lstStyle/>
                  <a:p>
                    <a:endParaRPr lang="en-US" dirty="0"/>
                  </a:p>
                </p:txBody>
              </p:sp>
              <p:sp>
                <p:nvSpPr>
                  <p:cNvPr id="1001" name="Freeform 1000">
                    <a:extLst>
                      <a:ext uri="{FF2B5EF4-FFF2-40B4-BE49-F238E27FC236}">
                        <a16:creationId xmlns:a16="http://schemas.microsoft.com/office/drawing/2014/main" id="{570B39B6-074B-BC4C-A1C0-4951061BF422}"/>
                      </a:ext>
                    </a:extLst>
                  </p:cNvPr>
                  <p:cNvSpPr/>
                  <p:nvPr/>
                </p:nvSpPr>
                <p:spPr>
                  <a:xfrm rot="-2700000" flipV="1">
                    <a:off x="2934248" y="6920489"/>
                    <a:ext cx="72025" cy="115504"/>
                  </a:xfrm>
                  <a:custGeom>
                    <a:avLst/>
                    <a:gdLst>
                      <a:gd name="connsiteX0" fmla="*/ 18565 w 72025"/>
                      <a:gd name="connsiteY0" fmla="*/ 13550 h 115504"/>
                      <a:gd name="connsiteX1" fmla="*/ 72134 w 72025"/>
                      <a:gd name="connsiteY1" fmla="*/ 13550 h 115504"/>
                      <a:gd name="connsiteX2" fmla="*/ 72134 w 72025"/>
                      <a:gd name="connsiteY2" fmla="*/ 637 h 115504"/>
                      <a:gd name="connsiteX3" fmla="*/ 108 w 72025"/>
                      <a:gd name="connsiteY3" fmla="*/ 637 h 115504"/>
                      <a:gd name="connsiteX4" fmla="*/ 108 w 72025"/>
                      <a:gd name="connsiteY4" fmla="*/ 13550 h 115504"/>
                      <a:gd name="connsiteX5" fmla="*/ 23914 w 72025"/>
                      <a:gd name="connsiteY5" fmla="*/ 37818 h 115504"/>
                      <a:gd name="connsiteX6" fmla="*/ 42881 w 72025"/>
                      <a:gd name="connsiteY6" fmla="*/ 57490 h 115504"/>
                      <a:gd name="connsiteX7" fmla="*/ 53167 w 72025"/>
                      <a:gd name="connsiteY7" fmla="*/ 71496 h 115504"/>
                      <a:gd name="connsiteX8" fmla="*/ 56109 w 72025"/>
                      <a:gd name="connsiteY8" fmla="*/ 82779 h 115504"/>
                      <a:gd name="connsiteX9" fmla="*/ 49763 w 72025"/>
                      <a:gd name="connsiteY9" fmla="*/ 97515 h 115504"/>
                      <a:gd name="connsiteX10" fmla="*/ 33228 w 72025"/>
                      <a:gd name="connsiteY10" fmla="*/ 103230 h 115504"/>
                      <a:gd name="connsiteX11" fmla="*/ 17981 w 72025"/>
                      <a:gd name="connsiteY11" fmla="*/ 100725 h 115504"/>
                      <a:gd name="connsiteX12" fmla="*/ 862 w 72025"/>
                      <a:gd name="connsiteY12" fmla="*/ 93114 h 115504"/>
                      <a:gd name="connsiteX13" fmla="*/ 862 w 72025"/>
                      <a:gd name="connsiteY13" fmla="*/ 108628 h 115504"/>
                      <a:gd name="connsiteX14" fmla="*/ 18176 w 72025"/>
                      <a:gd name="connsiteY14" fmla="*/ 114245 h 115504"/>
                      <a:gd name="connsiteX15" fmla="*/ 32936 w 72025"/>
                      <a:gd name="connsiteY15" fmla="*/ 116142 h 115504"/>
                      <a:gd name="connsiteX16" fmla="*/ 61046 w 72025"/>
                      <a:gd name="connsiteY16" fmla="*/ 107315 h 115504"/>
                      <a:gd name="connsiteX17" fmla="*/ 71526 w 72025"/>
                      <a:gd name="connsiteY17" fmla="*/ 83776 h 115504"/>
                      <a:gd name="connsiteX18" fmla="*/ 68900 w 72025"/>
                      <a:gd name="connsiteY18" fmla="*/ 70499 h 115504"/>
                      <a:gd name="connsiteX19" fmla="*/ 59368 w 72025"/>
                      <a:gd name="connsiteY19" fmla="*/ 55739 h 115504"/>
                      <a:gd name="connsiteX20" fmla="*/ 47282 w 72025"/>
                      <a:gd name="connsiteY20" fmla="*/ 42997 h 115504"/>
                      <a:gd name="connsiteX21" fmla="*/ 18565 w 72025"/>
                      <a:gd name="connsiteY21" fmla="*/ 13550 h 11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025" h="115504">
                        <a:moveTo>
                          <a:pt x="18565" y="13550"/>
                        </a:moveTo>
                        <a:lnTo>
                          <a:pt x="72134" y="13550"/>
                        </a:lnTo>
                        <a:lnTo>
                          <a:pt x="72134" y="637"/>
                        </a:lnTo>
                        <a:lnTo>
                          <a:pt x="108" y="637"/>
                        </a:lnTo>
                        <a:lnTo>
                          <a:pt x="108" y="13550"/>
                        </a:lnTo>
                        <a:cubicBezTo>
                          <a:pt x="5928" y="19580"/>
                          <a:pt x="13863" y="27670"/>
                          <a:pt x="23914" y="37818"/>
                        </a:cubicBezTo>
                        <a:cubicBezTo>
                          <a:pt x="33981" y="47982"/>
                          <a:pt x="40304" y="54539"/>
                          <a:pt x="42881" y="57490"/>
                        </a:cubicBezTo>
                        <a:cubicBezTo>
                          <a:pt x="47793" y="63002"/>
                          <a:pt x="51222" y="67670"/>
                          <a:pt x="53167" y="71496"/>
                        </a:cubicBezTo>
                        <a:cubicBezTo>
                          <a:pt x="55129" y="75322"/>
                          <a:pt x="56109" y="79083"/>
                          <a:pt x="56109" y="82779"/>
                        </a:cubicBezTo>
                        <a:cubicBezTo>
                          <a:pt x="56109" y="88810"/>
                          <a:pt x="53994" y="93722"/>
                          <a:pt x="49763" y="97515"/>
                        </a:cubicBezTo>
                        <a:cubicBezTo>
                          <a:pt x="45532" y="101325"/>
                          <a:pt x="40020" y="103230"/>
                          <a:pt x="33228" y="103230"/>
                        </a:cubicBezTo>
                        <a:cubicBezTo>
                          <a:pt x="28413" y="103230"/>
                          <a:pt x="23331" y="102395"/>
                          <a:pt x="17981" y="100725"/>
                        </a:cubicBezTo>
                        <a:cubicBezTo>
                          <a:pt x="12648" y="99055"/>
                          <a:pt x="6941" y="96518"/>
                          <a:pt x="862" y="93114"/>
                        </a:cubicBezTo>
                        <a:lnTo>
                          <a:pt x="862" y="108628"/>
                        </a:lnTo>
                        <a:cubicBezTo>
                          <a:pt x="7039" y="111108"/>
                          <a:pt x="12810" y="112981"/>
                          <a:pt x="18176" y="114245"/>
                        </a:cubicBezTo>
                        <a:cubicBezTo>
                          <a:pt x="23558" y="115510"/>
                          <a:pt x="28478" y="116142"/>
                          <a:pt x="32936" y="116142"/>
                        </a:cubicBezTo>
                        <a:cubicBezTo>
                          <a:pt x="44689" y="116142"/>
                          <a:pt x="54059" y="113200"/>
                          <a:pt x="61046" y="107315"/>
                        </a:cubicBezTo>
                        <a:cubicBezTo>
                          <a:pt x="68033" y="101446"/>
                          <a:pt x="71526" y="93600"/>
                          <a:pt x="71526" y="83776"/>
                        </a:cubicBezTo>
                        <a:cubicBezTo>
                          <a:pt x="71526" y="79108"/>
                          <a:pt x="70651" y="74682"/>
                          <a:pt x="68900" y="70499"/>
                        </a:cubicBezTo>
                        <a:cubicBezTo>
                          <a:pt x="67165" y="66333"/>
                          <a:pt x="63988" y="61413"/>
                          <a:pt x="59368" y="55739"/>
                        </a:cubicBezTo>
                        <a:cubicBezTo>
                          <a:pt x="58103" y="54264"/>
                          <a:pt x="54075" y="50017"/>
                          <a:pt x="47282" y="42997"/>
                        </a:cubicBezTo>
                        <a:cubicBezTo>
                          <a:pt x="40506" y="35978"/>
                          <a:pt x="30934" y="26162"/>
                          <a:pt x="18565" y="13550"/>
                        </a:cubicBezTo>
                        <a:close/>
                      </a:path>
                    </a:pathLst>
                  </a:custGeom>
                  <a:solidFill>
                    <a:srgbClr val="000000"/>
                  </a:solidFill>
                  <a:ln w="1351" cap="flat">
                    <a:noFill/>
                    <a:prstDash val="solid"/>
                    <a:round/>
                  </a:ln>
                </p:spPr>
                <p:txBody>
                  <a:bodyPr rtlCol="0" anchor="ctr"/>
                  <a:lstStyle/>
                  <a:p>
                    <a:endParaRPr lang="en-US" dirty="0"/>
                  </a:p>
                </p:txBody>
              </p:sp>
              <p:sp>
                <p:nvSpPr>
                  <p:cNvPr id="1002" name="Freeform 1001">
                    <a:extLst>
                      <a:ext uri="{FF2B5EF4-FFF2-40B4-BE49-F238E27FC236}">
                        <a16:creationId xmlns:a16="http://schemas.microsoft.com/office/drawing/2014/main" id="{204735D9-F30C-7940-B8BE-A8FF6B310DB4}"/>
                      </a:ext>
                    </a:extLst>
                  </p:cNvPr>
                  <p:cNvSpPr/>
                  <p:nvPr/>
                </p:nvSpPr>
                <p:spPr>
                  <a:xfrm rot="-2700000" flipV="1">
                    <a:off x="3005811" y="6850929"/>
                    <a:ext cx="72949" cy="113461"/>
                  </a:xfrm>
                  <a:custGeom>
                    <a:avLst/>
                    <a:gdLst>
                      <a:gd name="connsiteX0" fmla="*/ 116 w 72949"/>
                      <a:gd name="connsiteY0" fmla="*/ 114092 h 113461"/>
                      <a:gd name="connsiteX1" fmla="*/ 73065 w 72949"/>
                      <a:gd name="connsiteY1" fmla="*/ 114092 h 113461"/>
                      <a:gd name="connsiteX2" fmla="*/ 73065 w 72949"/>
                      <a:gd name="connsiteY2" fmla="*/ 107551 h 113461"/>
                      <a:gd name="connsiteX3" fmla="*/ 31873 w 72949"/>
                      <a:gd name="connsiteY3" fmla="*/ 630 h 113461"/>
                      <a:gd name="connsiteX4" fmla="*/ 15848 w 72949"/>
                      <a:gd name="connsiteY4" fmla="*/ 630 h 113461"/>
                      <a:gd name="connsiteX5" fmla="*/ 54609 w 72949"/>
                      <a:gd name="connsiteY5" fmla="*/ 101155 h 113461"/>
                      <a:gd name="connsiteX6" fmla="*/ 116 w 72949"/>
                      <a:gd name="connsiteY6" fmla="*/ 101155 h 11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949" h="113461">
                        <a:moveTo>
                          <a:pt x="116" y="114092"/>
                        </a:moveTo>
                        <a:lnTo>
                          <a:pt x="73065" y="114092"/>
                        </a:lnTo>
                        <a:lnTo>
                          <a:pt x="73065" y="107551"/>
                        </a:lnTo>
                        <a:lnTo>
                          <a:pt x="31873" y="630"/>
                        </a:lnTo>
                        <a:lnTo>
                          <a:pt x="15848" y="630"/>
                        </a:lnTo>
                        <a:lnTo>
                          <a:pt x="54609" y="101155"/>
                        </a:lnTo>
                        <a:lnTo>
                          <a:pt x="116" y="101155"/>
                        </a:lnTo>
                        <a:close/>
                      </a:path>
                    </a:pathLst>
                  </a:custGeom>
                  <a:solidFill>
                    <a:srgbClr val="000000"/>
                  </a:solidFill>
                  <a:ln w="1351" cap="flat">
                    <a:noFill/>
                    <a:prstDash val="solid"/>
                    <a:round/>
                  </a:ln>
                </p:spPr>
                <p:txBody>
                  <a:bodyPr rtlCol="0" anchor="ctr"/>
                  <a:lstStyle/>
                  <a:p>
                    <a:endParaRPr lang="en-US" dirty="0"/>
                  </a:p>
                </p:txBody>
              </p:sp>
              <p:sp>
                <p:nvSpPr>
                  <p:cNvPr id="1003" name="Freeform 1002">
                    <a:extLst>
                      <a:ext uri="{FF2B5EF4-FFF2-40B4-BE49-F238E27FC236}">
                        <a16:creationId xmlns:a16="http://schemas.microsoft.com/office/drawing/2014/main" id="{E04900D1-9274-4649-B580-5FADEE54053C}"/>
                      </a:ext>
                    </a:extLst>
                  </p:cNvPr>
                  <p:cNvSpPr/>
                  <p:nvPr/>
                </p:nvSpPr>
                <p:spPr>
                  <a:xfrm rot="-2700000" flipV="1">
                    <a:off x="3117595" y="6912580"/>
                    <a:ext cx="8645" cy="8645"/>
                  </a:xfrm>
                  <a:custGeom>
                    <a:avLst/>
                    <a:gdLst/>
                    <a:ahLst/>
                    <a:cxnLst/>
                    <a:rect l="l" t="t" r="r" b="b"/>
                    <a:pathLst>
                      <a:path w="8645" h="8645"/>
                    </a:pathLst>
                  </a:custGeom>
                  <a:solidFill>
                    <a:srgbClr val="000000"/>
                  </a:solidFill>
                  <a:ln w="1351" cap="flat">
                    <a:noFill/>
                    <a:prstDash val="solid"/>
                    <a:round/>
                  </a:ln>
                </p:spPr>
                <p:txBody>
                  <a:bodyPr rtlCol="0" anchor="ctr"/>
                  <a:lstStyle/>
                  <a:p>
                    <a:endParaRPr lang="en-US" dirty="0"/>
                  </a:p>
                </p:txBody>
              </p:sp>
              <p:sp>
                <p:nvSpPr>
                  <p:cNvPr id="1004" name="Freeform 1003">
                    <a:extLst>
                      <a:ext uri="{FF2B5EF4-FFF2-40B4-BE49-F238E27FC236}">
                        <a16:creationId xmlns:a16="http://schemas.microsoft.com/office/drawing/2014/main" id="{87808E8D-F7BE-6445-AF45-1804D99266D7}"/>
                      </a:ext>
                    </a:extLst>
                  </p:cNvPr>
                  <p:cNvSpPr/>
                  <p:nvPr/>
                </p:nvSpPr>
                <p:spPr>
                  <a:xfrm rot="-2700000" flipV="1">
                    <a:off x="3108292" y="6743704"/>
                    <a:ext cx="78420" cy="117717"/>
                  </a:xfrm>
                  <a:custGeom>
                    <a:avLst/>
                    <a:gdLst>
                      <a:gd name="connsiteX0" fmla="*/ 39326 w 78420"/>
                      <a:gd name="connsiteY0" fmla="*/ 106177 h 117717"/>
                      <a:gd name="connsiteX1" fmla="*/ 21502 w 78420"/>
                      <a:gd name="connsiteY1" fmla="*/ 94505 h 117717"/>
                      <a:gd name="connsiteX2" fmla="*/ 15544 w 78420"/>
                      <a:gd name="connsiteY2" fmla="*/ 59440 h 117717"/>
                      <a:gd name="connsiteX3" fmla="*/ 21502 w 78420"/>
                      <a:gd name="connsiteY3" fmla="*/ 24448 h 117717"/>
                      <a:gd name="connsiteX4" fmla="*/ 39326 w 78420"/>
                      <a:gd name="connsiteY4" fmla="*/ 12776 h 117717"/>
                      <a:gd name="connsiteX5" fmla="*/ 57223 w 78420"/>
                      <a:gd name="connsiteY5" fmla="*/ 24448 h 117717"/>
                      <a:gd name="connsiteX6" fmla="*/ 63205 w 78420"/>
                      <a:gd name="connsiteY6" fmla="*/ 59440 h 117717"/>
                      <a:gd name="connsiteX7" fmla="*/ 57223 w 78420"/>
                      <a:gd name="connsiteY7" fmla="*/ 94505 h 117717"/>
                      <a:gd name="connsiteX8" fmla="*/ 39326 w 78420"/>
                      <a:gd name="connsiteY8" fmla="*/ 106177 h 117717"/>
                      <a:gd name="connsiteX9" fmla="*/ 39326 w 78420"/>
                      <a:gd name="connsiteY9" fmla="*/ 118335 h 117717"/>
                      <a:gd name="connsiteX10" fmla="*/ 68481 w 78420"/>
                      <a:gd name="connsiteY10" fmla="*/ 103234 h 117717"/>
                      <a:gd name="connsiteX11" fmla="*/ 78548 w 78420"/>
                      <a:gd name="connsiteY11" fmla="*/ 59440 h 117717"/>
                      <a:gd name="connsiteX12" fmla="*/ 68481 w 78420"/>
                      <a:gd name="connsiteY12" fmla="*/ 15694 h 117717"/>
                      <a:gd name="connsiteX13" fmla="*/ 39326 w 78420"/>
                      <a:gd name="connsiteY13" fmla="*/ 618 h 117717"/>
                      <a:gd name="connsiteX14" fmla="*/ 10195 w 78420"/>
                      <a:gd name="connsiteY14" fmla="*/ 15694 h 117717"/>
                      <a:gd name="connsiteX15" fmla="*/ 128 w 78420"/>
                      <a:gd name="connsiteY15" fmla="*/ 59440 h 117717"/>
                      <a:gd name="connsiteX16" fmla="*/ 10195 w 78420"/>
                      <a:gd name="connsiteY16" fmla="*/ 103234 h 117717"/>
                      <a:gd name="connsiteX17" fmla="*/ 39326 w 78420"/>
                      <a:gd name="connsiteY17" fmla="*/ 118335 h 11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420" h="117717">
                        <a:moveTo>
                          <a:pt x="39326" y="106177"/>
                        </a:moveTo>
                        <a:cubicBezTo>
                          <a:pt x="31431" y="106177"/>
                          <a:pt x="25490" y="102286"/>
                          <a:pt x="21502" y="94505"/>
                        </a:cubicBezTo>
                        <a:cubicBezTo>
                          <a:pt x="17530" y="86740"/>
                          <a:pt x="15544" y="75051"/>
                          <a:pt x="15544" y="59440"/>
                        </a:cubicBezTo>
                        <a:cubicBezTo>
                          <a:pt x="15544" y="43893"/>
                          <a:pt x="17530" y="32230"/>
                          <a:pt x="21502" y="24448"/>
                        </a:cubicBezTo>
                        <a:cubicBezTo>
                          <a:pt x="25490" y="16667"/>
                          <a:pt x="31431" y="12776"/>
                          <a:pt x="39326" y="12776"/>
                        </a:cubicBezTo>
                        <a:cubicBezTo>
                          <a:pt x="47285" y="12776"/>
                          <a:pt x="53251" y="16667"/>
                          <a:pt x="57223" y="24448"/>
                        </a:cubicBezTo>
                        <a:cubicBezTo>
                          <a:pt x="61211" y="32230"/>
                          <a:pt x="63205" y="43893"/>
                          <a:pt x="63205" y="59440"/>
                        </a:cubicBezTo>
                        <a:cubicBezTo>
                          <a:pt x="63205" y="75051"/>
                          <a:pt x="61211" y="86740"/>
                          <a:pt x="57223" y="94505"/>
                        </a:cubicBezTo>
                        <a:cubicBezTo>
                          <a:pt x="53251" y="102286"/>
                          <a:pt x="47285" y="106177"/>
                          <a:pt x="39326" y="106177"/>
                        </a:cubicBezTo>
                        <a:close/>
                        <a:moveTo>
                          <a:pt x="39326" y="118335"/>
                        </a:moveTo>
                        <a:cubicBezTo>
                          <a:pt x="52051" y="118335"/>
                          <a:pt x="61770" y="113302"/>
                          <a:pt x="68481" y="103234"/>
                        </a:cubicBezTo>
                        <a:cubicBezTo>
                          <a:pt x="75193" y="93184"/>
                          <a:pt x="78548" y="78585"/>
                          <a:pt x="78548" y="59440"/>
                        </a:cubicBezTo>
                        <a:cubicBezTo>
                          <a:pt x="78548" y="40343"/>
                          <a:pt x="75193" y="25761"/>
                          <a:pt x="68481" y="15694"/>
                        </a:cubicBezTo>
                        <a:cubicBezTo>
                          <a:pt x="61770" y="5643"/>
                          <a:pt x="52051" y="618"/>
                          <a:pt x="39326" y="618"/>
                        </a:cubicBezTo>
                        <a:cubicBezTo>
                          <a:pt x="26616" y="618"/>
                          <a:pt x="16906" y="5643"/>
                          <a:pt x="10195" y="15694"/>
                        </a:cubicBezTo>
                        <a:cubicBezTo>
                          <a:pt x="3483" y="25761"/>
                          <a:pt x="128" y="40343"/>
                          <a:pt x="128" y="59440"/>
                        </a:cubicBezTo>
                        <a:cubicBezTo>
                          <a:pt x="128" y="78585"/>
                          <a:pt x="3483" y="93184"/>
                          <a:pt x="10195" y="103234"/>
                        </a:cubicBezTo>
                        <a:cubicBezTo>
                          <a:pt x="16906" y="113302"/>
                          <a:pt x="26616" y="118335"/>
                          <a:pt x="39326" y="118335"/>
                        </a:cubicBezTo>
                        <a:close/>
                      </a:path>
                    </a:pathLst>
                  </a:custGeom>
                  <a:solidFill>
                    <a:srgbClr val="000000"/>
                  </a:solidFill>
                  <a:ln w="1351" cap="flat">
                    <a:noFill/>
                    <a:prstDash val="solid"/>
                    <a:round/>
                  </a:ln>
                </p:spPr>
                <p:txBody>
                  <a:bodyPr rtlCol="0" anchor="ctr"/>
                  <a:lstStyle/>
                  <a:p>
                    <a:endParaRPr lang="en-US" dirty="0"/>
                  </a:p>
                </p:txBody>
              </p:sp>
              <p:sp>
                <p:nvSpPr>
                  <p:cNvPr id="1005" name="Freeform 1004">
                    <a:extLst>
                      <a:ext uri="{FF2B5EF4-FFF2-40B4-BE49-F238E27FC236}">
                        <a16:creationId xmlns:a16="http://schemas.microsoft.com/office/drawing/2014/main" id="{268AD7F2-CA3B-6F45-B035-981D41E1E130}"/>
                      </a:ext>
                    </a:extLst>
                  </p:cNvPr>
                  <p:cNvSpPr/>
                  <p:nvPr/>
                </p:nvSpPr>
                <p:spPr>
                  <a:xfrm rot="-2700000" flipV="1">
                    <a:off x="3178305" y="6673690"/>
                    <a:ext cx="78420" cy="117717"/>
                  </a:xfrm>
                  <a:custGeom>
                    <a:avLst/>
                    <a:gdLst>
                      <a:gd name="connsiteX0" fmla="*/ 39334 w 78420"/>
                      <a:gd name="connsiteY0" fmla="*/ 106169 h 117717"/>
                      <a:gd name="connsiteX1" fmla="*/ 21510 w 78420"/>
                      <a:gd name="connsiteY1" fmla="*/ 94497 h 117717"/>
                      <a:gd name="connsiteX2" fmla="*/ 15552 w 78420"/>
                      <a:gd name="connsiteY2" fmla="*/ 59432 h 117717"/>
                      <a:gd name="connsiteX3" fmla="*/ 21510 w 78420"/>
                      <a:gd name="connsiteY3" fmla="*/ 24440 h 117717"/>
                      <a:gd name="connsiteX4" fmla="*/ 39334 w 78420"/>
                      <a:gd name="connsiteY4" fmla="*/ 12768 h 117717"/>
                      <a:gd name="connsiteX5" fmla="*/ 57231 w 78420"/>
                      <a:gd name="connsiteY5" fmla="*/ 24440 h 117717"/>
                      <a:gd name="connsiteX6" fmla="*/ 63213 w 78420"/>
                      <a:gd name="connsiteY6" fmla="*/ 59432 h 117717"/>
                      <a:gd name="connsiteX7" fmla="*/ 57231 w 78420"/>
                      <a:gd name="connsiteY7" fmla="*/ 94497 h 117717"/>
                      <a:gd name="connsiteX8" fmla="*/ 39334 w 78420"/>
                      <a:gd name="connsiteY8" fmla="*/ 106169 h 117717"/>
                      <a:gd name="connsiteX9" fmla="*/ 39334 w 78420"/>
                      <a:gd name="connsiteY9" fmla="*/ 118327 h 117717"/>
                      <a:gd name="connsiteX10" fmla="*/ 68489 w 78420"/>
                      <a:gd name="connsiteY10" fmla="*/ 103226 h 117717"/>
                      <a:gd name="connsiteX11" fmla="*/ 78556 w 78420"/>
                      <a:gd name="connsiteY11" fmla="*/ 59432 h 117717"/>
                      <a:gd name="connsiteX12" fmla="*/ 68489 w 78420"/>
                      <a:gd name="connsiteY12" fmla="*/ 15686 h 117717"/>
                      <a:gd name="connsiteX13" fmla="*/ 39334 w 78420"/>
                      <a:gd name="connsiteY13" fmla="*/ 610 h 117717"/>
                      <a:gd name="connsiteX14" fmla="*/ 10203 w 78420"/>
                      <a:gd name="connsiteY14" fmla="*/ 15686 h 117717"/>
                      <a:gd name="connsiteX15" fmla="*/ 136 w 78420"/>
                      <a:gd name="connsiteY15" fmla="*/ 59432 h 117717"/>
                      <a:gd name="connsiteX16" fmla="*/ 10203 w 78420"/>
                      <a:gd name="connsiteY16" fmla="*/ 103226 h 117717"/>
                      <a:gd name="connsiteX17" fmla="*/ 39334 w 78420"/>
                      <a:gd name="connsiteY17" fmla="*/ 118327 h 11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420" h="117717">
                        <a:moveTo>
                          <a:pt x="39334" y="106169"/>
                        </a:moveTo>
                        <a:cubicBezTo>
                          <a:pt x="31439" y="106169"/>
                          <a:pt x="25498" y="102278"/>
                          <a:pt x="21510" y="94497"/>
                        </a:cubicBezTo>
                        <a:cubicBezTo>
                          <a:pt x="17538" y="86732"/>
                          <a:pt x="15552" y="75043"/>
                          <a:pt x="15552" y="59432"/>
                        </a:cubicBezTo>
                        <a:cubicBezTo>
                          <a:pt x="15552" y="43885"/>
                          <a:pt x="17538" y="32221"/>
                          <a:pt x="21510" y="24440"/>
                        </a:cubicBezTo>
                        <a:cubicBezTo>
                          <a:pt x="25498" y="16659"/>
                          <a:pt x="31439" y="12768"/>
                          <a:pt x="39334" y="12768"/>
                        </a:cubicBezTo>
                        <a:cubicBezTo>
                          <a:pt x="47293" y="12768"/>
                          <a:pt x="53259" y="16659"/>
                          <a:pt x="57231" y="24440"/>
                        </a:cubicBezTo>
                        <a:cubicBezTo>
                          <a:pt x="61219" y="32221"/>
                          <a:pt x="63213" y="43885"/>
                          <a:pt x="63213" y="59432"/>
                        </a:cubicBezTo>
                        <a:cubicBezTo>
                          <a:pt x="63213" y="75043"/>
                          <a:pt x="61219" y="86732"/>
                          <a:pt x="57231" y="94497"/>
                        </a:cubicBezTo>
                        <a:cubicBezTo>
                          <a:pt x="53259" y="102278"/>
                          <a:pt x="47293" y="106169"/>
                          <a:pt x="39334" y="106169"/>
                        </a:cubicBezTo>
                        <a:close/>
                        <a:moveTo>
                          <a:pt x="39334" y="118327"/>
                        </a:moveTo>
                        <a:cubicBezTo>
                          <a:pt x="52059" y="118327"/>
                          <a:pt x="61778" y="113293"/>
                          <a:pt x="68489" y="103226"/>
                        </a:cubicBezTo>
                        <a:cubicBezTo>
                          <a:pt x="75201" y="93175"/>
                          <a:pt x="78556" y="78577"/>
                          <a:pt x="78556" y="59432"/>
                        </a:cubicBezTo>
                        <a:cubicBezTo>
                          <a:pt x="78556" y="40335"/>
                          <a:pt x="75201" y="25753"/>
                          <a:pt x="68489" y="15686"/>
                        </a:cubicBezTo>
                        <a:cubicBezTo>
                          <a:pt x="61778" y="5635"/>
                          <a:pt x="52059" y="610"/>
                          <a:pt x="39334" y="610"/>
                        </a:cubicBezTo>
                        <a:cubicBezTo>
                          <a:pt x="26624" y="610"/>
                          <a:pt x="16914" y="5635"/>
                          <a:pt x="10203" y="15686"/>
                        </a:cubicBezTo>
                        <a:cubicBezTo>
                          <a:pt x="3491" y="25753"/>
                          <a:pt x="136" y="40335"/>
                          <a:pt x="136" y="59432"/>
                        </a:cubicBezTo>
                        <a:cubicBezTo>
                          <a:pt x="136" y="78577"/>
                          <a:pt x="3491" y="93175"/>
                          <a:pt x="10203" y="103226"/>
                        </a:cubicBezTo>
                        <a:cubicBezTo>
                          <a:pt x="16914" y="113293"/>
                          <a:pt x="26624" y="118327"/>
                          <a:pt x="39334" y="118327"/>
                        </a:cubicBezTo>
                        <a:close/>
                      </a:path>
                    </a:pathLst>
                  </a:custGeom>
                  <a:solidFill>
                    <a:srgbClr val="000000"/>
                  </a:solidFill>
                  <a:ln w="1351" cap="flat">
                    <a:noFill/>
                    <a:prstDash val="solid"/>
                    <a:round/>
                  </a:ln>
                </p:spPr>
                <p:txBody>
                  <a:bodyPr rtlCol="0" anchor="ctr"/>
                  <a:lstStyle/>
                  <a:p>
                    <a:endParaRPr lang="en-US" dirty="0"/>
                  </a:p>
                </p:txBody>
              </p:sp>
            </p:grpSp>
          </p:grpSp>
          <p:grpSp>
            <p:nvGrpSpPr>
              <p:cNvPr id="1006" name="Graphic 3">
                <a:extLst>
                  <a:ext uri="{FF2B5EF4-FFF2-40B4-BE49-F238E27FC236}">
                    <a16:creationId xmlns:a16="http://schemas.microsoft.com/office/drawing/2014/main" id="{203E1349-E7BA-1C47-8C85-751AF8C05E7B}"/>
                  </a:ext>
                </a:extLst>
              </p:cNvPr>
              <p:cNvGrpSpPr/>
              <p:nvPr/>
            </p:nvGrpSpPr>
            <p:grpSpPr>
              <a:xfrm>
                <a:off x="4040059" y="6593433"/>
                <a:ext cx="497742" cy="622732"/>
                <a:chOff x="4040059" y="6593433"/>
                <a:chExt cx="497742" cy="622732"/>
              </a:xfrm>
              <a:solidFill>
                <a:srgbClr val="000000"/>
              </a:solidFill>
            </p:grpSpPr>
            <p:sp>
              <p:nvSpPr>
                <p:cNvPr id="1007" name="Freeform 1006">
                  <a:extLst>
                    <a:ext uri="{FF2B5EF4-FFF2-40B4-BE49-F238E27FC236}">
                      <a16:creationId xmlns:a16="http://schemas.microsoft.com/office/drawing/2014/main" id="{DFDCA5A2-BF99-EB4B-8E40-6BF84D786945}"/>
                    </a:ext>
                  </a:extLst>
                </p:cNvPr>
                <p:cNvSpPr/>
                <p:nvPr/>
              </p:nvSpPr>
              <p:spPr>
                <a:xfrm>
                  <a:off x="4301362" y="6593433"/>
                  <a:ext cx="8645" cy="30260"/>
                </a:xfrm>
                <a:custGeom>
                  <a:avLst/>
                  <a:gdLst>
                    <a:gd name="connsiteX0" fmla="*/ 293 w 8645"/>
                    <a:gd name="connsiteY0" fmla="*/ 630 h 30260"/>
                    <a:gd name="connsiteX1" fmla="*/ 293 w 8645"/>
                    <a:gd name="connsiteY1" fmla="*/ 30891 h 30260"/>
                  </a:gdLst>
                  <a:ahLst/>
                  <a:cxnLst>
                    <a:cxn ang="0">
                      <a:pos x="connsiteX0" y="connsiteY0"/>
                    </a:cxn>
                    <a:cxn ang="0">
                      <a:pos x="connsiteX1" y="connsiteY1"/>
                    </a:cxn>
                  </a:cxnLst>
                  <a:rect l="l" t="t" r="r" b="b"/>
                  <a:pathLst>
                    <a:path w="8645" h="30260">
                      <a:moveTo>
                        <a:pt x="293" y="630"/>
                      </a:moveTo>
                      <a:lnTo>
                        <a:pt x="293" y="30891"/>
                      </a:lnTo>
                    </a:path>
                  </a:pathLst>
                </a:custGeom>
                <a:solidFill>
                  <a:srgbClr val="000000"/>
                </a:solidFill>
                <a:ln w="6006" cap="flat">
                  <a:solidFill>
                    <a:srgbClr val="000000"/>
                  </a:solidFill>
                  <a:prstDash val="solid"/>
                  <a:round/>
                </a:ln>
              </p:spPr>
              <p:txBody>
                <a:bodyPr rtlCol="0" anchor="ctr"/>
                <a:lstStyle/>
                <a:p>
                  <a:endParaRPr lang="en-US" dirty="0"/>
                </a:p>
              </p:txBody>
            </p:sp>
            <p:grpSp>
              <p:nvGrpSpPr>
                <p:cNvPr id="1008" name="Graphic 3">
                  <a:extLst>
                    <a:ext uri="{FF2B5EF4-FFF2-40B4-BE49-F238E27FC236}">
                      <a16:creationId xmlns:a16="http://schemas.microsoft.com/office/drawing/2014/main" id="{203E1349-E7BA-1C47-8C85-751AF8C05E7B}"/>
                    </a:ext>
                  </a:extLst>
                </p:cNvPr>
                <p:cNvGrpSpPr/>
                <p:nvPr/>
              </p:nvGrpSpPr>
              <p:grpSpPr>
                <a:xfrm>
                  <a:off x="4040059" y="6675467"/>
                  <a:ext cx="497742" cy="540698"/>
                  <a:chOff x="4040059" y="6675467"/>
                  <a:chExt cx="497742" cy="540698"/>
                </a:xfrm>
                <a:solidFill>
                  <a:srgbClr val="000000"/>
                </a:solidFill>
              </p:grpSpPr>
              <p:sp>
                <p:nvSpPr>
                  <p:cNvPr id="1009" name="Freeform 1008">
                    <a:extLst>
                      <a:ext uri="{FF2B5EF4-FFF2-40B4-BE49-F238E27FC236}">
                        <a16:creationId xmlns:a16="http://schemas.microsoft.com/office/drawing/2014/main" id="{807B340D-0C65-D64A-85F8-F6ABA02BE427}"/>
                      </a:ext>
                    </a:extLst>
                  </p:cNvPr>
                  <p:cNvSpPr/>
                  <p:nvPr/>
                </p:nvSpPr>
                <p:spPr>
                  <a:xfrm rot="-2700000" flipV="1">
                    <a:off x="4040059" y="7098448"/>
                    <a:ext cx="78420" cy="117717"/>
                  </a:xfrm>
                  <a:custGeom>
                    <a:avLst/>
                    <a:gdLst>
                      <a:gd name="connsiteX0" fmla="*/ 39433 w 78420"/>
                      <a:gd name="connsiteY0" fmla="*/ 106218 h 117717"/>
                      <a:gd name="connsiteX1" fmla="*/ 21610 w 78420"/>
                      <a:gd name="connsiteY1" fmla="*/ 94546 h 117717"/>
                      <a:gd name="connsiteX2" fmla="*/ 15652 w 78420"/>
                      <a:gd name="connsiteY2" fmla="*/ 59481 h 117717"/>
                      <a:gd name="connsiteX3" fmla="*/ 21610 w 78420"/>
                      <a:gd name="connsiteY3" fmla="*/ 24489 h 117717"/>
                      <a:gd name="connsiteX4" fmla="*/ 39433 w 78420"/>
                      <a:gd name="connsiteY4" fmla="*/ 12817 h 117717"/>
                      <a:gd name="connsiteX5" fmla="*/ 57330 w 78420"/>
                      <a:gd name="connsiteY5" fmla="*/ 24489 h 117717"/>
                      <a:gd name="connsiteX6" fmla="*/ 63312 w 78420"/>
                      <a:gd name="connsiteY6" fmla="*/ 59481 h 117717"/>
                      <a:gd name="connsiteX7" fmla="*/ 57330 w 78420"/>
                      <a:gd name="connsiteY7" fmla="*/ 94546 h 117717"/>
                      <a:gd name="connsiteX8" fmla="*/ 39433 w 78420"/>
                      <a:gd name="connsiteY8" fmla="*/ 106218 h 117717"/>
                      <a:gd name="connsiteX9" fmla="*/ 39433 w 78420"/>
                      <a:gd name="connsiteY9" fmla="*/ 118376 h 117717"/>
                      <a:gd name="connsiteX10" fmla="*/ 68589 w 78420"/>
                      <a:gd name="connsiteY10" fmla="*/ 103275 h 117717"/>
                      <a:gd name="connsiteX11" fmla="*/ 78656 w 78420"/>
                      <a:gd name="connsiteY11" fmla="*/ 59481 h 117717"/>
                      <a:gd name="connsiteX12" fmla="*/ 68589 w 78420"/>
                      <a:gd name="connsiteY12" fmla="*/ 15735 h 117717"/>
                      <a:gd name="connsiteX13" fmla="*/ 39433 w 78420"/>
                      <a:gd name="connsiteY13" fmla="*/ 659 h 117717"/>
                      <a:gd name="connsiteX14" fmla="*/ 10302 w 78420"/>
                      <a:gd name="connsiteY14" fmla="*/ 15735 h 117717"/>
                      <a:gd name="connsiteX15" fmla="*/ 235 w 78420"/>
                      <a:gd name="connsiteY15" fmla="*/ 59481 h 117717"/>
                      <a:gd name="connsiteX16" fmla="*/ 10302 w 78420"/>
                      <a:gd name="connsiteY16" fmla="*/ 103275 h 117717"/>
                      <a:gd name="connsiteX17" fmla="*/ 39433 w 78420"/>
                      <a:gd name="connsiteY17" fmla="*/ 118376 h 11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420" h="117717">
                        <a:moveTo>
                          <a:pt x="39433" y="106218"/>
                        </a:moveTo>
                        <a:cubicBezTo>
                          <a:pt x="31539" y="106218"/>
                          <a:pt x="25597" y="102327"/>
                          <a:pt x="21610" y="94546"/>
                        </a:cubicBezTo>
                        <a:cubicBezTo>
                          <a:pt x="17638" y="86781"/>
                          <a:pt x="15652" y="75092"/>
                          <a:pt x="15652" y="59481"/>
                        </a:cubicBezTo>
                        <a:cubicBezTo>
                          <a:pt x="15652" y="43934"/>
                          <a:pt x="17638" y="32271"/>
                          <a:pt x="21610" y="24489"/>
                        </a:cubicBezTo>
                        <a:cubicBezTo>
                          <a:pt x="25597" y="16708"/>
                          <a:pt x="31539" y="12817"/>
                          <a:pt x="39433" y="12817"/>
                        </a:cubicBezTo>
                        <a:cubicBezTo>
                          <a:pt x="47393" y="12817"/>
                          <a:pt x="53359" y="16708"/>
                          <a:pt x="57330" y="24489"/>
                        </a:cubicBezTo>
                        <a:cubicBezTo>
                          <a:pt x="61318" y="32271"/>
                          <a:pt x="63312" y="43934"/>
                          <a:pt x="63312" y="59481"/>
                        </a:cubicBezTo>
                        <a:cubicBezTo>
                          <a:pt x="63312" y="75092"/>
                          <a:pt x="61318" y="86781"/>
                          <a:pt x="57330" y="94546"/>
                        </a:cubicBezTo>
                        <a:cubicBezTo>
                          <a:pt x="53359" y="102327"/>
                          <a:pt x="47393" y="106218"/>
                          <a:pt x="39433" y="106218"/>
                        </a:cubicBezTo>
                        <a:close/>
                        <a:moveTo>
                          <a:pt x="39433" y="118376"/>
                        </a:moveTo>
                        <a:cubicBezTo>
                          <a:pt x="52159" y="118376"/>
                          <a:pt x="61878" y="113343"/>
                          <a:pt x="68589" y="103275"/>
                        </a:cubicBezTo>
                        <a:cubicBezTo>
                          <a:pt x="75300" y="93225"/>
                          <a:pt x="78656" y="78626"/>
                          <a:pt x="78656" y="59481"/>
                        </a:cubicBezTo>
                        <a:cubicBezTo>
                          <a:pt x="78656" y="40384"/>
                          <a:pt x="75300" y="25802"/>
                          <a:pt x="68589" y="15735"/>
                        </a:cubicBezTo>
                        <a:cubicBezTo>
                          <a:pt x="61878" y="5684"/>
                          <a:pt x="52159" y="659"/>
                          <a:pt x="39433" y="659"/>
                        </a:cubicBezTo>
                        <a:cubicBezTo>
                          <a:pt x="26724" y="659"/>
                          <a:pt x="17014" y="5684"/>
                          <a:pt x="10302" y="15735"/>
                        </a:cubicBezTo>
                        <a:cubicBezTo>
                          <a:pt x="3591" y="25802"/>
                          <a:pt x="235" y="40384"/>
                          <a:pt x="235" y="59481"/>
                        </a:cubicBezTo>
                        <a:cubicBezTo>
                          <a:pt x="235" y="78626"/>
                          <a:pt x="3591" y="93225"/>
                          <a:pt x="10302" y="103275"/>
                        </a:cubicBezTo>
                        <a:cubicBezTo>
                          <a:pt x="17014" y="113343"/>
                          <a:pt x="26724" y="118376"/>
                          <a:pt x="39433" y="118376"/>
                        </a:cubicBezTo>
                        <a:close/>
                      </a:path>
                    </a:pathLst>
                  </a:custGeom>
                  <a:solidFill>
                    <a:srgbClr val="000000"/>
                  </a:solidFill>
                  <a:ln w="1351" cap="flat">
                    <a:noFill/>
                    <a:prstDash val="solid"/>
                    <a:round/>
                  </a:ln>
                </p:spPr>
                <p:txBody>
                  <a:bodyPr rtlCol="0" anchor="ctr"/>
                  <a:lstStyle/>
                  <a:p>
                    <a:endParaRPr lang="en-US" dirty="0"/>
                  </a:p>
                </p:txBody>
              </p:sp>
              <p:sp>
                <p:nvSpPr>
                  <p:cNvPr id="1010" name="Freeform 1009">
                    <a:extLst>
                      <a:ext uri="{FF2B5EF4-FFF2-40B4-BE49-F238E27FC236}">
                        <a16:creationId xmlns:a16="http://schemas.microsoft.com/office/drawing/2014/main" id="{C44E8EB6-CE40-5242-A5E7-ECB4528299DA}"/>
                      </a:ext>
                    </a:extLst>
                  </p:cNvPr>
                  <p:cNvSpPr/>
                  <p:nvPr/>
                </p:nvSpPr>
                <p:spPr>
                  <a:xfrm rot="-2700000" flipV="1">
                    <a:off x="4112766" y="7030711"/>
                    <a:ext cx="73411" cy="115674"/>
                  </a:xfrm>
                  <a:custGeom>
                    <a:avLst/>
                    <a:gdLst>
                      <a:gd name="connsiteX0" fmla="*/ 5034 w 73411"/>
                      <a:gd name="connsiteY0" fmla="*/ 116326 h 115674"/>
                      <a:gd name="connsiteX1" fmla="*/ 65291 w 73411"/>
                      <a:gd name="connsiteY1" fmla="*/ 116326 h 115674"/>
                      <a:gd name="connsiteX2" fmla="*/ 65291 w 73411"/>
                      <a:gd name="connsiteY2" fmla="*/ 103390 h 115674"/>
                      <a:gd name="connsiteX3" fmla="*/ 19089 w 73411"/>
                      <a:gd name="connsiteY3" fmla="*/ 103390 h 115674"/>
                      <a:gd name="connsiteX4" fmla="*/ 19089 w 73411"/>
                      <a:gd name="connsiteY4" fmla="*/ 75596 h 115674"/>
                      <a:gd name="connsiteX5" fmla="*/ 25752 w 73411"/>
                      <a:gd name="connsiteY5" fmla="*/ 77298 h 115674"/>
                      <a:gd name="connsiteX6" fmla="*/ 32463 w 73411"/>
                      <a:gd name="connsiteY6" fmla="*/ 77857 h 115674"/>
                      <a:gd name="connsiteX7" fmla="*/ 62543 w 73411"/>
                      <a:gd name="connsiteY7" fmla="*/ 67450 h 115674"/>
                      <a:gd name="connsiteX8" fmla="*/ 73655 w 73411"/>
                      <a:gd name="connsiteY8" fmla="*/ 39266 h 115674"/>
                      <a:gd name="connsiteX9" fmla="*/ 62251 w 73411"/>
                      <a:gd name="connsiteY9" fmla="*/ 10792 h 115674"/>
                      <a:gd name="connsiteX10" fmla="*/ 30105 w 73411"/>
                      <a:gd name="connsiteY10" fmla="*/ 652 h 115674"/>
                      <a:gd name="connsiteX11" fmla="*/ 15539 w 73411"/>
                      <a:gd name="connsiteY11" fmla="*/ 1867 h 115674"/>
                      <a:gd name="connsiteX12" fmla="*/ 244 w 73411"/>
                      <a:gd name="connsiteY12" fmla="*/ 5515 h 115674"/>
                      <a:gd name="connsiteX13" fmla="*/ 244 w 73411"/>
                      <a:gd name="connsiteY13" fmla="*/ 20956 h 115674"/>
                      <a:gd name="connsiteX14" fmla="*/ 14372 w 73411"/>
                      <a:gd name="connsiteY14" fmla="*/ 15412 h 115674"/>
                      <a:gd name="connsiteX15" fmla="*/ 29788 w 73411"/>
                      <a:gd name="connsiteY15" fmla="*/ 13588 h 115674"/>
                      <a:gd name="connsiteX16" fmla="*/ 50603 w 73411"/>
                      <a:gd name="connsiteY16" fmla="*/ 20494 h 115674"/>
                      <a:gd name="connsiteX17" fmla="*/ 58287 w 73411"/>
                      <a:gd name="connsiteY17" fmla="*/ 39266 h 115674"/>
                      <a:gd name="connsiteX18" fmla="*/ 50603 w 73411"/>
                      <a:gd name="connsiteY18" fmla="*/ 58015 h 115674"/>
                      <a:gd name="connsiteX19" fmla="*/ 29788 w 73411"/>
                      <a:gd name="connsiteY19" fmla="*/ 64945 h 115674"/>
                      <a:gd name="connsiteX20" fmla="*/ 17509 w 73411"/>
                      <a:gd name="connsiteY20" fmla="*/ 63583 h 115674"/>
                      <a:gd name="connsiteX21" fmla="*/ 5034 w 73411"/>
                      <a:gd name="connsiteY21" fmla="*/ 59328 h 11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411" h="115674">
                        <a:moveTo>
                          <a:pt x="5034" y="116326"/>
                        </a:moveTo>
                        <a:lnTo>
                          <a:pt x="65291" y="116326"/>
                        </a:lnTo>
                        <a:lnTo>
                          <a:pt x="65291" y="103390"/>
                        </a:lnTo>
                        <a:lnTo>
                          <a:pt x="19089" y="103390"/>
                        </a:lnTo>
                        <a:lnTo>
                          <a:pt x="19089" y="75596"/>
                        </a:lnTo>
                        <a:cubicBezTo>
                          <a:pt x="21310" y="76358"/>
                          <a:pt x="23531" y="76925"/>
                          <a:pt x="25752" y="77298"/>
                        </a:cubicBezTo>
                        <a:cubicBezTo>
                          <a:pt x="27989" y="77671"/>
                          <a:pt x="30226" y="77857"/>
                          <a:pt x="32463" y="77857"/>
                        </a:cubicBezTo>
                        <a:cubicBezTo>
                          <a:pt x="45124" y="77857"/>
                          <a:pt x="55151" y="74388"/>
                          <a:pt x="62543" y="67450"/>
                        </a:cubicBezTo>
                        <a:cubicBezTo>
                          <a:pt x="69951" y="60511"/>
                          <a:pt x="73655" y="51117"/>
                          <a:pt x="73655" y="39266"/>
                        </a:cubicBezTo>
                        <a:cubicBezTo>
                          <a:pt x="73655" y="27060"/>
                          <a:pt x="69854" y="17568"/>
                          <a:pt x="62251" y="10792"/>
                        </a:cubicBezTo>
                        <a:cubicBezTo>
                          <a:pt x="54648" y="4032"/>
                          <a:pt x="43933" y="652"/>
                          <a:pt x="30105" y="652"/>
                        </a:cubicBezTo>
                        <a:cubicBezTo>
                          <a:pt x="25339" y="652"/>
                          <a:pt x="20483" y="1057"/>
                          <a:pt x="15539" y="1867"/>
                        </a:cubicBezTo>
                        <a:cubicBezTo>
                          <a:pt x="10611" y="2678"/>
                          <a:pt x="5513" y="3894"/>
                          <a:pt x="244" y="5515"/>
                        </a:cubicBezTo>
                        <a:lnTo>
                          <a:pt x="244" y="20956"/>
                        </a:lnTo>
                        <a:cubicBezTo>
                          <a:pt x="4799" y="18476"/>
                          <a:pt x="9509" y="16628"/>
                          <a:pt x="14372" y="15412"/>
                        </a:cubicBezTo>
                        <a:cubicBezTo>
                          <a:pt x="19235" y="14196"/>
                          <a:pt x="24374" y="13588"/>
                          <a:pt x="29788" y="13588"/>
                        </a:cubicBezTo>
                        <a:cubicBezTo>
                          <a:pt x="38559" y="13588"/>
                          <a:pt x="45497" y="15890"/>
                          <a:pt x="50603" y="20494"/>
                        </a:cubicBezTo>
                        <a:cubicBezTo>
                          <a:pt x="55726" y="25098"/>
                          <a:pt x="58287" y="31355"/>
                          <a:pt x="58287" y="39266"/>
                        </a:cubicBezTo>
                        <a:cubicBezTo>
                          <a:pt x="58287" y="47161"/>
                          <a:pt x="55726" y="53411"/>
                          <a:pt x="50603" y="58015"/>
                        </a:cubicBezTo>
                        <a:cubicBezTo>
                          <a:pt x="45497" y="62635"/>
                          <a:pt x="38559" y="64945"/>
                          <a:pt x="29788" y="64945"/>
                        </a:cubicBezTo>
                        <a:cubicBezTo>
                          <a:pt x="25687" y="64945"/>
                          <a:pt x="21594" y="64491"/>
                          <a:pt x="17509" y="63583"/>
                        </a:cubicBezTo>
                        <a:cubicBezTo>
                          <a:pt x="13440" y="62675"/>
                          <a:pt x="9282" y="61257"/>
                          <a:pt x="5034" y="59328"/>
                        </a:cubicBezTo>
                        <a:close/>
                      </a:path>
                    </a:pathLst>
                  </a:custGeom>
                  <a:solidFill>
                    <a:srgbClr val="000000"/>
                  </a:solidFill>
                  <a:ln w="1351" cap="flat">
                    <a:noFill/>
                    <a:prstDash val="solid"/>
                    <a:round/>
                  </a:ln>
                </p:spPr>
                <p:txBody>
                  <a:bodyPr rtlCol="0" anchor="ctr"/>
                  <a:lstStyle/>
                  <a:p>
                    <a:endParaRPr lang="en-US" dirty="0"/>
                  </a:p>
                </p:txBody>
              </p:sp>
              <p:sp>
                <p:nvSpPr>
                  <p:cNvPr id="1011" name="Freeform 1010">
                    <a:extLst>
                      <a:ext uri="{FF2B5EF4-FFF2-40B4-BE49-F238E27FC236}">
                        <a16:creationId xmlns:a16="http://schemas.microsoft.com/office/drawing/2014/main" id="{5A66F5C6-968B-554F-944D-B73EDFBE3901}"/>
                      </a:ext>
                    </a:extLst>
                  </p:cNvPr>
                  <p:cNvSpPr/>
                  <p:nvPr/>
                </p:nvSpPr>
                <p:spPr>
                  <a:xfrm rot="-2700000" flipV="1">
                    <a:off x="4193611" y="7036089"/>
                    <a:ext cx="40948" cy="12450"/>
                  </a:xfrm>
                  <a:custGeom>
                    <a:avLst/>
                    <a:gdLst>
                      <a:gd name="connsiteX0" fmla="*/ 265 w 40948"/>
                      <a:gd name="connsiteY0" fmla="*/ 13105 h 12450"/>
                      <a:gd name="connsiteX1" fmla="*/ 41214 w 40948"/>
                      <a:gd name="connsiteY1" fmla="*/ 13105 h 12450"/>
                      <a:gd name="connsiteX2" fmla="*/ 41214 w 40948"/>
                      <a:gd name="connsiteY2" fmla="*/ 655 h 12450"/>
                      <a:gd name="connsiteX3" fmla="*/ 265 w 40948"/>
                      <a:gd name="connsiteY3" fmla="*/ 655 h 12450"/>
                    </a:gdLst>
                    <a:ahLst/>
                    <a:cxnLst>
                      <a:cxn ang="0">
                        <a:pos x="connsiteX0" y="connsiteY0"/>
                      </a:cxn>
                      <a:cxn ang="0">
                        <a:pos x="connsiteX1" y="connsiteY1"/>
                      </a:cxn>
                      <a:cxn ang="0">
                        <a:pos x="connsiteX2" y="connsiteY2"/>
                      </a:cxn>
                      <a:cxn ang="0">
                        <a:pos x="connsiteX3" y="connsiteY3"/>
                      </a:cxn>
                    </a:cxnLst>
                    <a:rect l="l" t="t" r="r" b="b"/>
                    <a:pathLst>
                      <a:path w="40948" h="12450">
                        <a:moveTo>
                          <a:pt x="265" y="13105"/>
                        </a:moveTo>
                        <a:lnTo>
                          <a:pt x="41214" y="13105"/>
                        </a:lnTo>
                        <a:lnTo>
                          <a:pt x="41214" y="655"/>
                        </a:lnTo>
                        <a:lnTo>
                          <a:pt x="265" y="655"/>
                        </a:lnTo>
                        <a:close/>
                      </a:path>
                    </a:pathLst>
                  </a:custGeom>
                  <a:solidFill>
                    <a:srgbClr val="000000"/>
                  </a:solidFill>
                  <a:ln w="1351" cap="flat">
                    <a:noFill/>
                    <a:prstDash val="solid"/>
                    <a:round/>
                  </a:ln>
                </p:spPr>
                <p:txBody>
                  <a:bodyPr rtlCol="0" anchor="ctr"/>
                  <a:lstStyle/>
                  <a:p>
                    <a:endParaRPr lang="en-US" dirty="0"/>
                  </a:p>
                </p:txBody>
              </p:sp>
              <p:sp>
                <p:nvSpPr>
                  <p:cNvPr id="1012" name="Freeform 1011">
                    <a:extLst>
                      <a:ext uri="{FF2B5EF4-FFF2-40B4-BE49-F238E27FC236}">
                        <a16:creationId xmlns:a16="http://schemas.microsoft.com/office/drawing/2014/main" id="{05DB59FB-47F2-F343-BD79-B2E57E7A42E0}"/>
                      </a:ext>
                    </a:extLst>
                  </p:cNvPr>
                  <p:cNvSpPr/>
                  <p:nvPr/>
                </p:nvSpPr>
                <p:spPr>
                  <a:xfrm rot="-2700000" flipV="1">
                    <a:off x="4220756" y="6920489"/>
                    <a:ext cx="72025" cy="115504"/>
                  </a:xfrm>
                  <a:custGeom>
                    <a:avLst/>
                    <a:gdLst>
                      <a:gd name="connsiteX0" fmla="*/ 18713 w 72025"/>
                      <a:gd name="connsiteY0" fmla="*/ 13550 h 115504"/>
                      <a:gd name="connsiteX1" fmla="*/ 72283 w 72025"/>
                      <a:gd name="connsiteY1" fmla="*/ 13550 h 115504"/>
                      <a:gd name="connsiteX2" fmla="*/ 72283 w 72025"/>
                      <a:gd name="connsiteY2" fmla="*/ 637 h 115504"/>
                      <a:gd name="connsiteX3" fmla="*/ 257 w 72025"/>
                      <a:gd name="connsiteY3" fmla="*/ 637 h 115504"/>
                      <a:gd name="connsiteX4" fmla="*/ 257 w 72025"/>
                      <a:gd name="connsiteY4" fmla="*/ 13550 h 115504"/>
                      <a:gd name="connsiteX5" fmla="*/ 24063 w 72025"/>
                      <a:gd name="connsiteY5" fmla="*/ 37818 h 115504"/>
                      <a:gd name="connsiteX6" fmla="*/ 43030 w 72025"/>
                      <a:gd name="connsiteY6" fmla="*/ 57490 h 115504"/>
                      <a:gd name="connsiteX7" fmla="*/ 53316 w 72025"/>
                      <a:gd name="connsiteY7" fmla="*/ 71496 h 115504"/>
                      <a:gd name="connsiteX8" fmla="*/ 56258 w 72025"/>
                      <a:gd name="connsiteY8" fmla="*/ 82779 h 115504"/>
                      <a:gd name="connsiteX9" fmla="*/ 49912 w 72025"/>
                      <a:gd name="connsiteY9" fmla="*/ 97515 h 115504"/>
                      <a:gd name="connsiteX10" fmla="*/ 33376 w 72025"/>
                      <a:gd name="connsiteY10" fmla="*/ 103230 h 115504"/>
                      <a:gd name="connsiteX11" fmla="*/ 18130 w 72025"/>
                      <a:gd name="connsiteY11" fmla="*/ 100725 h 115504"/>
                      <a:gd name="connsiteX12" fmla="*/ 1011 w 72025"/>
                      <a:gd name="connsiteY12" fmla="*/ 93114 h 115504"/>
                      <a:gd name="connsiteX13" fmla="*/ 1011 w 72025"/>
                      <a:gd name="connsiteY13" fmla="*/ 108628 h 115504"/>
                      <a:gd name="connsiteX14" fmla="*/ 18324 w 72025"/>
                      <a:gd name="connsiteY14" fmla="*/ 114245 h 115504"/>
                      <a:gd name="connsiteX15" fmla="*/ 33085 w 72025"/>
                      <a:gd name="connsiteY15" fmla="*/ 116142 h 115504"/>
                      <a:gd name="connsiteX16" fmla="*/ 61194 w 72025"/>
                      <a:gd name="connsiteY16" fmla="*/ 107315 h 115504"/>
                      <a:gd name="connsiteX17" fmla="*/ 71675 w 72025"/>
                      <a:gd name="connsiteY17" fmla="*/ 83776 h 115504"/>
                      <a:gd name="connsiteX18" fmla="*/ 69049 w 72025"/>
                      <a:gd name="connsiteY18" fmla="*/ 70499 h 115504"/>
                      <a:gd name="connsiteX19" fmla="*/ 59516 w 72025"/>
                      <a:gd name="connsiteY19" fmla="*/ 55739 h 115504"/>
                      <a:gd name="connsiteX20" fmla="*/ 47431 w 72025"/>
                      <a:gd name="connsiteY20" fmla="*/ 42997 h 115504"/>
                      <a:gd name="connsiteX21" fmla="*/ 18713 w 72025"/>
                      <a:gd name="connsiteY21" fmla="*/ 13550 h 11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025" h="115504">
                        <a:moveTo>
                          <a:pt x="18713" y="13550"/>
                        </a:moveTo>
                        <a:lnTo>
                          <a:pt x="72283" y="13550"/>
                        </a:lnTo>
                        <a:lnTo>
                          <a:pt x="72283" y="637"/>
                        </a:lnTo>
                        <a:lnTo>
                          <a:pt x="257" y="637"/>
                        </a:lnTo>
                        <a:lnTo>
                          <a:pt x="257" y="13550"/>
                        </a:lnTo>
                        <a:cubicBezTo>
                          <a:pt x="6077" y="19580"/>
                          <a:pt x="14012" y="27670"/>
                          <a:pt x="24063" y="37818"/>
                        </a:cubicBezTo>
                        <a:cubicBezTo>
                          <a:pt x="34130" y="47982"/>
                          <a:pt x="40452" y="54539"/>
                          <a:pt x="43030" y="57490"/>
                        </a:cubicBezTo>
                        <a:cubicBezTo>
                          <a:pt x="47942" y="63002"/>
                          <a:pt x="51371" y="67670"/>
                          <a:pt x="53316" y="71496"/>
                        </a:cubicBezTo>
                        <a:cubicBezTo>
                          <a:pt x="55277" y="75322"/>
                          <a:pt x="56258" y="79083"/>
                          <a:pt x="56258" y="82779"/>
                        </a:cubicBezTo>
                        <a:cubicBezTo>
                          <a:pt x="56258" y="88810"/>
                          <a:pt x="54143" y="93722"/>
                          <a:pt x="49912" y="97515"/>
                        </a:cubicBezTo>
                        <a:cubicBezTo>
                          <a:pt x="45680" y="101325"/>
                          <a:pt x="40169" y="103230"/>
                          <a:pt x="33376" y="103230"/>
                        </a:cubicBezTo>
                        <a:cubicBezTo>
                          <a:pt x="28562" y="103230"/>
                          <a:pt x="23479" y="102395"/>
                          <a:pt x="18130" y="100725"/>
                        </a:cubicBezTo>
                        <a:cubicBezTo>
                          <a:pt x="12796" y="99055"/>
                          <a:pt x="7090" y="96518"/>
                          <a:pt x="1011" y="93114"/>
                        </a:cubicBezTo>
                        <a:lnTo>
                          <a:pt x="1011" y="108628"/>
                        </a:lnTo>
                        <a:cubicBezTo>
                          <a:pt x="7187" y="111108"/>
                          <a:pt x="12959" y="112981"/>
                          <a:pt x="18324" y="114245"/>
                        </a:cubicBezTo>
                        <a:cubicBezTo>
                          <a:pt x="23706" y="115510"/>
                          <a:pt x="28626" y="116142"/>
                          <a:pt x="33085" y="116142"/>
                        </a:cubicBezTo>
                        <a:cubicBezTo>
                          <a:pt x="44838" y="116142"/>
                          <a:pt x="54207" y="113200"/>
                          <a:pt x="61194" y="107315"/>
                        </a:cubicBezTo>
                        <a:cubicBezTo>
                          <a:pt x="68181" y="101446"/>
                          <a:pt x="71675" y="93600"/>
                          <a:pt x="71675" y="83776"/>
                        </a:cubicBezTo>
                        <a:cubicBezTo>
                          <a:pt x="71675" y="79108"/>
                          <a:pt x="70799" y="74682"/>
                          <a:pt x="69049" y="70499"/>
                        </a:cubicBezTo>
                        <a:cubicBezTo>
                          <a:pt x="67314" y="66333"/>
                          <a:pt x="64137" y="61413"/>
                          <a:pt x="59516" y="55739"/>
                        </a:cubicBezTo>
                        <a:cubicBezTo>
                          <a:pt x="58252" y="54264"/>
                          <a:pt x="54224" y="50017"/>
                          <a:pt x="47431" y="42997"/>
                        </a:cubicBezTo>
                        <a:cubicBezTo>
                          <a:pt x="40655" y="35978"/>
                          <a:pt x="31082" y="26162"/>
                          <a:pt x="18713" y="13550"/>
                        </a:cubicBezTo>
                        <a:close/>
                      </a:path>
                    </a:pathLst>
                  </a:custGeom>
                  <a:solidFill>
                    <a:srgbClr val="000000"/>
                  </a:solidFill>
                  <a:ln w="1351" cap="flat">
                    <a:noFill/>
                    <a:prstDash val="solid"/>
                    <a:round/>
                  </a:ln>
                </p:spPr>
                <p:txBody>
                  <a:bodyPr rtlCol="0" anchor="ctr"/>
                  <a:lstStyle/>
                  <a:p>
                    <a:endParaRPr lang="en-US" dirty="0"/>
                  </a:p>
                </p:txBody>
              </p:sp>
              <p:sp>
                <p:nvSpPr>
                  <p:cNvPr id="1013" name="Freeform 1012">
                    <a:extLst>
                      <a:ext uri="{FF2B5EF4-FFF2-40B4-BE49-F238E27FC236}">
                        <a16:creationId xmlns:a16="http://schemas.microsoft.com/office/drawing/2014/main" id="{5BC7C178-82DF-E842-815C-2F7CCB80555F}"/>
                      </a:ext>
                    </a:extLst>
                  </p:cNvPr>
                  <p:cNvSpPr/>
                  <p:nvPr/>
                </p:nvSpPr>
                <p:spPr>
                  <a:xfrm rot="-2700000" flipV="1">
                    <a:off x="4292319" y="6850929"/>
                    <a:ext cx="72949" cy="113461"/>
                  </a:xfrm>
                  <a:custGeom>
                    <a:avLst/>
                    <a:gdLst>
                      <a:gd name="connsiteX0" fmla="*/ 264 w 72949"/>
                      <a:gd name="connsiteY0" fmla="*/ 114092 h 113461"/>
                      <a:gd name="connsiteX1" fmla="*/ 73214 w 72949"/>
                      <a:gd name="connsiteY1" fmla="*/ 114092 h 113461"/>
                      <a:gd name="connsiteX2" fmla="*/ 73214 w 72949"/>
                      <a:gd name="connsiteY2" fmla="*/ 107551 h 113461"/>
                      <a:gd name="connsiteX3" fmla="*/ 32022 w 72949"/>
                      <a:gd name="connsiteY3" fmla="*/ 630 h 113461"/>
                      <a:gd name="connsiteX4" fmla="*/ 15997 w 72949"/>
                      <a:gd name="connsiteY4" fmla="*/ 630 h 113461"/>
                      <a:gd name="connsiteX5" fmla="*/ 54758 w 72949"/>
                      <a:gd name="connsiteY5" fmla="*/ 101155 h 113461"/>
                      <a:gd name="connsiteX6" fmla="*/ 264 w 72949"/>
                      <a:gd name="connsiteY6" fmla="*/ 101155 h 11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949" h="113461">
                        <a:moveTo>
                          <a:pt x="264" y="114092"/>
                        </a:moveTo>
                        <a:lnTo>
                          <a:pt x="73214" y="114092"/>
                        </a:lnTo>
                        <a:lnTo>
                          <a:pt x="73214" y="107551"/>
                        </a:lnTo>
                        <a:lnTo>
                          <a:pt x="32022" y="630"/>
                        </a:lnTo>
                        <a:lnTo>
                          <a:pt x="15997" y="630"/>
                        </a:lnTo>
                        <a:lnTo>
                          <a:pt x="54758" y="101155"/>
                        </a:lnTo>
                        <a:lnTo>
                          <a:pt x="264" y="101155"/>
                        </a:lnTo>
                        <a:close/>
                      </a:path>
                    </a:pathLst>
                  </a:custGeom>
                  <a:solidFill>
                    <a:srgbClr val="000000"/>
                  </a:solidFill>
                  <a:ln w="1351" cap="flat">
                    <a:noFill/>
                    <a:prstDash val="solid"/>
                    <a:round/>
                  </a:ln>
                </p:spPr>
                <p:txBody>
                  <a:bodyPr rtlCol="0" anchor="ctr"/>
                  <a:lstStyle/>
                  <a:p>
                    <a:endParaRPr lang="en-US" dirty="0"/>
                  </a:p>
                </p:txBody>
              </p:sp>
              <p:sp>
                <p:nvSpPr>
                  <p:cNvPr id="1014" name="Freeform 1013">
                    <a:extLst>
                      <a:ext uri="{FF2B5EF4-FFF2-40B4-BE49-F238E27FC236}">
                        <a16:creationId xmlns:a16="http://schemas.microsoft.com/office/drawing/2014/main" id="{2030C51F-F0DD-7548-AD30-087566E2165F}"/>
                      </a:ext>
                    </a:extLst>
                  </p:cNvPr>
                  <p:cNvSpPr/>
                  <p:nvPr/>
                </p:nvSpPr>
                <p:spPr>
                  <a:xfrm rot="-2700000" flipV="1">
                    <a:off x="4404103" y="6912580"/>
                    <a:ext cx="8645" cy="8645"/>
                  </a:xfrm>
                  <a:custGeom>
                    <a:avLst/>
                    <a:gdLst/>
                    <a:ahLst/>
                    <a:cxnLst/>
                    <a:rect l="l" t="t" r="r" b="b"/>
                    <a:pathLst>
                      <a:path w="8645" h="8645"/>
                    </a:pathLst>
                  </a:custGeom>
                  <a:solidFill>
                    <a:srgbClr val="000000"/>
                  </a:solidFill>
                  <a:ln w="1351" cap="flat">
                    <a:noFill/>
                    <a:prstDash val="solid"/>
                    <a:round/>
                  </a:ln>
                </p:spPr>
                <p:txBody>
                  <a:bodyPr rtlCol="0" anchor="ctr"/>
                  <a:lstStyle/>
                  <a:p>
                    <a:endParaRPr lang="en-US" dirty="0"/>
                  </a:p>
                </p:txBody>
              </p:sp>
              <p:sp>
                <p:nvSpPr>
                  <p:cNvPr id="1015" name="Freeform 1014">
                    <a:extLst>
                      <a:ext uri="{FF2B5EF4-FFF2-40B4-BE49-F238E27FC236}">
                        <a16:creationId xmlns:a16="http://schemas.microsoft.com/office/drawing/2014/main" id="{BAA01BF2-6BC9-E446-A42B-73B9B6ED99D8}"/>
                      </a:ext>
                    </a:extLst>
                  </p:cNvPr>
                  <p:cNvSpPr/>
                  <p:nvPr/>
                </p:nvSpPr>
                <p:spPr>
                  <a:xfrm rot="-2700000" flipV="1">
                    <a:off x="4401163" y="6744783"/>
                    <a:ext cx="67551" cy="113461"/>
                  </a:xfrm>
                  <a:custGeom>
                    <a:avLst/>
                    <a:gdLst>
                      <a:gd name="connsiteX0" fmla="*/ 2488 w 67551"/>
                      <a:gd name="connsiteY0" fmla="*/ 13530 h 113461"/>
                      <a:gd name="connsiteX1" fmla="*/ 27559 w 67551"/>
                      <a:gd name="connsiteY1" fmla="*/ 13530 h 113461"/>
                      <a:gd name="connsiteX2" fmla="*/ 27559 w 67551"/>
                      <a:gd name="connsiteY2" fmla="*/ 100097 h 113461"/>
                      <a:gd name="connsiteX3" fmla="*/ 276 w 67551"/>
                      <a:gd name="connsiteY3" fmla="*/ 94626 h 113461"/>
                      <a:gd name="connsiteX4" fmla="*/ 276 w 67551"/>
                      <a:gd name="connsiteY4" fmla="*/ 108608 h 113461"/>
                      <a:gd name="connsiteX5" fmla="*/ 27413 w 67551"/>
                      <a:gd name="connsiteY5" fmla="*/ 114079 h 113461"/>
                      <a:gd name="connsiteX6" fmla="*/ 42756 w 67551"/>
                      <a:gd name="connsiteY6" fmla="*/ 114079 h 113461"/>
                      <a:gd name="connsiteX7" fmla="*/ 42756 w 67551"/>
                      <a:gd name="connsiteY7" fmla="*/ 13530 h 113461"/>
                      <a:gd name="connsiteX8" fmla="*/ 67827 w 67551"/>
                      <a:gd name="connsiteY8" fmla="*/ 13530 h 113461"/>
                      <a:gd name="connsiteX9" fmla="*/ 67827 w 67551"/>
                      <a:gd name="connsiteY9" fmla="*/ 618 h 113461"/>
                      <a:gd name="connsiteX10" fmla="*/ 2488 w 67551"/>
                      <a:gd name="connsiteY10" fmla="*/ 618 h 11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51" h="113461">
                        <a:moveTo>
                          <a:pt x="2488" y="13530"/>
                        </a:moveTo>
                        <a:lnTo>
                          <a:pt x="27559" y="13530"/>
                        </a:lnTo>
                        <a:lnTo>
                          <a:pt x="27559" y="100097"/>
                        </a:lnTo>
                        <a:lnTo>
                          <a:pt x="276" y="94626"/>
                        </a:lnTo>
                        <a:lnTo>
                          <a:pt x="276" y="108608"/>
                        </a:lnTo>
                        <a:lnTo>
                          <a:pt x="27413" y="114079"/>
                        </a:lnTo>
                        <a:lnTo>
                          <a:pt x="42756" y="114079"/>
                        </a:lnTo>
                        <a:lnTo>
                          <a:pt x="42756" y="13530"/>
                        </a:lnTo>
                        <a:lnTo>
                          <a:pt x="67827" y="13530"/>
                        </a:lnTo>
                        <a:lnTo>
                          <a:pt x="67827" y="618"/>
                        </a:lnTo>
                        <a:lnTo>
                          <a:pt x="2488" y="618"/>
                        </a:lnTo>
                        <a:close/>
                      </a:path>
                    </a:pathLst>
                  </a:custGeom>
                  <a:solidFill>
                    <a:srgbClr val="000000"/>
                  </a:solidFill>
                  <a:ln w="1351" cap="flat">
                    <a:noFill/>
                    <a:prstDash val="solid"/>
                    <a:round/>
                  </a:ln>
                </p:spPr>
                <p:txBody>
                  <a:bodyPr rtlCol="0" anchor="ctr"/>
                  <a:lstStyle/>
                  <a:p>
                    <a:endParaRPr lang="en-US" dirty="0"/>
                  </a:p>
                </p:txBody>
              </p:sp>
              <p:sp>
                <p:nvSpPr>
                  <p:cNvPr id="1016" name="Freeform 1015">
                    <a:extLst>
                      <a:ext uri="{FF2B5EF4-FFF2-40B4-BE49-F238E27FC236}">
                        <a16:creationId xmlns:a16="http://schemas.microsoft.com/office/drawing/2014/main" id="{E05D19F9-E3BA-064B-A563-912B21C58E05}"/>
                      </a:ext>
                    </a:extLst>
                  </p:cNvPr>
                  <p:cNvSpPr/>
                  <p:nvPr/>
                </p:nvSpPr>
                <p:spPr>
                  <a:xfrm rot="-2700000" flipV="1">
                    <a:off x="4465776" y="6675467"/>
                    <a:ext cx="72025" cy="115504"/>
                  </a:xfrm>
                  <a:custGeom>
                    <a:avLst/>
                    <a:gdLst>
                      <a:gd name="connsiteX0" fmla="*/ 18742 w 72025"/>
                      <a:gd name="connsiteY0" fmla="*/ 13521 h 115504"/>
                      <a:gd name="connsiteX1" fmla="*/ 72311 w 72025"/>
                      <a:gd name="connsiteY1" fmla="*/ 13521 h 115504"/>
                      <a:gd name="connsiteX2" fmla="*/ 72311 w 72025"/>
                      <a:gd name="connsiteY2" fmla="*/ 609 h 115504"/>
                      <a:gd name="connsiteX3" fmla="*/ 286 w 72025"/>
                      <a:gd name="connsiteY3" fmla="*/ 609 h 115504"/>
                      <a:gd name="connsiteX4" fmla="*/ 286 w 72025"/>
                      <a:gd name="connsiteY4" fmla="*/ 13521 h 115504"/>
                      <a:gd name="connsiteX5" fmla="*/ 24091 w 72025"/>
                      <a:gd name="connsiteY5" fmla="*/ 37789 h 115504"/>
                      <a:gd name="connsiteX6" fmla="*/ 43058 w 72025"/>
                      <a:gd name="connsiteY6" fmla="*/ 57462 h 115504"/>
                      <a:gd name="connsiteX7" fmla="*/ 53344 w 72025"/>
                      <a:gd name="connsiteY7" fmla="*/ 71468 h 115504"/>
                      <a:gd name="connsiteX8" fmla="*/ 56286 w 72025"/>
                      <a:gd name="connsiteY8" fmla="*/ 82751 h 115504"/>
                      <a:gd name="connsiteX9" fmla="*/ 49940 w 72025"/>
                      <a:gd name="connsiteY9" fmla="*/ 97487 h 115504"/>
                      <a:gd name="connsiteX10" fmla="*/ 33405 w 72025"/>
                      <a:gd name="connsiteY10" fmla="*/ 103201 h 115504"/>
                      <a:gd name="connsiteX11" fmla="*/ 18158 w 72025"/>
                      <a:gd name="connsiteY11" fmla="*/ 100697 h 115504"/>
                      <a:gd name="connsiteX12" fmla="*/ 1039 w 72025"/>
                      <a:gd name="connsiteY12" fmla="*/ 93086 h 115504"/>
                      <a:gd name="connsiteX13" fmla="*/ 1039 w 72025"/>
                      <a:gd name="connsiteY13" fmla="*/ 108600 h 115504"/>
                      <a:gd name="connsiteX14" fmla="*/ 18353 w 72025"/>
                      <a:gd name="connsiteY14" fmla="*/ 114217 h 115504"/>
                      <a:gd name="connsiteX15" fmla="*/ 33113 w 72025"/>
                      <a:gd name="connsiteY15" fmla="*/ 116114 h 115504"/>
                      <a:gd name="connsiteX16" fmla="*/ 61223 w 72025"/>
                      <a:gd name="connsiteY16" fmla="*/ 107287 h 115504"/>
                      <a:gd name="connsiteX17" fmla="*/ 71703 w 72025"/>
                      <a:gd name="connsiteY17" fmla="*/ 83748 h 115504"/>
                      <a:gd name="connsiteX18" fmla="*/ 69077 w 72025"/>
                      <a:gd name="connsiteY18" fmla="*/ 70471 h 115504"/>
                      <a:gd name="connsiteX19" fmla="*/ 59545 w 72025"/>
                      <a:gd name="connsiteY19" fmla="*/ 55711 h 115504"/>
                      <a:gd name="connsiteX20" fmla="*/ 47460 w 72025"/>
                      <a:gd name="connsiteY20" fmla="*/ 42969 h 115504"/>
                      <a:gd name="connsiteX21" fmla="*/ 18742 w 72025"/>
                      <a:gd name="connsiteY21" fmla="*/ 13521 h 11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025" h="115504">
                        <a:moveTo>
                          <a:pt x="18742" y="13521"/>
                        </a:moveTo>
                        <a:lnTo>
                          <a:pt x="72311" y="13521"/>
                        </a:lnTo>
                        <a:lnTo>
                          <a:pt x="72311" y="609"/>
                        </a:lnTo>
                        <a:lnTo>
                          <a:pt x="286" y="609"/>
                        </a:lnTo>
                        <a:lnTo>
                          <a:pt x="286" y="13521"/>
                        </a:lnTo>
                        <a:cubicBezTo>
                          <a:pt x="6105" y="19552"/>
                          <a:pt x="14041" y="27641"/>
                          <a:pt x="24091" y="37789"/>
                        </a:cubicBezTo>
                        <a:cubicBezTo>
                          <a:pt x="34159" y="47954"/>
                          <a:pt x="40481" y="54511"/>
                          <a:pt x="43058" y="57462"/>
                        </a:cubicBezTo>
                        <a:cubicBezTo>
                          <a:pt x="47970" y="62973"/>
                          <a:pt x="51399" y="67642"/>
                          <a:pt x="53344" y="71468"/>
                        </a:cubicBezTo>
                        <a:cubicBezTo>
                          <a:pt x="55306" y="75294"/>
                          <a:pt x="56286" y="79055"/>
                          <a:pt x="56286" y="82751"/>
                        </a:cubicBezTo>
                        <a:cubicBezTo>
                          <a:pt x="56286" y="88781"/>
                          <a:pt x="54171" y="93694"/>
                          <a:pt x="49940" y="97487"/>
                        </a:cubicBezTo>
                        <a:cubicBezTo>
                          <a:pt x="45709" y="101297"/>
                          <a:pt x="40197" y="103201"/>
                          <a:pt x="33405" y="103201"/>
                        </a:cubicBezTo>
                        <a:cubicBezTo>
                          <a:pt x="28590" y="103201"/>
                          <a:pt x="23508" y="102366"/>
                          <a:pt x="18158" y="100697"/>
                        </a:cubicBezTo>
                        <a:cubicBezTo>
                          <a:pt x="12825" y="99027"/>
                          <a:pt x="7119" y="96490"/>
                          <a:pt x="1039" y="93086"/>
                        </a:cubicBezTo>
                        <a:lnTo>
                          <a:pt x="1039" y="108600"/>
                        </a:lnTo>
                        <a:cubicBezTo>
                          <a:pt x="7216" y="111080"/>
                          <a:pt x="12987" y="112952"/>
                          <a:pt x="18353" y="114217"/>
                        </a:cubicBezTo>
                        <a:cubicBezTo>
                          <a:pt x="23735" y="115481"/>
                          <a:pt x="28655" y="116114"/>
                          <a:pt x="33113" y="116114"/>
                        </a:cubicBezTo>
                        <a:cubicBezTo>
                          <a:pt x="44866" y="116114"/>
                          <a:pt x="54236" y="113171"/>
                          <a:pt x="61223" y="107287"/>
                        </a:cubicBezTo>
                        <a:cubicBezTo>
                          <a:pt x="68210" y="101418"/>
                          <a:pt x="71703" y="93572"/>
                          <a:pt x="71703" y="83748"/>
                        </a:cubicBezTo>
                        <a:cubicBezTo>
                          <a:pt x="71703" y="79079"/>
                          <a:pt x="70828" y="74653"/>
                          <a:pt x="69077" y="70471"/>
                        </a:cubicBezTo>
                        <a:cubicBezTo>
                          <a:pt x="67342" y="66305"/>
                          <a:pt x="64165" y="61385"/>
                          <a:pt x="59545" y="55711"/>
                        </a:cubicBezTo>
                        <a:cubicBezTo>
                          <a:pt x="58280" y="54236"/>
                          <a:pt x="54252" y="49988"/>
                          <a:pt x="47460" y="42969"/>
                        </a:cubicBezTo>
                        <a:cubicBezTo>
                          <a:pt x="40683" y="35949"/>
                          <a:pt x="31111" y="26133"/>
                          <a:pt x="18742" y="13521"/>
                        </a:cubicBezTo>
                        <a:close/>
                      </a:path>
                    </a:pathLst>
                  </a:custGeom>
                  <a:solidFill>
                    <a:srgbClr val="000000"/>
                  </a:solidFill>
                  <a:ln w="1351" cap="flat">
                    <a:noFill/>
                    <a:prstDash val="solid"/>
                    <a:round/>
                  </a:ln>
                </p:spPr>
                <p:txBody>
                  <a:bodyPr rtlCol="0" anchor="ctr"/>
                  <a:lstStyle/>
                  <a:p>
                    <a:endParaRPr lang="en-US" dirty="0"/>
                  </a:p>
                </p:txBody>
              </p:sp>
            </p:grpSp>
          </p:grpSp>
          <p:grpSp>
            <p:nvGrpSpPr>
              <p:cNvPr id="1017" name="Graphic 3">
                <a:extLst>
                  <a:ext uri="{FF2B5EF4-FFF2-40B4-BE49-F238E27FC236}">
                    <a16:creationId xmlns:a16="http://schemas.microsoft.com/office/drawing/2014/main" id="{203E1349-E7BA-1C47-8C85-751AF8C05E7B}"/>
                  </a:ext>
                </a:extLst>
              </p:cNvPr>
              <p:cNvGrpSpPr/>
              <p:nvPr/>
            </p:nvGrpSpPr>
            <p:grpSpPr>
              <a:xfrm>
                <a:off x="5326567" y="6593433"/>
                <a:ext cx="503174" cy="622732"/>
                <a:chOff x="5326567" y="6593433"/>
                <a:chExt cx="503174" cy="622732"/>
              </a:xfrm>
              <a:solidFill>
                <a:srgbClr val="000000"/>
              </a:solidFill>
            </p:grpSpPr>
            <p:sp>
              <p:nvSpPr>
                <p:cNvPr id="1018" name="Freeform 1017">
                  <a:extLst>
                    <a:ext uri="{FF2B5EF4-FFF2-40B4-BE49-F238E27FC236}">
                      <a16:creationId xmlns:a16="http://schemas.microsoft.com/office/drawing/2014/main" id="{0101AA15-0A8B-C440-9474-AFEAD5167BEE}"/>
                    </a:ext>
                  </a:extLst>
                </p:cNvPr>
                <p:cNvSpPr/>
                <p:nvPr/>
              </p:nvSpPr>
              <p:spPr>
                <a:xfrm>
                  <a:off x="5587870" y="6593433"/>
                  <a:ext cx="8645" cy="30260"/>
                </a:xfrm>
                <a:custGeom>
                  <a:avLst/>
                  <a:gdLst>
                    <a:gd name="connsiteX0" fmla="*/ 442 w 8645"/>
                    <a:gd name="connsiteY0" fmla="*/ 630 h 30260"/>
                    <a:gd name="connsiteX1" fmla="*/ 442 w 8645"/>
                    <a:gd name="connsiteY1" fmla="*/ 30891 h 30260"/>
                  </a:gdLst>
                  <a:ahLst/>
                  <a:cxnLst>
                    <a:cxn ang="0">
                      <a:pos x="connsiteX0" y="connsiteY0"/>
                    </a:cxn>
                    <a:cxn ang="0">
                      <a:pos x="connsiteX1" y="connsiteY1"/>
                    </a:cxn>
                  </a:cxnLst>
                  <a:rect l="l" t="t" r="r" b="b"/>
                  <a:pathLst>
                    <a:path w="8645" h="30260">
                      <a:moveTo>
                        <a:pt x="442" y="630"/>
                      </a:moveTo>
                      <a:lnTo>
                        <a:pt x="442" y="30891"/>
                      </a:lnTo>
                    </a:path>
                  </a:pathLst>
                </a:custGeom>
                <a:solidFill>
                  <a:srgbClr val="000000"/>
                </a:solidFill>
                <a:ln w="6006" cap="flat">
                  <a:solidFill>
                    <a:srgbClr val="000000"/>
                  </a:solidFill>
                  <a:prstDash val="solid"/>
                  <a:round/>
                </a:ln>
              </p:spPr>
              <p:txBody>
                <a:bodyPr rtlCol="0" anchor="ctr"/>
                <a:lstStyle/>
                <a:p>
                  <a:endParaRPr lang="en-US" dirty="0"/>
                </a:p>
              </p:txBody>
            </p:sp>
            <p:grpSp>
              <p:nvGrpSpPr>
                <p:cNvPr id="1019" name="Graphic 3">
                  <a:extLst>
                    <a:ext uri="{FF2B5EF4-FFF2-40B4-BE49-F238E27FC236}">
                      <a16:creationId xmlns:a16="http://schemas.microsoft.com/office/drawing/2014/main" id="{203E1349-E7BA-1C47-8C85-751AF8C05E7B}"/>
                    </a:ext>
                  </a:extLst>
                </p:cNvPr>
                <p:cNvGrpSpPr/>
                <p:nvPr/>
              </p:nvGrpSpPr>
              <p:grpSpPr>
                <a:xfrm>
                  <a:off x="5326567" y="6673690"/>
                  <a:ext cx="503174" cy="542475"/>
                  <a:chOff x="5326567" y="6673690"/>
                  <a:chExt cx="503174" cy="542475"/>
                </a:xfrm>
                <a:solidFill>
                  <a:srgbClr val="000000"/>
                </a:solidFill>
              </p:grpSpPr>
              <p:sp>
                <p:nvSpPr>
                  <p:cNvPr id="1020" name="Freeform 1019">
                    <a:extLst>
                      <a:ext uri="{FF2B5EF4-FFF2-40B4-BE49-F238E27FC236}">
                        <a16:creationId xmlns:a16="http://schemas.microsoft.com/office/drawing/2014/main" id="{B757A960-123A-5D43-BC0B-49E5959CD0A4}"/>
                      </a:ext>
                    </a:extLst>
                  </p:cNvPr>
                  <p:cNvSpPr/>
                  <p:nvPr/>
                </p:nvSpPr>
                <p:spPr>
                  <a:xfrm rot="-2700000" flipV="1">
                    <a:off x="5326567" y="7098448"/>
                    <a:ext cx="78420" cy="117717"/>
                  </a:xfrm>
                  <a:custGeom>
                    <a:avLst/>
                    <a:gdLst>
                      <a:gd name="connsiteX0" fmla="*/ 39582 w 78420"/>
                      <a:gd name="connsiteY0" fmla="*/ 106218 h 117717"/>
                      <a:gd name="connsiteX1" fmla="*/ 21758 w 78420"/>
                      <a:gd name="connsiteY1" fmla="*/ 94546 h 117717"/>
                      <a:gd name="connsiteX2" fmla="*/ 15801 w 78420"/>
                      <a:gd name="connsiteY2" fmla="*/ 59481 h 117717"/>
                      <a:gd name="connsiteX3" fmla="*/ 21758 w 78420"/>
                      <a:gd name="connsiteY3" fmla="*/ 24489 h 117717"/>
                      <a:gd name="connsiteX4" fmla="*/ 39582 w 78420"/>
                      <a:gd name="connsiteY4" fmla="*/ 12817 h 117717"/>
                      <a:gd name="connsiteX5" fmla="*/ 57479 w 78420"/>
                      <a:gd name="connsiteY5" fmla="*/ 24489 h 117717"/>
                      <a:gd name="connsiteX6" fmla="*/ 63461 w 78420"/>
                      <a:gd name="connsiteY6" fmla="*/ 59481 h 117717"/>
                      <a:gd name="connsiteX7" fmla="*/ 57479 w 78420"/>
                      <a:gd name="connsiteY7" fmla="*/ 94546 h 117717"/>
                      <a:gd name="connsiteX8" fmla="*/ 39582 w 78420"/>
                      <a:gd name="connsiteY8" fmla="*/ 106218 h 117717"/>
                      <a:gd name="connsiteX9" fmla="*/ 39582 w 78420"/>
                      <a:gd name="connsiteY9" fmla="*/ 118376 h 117717"/>
                      <a:gd name="connsiteX10" fmla="*/ 68738 w 78420"/>
                      <a:gd name="connsiteY10" fmla="*/ 103275 h 117717"/>
                      <a:gd name="connsiteX11" fmla="*/ 78805 w 78420"/>
                      <a:gd name="connsiteY11" fmla="*/ 59481 h 117717"/>
                      <a:gd name="connsiteX12" fmla="*/ 68738 w 78420"/>
                      <a:gd name="connsiteY12" fmla="*/ 15735 h 117717"/>
                      <a:gd name="connsiteX13" fmla="*/ 39582 w 78420"/>
                      <a:gd name="connsiteY13" fmla="*/ 659 h 117717"/>
                      <a:gd name="connsiteX14" fmla="*/ 10451 w 78420"/>
                      <a:gd name="connsiteY14" fmla="*/ 15735 h 117717"/>
                      <a:gd name="connsiteX15" fmla="*/ 384 w 78420"/>
                      <a:gd name="connsiteY15" fmla="*/ 59481 h 117717"/>
                      <a:gd name="connsiteX16" fmla="*/ 10451 w 78420"/>
                      <a:gd name="connsiteY16" fmla="*/ 103275 h 117717"/>
                      <a:gd name="connsiteX17" fmla="*/ 39582 w 78420"/>
                      <a:gd name="connsiteY17" fmla="*/ 118376 h 11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420" h="117717">
                        <a:moveTo>
                          <a:pt x="39582" y="106218"/>
                        </a:moveTo>
                        <a:cubicBezTo>
                          <a:pt x="31688" y="106218"/>
                          <a:pt x="25746" y="102327"/>
                          <a:pt x="21758" y="94546"/>
                        </a:cubicBezTo>
                        <a:cubicBezTo>
                          <a:pt x="17787" y="86781"/>
                          <a:pt x="15801" y="75092"/>
                          <a:pt x="15801" y="59481"/>
                        </a:cubicBezTo>
                        <a:cubicBezTo>
                          <a:pt x="15801" y="43934"/>
                          <a:pt x="17787" y="32271"/>
                          <a:pt x="21758" y="24489"/>
                        </a:cubicBezTo>
                        <a:cubicBezTo>
                          <a:pt x="25746" y="16708"/>
                          <a:pt x="31688" y="12817"/>
                          <a:pt x="39582" y="12817"/>
                        </a:cubicBezTo>
                        <a:cubicBezTo>
                          <a:pt x="47542" y="12817"/>
                          <a:pt x="53508" y="16708"/>
                          <a:pt x="57479" y="24489"/>
                        </a:cubicBezTo>
                        <a:cubicBezTo>
                          <a:pt x="61467" y="32271"/>
                          <a:pt x="63461" y="43934"/>
                          <a:pt x="63461" y="59481"/>
                        </a:cubicBezTo>
                        <a:cubicBezTo>
                          <a:pt x="63461" y="75092"/>
                          <a:pt x="61467" y="86781"/>
                          <a:pt x="57479" y="94546"/>
                        </a:cubicBezTo>
                        <a:cubicBezTo>
                          <a:pt x="53508" y="102327"/>
                          <a:pt x="47542" y="106218"/>
                          <a:pt x="39582" y="106218"/>
                        </a:cubicBezTo>
                        <a:close/>
                        <a:moveTo>
                          <a:pt x="39582" y="118376"/>
                        </a:moveTo>
                        <a:cubicBezTo>
                          <a:pt x="52308" y="118376"/>
                          <a:pt x="62026" y="113343"/>
                          <a:pt x="68738" y="103275"/>
                        </a:cubicBezTo>
                        <a:cubicBezTo>
                          <a:pt x="75449" y="93225"/>
                          <a:pt x="78805" y="78626"/>
                          <a:pt x="78805" y="59481"/>
                        </a:cubicBezTo>
                        <a:cubicBezTo>
                          <a:pt x="78805" y="40384"/>
                          <a:pt x="75449" y="25802"/>
                          <a:pt x="68738" y="15735"/>
                        </a:cubicBezTo>
                        <a:cubicBezTo>
                          <a:pt x="62026" y="5684"/>
                          <a:pt x="52308" y="659"/>
                          <a:pt x="39582" y="659"/>
                        </a:cubicBezTo>
                        <a:cubicBezTo>
                          <a:pt x="26873" y="659"/>
                          <a:pt x="17163" y="5684"/>
                          <a:pt x="10451" y="15735"/>
                        </a:cubicBezTo>
                        <a:cubicBezTo>
                          <a:pt x="3740" y="25802"/>
                          <a:pt x="384" y="40384"/>
                          <a:pt x="384" y="59481"/>
                        </a:cubicBezTo>
                        <a:cubicBezTo>
                          <a:pt x="384" y="78626"/>
                          <a:pt x="3740" y="93225"/>
                          <a:pt x="10451" y="103275"/>
                        </a:cubicBezTo>
                        <a:cubicBezTo>
                          <a:pt x="17163" y="113343"/>
                          <a:pt x="26873" y="118376"/>
                          <a:pt x="39582" y="118376"/>
                        </a:cubicBezTo>
                        <a:close/>
                      </a:path>
                    </a:pathLst>
                  </a:custGeom>
                  <a:solidFill>
                    <a:srgbClr val="000000"/>
                  </a:solidFill>
                  <a:ln w="1351" cap="flat">
                    <a:noFill/>
                    <a:prstDash val="solid"/>
                    <a:round/>
                  </a:ln>
                </p:spPr>
                <p:txBody>
                  <a:bodyPr rtlCol="0" anchor="ctr"/>
                  <a:lstStyle/>
                  <a:p>
                    <a:endParaRPr lang="en-US" dirty="0"/>
                  </a:p>
                </p:txBody>
              </p:sp>
              <p:sp>
                <p:nvSpPr>
                  <p:cNvPr id="1021" name="Freeform 1020">
                    <a:extLst>
                      <a:ext uri="{FF2B5EF4-FFF2-40B4-BE49-F238E27FC236}">
                        <a16:creationId xmlns:a16="http://schemas.microsoft.com/office/drawing/2014/main" id="{CF421100-E74B-B94B-8A3D-5DEB9228EEBD}"/>
                      </a:ext>
                    </a:extLst>
                  </p:cNvPr>
                  <p:cNvSpPr/>
                  <p:nvPr/>
                </p:nvSpPr>
                <p:spPr>
                  <a:xfrm rot="-2700000" flipV="1">
                    <a:off x="5399274" y="7030711"/>
                    <a:ext cx="73411" cy="115674"/>
                  </a:xfrm>
                  <a:custGeom>
                    <a:avLst/>
                    <a:gdLst>
                      <a:gd name="connsiteX0" fmla="*/ 5183 w 73411"/>
                      <a:gd name="connsiteY0" fmla="*/ 116326 h 115674"/>
                      <a:gd name="connsiteX1" fmla="*/ 65439 w 73411"/>
                      <a:gd name="connsiteY1" fmla="*/ 116326 h 115674"/>
                      <a:gd name="connsiteX2" fmla="*/ 65439 w 73411"/>
                      <a:gd name="connsiteY2" fmla="*/ 103390 h 115674"/>
                      <a:gd name="connsiteX3" fmla="*/ 19238 w 73411"/>
                      <a:gd name="connsiteY3" fmla="*/ 103390 h 115674"/>
                      <a:gd name="connsiteX4" fmla="*/ 19238 w 73411"/>
                      <a:gd name="connsiteY4" fmla="*/ 75596 h 115674"/>
                      <a:gd name="connsiteX5" fmla="*/ 25901 w 73411"/>
                      <a:gd name="connsiteY5" fmla="*/ 77298 h 115674"/>
                      <a:gd name="connsiteX6" fmla="*/ 32612 w 73411"/>
                      <a:gd name="connsiteY6" fmla="*/ 77857 h 115674"/>
                      <a:gd name="connsiteX7" fmla="*/ 62692 w 73411"/>
                      <a:gd name="connsiteY7" fmla="*/ 67450 h 115674"/>
                      <a:gd name="connsiteX8" fmla="*/ 73804 w 73411"/>
                      <a:gd name="connsiteY8" fmla="*/ 39266 h 115674"/>
                      <a:gd name="connsiteX9" fmla="*/ 62400 w 73411"/>
                      <a:gd name="connsiteY9" fmla="*/ 10792 h 115674"/>
                      <a:gd name="connsiteX10" fmla="*/ 30253 w 73411"/>
                      <a:gd name="connsiteY10" fmla="*/ 652 h 115674"/>
                      <a:gd name="connsiteX11" fmla="*/ 15688 w 73411"/>
                      <a:gd name="connsiteY11" fmla="*/ 1867 h 115674"/>
                      <a:gd name="connsiteX12" fmla="*/ 393 w 73411"/>
                      <a:gd name="connsiteY12" fmla="*/ 5515 h 115674"/>
                      <a:gd name="connsiteX13" fmla="*/ 393 w 73411"/>
                      <a:gd name="connsiteY13" fmla="*/ 20956 h 115674"/>
                      <a:gd name="connsiteX14" fmla="*/ 14521 w 73411"/>
                      <a:gd name="connsiteY14" fmla="*/ 15412 h 115674"/>
                      <a:gd name="connsiteX15" fmla="*/ 29937 w 73411"/>
                      <a:gd name="connsiteY15" fmla="*/ 13588 h 115674"/>
                      <a:gd name="connsiteX16" fmla="*/ 50752 w 73411"/>
                      <a:gd name="connsiteY16" fmla="*/ 20494 h 115674"/>
                      <a:gd name="connsiteX17" fmla="*/ 58436 w 73411"/>
                      <a:gd name="connsiteY17" fmla="*/ 39266 h 115674"/>
                      <a:gd name="connsiteX18" fmla="*/ 50752 w 73411"/>
                      <a:gd name="connsiteY18" fmla="*/ 58015 h 115674"/>
                      <a:gd name="connsiteX19" fmla="*/ 29937 w 73411"/>
                      <a:gd name="connsiteY19" fmla="*/ 64945 h 115674"/>
                      <a:gd name="connsiteX20" fmla="*/ 17657 w 73411"/>
                      <a:gd name="connsiteY20" fmla="*/ 63583 h 115674"/>
                      <a:gd name="connsiteX21" fmla="*/ 5183 w 73411"/>
                      <a:gd name="connsiteY21" fmla="*/ 59328 h 11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411" h="115674">
                        <a:moveTo>
                          <a:pt x="5183" y="116326"/>
                        </a:moveTo>
                        <a:lnTo>
                          <a:pt x="65439" y="116326"/>
                        </a:lnTo>
                        <a:lnTo>
                          <a:pt x="65439" y="103390"/>
                        </a:lnTo>
                        <a:lnTo>
                          <a:pt x="19238" y="103390"/>
                        </a:lnTo>
                        <a:lnTo>
                          <a:pt x="19238" y="75596"/>
                        </a:lnTo>
                        <a:cubicBezTo>
                          <a:pt x="21459" y="76358"/>
                          <a:pt x="23680" y="76925"/>
                          <a:pt x="25901" y="77298"/>
                        </a:cubicBezTo>
                        <a:cubicBezTo>
                          <a:pt x="28138" y="77671"/>
                          <a:pt x="30375" y="77857"/>
                          <a:pt x="32612" y="77857"/>
                        </a:cubicBezTo>
                        <a:cubicBezTo>
                          <a:pt x="45273" y="77857"/>
                          <a:pt x="55299" y="74388"/>
                          <a:pt x="62692" y="67450"/>
                        </a:cubicBezTo>
                        <a:cubicBezTo>
                          <a:pt x="70100" y="60511"/>
                          <a:pt x="73804" y="51117"/>
                          <a:pt x="73804" y="39266"/>
                        </a:cubicBezTo>
                        <a:cubicBezTo>
                          <a:pt x="73804" y="27060"/>
                          <a:pt x="70003" y="17568"/>
                          <a:pt x="62400" y="10792"/>
                        </a:cubicBezTo>
                        <a:cubicBezTo>
                          <a:pt x="54797" y="4032"/>
                          <a:pt x="44081" y="652"/>
                          <a:pt x="30253" y="652"/>
                        </a:cubicBezTo>
                        <a:cubicBezTo>
                          <a:pt x="25487" y="652"/>
                          <a:pt x="20632" y="1057"/>
                          <a:pt x="15688" y="1867"/>
                        </a:cubicBezTo>
                        <a:cubicBezTo>
                          <a:pt x="10760" y="2678"/>
                          <a:pt x="5661" y="3894"/>
                          <a:pt x="393" y="5515"/>
                        </a:cubicBezTo>
                        <a:lnTo>
                          <a:pt x="393" y="20956"/>
                        </a:lnTo>
                        <a:cubicBezTo>
                          <a:pt x="4948" y="18476"/>
                          <a:pt x="9657" y="16628"/>
                          <a:pt x="14521" y="15412"/>
                        </a:cubicBezTo>
                        <a:cubicBezTo>
                          <a:pt x="19384" y="14196"/>
                          <a:pt x="24523" y="13588"/>
                          <a:pt x="29937" y="13588"/>
                        </a:cubicBezTo>
                        <a:cubicBezTo>
                          <a:pt x="38707" y="13588"/>
                          <a:pt x="45646" y="15890"/>
                          <a:pt x="50752" y="20494"/>
                        </a:cubicBezTo>
                        <a:cubicBezTo>
                          <a:pt x="55875" y="25098"/>
                          <a:pt x="58436" y="31355"/>
                          <a:pt x="58436" y="39266"/>
                        </a:cubicBezTo>
                        <a:cubicBezTo>
                          <a:pt x="58436" y="47161"/>
                          <a:pt x="55875" y="53411"/>
                          <a:pt x="50752" y="58015"/>
                        </a:cubicBezTo>
                        <a:cubicBezTo>
                          <a:pt x="45646" y="62635"/>
                          <a:pt x="38707" y="64945"/>
                          <a:pt x="29937" y="64945"/>
                        </a:cubicBezTo>
                        <a:cubicBezTo>
                          <a:pt x="25836" y="64945"/>
                          <a:pt x="21743" y="64491"/>
                          <a:pt x="17657" y="63583"/>
                        </a:cubicBezTo>
                        <a:cubicBezTo>
                          <a:pt x="13588" y="62675"/>
                          <a:pt x="9430" y="61257"/>
                          <a:pt x="5183" y="59328"/>
                        </a:cubicBezTo>
                        <a:close/>
                      </a:path>
                    </a:pathLst>
                  </a:custGeom>
                  <a:solidFill>
                    <a:srgbClr val="000000"/>
                  </a:solidFill>
                  <a:ln w="1351" cap="flat">
                    <a:noFill/>
                    <a:prstDash val="solid"/>
                    <a:round/>
                  </a:ln>
                </p:spPr>
                <p:txBody>
                  <a:bodyPr rtlCol="0" anchor="ctr"/>
                  <a:lstStyle/>
                  <a:p>
                    <a:endParaRPr lang="en-US" dirty="0"/>
                  </a:p>
                </p:txBody>
              </p:sp>
              <p:sp>
                <p:nvSpPr>
                  <p:cNvPr id="1022" name="Freeform 1021">
                    <a:extLst>
                      <a:ext uri="{FF2B5EF4-FFF2-40B4-BE49-F238E27FC236}">
                        <a16:creationId xmlns:a16="http://schemas.microsoft.com/office/drawing/2014/main" id="{0F1C86CB-5939-BD4E-BB35-852196964B25}"/>
                      </a:ext>
                    </a:extLst>
                  </p:cNvPr>
                  <p:cNvSpPr/>
                  <p:nvPr/>
                </p:nvSpPr>
                <p:spPr>
                  <a:xfrm rot="-2700000" flipV="1">
                    <a:off x="5480119" y="7036089"/>
                    <a:ext cx="40948" cy="12450"/>
                  </a:xfrm>
                  <a:custGeom>
                    <a:avLst/>
                    <a:gdLst>
                      <a:gd name="connsiteX0" fmla="*/ 413 w 40948"/>
                      <a:gd name="connsiteY0" fmla="*/ 13105 h 12450"/>
                      <a:gd name="connsiteX1" fmla="*/ 41362 w 40948"/>
                      <a:gd name="connsiteY1" fmla="*/ 13105 h 12450"/>
                      <a:gd name="connsiteX2" fmla="*/ 41362 w 40948"/>
                      <a:gd name="connsiteY2" fmla="*/ 655 h 12450"/>
                      <a:gd name="connsiteX3" fmla="*/ 413 w 40948"/>
                      <a:gd name="connsiteY3" fmla="*/ 655 h 12450"/>
                    </a:gdLst>
                    <a:ahLst/>
                    <a:cxnLst>
                      <a:cxn ang="0">
                        <a:pos x="connsiteX0" y="connsiteY0"/>
                      </a:cxn>
                      <a:cxn ang="0">
                        <a:pos x="connsiteX1" y="connsiteY1"/>
                      </a:cxn>
                      <a:cxn ang="0">
                        <a:pos x="connsiteX2" y="connsiteY2"/>
                      </a:cxn>
                      <a:cxn ang="0">
                        <a:pos x="connsiteX3" y="connsiteY3"/>
                      </a:cxn>
                    </a:cxnLst>
                    <a:rect l="l" t="t" r="r" b="b"/>
                    <a:pathLst>
                      <a:path w="40948" h="12450">
                        <a:moveTo>
                          <a:pt x="413" y="13105"/>
                        </a:moveTo>
                        <a:lnTo>
                          <a:pt x="41362" y="13105"/>
                        </a:lnTo>
                        <a:lnTo>
                          <a:pt x="41362" y="655"/>
                        </a:lnTo>
                        <a:lnTo>
                          <a:pt x="413" y="655"/>
                        </a:lnTo>
                        <a:close/>
                      </a:path>
                    </a:pathLst>
                  </a:custGeom>
                  <a:solidFill>
                    <a:srgbClr val="000000"/>
                  </a:solidFill>
                  <a:ln w="1351" cap="flat">
                    <a:noFill/>
                    <a:prstDash val="solid"/>
                    <a:round/>
                  </a:ln>
                </p:spPr>
                <p:txBody>
                  <a:bodyPr rtlCol="0" anchor="ctr"/>
                  <a:lstStyle/>
                  <a:p>
                    <a:endParaRPr lang="en-US" dirty="0"/>
                  </a:p>
                </p:txBody>
              </p:sp>
              <p:sp>
                <p:nvSpPr>
                  <p:cNvPr id="1023" name="Freeform 1022">
                    <a:extLst>
                      <a:ext uri="{FF2B5EF4-FFF2-40B4-BE49-F238E27FC236}">
                        <a16:creationId xmlns:a16="http://schemas.microsoft.com/office/drawing/2014/main" id="{E587D6BC-A2F8-4645-B796-70DC77C6F75F}"/>
                      </a:ext>
                    </a:extLst>
                  </p:cNvPr>
                  <p:cNvSpPr/>
                  <p:nvPr/>
                </p:nvSpPr>
                <p:spPr>
                  <a:xfrm rot="-2700000" flipV="1">
                    <a:off x="5507264" y="6920489"/>
                    <a:ext cx="72025" cy="115504"/>
                  </a:xfrm>
                  <a:custGeom>
                    <a:avLst/>
                    <a:gdLst>
                      <a:gd name="connsiteX0" fmla="*/ 18862 w 72025"/>
                      <a:gd name="connsiteY0" fmla="*/ 13550 h 115504"/>
                      <a:gd name="connsiteX1" fmla="*/ 72432 w 72025"/>
                      <a:gd name="connsiteY1" fmla="*/ 13550 h 115504"/>
                      <a:gd name="connsiteX2" fmla="*/ 72432 w 72025"/>
                      <a:gd name="connsiteY2" fmla="*/ 637 h 115504"/>
                      <a:gd name="connsiteX3" fmla="*/ 406 w 72025"/>
                      <a:gd name="connsiteY3" fmla="*/ 637 h 115504"/>
                      <a:gd name="connsiteX4" fmla="*/ 406 w 72025"/>
                      <a:gd name="connsiteY4" fmla="*/ 13550 h 115504"/>
                      <a:gd name="connsiteX5" fmla="*/ 24212 w 72025"/>
                      <a:gd name="connsiteY5" fmla="*/ 37818 h 115504"/>
                      <a:gd name="connsiteX6" fmla="*/ 43179 w 72025"/>
                      <a:gd name="connsiteY6" fmla="*/ 57490 h 115504"/>
                      <a:gd name="connsiteX7" fmla="*/ 53465 w 72025"/>
                      <a:gd name="connsiteY7" fmla="*/ 71496 h 115504"/>
                      <a:gd name="connsiteX8" fmla="*/ 56407 w 72025"/>
                      <a:gd name="connsiteY8" fmla="*/ 82779 h 115504"/>
                      <a:gd name="connsiteX9" fmla="*/ 50060 w 72025"/>
                      <a:gd name="connsiteY9" fmla="*/ 97515 h 115504"/>
                      <a:gd name="connsiteX10" fmla="*/ 33525 w 72025"/>
                      <a:gd name="connsiteY10" fmla="*/ 103230 h 115504"/>
                      <a:gd name="connsiteX11" fmla="*/ 18279 w 72025"/>
                      <a:gd name="connsiteY11" fmla="*/ 100725 h 115504"/>
                      <a:gd name="connsiteX12" fmla="*/ 1160 w 72025"/>
                      <a:gd name="connsiteY12" fmla="*/ 93114 h 115504"/>
                      <a:gd name="connsiteX13" fmla="*/ 1160 w 72025"/>
                      <a:gd name="connsiteY13" fmla="*/ 108628 h 115504"/>
                      <a:gd name="connsiteX14" fmla="*/ 18473 w 72025"/>
                      <a:gd name="connsiteY14" fmla="*/ 114245 h 115504"/>
                      <a:gd name="connsiteX15" fmla="*/ 33233 w 72025"/>
                      <a:gd name="connsiteY15" fmla="*/ 116142 h 115504"/>
                      <a:gd name="connsiteX16" fmla="*/ 61343 w 72025"/>
                      <a:gd name="connsiteY16" fmla="*/ 107315 h 115504"/>
                      <a:gd name="connsiteX17" fmla="*/ 71824 w 72025"/>
                      <a:gd name="connsiteY17" fmla="*/ 83776 h 115504"/>
                      <a:gd name="connsiteX18" fmla="*/ 69197 w 72025"/>
                      <a:gd name="connsiteY18" fmla="*/ 70499 h 115504"/>
                      <a:gd name="connsiteX19" fmla="*/ 59665 w 72025"/>
                      <a:gd name="connsiteY19" fmla="*/ 55739 h 115504"/>
                      <a:gd name="connsiteX20" fmla="*/ 47580 w 72025"/>
                      <a:gd name="connsiteY20" fmla="*/ 42997 h 115504"/>
                      <a:gd name="connsiteX21" fmla="*/ 18862 w 72025"/>
                      <a:gd name="connsiteY21" fmla="*/ 13550 h 11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025" h="115504">
                        <a:moveTo>
                          <a:pt x="18862" y="13550"/>
                        </a:moveTo>
                        <a:lnTo>
                          <a:pt x="72432" y="13550"/>
                        </a:lnTo>
                        <a:lnTo>
                          <a:pt x="72432" y="637"/>
                        </a:lnTo>
                        <a:lnTo>
                          <a:pt x="406" y="637"/>
                        </a:lnTo>
                        <a:lnTo>
                          <a:pt x="406" y="13550"/>
                        </a:lnTo>
                        <a:cubicBezTo>
                          <a:pt x="6226" y="19580"/>
                          <a:pt x="14161" y="27670"/>
                          <a:pt x="24212" y="37818"/>
                        </a:cubicBezTo>
                        <a:cubicBezTo>
                          <a:pt x="34279" y="47982"/>
                          <a:pt x="40601" y="54539"/>
                          <a:pt x="43179" y="57490"/>
                        </a:cubicBezTo>
                        <a:cubicBezTo>
                          <a:pt x="48091" y="63002"/>
                          <a:pt x="51519" y="67670"/>
                          <a:pt x="53465" y="71496"/>
                        </a:cubicBezTo>
                        <a:cubicBezTo>
                          <a:pt x="55426" y="75322"/>
                          <a:pt x="56407" y="79083"/>
                          <a:pt x="56407" y="82779"/>
                        </a:cubicBezTo>
                        <a:cubicBezTo>
                          <a:pt x="56407" y="88810"/>
                          <a:pt x="54291" y="93722"/>
                          <a:pt x="50060" y="97515"/>
                        </a:cubicBezTo>
                        <a:cubicBezTo>
                          <a:pt x="45829" y="101325"/>
                          <a:pt x="40318" y="103230"/>
                          <a:pt x="33525" y="103230"/>
                        </a:cubicBezTo>
                        <a:cubicBezTo>
                          <a:pt x="28710" y="103230"/>
                          <a:pt x="23628" y="102395"/>
                          <a:pt x="18279" y="100725"/>
                        </a:cubicBezTo>
                        <a:cubicBezTo>
                          <a:pt x="12945" y="99055"/>
                          <a:pt x="7239" y="96518"/>
                          <a:pt x="1160" y="93114"/>
                        </a:cubicBezTo>
                        <a:lnTo>
                          <a:pt x="1160" y="108628"/>
                        </a:lnTo>
                        <a:cubicBezTo>
                          <a:pt x="7336" y="111108"/>
                          <a:pt x="13107" y="112981"/>
                          <a:pt x="18473" y="114245"/>
                        </a:cubicBezTo>
                        <a:cubicBezTo>
                          <a:pt x="23855" y="115510"/>
                          <a:pt x="28775" y="116142"/>
                          <a:pt x="33233" y="116142"/>
                        </a:cubicBezTo>
                        <a:cubicBezTo>
                          <a:pt x="44986" y="116142"/>
                          <a:pt x="54356" y="113200"/>
                          <a:pt x="61343" y="107315"/>
                        </a:cubicBezTo>
                        <a:cubicBezTo>
                          <a:pt x="68330" y="101446"/>
                          <a:pt x="71824" y="93600"/>
                          <a:pt x="71824" y="83776"/>
                        </a:cubicBezTo>
                        <a:cubicBezTo>
                          <a:pt x="71824" y="79108"/>
                          <a:pt x="70948" y="74682"/>
                          <a:pt x="69197" y="70499"/>
                        </a:cubicBezTo>
                        <a:cubicBezTo>
                          <a:pt x="67463" y="66333"/>
                          <a:pt x="64285" y="61413"/>
                          <a:pt x="59665" y="55739"/>
                        </a:cubicBezTo>
                        <a:cubicBezTo>
                          <a:pt x="58401" y="54264"/>
                          <a:pt x="54372" y="50017"/>
                          <a:pt x="47580" y="42997"/>
                        </a:cubicBezTo>
                        <a:cubicBezTo>
                          <a:pt x="40804" y="35978"/>
                          <a:pt x="31231" y="26162"/>
                          <a:pt x="18862" y="13550"/>
                        </a:cubicBezTo>
                        <a:close/>
                      </a:path>
                    </a:pathLst>
                  </a:custGeom>
                  <a:solidFill>
                    <a:srgbClr val="000000"/>
                  </a:solidFill>
                  <a:ln w="1351" cap="flat">
                    <a:noFill/>
                    <a:prstDash val="solid"/>
                    <a:round/>
                  </a:ln>
                </p:spPr>
                <p:txBody>
                  <a:bodyPr rtlCol="0" anchor="ctr"/>
                  <a:lstStyle/>
                  <a:p>
                    <a:endParaRPr lang="en-US" dirty="0"/>
                  </a:p>
                </p:txBody>
              </p:sp>
              <p:sp>
                <p:nvSpPr>
                  <p:cNvPr id="1024" name="Freeform 1023">
                    <a:extLst>
                      <a:ext uri="{FF2B5EF4-FFF2-40B4-BE49-F238E27FC236}">
                        <a16:creationId xmlns:a16="http://schemas.microsoft.com/office/drawing/2014/main" id="{210E509C-2F18-F049-B880-E98AB3CDD53B}"/>
                      </a:ext>
                    </a:extLst>
                  </p:cNvPr>
                  <p:cNvSpPr/>
                  <p:nvPr/>
                </p:nvSpPr>
                <p:spPr>
                  <a:xfrm rot="-2700000" flipV="1">
                    <a:off x="5576610" y="6848706"/>
                    <a:ext cx="77812" cy="117717"/>
                  </a:xfrm>
                  <a:custGeom>
                    <a:avLst/>
                    <a:gdLst>
                      <a:gd name="connsiteX0" fmla="*/ 39319 w 77812"/>
                      <a:gd name="connsiteY0" fmla="*/ 56729 h 117717"/>
                      <a:gd name="connsiteX1" fmla="*/ 22103 w 77812"/>
                      <a:gd name="connsiteY1" fmla="*/ 50868 h 117717"/>
                      <a:gd name="connsiteX2" fmla="*/ 15854 w 77812"/>
                      <a:gd name="connsiteY2" fmla="*/ 34771 h 117717"/>
                      <a:gd name="connsiteX3" fmla="*/ 22103 w 77812"/>
                      <a:gd name="connsiteY3" fmla="*/ 18649 h 117717"/>
                      <a:gd name="connsiteX4" fmla="*/ 39319 w 77812"/>
                      <a:gd name="connsiteY4" fmla="*/ 12788 h 117717"/>
                      <a:gd name="connsiteX5" fmla="*/ 56560 w 77812"/>
                      <a:gd name="connsiteY5" fmla="*/ 18673 h 117717"/>
                      <a:gd name="connsiteX6" fmla="*/ 62882 w 77812"/>
                      <a:gd name="connsiteY6" fmla="*/ 34771 h 117717"/>
                      <a:gd name="connsiteX7" fmla="*/ 56608 w 77812"/>
                      <a:gd name="connsiteY7" fmla="*/ 50868 h 117717"/>
                      <a:gd name="connsiteX8" fmla="*/ 39319 w 77812"/>
                      <a:gd name="connsiteY8" fmla="*/ 56729 h 117717"/>
                      <a:gd name="connsiteX9" fmla="*/ 23976 w 77812"/>
                      <a:gd name="connsiteY9" fmla="*/ 63246 h 117717"/>
                      <a:gd name="connsiteX10" fmla="*/ 8583 w 77812"/>
                      <a:gd name="connsiteY10" fmla="*/ 72437 h 117717"/>
                      <a:gd name="connsiteX11" fmla="*/ 3088 w 77812"/>
                      <a:gd name="connsiteY11" fmla="*/ 88948 h 117717"/>
                      <a:gd name="connsiteX12" fmla="*/ 12766 w 77812"/>
                      <a:gd name="connsiteY12" fmla="*/ 110444 h 117717"/>
                      <a:gd name="connsiteX13" fmla="*/ 39319 w 77812"/>
                      <a:gd name="connsiteY13" fmla="*/ 118347 h 117717"/>
                      <a:gd name="connsiteX14" fmla="*/ 65922 w 77812"/>
                      <a:gd name="connsiteY14" fmla="*/ 110444 h 117717"/>
                      <a:gd name="connsiteX15" fmla="*/ 75575 w 77812"/>
                      <a:gd name="connsiteY15" fmla="*/ 88948 h 117717"/>
                      <a:gd name="connsiteX16" fmla="*/ 70055 w 77812"/>
                      <a:gd name="connsiteY16" fmla="*/ 72437 h 117717"/>
                      <a:gd name="connsiteX17" fmla="*/ 54760 w 77812"/>
                      <a:gd name="connsiteY17" fmla="*/ 63246 h 117717"/>
                      <a:gd name="connsiteX18" fmla="*/ 72025 w 77812"/>
                      <a:gd name="connsiteY18" fmla="*/ 53130 h 117717"/>
                      <a:gd name="connsiteX19" fmla="*/ 78226 w 77812"/>
                      <a:gd name="connsiteY19" fmla="*/ 34771 h 117717"/>
                      <a:gd name="connsiteX20" fmla="*/ 68159 w 77812"/>
                      <a:gd name="connsiteY20" fmla="*/ 9433 h 117717"/>
                      <a:gd name="connsiteX21" fmla="*/ 39319 w 77812"/>
                      <a:gd name="connsiteY21" fmla="*/ 630 h 117717"/>
                      <a:gd name="connsiteX22" fmla="*/ 10480 w 77812"/>
                      <a:gd name="connsiteY22" fmla="*/ 9433 h 117717"/>
                      <a:gd name="connsiteX23" fmla="*/ 413 w 77812"/>
                      <a:gd name="connsiteY23" fmla="*/ 34771 h 117717"/>
                      <a:gd name="connsiteX24" fmla="*/ 6638 w 77812"/>
                      <a:gd name="connsiteY24" fmla="*/ 53130 h 117717"/>
                      <a:gd name="connsiteX25" fmla="*/ 23976 w 77812"/>
                      <a:gd name="connsiteY25" fmla="*/ 63246 h 117717"/>
                      <a:gd name="connsiteX26" fmla="*/ 18359 w 77812"/>
                      <a:gd name="connsiteY26" fmla="*/ 87489 h 117717"/>
                      <a:gd name="connsiteX27" fmla="*/ 23854 w 77812"/>
                      <a:gd name="connsiteY27" fmla="*/ 73750 h 117717"/>
                      <a:gd name="connsiteX28" fmla="*/ 39319 w 77812"/>
                      <a:gd name="connsiteY28" fmla="*/ 68814 h 117717"/>
                      <a:gd name="connsiteX29" fmla="*/ 54785 w 77812"/>
                      <a:gd name="connsiteY29" fmla="*/ 73750 h 117717"/>
                      <a:gd name="connsiteX30" fmla="*/ 60378 w 77812"/>
                      <a:gd name="connsiteY30" fmla="*/ 87489 h 117717"/>
                      <a:gd name="connsiteX31" fmla="*/ 54785 w 77812"/>
                      <a:gd name="connsiteY31" fmla="*/ 101253 h 117717"/>
                      <a:gd name="connsiteX32" fmla="*/ 39319 w 77812"/>
                      <a:gd name="connsiteY32" fmla="*/ 106189 h 117717"/>
                      <a:gd name="connsiteX33" fmla="*/ 23854 w 77812"/>
                      <a:gd name="connsiteY33" fmla="*/ 101253 h 117717"/>
                      <a:gd name="connsiteX34" fmla="*/ 18359 w 77812"/>
                      <a:gd name="connsiteY34" fmla="*/ 87489 h 11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7812" h="117717">
                        <a:moveTo>
                          <a:pt x="39319" y="56729"/>
                        </a:moveTo>
                        <a:cubicBezTo>
                          <a:pt x="32025" y="56729"/>
                          <a:pt x="26286" y="54775"/>
                          <a:pt x="22103" y="50868"/>
                        </a:cubicBezTo>
                        <a:cubicBezTo>
                          <a:pt x="17937" y="46961"/>
                          <a:pt x="15854" y="41595"/>
                          <a:pt x="15854" y="34771"/>
                        </a:cubicBezTo>
                        <a:cubicBezTo>
                          <a:pt x="15854" y="27930"/>
                          <a:pt x="17937" y="22556"/>
                          <a:pt x="22103" y="18649"/>
                        </a:cubicBezTo>
                        <a:cubicBezTo>
                          <a:pt x="26286" y="14742"/>
                          <a:pt x="32025" y="12788"/>
                          <a:pt x="39319" y="12788"/>
                        </a:cubicBezTo>
                        <a:cubicBezTo>
                          <a:pt x="46614" y="12788"/>
                          <a:pt x="52361" y="14750"/>
                          <a:pt x="56560" y="18673"/>
                        </a:cubicBezTo>
                        <a:cubicBezTo>
                          <a:pt x="60775" y="22612"/>
                          <a:pt x="62882" y="27978"/>
                          <a:pt x="62882" y="34771"/>
                        </a:cubicBezTo>
                        <a:cubicBezTo>
                          <a:pt x="62882" y="41595"/>
                          <a:pt x="60791" y="46961"/>
                          <a:pt x="56608" y="50868"/>
                        </a:cubicBezTo>
                        <a:cubicBezTo>
                          <a:pt x="52442" y="54775"/>
                          <a:pt x="46679" y="56729"/>
                          <a:pt x="39319" y="56729"/>
                        </a:cubicBezTo>
                        <a:close/>
                        <a:moveTo>
                          <a:pt x="23976" y="63246"/>
                        </a:moveTo>
                        <a:cubicBezTo>
                          <a:pt x="17394" y="64867"/>
                          <a:pt x="12263" y="67931"/>
                          <a:pt x="8583" y="72437"/>
                        </a:cubicBezTo>
                        <a:cubicBezTo>
                          <a:pt x="4920" y="76960"/>
                          <a:pt x="3088" y="82464"/>
                          <a:pt x="3088" y="88948"/>
                        </a:cubicBezTo>
                        <a:cubicBezTo>
                          <a:pt x="3088" y="98010"/>
                          <a:pt x="6314" y="105176"/>
                          <a:pt x="12766" y="110444"/>
                        </a:cubicBezTo>
                        <a:cubicBezTo>
                          <a:pt x="19234" y="115713"/>
                          <a:pt x="28085" y="118347"/>
                          <a:pt x="39319" y="118347"/>
                        </a:cubicBezTo>
                        <a:cubicBezTo>
                          <a:pt x="50619" y="118347"/>
                          <a:pt x="59486" y="115713"/>
                          <a:pt x="65922" y="110444"/>
                        </a:cubicBezTo>
                        <a:cubicBezTo>
                          <a:pt x="72357" y="105176"/>
                          <a:pt x="75575" y="98010"/>
                          <a:pt x="75575" y="88948"/>
                        </a:cubicBezTo>
                        <a:cubicBezTo>
                          <a:pt x="75575" y="82464"/>
                          <a:pt x="73735" y="76960"/>
                          <a:pt x="70055" y="72437"/>
                        </a:cubicBezTo>
                        <a:cubicBezTo>
                          <a:pt x="66392" y="67931"/>
                          <a:pt x="61293" y="64867"/>
                          <a:pt x="54760" y="63246"/>
                        </a:cubicBezTo>
                        <a:cubicBezTo>
                          <a:pt x="62153" y="61527"/>
                          <a:pt x="67907" y="58155"/>
                          <a:pt x="72025" y="53130"/>
                        </a:cubicBezTo>
                        <a:cubicBezTo>
                          <a:pt x="76159" y="48121"/>
                          <a:pt x="78226" y="42001"/>
                          <a:pt x="78226" y="34771"/>
                        </a:cubicBezTo>
                        <a:cubicBezTo>
                          <a:pt x="78226" y="23763"/>
                          <a:pt x="74870" y="15317"/>
                          <a:pt x="68159" y="9433"/>
                        </a:cubicBezTo>
                        <a:cubicBezTo>
                          <a:pt x="61447" y="3564"/>
                          <a:pt x="51834" y="630"/>
                          <a:pt x="39319" y="630"/>
                        </a:cubicBezTo>
                        <a:cubicBezTo>
                          <a:pt x="26821" y="630"/>
                          <a:pt x="17208" y="3564"/>
                          <a:pt x="10480" y="9433"/>
                        </a:cubicBezTo>
                        <a:cubicBezTo>
                          <a:pt x="3769" y="15317"/>
                          <a:pt x="413" y="23763"/>
                          <a:pt x="413" y="34771"/>
                        </a:cubicBezTo>
                        <a:cubicBezTo>
                          <a:pt x="413" y="42001"/>
                          <a:pt x="2488" y="48121"/>
                          <a:pt x="6638" y="53130"/>
                        </a:cubicBezTo>
                        <a:cubicBezTo>
                          <a:pt x="10804" y="58155"/>
                          <a:pt x="16584" y="61527"/>
                          <a:pt x="23976" y="63246"/>
                        </a:cubicBezTo>
                        <a:close/>
                        <a:moveTo>
                          <a:pt x="18359" y="87489"/>
                        </a:moveTo>
                        <a:cubicBezTo>
                          <a:pt x="18359" y="81621"/>
                          <a:pt x="20190" y="77041"/>
                          <a:pt x="23854" y="73750"/>
                        </a:cubicBezTo>
                        <a:cubicBezTo>
                          <a:pt x="27534" y="70459"/>
                          <a:pt x="32689" y="68814"/>
                          <a:pt x="39319" y="68814"/>
                        </a:cubicBezTo>
                        <a:cubicBezTo>
                          <a:pt x="45917" y="68814"/>
                          <a:pt x="51072" y="70459"/>
                          <a:pt x="54785" y="73750"/>
                        </a:cubicBezTo>
                        <a:cubicBezTo>
                          <a:pt x="58513" y="77041"/>
                          <a:pt x="60378" y="81621"/>
                          <a:pt x="60378" y="87489"/>
                        </a:cubicBezTo>
                        <a:cubicBezTo>
                          <a:pt x="60378" y="93374"/>
                          <a:pt x="58513" y="97962"/>
                          <a:pt x="54785" y="101253"/>
                        </a:cubicBezTo>
                        <a:cubicBezTo>
                          <a:pt x="51072" y="104544"/>
                          <a:pt x="45917" y="106189"/>
                          <a:pt x="39319" y="106189"/>
                        </a:cubicBezTo>
                        <a:cubicBezTo>
                          <a:pt x="32689" y="106189"/>
                          <a:pt x="27534" y="104544"/>
                          <a:pt x="23854" y="101253"/>
                        </a:cubicBezTo>
                        <a:cubicBezTo>
                          <a:pt x="20190" y="97962"/>
                          <a:pt x="18359" y="93374"/>
                          <a:pt x="18359" y="87489"/>
                        </a:cubicBezTo>
                        <a:close/>
                      </a:path>
                    </a:pathLst>
                  </a:custGeom>
                  <a:solidFill>
                    <a:srgbClr val="000000"/>
                  </a:solidFill>
                  <a:ln w="1351" cap="flat">
                    <a:noFill/>
                    <a:prstDash val="solid"/>
                    <a:round/>
                  </a:ln>
                </p:spPr>
                <p:txBody>
                  <a:bodyPr rtlCol="0" anchor="ctr"/>
                  <a:lstStyle/>
                  <a:p>
                    <a:endParaRPr lang="en-US" dirty="0"/>
                  </a:p>
                </p:txBody>
              </p:sp>
              <p:sp>
                <p:nvSpPr>
                  <p:cNvPr id="1025" name="Freeform 1024">
                    <a:extLst>
                      <a:ext uri="{FF2B5EF4-FFF2-40B4-BE49-F238E27FC236}">
                        <a16:creationId xmlns:a16="http://schemas.microsoft.com/office/drawing/2014/main" id="{BB895770-0E96-BD41-91F4-BAEAEC4F0E72}"/>
                      </a:ext>
                    </a:extLst>
                  </p:cNvPr>
                  <p:cNvSpPr/>
                  <p:nvPr/>
                </p:nvSpPr>
                <p:spPr>
                  <a:xfrm rot="-2700000" flipV="1">
                    <a:off x="5690611" y="6912580"/>
                    <a:ext cx="8645" cy="8645"/>
                  </a:xfrm>
                  <a:custGeom>
                    <a:avLst/>
                    <a:gdLst/>
                    <a:ahLst/>
                    <a:cxnLst/>
                    <a:rect l="l" t="t" r="r" b="b"/>
                    <a:pathLst>
                      <a:path w="8645" h="8645"/>
                    </a:pathLst>
                  </a:custGeom>
                  <a:solidFill>
                    <a:srgbClr val="000000"/>
                  </a:solidFill>
                  <a:ln w="1351" cap="flat">
                    <a:noFill/>
                    <a:prstDash val="solid"/>
                    <a:round/>
                  </a:ln>
                </p:spPr>
                <p:txBody>
                  <a:bodyPr rtlCol="0" anchor="ctr"/>
                  <a:lstStyle/>
                  <a:p>
                    <a:endParaRPr lang="en-US" dirty="0"/>
                  </a:p>
                </p:txBody>
              </p:sp>
              <p:sp>
                <p:nvSpPr>
                  <p:cNvPr id="1026" name="Freeform 1025">
                    <a:extLst>
                      <a:ext uri="{FF2B5EF4-FFF2-40B4-BE49-F238E27FC236}">
                        <a16:creationId xmlns:a16="http://schemas.microsoft.com/office/drawing/2014/main" id="{A48EFFC3-55EC-A245-96BF-DE9820EB1910}"/>
                      </a:ext>
                    </a:extLst>
                  </p:cNvPr>
                  <p:cNvSpPr/>
                  <p:nvPr/>
                </p:nvSpPr>
                <p:spPr>
                  <a:xfrm rot="-2700000" flipV="1">
                    <a:off x="5681308" y="6743704"/>
                    <a:ext cx="78420" cy="117717"/>
                  </a:xfrm>
                  <a:custGeom>
                    <a:avLst/>
                    <a:gdLst>
                      <a:gd name="connsiteX0" fmla="*/ 39623 w 78420"/>
                      <a:gd name="connsiteY0" fmla="*/ 106177 h 117717"/>
                      <a:gd name="connsiteX1" fmla="*/ 21799 w 78420"/>
                      <a:gd name="connsiteY1" fmla="*/ 94505 h 117717"/>
                      <a:gd name="connsiteX2" fmla="*/ 15842 w 78420"/>
                      <a:gd name="connsiteY2" fmla="*/ 59440 h 117717"/>
                      <a:gd name="connsiteX3" fmla="*/ 21799 w 78420"/>
                      <a:gd name="connsiteY3" fmla="*/ 24448 h 117717"/>
                      <a:gd name="connsiteX4" fmla="*/ 39623 w 78420"/>
                      <a:gd name="connsiteY4" fmla="*/ 12776 h 117717"/>
                      <a:gd name="connsiteX5" fmla="*/ 57520 w 78420"/>
                      <a:gd name="connsiteY5" fmla="*/ 24448 h 117717"/>
                      <a:gd name="connsiteX6" fmla="*/ 63502 w 78420"/>
                      <a:gd name="connsiteY6" fmla="*/ 59440 h 117717"/>
                      <a:gd name="connsiteX7" fmla="*/ 57520 w 78420"/>
                      <a:gd name="connsiteY7" fmla="*/ 94505 h 117717"/>
                      <a:gd name="connsiteX8" fmla="*/ 39623 w 78420"/>
                      <a:gd name="connsiteY8" fmla="*/ 106177 h 117717"/>
                      <a:gd name="connsiteX9" fmla="*/ 39623 w 78420"/>
                      <a:gd name="connsiteY9" fmla="*/ 118335 h 117717"/>
                      <a:gd name="connsiteX10" fmla="*/ 68779 w 78420"/>
                      <a:gd name="connsiteY10" fmla="*/ 103234 h 117717"/>
                      <a:gd name="connsiteX11" fmla="*/ 78846 w 78420"/>
                      <a:gd name="connsiteY11" fmla="*/ 59440 h 117717"/>
                      <a:gd name="connsiteX12" fmla="*/ 68779 w 78420"/>
                      <a:gd name="connsiteY12" fmla="*/ 15694 h 117717"/>
                      <a:gd name="connsiteX13" fmla="*/ 39623 w 78420"/>
                      <a:gd name="connsiteY13" fmla="*/ 618 h 117717"/>
                      <a:gd name="connsiteX14" fmla="*/ 10492 w 78420"/>
                      <a:gd name="connsiteY14" fmla="*/ 15694 h 117717"/>
                      <a:gd name="connsiteX15" fmla="*/ 425 w 78420"/>
                      <a:gd name="connsiteY15" fmla="*/ 59440 h 117717"/>
                      <a:gd name="connsiteX16" fmla="*/ 10492 w 78420"/>
                      <a:gd name="connsiteY16" fmla="*/ 103234 h 117717"/>
                      <a:gd name="connsiteX17" fmla="*/ 39623 w 78420"/>
                      <a:gd name="connsiteY17" fmla="*/ 118335 h 11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420" h="117717">
                        <a:moveTo>
                          <a:pt x="39623" y="106177"/>
                        </a:moveTo>
                        <a:cubicBezTo>
                          <a:pt x="31729" y="106177"/>
                          <a:pt x="25787" y="102286"/>
                          <a:pt x="21799" y="94505"/>
                        </a:cubicBezTo>
                        <a:cubicBezTo>
                          <a:pt x="17828" y="86740"/>
                          <a:pt x="15842" y="75051"/>
                          <a:pt x="15842" y="59440"/>
                        </a:cubicBezTo>
                        <a:cubicBezTo>
                          <a:pt x="15842" y="43893"/>
                          <a:pt x="17828" y="32230"/>
                          <a:pt x="21799" y="24448"/>
                        </a:cubicBezTo>
                        <a:cubicBezTo>
                          <a:pt x="25787" y="16667"/>
                          <a:pt x="31729" y="12776"/>
                          <a:pt x="39623" y="12776"/>
                        </a:cubicBezTo>
                        <a:cubicBezTo>
                          <a:pt x="47583" y="12776"/>
                          <a:pt x="53549" y="16667"/>
                          <a:pt x="57520" y="24448"/>
                        </a:cubicBezTo>
                        <a:cubicBezTo>
                          <a:pt x="61508" y="32230"/>
                          <a:pt x="63502" y="43893"/>
                          <a:pt x="63502" y="59440"/>
                        </a:cubicBezTo>
                        <a:cubicBezTo>
                          <a:pt x="63502" y="75051"/>
                          <a:pt x="61508" y="86740"/>
                          <a:pt x="57520" y="94505"/>
                        </a:cubicBezTo>
                        <a:cubicBezTo>
                          <a:pt x="53549" y="102286"/>
                          <a:pt x="47583" y="106177"/>
                          <a:pt x="39623" y="106177"/>
                        </a:cubicBezTo>
                        <a:close/>
                        <a:moveTo>
                          <a:pt x="39623" y="118335"/>
                        </a:moveTo>
                        <a:cubicBezTo>
                          <a:pt x="52349" y="118335"/>
                          <a:pt x="62067" y="113302"/>
                          <a:pt x="68779" y="103234"/>
                        </a:cubicBezTo>
                        <a:cubicBezTo>
                          <a:pt x="75490" y="93184"/>
                          <a:pt x="78846" y="78585"/>
                          <a:pt x="78846" y="59440"/>
                        </a:cubicBezTo>
                        <a:cubicBezTo>
                          <a:pt x="78846" y="40343"/>
                          <a:pt x="75490" y="25761"/>
                          <a:pt x="68779" y="15694"/>
                        </a:cubicBezTo>
                        <a:cubicBezTo>
                          <a:pt x="62067" y="5643"/>
                          <a:pt x="52349" y="618"/>
                          <a:pt x="39623" y="618"/>
                        </a:cubicBezTo>
                        <a:cubicBezTo>
                          <a:pt x="26914" y="618"/>
                          <a:pt x="17204" y="5643"/>
                          <a:pt x="10492" y="15694"/>
                        </a:cubicBezTo>
                        <a:cubicBezTo>
                          <a:pt x="3781" y="25761"/>
                          <a:pt x="425" y="40343"/>
                          <a:pt x="425" y="59440"/>
                        </a:cubicBezTo>
                        <a:cubicBezTo>
                          <a:pt x="425" y="78585"/>
                          <a:pt x="3781" y="93184"/>
                          <a:pt x="10492" y="103234"/>
                        </a:cubicBezTo>
                        <a:cubicBezTo>
                          <a:pt x="17204" y="113302"/>
                          <a:pt x="26914" y="118335"/>
                          <a:pt x="39623" y="118335"/>
                        </a:cubicBezTo>
                        <a:close/>
                      </a:path>
                    </a:pathLst>
                  </a:custGeom>
                  <a:solidFill>
                    <a:srgbClr val="000000"/>
                  </a:solidFill>
                  <a:ln w="1351" cap="flat">
                    <a:noFill/>
                    <a:prstDash val="solid"/>
                    <a:round/>
                  </a:ln>
                </p:spPr>
                <p:txBody>
                  <a:bodyPr rtlCol="0" anchor="ctr"/>
                  <a:lstStyle/>
                  <a:p>
                    <a:endParaRPr lang="en-US" dirty="0"/>
                  </a:p>
                </p:txBody>
              </p:sp>
              <p:sp>
                <p:nvSpPr>
                  <p:cNvPr id="1027" name="Freeform 1026">
                    <a:extLst>
                      <a:ext uri="{FF2B5EF4-FFF2-40B4-BE49-F238E27FC236}">
                        <a16:creationId xmlns:a16="http://schemas.microsoft.com/office/drawing/2014/main" id="{1B645AFC-510C-D648-9285-6B262B3DD0A4}"/>
                      </a:ext>
                    </a:extLst>
                  </p:cNvPr>
                  <p:cNvSpPr/>
                  <p:nvPr/>
                </p:nvSpPr>
                <p:spPr>
                  <a:xfrm rot="-2700000" flipV="1">
                    <a:off x="5751321" y="6673690"/>
                    <a:ext cx="78420" cy="117717"/>
                  </a:xfrm>
                  <a:custGeom>
                    <a:avLst/>
                    <a:gdLst>
                      <a:gd name="connsiteX0" fmla="*/ 39631 w 78420"/>
                      <a:gd name="connsiteY0" fmla="*/ 106169 h 117717"/>
                      <a:gd name="connsiteX1" fmla="*/ 21807 w 78420"/>
                      <a:gd name="connsiteY1" fmla="*/ 94497 h 117717"/>
                      <a:gd name="connsiteX2" fmla="*/ 15850 w 78420"/>
                      <a:gd name="connsiteY2" fmla="*/ 59432 h 117717"/>
                      <a:gd name="connsiteX3" fmla="*/ 21807 w 78420"/>
                      <a:gd name="connsiteY3" fmla="*/ 24440 h 117717"/>
                      <a:gd name="connsiteX4" fmla="*/ 39631 w 78420"/>
                      <a:gd name="connsiteY4" fmla="*/ 12768 h 117717"/>
                      <a:gd name="connsiteX5" fmla="*/ 57528 w 78420"/>
                      <a:gd name="connsiteY5" fmla="*/ 24440 h 117717"/>
                      <a:gd name="connsiteX6" fmla="*/ 63510 w 78420"/>
                      <a:gd name="connsiteY6" fmla="*/ 59432 h 117717"/>
                      <a:gd name="connsiteX7" fmla="*/ 57528 w 78420"/>
                      <a:gd name="connsiteY7" fmla="*/ 94497 h 117717"/>
                      <a:gd name="connsiteX8" fmla="*/ 39631 w 78420"/>
                      <a:gd name="connsiteY8" fmla="*/ 106169 h 117717"/>
                      <a:gd name="connsiteX9" fmla="*/ 39631 w 78420"/>
                      <a:gd name="connsiteY9" fmla="*/ 118327 h 117717"/>
                      <a:gd name="connsiteX10" fmla="*/ 68787 w 78420"/>
                      <a:gd name="connsiteY10" fmla="*/ 103226 h 117717"/>
                      <a:gd name="connsiteX11" fmla="*/ 78854 w 78420"/>
                      <a:gd name="connsiteY11" fmla="*/ 59432 h 117717"/>
                      <a:gd name="connsiteX12" fmla="*/ 68787 w 78420"/>
                      <a:gd name="connsiteY12" fmla="*/ 15686 h 117717"/>
                      <a:gd name="connsiteX13" fmla="*/ 39631 w 78420"/>
                      <a:gd name="connsiteY13" fmla="*/ 610 h 117717"/>
                      <a:gd name="connsiteX14" fmla="*/ 10500 w 78420"/>
                      <a:gd name="connsiteY14" fmla="*/ 15686 h 117717"/>
                      <a:gd name="connsiteX15" fmla="*/ 433 w 78420"/>
                      <a:gd name="connsiteY15" fmla="*/ 59432 h 117717"/>
                      <a:gd name="connsiteX16" fmla="*/ 10500 w 78420"/>
                      <a:gd name="connsiteY16" fmla="*/ 103226 h 117717"/>
                      <a:gd name="connsiteX17" fmla="*/ 39631 w 78420"/>
                      <a:gd name="connsiteY17" fmla="*/ 118327 h 11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420" h="117717">
                        <a:moveTo>
                          <a:pt x="39631" y="106169"/>
                        </a:moveTo>
                        <a:cubicBezTo>
                          <a:pt x="31737" y="106169"/>
                          <a:pt x="25795" y="102278"/>
                          <a:pt x="21807" y="94497"/>
                        </a:cubicBezTo>
                        <a:cubicBezTo>
                          <a:pt x="17836" y="86732"/>
                          <a:pt x="15850" y="75043"/>
                          <a:pt x="15850" y="59432"/>
                        </a:cubicBezTo>
                        <a:cubicBezTo>
                          <a:pt x="15850" y="43885"/>
                          <a:pt x="17836" y="32221"/>
                          <a:pt x="21807" y="24440"/>
                        </a:cubicBezTo>
                        <a:cubicBezTo>
                          <a:pt x="25795" y="16659"/>
                          <a:pt x="31737" y="12768"/>
                          <a:pt x="39631" y="12768"/>
                        </a:cubicBezTo>
                        <a:cubicBezTo>
                          <a:pt x="47591" y="12768"/>
                          <a:pt x="53557" y="16659"/>
                          <a:pt x="57528" y="24440"/>
                        </a:cubicBezTo>
                        <a:cubicBezTo>
                          <a:pt x="61516" y="32221"/>
                          <a:pt x="63510" y="43885"/>
                          <a:pt x="63510" y="59432"/>
                        </a:cubicBezTo>
                        <a:cubicBezTo>
                          <a:pt x="63510" y="75043"/>
                          <a:pt x="61516" y="86732"/>
                          <a:pt x="57528" y="94497"/>
                        </a:cubicBezTo>
                        <a:cubicBezTo>
                          <a:pt x="53557" y="102278"/>
                          <a:pt x="47591" y="106169"/>
                          <a:pt x="39631" y="106169"/>
                        </a:cubicBezTo>
                        <a:close/>
                        <a:moveTo>
                          <a:pt x="39631" y="118327"/>
                        </a:moveTo>
                        <a:cubicBezTo>
                          <a:pt x="52357" y="118327"/>
                          <a:pt x="62076" y="113293"/>
                          <a:pt x="68787" y="103226"/>
                        </a:cubicBezTo>
                        <a:cubicBezTo>
                          <a:pt x="75498" y="93175"/>
                          <a:pt x="78854" y="78577"/>
                          <a:pt x="78854" y="59432"/>
                        </a:cubicBezTo>
                        <a:cubicBezTo>
                          <a:pt x="78854" y="40335"/>
                          <a:pt x="75498" y="25753"/>
                          <a:pt x="68787" y="15686"/>
                        </a:cubicBezTo>
                        <a:cubicBezTo>
                          <a:pt x="62076" y="5635"/>
                          <a:pt x="52357" y="610"/>
                          <a:pt x="39631" y="610"/>
                        </a:cubicBezTo>
                        <a:cubicBezTo>
                          <a:pt x="26922" y="610"/>
                          <a:pt x="17212" y="5635"/>
                          <a:pt x="10500" y="15686"/>
                        </a:cubicBezTo>
                        <a:cubicBezTo>
                          <a:pt x="3789" y="25753"/>
                          <a:pt x="433" y="40335"/>
                          <a:pt x="433" y="59432"/>
                        </a:cubicBezTo>
                        <a:cubicBezTo>
                          <a:pt x="433" y="78577"/>
                          <a:pt x="3789" y="93175"/>
                          <a:pt x="10500" y="103226"/>
                        </a:cubicBezTo>
                        <a:cubicBezTo>
                          <a:pt x="17212" y="113293"/>
                          <a:pt x="26922" y="118327"/>
                          <a:pt x="39631" y="118327"/>
                        </a:cubicBezTo>
                        <a:close/>
                      </a:path>
                    </a:pathLst>
                  </a:custGeom>
                  <a:solidFill>
                    <a:srgbClr val="000000"/>
                  </a:solidFill>
                  <a:ln w="1351" cap="flat">
                    <a:noFill/>
                    <a:prstDash val="solid"/>
                    <a:round/>
                  </a:ln>
                </p:spPr>
                <p:txBody>
                  <a:bodyPr rtlCol="0" anchor="ctr"/>
                  <a:lstStyle/>
                  <a:p>
                    <a:endParaRPr lang="en-US" dirty="0"/>
                  </a:p>
                </p:txBody>
              </p:sp>
            </p:grpSp>
          </p:grpSp>
          <p:grpSp>
            <p:nvGrpSpPr>
              <p:cNvPr id="1028" name="Graphic 3">
                <a:extLst>
                  <a:ext uri="{FF2B5EF4-FFF2-40B4-BE49-F238E27FC236}">
                    <a16:creationId xmlns:a16="http://schemas.microsoft.com/office/drawing/2014/main" id="{203E1349-E7BA-1C47-8C85-751AF8C05E7B}"/>
                  </a:ext>
                </a:extLst>
              </p:cNvPr>
              <p:cNvGrpSpPr/>
              <p:nvPr/>
            </p:nvGrpSpPr>
            <p:grpSpPr>
              <a:xfrm>
                <a:off x="6613075" y="6593433"/>
                <a:ext cx="497741" cy="622732"/>
                <a:chOff x="6613075" y="6593433"/>
                <a:chExt cx="497741" cy="622732"/>
              </a:xfrm>
              <a:solidFill>
                <a:srgbClr val="000000"/>
              </a:solidFill>
            </p:grpSpPr>
            <p:sp>
              <p:nvSpPr>
                <p:cNvPr id="1029" name="Freeform 1028">
                  <a:extLst>
                    <a:ext uri="{FF2B5EF4-FFF2-40B4-BE49-F238E27FC236}">
                      <a16:creationId xmlns:a16="http://schemas.microsoft.com/office/drawing/2014/main" id="{DACCAD44-B521-2144-988F-B265C1B21B66}"/>
                    </a:ext>
                  </a:extLst>
                </p:cNvPr>
                <p:cNvSpPr/>
                <p:nvPr/>
              </p:nvSpPr>
              <p:spPr>
                <a:xfrm>
                  <a:off x="6874378" y="6593433"/>
                  <a:ext cx="8645" cy="30260"/>
                </a:xfrm>
                <a:custGeom>
                  <a:avLst/>
                  <a:gdLst>
                    <a:gd name="connsiteX0" fmla="*/ 590 w 8645"/>
                    <a:gd name="connsiteY0" fmla="*/ 630 h 30260"/>
                    <a:gd name="connsiteX1" fmla="*/ 590 w 8645"/>
                    <a:gd name="connsiteY1" fmla="*/ 30891 h 30260"/>
                  </a:gdLst>
                  <a:ahLst/>
                  <a:cxnLst>
                    <a:cxn ang="0">
                      <a:pos x="connsiteX0" y="connsiteY0"/>
                    </a:cxn>
                    <a:cxn ang="0">
                      <a:pos x="connsiteX1" y="connsiteY1"/>
                    </a:cxn>
                  </a:cxnLst>
                  <a:rect l="l" t="t" r="r" b="b"/>
                  <a:pathLst>
                    <a:path w="8645" h="30260">
                      <a:moveTo>
                        <a:pt x="590" y="630"/>
                      </a:moveTo>
                      <a:lnTo>
                        <a:pt x="590" y="30891"/>
                      </a:lnTo>
                    </a:path>
                  </a:pathLst>
                </a:custGeom>
                <a:solidFill>
                  <a:srgbClr val="000000"/>
                </a:solidFill>
                <a:ln w="6006" cap="flat">
                  <a:solidFill>
                    <a:srgbClr val="000000"/>
                  </a:solidFill>
                  <a:prstDash val="solid"/>
                  <a:round/>
                </a:ln>
              </p:spPr>
              <p:txBody>
                <a:bodyPr rtlCol="0" anchor="ctr"/>
                <a:lstStyle/>
                <a:p>
                  <a:endParaRPr lang="en-US" dirty="0"/>
                </a:p>
              </p:txBody>
            </p:sp>
            <p:grpSp>
              <p:nvGrpSpPr>
                <p:cNvPr id="1030" name="Graphic 3">
                  <a:extLst>
                    <a:ext uri="{FF2B5EF4-FFF2-40B4-BE49-F238E27FC236}">
                      <a16:creationId xmlns:a16="http://schemas.microsoft.com/office/drawing/2014/main" id="{203E1349-E7BA-1C47-8C85-751AF8C05E7B}"/>
                    </a:ext>
                  </a:extLst>
                </p:cNvPr>
                <p:cNvGrpSpPr/>
                <p:nvPr/>
              </p:nvGrpSpPr>
              <p:grpSpPr>
                <a:xfrm>
                  <a:off x="6613075" y="6675467"/>
                  <a:ext cx="497741" cy="540698"/>
                  <a:chOff x="6613075" y="6675467"/>
                  <a:chExt cx="497741" cy="540698"/>
                </a:xfrm>
                <a:solidFill>
                  <a:srgbClr val="000000"/>
                </a:solidFill>
              </p:grpSpPr>
              <p:sp>
                <p:nvSpPr>
                  <p:cNvPr id="1031" name="Freeform 1030">
                    <a:extLst>
                      <a:ext uri="{FF2B5EF4-FFF2-40B4-BE49-F238E27FC236}">
                        <a16:creationId xmlns:a16="http://schemas.microsoft.com/office/drawing/2014/main" id="{CBAF9783-778E-F045-9499-08A85B324731}"/>
                      </a:ext>
                    </a:extLst>
                  </p:cNvPr>
                  <p:cNvSpPr/>
                  <p:nvPr/>
                </p:nvSpPr>
                <p:spPr>
                  <a:xfrm rot="-2700000" flipV="1">
                    <a:off x="6613075" y="7098448"/>
                    <a:ext cx="78420" cy="117717"/>
                  </a:xfrm>
                  <a:custGeom>
                    <a:avLst/>
                    <a:gdLst>
                      <a:gd name="connsiteX0" fmla="*/ 39731 w 78420"/>
                      <a:gd name="connsiteY0" fmla="*/ 106218 h 117717"/>
                      <a:gd name="connsiteX1" fmla="*/ 21907 w 78420"/>
                      <a:gd name="connsiteY1" fmla="*/ 94546 h 117717"/>
                      <a:gd name="connsiteX2" fmla="*/ 15950 w 78420"/>
                      <a:gd name="connsiteY2" fmla="*/ 59481 h 117717"/>
                      <a:gd name="connsiteX3" fmla="*/ 21907 w 78420"/>
                      <a:gd name="connsiteY3" fmla="*/ 24489 h 117717"/>
                      <a:gd name="connsiteX4" fmla="*/ 39731 w 78420"/>
                      <a:gd name="connsiteY4" fmla="*/ 12817 h 117717"/>
                      <a:gd name="connsiteX5" fmla="*/ 57628 w 78420"/>
                      <a:gd name="connsiteY5" fmla="*/ 24489 h 117717"/>
                      <a:gd name="connsiteX6" fmla="*/ 63610 w 78420"/>
                      <a:gd name="connsiteY6" fmla="*/ 59481 h 117717"/>
                      <a:gd name="connsiteX7" fmla="*/ 57628 w 78420"/>
                      <a:gd name="connsiteY7" fmla="*/ 94546 h 117717"/>
                      <a:gd name="connsiteX8" fmla="*/ 39731 w 78420"/>
                      <a:gd name="connsiteY8" fmla="*/ 106218 h 117717"/>
                      <a:gd name="connsiteX9" fmla="*/ 39731 w 78420"/>
                      <a:gd name="connsiteY9" fmla="*/ 118376 h 117717"/>
                      <a:gd name="connsiteX10" fmla="*/ 68887 w 78420"/>
                      <a:gd name="connsiteY10" fmla="*/ 103275 h 117717"/>
                      <a:gd name="connsiteX11" fmla="*/ 78954 w 78420"/>
                      <a:gd name="connsiteY11" fmla="*/ 59481 h 117717"/>
                      <a:gd name="connsiteX12" fmla="*/ 68887 w 78420"/>
                      <a:gd name="connsiteY12" fmla="*/ 15735 h 117717"/>
                      <a:gd name="connsiteX13" fmla="*/ 39731 w 78420"/>
                      <a:gd name="connsiteY13" fmla="*/ 659 h 117717"/>
                      <a:gd name="connsiteX14" fmla="*/ 10600 w 78420"/>
                      <a:gd name="connsiteY14" fmla="*/ 15735 h 117717"/>
                      <a:gd name="connsiteX15" fmla="*/ 533 w 78420"/>
                      <a:gd name="connsiteY15" fmla="*/ 59481 h 117717"/>
                      <a:gd name="connsiteX16" fmla="*/ 10600 w 78420"/>
                      <a:gd name="connsiteY16" fmla="*/ 103275 h 117717"/>
                      <a:gd name="connsiteX17" fmla="*/ 39731 w 78420"/>
                      <a:gd name="connsiteY17" fmla="*/ 118376 h 11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420" h="117717">
                        <a:moveTo>
                          <a:pt x="39731" y="106218"/>
                        </a:moveTo>
                        <a:cubicBezTo>
                          <a:pt x="31836" y="106218"/>
                          <a:pt x="25895" y="102327"/>
                          <a:pt x="21907" y="94546"/>
                        </a:cubicBezTo>
                        <a:cubicBezTo>
                          <a:pt x="17935" y="86781"/>
                          <a:pt x="15950" y="75092"/>
                          <a:pt x="15950" y="59481"/>
                        </a:cubicBezTo>
                        <a:cubicBezTo>
                          <a:pt x="15950" y="43934"/>
                          <a:pt x="17935" y="32271"/>
                          <a:pt x="21907" y="24489"/>
                        </a:cubicBezTo>
                        <a:cubicBezTo>
                          <a:pt x="25895" y="16708"/>
                          <a:pt x="31836" y="12817"/>
                          <a:pt x="39731" y="12817"/>
                        </a:cubicBezTo>
                        <a:cubicBezTo>
                          <a:pt x="47691" y="12817"/>
                          <a:pt x="53656" y="16708"/>
                          <a:pt x="57628" y="24489"/>
                        </a:cubicBezTo>
                        <a:cubicBezTo>
                          <a:pt x="61616" y="32271"/>
                          <a:pt x="63610" y="43934"/>
                          <a:pt x="63610" y="59481"/>
                        </a:cubicBezTo>
                        <a:cubicBezTo>
                          <a:pt x="63610" y="75092"/>
                          <a:pt x="61616" y="86781"/>
                          <a:pt x="57628" y="94546"/>
                        </a:cubicBezTo>
                        <a:cubicBezTo>
                          <a:pt x="53656" y="102327"/>
                          <a:pt x="47691" y="106218"/>
                          <a:pt x="39731" y="106218"/>
                        </a:cubicBezTo>
                        <a:close/>
                        <a:moveTo>
                          <a:pt x="39731" y="118376"/>
                        </a:moveTo>
                        <a:cubicBezTo>
                          <a:pt x="52457" y="118376"/>
                          <a:pt x="62175" y="113343"/>
                          <a:pt x="68887" y="103275"/>
                        </a:cubicBezTo>
                        <a:cubicBezTo>
                          <a:pt x="75598" y="93225"/>
                          <a:pt x="78954" y="78626"/>
                          <a:pt x="78954" y="59481"/>
                        </a:cubicBezTo>
                        <a:cubicBezTo>
                          <a:pt x="78954" y="40384"/>
                          <a:pt x="75598" y="25802"/>
                          <a:pt x="68887" y="15735"/>
                        </a:cubicBezTo>
                        <a:cubicBezTo>
                          <a:pt x="62175" y="5684"/>
                          <a:pt x="52457" y="659"/>
                          <a:pt x="39731" y="659"/>
                        </a:cubicBezTo>
                        <a:cubicBezTo>
                          <a:pt x="27022" y="659"/>
                          <a:pt x="17311" y="5684"/>
                          <a:pt x="10600" y="15735"/>
                        </a:cubicBezTo>
                        <a:cubicBezTo>
                          <a:pt x="3889" y="25802"/>
                          <a:pt x="533" y="40384"/>
                          <a:pt x="533" y="59481"/>
                        </a:cubicBezTo>
                        <a:cubicBezTo>
                          <a:pt x="533" y="78626"/>
                          <a:pt x="3889" y="93225"/>
                          <a:pt x="10600" y="103275"/>
                        </a:cubicBezTo>
                        <a:cubicBezTo>
                          <a:pt x="17311" y="113343"/>
                          <a:pt x="27022" y="118376"/>
                          <a:pt x="39731" y="118376"/>
                        </a:cubicBezTo>
                        <a:close/>
                      </a:path>
                    </a:pathLst>
                  </a:custGeom>
                  <a:solidFill>
                    <a:srgbClr val="000000"/>
                  </a:solidFill>
                  <a:ln w="1351" cap="flat">
                    <a:noFill/>
                    <a:prstDash val="solid"/>
                    <a:round/>
                  </a:ln>
                </p:spPr>
                <p:txBody>
                  <a:bodyPr rtlCol="0" anchor="ctr"/>
                  <a:lstStyle/>
                  <a:p>
                    <a:endParaRPr lang="en-US" dirty="0"/>
                  </a:p>
                </p:txBody>
              </p:sp>
              <p:sp>
                <p:nvSpPr>
                  <p:cNvPr id="1032" name="Freeform 1031">
                    <a:extLst>
                      <a:ext uri="{FF2B5EF4-FFF2-40B4-BE49-F238E27FC236}">
                        <a16:creationId xmlns:a16="http://schemas.microsoft.com/office/drawing/2014/main" id="{A7FD6141-2B94-9E4B-9F7A-BE7943914575}"/>
                      </a:ext>
                    </a:extLst>
                  </p:cNvPr>
                  <p:cNvSpPr/>
                  <p:nvPr/>
                </p:nvSpPr>
                <p:spPr>
                  <a:xfrm rot="-2700000" flipV="1">
                    <a:off x="6685782" y="7030711"/>
                    <a:ext cx="73411" cy="115674"/>
                  </a:xfrm>
                  <a:custGeom>
                    <a:avLst/>
                    <a:gdLst>
                      <a:gd name="connsiteX0" fmla="*/ 5332 w 73411"/>
                      <a:gd name="connsiteY0" fmla="*/ 116326 h 115674"/>
                      <a:gd name="connsiteX1" fmla="*/ 65588 w 73411"/>
                      <a:gd name="connsiteY1" fmla="*/ 116326 h 115674"/>
                      <a:gd name="connsiteX2" fmla="*/ 65588 w 73411"/>
                      <a:gd name="connsiteY2" fmla="*/ 103390 h 115674"/>
                      <a:gd name="connsiteX3" fmla="*/ 19387 w 73411"/>
                      <a:gd name="connsiteY3" fmla="*/ 103390 h 115674"/>
                      <a:gd name="connsiteX4" fmla="*/ 19387 w 73411"/>
                      <a:gd name="connsiteY4" fmla="*/ 75596 h 115674"/>
                      <a:gd name="connsiteX5" fmla="*/ 26050 w 73411"/>
                      <a:gd name="connsiteY5" fmla="*/ 77298 h 115674"/>
                      <a:gd name="connsiteX6" fmla="*/ 32761 w 73411"/>
                      <a:gd name="connsiteY6" fmla="*/ 77857 h 115674"/>
                      <a:gd name="connsiteX7" fmla="*/ 62840 w 73411"/>
                      <a:gd name="connsiteY7" fmla="*/ 67450 h 115674"/>
                      <a:gd name="connsiteX8" fmla="*/ 73953 w 73411"/>
                      <a:gd name="connsiteY8" fmla="*/ 39266 h 115674"/>
                      <a:gd name="connsiteX9" fmla="*/ 62549 w 73411"/>
                      <a:gd name="connsiteY9" fmla="*/ 10792 h 115674"/>
                      <a:gd name="connsiteX10" fmla="*/ 30402 w 73411"/>
                      <a:gd name="connsiteY10" fmla="*/ 652 h 115674"/>
                      <a:gd name="connsiteX11" fmla="*/ 15837 w 73411"/>
                      <a:gd name="connsiteY11" fmla="*/ 1867 h 115674"/>
                      <a:gd name="connsiteX12" fmla="*/ 542 w 73411"/>
                      <a:gd name="connsiteY12" fmla="*/ 5515 h 115674"/>
                      <a:gd name="connsiteX13" fmla="*/ 542 w 73411"/>
                      <a:gd name="connsiteY13" fmla="*/ 20956 h 115674"/>
                      <a:gd name="connsiteX14" fmla="*/ 14669 w 73411"/>
                      <a:gd name="connsiteY14" fmla="*/ 15412 h 115674"/>
                      <a:gd name="connsiteX15" fmla="*/ 30086 w 73411"/>
                      <a:gd name="connsiteY15" fmla="*/ 13588 h 115674"/>
                      <a:gd name="connsiteX16" fmla="*/ 50901 w 73411"/>
                      <a:gd name="connsiteY16" fmla="*/ 20494 h 115674"/>
                      <a:gd name="connsiteX17" fmla="*/ 58585 w 73411"/>
                      <a:gd name="connsiteY17" fmla="*/ 39266 h 115674"/>
                      <a:gd name="connsiteX18" fmla="*/ 50901 w 73411"/>
                      <a:gd name="connsiteY18" fmla="*/ 58015 h 115674"/>
                      <a:gd name="connsiteX19" fmla="*/ 30086 w 73411"/>
                      <a:gd name="connsiteY19" fmla="*/ 64945 h 115674"/>
                      <a:gd name="connsiteX20" fmla="*/ 17806 w 73411"/>
                      <a:gd name="connsiteY20" fmla="*/ 63583 h 115674"/>
                      <a:gd name="connsiteX21" fmla="*/ 5332 w 73411"/>
                      <a:gd name="connsiteY21" fmla="*/ 59328 h 11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411" h="115674">
                        <a:moveTo>
                          <a:pt x="5332" y="116326"/>
                        </a:moveTo>
                        <a:lnTo>
                          <a:pt x="65588" y="116326"/>
                        </a:lnTo>
                        <a:lnTo>
                          <a:pt x="65588" y="103390"/>
                        </a:lnTo>
                        <a:lnTo>
                          <a:pt x="19387" y="103390"/>
                        </a:lnTo>
                        <a:lnTo>
                          <a:pt x="19387" y="75596"/>
                        </a:lnTo>
                        <a:cubicBezTo>
                          <a:pt x="21608" y="76358"/>
                          <a:pt x="23829" y="76925"/>
                          <a:pt x="26050" y="77298"/>
                        </a:cubicBezTo>
                        <a:cubicBezTo>
                          <a:pt x="28287" y="77671"/>
                          <a:pt x="30524" y="77857"/>
                          <a:pt x="32761" y="77857"/>
                        </a:cubicBezTo>
                        <a:cubicBezTo>
                          <a:pt x="45422" y="77857"/>
                          <a:pt x="55448" y="74388"/>
                          <a:pt x="62840" y="67450"/>
                        </a:cubicBezTo>
                        <a:cubicBezTo>
                          <a:pt x="70249" y="60511"/>
                          <a:pt x="73953" y="51117"/>
                          <a:pt x="73953" y="39266"/>
                        </a:cubicBezTo>
                        <a:cubicBezTo>
                          <a:pt x="73953" y="27060"/>
                          <a:pt x="70152" y="17568"/>
                          <a:pt x="62549" y="10792"/>
                        </a:cubicBezTo>
                        <a:cubicBezTo>
                          <a:pt x="54946" y="4032"/>
                          <a:pt x="44230" y="652"/>
                          <a:pt x="30402" y="652"/>
                        </a:cubicBezTo>
                        <a:cubicBezTo>
                          <a:pt x="25636" y="652"/>
                          <a:pt x="20781" y="1057"/>
                          <a:pt x="15837" y="1867"/>
                        </a:cubicBezTo>
                        <a:cubicBezTo>
                          <a:pt x="10908" y="2678"/>
                          <a:pt x="5810" y="3894"/>
                          <a:pt x="542" y="5515"/>
                        </a:cubicBezTo>
                        <a:lnTo>
                          <a:pt x="542" y="20956"/>
                        </a:lnTo>
                        <a:cubicBezTo>
                          <a:pt x="5097" y="18476"/>
                          <a:pt x="9806" y="16628"/>
                          <a:pt x="14669" y="15412"/>
                        </a:cubicBezTo>
                        <a:cubicBezTo>
                          <a:pt x="19533" y="14196"/>
                          <a:pt x="24672" y="13588"/>
                          <a:pt x="30086" y="13588"/>
                        </a:cubicBezTo>
                        <a:cubicBezTo>
                          <a:pt x="38856" y="13588"/>
                          <a:pt x="45795" y="15890"/>
                          <a:pt x="50901" y="20494"/>
                        </a:cubicBezTo>
                        <a:cubicBezTo>
                          <a:pt x="56024" y="25098"/>
                          <a:pt x="58585" y="31355"/>
                          <a:pt x="58585" y="39266"/>
                        </a:cubicBezTo>
                        <a:cubicBezTo>
                          <a:pt x="58585" y="47161"/>
                          <a:pt x="56024" y="53411"/>
                          <a:pt x="50901" y="58015"/>
                        </a:cubicBezTo>
                        <a:cubicBezTo>
                          <a:pt x="45795" y="62635"/>
                          <a:pt x="38856" y="64945"/>
                          <a:pt x="30086" y="64945"/>
                        </a:cubicBezTo>
                        <a:cubicBezTo>
                          <a:pt x="25985" y="64945"/>
                          <a:pt x="21891" y="64491"/>
                          <a:pt x="17806" y="63583"/>
                        </a:cubicBezTo>
                        <a:cubicBezTo>
                          <a:pt x="13737" y="62675"/>
                          <a:pt x="9579" y="61257"/>
                          <a:pt x="5332" y="59328"/>
                        </a:cubicBezTo>
                        <a:close/>
                      </a:path>
                    </a:pathLst>
                  </a:custGeom>
                  <a:solidFill>
                    <a:srgbClr val="000000"/>
                  </a:solidFill>
                  <a:ln w="1351" cap="flat">
                    <a:noFill/>
                    <a:prstDash val="solid"/>
                    <a:round/>
                  </a:ln>
                </p:spPr>
                <p:txBody>
                  <a:bodyPr rtlCol="0" anchor="ctr"/>
                  <a:lstStyle/>
                  <a:p>
                    <a:endParaRPr lang="en-US" dirty="0"/>
                  </a:p>
                </p:txBody>
              </p:sp>
              <p:sp>
                <p:nvSpPr>
                  <p:cNvPr id="1033" name="Freeform 1032">
                    <a:extLst>
                      <a:ext uri="{FF2B5EF4-FFF2-40B4-BE49-F238E27FC236}">
                        <a16:creationId xmlns:a16="http://schemas.microsoft.com/office/drawing/2014/main" id="{0A8B8B9C-208C-3245-93AD-5238BF6D3E99}"/>
                      </a:ext>
                    </a:extLst>
                  </p:cNvPr>
                  <p:cNvSpPr/>
                  <p:nvPr/>
                </p:nvSpPr>
                <p:spPr>
                  <a:xfrm rot="-2700000" flipV="1">
                    <a:off x="6766627" y="7036089"/>
                    <a:ext cx="40948" cy="12450"/>
                  </a:xfrm>
                  <a:custGeom>
                    <a:avLst/>
                    <a:gdLst>
                      <a:gd name="connsiteX0" fmla="*/ 562 w 40948"/>
                      <a:gd name="connsiteY0" fmla="*/ 13105 h 12450"/>
                      <a:gd name="connsiteX1" fmla="*/ 41511 w 40948"/>
                      <a:gd name="connsiteY1" fmla="*/ 13105 h 12450"/>
                      <a:gd name="connsiteX2" fmla="*/ 41511 w 40948"/>
                      <a:gd name="connsiteY2" fmla="*/ 655 h 12450"/>
                      <a:gd name="connsiteX3" fmla="*/ 562 w 40948"/>
                      <a:gd name="connsiteY3" fmla="*/ 655 h 12450"/>
                    </a:gdLst>
                    <a:ahLst/>
                    <a:cxnLst>
                      <a:cxn ang="0">
                        <a:pos x="connsiteX0" y="connsiteY0"/>
                      </a:cxn>
                      <a:cxn ang="0">
                        <a:pos x="connsiteX1" y="connsiteY1"/>
                      </a:cxn>
                      <a:cxn ang="0">
                        <a:pos x="connsiteX2" y="connsiteY2"/>
                      </a:cxn>
                      <a:cxn ang="0">
                        <a:pos x="connsiteX3" y="connsiteY3"/>
                      </a:cxn>
                    </a:cxnLst>
                    <a:rect l="l" t="t" r="r" b="b"/>
                    <a:pathLst>
                      <a:path w="40948" h="12450">
                        <a:moveTo>
                          <a:pt x="562" y="13105"/>
                        </a:moveTo>
                        <a:lnTo>
                          <a:pt x="41511" y="13105"/>
                        </a:lnTo>
                        <a:lnTo>
                          <a:pt x="41511" y="655"/>
                        </a:lnTo>
                        <a:lnTo>
                          <a:pt x="562" y="655"/>
                        </a:lnTo>
                        <a:close/>
                      </a:path>
                    </a:pathLst>
                  </a:custGeom>
                  <a:solidFill>
                    <a:srgbClr val="000000"/>
                  </a:solidFill>
                  <a:ln w="1351" cap="flat">
                    <a:noFill/>
                    <a:prstDash val="solid"/>
                    <a:round/>
                  </a:ln>
                </p:spPr>
                <p:txBody>
                  <a:bodyPr rtlCol="0" anchor="ctr"/>
                  <a:lstStyle/>
                  <a:p>
                    <a:endParaRPr lang="en-US" dirty="0"/>
                  </a:p>
                </p:txBody>
              </p:sp>
              <p:sp>
                <p:nvSpPr>
                  <p:cNvPr id="1034" name="Freeform 1033">
                    <a:extLst>
                      <a:ext uri="{FF2B5EF4-FFF2-40B4-BE49-F238E27FC236}">
                        <a16:creationId xmlns:a16="http://schemas.microsoft.com/office/drawing/2014/main" id="{E330F2BB-7564-424D-956D-D2A65730927B}"/>
                      </a:ext>
                    </a:extLst>
                  </p:cNvPr>
                  <p:cNvSpPr/>
                  <p:nvPr/>
                </p:nvSpPr>
                <p:spPr>
                  <a:xfrm rot="-2700000" flipV="1">
                    <a:off x="6793772" y="6920489"/>
                    <a:ext cx="72025" cy="115504"/>
                  </a:xfrm>
                  <a:custGeom>
                    <a:avLst/>
                    <a:gdLst>
                      <a:gd name="connsiteX0" fmla="*/ 19011 w 72025"/>
                      <a:gd name="connsiteY0" fmla="*/ 13550 h 115504"/>
                      <a:gd name="connsiteX1" fmla="*/ 72580 w 72025"/>
                      <a:gd name="connsiteY1" fmla="*/ 13550 h 115504"/>
                      <a:gd name="connsiteX2" fmla="*/ 72580 w 72025"/>
                      <a:gd name="connsiteY2" fmla="*/ 637 h 115504"/>
                      <a:gd name="connsiteX3" fmla="*/ 555 w 72025"/>
                      <a:gd name="connsiteY3" fmla="*/ 637 h 115504"/>
                      <a:gd name="connsiteX4" fmla="*/ 555 w 72025"/>
                      <a:gd name="connsiteY4" fmla="*/ 13550 h 115504"/>
                      <a:gd name="connsiteX5" fmla="*/ 24361 w 72025"/>
                      <a:gd name="connsiteY5" fmla="*/ 37818 h 115504"/>
                      <a:gd name="connsiteX6" fmla="*/ 43328 w 72025"/>
                      <a:gd name="connsiteY6" fmla="*/ 57490 h 115504"/>
                      <a:gd name="connsiteX7" fmla="*/ 53613 w 72025"/>
                      <a:gd name="connsiteY7" fmla="*/ 71496 h 115504"/>
                      <a:gd name="connsiteX8" fmla="*/ 56556 w 72025"/>
                      <a:gd name="connsiteY8" fmla="*/ 82779 h 115504"/>
                      <a:gd name="connsiteX9" fmla="*/ 50209 w 72025"/>
                      <a:gd name="connsiteY9" fmla="*/ 97515 h 115504"/>
                      <a:gd name="connsiteX10" fmla="*/ 33674 w 72025"/>
                      <a:gd name="connsiteY10" fmla="*/ 103230 h 115504"/>
                      <a:gd name="connsiteX11" fmla="*/ 18427 w 72025"/>
                      <a:gd name="connsiteY11" fmla="*/ 100725 h 115504"/>
                      <a:gd name="connsiteX12" fmla="*/ 1309 w 72025"/>
                      <a:gd name="connsiteY12" fmla="*/ 93114 h 115504"/>
                      <a:gd name="connsiteX13" fmla="*/ 1309 w 72025"/>
                      <a:gd name="connsiteY13" fmla="*/ 108628 h 115504"/>
                      <a:gd name="connsiteX14" fmla="*/ 18622 w 72025"/>
                      <a:gd name="connsiteY14" fmla="*/ 114245 h 115504"/>
                      <a:gd name="connsiteX15" fmla="*/ 33382 w 72025"/>
                      <a:gd name="connsiteY15" fmla="*/ 116142 h 115504"/>
                      <a:gd name="connsiteX16" fmla="*/ 61492 w 72025"/>
                      <a:gd name="connsiteY16" fmla="*/ 107315 h 115504"/>
                      <a:gd name="connsiteX17" fmla="*/ 71972 w 72025"/>
                      <a:gd name="connsiteY17" fmla="*/ 83776 h 115504"/>
                      <a:gd name="connsiteX18" fmla="*/ 69346 w 72025"/>
                      <a:gd name="connsiteY18" fmla="*/ 70499 h 115504"/>
                      <a:gd name="connsiteX19" fmla="*/ 59814 w 72025"/>
                      <a:gd name="connsiteY19" fmla="*/ 55739 h 115504"/>
                      <a:gd name="connsiteX20" fmla="*/ 47729 w 72025"/>
                      <a:gd name="connsiteY20" fmla="*/ 42997 h 115504"/>
                      <a:gd name="connsiteX21" fmla="*/ 19011 w 72025"/>
                      <a:gd name="connsiteY21" fmla="*/ 13550 h 11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025" h="115504">
                        <a:moveTo>
                          <a:pt x="19011" y="13550"/>
                        </a:moveTo>
                        <a:lnTo>
                          <a:pt x="72580" y="13550"/>
                        </a:lnTo>
                        <a:lnTo>
                          <a:pt x="72580" y="637"/>
                        </a:lnTo>
                        <a:lnTo>
                          <a:pt x="555" y="637"/>
                        </a:lnTo>
                        <a:lnTo>
                          <a:pt x="555" y="13550"/>
                        </a:lnTo>
                        <a:cubicBezTo>
                          <a:pt x="6375" y="19580"/>
                          <a:pt x="14310" y="27670"/>
                          <a:pt x="24361" y="37818"/>
                        </a:cubicBezTo>
                        <a:cubicBezTo>
                          <a:pt x="34428" y="47982"/>
                          <a:pt x="40750" y="54539"/>
                          <a:pt x="43328" y="57490"/>
                        </a:cubicBezTo>
                        <a:cubicBezTo>
                          <a:pt x="48240" y="63002"/>
                          <a:pt x="51668" y="67670"/>
                          <a:pt x="53613" y="71496"/>
                        </a:cubicBezTo>
                        <a:cubicBezTo>
                          <a:pt x="55575" y="75322"/>
                          <a:pt x="56556" y="79083"/>
                          <a:pt x="56556" y="82779"/>
                        </a:cubicBezTo>
                        <a:cubicBezTo>
                          <a:pt x="56556" y="88810"/>
                          <a:pt x="54440" y="93722"/>
                          <a:pt x="50209" y="97515"/>
                        </a:cubicBezTo>
                        <a:cubicBezTo>
                          <a:pt x="45978" y="101325"/>
                          <a:pt x="40466" y="103230"/>
                          <a:pt x="33674" y="103230"/>
                        </a:cubicBezTo>
                        <a:cubicBezTo>
                          <a:pt x="28859" y="103230"/>
                          <a:pt x="23777" y="102395"/>
                          <a:pt x="18427" y="100725"/>
                        </a:cubicBezTo>
                        <a:cubicBezTo>
                          <a:pt x="13094" y="99055"/>
                          <a:pt x="7388" y="96518"/>
                          <a:pt x="1309" y="93114"/>
                        </a:cubicBezTo>
                        <a:lnTo>
                          <a:pt x="1309" y="108628"/>
                        </a:lnTo>
                        <a:cubicBezTo>
                          <a:pt x="7485" y="111108"/>
                          <a:pt x="13256" y="112981"/>
                          <a:pt x="18622" y="114245"/>
                        </a:cubicBezTo>
                        <a:cubicBezTo>
                          <a:pt x="24004" y="115510"/>
                          <a:pt x="28924" y="116142"/>
                          <a:pt x="33382" y="116142"/>
                        </a:cubicBezTo>
                        <a:cubicBezTo>
                          <a:pt x="45135" y="116142"/>
                          <a:pt x="54505" y="113200"/>
                          <a:pt x="61492" y="107315"/>
                        </a:cubicBezTo>
                        <a:cubicBezTo>
                          <a:pt x="68479" y="101446"/>
                          <a:pt x="71972" y="93600"/>
                          <a:pt x="71972" y="83776"/>
                        </a:cubicBezTo>
                        <a:cubicBezTo>
                          <a:pt x="71972" y="79108"/>
                          <a:pt x="71097" y="74682"/>
                          <a:pt x="69346" y="70499"/>
                        </a:cubicBezTo>
                        <a:cubicBezTo>
                          <a:pt x="67612" y="66333"/>
                          <a:pt x="64434" y="61413"/>
                          <a:pt x="59814" y="55739"/>
                        </a:cubicBezTo>
                        <a:cubicBezTo>
                          <a:pt x="58550" y="54264"/>
                          <a:pt x="54521" y="50017"/>
                          <a:pt x="47729" y="42997"/>
                        </a:cubicBezTo>
                        <a:cubicBezTo>
                          <a:pt x="40953" y="35978"/>
                          <a:pt x="31380" y="26162"/>
                          <a:pt x="19011" y="13550"/>
                        </a:cubicBezTo>
                        <a:close/>
                      </a:path>
                    </a:pathLst>
                  </a:custGeom>
                  <a:solidFill>
                    <a:srgbClr val="000000"/>
                  </a:solidFill>
                  <a:ln w="1351" cap="flat">
                    <a:noFill/>
                    <a:prstDash val="solid"/>
                    <a:round/>
                  </a:ln>
                </p:spPr>
                <p:txBody>
                  <a:bodyPr rtlCol="0" anchor="ctr"/>
                  <a:lstStyle/>
                  <a:p>
                    <a:endParaRPr lang="en-US" dirty="0"/>
                  </a:p>
                </p:txBody>
              </p:sp>
              <p:sp>
                <p:nvSpPr>
                  <p:cNvPr id="1035" name="Freeform 1034">
                    <a:extLst>
                      <a:ext uri="{FF2B5EF4-FFF2-40B4-BE49-F238E27FC236}">
                        <a16:creationId xmlns:a16="http://schemas.microsoft.com/office/drawing/2014/main" id="{893F00B5-75FA-2D4F-BA86-D24B08B1F54F}"/>
                      </a:ext>
                    </a:extLst>
                  </p:cNvPr>
                  <p:cNvSpPr/>
                  <p:nvPr/>
                </p:nvSpPr>
                <p:spPr>
                  <a:xfrm rot="-2700000" flipV="1">
                    <a:off x="6863118" y="6848706"/>
                    <a:ext cx="77812" cy="117717"/>
                  </a:xfrm>
                  <a:custGeom>
                    <a:avLst/>
                    <a:gdLst>
                      <a:gd name="connsiteX0" fmla="*/ 39468 w 77812"/>
                      <a:gd name="connsiteY0" fmla="*/ 56729 h 117717"/>
                      <a:gd name="connsiteX1" fmla="*/ 22252 w 77812"/>
                      <a:gd name="connsiteY1" fmla="*/ 50868 h 117717"/>
                      <a:gd name="connsiteX2" fmla="*/ 16003 w 77812"/>
                      <a:gd name="connsiteY2" fmla="*/ 34771 h 117717"/>
                      <a:gd name="connsiteX3" fmla="*/ 22252 w 77812"/>
                      <a:gd name="connsiteY3" fmla="*/ 18649 h 117717"/>
                      <a:gd name="connsiteX4" fmla="*/ 39468 w 77812"/>
                      <a:gd name="connsiteY4" fmla="*/ 12788 h 117717"/>
                      <a:gd name="connsiteX5" fmla="*/ 56709 w 77812"/>
                      <a:gd name="connsiteY5" fmla="*/ 18673 h 117717"/>
                      <a:gd name="connsiteX6" fmla="*/ 63031 w 77812"/>
                      <a:gd name="connsiteY6" fmla="*/ 34771 h 117717"/>
                      <a:gd name="connsiteX7" fmla="*/ 56757 w 77812"/>
                      <a:gd name="connsiteY7" fmla="*/ 50868 h 117717"/>
                      <a:gd name="connsiteX8" fmla="*/ 39468 w 77812"/>
                      <a:gd name="connsiteY8" fmla="*/ 56729 h 117717"/>
                      <a:gd name="connsiteX9" fmla="*/ 24125 w 77812"/>
                      <a:gd name="connsiteY9" fmla="*/ 63246 h 117717"/>
                      <a:gd name="connsiteX10" fmla="*/ 8732 w 77812"/>
                      <a:gd name="connsiteY10" fmla="*/ 72437 h 117717"/>
                      <a:gd name="connsiteX11" fmla="*/ 3237 w 77812"/>
                      <a:gd name="connsiteY11" fmla="*/ 88948 h 117717"/>
                      <a:gd name="connsiteX12" fmla="*/ 12915 w 77812"/>
                      <a:gd name="connsiteY12" fmla="*/ 110444 h 117717"/>
                      <a:gd name="connsiteX13" fmla="*/ 39468 w 77812"/>
                      <a:gd name="connsiteY13" fmla="*/ 118347 h 117717"/>
                      <a:gd name="connsiteX14" fmla="*/ 66071 w 77812"/>
                      <a:gd name="connsiteY14" fmla="*/ 110444 h 117717"/>
                      <a:gd name="connsiteX15" fmla="*/ 75724 w 77812"/>
                      <a:gd name="connsiteY15" fmla="*/ 88948 h 117717"/>
                      <a:gd name="connsiteX16" fmla="*/ 70204 w 77812"/>
                      <a:gd name="connsiteY16" fmla="*/ 72437 h 117717"/>
                      <a:gd name="connsiteX17" fmla="*/ 54909 w 77812"/>
                      <a:gd name="connsiteY17" fmla="*/ 63246 h 117717"/>
                      <a:gd name="connsiteX18" fmla="*/ 72174 w 77812"/>
                      <a:gd name="connsiteY18" fmla="*/ 53130 h 117717"/>
                      <a:gd name="connsiteX19" fmla="*/ 78375 w 77812"/>
                      <a:gd name="connsiteY19" fmla="*/ 34771 h 117717"/>
                      <a:gd name="connsiteX20" fmla="*/ 68308 w 77812"/>
                      <a:gd name="connsiteY20" fmla="*/ 9433 h 117717"/>
                      <a:gd name="connsiteX21" fmla="*/ 39468 w 77812"/>
                      <a:gd name="connsiteY21" fmla="*/ 630 h 117717"/>
                      <a:gd name="connsiteX22" fmla="*/ 10629 w 77812"/>
                      <a:gd name="connsiteY22" fmla="*/ 9433 h 117717"/>
                      <a:gd name="connsiteX23" fmla="*/ 562 w 77812"/>
                      <a:gd name="connsiteY23" fmla="*/ 34771 h 117717"/>
                      <a:gd name="connsiteX24" fmla="*/ 6787 w 77812"/>
                      <a:gd name="connsiteY24" fmla="*/ 53130 h 117717"/>
                      <a:gd name="connsiteX25" fmla="*/ 24125 w 77812"/>
                      <a:gd name="connsiteY25" fmla="*/ 63246 h 117717"/>
                      <a:gd name="connsiteX26" fmla="*/ 18507 w 77812"/>
                      <a:gd name="connsiteY26" fmla="*/ 87489 h 117717"/>
                      <a:gd name="connsiteX27" fmla="*/ 24003 w 77812"/>
                      <a:gd name="connsiteY27" fmla="*/ 73750 h 117717"/>
                      <a:gd name="connsiteX28" fmla="*/ 39468 w 77812"/>
                      <a:gd name="connsiteY28" fmla="*/ 68814 h 117717"/>
                      <a:gd name="connsiteX29" fmla="*/ 54934 w 77812"/>
                      <a:gd name="connsiteY29" fmla="*/ 73750 h 117717"/>
                      <a:gd name="connsiteX30" fmla="*/ 60526 w 77812"/>
                      <a:gd name="connsiteY30" fmla="*/ 87489 h 117717"/>
                      <a:gd name="connsiteX31" fmla="*/ 54934 w 77812"/>
                      <a:gd name="connsiteY31" fmla="*/ 101253 h 117717"/>
                      <a:gd name="connsiteX32" fmla="*/ 39468 w 77812"/>
                      <a:gd name="connsiteY32" fmla="*/ 106189 h 117717"/>
                      <a:gd name="connsiteX33" fmla="*/ 24003 w 77812"/>
                      <a:gd name="connsiteY33" fmla="*/ 101253 h 117717"/>
                      <a:gd name="connsiteX34" fmla="*/ 18507 w 77812"/>
                      <a:gd name="connsiteY34" fmla="*/ 87489 h 11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7812" h="117717">
                        <a:moveTo>
                          <a:pt x="39468" y="56729"/>
                        </a:moveTo>
                        <a:cubicBezTo>
                          <a:pt x="32173" y="56729"/>
                          <a:pt x="26435" y="54775"/>
                          <a:pt x="22252" y="50868"/>
                        </a:cubicBezTo>
                        <a:cubicBezTo>
                          <a:pt x="18086" y="46961"/>
                          <a:pt x="16003" y="41595"/>
                          <a:pt x="16003" y="34771"/>
                        </a:cubicBezTo>
                        <a:cubicBezTo>
                          <a:pt x="16003" y="27930"/>
                          <a:pt x="18086" y="22556"/>
                          <a:pt x="22252" y="18649"/>
                        </a:cubicBezTo>
                        <a:cubicBezTo>
                          <a:pt x="26435" y="14742"/>
                          <a:pt x="32173" y="12788"/>
                          <a:pt x="39468" y="12788"/>
                        </a:cubicBezTo>
                        <a:cubicBezTo>
                          <a:pt x="46763" y="12788"/>
                          <a:pt x="52510" y="14750"/>
                          <a:pt x="56709" y="18673"/>
                        </a:cubicBezTo>
                        <a:cubicBezTo>
                          <a:pt x="60923" y="22612"/>
                          <a:pt x="63031" y="27978"/>
                          <a:pt x="63031" y="34771"/>
                        </a:cubicBezTo>
                        <a:cubicBezTo>
                          <a:pt x="63031" y="41595"/>
                          <a:pt x="60940" y="46961"/>
                          <a:pt x="56757" y="50868"/>
                        </a:cubicBezTo>
                        <a:cubicBezTo>
                          <a:pt x="52591" y="54775"/>
                          <a:pt x="46828" y="56729"/>
                          <a:pt x="39468" y="56729"/>
                        </a:cubicBezTo>
                        <a:close/>
                        <a:moveTo>
                          <a:pt x="24125" y="63246"/>
                        </a:moveTo>
                        <a:cubicBezTo>
                          <a:pt x="17543" y="64867"/>
                          <a:pt x="12412" y="67931"/>
                          <a:pt x="8732" y="72437"/>
                        </a:cubicBezTo>
                        <a:cubicBezTo>
                          <a:pt x="5068" y="76960"/>
                          <a:pt x="3237" y="82464"/>
                          <a:pt x="3237" y="88948"/>
                        </a:cubicBezTo>
                        <a:cubicBezTo>
                          <a:pt x="3237" y="98010"/>
                          <a:pt x="6463" y="105176"/>
                          <a:pt x="12915" y="110444"/>
                        </a:cubicBezTo>
                        <a:cubicBezTo>
                          <a:pt x="19383" y="115713"/>
                          <a:pt x="28234" y="118347"/>
                          <a:pt x="39468" y="118347"/>
                        </a:cubicBezTo>
                        <a:cubicBezTo>
                          <a:pt x="50767" y="118347"/>
                          <a:pt x="59635" y="115713"/>
                          <a:pt x="66071" y="110444"/>
                        </a:cubicBezTo>
                        <a:cubicBezTo>
                          <a:pt x="72506" y="105176"/>
                          <a:pt x="75724" y="98010"/>
                          <a:pt x="75724" y="88948"/>
                        </a:cubicBezTo>
                        <a:cubicBezTo>
                          <a:pt x="75724" y="82464"/>
                          <a:pt x="73884" y="76960"/>
                          <a:pt x="70204" y="72437"/>
                        </a:cubicBezTo>
                        <a:cubicBezTo>
                          <a:pt x="66541" y="67931"/>
                          <a:pt x="61442" y="64867"/>
                          <a:pt x="54909" y="63246"/>
                        </a:cubicBezTo>
                        <a:cubicBezTo>
                          <a:pt x="62301" y="61527"/>
                          <a:pt x="68056" y="58155"/>
                          <a:pt x="72174" y="53130"/>
                        </a:cubicBezTo>
                        <a:cubicBezTo>
                          <a:pt x="76308" y="48121"/>
                          <a:pt x="78375" y="42001"/>
                          <a:pt x="78375" y="34771"/>
                        </a:cubicBezTo>
                        <a:cubicBezTo>
                          <a:pt x="78375" y="23763"/>
                          <a:pt x="75019" y="15317"/>
                          <a:pt x="68308" y="9433"/>
                        </a:cubicBezTo>
                        <a:cubicBezTo>
                          <a:pt x="61596" y="3564"/>
                          <a:pt x="51983" y="630"/>
                          <a:pt x="39468" y="630"/>
                        </a:cubicBezTo>
                        <a:cubicBezTo>
                          <a:pt x="26970" y="630"/>
                          <a:pt x="17356" y="3564"/>
                          <a:pt x="10629" y="9433"/>
                        </a:cubicBezTo>
                        <a:cubicBezTo>
                          <a:pt x="3917" y="15317"/>
                          <a:pt x="562" y="23763"/>
                          <a:pt x="562" y="34771"/>
                        </a:cubicBezTo>
                        <a:cubicBezTo>
                          <a:pt x="562" y="42001"/>
                          <a:pt x="2637" y="48121"/>
                          <a:pt x="6787" y="53130"/>
                        </a:cubicBezTo>
                        <a:cubicBezTo>
                          <a:pt x="10953" y="58155"/>
                          <a:pt x="16732" y="61527"/>
                          <a:pt x="24125" y="63246"/>
                        </a:cubicBezTo>
                        <a:close/>
                        <a:moveTo>
                          <a:pt x="18507" y="87489"/>
                        </a:moveTo>
                        <a:cubicBezTo>
                          <a:pt x="18507" y="81621"/>
                          <a:pt x="20339" y="77041"/>
                          <a:pt x="24003" y="73750"/>
                        </a:cubicBezTo>
                        <a:cubicBezTo>
                          <a:pt x="27683" y="70459"/>
                          <a:pt x="32838" y="68814"/>
                          <a:pt x="39468" y="68814"/>
                        </a:cubicBezTo>
                        <a:cubicBezTo>
                          <a:pt x="46066" y="68814"/>
                          <a:pt x="51221" y="70459"/>
                          <a:pt x="54934" y="73750"/>
                        </a:cubicBezTo>
                        <a:cubicBezTo>
                          <a:pt x="58662" y="77041"/>
                          <a:pt x="60526" y="81621"/>
                          <a:pt x="60526" y="87489"/>
                        </a:cubicBezTo>
                        <a:cubicBezTo>
                          <a:pt x="60526" y="93374"/>
                          <a:pt x="58662" y="97962"/>
                          <a:pt x="54934" y="101253"/>
                        </a:cubicBezTo>
                        <a:cubicBezTo>
                          <a:pt x="51221" y="104544"/>
                          <a:pt x="46066" y="106189"/>
                          <a:pt x="39468" y="106189"/>
                        </a:cubicBezTo>
                        <a:cubicBezTo>
                          <a:pt x="32838" y="106189"/>
                          <a:pt x="27683" y="104544"/>
                          <a:pt x="24003" y="101253"/>
                        </a:cubicBezTo>
                        <a:cubicBezTo>
                          <a:pt x="20339" y="97962"/>
                          <a:pt x="18507" y="93374"/>
                          <a:pt x="18507" y="87489"/>
                        </a:cubicBezTo>
                        <a:close/>
                      </a:path>
                    </a:pathLst>
                  </a:custGeom>
                  <a:solidFill>
                    <a:srgbClr val="000000"/>
                  </a:solidFill>
                  <a:ln w="1351" cap="flat">
                    <a:noFill/>
                    <a:prstDash val="solid"/>
                    <a:round/>
                  </a:ln>
                </p:spPr>
                <p:txBody>
                  <a:bodyPr rtlCol="0" anchor="ctr"/>
                  <a:lstStyle/>
                  <a:p>
                    <a:endParaRPr lang="en-US" dirty="0"/>
                  </a:p>
                </p:txBody>
              </p:sp>
              <p:sp>
                <p:nvSpPr>
                  <p:cNvPr id="1036" name="Freeform 1035">
                    <a:extLst>
                      <a:ext uri="{FF2B5EF4-FFF2-40B4-BE49-F238E27FC236}">
                        <a16:creationId xmlns:a16="http://schemas.microsoft.com/office/drawing/2014/main" id="{091939BE-CAE9-6741-9879-864A0436C1A8}"/>
                      </a:ext>
                    </a:extLst>
                  </p:cNvPr>
                  <p:cNvSpPr/>
                  <p:nvPr/>
                </p:nvSpPr>
                <p:spPr>
                  <a:xfrm rot="-2700000" flipV="1">
                    <a:off x="6977119" y="6912580"/>
                    <a:ext cx="8645" cy="8645"/>
                  </a:xfrm>
                  <a:custGeom>
                    <a:avLst/>
                    <a:gdLst/>
                    <a:ahLst/>
                    <a:cxnLst/>
                    <a:rect l="l" t="t" r="r" b="b"/>
                    <a:pathLst>
                      <a:path w="8645" h="8645"/>
                    </a:pathLst>
                  </a:custGeom>
                  <a:solidFill>
                    <a:srgbClr val="000000"/>
                  </a:solidFill>
                  <a:ln w="1351" cap="flat">
                    <a:noFill/>
                    <a:prstDash val="solid"/>
                    <a:round/>
                  </a:ln>
                </p:spPr>
                <p:txBody>
                  <a:bodyPr rtlCol="0" anchor="ctr"/>
                  <a:lstStyle/>
                  <a:p>
                    <a:endParaRPr lang="en-US" dirty="0"/>
                  </a:p>
                </p:txBody>
              </p:sp>
              <p:sp>
                <p:nvSpPr>
                  <p:cNvPr id="1037" name="Freeform 1036">
                    <a:extLst>
                      <a:ext uri="{FF2B5EF4-FFF2-40B4-BE49-F238E27FC236}">
                        <a16:creationId xmlns:a16="http://schemas.microsoft.com/office/drawing/2014/main" id="{1ED4B319-02A9-E540-9B23-0FB08659979C}"/>
                      </a:ext>
                    </a:extLst>
                  </p:cNvPr>
                  <p:cNvSpPr/>
                  <p:nvPr/>
                </p:nvSpPr>
                <p:spPr>
                  <a:xfrm rot="-2700000" flipV="1">
                    <a:off x="6974179" y="6744783"/>
                    <a:ext cx="67551" cy="113461"/>
                  </a:xfrm>
                  <a:custGeom>
                    <a:avLst/>
                    <a:gdLst>
                      <a:gd name="connsiteX0" fmla="*/ 2786 w 67551"/>
                      <a:gd name="connsiteY0" fmla="*/ 13530 h 113461"/>
                      <a:gd name="connsiteX1" fmla="*/ 27856 w 67551"/>
                      <a:gd name="connsiteY1" fmla="*/ 13530 h 113461"/>
                      <a:gd name="connsiteX2" fmla="*/ 27856 w 67551"/>
                      <a:gd name="connsiteY2" fmla="*/ 100097 h 113461"/>
                      <a:gd name="connsiteX3" fmla="*/ 573 w 67551"/>
                      <a:gd name="connsiteY3" fmla="*/ 94626 h 113461"/>
                      <a:gd name="connsiteX4" fmla="*/ 573 w 67551"/>
                      <a:gd name="connsiteY4" fmla="*/ 108608 h 113461"/>
                      <a:gd name="connsiteX5" fmla="*/ 27710 w 67551"/>
                      <a:gd name="connsiteY5" fmla="*/ 114079 h 113461"/>
                      <a:gd name="connsiteX6" fmla="*/ 43054 w 67551"/>
                      <a:gd name="connsiteY6" fmla="*/ 114079 h 113461"/>
                      <a:gd name="connsiteX7" fmla="*/ 43054 w 67551"/>
                      <a:gd name="connsiteY7" fmla="*/ 13530 h 113461"/>
                      <a:gd name="connsiteX8" fmla="*/ 68124 w 67551"/>
                      <a:gd name="connsiteY8" fmla="*/ 13530 h 113461"/>
                      <a:gd name="connsiteX9" fmla="*/ 68124 w 67551"/>
                      <a:gd name="connsiteY9" fmla="*/ 618 h 113461"/>
                      <a:gd name="connsiteX10" fmla="*/ 2786 w 67551"/>
                      <a:gd name="connsiteY10" fmla="*/ 618 h 11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51" h="113461">
                        <a:moveTo>
                          <a:pt x="2786" y="13530"/>
                        </a:moveTo>
                        <a:lnTo>
                          <a:pt x="27856" y="13530"/>
                        </a:lnTo>
                        <a:lnTo>
                          <a:pt x="27856" y="100097"/>
                        </a:lnTo>
                        <a:lnTo>
                          <a:pt x="573" y="94626"/>
                        </a:lnTo>
                        <a:lnTo>
                          <a:pt x="573" y="108608"/>
                        </a:lnTo>
                        <a:lnTo>
                          <a:pt x="27710" y="114079"/>
                        </a:lnTo>
                        <a:lnTo>
                          <a:pt x="43054" y="114079"/>
                        </a:lnTo>
                        <a:lnTo>
                          <a:pt x="43054" y="13530"/>
                        </a:lnTo>
                        <a:lnTo>
                          <a:pt x="68124" y="13530"/>
                        </a:lnTo>
                        <a:lnTo>
                          <a:pt x="68124" y="618"/>
                        </a:lnTo>
                        <a:lnTo>
                          <a:pt x="2786" y="618"/>
                        </a:lnTo>
                        <a:close/>
                      </a:path>
                    </a:pathLst>
                  </a:custGeom>
                  <a:solidFill>
                    <a:srgbClr val="000000"/>
                  </a:solidFill>
                  <a:ln w="1351" cap="flat">
                    <a:noFill/>
                    <a:prstDash val="solid"/>
                    <a:round/>
                  </a:ln>
                </p:spPr>
                <p:txBody>
                  <a:bodyPr rtlCol="0" anchor="ctr"/>
                  <a:lstStyle/>
                  <a:p>
                    <a:endParaRPr lang="en-US" dirty="0"/>
                  </a:p>
                </p:txBody>
              </p:sp>
              <p:sp>
                <p:nvSpPr>
                  <p:cNvPr id="1038" name="Freeform 1037">
                    <a:extLst>
                      <a:ext uri="{FF2B5EF4-FFF2-40B4-BE49-F238E27FC236}">
                        <a16:creationId xmlns:a16="http://schemas.microsoft.com/office/drawing/2014/main" id="{7F241DE2-A104-DD40-AE0E-AD60658338BB}"/>
                      </a:ext>
                    </a:extLst>
                  </p:cNvPr>
                  <p:cNvSpPr/>
                  <p:nvPr/>
                </p:nvSpPr>
                <p:spPr>
                  <a:xfrm rot="-2700000" flipV="1">
                    <a:off x="7038791" y="6675467"/>
                    <a:ext cx="72025" cy="115504"/>
                  </a:xfrm>
                  <a:custGeom>
                    <a:avLst/>
                    <a:gdLst>
                      <a:gd name="connsiteX0" fmla="*/ 19039 w 72025"/>
                      <a:gd name="connsiteY0" fmla="*/ 13521 h 115504"/>
                      <a:gd name="connsiteX1" fmla="*/ 72609 w 72025"/>
                      <a:gd name="connsiteY1" fmla="*/ 13521 h 115504"/>
                      <a:gd name="connsiteX2" fmla="*/ 72609 w 72025"/>
                      <a:gd name="connsiteY2" fmla="*/ 609 h 115504"/>
                      <a:gd name="connsiteX3" fmla="*/ 583 w 72025"/>
                      <a:gd name="connsiteY3" fmla="*/ 609 h 115504"/>
                      <a:gd name="connsiteX4" fmla="*/ 583 w 72025"/>
                      <a:gd name="connsiteY4" fmla="*/ 13521 h 115504"/>
                      <a:gd name="connsiteX5" fmla="*/ 24389 w 72025"/>
                      <a:gd name="connsiteY5" fmla="*/ 37789 h 115504"/>
                      <a:gd name="connsiteX6" fmla="*/ 43356 w 72025"/>
                      <a:gd name="connsiteY6" fmla="*/ 57462 h 115504"/>
                      <a:gd name="connsiteX7" fmla="*/ 53642 w 72025"/>
                      <a:gd name="connsiteY7" fmla="*/ 71468 h 115504"/>
                      <a:gd name="connsiteX8" fmla="*/ 56584 w 72025"/>
                      <a:gd name="connsiteY8" fmla="*/ 82751 h 115504"/>
                      <a:gd name="connsiteX9" fmla="*/ 50237 w 72025"/>
                      <a:gd name="connsiteY9" fmla="*/ 97487 h 115504"/>
                      <a:gd name="connsiteX10" fmla="*/ 33702 w 72025"/>
                      <a:gd name="connsiteY10" fmla="*/ 103201 h 115504"/>
                      <a:gd name="connsiteX11" fmla="*/ 18456 w 72025"/>
                      <a:gd name="connsiteY11" fmla="*/ 100697 h 115504"/>
                      <a:gd name="connsiteX12" fmla="*/ 1337 w 72025"/>
                      <a:gd name="connsiteY12" fmla="*/ 93086 h 115504"/>
                      <a:gd name="connsiteX13" fmla="*/ 1337 w 72025"/>
                      <a:gd name="connsiteY13" fmla="*/ 108600 h 115504"/>
                      <a:gd name="connsiteX14" fmla="*/ 18650 w 72025"/>
                      <a:gd name="connsiteY14" fmla="*/ 114217 h 115504"/>
                      <a:gd name="connsiteX15" fmla="*/ 33410 w 72025"/>
                      <a:gd name="connsiteY15" fmla="*/ 116114 h 115504"/>
                      <a:gd name="connsiteX16" fmla="*/ 61520 w 72025"/>
                      <a:gd name="connsiteY16" fmla="*/ 107287 h 115504"/>
                      <a:gd name="connsiteX17" fmla="*/ 72001 w 72025"/>
                      <a:gd name="connsiteY17" fmla="*/ 83748 h 115504"/>
                      <a:gd name="connsiteX18" fmla="*/ 69374 w 72025"/>
                      <a:gd name="connsiteY18" fmla="*/ 70471 h 115504"/>
                      <a:gd name="connsiteX19" fmla="*/ 59842 w 72025"/>
                      <a:gd name="connsiteY19" fmla="*/ 55711 h 115504"/>
                      <a:gd name="connsiteX20" fmla="*/ 47757 w 72025"/>
                      <a:gd name="connsiteY20" fmla="*/ 42969 h 115504"/>
                      <a:gd name="connsiteX21" fmla="*/ 19039 w 72025"/>
                      <a:gd name="connsiteY21" fmla="*/ 13521 h 11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025" h="115504">
                        <a:moveTo>
                          <a:pt x="19039" y="13521"/>
                        </a:moveTo>
                        <a:lnTo>
                          <a:pt x="72609" y="13521"/>
                        </a:lnTo>
                        <a:lnTo>
                          <a:pt x="72609" y="609"/>
                        </a:lnTo>
                        <a:lnTo>
                          <a:pt x="583" y="609"/>
                        </a:lnTo>
                        <a:lnTo>
                          <a:pt x="583" y="13521"/>
                        </a:lnTo>
                        <a:cubicBezTo>
                          <a:pt x="6403" y="19552"/>
                          <a:pt x="14338" y="27641"/>
                          <a:pt x="24389" y="37789"/>
                        </a:cubicBezTo>
                        <a:cubicBezTo>
                          <a:pt x="34456" y="47954"/>
                          <a:pt x="40778" y="54511"/>
                          <a:pt x="43356" y="57462"/>
                        </a:cubicBezTo>
                        <a:cubicBezTo>
                          <a:pt x="48268" y="62973"/>
                          <a:pt x="51696" y="67642"/>
                          <a:pt x="53642" y="71468"/>
                        </a:cubicBezTo>
                        <a:cubicBezTo>
                          <a:pt x="55603" y="75294"/>
                          <a:pt x="56584" y="79055"/>
                          <a:pt x="56584" y="82751"/>
                        </a:cubicBezTo>
                        <a:cubicBezTo>
                          <a:pt x="56584" y="88781"/>
                          <a:pt x="54468" y="93694"/>
                          <a:pt x="50237" y="97487"/>
                        </a:cubicBezTo>
                        <a:cubicBezTo>
                          <a:pt x="46006" y="101297"/>
                          <a:pt x="40495" y="103201"/>
                          <a:pt x="33702" y="103201"/>
                        </a:cubicBezTo>
                        <a:cubicBezTo>
                          <a:pt x="28888" y="103201"/>
                          <a:pt x="23805" y="102366"/>
                          <a:pt x="18456" y="100697"/>
                        </a:cubicBezTo>
                        <a:cubicBezTo>
                          <a:pt x="13122" y="99027"/>
                          <a:pt x="7416" y="96490"/>
                          <a:pt x="1337" y="93086"/>
                        </a:cubicBezTo>
                        <a:lnTo>
                          <a:pt x="1337" y="108600"/>
                        </a:lnTo>
                        <a:cubicBezTo>
                          <a:pt x="7513" y="111080"/>
                          <a:pt x="13284" y="112952"/>
                          <a:pt x="18650" y="114217"/>
                        </a:cubicBezTo>
                        <a:cubicBezTo>
                          <a:pt x="24032" y="115481"/>
                          <a:pt x="28952" y="116114"/>
                          <a:pt x="33410" y="116114"/>
                        </a:cubicBezTo>
                        <a:cubicBezTo>
                          <a:pt x="45163" y="116114"/>
                          <a:pt x="54533" y="113171"/>
                          <a:pt x="61520" y="107287"/>
                        </a:cubicBezTo>
                        <a:cubicBezTo>
                          <a:pt x="68507" y="101418"/>
                          <a:pt x="72001" y="93572"/>
                          <a:pt x="72001" y="83748"/>
                        </a:cubicBezTo>
                        <a:cubicBezTo>
                          <a:pt x="72001" y="79079"/>
                          <a:pt x="71125" y="74653"/>
                          <a:pt x="69374" y="70471"/>
                        </a:cubicBezTo>
                        <a:cubicBezTo>
                          <a:pt x="67640" y="66305"/>
                          <a:pt x="64463" y="61385"/>
                          <a:pt x="59842" y="55711"/>
                        </a:cubicBezTo>
                        <a:cubicBezTo>
                          <a:pt x="58578" y="54236"/>
                          <a:pt x="54550" y="49988"/>
                          <a:pt x="47757" y="42969"/>
                        </a:cubicBezTo>
                        <a:cubicBezTo>
                          <a:pt x="40981" y="35949"/>
                          <a:pt x="31408" y="26133"/>
                          <a:pt x="19039" y="13521"/>
                        </a:cubicBezTo>
                        <a:close/>
                      </a:path>
                    </a:pathLst>
                  </a:custGeom>
                  <a:solidFill>
                    <a:srgbClr val="000000"/>
                  </a:solidFill>
                  <a:ln w="1351" cap="flat">
                    <a:noFill/>
                    <a:prstDash val="solid"/>
                    <a:round/>
                  </a:ln>
                </p:spPr>
                <p:txBody>
                  <a:bodyPr rtlCol="0" anchor="ctr"/>
                  <a:lstStyle/>
                  <a:p>
                    <a:endParaRPr lang="en-US" dirty="0"/>
                  </a:p>
                </p:txBody>
              </p:sp>
            </p:grpSp>
          </p:grpSp>
          <p:grpSp>
            <p:nvGrpSpPr>
              <p:cNvPr id="1039" name="Graphic 3">
                <a:extLst>
                  <a:ext uri="{FF2B5EF4-FFF2-40B4-BE49-F238E27FC236}">
                    <a16:creationId xmlns:a16="http://schemas.microsoft.com/office/drawing/2014/main" id="{203E1349-E7BA-1C47-8C85-751AF8C05E7B}"/>
                  </a:ext>
                </a:extLst>
              </p:cNvPr>
              <p:cNvGrpSpPr/>
              <p:nvPr/>
            </p:nvGrpSpPr>
            <p:grpSpPr>
              <a:xfrm>
                <a:off x="7899583" y="6593433"/>
                <a:ext cx="503174" cy="622732"/>
                <a:chOff x="7899583" y="6593433"/>
                <a:chExt cx="503174" cy="622732"/>
              </a:xfrm>
              <a:solidFill>
                <a:srgbClr val="000000"/>
              </a:solidFill>
            </p:grpSpPr>
            <p:sp>
              <p:nvSpPr>
                <p:cNvPr id="1040" name="Freeform 1039">
                  <a:extLst>
                    <a:ext uri="{FF2B5EF4-FFF2-40B4-BE49-F238E27FC236}">
                      <a16:creationId xmlns:a16="http://schemas.microsoft.com/office/drawing/2014/main" id="{8C40D443-AC57-EC49-8AB4-B9E8E655D076}"/>
                    </a:ext>
                  </a:extLst>
                </p:cNvPr>
                <p:cNvSpPr/>
                <p:nvPr/>
              </p:nvSpPr>
              <p:spPr>
                <a:xfrm>
                  <a:off x="8160886" y="6593433"/>
                  <a:ext cx="8645" cy="30260"/>
                </a:xfrm>
                <a:custGeom>
                  <a:avLst/>
                  <a:gdLst>
                    <a:gd name="connsiteX0" fmla="*/ 739 w 8645"/>
                    <a:gd name="connsiteY0" fmla="*/ 630 h 30260"/>
                    <a:gd name="connsiteX1" fmla="*/ 739 w 8645"/>
                    <a:gd name="connsiteY1" fmla="*/ 30891 h 30260"/>
                  </a:gdLst>
                  <a:ahLst/>
                  <a:cxnLst>
                    <a:cxn ang="0">
                      <a:pos x="connsiteX0" y="connsiteY0"/>
                    </a:cxn>
                    <a:cxn ang="0">
                      <a:pos x="connsiteX1" y="connsiteY1"/>
                    </a:cxn>
                  </a:cxnLst>
                  <a:rect l="l" t="t" r="r" b="b"/>
                  <a:pathLst>
                    <a:path w="8645" h="30260">
                      <a:moveTo>
                        <a:pt x="739" y="630"/>
                      </a:moveTo>
                      <a:lnTo>
                        <a:pt x="739" y="30891"/>
                      </a:lnTo>
                    </a:path>
                  </a:pathLst>
                </a:custGeom>
                <a:solidFill>
                  <a:srgbClr val="000000"/>
                </a:solidFill>
                <a:ln w="6006" cap="flat">
                  <a:solidFill>
                    <a:srgbClr val="000000"/>
                  </a:solidFill>
                  <a:prstDash val="solid"/>
                  <a:round/>
                </a:ln>
              </p:spPr>
              <p:txBody>
                <a:bodyPr rtlCol="0" anchor="ctr"/>
                <a:lstStyle/>
                <a:p>
                  <a:endParaRPr lang="en-US" dirty="0"/>
                </a:p>
              </p:txBody>
            </p:sp>
            <p:grpSp>
              <p:nvGrpSpPr>
                <p:cNvPr id="1041" name="Graphic 3">
                  <a:extLst>
                    <a:ext uri="{FF2B5EF4-FFF2-40B4-BE49-F238E27FC236}">
                      <a16:creationId xmlns:a16="http://schemas.microsoft.com/office/drawing/2014/main" id="{203E1349-E7BA-1C47-8C85-751AF8C05E7B}"/>
                    </a:ext>
                  </a:extLst>
                </p:cNvPr>
                <p:cNvGrpSpPr/>
                <p:nvPr/>
              </p:nvGrpSpPr>
              <p:grpSpPr>
                <a:xfrm>
                  <a:off x="7899583" y="6673690"/>
                  <a:ext cx="503174" cy="542475"/>
                  <a:chOff x="7899583" y="6673690"/>
                  <a:chExt cx="503174" cy="542475"/>
                </a:xfrm>
                <a:solidFill>
                  <a:srgbClr val="000000"/>
                </a:solidFill>
              </p:grpSpPr>
              <p:sp>
                <p:nvSpPr>
                  <p:cNvPr id="1042" name="Freeform 1041">
                    <a:extLst>
                      <a:ext uri="{FF2B5EF4-FFF2-40B4-BE49-F238E27FC236}">
                        <a16:creationId xmlns:a16="http://schemas.microsoft.com/office/drawing/2014/main" id="{D6EB355C-C425-A64A-9D4D-F657EE295EAE}"/>
                      </a:ext>
                    </a:extLst>
                  </p:cNvPr>
                  <p:cNvSpPr/>
                  <p:nvPr/>
                </p:nvSpPr>
                <p:spPr>
                  <a:xfrm rot="-2700000" flipV="1">
                    <a:off x="7899583" y="7098448"/>
                    <a:ext cx="78420" cy="117717"/>
                  </a:xfrm>
                  <a:custGeom>
                    <a:avLst/>
                    <a:gdLst>
                      <a:gd name="connsiteX0" fmla="*/ 39880 w 78420"/>
                      <a:gd name="connsiteY0" fmla="*/ 106218 h 117717"/>
                      <a:gd name="connsiteX1" fmla="*/ 22056 w 78420"/>
                      <a:gd name="connsiteY1" fmla="*/ 94546 h 117717"/>
                      <a:gd name="connsiteX2" fmla="*/ 16098 w 78420"/>
                      <a:gd name="connsiteY2" fmla="*/ 59481 h 117717"/>
                      <a:gd name="connsiteX3" fmla="*/ 22056 w 78420"/>
                      <a:gd name="connsiteY3" fmla="*/ 24489 h 117717"/>
                      <a:gd name="connsiteX4" fmla="*/ 39880 w 78420"/>
                      <a:gd name="connsiteY4" fmla="*/ 12817 h 117717"/>
                      <a:gd name="connsiteX5" fmla="*/ 57777 w 78420"/>
                      <a:gd name="connsiteY5" fmla="*/ 24489 h 117717"/>
                      <a:gd name="connsiteX6" fmla="*/ 63759 w 78420"/>
                      <a:gd name="connsiteY6" fmla="*/ 59481 h 117717"/>
                      <a:gd name="connsiteX7" fmla="*/ 57777 w 78420"/>
                      <a:gd name="connsiteY7" fmla="*/ 94546 h 117717"/>
                      <a:gd name="connsiteX8" fmla="*/ 39880 w 78420"/>
                      <a:gd name="connsiteY8" fmla="*/ 106218 h 117717"/>
                      <a:gd name="connsiteX9" fmla="*/ 39880 w 78420"/>
                      <a:gd name="connsiteY9" fmla="*/ 118376 h 117717"/>
                      <a:gd name="connsiteX10" fmla="*/ 69035 w 78420"/>
                      <a:gd name="connsiteY10" fmla="*/ 103275 h 117717"/>
                      <a:gd name="connsiteX11" fmla="*/ 79103 w 78420"/>
                      <a:gd name="connsiteY11" fmla="*/ 59481 h 117717"/>
                      <a:gd name="connsiteX12" fmla="*/ 69035 w 78420"/>
                      <a:gd name="connsiteY12" fmla="*/ 15735 h 117717"/>
                      <a:gd name="connsiteX13" fmla="*/ 39880 w 78420"/>
                      <a:gd name="connsiteY13" fmla="*/ 659 h 117717"/>
                      <a:gd name="connsiteX14" fmla="*/ 10749 w 78420"/>
                      <a:gd name="connsiteY14" fmla="*/ 15735 h 117717"/>
                      <a:gd name="connsiteX15" fmla="*/ 682 w 78420"/>
                      <a:gd name="connsiteY15" fmla="*/ 59481 h 117717"/>
                      <a:gd name="connsiteX16" fmla="*/ 10749 w 78420"/>
                      <a:gd name="connsiteY16" fmla="*/ 103275 h 117717"/>
                      <a:gd name="connsiteX17" fmla="*/ 39880 w 78420"/>
                      <a:gd name="connsiteY17" fmla="*/ 118376 h 11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420" h="117717">
                        <a:moveTo>
                          <a:pt x="39880" y="106218"/>
                        </a:moveTo>
                        <a:cubicBezTo>
                          <a:pt x="31985" y="106218"/>
                          <a:pt x="26044" y="102327"/>
                          <a:pt x="22056" y="94546"/>
                        </a:cubicBezTo>
                        <a:cubicBezTo>
                          <a:pt x="18084" y="86781"/>
                          <a:pt x="16098" y="75092"/>
                          <a:pt x="16098" y="59481"/>
                        </a:cubicBezTo>
                        <a:cubicBezTo>
                          <a:pt x="16098" y="43934"/>
                          <a:pt x="18084" y="32271"/>
                          <a:pt x="22056" y="24489"/>
                        </a:cubicBezTo>
                        <a:cubicBezTo>
                          <a:pt x="26044" y="16708"/>
                          <a:pt x="31985" y="12817"/>
                          <a:pt x="39880" y="12817"/>
                        </a:cubicBezTo>
                        <a:cubicBezTo>
                          <a:pt x="47840" y="12817"/>
                          <a:pt x="53805" y="16708"/>
                          <a:pt x="57777" y="24489"/>
                        </a:cubicBezTo>
                        <a:cubicBezTo>
                          <a:pt x="61765" y="32271"/>
                          <a:pt x="63759" y="43934"/>
                          <a:pt x="63759" y="59481"/>
                        </a:cubicBezTo>
                        <a:cubicBezTo>
                          <a:pt x="63759" y="75092"/>
                          <a:pt x="61765" y="86781"/>
                          <a:pt x="57777" y="94546"/>
                        </a:cubicBezTo>
                        <a:cubicBezTo>
                          <a:pt x="53805" y="102327"/>
                          <a:pt x="47840" y="106218"/>
                          <a:pt x="39880" y="106218"/>
                        </a:cubicBezTo>
                        <a:close/>
                        <a:moveTo>
                          <a:pt x="39880" y="118376"/>
                        </a:moveTo>
                        <a:cubicBezTo>
                          <a:pt x="52606" y="118376"/>
                          <a:pt x="62324" y="113343"/>
                          <a:pt x="69035" y="103275"/>
                        </a:cubicBezTo>
                        <a:cubicBezTo>
                          <a:pt x="75747" y="93225"/>
                          <a:pt x="79103" y="78626"/>
                          <a:pt x="79103" y="59481"/>
                        </a:cubicBezTo>
                        <a:cubicBezTo>
                          <a:pt x="79103" y="40384"/>
                          <a:pt x="75747" y="25802"/>
                          <a:pt x="69035" y="15735"/>
                        </a:cubicBezTo>
                        <a:cubicBezTo>
                          <a:pt x="62324" y="5684"/>
                          <a:pt x="52606" y="659"/>
                          <a:pt x="39880" y="659"/>
                        </a:cubicBezTo>
                        <a:cubicBezTo>
                          <a:pt x="27171" y="659"/>
                          <a:pt x="17460" y="5684"/>
                          <a:pt x="10749" y="15735"/>
                        </a:cubicBezTo>
                        <a:cubicBezTo>
                          <a:pt x="4037" y="25802"/>
                          <a:pt x="682" y="40384"/>
                          <a:pt x="682" y="59481"/>
                        </a:cubicBezTo>
                        <a:cubicBezTo>
                          <a:pt x="682" y="78626"/>
                          <a:pt x="4037" y="93225"/>
                          <a:pt x="10749" y="103275"/>
                        </a:cubicBezTo>
                        <a:cubicBezTo>
                          <a:pt x="17460" y="113343"/>
                          <a:pt x="27171" y="118376"/>
                          <a:pt x="39880" y="118376"/>
                        </a:cubicBezTo>
                        <a:close/>
                      </a:path>
                    </a:pathLst>
                  </a:custGeom>
                  <a:solidFill>
                    <a:srgbClr val="000000"/>
                  </a:solidFill>
                  <a:ln w="1351" cap="flat">
                    <a:noFill/>
                    <a:prstDash val="solid"/>
                    <a:round/>
                  </a:ln>
                </p:spPr>
                <p:txBody>
                  <a:bodyPr rtlCol="0" anchor="ctr"/>
                  <a:lstStyle/>
                  <a:p>
                    <a:endParaRPr lang="en-US" dirty="0"/>
                  </a:p>
                </p:txBody>
              </p:sp>
              <p:sp>
                <p:nvSpPr>
                  <p:cNvPr id="1043" name="Freeform 1042">
                    <a:extLst>
                      <a:ext uri="{FF2B5EF4-FFF2-40B4-BE49-F238E27FC236}">
                        <a16:creationId xmlns:a16="http://schemas.microsoft.com/office/drawing/2014/main" id="{2DEC3348-B6EE-5247-A8AA-05388FFE625D}"/>
                      </a:ext>
                    </a:extLst>
                  </p:cNvPr>
                  <p:cNvSpPr/>
                  <p:nvPr/>
                </p:nvSpPr>
                <p:spPr>
                  <a:xfrm rot="-2700000" flipV="1">
                    <a:off x="7972290" y="7030711"/>
                    <a:ext cx="73411" cy="115674"/>
                  </a:xfrm>
                  <a:custGeom>
                    <a:avLst/>
                    <a:gdLst>
                      <a:gd name="connsiteX0" fmla="*/ 5481 w 73411"/>
                      <a:gd name="connsiteY0" fmla="*/ 116326 h 115674"/>
                      <a:gd name="connsiteX1" fmla="*/ 65737 w 73411"/>
                      <a:gd name="connsiteY1" fmla="*/ 116326 h 115674"/>
                      <a:gd name="connsiteX2" fmla="*/ 65737 w 73411"/>
                      <a:gd name="connsiteY2" fmla="*/ 103390 h 115674"/>
                      <a:gd name="connsiteX3" fmla="*/ 19536 w 73411"/>
                      <a:gd name="connsiteY3" fmla="*/ 103390 h 115674"/>
                      <a:gd name="connsiteX4" fmla="*/ 19536 w 73411"/>
                      <a:gd name="connsiteY4" fmla="*/ 75596 h 115674"/>
                      <a:gd name="connsiteX5" fmla="*/ 26198 w 73411"/>
                      <a:gd name="connsiteY5" fmla="*/ 77298 h 115674"/>
                      <a:gd name="connsiteX6" fmla="*/ 32910 w 73411"/>
                      <a:gd name="connsiteY6" fmla="*/ 77857 h 115674"/>
                      <a:gd name="connsiteX7" fmla="*/ 62989 w 73411"/>
                      <a:gd name="connsiteY7" fmla="*/ 67450 h 115674"/>
                      <a:gd name="connsiteX8" fmla="*/ 74102 w 73411"/>
                      <a:gd name="connsiteY8" fmla="*/ 39266 h 115674"/>
                      <a:gd name="connsiteX9" fmla="*/ 62697 w 73411"/>
                      <a:gd name="connsiteY9" fmla="*/ 10792 h 115674"/>
                      <a:gd name="connsiteX10" fmla="*/ 30551 w 73411"/>
                      <a:gd name="connsiteY10" fmla="*/ 652 h 115674"/>
                      <a:gd name="connsiteX11" fmla="*/ 15985 w 73411"/>
                      <a:gd name="connsiteY11" fmla="*/ 1867 h 115674"/>
                      <a:gd name="connsiteX12" fmla="*/ 690 w 73411"/>
                      <a:gd name="connsiteY12" fmla="*/ 5515 h 115674"/>
                      <a:gd name="connsiteX13" fmla="*/ 690 w 73411"/>
                      <a:gd name="connsiteY13" fmla="*/ 20956 h 115674"/>
                      <a:gd name="connsiteX14" fmla="*/ 14818 w 73411"/>
                      <a:gd name="connsiteY14" fmla="*/ 15412 h 115674"/>
                      <a:gd name="connsiteX15" fmla="*/ 30235 w 73411"/>
                      <a:gd name="connsiteY15" fmla="*/ 13588 h 115674"/>
                      <a:gd name="connsiteX16" fmla="*/ 51050 w 73411"/>
                      <a:gd name="connsiteY16" fmla="*/ 20494 h 115674"/>
                      <a:gd name="connsiteX17" fmla="*/ 58734 w 73411"/>
                      <a:gd name="connsiteY17" fmla="*/ 39266 h 115674"/>
                      <a:gd name="connsiteX18" fmla="*/ 51050 w 73411"/>
                      <a:gd name="connsiteY18" fmla="*/ 58015 h 115674"/>
                      <a:gd name="connsiteX19" fmla="*/ 30235 w 73411"/>
                      <a:gd name="connsiteY19" fmla="*/ 64945 h 115674"/>
                      <a:gd name="connsiteX20" fmla="*/ 17955 w 73411"/>
                      <a:gd name="connsiteY20" fmla="*/ 63583 h 115674"/>
                      <a:gd name="connsiteX21" fmla="*/ 5481 w 73411"/>
                      <a:gd name="connsiteY21" fmla="*/ 59328 h 11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411" h="115674">
                        <a:moveTo>
                          <a:pt x="5481" y="116326"/>
                        </a:moveTo>
                        <a:lnTo>
                          <a:pt x="65737" y="116326"/>
                        </a:lnTo>
                        <a:lnTo>
                          <a:pt x="65737" y="103390"/>
                        </a:lnTo>
                        <a:lnTo>
                          <a:pt x="19536" y="103390"/>
                        </a:lnTo>
                        <a:lnTo>
                          <a:pt x="19536" y="75596"/>
                        </a:lnTo>
                        <a:cubicBezTo>
                          <a:pt x="21757" y="76358"/>
                          <a:pt x="23977" y="76925"/>
                          <a:pt x="26198" y="77298"/>
                        </a:cubicBezTo>
                        <a:cubicBezTo>
                          <a:pt x="28436" y="77671"/>
                          <a:pt x="30673" y="77857"/>
                          <a:pt x="32910" y="77857"/>
                        </a:cubicBezTo>
                        <a:cubicBezTo>
                          <a:pt x="45571" y="77857"/>
                          <a:pt x="55597" y="74388"/>
                          <a:pt x="62989" y="67450"/>
                        </a:cubicBezTo>
                        <a:cubicBezTo>
                          <a:pt x="70398" y="60511"/>
                          <a:pt x="74102" y="51117"/>
                          <a:pt x="74102" y="39266"/>
                        </a:cubicBezTo>
                        <a:cubicBezTo>
                          <a:pt x="74102" y="27060"/>
                          <a:pt x="70300" y="17568"/>
                          <a:pt x="62697" y="10792"/>
                        </a:cubicBezTo>
                        <a:cubicBezTo>
                          <a:pt x="55095" y="4032"/>
                          <a:pt x="44379" y="652"/>
                          <a:pt x="30551" y="652"/>
                        </a:cubicBezTo>
                        <a:cubicBezTo>
                          <a:pt x="25785" y="652"/>
                          <a:pt x="20930" y="1057"/>
                          <a:pt x="15985" y="1867"/>
                        </a:cubicBezTo>
                        <a:cubicBezTo>
                          <a:pt x="11057" y="2678"/>
                          <a:pt x="5959" y="3894"/>
                          <a:pt x="690" y="5515"/>
                        </a:cubicBezTo>
                        <a:lnTo>
                          <a:pt x="690" y="20956"/>
                        </a:lnTo>
                        <a:cubicBezTo>
                          <a:pt x="5246" y="18476"/>
                          <a:pt x="9955" y="16628"/>
                          <a:pt x="14818" y="15412"/>
                        </a:cubicBezTo>
                        <a:cubicBezTo>
                          <a:pt x="19682" y="14196"/>
                          <a:pt x="24820" y="13588"/>
                          <a:pt x="30235" y="13588"/>
                        </a:cubicBezTo>
                        <a:cubicBezTo>
                          <a:pt x="39005" y="13588"/>
                          <a:pt x="45943" y="15890"/>
                          <a:pt x="51050" y="20494"/>
                        </a:cubicBezTo>
                        <a:cubicBezTo>
                          <a:pt x="56173" y="25098"/>
                          <a:pt x="58734" y="31355"/>
                          <a:pt x="58734" y="39266"/>
                        </a:cubicBezTo>
                        <a:cubicBezTo>
                          <a:pt x="58734" y="47161"/>
                          <a:pt x="56173" y="53411"/>
                          <a:pt x="51050" y="58015"/>
                        </a:cubicBezTo>
                        <a:cubicBezTo>
                          <a:pt x="45943" y="62635"/>
                          <a:pt x="39005" y="64945"/>
                          <a:pt x="30235" y="64945"/>
                        </a:cubicBezTo>
                        <a:cubicBezTo>
                          <a:pt x="26133" y="64945"/>
                          <a:pt x="22040" y="64491"/>
                          <a:pt x="17955" y="63583"/>
                        </a:cubicBezTo>
                        <a:cubicBezTo>
                          <a:pt x="13886" y="62675"/>
                          <a:pt x="9728" y="61257"/>
                          <a:pt x="5481" y="59328"/>
                        </a:cubicBezTo>
                        <a:close/>
                      </a:path>
                    </a:pathLst>
                  </a:custGeom>
                  <a:solidFill>
                    <a:srgbClr val="000000"/>
                  </a:solidFill>
                  <a:ln w="1351" cap="flat">
                    <a:noFill/>
                    <a:prstDash val="solid"/>
                    <a:round/>
                  </a:ln>
                </p:spPr>
                <p:txBody>
                  <a:bodyPr rtlCol="0" anchor="ctr"/>
                  <a:lstStyle/>
                  <a:p>
                    <a:endParaRPr lang="en-US" dirty="0"/>
                  </a:p>
                </p:txBody>
              </p:sp>
              <p:sp>
                <p:nvSpPr>
                  <p:cNvPr id="1044" name="Freeform 1043">
                    <a:extLst>
                      <a:ext uri="{FF2B5EF4-FFF2-40B4-BE49-F238E27FC236}">
                        <a16:creationId xmlns:a16="http://schemas.microsoft.com/office/drawing/2014/main" id="{DFF8F567-B685-BD4A-B544-FD5B42C16C22}"/>
                      </a:ext>
                    </a:extLst>
                  </p:cNvPr>
                  <p:cNvSpPr/>
                  <p:nvPr/>
                </p:nvSpPr>
                <p:spPr>
                  <a:xfrm rot="-2700000" flipV="1">
                    <a:off x="8053135" y="7036089"/>
                    <a:ext cx="40948" cy="12450"/>
                  </a:xfrm>
                  <a:custGeom>
                    <a:avLst/>
                    <a:gdLst>
                      <a:gd name="connsiteX0" fmla="*/ 711 w 40948"/>
                      <a:gd name="connsiteY0" fmla="*/ 13105 h 12450"/>
                      <a:gd name="connsiteX1" fmla="*/ 41660 w 40948"/>
                      <a:gd name="connsiteY1" fmla="*/ 13105 h 12450"/>
                      <a:gd name="connsiteX2" fmla="*/ 41660 w 40948"/>
                      <a:gd name="connsiteY2" fmla="*/ 655 h 12450"/>
                      <a:gd name="connsiteX3" fmla="*/ 711 w 40948"/>
                      <a:gd name="connsiteY3" fmla="*/ 655 h 12450"/>
                    </a:gdLst>
                    <a:ahLst/>
                    <a:cxnLst>
                      <a:cxn ang="0">
                        <a:pos x="connsiteX0" y="connsiteY0"/>
                      </a:cxn>
                      <a:cxn ang="0">
                        <a:pos x="connsiteX1" y="connsiteY1"/>
                      </a:cxn>
                      <a:cxn ang="0">
                        <a:pos x="connsiteX2" y="connsiteY2"/>
                      </a:cxn>
                      <a:cxn ang="0">
                        <a:pos x="connsiteX3" y="connsiteY3"/>
                      </a:cxn>
                    </a:cxnLst>
                    <a:rect l="l" t="t" r="r" b="b"/>
                    <a:pathLst>
                      <a:path w="40948" h="12450">
                        <a:moveTo>
                          <a:pt x="711" y="13105"/>
                        </a:moveTo>
                        <a:lnTo>
                          <a:pt x="41660" y="13105"/>
                        </a:lnTo>
                        <a:lnTo>
                          <a:pt x="41660" y="655"/>
                        </a:lnTo>
                        <a:lnTo>
                          <a:pt x="711" y="655"/>
                        </a:lnTo>
                        <a:close/>
                      </a:path>
                    </a:pathLst>
                  </a:custGeom>
                  <a:solidFill>
                    <a:srgbClr val="000000"/>
                  </a:solidFill>
                  <a:ln w="1351" cap="flat">
                    <a:noFill/>
                    <a:prstDash val="solid"/>
                    <a:round/>
                  </a:ln>
                </p:spPr>
                <p:txBody>
                  <a:bodyPr rtlCol="0" anchor="ctr"/>
                  <a:lstStyle/>
                  <a:p>
                    <a:endParaRPr lang="en-US" dirty="0"/>
                  </a:p>
                </p:txBody>
              </p:sp>
              <p:sp>
                <p:nvSpPr>
                  <p:cNvPr id="1045" name="Freeform 1044">
                    <a:extLst>
                      <a:ext uri="{FF2B5EF4-FFF2-40B4-BE49-F238E27FC236}">
                        <a16:creationId xmlns:a16="http://schemas.microsoft.com/office/drawing/2014/main" id="{51C5D850-2F68-2846-8860-8986B82926FB}"/>
                      </a:ext>
                    </a:extLst>
                  </p:cNvPr>
                  <p:cNvSpPr/>
                  <p:nvPr/>
                </p:nvSpPr>
                <p:spPr>
                  <a:xfrm rot="-2700000" flipV="1">
                    <a:off x="8080280" y="6920489"/>
                    <a:ext cx="72025" cy="115504"/>
                  </a:xfrm>
                  <a:custGeom>
                    <a:avLst/>
                    <a:gdLst>
                      <a:gd name="connsiteX0" fmla="*/ 19160 w 72025"/>
                      <a:gd name="connsiteY0" fmla="*/ 13550 h 115504"/>
                      <a:gd name="connsiteX1" fmla="*/ 72729 w 72025"/>
                      <a:gd name="connsiteY1" fmla="*/ 13550 h 115504"/>
                      <a:gd name="connsiteX2" fmla="*/ 72729 w 72025"/>
                      <a:gd name="connsiteY2" fmla="*/ 637 h 115504"/>
                      <a:gd name="connsiteX3" fmla="*/ 704 w 72025"/>
                      <a:gd name="connsiteY3" fmla="*/ 637 h 115504"/>
                      <a:gd name="connsiteX4" fmla="*/ 704 w 72025"/>
                      <a:gd name="connsiteY4" fmla="*/ 13550 h 115504"/>
                      <a:gd name="connsiteX5" fmla="*/ 24509 w 72025"/>
                      <a:gd name="connsiteY5" fmla="*/ 37818 h 115504"/>
                      <a:gd name="connsiteX6" fmla="*/ 43476 w 72025"/>
                      <a:gd name="connsiteY6" fmla="*/ 57490 h 115504"/>
                      <a:gd name="connsiteX7" fmla="*/ 53762 w 72025"/>
                      <a:gd name="connsiteY7" fmla="*/ 71496 h 115504"/>
                      <a:gd name="connsiteX8" fmla="*/ 56705 w 72025"/>
                      <a:gd name="connsiteY8" fmla="*/ 82779 h 115504"/>
                      <a:gd name="connsiteX9" fmla="*/ 50358 w 72025"/>
                      <a:gd name="connsiteY9" fmla="*/ 97515 h 115504"/>
                      <a:gd name="connsiteX10" fmla="*/ 33823 w 72025"/>
                      <a:gd name="connsiteY10" fmla="*/ 103230 h 115504"/>
                      <a:gd name="connsiteX11" fmla="*/ 18576 w 72025"/>
                      <a:gd name="connsiteY11" fmla="*/ 100725 h 115504"/>
                      <a:gd name="connsiteX12" fmla="*/ 1457 w 72025"/>
                      <a:gd name="connsiteY12" fmla="*/ 93114 h 115504"/>
                      <a:gd name="connsiteX13" fmla="*/ 1457 w 72025"/>
                      <a:gd name="connsiteY13" fmla="*/ 108628 h 115504"/>
                      <a:gd name="connsiteX14" fmla="*/ 18771 w 72025"/>
                      <a:gd name="connsiteY14" fmla="*/ 114245 h 115504"/>
                      <a:gd name="connsiteX15" fmla="*/ 33531 w 72025"/>
                      <a:gd name="connsiteY15" fmla="*/ 116142 h 115504"/>
                      <a:gd name="connsiteX16" fmla="*/ 61641 w 72025"/>
                      <a:gd name="connsiteY16" fmla="*/ 107315 h 115504"/>
                      <a:gd name="connsiteX17" fmla="*/ 72121 w 72025"/>
                      <a:gd name="connsiteY17" fmla="*/ 83776 h 115504"/>
                      <a:gd name="connsiteX18" fmla="*/ 69495 w 72025"/>
                      <a:gd name="connsiteY18" fmla="*/ 70499 h 115504"/>
                      <a:gd name="connsiteX19" fmla="*/ 59963 w 72025"/>
                      <a:gd name="connsiteY19" fmla="*/ 55739 h 115504"/>
                      <a:gd name="connsiteX20" fmla="*/ 47878 w 72025"/>
                      <a:gd name="connsiteY20" fmla="*/ 42997 h 115504"/>
                      <a:gd name="connsiteX21" fmla="*/ 19160 w 72025"/>
                      <a:gd name="connsiteY21" fmla="*/ 13550 h 11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025" h="115504">
                        <a:moveTo>
                          <a:pt x="19160" y="13550"/>
                        </a:moveTo>
                        <a:lnTo>
                          <a:pt x="72729" y="13550"/>
                        </a:lnTo>
                        <a:lnTo>
                          <a:pt x="72729" y="637"/>
                        </a:lnTo>
                        <a:lnTo>
                          <a:pt x="704" y="637"/>
                        </a:lnTo>
                        <a:lnTo>
                          <a:pt x="704" y="13550"/>
                        </a:lnTo>
                        <a:cubicBezTo>
                          <a:pt x="6523" y="19580"/>
                          <a:pt x="14459" y="27670"/>
                          <a:pt x="24509" y="37818"/>
                        </a:cubicBezTo>
                        <a:cubicBezTo>
                          <a:pt x="34577" y="47982"/>
                          <a:pt x="40899" y="54539"/>
                          <a:pt x="43476" y="57490"/>
                        </a:cubicBezTo>
                        <a:cubicBezTo>
                          <a:pt x="48388" y="63002"/>
                          <a:pt x="51817" y="67670"/>
                          <a:pt x="53762" y="71496"/>
                        </a:cubicBezTo>
                        <a:cubicBezTo>
                          <a:pt x="55724" y="75322"/>
                          <a:pt x="56705" y="79083"/>
                          <a:pt x="56705" y="82779"/>
                        </a:cubicBezTo>
                        <a:cubicBezTo>
                          <a:pt x="56705" y="88810"/>
                          <a:pt x="54589" y="93722"/>
                          <a:pt x="50358" y="97515"/>
                        </a:cubicBezTo>
                        <a:cubicBezTo>
                          <a:pt x="46127" y="101325"/>
                          <a:pt x="40615" y="103230"/>
                          <a:pt x="33823" y="103230"/>
                        </a:cubicBezTo>
                        <a:cubicBezTo>
                          <a:pt x="29008" y="103230"/>
                          <a:pt x="23926" y="102395"/>
                          <a:pt x="18576" y="100725"/>
                        </a:cubicBezTo>
                        <a:cubicBezTo>
                          <a:pt x="13243" y="99055"/>
                          <a:pt x="7537" y="96518"/>
                          <a:pt x="1457" y="93114"/>
                        </a:cubicBezTo>
                        <a:lnTo>
                          <a:pt x="1457" y="108628"/>
                        </a:lnTo>
                        <a:cubicBezTo>
                          <a:pt x="7634" y="111108"/>
                          <a:pt x="13405" y="112981"/>
                          <a:pt x="18771" y="114245"/>
                        </a:cubicBezTo>
                        <a:cubicBezTo>
                          <a:pt x="24153" y="115510"/>
                          <a:pt x="29073" y="116142"/>
                          <a:pt x="33531" y="116142"/>
                        </a:cubicBezTo>
                        <a:cubicBezTo>
                          <a:pt x="45284" y="116142"/>
                          <a:pt x="54654" y="113200"/>
                          <a:pt x="61641" y="107315"/>
                        </a:cubicBezTo>
                        <a:cubicBezTo>
                          <a:pt x="68628" y="101446"/>
                          <a:pt x="72121" y="93600"/>
                          <a:pt x="72121" y="83776"/>
                        </a:cubicBezTo>
                        <a:cubicBezTo>
                          <a:pt x="72121" y="79108"/>
                          <a:pt x="71246" y="74682"/>
                          <a:pt x="69495" y="70499"/>
                        </a:cubicBezTo>
                        <a:cubicBezTo>
                          <a:pt x="67760" y="66333"/>
                          <a:pt x="64583" y="61413"/>
                          <a:pt x="59963" y="55739"/>
                        </a:cubicBezTo>
                        <a:cubicBezTo>
                          <a:pt x="58699" y="54264"/>
                          <a:pt x="54670" y="50017"/>
                          <a:pt x="47878" y="42997"/>
                        </a:cubicBezTo>
                        <a:cubicBezTo>
                          <a:pt x="41101" y="35978"/>
                          <a:pt x="31529" y="26162"/>
                          <a:pt x="19160" y="13550"/>
                        </a:cubicBezTo>
                        <a:close/>
                      </a:path>
                    </a:pathLst>
                  </a:custGeom>
                  <a:solidFill>
                    <a:srgbClr val="000000"/>
                  </a:solidFill>
                  <a:ln w="1351" cap="flat">
                    <a:noFill/>
                    <a:prstDash val="solid"/>
                    <a:round/>
                  </a:ln>
                </p:spPr>
                <p:txBody>
                  <a:bodyPr rtlCol="0" anchor="ctr"/>
                  <a:lstStyle/>
                  <a:p>
                    <a:endParaRPr lang="en-US" dirty="0"/>
                  </a:p>
                </p:txBody>
              </p:sp>
              <p:sp>
                <p:nvSpPr>
                  <p:cNvPr id="1046" name="Freeform 1045">
                    <a:extLst>
                      <a:ext uri="{FF2B5EF4-FFF2-40B4-BE49-F238E27FC236}">
                        <a16:creationId xmlns:a16="http://schemas.microsoft.com/office/drawing/2014/main" id="{FA734CDD-FD38-044A-85B5-FE67A89254D9}"/>
                      </a:ext>
                    </a:extLst>
                  </p:cNvPr>
                  <p:cNvSpPr/>
                  <p:nvPr/>
                </p:nvSpPr>
                <p:spPr>
                  <a:xfrm rot="-2700000" flipV="1">
                    <a:off x="8149025" y="6849076"/>
                    <a:ext cx="78274" cy="117717"/>
                  </a:xfrm>
                  <a:custGeom>
                    <a:avLst/>
                    <a:gdLst>
                      <a:gd name="connsiteX0" fmla="*/ 8006 w 78274"/>
                      <a:gd name="connsiteY0" fmla="*/ 5202 h 117717"/>
                      <a:gd name="connsiteX1" fmla="*/ 8006 w 78274"/>
                      <a:gd name="connsiteY1" fmla="*/ 19184 h 117717"/>
                      <a:gd name="connsiteX2" fmla="*/ 19702 w 78274"/>
                      <a:gd name="connsiteY2" fmla="*/ 15001 h 117717"/>
                      <a:gd name="connsiteX3" fmla="*/ 31350 w 78274"/>
                      <a:gd name="connsiteY3" fmla="*/ 13566 h 117717"/>
                      <a:gd name="connsiteX4" fmla="*/ 54548 w 78274"/>
                      <a:gd name="connsiteY4" fmla="*/ 23779 h 117717"/>
                      <a:gd name="connsiteX5" fmla="*/ 63715 w 78274"/>
                      <a:gd name="connsiteY5" fmla="*/ 54832 h 117717"/>
                      <a:gd name="connsiteX6" fmla="*/ 52529 w 78274"/>
                      <a:gd name="connsiteY6" fmla="*/ 44789 h 117717"/>
                      <a:gd name="connsiteX7" fmla="*/ 37575 w 78274"/>
                      <a:gd name="connsiteY7" fmla="*/ 41288 h 117717"/>
                      <a:gd name="connsiteX8" fmla="*/ 10632 w 78274"/>
                      <a:gd name="connsiteY8" fmla="*/ 51574 h 117717"/>
                      <a:gd name="connsiteX9" fmla="*/ 711 w 78274"/>
                      <a:gd name="connsiteY9" fmla="*/ 79757 h 117717"/>
                      <a:gd name="connsiteX10" fmla="*/ 11045 w 78274"/>
                      <a:gd name="connsiteY10" fmla="*/ 107770 h 117717"/>
                      <a:gd name="connsiteX11" fmla="*/ 38547 w 78274"/>
                      <a:gd name="connsiteY11" fmla="*/ 118347 h 117717"/>
                      <a:gd name="connsiteX12" fmla="*/ 68603 w 78274"/>
                      <a:gd name="connsiteY12" fmla="*/ 103247 h 117717"/>
                      <a:gd name="connsiteX13" fmla="*/ 78986 w 78274"/>
                      <a:gd name="connsiteY13" fmla="*/ 59452 h 117717"/>
                      <a:gd name="connsiteX14" fmla="*/ 66244 w 78274"/>
                      <a:gd name="connsiteY14" fmla="*/ 16630 h 117717"/>
                      <a:gd name="connsiteX15" fmla="*/ 32031 w 78274"/>
                      <a:gd name="connsiteY15" fmla="*/ 630 h 117717"/>
                      <a:gd name="connsiteX16" fmla="*/ 20310 w 78274"/>
                      <a:gd name="connsiteY16" fmla="*/ 1773 h 117717"/>
                      <a:gd name="connsiteX17" fmla="*/ 8006 w 78274"/>
                      <a:gd name="connsiteY17" fmla="*/ 5202 h 117717"/>
                      <a:gd name="connsiteX18" fmla="*/ 38547 w 78274"/>
                      <a:gd name="connsiteY18" fmla="*/ 53300 h 117717"/>
                      <a:gd name="connsiteX19" fmla="*/ 54912 w 78274"/>
                      <a:gd name="connsiteY19" fmla="*/ 60352 h 117717"/>
                      <a:gd name="connsiteX20" fmla="*/ 60967 w 78274"/>
                      <a:gd name="connsiteY20" fmla="*/ 79757 h 117717"/>
                      <a:gd name="connsiteX21" fmla="*/ 54912 w 78274"/>
                      <a:gd name="connsiteY21" fmla="*/ 99089 h 117717"/>
                      <a:gd name="connsiteX22" fmla="*/ 38547 w 78274"/>
                      <a:gd name="connsiteY22" fmla="*/ 106189 h 117717"/>
                      <a:gd name="connsiteX23" fmla="*/ 22182 w 78274"/>
                      <a:gd name="connsiteY23" fmla="*/ 99089 h 117717"/>
                      <a:gd name="connsiteX24" fmla="*/ 16152 w 78274"/>
                      <a:gd name="connsiteY24" fmla="*/ 79757 h 117717"/>
                      <a:gd name="connsiteX25" fmla="*/ 22182 w 78274"/>
                      <a:gd name="connsiteY25" fmla="*/ 60352 h 117717"/>
                      <a:gd name="connsiteX26" fmla="*/ 38547 w 78274"/>
                      <a:gd name="connsiteY26" fmla="*/ 53300 h 11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274" h="117717">
                        <a:moveTo>
                          <a:pt x="8006" y="5202"/>
                        </a:moveTo>
                        <a:lnTo>
                          <a:pt x="8006" y="19184"/>
                        </a:lnTo>
                        <a:cubicBezTo>
                          <a:pt x="11864" y="17352"/>
                          <a:pt x="15763" y="15958"/>
                          <a:pt x="19702" y="15001"/>
                        </a:cubicBezTo>
                        <a:cubicBezTo>
                          <a:pt x="23658" y="14045"/>
                          <a:pt x="27540" y="13566"/>
                          <a:pt x="31350" y="13566"/>
                        </a:cubicBezTo>
                        <a:cubicBezTo>
                          <a:pt x="41482" y="13566"/>
                          <a:pt x="49214" y="16971"/>
                          <a:pt x="54548" y="23779"/>
                        </a:cubicBezTo>
                        <a:cubicBezTo>
                          <a:pt x="59897" y="30588"/>
                          <a:pt x="62953" y="40939"/>
                          <a:pt x="63715" y="54832"/>
                        </a:cubicBezTo>
                        <a:cubicBezTo>
                          <a:pt x="60781" y="50471"/>
                          <a:pt x="57052" y="47124"/>
                          <a:pt x="52529" y="44789"/>
                        </a:cubicBezTo>
                        <a:cubicBezTo>
                          <a:pt x="48023" y="42455"/>
                          <a:pt x="43038" y="41288"/>
                          <a:pt x="37575" y="41288"/>
                        </a:cubicBezTo>
                        <a:cubicBezTo>
                          <a:pt x="26227" y="41288"/>
                          <a:pt x="17246" y="44716"/>
                          <a:pt x="10632" y="51574"/>
                        </a:cubicBezTo>
                        <a:cubicBezTo>
                          <a:pt x="4018" y="58447"/>
                          <a:pt x="711" y="67841"/>
                          <a:pt x="711" y="79757"/>
                        </a:cubicBezTo>
                        <a:cubicBezTo>
                          <a:pt x="711" y="91396"/>
                          <a:pt x="4156" y="100734"/>
                          <a:pt x="11045" y="107770"/>
                        </a:cubicBezTo>
                        <a:cubicBezTo>
                          <a:pt x="17935" y="114821"/>
                          <a:pt x="27102" y="118347"/>
                          <a:pt x="38547" y="118347"/>
                        </a:cubicBezTo>
                        <a:cubicBezTo>
                          <a:pt x="51678" y="118347"/>
                          <a:pt x="61697" y="113314"/>
                          <a:pt x="68603" y="103247"/>
                        </a:cubicBezTo>
                        <a:cubicBezTo>
                          <a:pt x="75525" y="93196"/>
                          <a:pt x="78986" y="78598"/>
                          <a:pt x="78986" y="59452"/>
                        </a:cubicBezTo>
                        <a:cubicBezTo>
                          <a:pt x="78986" y="41571"/>
                          <a:pt x="74739" y="27297"/>
                          <a:pt x="66244" y="16630"/>
                        </a:cubicBezTo>
                        <a:cubicBezTo>
                          <a:pt x="57765" y="5963"/>
                          <a:pt x="46361" y="630"/>
                          <a:pt x="32031" y="630"/>
                        </a:cubicBezTo>
                        <a:cubicBezTo>
                          <a:pt x="28172" y="630"/>
                          <a:pt x="24266" y="1011"/>
                          <a:pt x="20310" y="1773"/>
                        </a:cubicBezTo>
                        <a:cubicBezTo>
                          <a:pt x="16371" y="2535"/>
                          <a:pt x="12269" y="3678"/>
                          <a:pt x="8006" y="5202"/>
                        </a:cubicBezTo>
                        <a:close/>
                        <a:moveTo>
                          <a:pt x="38547" y="53300"/>
                        </a:moveTo>
                        <a:cubicBezTo>
                          <a:pt x="45437" y="53300"/>
                          <a:pt x="50892" y="55651"/>
                          <a:pt x="54912" y="60352"/>
                        </a:cubicBezTo>
                        <a:cubicBezTo>
                          <a:pt x="58949" y="65069"/>
                          <a:pt x="60967" y="71538"/>
                          <a:pt x="60967" y="79757"/>
                        </a:cubicBezTo>
                        <a:cubicBezTo>
                          <a:pt x="60967" y="87911"/>
                          <a:pt x="58949" y="94355"/>
                          <a:pt x="54912" y="99089"/>
                        </a:cubicBezTo>
                        <a:cubicBezTo>
                          <a:pt x="50892" y="103822"/>
                          <a:pt x="45437" y="106189"/>
                          <a:pt x="38547" y="106189"/>
                        </a:cubicBezTo>
                        <a:cubicBezTo>
                          <a:pt x="31658" y="106189"/>
                          <a:pt x="26203" y="103822"/>
                          <a:pt x="22182" y="99089"/>
                        </a:cubicBezTo>
                        <a:cubicBezTo>
                          <a:pt x="18162" y="94355"/>
                          <a:pt x="16152" y="87911"/>
                          <a:pt x="16152" y="79757"/>
                        </a:cubicBezTo>
                        <a:cubicBezTo>
                          <a:pt x="16152" y="71538"/>
                          <a:pt x="18162" y="65069"/>
                          <a:pt x="22182" y="60352"/>
                        </a:cubicBezTo>
                        <a:cubicBezTo>
                          <a:pt x="26203" y="55651"/>
                          <a:pt x="31658" y="53300"/>
                          <a:pt x="38547" y="53300"/>
                        </a:cubicBezTo>
                        <a:close/>
                      </a:path>
                    </a:pathLst>
                  </a:custGeom>
                  <a:solidFill>
                    <a:srgbClr val="000000"/>
                  </a:solidFill>
                  <a:ln w="1351" cap="flat">
                    <a:noFill/>
                    <a:prstDash val="solid"/>
                    <a:round/>
                  </a:ln>
                </p:spPr>
                <p:txBody>
                  <a:bodyPr rtlCol="0" anchor="ctr"/>
                  <a:lstStyle/>
                  <a:p>
                    <a:endParaRPr lang="en-US" dirty="0"/>
                  </a:p>
                </p:txBody>
              </p:sp>
              <p:sp>
                <p:nvSpPr>
                  <p:cNvPr id="1047" name="Freeform 1046">
                    <a:extLst>
                      <a:ext uri="{FF2B5EF4-FFF2-40B4-BE49-F238E27FC236}">
                        <a16:creationId xmlns:a16="http://schemas.microsoft.com/office/drawing/2014/main" id="{72F7B37F-C6BC-184C-90C3-05BEE56D09BB}"/>
                      </a:ext>
                    </a:extLst>
                  </p:cNvPr>
                  <p:cNvSpPr/>
                  <p:nvPr/>
                </p:nvSpPr>
                <p:spPr>
                  <a:xfrm rot="-2700000" flipV="1">
                    <a:off x="8263627" y="6912580"/>
                    <a:ext cx="8645" cy="8645"/>
                  </a:xfrm>
                  <a:custGeom>
                    <a:avLst/>
                    <a:gdLst/>
                    <a:ahLst/>
                    <a:cxnLst/>
                    <a:rect l="l" t="t" r="r" b="b"/>
                    <a:pathLst>
                      <a:path w="8645" h="8645"/>
                    </a:pathLst>
                  </a:custGeom>
                  <a:solidFill>
                    <a:srgbClr val="000000"/>
                  </a:solidFill>
                  <a:ln w="1351" cap="flat">
                    <a:noFill/>
                    <a:prstDash val="solid"/>
                    <a:round/>
                  </a:ln>
                </p:spPr>
                <p:txBody>
                  <a:bodyPr rtlCol="0" anchor="ctr"/>
                  <a:lstStyle/>
                  <a:p>
                    <a:endParaRPr lang="en-US" dirty="0"/>
                  </a:p>
                </p:txBody>
              </p:sp>
              <p:sp>
                <p:nvSpPr>
                  <p:cNvPr id="1048" name="Freeform 1047">
                    <a:extLst>
                      <a:ext uri="{FF2B5EF4-FFF2-40B4-BE49-F238E27FC236}">
                        <a16:creationId xmlns:a16="http://schemas.microsoft.com/office/drawing/2014/main" id="{D7E33AF0-F942-DE42-BA94-97C07C02EDC3}"/>
                      </a:ext>
                    </a:extLst>
                  </p:cNvPr>
                  <p:cNvSpPr/>
                  <p:nvPr/>
                </p:nvSpPr>
                <p:spPr>
                  <a:xfrm rot="-2700000" flipV="1">
                    <a:off x="8254324" y="6743704"/>
                    <a:ext cx="78420" cy="117717"/>
                  </a:xfrm>
                  <a:custGeom>
                    <a:avLst/>
                    <a:gdLst>
                      <a:gd name="connsiteX0" fmla="*/ 39921 w 78420"/>
                      <a:gd name="connsiteY0" fmla="*/ 106177 h 117717"/>
                      <a:gd name="connsiteX1" fmla="*/ 22097 w 78420"/>
                      <a:gd name="connsiteY1" fmla="*/ 94505 h 117717"/>
                      <a:gd name="connsiteX2" fmla="*/ 16139 w 78420"/>
                      <a:gd name="connsiteY2" fmla="*/ 59440 h 117717"/>
                      <a:gd name="connsiteX3" fmla="*/ 22097 w 78420"/>
                      <a:gd name="connsiteY3" fmla="*/ 24448 h 117717"/>
                      <a:gd name="connsiteX4" fmla="*/ 39921 w 78420"/>
                      <a:gd name="connsiteY4" fmla="*/ 12776 h 117717"/>
                      <a:gd name="connsiteX5" fmla="*/ 57818 w 78420"/>
                      <a:gd name="connsiteY5" fmla="*/ 24448 h 117717"/>
                      <a:gd name="connsiteX6" fmla="*/ 63800 w 78420"/>
                      <a:gd name="connsiteY6" fmla="*/ 59440 h 117717"/>
                      <a:gd name="connsiteX7" fmla="*/ 57818 w 78420"/>
                      <a:gd name="connsiteY7" fmla="*/ 94505 h 117717"/>
                      <a:gd name="connsiteX8" fmla="*/ 39921 w 78420"/>
                      <a:gd name="connsiteY8" fmla="*/ 106177 h 117717"/>
                      <a:gd name="connsiteX9" fmla="*/ 39921 w 78420"/>
                      <a:gd name="connsiteY9" fmla="*/ 118335 h 117717"/>
                      <a:gd name="connsiteX10" fmla="*/ 69076 w 78420"/>
                      <a:gd name="connsiteY10" fmla="*/ 103234 h 117717"/>
                      <a:gd name="connsiteX11" fmla="*/ 79144 w 78420"/>
                      <a:gd name="connsiteY11" fmla="*/ 59440 h 117717"/>
                      <a:gd name="connsiteX12" fmla="*/ 69076 w 78420"/>
                      <a:gd name="connsiteY12" fmla="*/ 15694 h 117717"/>
                      <a:gd name="connsiteX13" fmla="*/ 39921 w 78420"/>
                      <a:gd name="connsiteY13" fmla="*/ 618 h 117717"/>
                      <a:gd name="connsiteX14" fmla="*/ 10790 w 78420"/>
                      <a:gd name="connsiteY14" fmla="*/ 15694 h 117717"/>
                      <a:gd name="connsiteX15" fmla="*/ 723 w 78420"/>
                      <a:gd name="connsiteY15" fmla="*/ 59440 h 117717"/>
                      <a:gd name="connsiteX16" fmla="*/ 10790 w 78420"/>
                      <a:gd name="connsiteY16" fmla="*/ 103234 h 117717"/>
                      <a:gd name="connsiteX17" fmla="*/ 39921 w 78420"/>
                      <a:gd name="connsiteY17" fmla="*/ 118335 h 11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420" h="117717">
                        <a:moveTo>
                          <a:pt x="39921" y="106177"/>
                        </a:moveTo>
                        <a:cubicBezTo>
                          <a:pt x="32026" y="106177"/>
                          <a:pt x="26085" y="102286"/>
                          <a:pt x="22097" y="94505"/>
                        </a:cubicBezTo>
                        <a:cubicBezTo>
                          <a:pt x="18125" y="86740"/>
                          <a:pt x="16139" y="75051"/>
                          <a:pt x="16139" y="59440"/>
                        </a:cubicBezTo>
                        <a:cubicBezTo>
                          <a:pt x="16139" y="43893"/>
                          <a:pt x="18125" y="32230"/>
                          <a:pt x="22097" y="24448"/>
                        </a:cubicBezTo>
                        <a:cubicBezTo>
                          <a:pt x="26085" y="16667"/>
                          <a:pt x="32026" y="12776"/>
                          <a:pt x="39921" y="12776"/>
                        </a:cubicBezTo>
                        <a:cubicBezTo>
                          <a:pt x="47881" y="12776"/>
                          <a:pt x="53846" y="16667"/>
                          <a:pt x="57818" y="24448"/>
                        </a:cubicBezTo>
                        <a:cubicBezTo>
                          <a:pt x="61806" y="32230"/>
                          <a:pt x="63800" y="43893"/>
                          <a:pt x="63800" y="59440"/>
                        </a:cubicBezTo>
                        <a:cubicBezTo>
                          <a:pt x="63800" y="75051"/>
                          <a:pt x="61806" y="86740"/>
                          <a:pt x="57818" y="94505"/>
                        </a:cubicBezTo>
                        <a:cubicBezTo>
                          <a:pt x="53846" y="102286"/>
                          <a:pt x="47881" y="106177"/>
                          <a:pt x="39921" y="106177"/>
                        </a:cubicBezTo>
                        <a:close/>
                        <a:moveTo>
                          <a:pt x="39921" y="118335"/>
                        </a:moveTo>
                        <a:cubicBezTo>
                          <a:pt x="52647" y="118335"/>
                          <a:pt x="62365" y="113302"/>
                          <a:pt x="69076" y="103234"/>
                        </a:cubicBezTo>
                        <a:cubicBezTo>
                          <a:pt x="75788" y="93184"/>
                          <a:pt x="79144" y="78585"/>
                          <a:pt x="79144" y="59440"/>
                        </a:cubicBezTo>
                        <a:cubicBezTo>
                          <a:pt x="79144" y="40343"/>
                          <a:pt x="75788" y="25761"/>
                          <a:pt x="69076" y="15694"/>
                        </a:cubicBezTo>
                        <a:cubicBezTo>
                          <a:pt x="62365" y="5643"/>
                          <a:pt x="52647" y="618"/>
                          <a:pt x="39921" y="618"/>
                        </a:cubicBezTo>
                        <a:cubicBezTo>
                          <a:pt x="27212" y="618"/>
                          <a:pt x="17501" y="5643"/>
                          <a:pt x="10790" y="15694"/>
                        </a:cubicBezTo>
                        <a:cubicBezTo>
                          <a:pt x="4078" y="25761"/>
                          <a:pt x="723" y="40343"/>
                          <a:pt x="723" y="59440"/>
                        </a:cubicBezTo>
                        <a:cubicBezTo>
                          <a:pt x="723" y="78585"/>
                          <a:pt x="4078" y="93184"/>
                          <a:pt x="10790" y="103234"/>
                        </a:cubicBezTo>
                        <a:cubicBezTo>
                          <a:pt x="17501" y="113302"/>
                          <a:pt x="27212" y="118335"/>
                          <a:pt x="39921" y="118335"/>
                        </a:cubicBezTo>
                        <a:close/>
                      </a:path>
                    </a:pathLst>
                  </a:custGeom>
                  <a:solidFill>
                    <a:srgbClr val="000000"/>
                  </a:solidFill>
                  <a:ln w="1351" cap="flat">
                    <a:noFill/>
                    <a:prstDash val="solid"/>
                    <a:round/>
                  </a:ln>
                </p:spPr>
                <p:txBody>
                  <a:bodyPr rtlCol="0" anchor="ctr"/>
                  <a:lstStyle/>
                  <a:p>
                    <a:endParaRPr lang="en-US" dirty="0"/>
                  </a:p>
                </p:txBody>
              </p:sp>
              <p:sp>
                <p:nvSpPr>
                  <p:cNvPr id="1049" name="Freeform 1048">
                    <a:extLst>
                      <a:ext uri="{FF2B5EF4-FFF2-40B4-BE49-F238E27FC236}">
                        <a16:creationId xmlns:a16="http://schemas.microsoft.com/office/drawing/2014/main" id="{B6C2C835-292F-9740-859C-99DCF09CEA59}"/>
                      </a:ext>
                    </a:extLst>
                  </p:cNvPr>
                  <p:cNvSpPr/>
                  <p:nvPr/>
                </p:nvSpPr>
                <p:spPr>
                  <a:xfrm rot="-2700000" flipV="1">
                    <a:off x="8324337" y="6673690"/>
                    <a:ext cx="78420" cy="117717"/>
                  </a:xfrm>
                  <a:custGeom>
                    <a:avLst/>
                    <a:gdLst>
                      <a:gd name="connsiteX0" fmla="*/ 39929 w 78420"/>
                      <a:gd name="connsiteY0" fmla="*/ 106169 h 117717"/>
                      <a:gd name="connsiteX1" fmla="*/ 22105 w 78420"/>
                      <a:gd name="connsiteY1" fmla="*/ 94497 h 117717"/>
                      <a:gd name="connsiteX2" fmla="*/ 16148 w 78420"/>
                      <a:gd name="connsiteY2" fmla="*/ 59432 h 117717"/>
                      <a:gd name="connsiteX3" fmla="*/ 22105 w 78420"/>
                      <a:gd name="connsiteY3" fmla="*/ 24440 h 117717"/>
                      <a:gd name="connsiteX4" fmla="*/ 39929 w 78420"/>
                      <a:gd name="connsiteY4" fmla="*/ 12768 h 117717"/>
                      <a:gd name="connsiteX5" fmla="*/ 57826 w 78420"/>
                      <a:gd name="connsiteY5" fmla="*/ 24440 h 117717"/>
                      <a:gd name="connsiteX6" fmla="*/ 63808 w 78420"/>
                      <a:gd name="connsiteY6" fmla="*/ 59432 h 117717"/>
                      <a:gd name="connsiteX7" fmla="*/ 57826 w 78420"/>
                      <a:gd name="connsiteY7" fmla="*/ 94497 h 117717"/>
                      <a:gd name="connsiteX8" fmla="*/ 39929 w 78420"/>
                      <a:gd name="connsiteY8" fmla="*/ 106169 h 117717"/>
                      <a:gd name="connsiteX9" fmla="*/ 39929 w 78420"/>
                      <a:gd name="connsiteY9" fmla="*/ 118327 h 117717"/>
                      <a:gd name="connsiteX10" fmla="*/ 69085 w 78420"/>
                      <a:gd name="connsiteY10" fmla="*/ 103226 h 117717"/>
                      <a:gd name="connsiteX11" fmla="*/ 79152 w 78420"/>
                      <a:gd name="connsiteY11" fmla="*/ 59432 h 117717"/>
                      <a:gd name="connsiteX12" fmla="*/ 69085 w 78420"/>
                      <a:gd name="connsiteY12" fmla="*/ 15686 h 117717"/>
                      <a:gd name="connsiteX13" fmla="*/ 39929 w 78420"/>
                      <a:gd name="connsiteY13" fmla="*/ 610 h 117717"/>
                      <a:gd name="connsiteX14" fmla="*/ 10798 w 78420"/>
                      <a:gd name="connsiteY14" fmla="*/ 15686 h 117717"/>
                      <a:gd name="connsiteX15" fmla="*/ 731 w 78420"/>
                      <a:gd name="connsiteY15" fmla="*/ 59432 h 117717"/>
                      <a:gd name="connsiteX16" fmla="*/ 10798 w 78420"/>
                      <a:gd name="connsiteY16" fmla="*/ 103226 h 117717"/>
                      <a:gd name="connsiteX17" fmla="*/ 39929 w 78420"/>
                      <a:gd name="connsiteY17" fmla="*/ 118327 h 11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420" h="117717">
                        <a:moveTo>
                          <a:pt x="39929" y="106169"/>
                        </a:moveTo>
                        <a:cubicBezTo>
                          <a:pt x="32034" y="106169"/>
                          <a:pt x="26093" y="102278"/>
                          <a:pt x="22105" y="94497"/>
                        </a:cubicBezTo>
                        <a:cubicBezTo>
                          <a:pt x="18133" y="86732"/>
                          <a:pt x="16148" y="75043"/>
                          <a:pt x="16148" y="59432"/>
                        </a:cubicBezTo>
                        <a:cubicBezTo>
                          <a:pt x="16148" y="43885"/>
                          <a:pt x="18133" y="32221"/>
                          <a:pt x="22105" y="24440"/>
                        </a:cubicBezTo>
                        <a:cubicBezTo>
                          <a:pt x="26093" y="16659"/>
                          <a:pt x="32034" y="12768"/>
                          <a:pt x="39929" y="12768"/>
                        </a:cubicBezTo>
                        <a:cubicBezTo>
                          <a:pt x="47889" y="12768"/>
                          <a:pt x="53854" y="16659"/>
                          <a:pt x="57826" y="24440"/>
                        </a:cubicBezTo>
                        <a:cubicBezTo>
                          <a:pt x="61814" y="32221"/>
                          <a:pt x="63808" y="43885"/>
                          <a:pt x="63808" y="59432"/>
                        </a:cubicBezTo>
                        <a:cubicBezTo>
                          <a:pt x="63808" y="75043"/>
                          <a:pt x="61814" y="86732"/>
                          <a:pt x="57826" y="94497"/>
                        </a:cubicBezTo>
                        <a:cubicBezTo>
                          <a:pt x="53854" y="102278"/>
                          <a:pt x="47889" y="106169"/>
                          <a:pt x="39929" y="106169"/>
                        </a:cubicBezTo>
                        <a:close/>
                        <a:moveTo>
                          <a:pt x="39929" y="118327"/>
                        </a:moveTo>
                        <a:cubicBezTo>
                          <a:pt x="52655" y="118327"/>
                          <a:pt x="62373" y="113293"/>
                          <a:pt x="69085" y="103226"/>
                        </a:cubicBezTo>
                        <a:cubicBezTo>
                          <a:pt x="75796" y="93175"/>
                          <a:pt x="79152" y="78577"/>
                          <a:pt x="79152" y="59432"/>
                        </a:cubicBezTo>
                        <a:cubicBezTo>
                          <a:pt x="79152" y="40335"/>
                          <a:pt x="75796" y="25753"/>
                          <a:pt x="69085" y="15686"/>
                        </a:cubicBezTo>
                        <a:cubicBezTo>
                          <a:pt x="62373" y="5635"/>
                          <a:pt x="52655" y="610"/>
                          <a:pt x="39929" y="610"/>
                        </a:cubicBezTo>
                        <a:cubicBezTo>
                          <a:pt x="27220" y="610"/>
                          <a:pt x="17509" y="5635"/>
                          <a:pt x="10798" y="15686"/>
                        </a:cubicBezTo>
                        <a:cubicBezTo>
                          <a:pt x="4087" y="25753"/>
                          <a:pt x="731" y="40335"/>
                          <a:pt x="731" y="59432"/>
                        </a:cubicBezTo>
                        <a:cubicBezTo>
                          <a:pt x="731" y="78577"/>
                          <a:pt x="4087" y="93175"/>
                          <a:pt x="10798" y="103226"/>
                        </a:cubicBezTo>
                        <a:cubicBezTo>
                          <a:pt x="17509" y="113293"/>
                          <a:pt x="27220" y="118327"/>
                          <a:pt x="39929" y="118327"/>
                        </a:cubicBezTo>
                        <a:close/>
                      </a:path>
                    </a:pathLst>
                  </a:custGeom>
                  <a:solidFill>
                    <a:srgbClr val="000000"/>
                  </a:solidFill>
                  <a:ln w="1351" cap="flat">
                    <a:noFill/>
                    <a:prstDash val="solid"/>
                    <a:round/>
                  </a:ln>
                </p:spPr>
                <p:txBody>
                  <a:bodyPr rtlCol="0" anchor="ctr"/>
                  <a:lstStyle/>
                  <a:p>
                    <a:endParaRPr lang="en-US" dirty="0"/>
                  </a:p>
                </p:txBody>
              </p:sp>
            </p:grpSp>
          </p:grpSp>
          <p:grpSp>
            <p:nvGrpSpPr>
              <p:cNvPr id="1050" name="Graphic 3">
                <a:extLst>
                  <a:ext uri="{FF2B5EF4-FFF2-40B4-BE49-F238E27FC236}">
                    <a16:creationId xmlns:a16="http://schemas.microsoft.com/office/drawing/2014/main" id="{203E1349-E7BA-1C47-8C85-751AF8C05E7B}"/>
                  </a:ext>
                </a:extLst>
              </p:cNvPr>
              <p:cNvGrpSpPr/>
              <p:nvPr/>
            </p:nvGrpSpPr>
            <p:grpSpPr>
              <a:xfrm>
                <a:off x="9186090" y="6593433"/>
                <a:ext cx="497742" cy="622732"/>
                <a:chOff x="9186090" y="6593433"/>
                <a:chExt cx="497742" cy="622732"/>
              </a:xfrm>
              <a:solidFill>
                <a:srgbClr val="000000"/>
              </a:solidFill>
            </p:grpSpPr>
            <p:sp>
              <p:nvSpPr>
                <p:cNvPr id="1051" name="Freeform 1050">
                  <a:extLst>
                    <a:ext uri="{FF2B5EF4-FFF2-40B4-BE49-F238E27FC236}">
                      <a16:creationId xmlns:a16="http://schemas.microsoft.com/office/drawing/2014/main" id="{C9B74AD0-7413-234F-AB34-F49720150E42}"/>
                    </a:ext>
                  </a:extLst>
                </p:cNvPr>
                <p:cNvSpPr/>
                <p:nvPr/>
              </p:nvSpPr>
              <p:spPr>
                <a:xfrm>
                  <a:off x="9447394" y="6593433"/>
                  <a:ext cx="8645" cy="30260"/>
                </a:xfrm>
                <a:custGeom>
                  <a:avLst/>
                  <a:gdLst>
                    <a:gd name="connsiteX0" fmla="*/ 888 w 8645"/>
                    <a:gd name="connsiteY0" fmla="*/ 630 h 30260"/>
                    <a:gd name="connsiteX1" fmla="*/ 888 w 8645"/>
                    <a:gd name="connsiteY1" fmla="*/ 30891 h 30260"/>
                  </a:gdLst>
                  <a:ahLst/>
                  <a:cxnLst>
                    <a:cxn ang="0">
                      <a:pos x="connsiteX0" y="connsiteY0"/>
                    </a:cxn>
                    <a:cxn ang="0">
                      <a:pos x="connsiteX1" y="connsiteY1"/>
                    </a:cxn>
                  </a:cxnLst>
                  <a:rect l="l" t="t" r="r" b="b"/>
                  <a:pathLst>
                    <a:path w="8645" h="30260">
                      <a:moveTo>
                        <a:pt x="888" y="630"/>
                      </a:moveTo>
                      <a:lnTo>
                        <a:pt x="888" y="30891"/>
                      </a:lnTo>
                    </a:path>
                  </a:pathLst>
                </a:custGeom>
                <a:solidFill>
                  <a:srgbClr val="000000"/>
                </a:solidFill>
                <a:ln w="6006" cap="flat">
                  <a:solidFill>
                    <a:srgbClr val="000000"/>
                  </a:solidFill>
                  <a:prstDash val="solid"/>
                  <a:round/>
                </a:ln>
              </p:spPr>
              <p:txBody>
                <a:bodyPr rtlCol="0" anchor="ctr"/>
                <a:lstStyle/>
                <a:p>
                  <a:endParaRPr lang="en-US" dirty="0"/>
                </a:p>
              </p:txBody>
            </p:sp>
            <p:grpSp>
              <p:nvGrpSpPr>
                <p:cNvPr id="1052" name="Graphic 3">
                  <a:extLst>
                    <a:ext uri="{FF2B5EF4-FFF2-40B4-BE49-F238E27FC236}">
                      <a16:creationId xmlns:a16="http://schemas.microsoft.com/office/drawing/2014/main" id="{203E1349-E7BA-1C47-8C85-751AF8C05E7B}"/>
                    </a:ext>
                  </a:extLst>
                </p:cNvPr>
                <p:cNvGrpSpPr/>
                <p:nvPr/>
              </p:nvGrpSpPr>
              <p:grpSpPr>
                <a:xfrm>
                  <a:off x="9186090" y="6675467"/>
                  <a:ext cx="497742" cy="540698"/>
                  <a:chOff x="9186090" y="6675467"/>
                  <a:chExt cx="497742" cy="540698"/>
                </a:xfrm>
                <a:solidFill>
                  <a:srgbClr val="000000"/>
                </a:solidFill>
              </p:grpSpPr>
              <p:sp>
                <p:nvSpPr>
                  <p:cNvPr id="1053" name="Freeform 1052">
                    <a:extLst>
                      <a:ext uri="{FF2B5EF4-FFF2-40B4-BE49-F238E27FC236}">
                        <a16:creationId xmlns:a16="http://schemas.microsoft.com/office/drawing/2014/main" id="{D443804F-1462-414E-A229-EA25B7F57C81}"/>
                      </a:ext>
                    </a:extLst>
                  </p:cNvPr>
                  <p:cNvSpPr/>
                  <p:nvPr/>
                </p:nvSpPr>
                <p:spPr>
                  <a:xfrm rot="-2700000" flipV="1">
                    <a:off x="9186090" y="7098448"/>
                    <a:ext cx="78420" cy="117717"/>
                  </a:xfrm>
                  <a:custGeom>
                    <a:avLst/>
                    <a:gdLst>
                      <a:gd name="connsiteX0" fmla="*/ 40029 w 78420"/>
                      <a:gd name="connsiteY0" fmla="*/ 106218 h 117717"/>
                      <a:gd name="connsiteX1" fmla="*/ 22205 w 78420"/>
                      <a:gd name="connsiteY1" fmla="*/ 94546 h 117717"/>
                      <a:gd name="connsiteX2" fmla="*/ 16247 w 78420"/>
                      <a:gd name="connsiteY2" fmla="*/ 59481 h 117717"/>
                      <a:gd name="connsiteX3" fmla="*/ 22205 w 78420"/>
                      <a:gd name="connsiteY3" fmla="*/ 24489 h 117717"/>
                      <a:gd name="connsiteX4" fmla="*/ 40029 w 78420"/>
                      <a:gd name="connsiteY4" fmla="*/ 12817 h 117717"/>
                      <a:gd name="connsiteX5" fmla="*/ 57926 w 78420"/>
                      <a:gd name="connsiteY5" fmla="*/ 24489 h 117717"/>
                      <a:gd name="connsiteX6" fmla="*/ 63908 w 78420"/>
                      <a:gd name="connsiteY6" fmla="*/ 59481 h 117717"/>
                      <a:gd name="connsiteX7" fmla="*/ 57926 w 78420"/>
                      <a:gd name="connsiteY7" fmla="*/ 94546 h 117717"/>
                      <a:gd name="connsiteX8" fmla="*/ 40029 w 78420"/>
                      <a:gd name="connsiteY8" fmla="*/ 106218 h 117717"/>
                      <a:gd name="connsiteX9" fmla="*/ 40029 w 78420"/>
                      <a:gd name="connsiteY9" fmla="*/ 118376 h 117717"/>
                      <a:gd name="connsiteX10" fmla="*/ 69184 w 78420"/>
                      <a:gd name="connsiteY10" fmla="*/ 103275 h 117717"/>
                      <a:gd name="connsiteX11" fmla="*/ 79251 w 78420"/>
                      <a:gd name="connsiteY11" fmla="*/ 59481 h 117717"/>
                      <a:gd name="connsiteX12" fmla="*/ 69184 w 78420"/>
                      <a:gd name="connsiteY12" fmla="*/ 15735 h 117717"/>
                      <a:gd name="connsiteX13" fmla="*/ 40029 w 78420"/>
                      <a:gd name="connsiteY13" fmla="*/ 659 h 117717"/>
                      <a:gd name="connsiteX14" fmla="*/ 10898 w 78420"/>
                      <a:gd name="connsiteY14" fmla="*/ 15735 h 117717"/>
                      <a:gd name="connsiteX15" fmla="*/ 831 w 78420"/>
                      <a:gd name="connsiteY15" fmla="*/ 59481 h 117717"/>
                      <a:gd name="connsiteX16" fmla="*/ 10898 w 78420"/>
                      <a:gd name="connsiteY16" fmla="*/ 103275 h 117717"/>
                      <a:gd name="connsiteX17" fmla="*/ 40029 w 78420"/>
                      <a:gd name="connsiteY17" fmla="*/ 118376 h 11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420" h="117717">
                        <a:moveTo>
                          <a:pt x="40029" y="106218"/>
                        </a:moveTo>
                        <a:cubicBezTo>
                          <a:pt x="32134" y="106218"/>
                          <a:pt x="26193" y="102327"/>
                          <a:pt x="22205" y="94546"/>
                        </a:cubicBezTo>
                        <a:cubicBezTo>
                          <a:pt x="18233" y="86781"/>
                          <a:pt x="16247" y="75092"/>
                          <a:pt x="16247" y="59481"/>
                        </a:cubicBezTo>
                        <a:cubicBezTo>
                          <a:pt x="16247" y="43934"/>
                          <a:pt x="18233" y="32271"/>
                          <a:pt x="22205" y="24489"/>
                        </a:cubicBezTo>
                        <a:cubicBezTo>
                          <a:pt x="26193" y="16708"/>
                          <a:pt x="32134" y="12817"/>
                          <a:pt x="40029" y="12817"/>
                        </a:cubicBezTo>
                        <a:cubicBezTo>
                          <a:pt x="47988" y="12817"/>
                          <a:pt x="53954" y="16708"/>
                          <a:pt x="57926" y="24489"/>
                        </a:cubicBezTo>
                        <a:cubicBezTo>
                          <a:pt x="61914" y="32271"/>
                          <a:pt x="63908" y="43934"/>
                          <a:pt x="63908" y="59481"/>
                        </a:cubicBezTo>
                        <a:cubicBezTo>
                          <a:pt x="63908" y="75092"/>
                          <a:pt x="61914" y="86781"/>
                          <a:pt x="57926" y="94546"/>
                        </a:cubicBezTo>
                        <a:cubicBezTo>
                          <a:pt x="53954" y="102327"/>
                          <a:pt x="47988" y="106218"/>
                          <a:pt x="40029" y="106218"/>
                        </a:cubicBezTo>
                        <a:close/>
                        <a:moveTo>
                          <a:pt x="40029" y="118376"/>
                        </a:moveTo>
                        <a:cubicBezTo>
                          <a:pt x="52754" y="118376"/>
                          <a:pt x="62473" y="113343"/>
                          <a:pt x="69184" y="103275"/>
                        </a:cubicBezTo>
                        <a:cubicBezTo>
                          <a:pt x="75896" y="93225"/>
                          <a:pt x="79251" y="78626"/>
                          <a:pt x="79251" y="59481"/>
                        </a:cubicBezTo>
                        <a:cubicBezTo>
                          <a:pt x="79251" y="40384"/>
                          <a:pt x="75896" y="25802"/>
                          <a:pt x="69184" y="15735"/>
                        </a:cubicBezTo>
                        <a:cubicBezTo>
                          <a:pt x="62473" y="5684"/>
                          <a:pt x="52754" y="659"/>
                          <a:pt x="40029" y="659"/>
                        </a:cubicBezTo>
                        <a:cubicBezTo>
                          <a:pt x="27319" y="659"/>
                          <a:pt x="17609" y="5684"/>
                          <a:pt x="10898" y="15735"/>
                        </a:cubicBezTo>
                        <a:cubicBezTo>
                          <a:pt x="4186" y="25802"/>
                          <a:pt x="831" y="40384"/>
                          <a:pt x="831" y="59481"/>
                        </a:cubicBezTo>
                        <a:cubicBezTo>
                          <a:pt x="831" y="78626"/>
                          <a:pt x="4186" y="93225"/>
                          <a:pt x="10898" y="103275"/>
                        </a:cubicBezTo>
                        <a:cubicBezTo>
                          <a:pt x="17609" y="113343"/>
                          <a:pt x="27319" y="118376"/>
                          <a:pt x="40029" y="118376"/>
                        </a:cubicBezTo>
                        <a:close/>
                      </a:path>
                    </a:pathLst>
                  </a:custGeom>
                  <a:solidFill>
                    <a:srgbClr val="000000"/>
                  </a:solidFill>
                  <a:ln w="1351" cap="flat">
                    <a:noFill/>
                    <a:prstDash val="solid"/>
                    <a:round/>
                  </a:ln>
                </p:spPr>
                <p:txBody>
                  <a:bodyPr rtlCol="0" anchor="ctr"/>
                  <a:lstStyle/>
                  <a:p>
                    <a:endParaRPr lang="en-US" dirty="0"/>
                  </a:p>
                </p:txBody>
              </p:sp>
              <p:sp>
                <p:nvSpPr>
                  <p:cNvPr id="1054" name="Freeform 1053">
                    <a:extLst>
                      <a:ext uri="{FF2B5EF4-FFF2-40B4-BE49-F238E27FC236}">
                        <a16:creationId xmlns:a16="http://schemas.microsoft.com/office/drawing/2014/main" id="{9799B3FA-8C8D-314F-A021-8F5E1EADAD0A}"/>
                      </a:ext>
                    </a:extLst>
                  </p:cNvPr>
                  <p:cNvSpPr/>
                  <p:nvPr/>
                </p:nvSpPr>
                <p:spPr>
                  <a:xfrm rot="-2700000" flipV="1">
                    <a:off x="9258797" y="7030711"/>
                    <a:ext cx="73411" cy="115674"/>
                  </a:xfrm>
                  <a:custGeom>
                    <a:avLst/>
                    <a:gdLst>
                      <a:gd name="connsiteX0" fmla="*/ 5630 w 73411"/>
                      <a:gd name="connsiteY0" fmla="*/ 116326 h 115674"/>
                      <a:gd name="connsiteX1" fmla="*/ 65886 w 73411"/>
                      <a:gd name="connsiteY1" fmla="*/ 116326 h 115674"/>
                      <a:gd name="connsiteX2" fmla="*/ 65886 w 73411"/>
                      <a:gd name="connsiteY2" fmla="*/ 103390 h 115674"/>
                      <a:gd name="connsiteX3" fmla="*/ 19684 w 73411"/>
                      <a:gd name="connsiteY3" fmla="*/ 103390 h 115674"/>
                      <a:gd name="connsiteX4" fmla="*/ 19684 w 73411"/>
                      <a:gd name="connsiteY4" fmla="*/ 75596 h 115674"/>
                      <a:gd name="connsiteX5" fmla="*/ 26347 w 73411"/>
                      <a:gd name="connsiteY5" fmla="*/ 77298 h 115674"/>
                      <a:gd name="connsiteX6" fmla="*/ 33059 w 73411"/>
                      <a:gd name="connsiteY6" fmla="*/ 77857 h 115674"/>
                      <a:gd name="connsiteX7" fmla="*/ 63138 w 73411"/>
                      <a:gd name="connsiteY7" fmla="*/ 67450 h 115674"/>
                      <a:gd name="connsiteX8" fmla="*/ 74251 w 73411"/>
                      <a:gd name="connsiteY8" fmla="*/ 39266 h 115674"/>
                      <a:gd name="connsiteX9" fmla="*/ 62846 w 73411"/>
                      <a:gd name="connsiteY9" fmla="*/ 10792 h 115674"/>
                      <a:gd name="connsiteX10" fmla="*/ 30700 w 73411"/>
                      <a:gd name="connsiteY10" fmla="*/ 652 h 115674"/>
                      <a:gd name="connsiteX11" fmla="*/ 16134 w 73411"/>
                      <a:gd name="connsiteY11" fmla="*/ 1867 h 115674"/>
                      <a:gd name="connsiteX12" fmla="*/ 839 w 73411"/>
                      <a:gd name="connsiteY12" fmla="*/ 5515 h 115674"/>
                      <a:gd name="connsiteX13" fmla="*/ 839 w 73411"/>
                      <a:gd name="connsiteY13" fmla="*/ 20956 h 115674"/>
                      <a:gd name="connsiteX14" fmla="*/ 14967 w 73411"/>
                      <a:gd name="connsiteY14" fmla="*/ 15412 h 115674"/>
                      <a:gd name="connsiteX15" fmla="*/ 30384 w 73411"/>
                      <a:gd name="connsiteY15" fmla="*/ 13588 h 115674"/>
                      <a:gd name="connsiteX16" fmla="*/ 51199 w 73411"/>
                      <a:gd name="connsiteY16" fmla="*/ 20494 h 115674"/>
                      <a:gd name="connsiteX17" fmla="*/ 58883 w 73411"/>
                      <a:gd name="connsiteY17" fmla="*/ 39266 h 115674"/>
                      <a:gd name="connsiteX18" fmla="*/ 51199 w 73411"/>
                      <a:gd name="connsiteY18" fmla="*/ 58015 h 115674"/>
                      <a:gd name="connsiteX19" fmla="*/ 30384 w 73411"/>
                      <a:gd name="connsiteY19" fmla="*/ 64945 h 115674"/>
                      <a:gd name="connsiteX20" fmla="*/ 18104 w 73411"/>
                      <a:gd name="connsiteY20" fmla="*/ 63583 h 115674"/>
                      <a:gd name="connsiteX21" fmla="*/ 5630 w 73411"/>
                      <a:gd name="connsiteY21" fmla="*/ 59328 h 11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411" h="115674">
                        <a:moveTo>
                          <a:pt x="5630" y="116326"/>
                        </a:moveTo>
                        <a:lnTo>
                          <a:pt x="65886" y="116326"/>
                        </a:lnTo>
                        <a:lnTo>
                          <a:pt x="65886" y="103390"/>
                        </a:lnTo>
                        <a:lnTo>
                          <a:pt x="19684" y="103390"/>
                        </a:lnTo>
                        <a:lnTo>
                          <a:pt x="19684" y="75596"/>
                        </a:lnTo>
                        <a:cubicBezTo>
                          <a:pt x="21905" y="76358"/>
                          <a:pt x="24126" y="76925"/>
                          <a:pt x="26347" y="77298"/>
                        </a:cubicBezTo>
                        <a:cubicBezTo>
                          <a:pt x="28584" y="77671"/>
                          <a:pt x="30821" y="77857"/>
                          <a:pt x="33059" y="77857"/>
                        </a:cubicBezTo>
                        <a:cubicBezTo>
                          <a:pt x="45719" y="77857"/>
                          <a:pt x="55746" y="74388"/>
                          <a:pt x="63138" y="67450"/>
                        </a:cubicBezTo>
                        <a:cubicBezTo>
                          <a:pt x="70546" y="60511"/>
                          <a:pt x="74251" y="51117"/>
                          <a:pt x="74251" y="39266"/>
                        </a:cubicBezTo>
                        <a:cubicBezTo>
                          <a:pt x="74251" y="27060"/>
                          <a:pt x="70449" y="17568"/>
                          <a:pt x="62846" y="10792"/>
                        </a:cubicBezTo>
                        <a:cubicBezTo>
                          <a:pt x="55243" y="4032"/>
                          <a:pt x="44528" y="652"/>
                          <a:pt x="30700" y="652"/>
                        </a:cubicBezTo>
                        <a:cubicBezTo>
                          <a:pt x="25934" y="652"/>
                          <a:pt x="21079" y="1057"/>
                          <a:pt x="16134" y="1867"/>
                        </a:cubicBezTo>
                        <a:cubicBezTo>
                          <a:pt x="11206" y="2678"/>
                          <a:pt x="6108" y="3894"/>
                          <a:pt x="839" y="5515"/>
                        </a:cubicBezTo>
                        <a:lnTo>
                          <a:pt x="839" y="20956"/>
                        </a:lnTo>
                        <a:cubicBezTo>
                          <a:pt x="5394" y="18476"/>
                          <a:pt x="10104" y="16628"/>
                          <a:pt x="14967" y="15412"/>
                        </a:cubicBezTo>
                        <a:cubicBezTo>
                          <a:pt x="19830" y="14196"/>
                          <a:pt x="24969" y="13588"/>
                          <a:pt x="30384" y="13588"/>
                        </a:cubicBezTo>
                        <a:cubicBezTo>
                          <a:pt x="39154" y="13588"/>
                          <a:pt x="46092" y="15890"/>
                          <a:pt x="51199" y="20494"/>
                        </a:cubicBezTo>
                        <a:cubicBezTo>
                          <a:pt x="56321" y="25098"/>
                          <a:pt x="58883" y="31355"/>
                          <a:pt x="58883" y="39266"/>
                        </a:cubicBezTo>
                        <a:cubicBezTo>
                          <a:pt x="58883" y="47161"/>
                          <a:pt x="56321" y="53411"/>
                          <a:pt x="51199" y="58015"/>
                        </a:cubicBezTo>
                        <a:cubicBezTo>
                          <a:pt x="46092" y="62635"/>
                          <a:pt x="39154" y="64945"/>
                          <a:pt x="30384" y="64945"/>
                        </a:cubicBezTo>
                        <a:cubicBezTo>
                          <a:pt x="26282" y="64945"/>
                          <a:pt x="22189" y="64491"/>
                          <a:pt x="18104" y="63583"/>
                        </a:cubicBezTo>
                        <a:cubicBezTo>
                          <a:pt x="14035" y="62675"/>
                          <a:pt x="9877" y="61257"/>
                          <a:pt x="5630" y="59328"/>
                        </a:cubicBezTo>
                        <a:close/>
                      </a:path>
                    </a:pathLst>
                  </a:custGeom>
                  <a:solidFill>
                    <a:srgbClr val="000000"/>
                  </a:solidFill>
                  <a:ln w="1351" cap="flat">
                    <a:noFill/>
                    <a:prstDash val="solid"/>
                    <a:round/>
                  </a:ln>
                </p:spPr>
                <p:txBody>
                  <a:bodyPr rtlCol="0" anchor="ctr"/>
                  <a:lstStyle/>
                  <a:p>
                    <a:endParaRPr lang="en-US" dirty="0"/>
                  </a:p>
                </p:txBody>
              </p:sp>
              <p:sp>
                <p:nvSpPr>
                  <p:cNvPr id="1055" name="Freeform 1054">
                    <a:extLst>
                      <a:ext uri="{FF2B5EF4-FFF2-40B4-BE49-F238E27FC236}">
                        <a16:creationId xmlns:a16="http://schemas.microsoft.com/office/drawing/2014/main" id="{5A0C0ED8-DD7C-7140-9C0F-5782B7F8B4D4}"/>
                      </a:ext>
                    </a:extLst>
                  </p:cNvPr>
                  <p:cNvSpPr/>
                  <p:nvPr/>
                </p:nvSpPr>
                <p:spPr>
                  <a:xfrm rot="-2700000" flipV="1">
                    <a:off x="9339643" y="7036089"/>
                    <a:ext cx="40948" cy="12450"/>
                  </a:xfrm>
                  <a:custGeom>
                    <a:avLst/>
                    <a:gdLst>
                      <a:gd name="connsiteX0" fmla="*/ 860 w 40948"/>
                      <a:gd name="connsiteY0" fmla="*/ 13105 h 12450"/>
                      <a:gd name="connsiteX1" fmla="*/ 41809 w 40948"/>
                      <a:gd name="connsiteY1" fmla="*/ 13105 h 12450"/>
                      <a:gd name="connsiteX2" fmla="*/ 41809 w 40948"/>
                      <a:gd name="connsiteY2" fmla="*/ 655 h 12450"/>
                      <a:gd name="connsiteX3" fmla="*/ 860 w 40948"/>
                      <a:gd name="connsiteY3" fmla="*/ 655 h 12450"/>
                    </a:gdLst>
                    <a:ahLst/>
                    <a:cxnLst>
                      <a:cxn ang="0">
                        <a:pos x="connsiteX0" y="connsiteY0"/>
                      </a:cxn>
                      <a:cxn ang="0">
                        <a:pos x="connsiteX1" y="connsiteY1"/>
                      </a:cxn>
                      <a:cxn ang="0">
                        <a:pos x="connsiteX2" y="connsiteY2"/>
                      </a:cxn>
                      <a:cxn ang="0">
                        <a:pos x="connsiteX3" y="connsiteY3"/>
                      </a:cxn>
                    </a:cxnLst>
                    <a:rect l="l" t="t" r="r" b="b"/>
                    <a:pathLst>
                      <a:path w="40948" h="12450">
                        <a:moveTo>
                          <a:pt x="860" y="13105"/>
                        </a:moveTo>
                        <a:lnTo>
                          <a:pt x="41809" y="13105"/>
                        </a:lnTo>
                        <a:lnTo>
                          <a:pt x="41809" y="655"/>
                        </a:lnTo>
                        <a:lnTo>
                          <a:pt x="860" y="655"/>
                        </a:lnTo>
                        <a:close/>
                      </a:path>
                    </a:pathLst>
                  </a:custGeom>
                  <a:solidFill>
                    <a:srgbClr val="000000"/>
                  </a:solidFill>
                  <a:ln w="1351" cap="flat">
                    <a:noFill/>
                    <a:prstDash val="solid"/>
                    <a:round/>
                  </a:ln>
                </p:spPr>
                <p:txBody>
                  <a:bodyPr rtlCol="0" anchor="ctr"/>
                  <a:lstStyle/>
                  <a:p>
                    <a:endParaRPr lang="en-US" dirty="0"/>
                  </a:p>
                </p:txBody>
              </p:sp>
              <p:sp>
                <p:nvSpPr>
                  <p:cNvPr id="1056" name="Freeform 1055">
                    <a:extLst>
                      <a:ext uri="{FF2B5EF4-FFF2-40B4-BE49-F238E27FC236}">
                        <a16:creationId xmlns:a16="http://schemas.microsoft.com/office/drawing/2014/main" id="{1EB0978B-F1C3-9E4F-8750-7F6CF6C2BD0B}"/>
                      </a:ext>
                    </a:extLst>
                  </p:cNvPr>
                  <p:cNvSpPr/>
                  <p:nvPr/>
                </p:nvSpPr>
                <p:spPr>
                  <a:xfrm rot="-2700000" flipV="1">
                    <a:off x="9366788" y="6920489"/>
                    <a:ext cx="72025" cy="115504"/>
                  </a:xfrm>
                  <a:custGeom>
                    <a:avLst/>
                    <a:gdLst>
                      <a:gd name="connsiteX0" fmla="*/ 19309 w 72025"/>
                      <a:gd name="connsiteY0" fmla="*/ 13550 h 115504"/>
                      <a:gd name="connsiteX1" fmla="*/ 72878 w 72025"/>
                      <a:gd name="connsiteY1" fmla="*/ 13550 h 115504"/>
                      <a:gd name="connsiteX2" fmla="*/ 72878 w 72025"/>
                      <a:gd name="connsiteY2" fmla="*/ 637 h 115504"/>
                      <a:gd name="connsiteX3" fmla="*/ 852 w 72025"/>
                      <a:gd name="connsiteY3" fmla="*/ 637 h 115504"/>
                      <a:gd name="connsiteX4" fmla="*/ 852 w 72025"/>
                      <a:gd name="connsiteY4" fmla="*/ 13550 h 115504"/>
                      <a:gd name="connsiteX5" fmla="*/ 24658 w 72025"/>
                      <a:gd name="connsiteY5" fmla="*/ 37818 h 115504"/>
                      <a:gd name="connsiteX6" fmla="*/ 43625 w 72025"/>
                      <a:gd name="connsiteY6" fmla="*/ 57490 h 115504"/>
                      <a:gd name="connsiteX7" fmla="*/ 53911 w 72025"/>
                      <a:gd name="connsiteY7" fmla="*/ 71496 h 115504"/>
                      <a:gd name="connsiteX8" fmla="*/ 56853 w 72025"/>
                      <a:gd name="connsiteY8" fmla="*/ 82779 h 115504"/>
                      <a:gd name="connsiteX9" fmla="*/ 50507 w 72025"/>
                      <a:gd name="connsiteY9" fmla="*/ 97515 h 115504"/>
                      <a:gd name="connsiteX10" fmla="*/ 33972 w 72025"/>
                      <a:gd name="connsiteY10" fmla="*/ 103230 h 115504"/>
                      <a:gd name="connsiteX11" fmla="*/ 18725 w 72025"/>
                      <a:gd name="connsiteY11" fmla="*/ 100725 h 115504"/>
                      <a:gd name="connsiteX12" fmla="*/ 1606 w 72025"/>
                      <a:gd name="connsiteY12" fmla="*/ 93114 h 115504"/>
                      <a:gd name="connsiteX13" fmla="*/ 1606 w 72025"/>
                      <a:gd name="connsiteY13" fmla="*/ 108628 h 115504"/>
                      <a:gd name="connsiteX14" fmla="*/ 18920 w 72025"/>
                      <a:gd name="connsiteY14" fmla="*/ 114245 h 115504"/>
                      <a:gd name="connsiteX15" fmla="*/ 33680 w 72025"/>
                      <a:gd name="connsiteY15" fmla="*/ 116142 h 115504"/>
                      <a:gd name="connsiteX16" fmla="*/ 61790 w 72025"/>
                      <a:gd name="connsiteY16" fmla="*/ 107315 h 115504"/>
                      <a:gd name="connsiteX17" fmla="*/ 72270 w 72025"/>
                      <a:gd name="connsiteY17" fmla="*/ 83776 h 115504"/>
                      <a:gd name="connsiteX18" fmla="*/ 69644 w 72025"/>
                      <a:gd name="connsiteY18" fmla="*/ 70499 h 115504"/>
                      <a:gd name="connsiteX19" fmla="*/ 60112 w 72025"/>
                      <a:gd name="connsiteY19" fmla="*/ 55739 h 115504"/>
                      <a:gd name="connsiteX20" fmla="*/ 48026 w 72025"/>
                      <a:gd name="connsiteY20" fmla="*/ 42997 h 115504"/>
                      <a:gd name="connsiteX21" fmla="*/ 19309 w 72025"/>
                      <a:gd name="connsiteY21" fmla="*/ 13550 h 11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025" h="115504">
                        <a:moveTo>
                          <a:pt x="19309" y="13550"/>
                        </a:moveTo>
                        <a:lnTo>
                          <a:pt x="72878" y="13550"/>
                        </a:lnTo>
                        <a:lnTo>
                          <a:pt x="72878" y="637"/>
                        </a:lnTo>
                        <a:lnTo>
                          <a:pt x="852" y="637"/>
                        </a:lnTo>
                        <a:lnTo>
                          <a:pt x="852" y="13550"/>
                        </a:lnTo>
                        <a:cubicBezTo>
                          <a:pt x="6672" y="19580"/>
                          <a:pt x="14607" y="27670"/>
                          <a:pt x="24658" y="37818"/>
                        </a:cubicBezTo>
                        <a:cubicBezTo>
                          <a:pt x="34725" y="47982"/>
                          <a:pt x="41048" y="54539"/>
                          <a:pt x="43625" y="57490"/>
                        </a:cubicBezTo>
                        <a:cubicBezTo>
                          <a:pt x="48537" y="63002"/>
                          <a:pt x="51966" y="67670"/>
                          <a:pt x="53911" y="71496"/>
                        </a:cubicBezTo>
                        <a:cubicBezTo>
                          <a:pt x="55873" y="75322"/>
                          <a:pt x="56853" y="79083"/>
                          <a:pt x="56853" y="82779"/>
                        </a:cubicBezTo>
                        <a:cubicBezTo>
                          <a:pt x="56853" y="88810"/>
                          <a:pt x="54738" y="93722"/>
                          <a:pt x="50507" y="97515"/>
                        </a:cubicBezTo>
                        <a:cubicBezTo>
                          <a:pt x="46276" y="101325"/>
                          <a:pt x="40764" y="103230"/>
                          <a:pt x="33972" y="103230"/>
                        </a:cubicBezTo>
                        <a:cubicBezTo>
                          <a:pt x="29157" y="103230"/>
                          <a:pt x="24075" y="102395"/>
                          <a:pt x="18725" y="100725"/>
                        </a:cubicBezTo>
                        <a:cubicBezTo>
                          <a:pt x="13392" y="99055"/>
                          <a:pt x="7685" y="96518"/>
                          <a:pt x="1606" y="93114"/>
                        </a:cubicBezTo>
                        <a:lnTo>
                          <a:pt x="1606" y="108628"/>
                        </a:lnTo>
                        <a:cubicBezTo>
                          <a:pt x="7783" y="111108"/>
                          <a:pt x="13554" y="112981"/>
                          <a:pt x="18920" y="114245"/>
                        </a:cubicBezTo>
                        <a:cubicBezTo>
                          <a:pt x="24302" y="115510"/>
                          <a:pt x="29222" y="116142"/>
                          <a:pt x="33680" y="116142"/>
                        </a:cubicBezTo>
                        <a:cubicBezTo>
                          <a:pt x="45433" y="116142"/>
                          <a:pt x="54803" y="113200"/>
                          <a:pt x="61790" y="107315"/>
                        </a:cubicBezTo>
                        <a:cubicBezTo>
                          <a:pt x="68777" y="101446"/>
                          <a:pt x="72270" y="93600"/>
                          <a:pt x="72270" y="83776"/>
                        </a:cubicBezTo>
                        <a:cubicBezTo>
                          <a:pt x="72270" y="79108"/>
                          <a:pt x="71395" y="74682"/>
                          <a:pt x="69644" y="70499"/>
                        </a:cubicBezTo>
                        <a:cubicBezTo>
                          <a:pt x="67909" y="66333"/>
                          <a:pt x="64732" y="61413"/>
                          <a:pt x="60112" y="55739"/>
                        </a:cubicBezTo>
                        <a:cubicBezTo>
                          <a:pt x="58847" y="54264"/>
                          <a:pt x="54819" y="50017"/>
                          <a:pt x="48026" y="42997"/>
                        </a:cubicBezTo>
                        <a:cubicBezTo>
                          <a:pt x="41250" y="35978"/>
                          <a:pt x="31678" y="26162"/>
                          <a:pt x="19309" y="13550"/>
                        </a:cubicBezTo>
                        <a:close/>
                      </a:path>
                    </a:pathLst>
                  </a:custGeom>
                  <a:solidFill>
                    <a:srgbClr val="000000"/>
                  </a:solidFill>
                  <a:ln w="1351" cap="flat">
                    <a:noFill/>
                    <a:prstDash val="solid"/>
                    <a:round/>
                  </a:ln>
                </p:spPr>
                <p:txBody>
                  <a:bodyPr rtlCol="0" anchor="ctr"/>
                  <a:lstStyle/>
                  <a:p>
                    <a:endParaRPr lang="en-US" dirty="0"/>
                  </a:p>
                </p:txBody>
              </p:sp>
              <p:sp>
                <p:nvSpPr>
                  <p:cNvPr id="1057" name="Freeform 1056">
                    <a:extLst>
                      <a:ext uri="{FF2B5EF4-FFF2-40B4-BE49-F238E27FC236}">
                        <a16:creationId xmlns:a16="http://schemas.microsoft.com/office/drawing/2014/main" id="{33FCEF90-0C1D-1742-BA25-54DD125C80FD}"/>
                      </a:ext>
                    </a:extLst>
                  </p:cNvPr>
                  <p:cNvSpPr/>
                  <p:nvPr/>
                </p:nvSpPr>
                <p:spPr>
                  <a:xfrm rot="-2700000" flipV="1">
                    <a:off x="9435533" y="6849076"/>
                    <a:ext cx="78274" cy="117717"/>
                  </a:xfrm>
                  <a:custGeom>
                    <a:avLst/>
                    <a:gdLst>
                      <a:gd name="connsiteX0" fmla="*/ 8155 w 78274"/>
                      <a:gd name="connsiteY0" fmla="*/ 5202 h 117717"/>
                      <a:gd name="connsiteX1" fmla="*/ 8155 w 78274"/>
                      <a:gd name="connsiteY1" fmla="*/ 19184 h 117717"/>
                      <a:gd name="connsiteX2" fmla="*/ 19851 w 78274"/>
                      <a:gd name="connsiteY2" fmla="*/ 15001 h 117717"/>
                      <a:gd name="connsiteX3" fmla="*/ 31499 w 78274"/>
                      <a:gd name="connsiteY3" fmla="*/ 13566 h 117717"/>
                      <a:gd name="connsiteX4" fmla="*/ 54696 w 78274"/>
                      <a:gd name="connsiteY4" fmla="*/ 23779 h 117717"/>
                      <a:gd name="connsiteX5" fmla="*/ 63864 w 78274"/>
                      <a:gd name="connsiteY5" fmla="*/ 54832 h 117717"/>
                      <a:gd name="connsiteX6" fmla="*/ 52678 w 78274"/>
                      <a:gd name="connsiteY6" fmla="*/ 44789 h 117717"/>
                      <a:gd name="connsiteX7" fmla="*/ 37724 w 78274"/>
                      <a:gd name="connsiteY7" fmla="*/ 41288 h 117717"/>
                      <a:gd name="connsiteX8" fmla="*/ 10781 w 78274"/>
                      <a:gd name="connsiteY8" fmla="*/ 51574 h 117717"/>
                      <a:gd name="connsiteX9" fmla="*/ 860 w 78274"/>
                      <a:gd name="connsiteY9" fmla="*/ 79757 h 117717"/>
                      <a:gd name="connsiteX10" fmla="*/ 11194 w 78274"/>
                      <a:gd name="connsiteY10" fmla="*/ 107770 h 117717"/>
                      <a:gd name="connsiteX11" fmla="*/ 38696 w 78274"/>
                      <a:gd name="connsiteY11" fmla="*/ 118347 h 117717"/>
                      <a:gd name="connsiteX12" fmla="*/ 68751 w 78274"/>
                      <a:gd name="connsiteY12" fmla="*/ 103247 h 117717"/>
                      <a:gd name="connsiteX13" fmla="*/ 79135 w 78274"/>
                      <a:gd name="connsiteY13" fmla="*/ 59452 h 117717"/>
                      <a:gd name="connsiteX14" fmla="*/ 66393 w 78274"/>
                      <a:gd name="connsiteY14" fmla="*/ 16630 h 117717"/>
                      <a:gd name="connsiteX15" fmla="*/ 32179 w 78274"/>
                      <a:gd name="connsiteY15" fmla="*/ 630 h 117717"/>
                      <a:gd name="connsiteX16" fmla="*/ 20459 w 78274"/>
                      <a:gd name="connsiteY16" fmla="*/ 1773 h 117717"/>
                      <a:gd name="connsiteX17" fmla="*/ 8155 w 78274"/>
                      <a:gd name="connsiteY17" fmla="*/ 5202 h 117717"/>
                      <a:gd name="connsiteX18" fmla="*/ 38696 w 78274"/>
                      <a:gd name="connsiteY18" fmla="*/ 53300 h 117717"/>
                      <a:gd name="connsiteX19" fmla="*/ 55061 w 78274"/>
                      <a:gd name="connsiteY19" fmla="*/ 60352 h 117717"/>
                      <a:gd name="connsiteX20" fmla="*/ 61116 w 78274"/>
                      <a:gd name="connsiteY20" fmla="*/ 79757 h 117717"/>
                      <a:gd name="connsiteX21" fmla="*/ 55061 w 78274"/>
                      <a:gd name="connsiteY21" fmla="*/ 99089 h 117717"/>
                      <a:gd name="connsiteX22" fmla="*/ 38696 w 78274"/>
                      <a:gd name="connsiteY22" fmla="*/ 106189 h 117717"/>
                      <a:gd name="connsiteX23" fmla="*/ 22331 w 78274"/>
                      <a:gd name="connsiteY23" fmla="*/ 99089 h 117717"/>
                      <a:gd name="connsiteX24" fmla="*/ 16301 w 78274"/>
                      <a:gd name="connsiteY24" fmla="*/ 79757 h 117717"/>
                      <a:gd name="connsiteX25" fmla="*/ 22331 w 78274"/>
                      <a:gd name="connsiteY25" fmla="*/ 60352 h 117717"/>
                      <a:gd name="connsiteX26" fmla="*/ 38696 w 78274"/>
                      <a:gd name="connsiteY26" fmla="*/ 53300 h 11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274" h="117717">
                        <a:moveTo>
                          <a:pt x="8155" y="5202"/>
                        </a:moveTo>
                        <a:lnTo>
                          <a:pt x="8155" y="19184"/>
                        </a:lnTo>
                        <a:cubicBezTo>
                          <a:pt x="12013" y="17352"/>
                          <a:pt x="15912" y="15958"/>
                          <a:pt x="19851" y="15001"/>
                        </a:cubicBezTo>
                        <a:cubicBezTo>
                          <a:pt x="23806" y="14045"/>
                          <a:pt x="27689" y="13566"/>
                          <a:pt x="31499" y="13566"/>
                        </a:cubicBezTo>
                        <a:cubicBezTo>
                          <a:pt x="41630" y="13566"/>
                          <a:pt x="49363" y="16971"/>
                          <a:pt x="54696" y="23779"/>
                        </a:cubicBezTo>
                        <a:cubicBezTo>
                          <a:pt x="60046" y="30588"/>
                          <a:pt x="63102" y="40939"/>
                          <a:pt x="63864" y="54832"/>
                        </a:cubicBezTo>
                        <a:cubicBezTo>
                          <a:pt x="60930" y="50471"/>
                          <a:pt x="57201" y="47124"/>
                          <a:pt x="52678" y="44789"/>
                        </a:cubicBezTo>
                        <a:cubicBezTo>
                          <a:pt x="48172" y="42455"/>
                          <a:pt x="43187" y="41288"/>
                          <a:pt x="37724" y="41288"/>
                        </a:cubicBezTo>
                        <a:cubicBezTo>
                          <a:pt x="26376" y="41288"/>
                          <a:pt x="17395" y="44716"/>
                          <a:pt x="10781" y="51574"/>
                        </a:cubicBezTo>
                        <a:cubicBezTo>
                          <a:pt x="4167" y="58447"/>
                          <a:pt x="860" y="67841"/>
                          <a:pt x="860" y="79757"/>
                        </a:cubicBezTo>
                        <a:cubicBezTo>
                          <a:pt x="860" y="91396"/>
                          <a:pt x="4305" y="100734"/>
                          <a:pt x="11194" y="107770"/>
                        </a:cubicBezTo>
                        <a:cubicBezTo>
                          <a:pt x="18084" y="114821"/>
                          <a:pt x="27251" y="118347"/>
                          <a:pt x="38696" y="118347"/>
                        </a:cubicBezTo>
                        <a:cubicBezTo>
                          <a:pt x="51827" y="118347"/>
                          <a:pt x="61846" y="113314"/>
                          <a:pt x="68751" y="103247"/>
                        </a:cubicBezTo>
                        <a:cubicBezTo>
                          <a:pt x="75674" y="93196"/>
                          <a:pt x="79135" y="78598"/>
                          <a:pt x="79135" y="59452"/>
                        </a:cubicBezTo>
                        <a:cubicBezTo>
                          <a:pt x="79135" y="41571"/>
                          <a:pt x="74887" y="27297"/>
                          <a:pt x="66393" y="16630"/>
                        </a:cubicBezTo>
                        <a:cubicBezTo>
                          <a:pt x="57914" y="5963"/>
                          <a:pt x="46510" y="630"/>
                          <a:pt x="32179" y="630"/>
                        </a:cubicBezTo>
                        <a:cubicBezTo>
                          <a:pt x="28321" y="630"/>
                          <a:pt x="24414" y="1011"/>
                          <a:pt x="20459" y="1773"/>
                        </a:cubicBezTo>
                        <a:cubicBezTo>
                          <a:pt x="16520" y="2535"/>
                          <a:pt x="12418" y="3678"/>
                          <a:pt x="8155" y="5202"/>
                        </a:cubicBezTo>
                        <a:close/>
                        <a:moveTo>
                          <a:pt x="38696" y="53300"/>
                        </a:moveTo>
                        <a:cubicBezTo>
                          <a:pt x="45586" y="53300"/>
                          <a:pt x="51041" y="55651"/>
                          <a:pt x="55061" y="60352"/>
                        </a:cubicBezTo>
                        <a:cubicBezTo>
                          <a:pt x="59098" y="65069"/>
                          <a:pt x="61116" y="71538"/>
                          <a:pt x="61116" y="79757"/>
                        </a:cubicBezTo>
                        <a:cubicBezTo>
                          <a:pt x="61116" y="87911"/>
                          <a:pt x="59098" y="94355"/>
                          <a:pt x="55061" y="99089"/>
                        </a:cubicBezTo>
                        <a:cubicBezTo>
                          <a:pt x="51041" y="103822"/>
                          <a:pt x="45586" y="106189"/>
                          <a:pt x="38696" y="106189"/>
                        </a:cubicBezTo>
                        <a:cubicBezTo>
                          <a:pt x="31807" y="106189"/>
                          <a:pt x="26352" y="103822"/>
                          <a:pt x="22331" y="99089"/>
                        </a:cubicBezTo>
                        <a:cubicBezTo>
                          <a:pt x="18311" y="94355"/>
                          <a:pt x="16301" y="87911"/>
                          <a:pt x="16301" y="79757"/>
                        </a:cubicBezTo>
                        <a:cubicBezTo>
                          <a:pt x="16301" y="71538"/>
                          <a:pt x="18311" y="65069"/>
                          <a:pt x="22331" y="60352"/>
                        </a:cubicBezTo>
                        <a:cubicBezTo>
                          <a:pt x="26352" y="55651"/>
                          <a:pt x="31807" y="53300"/>
                          <a:pt x="38696" y="53300"/>
                        </a:cubicBezTo>
                        <a:close/>
                      </a:path>
                    </a:pathLst>
                  </a:custGeom>
                  <a:solidFill>
                    <a:srgbClr val="000000"/>
                  </a:solidFill>
                  <a:ln w="1351" cap="flat">
                    <a:noFill/>
                    <a:prstDash val="solid"/>
                    <a:round/>
                  </a:ln>
                </p:spPr>
                <p:txBody>
                  <a:bodyPr rtlCol="0" anchor="ctr"/>
                  <a:lstStyle/>
                  <a:p>
                    <a:endParaRPr lang="en-US" dirty="0"/>
                  </a:p>
                </p:txBody>
              </p:sp>
              <p:sp>
                <p:nvSpPr>
                  <p:cNvPr id="1058" name="Freeform 1057">
                    <a:extLst>
                      <a:ext uri="{FF2B5EF4-FFF2-40B4-BE49-F238E27FC236}">
                        <a16:creationId xmlns:a16="http://schemas.microsoft.com/office/drawing/2014/main" id="{4AC8C9E9-140D-D441-BBA7-ABFDFC95228C}"/>
                      </a:ext>
                    </a:extLst>
                  </p:cNvPr>
                  <p:cNvSpPr/>
                  <p:nvPr/>
                </p:nvSpPr>
                <p:spPr>
                  <a:xfrm rot="-2700000" flipV="1">
                    <a:off x="9550135" y="6912580"/>
                    <a:ext cx="8645" cy="8645"/>
                  </a:xfrm>
                  <a:custGeom>
                    <a:avLst/>
                    <a:gdLst/>
                    <a:ahLst/>
                    <a:cxnLst/>
                    <a:rect l="l" t="t" r="r" b="b"/>
                    <a:pathLst>
                      <a:path w="8645" h="8645"/>
                    </a:pathLst>
                  </a:custGeom>
                  <a:solidFill>
                    <a:srgbClr val="000000"/>
                  </a:solidFill>
                  <a:ln w="1351" cap="flat">
                    <a:noFill/>
                    <a:prstDash val="solid"/>
                    <a:round/>
                  </a:ln>
                </p:spPr>
                <p:txBody>
                  <a:bodyPr rtlCol="0" anchor="ctr"/>
                  <a:lstStyle/>
                  <a:p>
                    <a:endParaRPr lang="en-US" dirty="0"/>
                  </a:p>
                </p:txBody>
              </p:sp>
              <p:sp>
                <p:nvSpPr>
                  <p:cNvPr id="1059" name="Freeform 1058">
                    <a:extLst>
                      <a:ext uri="{FF2B5EF4-FFF2-40B4-BE49-F238E27FC236}">
                        <a16:creationId xmlns:a16="http://schemas.microsoft.com/office/drawing/2014/main" id="{47A7511C-141E-B44B-9DF8-CB238CC1EE9E}"/>
                      </a:ext>
                    </a:extLst>
                  </p:cNvPr>
                  <p:cNvSpPr/>
                  <p:nvPr/>
                </p:nvSpPr>
                <p:spPr>
                  <a:xfrm rot="-2700000" flipV="1">
                    <a:off x="9547195" y="6744783"/>
                    <a:ext cx="67551" cy="113461"/>
                  </a:xfrm>
                  <a:custGeom>
                    <a:avLst/>
                    <a:gdLst>
                      <a:gd name="connsiteX0" fmla="*/ 3083 w 67551"/>
                      <a:gd name="connsiteY0" fmla="*/ 13530 h 113461"/>
                      <a:gd name="connsiteX1" fmla="*/ 28154 w 67551"/>
                      <a:gd name="connsiteY1" fmla="*/ 13530 h 113461"/>
                      <a:gd name="connsiteX2" fmla="*/ 28154 w 67551"/>
                      <a:gd name="connsiteY2" fmla="*/ 100097 h 113461"/>
                      <a:gd name="connsiteX3" fmla="*/ 871 w 67551"/>
                      <a:gd name="connsiteY3" fmla="*/ 94626 h 113461"/>
                      <a:gd name="connsiteX4" fmla="*/ 871 w 67551"/>
                      <a:gd name="connsiteY4" fmla="*/ 108608 h 113461"/>
                      <a:gd name="connsiteX5" fmla="*/ 28008 w 67551"/>
                      <a:gd name="connsiteY5" fmla="*/ 114079 h 113461"/>
                      <a:gd name="connsiteX6" fmla="*/ 43352 w 67551"/>
                      <a:gd name="connsiteY6" fmla="*/ 114079 h 113461"/>
                      <a:gd name="connsiteX7" fmla="*/ 43352 w 67551"/>
                      <a:gd name="connsiteY7" fmla="*/ 13530 h 113461"/>
                      <a:gd name="connsiteX8" fmla="*/ 68422 w 67551"/>
                      <a:gd name="connsiteY8" fmla="*/ 13530 h 113461"/>
                      <a:gd name="connsiteX9" fmla="*/ 68422 w 67551"/>
                      <a:gd name="connsiteY9" fmla="*/ 618 h 113461"/>
                      <a:gd name="connsiteX10" fmla="*/ 3083 w 67551"/>
                      <a:gd name="connsiteY10" fmla="*/ 618 h 11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51" h="113461">
                        <a:moveTo>
                          <a:pt x="3083" y="13530"/>
                        </a:moveTo>
                        <a:lnTo>
                          <a:pt x="28154" y="13530"/>
                        </a:lnTo>
                        <a:lnTo>
                          <a:pt x="28154" y="100097"/>
                        </a:lnTo>
                        <a:lnTo>
                          <a:pt x="871" y="94626"/>
                        </a:lnTo>
                        <a:lnTo>
                          <a:pt x="871" y="108608"/>
                        </a:lnTo>
                        <a:lnTo>
                          <a:pt x="28008" y="114079"/>
                        </a:lnTo>
                        <a:lnTo>
                          <a:pt x="43352" y="114079"/>
                        </a:lnTo>
                        <a:lnTo>
                          <a:pt x="43352" y="13530"/>
                        </a:lnTo>
                        <a:lnTo>
                          <a:pt x="68422" y="13530"/>
                        </a:lnTo>
                        <a:lnTo>
                          <a:pt x="68422" y="618"/>
                        </a:lnTo>
                        <a:lnTo>
                          <a:pt x="3083" y="618"/>
                        </a:lnTo>
                        <a:close/>
                      </a:path>
                    </a:pathLst>
                  </a:custGeom>
                  <a:solidFill>
                    <a:srgbClr val="000000"/>
                  </a:solidFill>
                  <a:ln w="1351" cap="flat">
                    <a:noFill/>
                    <a:prstDash val="solid"/>
                    <a:round/>
                  </a:ln>
                </p:spPr>
                <p:txBody>
                  <a:bodyPr rtlCol="0" anchor="ctr"/>
                  <a:lstStyle/>
                  <a:p>
                    <a:endParaRPr lang="en-US" dirty="0"/>
                  </a:p>
                </p:txBody>
              </p:sp>
              <p:sp>
                <p:nvSpPr>
                  <p:cNvPr id="1060" name="Freeform 1059">
                    <a:extLst>
                      <a:ext uri="{FF2B5EF4-FFF2-40B4-BE49-F238E27FC236}">
                        <a16:creationId xmlns:a16="http://schemas.microsoft.com/office/drawing/2014/main" id="{DE661CE3-7901-AC44-A5D4-017915C5C150}"/>
                      </a:ext>
                    </a:extLst>
                  </p:cNvPr>
                  <p:cNvSpPr/>
                  <p:nvPr/>
                </p:nvSpPr>
                <p:spPr>
                  <a:xfrm rot="-2700000" flipV="1">
                    <a:off x="9611807" y="6675467"/>
                    <a:ext cx="72025" cy="115504"/>
                  </a:xfrm>
                  <a:custGeom>
                    <a:avLst/>
                    <a:gdLst>
                      <a:gd name="connsiteX0" fmla="*/ 19337 w 72025"/>
                      <a:gd name="connsiteY0" fmla="*/ 13521 h 115504"/>
                      <a:gd name="connsiteX1" fmla="*/ 72906 w 72025"/>
                      <a:gd name="connsiteY1" fmla="*/ 13521 h 115504"/>
                      <a:gd name="connsiteX2" fmla="*/ 72906 w 72025"/>
                      <a:gd name="connsiteY2" fmla="*/ 609 h 115504"/>
                      <a:gd name="connsiteX3" fmla="*/ 881 w 72025"/>
                      <a:gd name="connsiteY3" fmla="*/ 609 h 115504"/>
                      <a:gd name="connsiteX4" fmla="*/ 881 w 72025"/>
                      <a:gd name="connsiteY4" fmla="*/ 13521 h 115504"/>
                      <a:gd name="connsiteX5" fmla="*/ 24687 w 72025"/>
                      <a:gd name="connsiteY5" fmla="*/ 37789 h 115504"/>
                      <a:gd name="connsiteX6" fmla="*/ 43653 w 72025"/>
                      <a:gd name="connsiteY6" fmla="*/ 57462 h 115504"/>
                      <a:gd name="connsiteX7" fmla="*/ 53939 w 72025"/>
                      <a:gd name="connsiteY7" fmla="*/ 71468 h 115504"/>
                      <a:gd name="connsiteX8" fmla="*/ 56882 w 72025"/>
                      <a:gd name="connsiteY8" fmla="*/ 82751 h 115504"/>
                      <a:gd name="connsiteX9" fmla="*/ 50535 w 72025"/>
                      <a:gd name="connsiteY9" fmla="*/ 97487 h 115504"/>
                      <a:gd name="connsiteX10" fmla="*/ 34000 w 72025"/>
                      <a:gd name="connsiteY10" fmla="*/ 103201 h 115504"/>
                      <a:gd name="connsiteX11" fmla="*/ 18753 w 72025"/>
                      <a:gd name="connsiteY11" fmla="*/ 100697 h 115504"/>
                      <a:gd name="connsiteX12" fmla="*/ 1635 w 72025"/>
                      <a:gd name="connsiteY12" fmla="*/ 93086 h 115504"/>
                      <a:gd name="connsiteX13" fmla="*/ 1635 w 72025"/>
                      <a:gd name="connsiteY13" fmla="*/ 108600 h 115504"/>
                      <a:gd name="connsiteX14" fmla="*/ 18948 w 72025"/>
                      <a:gd name="connsiteY14" fmla="*/ 114217 h 115504"/>
                      <a:gd name="connsiteX15" fmla="*/ 33708 w 72025"/>
                      <a:gd name="connsiteY15" fmla="*/ 116114 h 115504"/>
                      <a:gd name="connsiteX16" fmla="*/ 61818 w 72025"/>
                      <a:gd name="connsiteY16" fmla="*/ 107287 h 115504"/>
                      <a:gd name="connsiteX17" fmla="*/ 72298 w 72025"/>
                      <a:gd name="connsiteY17" fmla="*/ 83748 h 115504"/>
                      <a:gd name="connsiteX18" fmla="*/ 69672 w 72025"/>
                      <a:gd name="connsiteY18" fmla="*/ 70471 h 115504"/>
                      <a:gd name="connsiteX19" fmla="*/ 60140 w 72025"/>
                      <a:gd name="connsiteY19" fmla="*/ 55711 h 115504"/>
                      <a:gd name="connsiteX20" fmla="*/ 48055 w 72025"/>
                      <a:gd name="connsiteY20" fmla="*/ 42969 h 115504"/>
                      <a:gd name="connsiteX21" fmla="*/ 19337 w 72025"/>
                      <a:gd name="connsiteY21" fmla="*/ 13521 h 11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025" h="115504">
                        <a:moveTo>
                          <a:pt x="19337" y="13521"/>
                        </a:moveTo>
                        <a:lnTo>
                          <a:pt x="72906" y="13521"/>
                        </a:lnTo>
                        <a:lnTo>
                          <a:pt x="72906" y="609"/>
                        </a:lnTo>
                        <a:lnTo>
                          <a:pt x="881" y="609"/>
                        </a:lnTo>
                        <a:lnTo>
                          <a:pt x="881" y="13521"/>
                        </a:lnTo>
                        <a:cubicBezTo>
                          <a:pt x="6700" y="19552"/>
                          <a:pt x="14636" y="27641"/>
                          <a:pt x="24687" y="37789"/>
                        </a:cubicBezTo>
                        <a:cubicBezTo>
                          <a:pt x="34754" y="47954"/>
                          <a:pt x="41076" y="54511"/>
                          <a:pt x="43653" y="57462"/>
                        </a:cubicBezTo>
                        <a:cubicBezTo>
                          <a:pt x="48565" y="62973"/>
                          <a:pt x="51994" y="67642"/>
                          <a:pt x="53939" y="71468"/>
                        </a:cubicBezTo>
                        <a:cubicBezTo>
                          <a:pt x="55901" y="75294"/>
                          <a:pt x="56882" y="79055"/>
                          <a:pt x="56882" y="82751"/>
                        </a:cubicBezTo>
                        <a:cubicBezTo>
                          <a:pt x="56882" y="88781"/>
                          <a:pt x="54766" y="93694"/>
                          <a:pt x="50535" y="97487"/>
                        </a:cubicBezTo>
                        <a:cubicBezTo>
                          <a:pt x="46304" y="101297"/>
                          <a:pt x="40792" y="103201"/>
                          <a:pt x="34000" y="103201"/>
                        </a:cubicBezTo>
                        <a:cubicBezTo>
                          <a:pt x="29185" y="103201"/>
                          <a:pt x="24103" y="102366"/>
                          <a:pt x="18753" y="100697"/>
                        </a:cubicBezTo>
                        <a:cubicBezTo>
                          <a:pt x="13420" y="99027"/>
                          <a:pt x="7714" y="96490"/>
                          <a:pt x="1635" y="93086"/>
                        </a:cubicBezTo>
                        <a:lnTo>
                          <a:pt x="1635" y="108600"/>
                        </a:lnTo>
                        <a:cubicBezTo>
                          <a:pt x="7811" y="111080"/>
                          <a:pt x="13582" y="112952"/>
                          <a:pt x="18948" y="114217"/>
                        </a:cubicBezTo>
                        <a:cubicBezTo>
                          <a:pt x="24330" y="115481"/>
                          <a:pt x="29250" y="116114"/>
                          <a:pt x="33708" y="116114"/>
                        </a:cubicBezTo>
                        <a:cubicBezTo>
                          <a:pt x="45461" y="116114"/>
                          <a:pt x="54831" y="113171"/>
                          <a:pt x="61818" y="107287"/>
                        </a:cubicBezTo>
                        <a:cubicBezTo>
                          <a:pt x="68805" y="101418"/>
                          <a:pt x="72298" y="93572"/>
                          <a:pt x="72298" y="83748"/>
                        </a:cubicBezTo>
                        <a:cubicBezTo>
                          <a:pt x="72298" y="79079"/>
                          <a:pt x="71423" y="74653"/>
                          <a:pt x="69672" y="70471"/>
                        </a:cubicBezTo>
                        <a:cubicBezTo>
                          <a:pt x="67938" y="66305"/>
                          <a:pt x="64760" y="61385"/>
                          <a:pt x="60140" y="55711"/>
                        </a:cubicBezTo>
                        <a:cubicBezTo>
                          <a:pt x="58876" y="54236"/>
                          <a:pt x="54847" y="49988"/>
                          <a:pt x="48055" y="42969"/>
                        </a:cubicBezTo>
                        <a:cubicBezTo>
                          <a:pt x="41279" y="35949"/>
                          <a:pt x="31706" y="26133"/>
                          <a:pt x="19337" y="13521"/>
                        </a:cubicBezTo>
                        <a:close/>
                      </a:path>
                    </a:pathLst>
                  </a:custGeom>
                  <a:solidFill>
                    <a:srgbClr val="000000"/>
                  </a:solidFill>
                  <a:ln w="1351" cap="flat">
                    <a:noFill/>
                    <a:prstDash val="solid"/>
                    <a:round/>
                  </a:ln>
                </p:spPr>
                <p:txBody>
                  <a:bodyPr rtlCol="0" anchor="ctr"/>
                  <a:lstStyle/>
                  <a:p>
                    <a:endParaRPr lang="en-US" dirty="0"/>
                  </a:p>
                </p:txBody>
              </p:sp>
            </p:grpSp>
          </p:grpSp>
          <p:grpSp>
            <p:nvGrpSpPr>
              <p:cNvPr id="1061" name="Graphic 3">
                <a:extLst>
                  <a:ext uri="{FF2B5EF4-FFF2-40B4-BE49-F238E27FC236}">
                    <a16:creationId xmlns:a16="http://schemas.microsoft.com/office/drawing/2014/main" id="{203E1349-E7BA-1C47-8C85-751AF8C05E7B}"/>
                  </a:ext>
                </a:extLst>
              </p:cNvPr>
              <p:cNvGrpSpPr/>
              <p:nvPr/>
            </p:nvGrpSpPr>
            <p:grpSpPr>
              <a:xfrm>
                <a:off x="10472607" y="6593433"/>
                <a:ext cx="503174" cy="622732"/>
                <a:chOff x="10472607" y="6593433"/>
                <a:chExt cx="503174" cy="622732"/>
              </a:xfrm>
              <a:solidFill>
                <a:srgbClr val="000000"/>
              </a:solidFill>
            </p:grpSpPr>
            <p:sp>
              <p:nvSpPr>
                <p:cNvPr id="1062" name="Freeform 1061">
                  <a:extLst>
                    <a:ext uri="{FF2B5EF4-FFF2-40B4-BE49-F238E27FC236}">
                      <a16:creationId xmlns:a16="http://schemas.microsoft.com/office/drawing/2014/main" id="{8DD462C6-7BD2-5346-8BCE-A45F448081C7}"/>
                    </a:ext>
                  </a:extLst>
                </p:cNvPr>
                <p:cNvSpPr/>
                <p:nvPr/>
              </p:nvSpPr>
              <p:spPr>
                <a:xfrm>
                  <a:off x="10733901" y="6593433"/>
                  <a:ext cx="8645" cy="30260"/>
                </a:xfrm>
                <a:custGeom>
                  <a:avLst/>
                  <a:gdLst>
                    <a:gd name="connsiteX0" fmla="*/ 1037 w 8645"/>
                    <a:gd name="connsiteY0" fmla="*/ 630 h 30260"/>
                    <a:gd name="connsiteX1" fmla="*/ 1037 w 8645"/>
                    <a:gd name="connsiteY1" fmla="*/ 30891 h 30260"/>
                  </a:gdLst>
                  <a:ahLst/>
                  <a:cxnLst>
                    <a:cxn ang="0">
                      <a:pos x="connsiteX0" y="connsiteY0"/>
                    </a:cxn>
                    <a:cxn ang="0">
                      <a:pos x="connsiteX1" y="connsiteY1"/>
                    </a:cxn>
                  </a:cxnLst>
                  <a:rect l="l" t="t" r="r" b="b"/>
                  <a:pathLst>
                    <a:path w="8645" h="30260">
                      <a:moveTo>
                        <a:pt x="1037" y="630"/>
                      </a:moveTo>
                      <a:lnTo>
                        <a:pt x="1037" y="30891"/>
                      </a:lnTo>
                    </a:path>
                  </a:pathLst>
                </a:custGeom>
                <a:solidFill>
                  <a:srgbClr val="000000"/>
                </a:solidFill>
                <a:ln w="6006" cap="flat">
                  <a:solidFill>
                    <a:srgbClr val="000000"/>
                  </a:solidFill>
                  <a:prstDash val="solid"/>
                  <a:round/>
                </a:ln>
              </p:spPr>
              <p:txBody>
                <a:bodyPr rtlCol="0" anchor="ctr"/>
                <a:lstStyle/>
                <a:p>
                  <a:endParaRPr lang="en-US" dirty="0"/>
                </a:p>
              </p:txBody>
            </p:sp>
            <p:grpSp>
              <p:nvGrpSpPr>
                <p:cNvPr id="1063" name="Graphic 3">
                  <a:extLst>
                    <a:ext uri="{FF2B5EF4-FFF2-40B4-BE49-F238E27FC236}">
                      <a16:creationId xmlns:a16="http://schemas.microsoft.com/office/drawing/2014/main" id="{203E1349-E7BA-1C47-8C85-751AF8C05E7B}"/>
                    </a:ext>
                  </a:extLst>
                </p:cNvPr>
                <p:cNvGrpSpPr/>
                <p:nvPr/>
              </p:nvGrpSpPr>
              <p:grpSpPr>
                <a:xfrm>
                  <a:off x="10472607" y="6673690"/>
                  <a:ext cx="503174" cy="542475"/>
                  <a:chOff x="10472607" y="6673690"/>
                  <a:chExt cx="503174" cy="542475"/>
                </a:xfrm>
                <a:solidFill>
                  <a:srgbClr val="000000"/>
                </a:solidFill>
              </p:grpSpPr>
              <p:sp>
                <p:nvSpPr>
                  <p:cNvPr id="1064" name="Freeform 1063">
                    <a:extLst>
                      <a:ext uri="{FF2B5EF4-FFF2-40B4-BE49-F238E27FC236}">
                        <a16:creationId xmlns:a16="http://schemas.microsoft.com/office/drawing/2014/main" id="{1489AD32-A0A4-4C4C-9172-605D10431372}"/>
                      </a:ext>
                    </a:extLst>
                  </p:cNvPr>
                  <p:cNvSpPr/>
                  <p:nvPr/>
                </p:nvSpPr>
                <p:spPr>
                  <a:xfrm rot="-2700000" flipV="1">
                    <a:off x="10472607" y="7098448"/>
                    <a:ext cx="78420" cy="117717"/>
                  </a:xfrm>
                  <a:custGeom>
                    <a:avLst/>
                    <a:gdLst>
                      <a:gd name="connsiteX0" fmla="*/ 40177 w 78420"/>
                      <a:gd name="connsiteY0" fmla="*/ 106218 h 117717"/>
                      <a:gd name="connsiteX1" fmla="*/ 22354 w 78420"/>
                      <a:gd name="connsiteY1" fmla="*/ 94546 h 117717"/>
                      <a:gd name="connsiteX2" fmla="*/ 16396 w 78420"/>
                      <a:gd name="connsiteY2" fmla="*/ 59481 h 117717"/>
                      <a:gd name="connsiteX3" fmla="*/ 22354 w 78420"/>
                      <a:gd name="connsiteY3" fmla="*/ 24489 h 117717"/>
                      <a:gd name="connsiteX4" fmla="*/ 40177 w 78420"/>
                      <a:gd name="connsiteY4" fmla="*/ 12817 h 117717"/>
                      <a:gd name="connsiteX5" fmla="*/ 58074 w 78420"/>
                      <a:gd name="connsiteY5" fmla="*/ 24489 h 117717"/>
                      <a:gd name="connsiteX6" fmla="*/ 64056 w 78420"/>
                      <a:gd name="connsiteY6" fmla="*/ 59481 h 117717"/>
                      <a:gd name="connsiteX7" fmla="*/ 58074 w 78420"/>
                      <a:gd name="connsiteY7" fmla="*/ 94546 h 117717"/>
                      <a:gd name="connsiteX8" fmla="*/ 40177 w 78420"/>
                      <a:gd name="connsiteY8" fmla="*/ 106218 h 117717"/>
                      <a:gd name="connsiteX9" fmla="*/ 40177 w 78420"/>
                      <a:gd name="connsiteY9" fmla="*/ 118376 h 117717"/>
                      <a:gd name="connsiteX10" fmla="*/ 69333 w 78420"/>
                      <a:gd name="connsiteY10" fmla="*/ 103275 h 117717"/>
                      <a:gd name="connsiteX11" fmla="*/ 79400 w 78420"/>
                      <a:gd name="connsiteY11" fmla="*/ 59481 h 117717"/>
                      <a:gd name="connsiteX12" fmla="*/ 69333 w 78420"/>
                      <a:gd name="connsiteY12" fmla="*/ 15735 h 117717"/>
                      <a:gd name="connsiteX13" fmla="*/ 40177 w 78420"/>
                      <a:gd name="connsiteY13" fmla="*/ 659 h 117717"/>
                      <a:gd name="connsiteX14" fmla="*/ 11046 w 78420"/>
                      <a:gd name="connsiteY14" fmla="*/ 15735 h 117717"/>
                      <a:gd name="connsiteX15" fmla="*/ 979 w 78420"/>
                      <a:gd name="connsiteY15" fmla="*/ 59481 h 117717"/>
                      <a:gd name="connsiteX16" fmla="*/ 11046 w 78420"/>
                      <a:gd name="connsiteY16" fmla="*/ 103275 h 117717"/>
                      <a:gd name="connsiteX17" fmla="*/ 40177 w 78420"/>
                      <a:gd name="connsiteY17" fmla="*/ 118376 h 11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420" h="117717">
                        <a:moveTo>
                          <a:pt x="40177" y="106218"/>
                        </a:moveTo>
                        <a:cubicBezTo>
                          <a:pt x="32283" y="106218"/>
                          <a:pt x="26341" y="102327"/>
                          <a:pt x="22354" y="94546"/>
                        </a:cubicBezTo>
                        <a:cubicBezTo>
                          <a:pt x="18382" y="86781"/>
                          <a:pt x="16396" y="75092"/>
                          <a:pt x="16396" y="59481"/>
                        </a:cubicBezTo>
                        <a:cubicBezTo>
                          <a:pt x="16396" y="43934"/>
                          <a:pt x="18382" y="32271"/>
                          <a:pt x="22354" y="24489"/>
                        </a:cubicBezTo>
                        <a:cubicBezTo>
                          <a:pt x="26341" y="16708"/>
                          <a:pt x="32283" y="12817"/>
                          <a:pt x="40177" y="12817"/>
                        </a:cubicBezTo>
                        <a:cubicBezTo>
                          <a:pt x="48137" y="12817"/>
                          <a:pt x="54103" y="16708"/>
                          <a:pt x="58074" y="24489"/>
                        </a:cubicBezTo>
                        <a:cubicBezTo>
                          <a:pt x="62062" y="32271"/>
                          <a:pt x="64056" y="43934"/>
                          <a:pt x="64056" y="59481"/>
                        </a:cubicBezTo>
                        <a:cubicBezTo>
                          <a:pt x="64056" y="75092"/>
                          <a:pt x="62062" y="86781"/>
                          <a:pt x="58074" y="94546"/>
                        </a:cubicBezTo>
                        <a:cubicBezTo>
                          <a:pt x="54103" y="102327"/>
                          <a:pt x="48137" y="106218"/>
                          <a:pt x="40177" y="106218"/>
                        </a:cubicBezTo>
                        <a:close/>
                        <a:moveTo>
                          <a:pt x="40177" y="118376"/>
                        </a:moveTo>
                        <a:cubicBezTo>
                          <a:pt x="52903" y="118376"/>
                          <a:pt x="62622" y="113343"/>
                          <a:pt x="69333" y="103275"/>
                        </a:cubicBezTo>
                        <a:cubicBezTo>
                          <a:pt x="76044" y="93225"/>
                          <a:pt x="79400" y="78626"/>
                          <a:pt x="79400" y="59481"/>
                        </a:cubicBezTo>
                        <a:cubicBezTo>
                          <a:pt x="79400" y="40384"/>
                          <a:pt x="76044" y="25802"/>
                          <a:pt x="69333" y="15735"/>
                        </a:cubicBezTo>
                        <a:cubicBezTo>
                          <a:pt x="62622" y="5684"/>
                          <a:pt x="52903" y="659"/>
                          <a:pt x="40177" y="659"/>
                        </a:cubicBezTo>
                        <a:cubicBezTo>
                          <a:pt x="27468" y="659"/>
                          <a:pt x="17758" y="5684"/>
                          <a:pt x="11046" y="15735"/>
                        </a:cubicBezTo>
                        <a:cubicBezTo>
                          <a:pt x="4335" y="25802"/>
                          <a:pt x="979" y="40384"/>
                          <a:pt x="979" y="59481"/>
                        </a:cubicBezTo>
                        <a:cubicBezTo>
                          <a:pt x="979" y="78626"/>
                          <a:pt x="4335" y="93225"/>
                          <a:pt x="11046" y="103275"/>
                        </a:cubicBezTo>
                        <a:cubicBezTo>
                          <a:pt x="17758" y="113343"/>
                          <a:pt x="27468" y="118376"/>
                          <a:pt x="40177" y="118376"/>
                        </a:cubicBezTo>
                        <a:close/>
                      </a:path>
                    </a:pathLst>
                  </a:custGeom>
                  <a:solidFill>
                    <a:srgbClr val="000000"/>
                  </a:solidFill>
                  <a:ln w="1351" cap="flat">
                    <a:noFill/>
                    <a:prstDash val="solid"/>
                    <a:round/>
                  </a:ln>
                </p:spPr>
                <p:txBody>
                  <a:bodyPr rtlCol="0" anchor="ctr"/>
                  <a:lstStyle/>
                  <a:p>
                    <a:endParaRPr lang="en-US" dirty="0"/>
                  </a:p>
                </p:txBody>
              </p:sp>
              <p:sp>
                <p:nvSpPr>
                  <p:cNvPr id="1065" name="Freeform 1064">
                    <a:extLst>
                      <a:ext uri="{FF2B5EF4-FFF2-40B4-BE49-F238E27FC236}">
                        <a16:creationId xmlns:a16="http://schemas.microsoft.com/office/drawing/2014/main" id="{A0100337-55AE-B045-B80E-4CCCED97CC2D}"/>
                      </a:ext>
                    </a:extLst>
                  </p:cNvPr>
                  <p:cNvSpPr/>
                  <p:nvPr/>
                </p:nvSpPr>
                <p:spPr>
                  <a:xfrm rot="-2700000" flipV="1">
                    <a:off x="10545314" y="7030711"/>
                    <a:ext cx="73411" cy="115674"/>
                  </a:xfrm>
                  <a:custGeom>
                    <a:avLst/>
                    <a:gdLst>
                      <a:gd name="connsiteX0" fmla="*/ 5778 w 73411"/>
                      <a:gd name="connsiteY0" fmla="*/ 116326 h 115674"/>
                      <a:gd name="connsiteX1" fmla="*/ 66035 w 73411"/>
                      <a:gd name="connsiteY1" fmla="*/ 116326 h 115674"/>
                      <a:gd name="connsiteX2" fmla="*/ 66035 w 73411"/>
                      <a:gd name="connsiteY2" fmla="*/ 103390 h 115674"/>
                      <a:gd name="connsiteX3" fmla="*/ 19833 w 73411"/>
                      <a:gd name="connsiteY3" fmla="*/ 103390 h 115674"/>
                      <a:gd name="connsiteX4" fmla="*/ 19833 w 73411"/>
                      <a:gd name="connsiteY4" fmla="*/ 75596 h 115674"/>
                      <a:gd name="connsiteX5" fmla="*/ 26496 w 73411"/>
                      <a:gd name="connsiteY5" fmla="*/ 77298 h 115674"/>
                      <a:gd name="connsiteX6" fmla="*/ 33207 w 73411"/>
                      <a:gd name="connsiteY6" fmla="*/ 77857 h 115674"/>
                      <a:gd name="connsiteX7" fmla="*/ 63287 w 73411"/>
                      <a:gd name="connsiteY7" fmla="*/ 67450 h 115674"/>
                      <a:gd name="connsiteX8" fmla="*/ 74399 w 73411"/>
                      <a:gd name="connsiteY8" fmla="*/ 39266 h 115674"/>
                      <a:gd name="connsiteX9" fmla="*/ 62995 w 73411"/>
                      <a:gd name="connsiteY9" fmla="*/ 10792 h 115674"/>
                      <a:gd name="connsiteX10" fmla="*/ 30849 w 73411"/>
                      <a:gd name="connsiteY10" fmla="*/ 652 h 115674"/>
                      <a:gd name="connsiteX11" fmla="*/ 16283 w 73411"/>
                      <a:gd name="connsiteY11" fmla="*/ 1867 h 115674"/>
                      <a:gd name="connsiteX12" fmla="*/ 988 w 73411"/>
                      <a:gd name="connsiteY12" fmla="*/ 5515 h 115674"/>
                      <a:gd name="connsiteX13" fmla="*/ 988 w 73411"/>
                      <a:gd name="connsiteY13" fmla="*/ 20956 h 115674"/>
                      <a:gd name="connsiteX14" fmla="*/ 15116 w 73411"/>
                      <a:gd name="connsiteY14" fmla="*/ 15412 h 115674"/>
                      <a:gd name="connsiteX15" fmla="*/ 30532 w 73411"/>
                      <a:gd name="connsiteY15" fmla="*/ 13588 h 115674"/>
                      <a:gd name="connsiteX16" fmla="*/ 51347 w 73411"/>
                      <a:gd name="connsiteY16" fmla="*/ 20494 h 115674"/>
                      <a:gd name="connsiteX17" fmla="*/ 59031 w 73411"/>
                      <a:gd name="connsiteY17" fmla="*/ 39266 h 115674"/>
                      <a:gd name="connsiteX18" fmla="*/ 51347 w 73411"/>
                      <a:gd name="connsiteY18" fmla="*/ 58015 h 115674"/>
                      <a:gd name="connsiteX19" fmla="*/ 30532 w 73411"/>
                      <a:gd name="connsiteY19" fmla="*/ 64945 h 115674"/>
                      <a:gd name="connsiteX20" fmla="*/ 18253 w 73411"/>
                      <a:gd name="connsiteY20" fmla="*/ 63583 h 115674"/>
                      <a:gd name="connsiteX21" fmla="*/ 5778 w 73411"/>
                      <a:gd name="connsiteY21" fmla="*/ 59328 h 11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411" h="115674">
                        <a:moveTo>
                          <a:pt x="5778" y="116326"/>
                        </a:moveTo>
                        <a:lnTo>
                          <a:pt x="66035" y="116326"/>
                        </a:lnTo>
                        <a:lnTo>
                          <a:pt x="66035" y="103390"/>
                        </a:lnTo>
                        <a:lnTo>
                          <a:pt x="19833" y="103390"/>
                        </a:lnTo>
                        <a:lnTo>
                          <a:pt x="19833" y="75596"/>
                        </a:lnTo>
                        <a:cubicBezTo>
                          <a:pt x="22054" y="76358"/>
                          <a:pt x="24275" y="76925"/>
                          <a:pt x="26496" y="77298"/>
                        </a:cubicBezTo>
                        <a:cubicBezTo>
                          <a:pt x="28733" y="77671"/>
                          <a:pt x="30970" y="77857"/>
                          <a:pt x="33207" y="77857"/>
                        </a:cubicBezTo>
                        <a:cubicBezTo>
                          <a:pt x="45868" y="77857"/>
                          <a:pt x="55895" y="74388"/>
                          <a:pt x="63287" y="67450"/>
                        </a:cubicBezTo>
                        <a:cubicBezTo>
                          <a:pt x="70695" y="60511"/>
                          <a:pt x="74399" y="51117"/>
                          <a:pt x="74399" y="39266"/>
                        </a:cubicBezTo>
                        <a:cubicBezTo>
                          <a:pt x="74399" y="27060"/>
                          <a:pt x="70598" y="17568"/>
                          <a:pt x="62995" y="10792"/>
                        </a:cubicBezTo>
                        <a:cubicBezTo>
                          <a:pt x="55392" y="4032"/>
                          <a:pt x="44677" y="652"/>
                          <a:pt x="30849" y="652"/>
                        </a:cubicBezTo>
                        <a:cubicBezTo>
                          <a:pt x="26083" y="652"/>
                          <a:pt x="21227" y="1057"/>
                          <a:pt x="16283" y="1867"/>
                        </a:cubicBezTo>
                        <a:cubicBezTo>
                          <a:pt x="11355" y="2678"/>
                          <a:pt x="6257" y="3894"/>
                          <a:pt x="988" y="5515"/>
                        </a:cubicBezTo>
                        <a:lnTo>
                          <a:pt x="988" y="20956"/>
                        </a:lnTo>
                        <a:cubicBezTo>
                          <a:pt x="5543" y="18476"/>
                          <a:pt x="10253" y="16628"/>
                          <a:pt x="15116" y="15412"/>
                        </a:cubicBezTo>
                        <a:cubicBezTo>
                          <a:pt x="19979" y="14196"/>
                          <a:pt x="25118" y="13588"/>
                          <a:pt x="30532" y="13588"/>
                        </a:cubicBezTo>
                        <a:cubicBezTo>
                          <a:pt x="39303" y="13588"/>
                          <a:pt x="46241" y="15890"/>
                          <a:pt x="51347" y="20494"/>
                        </a:cubicBezTo>
                        <a:cubicBezTo>
                          <a:pt x="56470" y="25098"/>
                          <a:pt x="59031" y="31355"/>
                          <a:pt x="59031" y="39266"/>
                        </a:cubicBezTo>
                        <a:cubicBezTo>
                          <a:pt x="59031" y="47161"/>
                          <a:pt x="56470" y="53411"/>
                          <a:pt x="51347" y="58015"/>
                        </a:cubicBezTo>
                        <a:cubicBezTo>
                          <a:pt x="46241" y="62635"/>
                          <a:pt x="39303" y="64945"/>
                          <a:pt x="30532" y="64945"/>
                        </a:cubicBezTo>
                        <a:cubicBezTo>
                          <a:pt x="26431" y="64945"/>
                          <a:pt x="22338" y="64491"/>
                          <a:pt x="18253" y="63583"/>
                        </a:cubicBezTo>
                        <a:cubicBezTo>
                          <a:pt x="14184" y="62675"/>
                          <a:pt x="10026" y="61257"/>
                          <a:pt x="5778" y="59328"/>
                        </a:cubicBezTo>
                        <a:close/>
                      </a:path>
                    </a:pathLst>
                  </a:custGeom>
                  <a:solidFill>
                    <a:srgbClr val="000000"/>
                  </a:solidFill>
                  <a:ln w="1351" cap="flat">
                    <a:noFill/>
                    <a:prstDash val="solid"/>
                    <a:round/>
                  </a:ln>
                </p:spPr>
                <p:txBody>
                  <a:bodyPr rtlCol="0" anchor="ctr"/>
                  <a:lstStyle/>
                  <a:p>
                    <a:endParaRPr lang="en-US" dirty="0"/>
                  </a:p>
                </p:txBody>
              </p:sp>
              <p:sp>
                <p:nvSpPr>
                  <p:cNvPr id="1066" name="Freeform 1065">
                    <a:extLst>
                      <a:ext uri="{FF2B5EF4-FFF2-40B4-BE49-F238E27FC236}">
                        <a16:creationId xmlns:a16="http://schemas.microsoft.com/office/drawing/2014/main" id="{F16A694D-B990-6545-BB5C-2A891DF27BAA}"/>
                      </a:ext>
                    </a:extLst>
                  </p:cNvPr>
                  <p:cNvSpPr/>
                  <p:nvPr/>
                </p:nvSpPr>
                <p:spPr>
                  <a:xfrm rot="-2700000" flipV="1">
                    <a:off x="10626160" y="7036089"/>
                    <a:ext cx="40948" cy="12450"/>
                  </a:xfrm>
                  <a:custGeom>
                    <a:avLst/>
                    <a:gdLst>
                      <a:gd name="connsiteX0" fmla="*/ 1009 w 40948"/>
                      <a:gd name="connsiteY0" fmla="*/ 13105 h 12450"/>
                      <a:gd name="connsiteX1" fmla="*/ 41958 w 40948"/>
                      <a:gd name="connsiteY1" fmla="*/ 13105 h 12450"/>
                      <a:gd name="connsiteX2" fmla="*/ 41958 w 40948"/>
                      <a:gd name="connsiteY2" fmla="*/ 655 h 12450"/>
                      <a:gd name="connsiteX3" fmla="*/ 1009 w 40948"/>
                      <a:gd name="connsiteY3" fmla="*/ 655 h 12450"/>
                    </a:gdLst>
                    <a:ahLst/>
                    <a:cxnLst>
                      <a:cxn ang="0">
                        <a:pos x="connsiteX0" y="connsiteY0"/>
                      </a:cxn>
                      <a:cxn ang="0">
                        <a:pos x="connsiteX1" y="connsiteY1"/>
                      </a:cxn>
                      <a:cxn ang="0">
                        <a:pos x="connsiteX2" y="connsiteY2"/>
                      </a:cxn>
                      <a:cxn ang="0">
                        <a:pos x="connsiteX3" y="connsiteY3"/>
                      </a:cxn>
                    </a:cxnLst>
                    <a:rect l="l" t="t" r="r" b="b"/>
                    <a:pathLst>
                      <a:path w="40948" h="12450">
                        <a:moveTo>
                          <a:pt x="1009" y="13105"/>
                        </a:moveTo>
                        <a:lnTo>
                          <a:pt x="41958" y="13105"/>
                        </a:lnTo>
                        <a:lnTo>
                          <a:pt x="41958" y="655"/>
                        </a:lnTo>
                        <a:lnTo>
                          <a:pt x="1009" y="655"/>
                        </a:lnTo>
                        <a:close/>
                      </a:path>
                    </a:pathLst>
                  </a:custGeom>
                  <a:solidFill>
                    <a:srgbClr val="000000"/>
                  </a:solidFill>
                  <a:ln w="1351" cap="flat">
                    <a:noFill/>
                    <a:prstDash val="solid"/>
                    <a:round/>
                  </a:ln>
                </p:spPr>
                <p:txBody>
                  <a:bodyPr rtlCol="0" anchor="ctr"/>
                  <a:lstStyle/>
                  <a:p>
                    <a:endParaRPr lang="en-US" dirty="0"/>
                  </a:p>
                </p:txBody>
              </p:sp>
              <p:sp>
                <p:nvSpPr>
                  <p:cNvPr id="1067" name="Freeform 1066">
                    <a:extLst>
                      <a:ext uri="{FF2B5EF4-FFF2-40B4-BE49-F238E27FC236}">
                        <a16:creationId xmlns:a16="http://schemas.microsoft.com/office/drawing/2014/main" id="{7C90DF8F-23D9-984B-9B06-2A4F97B63204}"/>
                      </a:ext>
                    </a:extLst>
                  </p:cNvPr>
                  <p:cNvSpPr/>
                  <p:nvPr/>
                </p:nvSpPr>
                <p:spPr>
                  <a:xfrm rot="-2700000" flipV="1">
                    <a:off x="10654025" y="6918901"/>
                    <a:ext cx="74676" cy="117717"/>
                  </a:xfrm>
                  <a:custGeom>
                    <a:avLst/>
                    <a:gdLst>
                      <a:gd name="connsiteX0" fmla="*/ 52284 w 74676"/>
                      <a:gd name="connsiteY0" fmla="*/ 64032 h 117717"/>
                      <a:gd name="connsiteX1" fmla="*/ 69476 w 74676"/>
                      <a:gd name="connsiteY1" fmla="*/ 54208 h 117717"/>
                      <a:gd name="connsiteX2" fmla="*/ 75676 w 74676"/>
                      <a:gd name="connsiteY2" fmla="*/ 35824 h 117717"/>
                      <a:gd name="connsiteX3" fmla="*/ 64126 w 74676"/>
                      <a:gd name="connsiteY3" fmla="*/ 9830 h 117717"/>
                      <a:gd name="connsiteX4" fmla="*/ 31299 w 74676"/>
                      <a:gd name="connsiteY4" fmla="*/ 638 h 117717"/>
                      <a:gd name="connsiteX5" fmla="*/ 16611 w 74676"/>
                      <a:gd name="connsiteY5" fmla="*/ 2048 h 117717"/>
                      <a:gd name="connsiteX6" fmla="*/ 1000 w 74676"/>
                      <a:gd name="connsiteY6" fmla="*/ 6280 h 117717"/>
                      <a:gd name="connsiteX7" fmla="*/ 1000 w 74676"/>
                      <a:gd name="connsiteY7" fmla="*/ 21089 h 117717"/>
                      <a:gd name="connsiteX8" fmla="*/ 14958 w 74676"/>
                      <a:gd name="connsiteY8" fmla="*/ 15471 h 117717"/>
                      <a:gd name="connsiteX9" fmla="*/ 30861 w 74676"/>
                      <a:gd name="connsiteY9" fmla="*/ 13575 h 117717"/>
                      <a:gd name="connsiteX10" fmla="*/ 52843 w 74676"/>
                      <a:gd name="connsiteY10" fmla="*/ 19265 h 117717"/>
                      <a:gd name="connsiteX11" fmla="*/ 60406 w 74676"/>
                      <a:gd name="connsiteY11" fmla="*/ 35824 h 117717"/>
                      <a:gd name="connsiteX12" fmla="*/ 53378 w 74676"/>
                      <a:gd name="connsiteY12" fmla="*/ 51509 h 117717"/>
                      <a:gd name="connsiteX13" fmla="*/ 33828 w 74676"/>
                      <a:gd name="connsiteY13" fmla="*/ 57174 h 117717"/>
                      <a:gd name="connsiteX14" fmla="*/ 20599 w 74676"/>
                      <a:gd name="connsiteY14" fmla="*/ 57174 h 117717"/>
                      <a:gd name="connsiteX15" fmla="*/ 20599 w 74676"/>
                      <a:gd name="connsiteY15" fmla="*/ 69795 h 117717"/>
                      <a:gd name="connsiteX16" fmla="*/ 34436 w 74676"/>
                      <a:gd name="connsiteY16" fmla="*/ 69795 h 117717"/>
                      <a:gd name="connsiteX17" fmla="*/ 51749 w 74676"/>
                      <a:gd name="connsiteY17" fmla="*/ 74318 h 117717"/>
                      <a:gd name="connsiteX18" fmla="*/ 57755 w 74676"/>
                      <a:gd name="connsiteY18" fmla="*/ 87352 h 117717"/>
                      <a:gd name="connsiteX19" fmla="*/ 51554 w 74676"/>
                      <a:gd name="connsiteY19" fmla="*/ 100750 h 117717"/>
                      <a:gd name="connsiteX20" fmla="*/ 33828 w 74676"/>
                      <a:gd name="connsiteY20" fmla="*/ 105443 h 117717"/>
                      <a:gd name="connsiteX21" fmla="*/ 20283 w 74676"/>
                      <a:gd name="connsiteY21" fmla="*/ 104057 h 117717"/>
                      <a:gd name="connsiteX22" fmla="*/ 4405 w 74676"/>
                      <a:gd name="connsiteY22" fmla="*/ 99826 h 117717"/>
                      <a:gd name="connsiteX23" fmla="*/ 4405 w 74676"/>
                      <a:gd name="connsiteY23" fmla="*/ 113492 h 117717"/>
                      <a:gd name="connsiteX24" fmla="*/ 20794 w 74676"/>
                      <a:gd name="connsiteY24" fmla="*/ 117140 h 117717"/>
                      <a:gd name="connsiteX25" fmla="*/ 35189 w 74676"/>
                      <a:gd name="connsiteY25" fmla="*/ 118355 h 117717"/>
                      <a:gd name="connsiteX26" fmla="*/ 62837 w 74676"/>
                      <a:gd name="connsiteY26" fmla="*/ 110404 h 117717"/>
                      <a:gd name="connsiteX27" fmla="*/ 73026 w 74676"/>
                      <a:gd name="connsiteY27" fmla="*/ 88956 h 117717"/>
                      <a:gd name="connsiteX28" fmla="*/ 67628 w 74676"/>
                      <a:gd name="connsiteY28" fmla="*/ 73029 h 117717"/>
                      <a:gd name="connsiteX29" fmla="*/ 52284 w 74676"/>
                      <a:gd name="connsiteY29" fmla="*/ 64032 h 11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4676" h="117717">
                        <a:moveTo>
                          <a:pt x="52284" y="64032"/>
                        </a:moveTo>
                        <a:cubicBezTo>
                          <a:pt x="59627" y="62459"/>
                          <a:pt x="65358" y="59185"/>
                          <a:pt x="69476" y="54208"/>
                        </a:cubicBezTo>
                        <a:cubicBezTo>
                          <a:pt x="73609" y="49247"/>
                          <a:pt x="75676" y="43119"/>
                          <a:pt x="75676" y="35824"/>
                        </a:cubicBezTo>
                        <a:cubicBezTo>
                          <a:pt x="75676" y="24639"/>
                          <a:pt x="71826" y="15974"/>
                          <a:pt x="64126" y="9830"/>
                        </a:cubicBezTo>
                        <a:cubicBezTo>
                          <a:pt x="56426" y="3702"/>
                          <a:pt x="45483" y="638"/>
                          <a:pt x="31299" y="638"/>
                        </a:cubicBezTo>
                        <a:cubicBezTo>
                          <a:pt x="26549" y="638"/>
                          <a:pt x="21653" y="1108"/>
                          <a:pt x="16611" y="2048"/>
                        </a:cubicBezTo>
                        <a:cubicBezTo>
                          <a:pt x="11570" y="2989"/>
                          <a:pt x="6366" y="4399"/>
                          <a:pt x="1000" y="6280"/>
                        </a:cubicBezTo>
                        <a:lnTo>
                          <a:pt x="1000" y="21089"/>
                        </a:lnTo>
                        <a:cubicBezTo>
                          <a:pt x="5248" y="18608"/>
                          <a:pt x="9900" y="16736"/>
                          <a:pt x="14958" y="15471"/>
                        </a:cubicBezTo>
                        <a:cubicBezTo>
                          <a:pt x="20032" y="14207"/>
                          <a:pt x="25333" y="13575"/>
                          <a:pt x="30861" y="13575"/>
                        </a:cubicBezTo>
                        <a:cubicBezTo>
                          <a:pt x="40474" y="13575"/>
                          <a:pt x="47801" y="15471"/>
                          <a:pt x="52843" y="19265"/>
                        </a:cubicBezTo>
                        <a:cubicBezTo>
                          <a:pt x="57885" y="23058"/>
                          <a:pt x="60406" y="28578"/>
                          <a:pt x="60406" y="35824"/>
                        </a:cubicBezTo>
                        <a:cubicBezTo>
                          <a:pt x="60406" y="42520"/>
                          <a:pt x="58063" y="47748"/>
                          <a:pt x="53378" y="51509"/>
                        </a:cubicBezTo>
                        <a:cubicBezTo>
                          <a:pt x="48693" y="55286"/>
                          <a:pt x="42176" y="57174"/>
                          <a:pt x="33828" y="57174"/>
                        </a:cubicBezTo>
                        <a:lnTo>
                          <a:pt x="20599" y="57174"/>
                        </a:lnTo>
                        <a:lnTo>
                          <a:pt x="20599" y="69795"/>
                        </a:lnTo>
                        <a:lnTo>
                          <a:pt x="34436" y="69795"/>
                        </a:lnTo>
                        <a:cubicBezTo>
                          <a:pt x="41974" y="69795"/>
                          <a:pt x="47745" y="71303"/>
                          <a:pt x="51749" y="74318"/>
                        </a:cubicBezTo>
                        <a:cubicBezTo>
                          <a:pt x="55753" y="77333"/>
                          <a:pt x="57755" y="81678"/>
                          <a:pt x="57755" y="87352"/>
                        </a:cubicBezTo>
                        <a:cubicBezTo>
                          <a:pt x="57755" y="93171"/>
                          <a:pt x="55688" y="97637"/>
                          <a:pt x="51554" y="100750"/>
                        </a:cubicBezTo>
                        <a:cubicBezTo>
                          <a:pt x="47437" y="103879"/>
                          <a:pt x="41528" y="105443"/>
                          <a:pt x="33828" y="105443"/>
                        </a:cubicBezTo>
                        <a:cubicBezTo>
                          <a:pt x="29613" y="105443"/>
                          <a:pt x="25098" y="104981"/>
                          <a:pt x="20283" y="104057"/>
                        </a:cubicBezTo>
                        <a:cubicBezTo>
                          <a:pt x="15469" y="103149"/>
                          <a:pt x="10176" y="101739"/>
                          <a:pt x="4405" y="99826"/>
                        </a:cubicBezTo>
                        <a:lnTo>
                          <a:pt x="4405" y="113492"/>
                        </a:lnTo>
                        <a:cubicBezTo>
                          <a:pt x="10241" y="115113"/>
                          <a:pt x="15704" y="116329"/>
                          <a:pt x="20794" y="117140"/>
                        </a:cubicBezTo>
                        <a:cubicBezTo>
                          <a:pt x="25884" y="117950"/>
                          <a:pt x="30683" y="118355"/>
                          <a:pt x="35189" y="118355"/>
                        </a:cubicBezTo>
                        <a:cubicBezTo>
                          <a:pt x="46845" y="118355"/>
                          <a:pt x="56061" y="115705"/>
                          <a:pt x="62837" y="110404"/>
                        </a:cubicBezTo>
                        <a:cubicBezTo>
                          <a:pt x="69630" y="105119"/>
                          <a:pt x="73026" y="97970"/>
                          <a:pt x="73026" y="88956"/>
                        </a:cubicBezTo>
                        <a:cubicBezTo>
                          <a:pt x="73026" y="82667"/>
                          <a:pt x="71226" y="77357"/>
                          <a:pt x="67628" y="73029"/>
                        </a:cubicBezTo>
                        <a:cubicBezTo>
                          <a:pt x="64029" y="68701"/>
                          <a:pt x="58914" y="65702"/>
                          <a:pt x="52284" y="64032"/>
                        </a:cubicBezTo>
                        <a:close/>
                      </a:path>
                    </a:pathLst>
                  </a:custGeom>
                  <a:solidFill>
                    <a:srgbClr val="000000"/>
                  </a:solidFill>
                  <a:ln w="1351" cap="flat">
                    <a:noFill/>
                    <a:prstDash val="solid"/>
                    <a:round/>
                  </a:ln>
                </p:spPr>
                <p:txBody>
                  <a:bodyPr rtlCol="0" anchor="ctr"/>
                  <a:lstStyle/>
                  <a:p>
                    <a:endParaRPr lang="en-US" dirty="0"/>
                  </a:p>
                </p:txBody>
              </p:sp>
              <p:sp>
                <p:nvSpPr>
                  <p:cNvPr id="1068" name="Freeform 1067">
                    <a:extLst>
                      <a:ext uri="{FF2B5EF4-FFF2-40B4-BE49-F238E27FC236}">
                        <a16:creationId xmlns:a16="http://schemas.microsoft.com/office/drawing/2014/main" id="{6C0DBEB7-FCDF-A640-A337-7048FC21B7C6}"/>
                      </a:ext>
                    </a:extLst>
                  </p:cNvPr>
                  <p:cNvSpPr/>
                  <p:nvPr/>
                </p:nvSpPr>
                <p:spPr>
                  <a:xfrm rot="-2700000" flipV="1">
                    <a:off x="10722355" y="6848698"/>
                    <a:ext cx="78420" cy="117717"/>
                  </a:xfrm>
                  <a:custGeom>
                    <a:avLst/>
                    <a:gdLst>
                      <a:gd name="connsiteX0" fmla="*/ 40206 w 78420"/>
                      <a:gd name="connsiteY0" fmla="*/ 106189 h 117717"/>
                      <a:gd name="connsiteX1" fmla="*/ 22382 w 78420"/>
                      <a:gd name="connsiteY1" fmla="*/ 94517 h 117717"/>
                      <a:gd name="connsiteX2" fmla="*/ 16425 w 78420"/>
                      <a:gd name="connsiteY2" fmla="*/ 59452 h 117717"/>
                      <a:gd name="connsiteX3" fmla="*/ 22382 w 78420"/>
                      <a:gd name="connsiteY3" fmla="*/ 24460 h 117717"/>
                      <a:gd name="connsiteX4" fmla="*/ 40206 w 78420"/>
                      <a:gd name="connsiteY4" fmla="*/ 12788 h 117717"/>
                      <a:gd name="connsiteX5" fmla="*/ 58103 w 78420"/>
                      <a:gd name="connsiteY5" fmla="*/ 24460 h 117717"/>
                      <a:gd name="connsiteX6" fmla="*/ 64085 w 78420"/>
                      <a:gd name="connsiteY6" fmla="*/ 59452 h 117717"/>
                      <a:gd name="connsiteX7" fmla="*/ 58103 w 78420"/>
                      <a:gd name="connsiteY7" fmla="*/ 94517 h 117717"/>
                      <a:gd name="connsiteX8" fmla="*/ 40206 w 78420"/>
                      <a:gd name="connsiteY8" fmla="*/ 106189 h 117717"/>
                      <a:gd name="connsiteX9" fmla="*/ 40206 w 78420"/>
                      <a:gd name="connsiteY9" fmla="*/ 118347 h 117717"/>
                      <a:gd name="connsiteX10" fmla="*/ 69362 w 78420"/>
                      <a:gd name="connsiteY10" fmla="*/ 103247 h 117717"/>
                      <a:gd name="connsiteX11" fmla="*/ 79429 w 78420"/>
                      <a:gd name="connsiteY11" fmla="*/ 59452 h 117717"/>
                      <a:gd name="connsiteX12" fmla="*/ 69362 w 78420"/>
                      <a:gd name="connsiteY12" fmla="*/ 15706 h 117717"/>
                      <a:gd name="connsiteX13" fmla="*/ 40206 w 78420"/>
                      <a:gd name="connsiteY13" fmla="*/ 630 h 117717"/>
                      <a:gd name="connsiteX14" fmla="*/ 11075 w 78420"/>
                      <a:gd name="connsiteY14" fmla="*/ 15706 h 117717"/>
                      <a:gd name="connsiteX15" fmla="*/ 1008 w 78420"/>
                      <a:gd name="connsiteY15" fmla="*/ 59452 h 117717"/>
                      <a:gd name="connsiteX16" fmla="*/ 11075 w 78420"/>
                      <a:gd name="connsiteY16" fmla="*/ 103247 h 117717"/>
                      <a:gd name="connsiteX17" fmla="*/ 40206 w 78420"/>
                      <a:gd name="connsiteY17" fmla="*/ 118347 h 11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420" h="117717">
                        <a:moveTo>
                          <a:pt x="40206" y="106189"/>
                        </a:moveTo>
                        <a:cubicBezTo>
                          <a:pt x="32312" y="106189"/>
                          <a:pt x="26370" y="102298"/>
                          <a:pt x="22382" y="94517"/>
                        </a:cubicBezTo>
                        <a:cubicBezTo>
                          <a:pt x="18411" y="86752"/>
                          <a:pt x="16425" y="75063"/>
                          <a:pt x="16425" y="59452"/>
                        </a:cubicBezTo>
                        <a:cubicBezTo>
                          <a:pt x="16425" y="43906"/>
                          <a:pt x="18411" y="32242"/>
                          <a:pt x="22382" y="24460"/>
                        </a:cubicBezTo>
                        <a:cubicBezTo>
                          <a:pt x="26370" y="16679"/>
                          <a:pt x="32312" y="12788"/>
                          <a:pt x="40206" y="12788"/>
                        </a:cubicBezTo>
                        <a:cubicBezTo>
                          <a:pt x="48166" y="12788"/>
                          <a:pt x="54132" y="16679"/>
                          <a:pt x="58103" y="24460"/>
                        </a:cubicBezTo>
                        <a:cubicBezTo>
                          <a:pt x="62091" y="32242"/>
                          <a:pt x="64085" y="43906"/>
                          <a:pt x="64085" y="59452"/>
                        </a:cubicBezTo>
                        <a:cubicBezTo>
                          <a:pt x="64085" y="75063"/>
                          <a:pt x="62091" y="86752"/>
                          <a:pt x="58103" y="94517"/>
                        </a:cubicBezTo>
                        <a:cubicBezTo>
                          <a:pt x="54132" y="102298"/>
                          <a:pt x="48166" y="106189"/>
                          <a:pt x="40206" y="106189"/>
                        </a:cubicBezTo>
                        <a:close/>
                        <a:moveTo>
                          <a:pt x="40206" y="118347"/>
                        </a:moveTo>
                        <a:cubicBezTo>
                          <a:pt x="52932" y="118347"/>
                          <a:pt x="62651" y="113314"/>
                          <a:pt x="69362" y="103247"/>
                        </a:cubicBezTo>
                        <a:cubicBezTo>
                          <a:pt x="76073" y="93196"/>
                          <a:pt x="79429" y="78598"/>
                          <a:pt x="79429" y="59452"/>
                        </a:cubicBezTo>
                        <a:cubicBezTo>
                          <a:pt x="79429" y="40355"/>
                          <a:pt x="76073" y="25773"/>
                          <a:pt x="69362" y="15706"/>
                        </a:cubicBezTo>
                        <a:cubicBezTo>
                          <a:pt x="62651" y="5655"/>
                          <a:pt x="52932" y="630"/>
                          <a:pt x="40206" y="630"/>
                        </a:cubicBezTo>
                        <a:cubicBezTo>
                          <a:pt x="27497" y="630"/>
                          <a:pt x="17787" y="5655"/>
                          <a:pt x="11075" y="15706"/>
                        </a:cubicBezTo>
                        <a:cubicBezTo>
                          <a:pt x="4364" y="25773"/>
                          <a:pt x="1008" y="40355"/>
                          <a:pt x="1008" y="59452"/>
                        </a:cubicBezTo>
                        <a:cubicBezTo>
                          <a:pt x="1008" y="78598"/>
                          <a:pt x="4364" y="93196"/>
                          <a:pt x="11075" y="103247"/>
                        </a:cubicBezTo>
                        <a:cubicBezTo>
                          <a:pt x="17787" y="113314"/>
                          <a:pt x="27497" y="118347"/>
                          <a:pt x="40206" y="118347"/>
                        </a:cubicBezTo>
                        <a:close/>
                      </a:path>
                    </a:pathLst>
                  </a:custGeom>
                  <a:solidFill>
                    <a:srgbClr val="000000"/>
                  </a:solidFill>
                  <a:ln w="1351" cap="flat">
                    <a:noFill/>
                    <a:prstDash val="solid"/>
                    <a:round/>
                  </a:ln>
                </p:spPr>
                <p:txBody>
                  <a:bodyPr rtlCol="0" anchor="ctr"/>
                  <a:lstStyle/>
                  <a:p>
                    <a:endParaRPr lang="en-US" dirty="0"/>
                  </a:p>
                </p:txBody>
              </p:sp>
              <p:sp>
                <p:nvSpPr>
                  <p:cNvPr id="1069" name="Freeform 1068">
                    <a:extLst>
                      <a:ext uri="{FF2B5EF4-FFF2-40B4-BE49-F238E27FC236}">
                        <a16:creationId xmlns:a16="http://schemas.microsoft.com/office/drawing/2014/main" id="{22F7C7F5-FD2E-5A45-8D5C-418AFA54CDAB}"/>
                      </a:ext>
                    </a:extLst>
                  </p:cNvPr>
                  <p:cNvSpPr/>
                  <p:nvPr/>
                </p:nvSpPr>
                <p:spPr>
                  <a:xfrm rot="-2700000" flipV="1">
                    <a:off x="10836651" y="6912580"/>
                    <a:ext cx="8645" cy="8645"/>
                  </a:xfrm>
                  <a:custGeom>
                    <a:avLst/>
                    <a:gdLst/>
                    <a:ahLst/>
                    <a:cxnLst/>
                    <a:rect l="l" t="t" r="r" b="b"/>
                    <a:pathLst>
                      <a:path w="8645" h="8645"/>
                    </a:pathLst>
                  </a:custGeom>
                  <a:solidFill>
                    <a:srgbClr val="000000"/>
                  </a:solidFill>
                  <a:ln w="1351" cap="flat">
                    <a:noFill/>
                    <a:prstDash val="solid"/>
                    <a:round/>
                  </a:ln>
                </p:spPr>
                <p:txBody>
                  <a:bodyPr rtlCol="0" anchor="ctr"/>
                  <a:lstStyle/>
                  <a:p>
                    <a:endParaRPr lang="en-US" dirty="0"/>
                  </a:p>
                </p:txBody>
              </p:sp>
              <p:sp>
                <p:nvSpPr>
                  <p:cNvPr id="1070" name="Freeform 1069">
                    <a:extLst>
                      <a:ext uri="{FF2B5EF4-FFF2-40B4-BE49-F238E27FC236}">
                        <a16:creationId xmlns:a16="http://schemas.microsoft.com/office/drawing/2014/main" id="{0B467D7C-68CD-1540-AD56-94E150217674}"/>
                      </a:ext>
                    </a:extLst>
                  </p:cNvPr>
                  <p:cNvSpPr/>
                  <p:nvPr/>
                </p:nvSpPr>
                <p:spPr>
                  <a:xfrm rot="-2700000" flipV="1">
                    <a:off x="10827348" y="6743704"/>
                    <a:ext cx="78420" cy="117717"/>
                  </a:xfrm>
                  <a:custGeom>
                    <a:avLst/>
                    <a:gdLst>
                      <a:gd name="connsiteX0" fmla="*/ 40218 w 78420"/>
                      <a:gd name="connsiteY0" fmla="*/ 106177 h 117717"/>
                      <a:gd name="connsiteX1" fmla="*/ 22395 w 78420"/>
                      <a:gd name="connsiteY1" fmla="*/ 94505 h 117717"/>
                      <a:gd name="connsiteX2" fmla="*/ 16437 w 78420"/>
                      <a:gd name="connsiteY2" fmla="*/ 59440 h 117717"/>
                      <a:gd name="connsiteX3" fmla="*/ 22395 w 78420"/>
                      <a:gd name="connsiteY3" fmla="*/ 24448 h 117717"/>
                      <a:gd name="connsiteX4" fmla="*/ 40218 w 78420"/>
                      <a:gd name="connsiteY4" fmla="*/ 12776 h 117717"/>
                      <a:gd name="connsiteX5" fmla="*/ 58115 w 78420"/>
                      <a:gd name="connsiteY5" fmla="*/ 24448 h 117717"/>
                      <a:gd name="connsiteX6" fmla="*/ 64097 w 78420"/>
                      <a:gd name="connsiteY6" fmla="*/ 59440 h 117717"/>
                      <a:gd name="connsiteX7" fmla="*/ 58115 w 78420"/>
                      <a:gd name="connsiteY7" fmla="*/ 94505 h 117717"/>
                      <a:gd name="connsiteX8" fmla="*/ 40218 w 78420"/>
                      <a:gd name="connsiteY8" fmla="*/ 106177 h 117717"/>
                      <a:gd name="connsiteX9" fmla="*/ 40218 w 78420"/>
                      <a:gd name="connsiteY9" fmla="*/ 118335 h 117717"/>
                      <a:gd name="connsiteX10" fmla="*/ 69374 w 78420"/>
                      <a:gd name="connsiteY10" fmla="*/ 103234 h 117717"/>
                      <a:gd name="connsiteX11" fmla="*/ 79441 w 78420"/>
                      <a:gd name="connsiteY11" fmla="*/ 59440 h 117717"/>
                      <a:gd name="connsiteX12" fmla="*/ 69374 w 78420"/>
                      <a:gd name="connsiteY12" fmla="*/ 15694 h 117717"/>
                      <a:gd name="connsiteX13" fmla="*/ 40218 w 78420"/>
                      <a:gd name="connsiteY13" fmla="*/ 618 h 117717"/>
                      <a:gd name="connsiteX14" fmla="*/ 11087 w 78420"/>
                      <a:gd name="connsiteY14" fmla="*/ 15694 h 117717"/>
                      <a:gd name="connsiteX15" fmla="*/ 1020 w 78420"/>
                      <a:gd name="connsiteY15" fmla="*/ 59440 h 117717"/>
                      <a:gd name="connsiteX16" fmla="*/ 11087 w 78420"/>
                      <a:gd name="connsiteY16" fmla="*/ 103234 h 117717"/>
                      <a:gd name="connsiteX17" fmla="*/ 40218 w 78420"/>
                      <a:gd name="connsiteY17" fmla="*/ 118335 h 11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420" h="117717">
                        <a:moveTo>
                          <a:pt x="40218" y="106177"/>
                        </a:moveTo>
                        <a:cubicBezTo>
                          <a:pt x="32324" y="106177"/>
                          <a:pt x="26382" y="102286"/>
                          <a:pt x="22395" y="94505"/>
                        </a:cubicBezTo>
                        <a:cubicBezTo>
                          <a:pt x="18423" y="86740"/>
                          <a:pt x="16437" y="75051"/>
                          <a:pt x="16437" y="59440"/>
                        </a:cubicBezTo>
                        <a:cubicBezTo>
                          <a:pt x="16437" y="43893"/>
                          <a:pt x="18423" y="32230"/>
                          <a:pt x="22395" y="24448"/>
                        </a:cubicBezTo>
                        <a:cubicBezTo>
                          <a:pt x="26382" y="16667"/>
                          <a:pt x="32324" y="12776"/>
                          <a:pt x="40218" y="12776"/>
                        </a:cubicBezTo>
                        <a:cubicBezTo>
                          <a:pt x="48178" y="12776"/>
                          <a:pt x="54144" y="16667"/>
                          <a:pt x="58115" y="24448"/>
                        </a:cubicBezTo>
                        <a:cubicBezTo>
                          <a:pt x="62104" y="32230"/>
                          <a:pt x="64097" y="43893"/>
                          <a:pt x="64097" y="59440"/>
                        </a:cubicBezTo>
                        <a:cubicBezTo>
                          <a:pt x="64097" y="75051"/>
                          <a:pt x="62104" y="86740"/>
                          <a:pt x="58115" y="94505"/>
                        </a:cubicBezTo>
                        <a:cubicBezTo>
                          <a:pt x="54144" y="102286"/>
                          <a:pt x="48178" y="106177"/>
                          <a:pt x="40218" y="106177"/>
                        </a:cubicBezTo>
                        <a:close/>
                        <a:moveTo>
                          <a:pt x="40218" y="118335"/>
                        </a:moveTo>
                        <a:cubicBezTo>
                          <a:pt x="52944" y="118335"/>
                          <a:pt x="62663" y="113302"/>
                          <a:pt x="69374" y="103234"/>
                        </a:cubicBezTo>
                        <a:cubicBezTo>
                          <a:pt x="76085" y="93184"/>
                          <a:pt x="79441" y="78585"/>
                          <a:pt x="79441" y="59440"/>
                        </a:cubicBezTo>
                        <a:cubicBezTo>
                          <a:pt x="79441" y="40343"/>
                          <a:pt x="76085" y="25761"/>
                          <a:pt x="69374" y="15694"/>
                        </a:cubicBezTo>
                        <a:cubicBezTo>
                          <a:pt x="62663" y="5643"/>
                          <a:pt x="52944" y="618"/>
                          <a:pt x="40218" y="618"/>
                        </a:cubicBezTo>
                        <a:cubicBezTo>
                          <a:pt x="27509" y="618"/>
                          <a:pt x="17799" y="5643"/>
                          <a:pt x="11087" y="15694"/>
                        </a:cubicBezTo>
                        <a:cubicBezTo>
                          <a:pt x="4376" y="25761"/>
                          <a:pt x="1020" y="40343"/>
                          <a:pt x="1020" y="59440"/>
                        </a:cubicBezTo>
                        <a:cubicBezTo>
                          <a:pt x="1020" y="78585"/>
                          <a:pt x="4376" y="93184"/>
                          <a:pt x="11087" y="103234"/>
                        </a:cubicBezTo>
                        <a:cubicBezTo>
                          <a:pt x="17799" y="113302"/>
                          <a:pt x="27509" y="118335"/>
                          <a:pt x="40218" y="118335"/>
                        </a:cubicBezTo>
                        <a:close/>
                      </a:path>
                    </a:pathLst>
                  </a:custGeom>
                  <a:solidFill>
                    <a:srgbClr val="000000"/>
                  </a:solidFill>
                  <a:ln w="1351" cap="flat">
                    <a:noFill/>
                    <a:prstDash val="solid"/>
                    <a:round/>
                  </a:ln>
                </p:spPr>
                <p:txBody>
                  <a:bodyPr rtlCol="0" anchor="ctr"/>
                  <a:lstStyle/>
                  <a:p>
                    <a:endParaRPr lang="en-US" dirty="0"/>
                  </a:p>
                </p:txBody>
              </p:sp>
              <p:sp>
                <p:nvSpPr>
                  <p:cNvPr id="1071" name="Freeform 1070">
                    <a:extLst>
                      <a:ext uri="{FF2B5EF4-FFF2-40B4-BE49-F238E27FC236}">
                        <a16:creationId xmlns:a16="http://schemas.microsoft.com/office/drawing/2014/main" id="{B4571734-10CB-1E4D-A988-7A6ED29BCC73}"/>
                      </a:ext>
                    </a:extLst>
                  </p:cNvPr>
                  <p:cNvSpPr/>
                  <p:nvPr/>
                </p:nvSpPr>
                <p:spPr>
                  <a:xfrm rot="-2700000" flipV="1">
                    <a:off x="10897361" y="6673690"/>
                    <a:ext cx="78420" cy="117717"/>
                  </a:xfrm>
                  <a:custGeom>
                    <a:avLst/>
                    <a:gdLst>
                      <a:gd name="connsiteX0" fmla="*/ 40227 w 78420"/>
                      <a:gd name="connsiteY0" fmla="*/ 106169 h 117717"/>
                      <a:gd name="connsiteX1" fmla="*/ 22403 w 78420"/>
                      <a:gd name="connsiteY1" fmla="*/ 94497 h 117717"/>
                      <a:gd name="connsiteX2" fmla="*/ 16445 w 78420"/>
                      <a:gd name="connsiteY2" fmla="*/ 59432 h 117717"/>
                      <a:gd name="connsiteX3" fmla="*/ 22403 w 78420"/>
                      <a:gd name="connsiteY3" fmla="*/ 24440 h 117717"/>
                      <a:gd name="connsiteX4" fmla="*/ 40227 w 78420"/>
                      <a:gd name="connsiteY4" fmla="*/ 12768 h 117717"/>
                      <a:gd name="connsiteX5" fmla="*/ 58124 w 78420"/>
                      <a:gd name="connsiteY5" fmla="*/ 24440 h 117717"/>
                      <a:gd name="connsiteX6" fmla="*/ 64105 w 78420"/>
                      <a:gd name="connsiteY6" fmla="*/ 59432 h 117717"/>
                      <a:gd name="connsiteX7" fmla="*/ 58124 w 78420"/>
                      <a:gd name="connsiteY7" fmla="*/ 94497 h 117717"/>
                      <a:gd name="connsiteX8" fmla="*/ 40227 w 78420"/>
                      <a:gd name="connsiteY8" fmla="*/ 106169 h 117717"/>
                      <a:gd name="connsiteX9" fmla="*/ 40227 w 78420"/>
                      <a:gd name="connsiteY9" fmla="*/ 118327 h 117717"/>
                      <a:gd name="connsiteX10" fmla="*/ 69382 w 78420"/>
                      <a:gd name="connsiteY10" fmla="*/ 103226 h 117717"/>
                      <a:gd name="connsiteX11" fmla="*/ 79449 w 78420"/>
                      <a:gd name="connsiteY11" fmla="*/ 59432 h 117717"/>
                      <a:gd name="connsiteX12" fmla="*/ 69382 w 78420"/>
                      <a:gd name="connsiteY12" fmla="*/ 15686 h 117717"/>
                      <a:gd name="connsiteX13" fmla="*/ 40227 w 78420"/>
                      <a:gd name="connsiteY13" fmla="*/ 610 h 117717"/>
                      <a:gd name="connsiteX14" fmla="*/ 11095 w 78420"/>
                      <a:gd name="connsiteY14" fmla="*/ 15686 h 117717"/>
                      <a:gd name="connsiteX15" fmla="*/ 1028 w 78420"/>
                      <a:gd name="connsiteY15" fmla="*/ 59432 h 117717"/>
                      <a:gd name="connsiteX16" fmla="*/ 11095 w 78420"/>
                      <a:gd name="connsiteY16" fmla="*/ 103226 h 117717"/>
                      <a:gd name="connsiteX17" fmla="*/ 40227 w 78420"/>
                      <a:gd name="connsiteY17" fmla="*/ 118327 h 11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420" h="117717">
                        <a:moveTo>
                          <a:pt x="40227" y="106169"/>
                        </a:moveTo>
                        <a:cubicBezTo>
                          <a:pt x="32332" y="106169"/>
                          <a:pt x="26391" y="102278"/>
                          <a:pt x="22403" y="94497"/>
                        </a:cubicBezTo>
                        <a:cubicBezTo>
                          <a:pt x="18431" y="86732"/>
                          <a:pt x="16445" y="75043"/>
                          <a:pt x="16445" y="59432"/>
                        </a:cubicBezTo>
                        <a:cubicBezTo>
                          <a:pt x="16445" y="43885"/>
                          <a:pt x="18431" y="32221"/>
                          <a:pt x="22403" y="24440"/>
                        </a:cubicBezTo>
                        <a:cubicBezTo>
                          <a:pt x="26391" y="16659"/>
                          <a:pt x="32332" y="12768"/>
                          <a:pt x="40227" y="12768"/>
                        </a:cubicBezTo>
                        <a:cubicBezTo>
                          <a:pt x="48186" y="12768"/>
                          <a:pt x="54152" y="16659"/>
                          <a:pt x="58124" y="24440"/>
                        </a:cubicBezTo>
                        <a:cubicBezTo>
                          <a:pt x="62112" y="32221"/>
                          <a:pt x="64105" y="43885"/>
                          <a:pt x="64105" y="59432"/>
                        </a:cubicBezTo>
                        <a:cubicBezTo>
                          <a:pt x="64105" y="75043"/>
                          <a:pt x="62112" y="86732"/>
                          <a:pt x="58124" y="94497"/>
                        </a:cubicBezTo>
                        <a:cubicBezTo>
                          <a:pt x="54152" y="102278"/>
                          <a:pt x="48186" y="106169"/>
                          <a:pt x="40227" y="106169"/>
                        </a:cubicBezTo>
                        <a:close/>
                        <a:moveTo>
                          <a:pt x="40227" y="118327"/>
                        </a:moveTo>
                        <a:cubicBezTo>
                          <a:pt x="52952" y="118327"/>
                          <a:pt x="62671" y="113293"/>
                          <a:pt x="69382" y="103226"/>
                        </a:cubicBezTo>
                        <a:cubicBezTo>
                          <a:pt x="76093" y="93175"/>
                          <a:pt x="79449" y="78577"/>
                          <a:pt x="79449" y="59432"/>
                        </a:cubicBezTo>
                        <a:cubicBezTo>
                          <a:pt x="79449" y="40335"/>
                          <a:pt x="76093" y="25753"/>
                          <a:pt x="69382" y="15686"/>
                        </a:cubicBezTo>
                        <a:cubicBezTo>
                          <a:pt x="62671" y="5635"/>
                          <a:pt x="52952" y="610"/>
                          <a:pt x="40227" y="610"/>
                        </a:cubicBezTo>
                        <a:cubicBezTo>
                          <a:pt x="27517" y="610"/>
                          <a:pt x="17807" y="5635"/>
                          <a:pt x="11095" y="15686"/>
                        </a:cubicBezTo>
                        <a:cubicBezTo>
                          <a:pt x="4384" y="25753"/>
                          <a:pt x="1028" y="40335"/>
                          <a:pt x="1028" y="59432"/>
                        </a:cubicBezTo>
                        <a:cubicBezTo>
                          <a:pt x="1028" y="78577"/>
                          <a:pt x="4384" y="93175"/>
                          <a:pt x="11095" y="103226"/>
                        </a:cubicBezTo>
                        <a:cubicBezTo>
                          <a:pt x="17807" y="113293"/>
                          <a:pt x="27517" y="118327"/>
                          <a:pt x="40227" y="118327"/>
                        </a:cubicBezTo>
                        <a:close/>
                      </a:path>
                    </a:pathLst>
                  </a:custGeom>
                  <a:solidFill>
                    <a:srgbClr val="000000"/>
                  </a:solidFill>
                  <a:ln w="1351" cap="flat">
                    <a:noFill/>
                    <a:prstDash val="solid"/>
                    <a:round/>
                  </a:ln>
                </p:spPr>
                <p:txBody>
                  <a:bodyPr rtlCol="0" anchor="ctr"/>
                  <a:lstStyle/>
                  <a:p>
                    <a:endParaRPr lang="en-US" dirty="0"/>
                  </a:p>
                </p:txBody>
              </p:sp>
            </p:grpSp>
          </p:grpSp>
        </p:grpSp>
        <p:grpSp>
          <p:nvGrpSpPr>
            <p:cNvPr id="1072" name="Graphic 3">
              <a:extLst>
                <a:ext uri="{FF2B5EF4-FFF2-40B4-BE49-F238E27FC236}">
                  <a16:creationId xmlns:a16="http://schemas.microsoft.com/office/drawing/2014/main" id="{203E1349-E7BA-1C47-8C85-751AF8C05E7B}"/>
                </a:ext>
              </a:extLst>
            </p:cNvPr>
            <p:cNvGrpSpPr/>
            <p:nvPr/>
          </p:nvGrpSpPr>
          <p:grpSpPr>
            <a:xfrm>
              <a:off x="2090184" y="1262231"/>
              <a:ext cx="346172" cy="4820630"/>
              <a:chOff x="2668682" y="1837108"/>
              <a:chExt cx="346172" cy="4817667"/>
            </a:xfrm>
            <a:solidFill>
              <a:srgbClr val="000000"/>
            </a:solidFill>
          </p:grpSpPr>
          <p:grpSp>
            <p:nvGrpSpPr>
              <p:cNvPr id="1073" name="Graphic 3">
                <a:extLst>
                  <a:ext uri="{FF2B5EF4-FFF2-40B4-BE49-F238E27FC236}">
                    <a16:creationId xmlns:a16="http://schemas.microsoft.com/office/drawing/2014/main" id="{203E1349-E7BA-1C47-8C85-751AF8C05E7B}"/>
                  </a:ext>
                </a:extLst>
              </p:cNvPr>
              <p:cNvGrpSpPr/>
              <p:nvPr/>
            </p:nvGrpSpPr>
            <p:grpSpPr>
              <a:xfrm>
                <a:off x="2668682" y="6537058"/>
                <a:ext cx="346172" cy="117717"/>
                <a:chOff x="2668682" y="6537058"/>
                <a:chExt cx="346172" cy="117717"/>
              </a:xfrm>
              <a:solidFill>
                <a:srgbClr val="000000"/>
              </a:solidFill>
            </p:grpSpPr>
            <p:sp>
              <p:nvSpPr>
                <p:cNvPr id="1074" name="Freeform 1073">
                  <a:extLst>
                    <a:ext uri="{FF2B5EF4-FFF2-40B4-BE49-F238E27FC236}">
                      <a16:creationId xmlns:a16="http://schemas.microsoft.com/office/drawing/2014/main" id="{C7548326-C3B8-104B-883B-DCC00C9843D1}"/>
                    </a:ext>
                  </a:extLst>
                </p:cNvPr>
                <p:cNvSpPr/>
                <p:nvPr/>
              </p:nvSpPr>
              <p:spPr>
                <a:xfrm>
                  <a:off x="2984594" y="6593433"/>
                  <a:ext cx="30260" cy="8645"/>
                </a:xfrm>
                <a:custGeom>
                  <a:avLst/>
                  <a:gdLst>
                    <a:gd name="connsiteX0" fmla="*/ 30405 w 30260"/>
                    <a:gd name="connsiteY0" fmla="*/ 630 h 8645"/>
                    <a:gd name="connsiteX1" fmla="*/ 144 w 30260"/>
                    <a:gd name="connsiteY1" fmla="*/ 630 h 8645"/>
                  </a:gdLst>
                  <a:ahLst/>
                  <a:cxnLst>
                    <a:cxn ang="0">
                      <a:pos x="connsiteX0" y="connsiteY0"/>
                    </a:cxn>
                    <a:cxn ang="0">
                      <a:pos x="connsiteX1" y="connsiteY1"/>
                    </a:cxn>
                  </a:cxnLst>
                  <a:rect l="l" t="t" r="r" b="b"/>
                  <a:pathLst>
                    <a:path w="30260" h="8645">
                      <a:moveTo>
                        <a:pt x="30405" y="630"/>
                      </a:moveTo>
                      <a:lnTo>
                        <a:pt x="144" y="630"/>
                      </a:lnTo>
                    </a:path>
                  </a:pathLst>
                </a:custGeom>
                <a:solidFill>
                  <a:srgbClr val="000000"/>
                </a:solidFill>
                <a:ln w="6006" cap="flat">
                  <a:solidFill>
                    <a:srgbClr val="000000"/>
                  </a:solidFill>
                  <a:prstDash val="solid"/>
                  <a:round/>
                </a:ln>
              </p:spPr>
              <p:txBody>
                <a:bodyPr rtlCol="0" anchor="ctr"/>
                <a:lstStyle/>
                <a:p>
                  <a:endParaRPr lang="en-US" dirty="0"/>
                </a:p>
              </p:txBody>
            </p:sp>
            <p:grpSp>
              <p:nvGrpSpPr>
                <p:cNvPr id="1075" name="Graphic 3">
                  <a:extLst>
                    <a:ext uri="{FF2B5EF4-FFF2-40B4-BE49-F238E27FC236}">
                      <a16:creationId xmlns:a16="http://schemas.microsoft.com/office/drawing/2014/main" id="{203E1349-E7BA-1C47-8C85-751AF8C05E7B}"/>
                    </a:ext>
                  </a:extLst>
                </p:cNvPr>
                <p:cNvGrpSpPr/>
                <p:nvPr/>
              </p:nvGrpSpPr>
              <p:grpSpPr>
                <a:xfrm>
                  <a:off x="2668682" y="6537058"/>
                  <a:ext cx="273166" cy="117717"/>
                  <a:chOff x="2668682" y="6537058"/>
                  <a:chExt cx="273166" cy="117717"/>
                </a:xfrm>
                <a:solidFill>
                  <a:srgbClr val="000000"/>
                </a:solidFill>
              </p:grpSpPr>
              <p:sp>
                <p:nvSpPr>
                  <p:cNvPr id="1076" name="Freeform 1075">
                    <a:extLst>
                      <a:ext uri="{FF2B5EF4-FFF2-40B4-BE49-F238E27FC236}">
                        <a16:creationId xmlns:a16="http://schemas.microsoft.com/office/drawing/2014/main" id="{6DA16499-25BB-D14E-92BF-0CB01FE07931}"/>
                      </a:ext>
                    </a:extLst>
                  </p:cNvPr>
                  <p:cNvSpPr/>
                  <p:nvPr/>
                </p:nvSpPr>
                <p:spPr>
                  <a:xfrm flipV="1">
                    <a:off x="2668682" y="6537058"/>
                    <a:ext cx="72025" cy="115504"/>
                  </a:xfrm>
                  <a:custGeom>
                    <a:avLst/>
                    <a:gdLst>
                      <a:gd name="connsiteX0" fmla="*/ 18534 w 72025"/>
                      <a:gd name="connsiteY0" fmla="*/ 13505 h 115504"/>
                      <a:gd name="connsiteX1" fmla="*/ 72103 w 72025"/>
                      <a:gd name="connsiteY1" fmla="*/ 13505 h 115504"/>
                      <a:gd name="connsiteX2" fmla="*/ 72103 w 72025"/>
                      <a:gd name="connsiteY2" fmla="*/ 593 h 115504"/>
                      <a:gd name="connsiteX3" fmla="*/ 78 w 72025"/>
                      <a:gd name="connsiteY3" fmla="*/ 593 h 115504"/>
                      <a:gd name="connsiteX4" fmla="*/ 78 w 72025"/>
                      <a:gd name="connsiteY4" fmla="*/ 13505 h 115504"/>
                      <a:gd name="connsiteX5" fmla="*/ 23884 w 72025"/>
                      <a:gd name="connsiteY5" fmla="*/ 37773 h 115504"/>
                      <a:gd name="connsiteX6" fmla="*/ 42850 w 72025"/>
                      <a:gd name="connsiteY6" fmla="*/ 57446 h 115504"/>
                      <a:gd name="connsiteX7" fmla="*/ 53136 w 72025"/>
                      <a:gd name="connsiteY7" fmla="*/ 71452 h 115504"/>
                      <a:gd name="connsiteX8" fmla="*/ 56079 w 72025"/>
                      <a:gd name="connsiteY8" fmla="*/ 82735 h 115504"/>
                      <a:gd name="connsiteX9" fmla="*/ 49732 w 72025"/>
                      <a:gd name="connsiteY9" fmla="*/ 97471 h 115504"/>
                      <a:gd name="connsiteX10" fmla="*/ 33197 w 72025"/>
                      <a:gd name="connsiteY10" fmla="*/ 103186 h 115504"/>
                      <a:gd name="connsiteX11" fmla="*/ 17950 w 72025"/>
                      <a:gd name="connsiteY11" fmla="*/ 100681 h 115504"/>
                      <a:gd name="connsiteX12" fmla="*/ 831 w 72025"/>
                      <a:gd name="connsiteY12" fmla="*/ 93070 h 115504"/>
                      <a:gd name="connsiteX13" fmla="*/ 831 w 72025"/>
                      <a:gd name="connsiteY13" fmla="*/ 108584 h 115504"/>
                      <a:gd name="connsiteX14" fmla="*/ 18145 w 72025"/>
                      <a:gd name="connsiteY14" fmla="*/ 114201 h 115504"/>
                      <a:gd name="connsiteX15" fmla="*/ 32905 w 72025"/>
                      <a:gd name="connsiteY15" fmla="*/ 116098 h 115504"/>
                      <a:gd name="connsiteX16" fmla="*/ 61015 w 72025"/>
                      <a:gd name="connsiteY16" fmla="*/ 107271 h 115504"/>
                      <a:gd name="connsiteX17" fmla="*/ 71495 w 72025"/>
                      <a:gd name="connsiteY17" fmla="*/ 83732 h 115504"/>
                      <a:gd name="connsiteX18" fmla="*/ 68869 w 72025"/>
                      <a:gd name="connsiteY18" fmla="*/ 70455 h 115504"/>
                      <a:gd name="connsiteX19" fmla="*/ 59337 w 72025"/>
                      <a:gd name="connsiteY19" fmla="*/ 55695 h 115504"/>
                      <a:gd name="connsiteX20" fmla="*/ 47252 w 72025"/>
                      <a:gd name="connsiteY20" fmla="*/ 42953 h 115504"/>
                      <a:gd name="connsiteX21" fmla="*/ 18534 w 72025"/>
                      <a:gd name="connsiteY21" fmla="*/ 13505 h 11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025" h="115504">
                        <a:moveTo>
                          <a:pt x="18534" y="13505"/>
                        </a:moveTo>
                        <a:lnTo>
                          <a:pt x="72103" y="13505"/>
                        </a:lnTo>
                        <a:lnTo>
                          <a:pt x="72103" y="593"/>
                        </a:lnTo>
                        <a:lnTo>
                          <a:pt x="78" y="593"/>
                        </a:lnTo>
                        <a:lnTo>
                          <a:pt x="78" y="13505"/>
                        </a:lnTo>
                        <a:cubicBezTo>
                          <a:pt x="5897" y="19536"/>
                          <a:pt x="13833" y="27625"/>
                          <a:pt x="23884" y="37773"/>
                        </a:cubicBezTo>
                        <a:cubicBezTo>
                          <a:pt x="33951" y="47938"/>
                          <a:pt x="40273" y="54495"/>
                          <a:pt x="42850" y="57446"/>
                        </a:cubicBezTo>
                        <a:cubicBezTo>
                          <a:pt x="47763" y="62957"/>
                          <a:pt x="51191" y="67626"/>
                          <a:pt x="53136" y="71452"/>
                        </a:cubicBezTo>
                        <a:cubicBezTo>
                          <a:pt x="55098" y="75278"/>
                          <a:pt x="56079" y="79039"/>
                          <a:pt x="56079" y="82735"/>
                        </a:cubicBezTo>
                        <a:cubicBezTo>
                          <a:pt x="56079" y="88766"/>
                          <a:pt x="53963" y="93678"/>
                          <a:pt x="49732" y="97471"/>
                        </a:cubicBezTo>
                        <a:cubicBezTo>
                          <a:pt x="45501" y="101281"/>
                          <a:pt x="39989" y="103186"/>
                          <a:pt x="33197" y="103186"/>
                        </a:cubicBezTo>
                        <a:cubicBezTo>
                          <a:pt x="28382" y="103186"/>
                          <a:pt x="23300" y="102351"/>
                          <a:pt x="17950" y="100681"/>
                        </a:cubicBezTo>
                        <a:cubicBezTo>
                          <a:pt x="12617" y="99011"/>
                          <a:pt x="6911" y="96474"/>
                          <a:pt x="831" y="93070"/>
                        </a:cubicBezTo>
                        <a:lnTo>
                          <a:pt x="831" y="108584"/>
                        </a:lnTo>
                        <a:cubicBezTo>
                          <a:pt x="7008" y="111064"/>
                          <a:pt x="12779" y="112937"/>
                          <a:pt x="18145" y="114201"/>
                        </a:cubicBezTo>
                        <a:cubicBezTo>
                          <a:pt x="23527" y="115465"/>
                          <a:pt x="28447" y="116098"/>
                          <a:pt x="32905" y="116098"/>
                        </a:cubicBezTo>
                        <a:cubicBezTo>
                          <a:pt x="44658" y="116098"/>
                          <a:pt x="54028" y="113155"/>
                          <a:pt x="61015" y="107271"/>
                        </a:cubicBezTo>
                        <a:cubicBezTo>
                          <a:pt x="68002" y="101402"/>
                          <a:pt x="71495" y="93556"/>
                          <a:pt x="71495" y="83732"/>
                        </a:cubicBezTo>
                        <a:cubicBezTo>
                          <a:pt x="71495" y="79063"/>
                          <a:pt x="70620" y="74638"/>
                          <a:pt x="68869" y="70455"/>
                        </a:cubicBezTo>
                        <a:cubicBezTo>
                          <a:pt x="67135" y="66289"/>
                          <a:pt x="63957" y="61369"/>
                          <a:pt x="59337" y="55695"/>
                        </a:cubicBezTo>
                        <a:cubicBezTo>
                          <a:pt x="58073" y="54220"/>
                          <a:pt x="54044" y="49972"/>
                          <a:pt x="47252" y="42953"/>
                        </a:cubicBezTo>
                        <a:cubicBezTo>
                          <a:pt x="40476" y="35933"/>
                          <a:pt x="30903" y="26117"/>
                          <a:pt x="18534" y="13505"/>
                        </a:cubicBezTo>
                        <a:close/>
                      </a:path>
                    </a:pathLst>
                  </a:custGeom>
                  <a:solidFill>
                    <a:srgbClr val="000000"/>
                  </a:solidFill>
                  <a:ln w="1351" cap="flat">
                    <a:noFill/>
                    <a:prstDash val="solid"/>
                    <a:round/>
                  </a:ln>
                </p:spPr>
                <p:txBody>
                  <a:bodyPr rtlCol="0" anchor="ctr"/>
                  <a:lstStyle/>
                  <a:p>
                    <a:endParaRPr lang="en-US" dirty="0"/>
                  </a:p>
                </p:txBody>
              </p:sp>
              <p:sp>
                <p:nvSpPr>
                  <p:cNvPr id="1077" name="Freeform 1076">
                    <a:extLst>
                      <a:ext uri="{FF2B5EF4-FFF2-40B4-BE49-F238E27FC236}">
                        <a16:creationId xmlns:a16="http://schemas.microsoft.com/office/drawing/2014/main" id="{56004C89-5742-3A44-B8F5-3B6111DAEE11}"/>
                      </a:ext>
                    </a:extLst>
                  </p:cNvPr>
                  <p:cNvSpPr/>
                  <p:nvPr/>
                </p:nvSpPr>
                <p:spPr>
                  <a:xfrm flipV="1">
                    <a:off x="2768304" y="6539101"/>
                    <a:ext cx="73411" cy="115674"/>
                  </a:xfrm>
                  <a:custGeom>
                    <a:avLst/>
                    <a:gdLst>
                      <a:gd name="connsiteX0" fmla="*/ 4879 w 73411"/>
                      <a:gd name="connsiteY0" fmla="*/ 116269 h 115674"/>
                      <a:gd name="connsiteX1" fmla="*/ 65135 w 73411"/>
                      <a:gd name="connsiteY1" fmla="*/ 116269 h 115674"/>
                      <a:gd name="connsiteX2" fmla="*/ 65135 w 73411"/>
                      <a:gd name="connsiteY2" fmla="*/ 103333 h 115674"/>
                      <a:gd name="connsiteX3" fmla="*/ 18934 w 73411"/>
                      <a:gd name="connsiteY3" fmla="*/ 103333 h 115674"/>
                      <a:gd name="connsiteX4" fmla="*/ 18934 w 73411"/>
                      <a:gd name="connsiteY4" fmla="*/ 75539 h 115674"/>
                      <a:gd name="connsiteX5" fmla="*/ 25597 w 73411"/>
                      <a:gd name="connsiteY5" fmla="*/ 77241 h 115674"/>
                      <a:gd name="connsiteX6" fmla="*/ 32308 w 73411"/>
                      <a:gd name="connsiteY6" fmla="*/ 77800 h 115674"/>
                      <a:gd name="connsiteX7" fmla="*/ 62387 w 73411"/>
                      <a:gd name="connsiteY7" fmla="*/ 67393 h 115674"/>
                      <a:gd name="connsiteX8" fmla="*/ 73500 w 73411"/>
                      <a:gd name="connsiteY8" fmla="*/ 39210 h 115674"/>
                      <a:gd name="connsiteX9" fmla="*/ 62096 w 73411"/>
                      <a:gd name="connsiteY9" fmla="*/ 10735 h 115674"/>
                      <a:gd name="connsiteX10" fmla="*/ 29949 w 73411"/>
                      <a:gd name="connsiteY10" fmla="*/ 595 h 115674"/>
                      <a:gd name="connsiteX11" fmla="*/ 15384 w 73411"/>
                      <a:gd name="connsiteY11" fmla="*/ 1811 h 115674"/>
                      <a:gd name="connsiteX12" fmla="*/ 88 w 73411"/>
                      <a:gd name="connsiteY12" fmla="*/ 5458 h 115674"/>
                      <a:gd name="connsiteX13" fmla="*/ 88 w 73411"/>
                      <a:gd name="connsiteY13" fmla="*/ 20899 h 115674"/>
                      <a:gd name="connsiteX14" fmla="*/ 14216 w 73411"/>
                      <a:gd name="connsiteY14" fmla="*/ 15355 h 115674"/>
                      <a:gd name="connsiteX15" fmla="*/ 29633 w 73411"/>
                      <a:gd name="connsiteY15" fmla="*/ 13531 h 115674"/>
                      <a:gd name="connsiteX16" fmla="*/ 50448 w 73411"/>
                      <a:gd name="connsiteY16" fmla="*/ 20437 h 115674"/>
                      <a:gd name="connsiteX17" fmla="*/ 58132 w 73411"/>
                      <a:gd name="connsiteY17" fmla="*/ 39210 h 115674"/>
                      <a:gd name="connsiteX18" fmla="*/ 50448 w 73411"/>
                      <a:gd name="connsiteY18" fmla="*/ 57958 h 115674"/>
                      <a:gd name="connsiteX19" fmla="*/ 29633 w 73411"/>
                      <a:gd name="connsiteY19" fmla="*/ 64888 h 115674"/>
                      <a:gd name="connsiteX20" fmla="*/ 17353 w 73411"/>
                      <a:gd name="connsiteY20" fmla="*/ 63526 h 115674"/>
                      <a:gd name="connsiteX21" fmla="*/ 4879 w 73411"/>
                      <a:gd name="connsiteY21" fmla="*/ 59271 h 11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411" h="115674">
                        <a:moveTo>
                          <a:pt x="4879" y="116269"/>
                        </a:moveTo>
                        <a:lnTo>
                          <a:pt x="65135" y="116269"/>
                        </a:lnTo>
                        <a:lnTo>
                          <a:pt x="65135" y="103333"/>
                        </a:lnTo>
                        <a:lnTo>
                          <a:pt x="18934" y="103333"/>
                        </a:lnTo>
                        <a:lnTo>
                          <a:pt x="18934" y="75539"/>
                        </a:lnTo>
                        <a:cubicBezTo>
                          <a:pt x="21155" y="76301"/>
                          <a:pt x="23376" y="76868"/>
                          <a:pt x="25597" y="77241"/>
                        </a:cubicBezTo>
                        <a:cubicBezTo>
                          <a:pt x="27834" y="77614"/>
                          <a:pt x="30071" y="77800"/>
                          <a:pt x="32308" y="77800"/>
                        </a:cubicBezTo>
                        <a:cubicBezTo>
                          <a:pt x="44969" y="77800"/>
                          <a:pt x="54995" y="74331"/>
                          <a:pt x="62387" y="67393"/>
                        </a:cubicBezTo>
                        <a:cubicBezTo>
                          <a:pt x="69796" y="60455"/>
                          <a:pt x="73500" y="51060"/>
                          <a:pt x="73500" y="39210"/>
                        </a:cubicBezTo>
                        <a:cubicBezTo>
                          <a:pt x="73500" y="27003"/>
                          <a:pt x="69699" y="17511"/>
                          <a:pt x="62096" y="10735"/>
                        </a:cubicBezTo>
                        <a:cubicBezTo>
                          <a:pt x="54493" y="3975"/>
                          <a:pt x="43777" y="595"/>
                          <a:pt x="29949" y="595"/>
                        </a:cubicBezTo>
                        <a:cubicBezTo>
                          <a:pt x="25183" y="595"/>
                          <a:pt x="20328" y="1000"/>
                          <a:pt x="15384" y="1811"/>
                        </a:cubicBezTo>
                        <a:cubicBezTo>
                          <a:pt x="10455" y="2621"/>
                          <a:pt x="5357" y="3837"/>
                          <a:pt x="88" y="5458"/>
                        </a:cubicBezTo>
                        <a:lnTo>
                          <a:pt x="88" y="20899"/>
                        </a:lnTo>
                        <a:cubicBezTo>
                          <a:pt x="4644" y="18419"/>
                          <a:pt x="9353" y="16571"/>
                          <a:pt x="14216" y="15355"/>
                        </a:cubicBezTo>
                        <a:cubicBezTo>
                          <a:pt x="19080" y="14139"/>
                          <a:pt x="24219" y="13531"/>
                          <a:pt x="29633" y="13531"/>
                        </a:cubicBezTo>
                        <a:cubicBezTo>
                          <a:pt x="38403" y="13531"/>
                          <a:pt x="45342" y="15833"/>
                          <a:pt x="50448" y="20437"/>
                        </a:cubicBezTo>
                        <a:cubicBezTo>
                          <a:pt x="55571" y="25041"/>
                          <a:pt x="58132" y="31299"/>
                          <a:pt x="58132" y="39210"/>
                        </a:cubicBezTo>
                        <a:cubicBezTo>
                          <a:pt x="58132" y="47104"/>
                          <a:pt x="55571" y="53354"/>
                          <a:pt x="50448" y="57958"/>
                        </a:cubicBezTo>
                        <a:cubicBezTo>
                          <a:pt x="45342" y="62578"/>
                          <a:pt x="38403" y="64888"/>
                          <a:pt x="29633" y="64888"/>
                        </a:cubicBezTo>
                        <a:cubicBezTo>
                          <a:pt x="25532" y="64888"/>
                          <a:pt x="21438" y="64434"/>
                          <a:pt x="17353" y="63526"/>
                        </a:cubicBezTo>
                        <a:cubicBezTo>
                          <a:pt x="13284" y="62619"/>
                          <a:pt x="9126" y="61200"/>
                          <a:pt x="4879" y="59271"/>
                        </a:cubicBezTo>
                        <a:close/>
                      </a:path>
                    </a:pathLst>
                  </a:custGeom>
                  <a:solidFill>
                    <a:srgbClr val="000000"/>
                  </a:solidFill>
                  <a:ln w="1351" cap="flat">
                    <a:noFill/>
                    <a:prstDash val="solid"/>
                    <a:round/>
                  </a:ln>
                </p:spPr>
                <p:txBody>
                  <a:bodyPr rtlCol="0" anchor="ctr"/>
                  <a:lstStyle/>
                  <a:p>
                    <a:endParaRPr lang="en-US" dirty="0"/>
                  </a:p>
                </p:txBody>
              </p:sp>
              <p:sp>
                <p:nvSpPr>
                  <p:cNvPr id="1078" name="Freeform 1077">
                    <a:extLst>
                      <a:ext uri="{FF2B5EF4-FFF2-40B4-BE49-F238E27FC236}">
                        <a16:creationId xmlns:a16="http://schemas.microsoft.com/office/drawing/2014/main" id="{3AFCFDF5-676C-5C48-8818-62C22153E302}"/>
                      </a:ext>
                    </a:extLst>
                  </p:cNvPr>
                  <p:cNvSpPr/>
                  <p:nvPr/>
                </p:nvSpPr>
                <p:spPr>
                  <a:xfrm flipV="1">
                    <a:off x="2867172" y="6537058"/>
                    <a:ext cx="74676" cy="117717"/>
                  </a:xfrm>
                  <a:custGeom>
                    <a:avLst/>
                    <a:gdLst>
                      <a:gd name="connsiteX0" fmla="*/ 51383 w 74676"/>
                      <a:gd name="connsiteY0" fmla="*/ 63988 h 117717"/>
                      <a:gd name="connsiteX1" fmla="*/ 68575 w 74676"/>
                      <a:gd name="connsiteY1" fmla="*/ 54164 h 117717"/>
                      <a:gd name="connsiteX2" fmla="*/ 74776 w 74676"/>
                      <a:gd name="connsiteY2" fmla="*/ 35780 h 117717"/>
                      <a:gd name="connsiteX3" fmla="*/ 63225 w 74676"/>
                      <a:gd name="connsiteY3" fmla="*/ 9786 h 117717"/>
                      <a:gd name="connsiteX4" fmla="*/ 30398 w 74676"/>
                      <a:gd name="connsiteY4" fmla="*/ 594 h 117717"/>
                      <a:gd name="connsiteX5" fmla="*/ 15711 w 74676"/>
                      <a:gd name="connsiteY5" fmla="*/ 2004 h 117717"/>
                      <a:gd name="connsiteX6" fmla="*/ 100 w 74676"/>
                      <a:gd name="connsiteY6" fmla="*/ 6235 h 117717"/>
                      <a:gd name="connsiteX7" fmla="*/ 100 w 74676"/>
                      <a:gd name="connsiteY7" fmla="*/ 21044 h 117717"/>
                      <a:gd name="connsiteX8" fmla="*/ 14057 w 74676"/>
                      <a:gd name="connsiteY8" fmla="*/ 15427 h 117717"/>
                      <a:gd name="connsiteX9" fmla="*/ 29960 w 74676"/>
                      <a:gd name="connsiteY9" fmla="*/ 13530 h 117717"/>
                      <a:gd name="connsiteX10" fmla="*/ 51943 w 74676"/>
                      <a:gd name="connsiteY10" fmla="*/ 19221 h 117717"/>
                      <a:gd name="connsiteX11" fmla="*/ 59505 w 74676"/>
                      <a:gd name="connsiteY11" fmla="*/ 35780 h 117717"/>
                      <a:gd name="connsiteX12" fmla="*/ 52477 w 74676"/>
                      <a:gd name="connsiteY12" fmla="*/ 51465 h 117717"/>
                      <a:gd name="connsiteX13" fmla="*/ 32927 w 74676"/>
                      <a:gd name="connsiteY13" fmla="*/ 57130 h 117717"/>
                      <a:gd name="connsiteX14" fmla="*/ 19699 w 74676"/>
                      <a:gd name="connsiteY14" fmla="*/ 57130 h 117717"/>
                      <a:gd name="connsiteX15" fmla="*/ 19699 w 74676"/>
                      <a:gd name="connsiteY15" fmla="*/ 69751 h 117717"/>
                      <a:gd name="connsiteX16" fmla="*/ 33535 w 74676"/>
                      <a:gd name="connsiteY16" fmla="*/ 69751 h 117717"/>
                      <a:gd name="connsiteX17" fmla="*/ 50848 w 74676"/>
                      <a:gd name="connsiteY17" fmla="*/ 74274 h 117717"/>
                      <a:gd name="connsiteX18" fmla="*/ 56855 w 74676"/>
                      <a:gd name="connsiteY18" fmla="*/ 87308 h 117717"/>
                      <a:gd name="connsiteX19" fmla="*/ 50654 w 74676"/>
                      <a:gd name="connsiteY19" fmla="*/ 100706 h 117717"/>
                      <a:gd name="connsiteX20" fmla="*/ 32927 w 74676"/>
                      <a:gd name="connsiteY20" fmla="*/ 105399 h 117717"/>
                      <a:gd name="connsiteX21" fmla="*/ 19383 w 74676"/>
                      <a:gd name="connsiteY21" fmla="*/ 104013 h 117717"/>
                      <a:gd name="connsiteX22" fmla="*/ 3504 w 74676"/>
                      <a:gd name="connsiteY22" fmla="*/ 99782 h 117717"/>
                      <a:gd name="connsiteX23" fmla="*/ 3504 w 74676"/>
                      <a:gd name="connsiteY23" fmla="*/ 113448 h 117717"/>
                      <a:gd name="connsiteX24" fmla="*/ 19893 w 74676"/>
                      <a:gd name="connsiteY24" fmla="*/ 117096 h 117717"/>
                      <a:gd name="connsiteX25" fmla="*/ 34289 w 74676"/>
                      <a:gd name="connsiteY25" fmla="*/ 118311 h 117717"/>
                      <a:gd name="connsiteX26" fmla="*/ 61937 w 74676"/>
                      <a:gd name="connsiteY26" fmla="*/ 110360 h 117717"/>
                      <a:gd name="connsiteX27" fmla="*/ 72125 w 74676"/>
                      <a:gd name="connsiteY27" fmla="*/ 88912 h 117717"/>
                      <a:gd name="connsiteX28" fmla="*/ 66727 w 74676"/>
                      <a:gd name="connsiteY28" fmla="*/ 72985 h 117717"/>
                      <a:gd name="connsiteX29" fmla="*/ 51383 w 74676"/>
                      <a:gd name="connsiteY29" fmla="*/ 63988 h 11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4676" h="117717">
                        <a:moveTo>
                          <a:pt x="51383" y="63988"/>
                        </a:moveTo>
                        <a:cubicBezTo>
                          <a:pt x="58727" y="62415"/>
                          <a:pt x="64457" y="59141"/>
                          <a:pt x="68575" y="54164"/>
                        </a:cubicBezTo>
                        <a:cubicBezTo>
                          <a:pt x="72709" y="49203"/>
                          <a:pt x="74776" y="43075"/>
                          <a:pt x="74776" y="35780"/>
                        </a:cubicBezTo>
                        <a:cubicBezTo>
                          <a:pt x="74776" y="24595"/>
                          <a:pt x="70926" y="15930"/>
                          <a:pt x="63225" y="9786"/>
                        </a:cubicBezTo>
                        <a:cubicBezTo>
                          <a:pt x="55525" y="3658"/>
                          <a:pt x="44583" y="594"/>
                          <a:pt x="30398" y="594"/>
                        </a:cubicBezTo>
                        <a:cubicBezTo>
                          <a:pt x="25648" y="594"/>
                          <a:pt x="20752" y="1064"/>
                          <a:pt x="15711" y="2004"/>
                        </a:cubicBezTo>
                        <a:cubicBezTo>
                          <a:pt x="10669" y="2945"/>
                          <a:pt x="5465" y="4355"/>
                          <a:pt x="100" y="6235"/>
                        </a:cubicBezTo>
                        <a:lnTo>
                          <a:pt x="100" y="21044"/>
                        </a:lnTo>
                        <a:cubicBezTo>
                          <a:pt x="4347" y="18564"/>
                          <a:pt x="9000" y="16692"/>
                          <a:pt x="14057" y="15427"/>
                        </a:cubicBezTo>
                        <a:cubicBezTo>
                          <a:pt x="19131" y="14163"/>
                          <a:pt x="24432" y="13530"/>
                          <a:pt x="29960" y="13530"/>
                        </a:cubicBezTo>
                        <a:cubicBezTo>
                          <a:pt x="39574" y="13530"/>
                          <a:pt x="46901" y="15427"/>
                          <a:pt x="51943" y="19221"/>
                        </a:cubicBezTo>
                        <a:cubicBezTo>
                          <a:pt x="56984" y="23014"/>
                          <a:pt x="59505" y="28534"/>
                          <a:pt x="59505" y="35780"/>
                        </a:cubicBezTo>
                        <a:cubicBezTo>
                          <a:pt x="59505" y="42476"/>
                          <a:pt x="57163" y="47704"/>
                          <a:pt x="52477" y="51465"/>
                        </a:cubicBezTo>
                        <a:cubicBezTo>
                          <a:pt x="47792" y="55242"/>
                          <a:pt x="41276" y="57130"/>
                          <a:pt x="32927" y="57130"/>
                        </a:cubicBezTo>
                        <a:lnTo>
                          <a:pt x="19699" y="57130"/>
                        </a:lnTo>
                        <a:lnTo>
                          <a:pt x="19699" y="69751"/>
                        </a:lnTo>
                        <a:lnTo>
                          <a:pt x="33535" y="69751"/>
                        </a:lnTo>
                        <a:cubicBezTo>
                          <a:pt x="41073" y="69751"/>
                          <a:pt x="46844" y="71258"/>
                          <a:pt x="50848" y="74274"/>
                        </a:cubicBezTo>
                        <a:cubicBezTo>
                          <a:pt x="54852" y="77289"/>
                          <a:pt x="56855" y="81634"/>
                          <a:pt x="56855" y="87308"/>
                        </a:cubicBezTo>
                        <a:cubicBezTo>
                          <a:pt x="56855" y="93127"/>
                          <a:pt x="54788" y="97593"/>
                          <a:pt x="50654" y="100706"/>
                        </a:cubicBezTo>
                        <a:cubicBezTo>
                          <a:pt x="46536" y="103835"/>
                          <a:pt x="40627" y="105399"/>
                          <a:pt x="32927" y="105399"/>
                        </a:cubicBezTo>
                        <a:cubicBezTo>
                          <a:pt x="28712" y="105399"/>
                          <a:pt x="24197" y="104937"/>
                          <a:pt x="19383" y="104013"/>
                        </a:cubicBezTo>
                        <a:cubicBezTo>
                          <a:pt x="14568" y="103105"/>
                          <a:pt x="9275" y="101695"/>
                          <a:pt x="3504" y="99782"/>
                        </a:cubicBezTo>
                        <a:lnTo>
                          <a:pt x="3504" y="113448"/>
                        </a:lnTo>
                        <a:cubicBezTo>
                          <a:pt x="9340" y="115069"/>
                          <a:pt x="14803" y="116285"/>
                          <a:pt x="19893" y="117096"/>
                        </a:cubicBezTo>
                        <a:cubicBezTo>
                          <a:pt x="24984" y="117906"/>
                          <a:pt x="29782" y="118311"/>
                          <a:pt x="34289" y="118311"/>
                        </a:cubicBezTo>
                        <a:cubicBezTo>
                          <a:pt x="45944" y="118311"/>
                          <a:pt x="55160" y="115661"/>
                          <a:pt x="61937" y="110360"/>
                        </a:cubicBezTo>
                        <a:cubicBezTo>
                          <a:pt x="68729" y="105075"/>
                          <a:pt x="72125" y="97926"/>
                          <a:pt x="72125" y="88912"/>
                        </a:cubicBezTo>
                        <a:cubicBezTo>
                          <a:pt x="72125" y="82623"/>
                          <a:pt x="70326" y="77313"/>
                          <a:pt x="66727" y="72985"/>
                        </a:cubicBezTo>
                        <a:cubicBezTo>
                          <a:pt x="63128" y="68657"/>
                          <a:pt x="58013" y="65657"/>
                          <a:pt x="51383" y="63988"/>
                        </a:cubicBezTo>
                        <a:close/>
                      </a:path>
                    </a:pathLst>
                  </a:custGeom>
                  <a:solidFill>
                    <a:srgbClr val="000000"/>
                  </a:solidFill>
                  <a:ln w="1351" cap="flat">
                    <a:noFill/>
                    <a:prstDash val="solid"/>
                    <a:round/>
                  </a:ln>
                </p:spPr>
                <p:txBody>
                  <a:bodyPr rtlCol="0" anchor="ctr"/>
                  <a:lstStyle/>
                  <a:p>
                    <a:endParaRPr lang="en-US" dirty="0"/>
                  </a:p>
                </p:txBody>
              </p:sp>
            </p:grpSp>
          </p:grpSp>
          <p:grpSp>
            <p:nvGrpSpPr>
              <p:cNvPr id="1079" name="Graphic 3">
                <a:extLst>
                  <a:ext uri="{FF2B5EF4-FFF2-40B4-BE49-F238E27FC236}">
                    <a16:creationId xmlns:a16="http://schemas.microsoft.com/office/drawing/2014/main" id="{203E1349-E7BA-1C47-8C85-751AF8C05E7B}"/>
                  </a:ext>
                </a:extLst>
              </p:cNvPr>
              <p:cNvGrpSpPr/>
              <p:nvPr/>
            </p:nvGrpSpPr>
            <p:grpSpPr>
              <a:xfrm>
                <a:off x="2668682" y="5865630"/>
                <a:ext cx="346172" cy="117716"/>
                <a:chOff x="2668682" y="5865630"/>
                <a:chExt cx="346172" cy="117716"/>
              </a:xfrm>
              <a:solidFill>
                <a:srgbClr val="000000"/>
              </a:solidFill>
            </p:grpSpPr>
            <p:sp>
              <p:nvSpPr>
                <p:cNvPr id="1080" name="Freeform 1079">
                  <a:extLst>
                    <a:ext uri="{FF2B5EF4-FFF2-40B4-BE49-F238E27FC236}">
                      <a16:creationId xmlns:a16="http://schemas.microsoft.com/office/drawing/2014/main" id="{61B975B7-F395-4B40-9F21-E47F46330DB6}"/>
                    </a:ext>
                  </a:extLst>
                </p:cNvPr>
                <p:cNvSpPr/>
                <p:nvPr/>
              </p:nvSpPr>
              <p:spPr>
                <a:xfrm>
                  <a:off x="2984594" y="5922013"/>
                  <a:ext cx="30260" cy="8645"/>
                </a:xfrm>
                <a:custGeom>
                  <a:avLst/>
                  <a:gdLst>
                    <a:gd name="connsiteX0" fmla="*/ 30405 w 30260"/>
                    <a:gd name="connsiteY0" fmla="*/ 552 h 8645"/>
                    <a:gd name="connsiteX1" fmla="*/ 144 w 30260"/>
                    <a:gd name="connsiteY1" fmla="*/ 552 h 8645"/>
                  </a:gdLst>
                  <a:ahLst/>
                  <a:cxnLst>
                    <a:cxn ang="0">
                      <a:pos x="connsiteX0" y="connsiteY0"/>
                    </a:cxn>
                    <a:cxn ang="0">
                      <a:pos x="connsiteX1" y="connsiteY1"/>
                    </a:cxn>
                  </a:cxnLst>
                  <a:rect l="l" t="t" r="r" b="b"/>
                  <a:pathLst>
                    <a:path w="30260" h="8645">
                      <a:moveTo>
                        <a:pt x="30405" y="552"/>
                      </a:moveTo>
                      <a:lnTo>
                        <a:pt x="144" y="552"/>
                      </a:lnTo>
                    </a:path>
                  </a:pathLst>
                </a:custGeom>
                <a:solidFill>
                  <a:srgbClr val="000000"/>
                </a:solidFill>
                <a:ln w="6006" cap="flat">
                  <a:solidFill>
                    <a:srgbClr val="000000"/>
                  </a:solidFill>
                  <a:prstDash val="solid"/>
                  <a:round/>
                </a:ln>
              </p:spPr>
              <p:txBody>
                <a:bodyPr rtlCol="0" anchor="ctr"/>
                <a:lstStyle/>
                <a:p>
                  <a:endParaRPr lang="en-US" dirty="0"/>
                </a:p>
              </p:txBody>
            </p:sp>
            <p:grpSp>
              <p:nvGrpSpPr>
                <p:cNvPr id="1081" name="Graphic 3">
                  <a:extLst>
                    <a:ext uri="{FF2B5EF4-FFF2-40B4-BE49-F238E27FC236}">
                      <a16:creationId xmlns:a16="http://schemas.microsoft.com/office/drawing/2014/main" id="{203E1349-E7BA-1C47-8C85-751AF8C05E7B}"/>
                    </a:ext>
                  </a:extLst>
                </p:cNvPr>
                <p:cNvGrpSpPr/>
                <p:nvPr/>
              </p:nvGrpSpPr>
              <p:grpSpPr>
                <a:xfrm>
                  <a:off x="2668682" y="5865630"/>
                  <a:ext cx="276910" cy="117716"/>
                  <a:chOff x="2668682" y="5865630"/>
                  <a:chExt cx="276910" cy="117716"/>
                </a:xfrm>
                <a:solidFill>
                  <a:srgbClr val="000000"/>
                </a:solidFill>
              </p:grpSpPr>
              <p:sp>
                <p:nvSpPr>
                  <p:cNvPr id="1082" name="Freeform 1081">
                    <a:extLst>
                      <a:ext uri="{FF2B5EF4-FFF2-40B4-BE49-F238E27FC236}">
                        <a16:creationId xmlns:a16="http://schemas.microsoft.com/office/drawing/2014/main" id="{502D6D0C-A739-3A4C-B156-FB9AC8973556}"/>
                      </a:ext>
                    </a:extLst>
                  </p:cNvPr>
                  <p:cNvSpPr/>
                  <p:nvPr/>
                </p:nvSpPr>
                <p:spPr>
                  <a:xfrm flipV="1">
                    <a:off x="2668682" y="5865630"/>
                    <a:ext cx="72025" cy="115504"/>
                  </a:xfrm>
                  <a:custGeom>
                    <a:avLst/>
                    <a:gdLst>
                      <a:gd name="connsiteX0" fmla="*/ 18534 w 72025"/>
                      <a:gd name="connsiteY0" fmla="*/ 13428 h 115504"/>
                      <a:gd name="connsiteX1" fmla="*/ 72103 w 72025"/>
                      <a:gd name="connsiteY1" fmla="*/ 13428 h 115504"/>
                      <a:gd name="connsiteX2" fmla="*/ 72103 w 72025"/>
                      <a:gd name="connsiteY2" fmla="*/ 515 h 115504"/>
                      <a:gd name="connsiteX3" fmla="*/ 78 w 72025"/>
                      <a:gd name="connsiteY3" fmla="*/ 515 h 115504"/>
                      <a:gd name="connsiteX4" fmla="*/ 78 w 72025"/>
                      <a:gd name="connsiteY4" fmla="*/ 13428 h 115504"/>
                      <a:gd name="connsiteX5" fmla="*/ 23884 w 72025"/>
                      <a:gd name="connsiteY5" fmla="*/ 37696 h 115504"/>
                      <a:gd name="connsiteX6" fmla="*/ 42850 w 72025"/>
                      <a:gd name="connsiteY6" fmla="*/ 57368 h 115504"/>
                      <a:gd name="connsiteX7" fmla="*/ 53136 w 72025"/>
                      <a:gd name="connsiteY7" fmla="*/ 71374 h 115504"/>
                      <a:gd name="connsiteX8" fmla="*/ 56079 w 72025"/>
                      <a:gd name="connsiteY8" fmla="*/ 82657 h 115504"/>
                      <a:gd name="connsiteX9" fmla="*/ 49732 w 72025"/>
                      <a:gd name="connsiteY9" fmla="*/ 97393 h 115504"/>
                      <a:gd name="connsiteX10" fmla="*/ 33197 w 72025"/>
                      <a:gd name="connsiteY10" fmla="*/ 103108 h 115504"/>
                      <a:gd name="connsiteX11" fmla="*/ 17950 w 72025"/>
                      <a:gd name="connsiteY11" fmla="*/ 100603 h 115504"/>
                      <a:gd name="connsiteX12" fmla="*/ 831 w 72025"/>
                      <a:gd name="connsiteY12" fmla="*/ 92992 h 115504"/>
                      <a:gd name="connsiteX13" fmla="*/ 831 w 72025"/>
                      <a:gd name="connsiteY13" fmla="*/ 108506 h 115504"/>
                      <a:gd name="connsiteX14" fmla="*/ 18145 w 72025"/>
                      <a:gd name="connsiteY14" fmla="*/ 114123 h 115504"/>
                      <a:gd name="connsiteX15" fmla="*/ 32905 w 72025"/>
                      <a:gd name="connsiteY15" fmla="*/ 116020 h 115504"/>
                      <a:gd name="connsiteX16" fmla="*/ 61015 w 72025"/>
                      <a:gd name="connsiteY16" fmla="*/ 107193 h 115504"/>
                      <a:gd name="connsiteX17" fmla="*/ 71495 w 72025"/>
                      <a:gd name="connsiteY17" fmla="*/ 83654 h 115504"/>
                      <a:gd name="connsiteX18" fmla="*/ 68869 w 72025"/>
                      <a:gd name="connsiteY18" fmla="*/ 70377 h 115504"/>
                      <a:gd name="connsiteX19" fmla="*/ 59337 w 72025"/>
                      <a:gd name="connsiteY19" fmla="*/ 55617 h 115504"/>
                      <a:gd name="connsiteX20" fmla="*/ 47252 w 72025"/>
                      <a:gd name="connsiteY20" fmla="*/ 42875 h 115504"/>
                      <a:gd name="connsiteX21" fmla="*/ 18534 w 72025"/>
                      <a:gd name="connsiteY21" fmla="*/ 13428 h 11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025" h="115504">
                        <a:moveTo>
                          <a:pt x="18534" y="13428"/>
                        </a:moveTo>
                        <a:lnTo>
                          <a:pt x="72103" y="13428"/>
                        </a:lnTo>
                        <a:lnTo>
                          <a:pt x="72103" y="515"/>
                        </a:lnTo>
                        <a:lnTo>
                          <a:pt x="78" y="515"/>
                        </a:lnTo>
                        <a:lnTo>
                          <a:pt x="78" y="13428"/>
                        </a:lnTo>
                        <a:cubicBezTo>
                          <a:pt x="5897" y="19458"/>
                          <a:pt x="13833" y="27548"/>
                          <a:pt x="23884" y="37696"/>
                        </a:cubicBezTo>
                        <a:cubicBezTo>
                          <a:pt x="33951" y="47860"/>
                          <a:pt x="40273" y="54418"/>
                          <a:pt x="42850" y="57368"/>
                        </a:cubicBezTo>
                        <a:cubicBezTo>
                          <a:pt x="47763" y="62880"/>
                          <a:pt x="51191" y="67549"/>
                          <a:pt x="53136" y="71374"/>
                        </a:cubicBezTo>
                        <a:cubicBezTo>
                          <a:pt x="55098" y="75200"/>
                          <a:pt x="56079" y="78961"/>
                          <a:pt x="56079" y="82657"/>
                        </a:cubicBezTo>
                        <a:cubicBezTo>
                          <a:pt x="56079" y="88688"/>
                          <a:pt x="53963" y="93600"/>
                          <a:pt x="49732" y="97393"/>
                        </a:cubicBezTo>
                        <a:cubicBezTo>
                          <a:pt x="45501" y="101203"/>
                          <a:pt x="39989" y="103108"/>
                          <a:pt x="33197" y="103108"/>
                        </a:cubicBezTo>
                        <a:cubicBezTo>
                          <a:pt x="28382" y="103108"/>
                          <a:pt x="23300" y="102273"/>
                          <a:pt x="17950" y="100603"/>
                        </a:cubicBezTo>
                        <a:cubicBezTo>
                          <a:pt x="12617" y="98934"/>
                          <a:pt x="6911" y="96396"/>
                          <a:pt x="831" y="92992"/>
                        </a:cubicBezTo>
                        <a:lnTo>
                          <a:pt x="831" y="108506"/>
                        </a:lnTo>
                        <a:cubicBezTo>
                          <a:pt x="7008" y="110987"/>
                          <a:pt x="12779" y="112859"/>
                          <a:pt x="18145" y="114123"/>
                        </a:cubicBezTo>
                        <a:cubicBezTo>
                          <a:pt x="23527" y="115388"/>
                          <a:pt x="28447" y="116020"/>
                          <a:pt x="32905" y="116020"/>
                        </a:cubicBezTo>
                        <a:cubicBezTo>
                          <a:pt x="44658" y="116020"/>
                          <a:pt x="54028" y="113078"/>
                          <a:pt x="61015" y="107193"/>
                        </a:cubicBezTo>
                        <a:cubicBezTo>
                          <a:pt x="68002" y="101325"/>
                          <a:pt x="71495" y="93478"/>
                          <a:pt x="71495" y="83654"/>
                        </a:cubicBezTo>
                        <a:cubicBezTo>
                          <a:pt x="71495" y="78986"/>
                          <a:pt x="70620" y="74560"/>
                          <a:pt x="68869" y="70377"/>
                        </a:cubicBezTo>
                        <a:cubicBezTo>
                          <a:pt x="67135" y="66211"/>
                          <a:pt x="63957" y="61291"/>
                          <a:pt x="59337" y="55617"/>
                        </a:cubicBezTo>
                        <a:cubicBezTo>
                          <a:pt x="58073" y="54142"/>
                          <a:pt x="54044" y="49895"/>
                          <a:pt x="47252" y="42875"/>
                        </a:cubicBezTo>
                        <a:cubicBezTo>
                          <a:pt x="40476" y="35856"/>
                          <a:pt x="30903" y="26040"/>
                          <a:pt x="18534" y="13428"/>
                        </a:cubicBezTo>
                        <a:close/>
                      </a:path>
                    </a:pathLst>
                  </a:custGeom>
                  <a:solidFill>
                    <a:srgbClr val="000000"/>
                  </a:solidFill>
                  <a:ln w="1351" cap="flat">
                    <a:noFill/>
                    <a:prstDash val="solid"/>
                    <a:round/>
                  </a:ln>
                </p:spPr>
                <p:txBody>
                  <a:bodyPr rtlCol="0" anchor="ctr"/>
                  <a:lstStyle/>
                  <a:p>
                    <a:endParaRPr lang="en-US" dirty="0"/>
                  </a:p>
                </p:txBody>
              </p:sp>
              <p:sp>
                <p:nvSpPr>
                  <p:cNvPr id="1083" name="Freeform 1082">
                    <a:extLst>
                      <a:ext uri="{FF2B5EF4-FFF2-40B4-BE49-F238E27FC236}">
                        <a16:creationId xmlns:a16="http://schemas.microsoft.com/office/drawing/2014/main" id="{0354DE6B-17CF-6042-BFE5-68945102E439}"/>
                      </a:ext>
                    </a:extLst>
                  </p:cNvPr>
                  <p:cNvSpPr/>
                  <p:nvPr/>
                </p:nvSpPr>
                <p:spPr>
                  <a:xfrm flipV="1">
                    <a:off x="2768304" y="5867672"/>
                    <a:ext cx="73411" cy="115674"/>
                  </a:xfrm>
                  <a:custGeom>
                    <a:avLst/>
                    <a:gdLst>
                      <a:gd name="connsiteX0" fmla="*/ 4879 w 73411"/>
                      <a:gd name="connsiteY0" fmla="*/ 116192 h 115674"/>
                      <a:gd name="connsiteX1" fmla="*/ 65135 w 73411"/>
                      <a:gd name="connsiteY1" fmla="*/ 116192 h 115674"/>
                      <a:gd name="connsiteX2" fmla="*/ 65135 w 73411"/>
                      <a:gd name="connsiteY2" fmla="*/ 103255 h 115674"/>
                      <a:gd name="connsiteX3" fmla="*/ 18934 w 73411"/>
                      <a:gd name="connsiteY3" fmla="*/ 103255 h 115674"/>
                      <a:gd name="connsiteX4" fmla="*/ 18934 w 73411"/>
                      <a:gd name="connsiteY4" fmla="*/ 75461 h 115674"/>
                      <a:gd name="connsiteX5" fmla="*/ 25597 w 73411"/>
                      <a:gd name="connsiteY5" fmla="*/ 77163 h 115674"/>
                      <a:gd name="connsiteX6" fmla="*/ 32308 w 73411"/>
                      <a:gd name="connsiteY6" fmla="*/ 77723 h 115674"/>
                      <a:gd name="connsiteX7" fmla="*/ 62387 w 73411"/>
                      <a:gd name="connsiteY7" fmla="*/ 67315 h 115674"/>
                      <a:gd name="connsiteX8" fmla="*/ 73500 w 73411"/>
                      <a:gd name="connsiteY8" fmla="*/ 39132 h 115674"/>
                      <a:gd name="connsiteX9" fmla="*/ 62096 w 73411"/>
                      <a:gd name="connsiteY9" fmla="*/ 10657 h 115674"/>
                      <a:gd name="connsiteX10" fmla="*/ 29949 w 73411"/>
                      <a:gd name="connsiteY10" fmla="*/ 517 h 115674"/>
                      <a:gd name="connsiteX11" fmla="*/ 15384 w 73411"/>
                      <a:gd name="connsiteY11" fmla="*/ 1733 h 115674"/>
                      <a:gd name="connsiteX12" fmla="*/ 88 w 73411"/>
                      <a:gd name="connsiteY12" fmla="*/ 5380 h 115674"/>
                      <a:gd name="connsiteX13" fmla="*/ 88 w 73411"/>
                      <a:gd name="connsiteY13" fmla="*/ 20822 h 115674"/>
                      <a:gd name="connsiteX14" fmla="*/ 14216 w 73411"/>
                      <a:gd name="connsiteY14" fmla="*/ 15277 h 115674"/>
                      <a:gd name="connsiteX15" fmla="*/ 29633 w 73411"/>
                      <a:gd name="connsiteY15" fmla="*/ 13454 h 115674"/>
                      <a:gd name="connsiteX16" fmla="*/ 50448 w 73411"/>
                      <a:gd name="connsiteY16" fmla="*/ 20359 h 115674"/>
                      <a:gd name="connsiteX17" fmla="*/ 58132 w 73411"/>
                      <a:gd name="connsiteY17" fmla="*/ 39132 h 115674"/>
                      <a:gd name="connsiteX18" fmla="*/ 50448 w 73411"/>
                      <a:gd name="connsiteY18" fmla="*/ 57880 h 115674"/>
                      <a:gd name="connsiteX19" fmla="*/ 29633 w 73411"/>
                      <a:gd name="connsiteY19" fmla="*/ 64811 h 115674"/>
                      <a:gd name="connsiteX20" fmla="*/ 17353 w 73411"/>
                      <a:gd name="connsiteY20" fmla="*/ 63449 h 115674"/>
                      <a:gd name="connsiteX21" fmla="*/ 4879 w 73411"/>
                      <a:gd name="connsiteY21" fmla="*/ 59193 h 11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411" h="115674">
                        <a:moveTo>
                          <a:pt x="4879" y="116192"/>
                        </a:moveTo>
                        <a:lnTo>
                          <a:pt x="65135" y="116192"/>
                        </a:lnTo>
                        <a:lnTo>
                          <a:pt x="65135" y="103255"/>
                        </a:lnTo>
                        <a:lnTo>
                          <a:pt x="18934" y="103255"/>
                        </a:lnTo>
                        <a:lnTo>
                          <a:pt x="18934" y="75461"/>
                        </a:lnTo>
                        <a:cubicBezTo>
                          <a:pt x="21155" y="76223"/>
                          <a:pt x="23376" y="76791"/>
                          <a:pt x="25597" y="77163"/>
                        </a:cubicBezTo>
                        <a:cubicBezTo>
                          <a:pt x="27834" y="77536"/>
                          <a:pt x="30071" y="77723"/>
                          <a:pt x="32308" y="77723"/>
                        </a:cubicBezTo>
                        <a:cubicBezTo>
                          <a:pt x="44969" y="77723"/>
                          <a:pt x="54995" y="74254"/>
                          <a:pt x="62387" y="67315"/>
                        </a:cubicBezTo>
                        <a:cubicBezTo>
                          <a:pt x="69796" y="60377"/>
                          <a:pt x="73500" y="50982"/>
                          <a:pt x="73500" y="39132"/>
                        </a:cubicBezTo>
                        <a:cubicBezTo>
                          <a:pt x="73500" y="26925"/>
                          <a:pt x="69699" y="17433"/>
                          <a:pt x="62096" y="10657"/>
                        </a:cubicBezTo>
                        <a:cubicBezTo>
                          <a:pt x="54493" y="3897"/>
                          <a:pt x="43777" y="517"/>
                          <a:pt x="29949" y="517"/>
                        </a:cubicBezTo>
                        <a:cubicBezTo>
                          <a:pt x="25183" y="517"/>
                          <a:pt x="20328" y="922"/>
                          <a:pt x="15384" y="1733"/>
                        </a:cubicBezTo>
                        <a:cubicBezTo>
                          <a:pt x="10455" y="2543"/>
                          <a:pt x="5357" y="3759"/>
                          <a:pt x="88" y="5380"/>
                        </a:cubicBezTo>
                        <a:lnTo>
                          <a:pt x="88" y="20822"/>
                        </a:lnTo>
                        <a:cubicBezTo>
                          <a:pt x="4644" y="18341"/>
                          <a:pt x="9353" y="16493"/>
                          <a:pt x="14216" y="15277"/>
                        </a:cubicBezTo>
                        <a:cubicBezTo>
                          <a:pt x="19080" y="14061"/>
                          <a:pt x="24219" y="13454"/>
                          <a:pt x="29633" y="13454"/>
                        </a:cubicBezTo>
                        <a:cubicBezTo>
                          <a:pt x="38403" y="13454"/>
                          <a:pt x="45342" y="15756"/>
                          <a:pt x="50448" y="20359"/>
                        </a:cubicBezTo>
                        <a:cubicBezTo>
                          <a:pt x="55571" y="24964"/>
                          <a:pt x="58132" y="31221"/>
                          <a:pt x="58132" y="39132"/>
                        </a:cubicBezTo>
                        <a:cubicBezTo>
                          <a:pt x="58132" y="47027"/>
                          <a:pt x="55571" y="53276"/>
                          <a:pt x="50448" y="57880"/>
                        </a:cubicBezTo>
                        <a:cubicBezTo>
                          <a:pt x="45342" y="62500"/>
                          <a:pt x="38403" y="64811"/>
                          <a:pt x="29633" y="64811"/>
                        </a:cubicBezTo>
                        <a:cubicBezTo>
                          <a:pt x="25532" y="64811"/>
                          <a:pt x="21438" y="64357"/>
                          <a:pt x="17353" y="63449"/>
                        </a:cubicBezTo>
                        <a:cubicBezTo>
                          <a:pt x="13284" y="62541"/>
                          <a:pt x="9126" y="61122"/>
                          <a:pt x="4879" y="59193"/>
                        </a:cubicBezTo>
                        <a:close/>
                      </a:path>
                    </a:pathLst>
                  </a:custGeom>
                  <a:solidFill>
                    <a:srgbClr val="000000"/>
                  </a:solidFill>
                  <a:ln w="1351" cap="flat">
                    <a:noFill/>
                    <a:prstDash val="solid"/>
                    <a:round/>
                  </a:ln>
                </p:spPr>
                <p:txBody>
                  <a:bodyPr rtlCol="0" anchor="ctr"/>
                  <a:lstStyle/>
                  <a:p>
                    <a:endParaRPr lang="en-US" dirty="0"/>
                  </a:p>
                </p:txBody>
              </p:sp>
              <p:sp>
                <p:nvSpPr>
                  <p:cNvPr id="1084" name="Freeform 1083">
                    <a:extLst>
                      <a:ext uri="{FF2B5EF4-FFF2-40B4-BE49-F238E27FC236}">
                        <a16:creationId xmlns:a16="http://schemas.microsoft.com/office/drawing/2014/main" id="{C409ABFC-377A-7F45-975B-B35C8C6DEBD7}"/>
                      </a:ext>
                    </a:extLst>
                  </p:cNvPr>
                  <p:cNvSpPr/>
                  <p:nvPr/>
                </p:nvSpPr>
                <p:spPr>
                  <a:xfrm flipV="1">
                    <a:off x="2862916" y="5867672"/>
                    <a:ext cx="82676" cy="113461"/>
                  </a:xfrm>
                  <a:custGeom>
                    <a:avLst/>
                    <a:gdLst>
                      <a:gd name="connsiteX0" fmla="*/ 51310 w 82676"/>
                      <a:gd name="connsiteY0" fmla="*/ 100604 h 113461"/>
                      <a:gd name="connsiteX1" fmla="*/ 12550 w 82676"/>
                      <a:gd name="connsiteY1" fmla="*/ 40031 h 113461"/>
                      <a:gd name="connsiteX2" fmla="*/ 51310 w 82676"/>
                      <a:gd name="connsiteY2" fmla="*/ 40031 h 113461"/>
                      <a:gd name="connsiteX3" fmla="*/ 47274 w 82676"/>
                      <a:gd name="connsiteY3" fmla="*/ 113978 h 113461"/>
                      <a:gd name="connsiteX4" fmla="*/ 66581 w 82676"/>
                      <a:gd name="connsiteY4" fmla="*/ 113978 h 113461"/>
                      <a:gd name="connsiteX5" fmla="*/ 66581 w 82676"/>
                      <a:gd name="connsiteY5" fmla="*/ 40031 h 113461"/>
                      <a:gd name="connsiteX6" fmla="*/ 82776 w 82676"/>
                      <a:gd name="connsiteY6" fmla="*/ 40031 h 113461"/>
                      <a:gd name="connsiteX7" fmla="*/ 82776 w 82676"/>
                      <a:gd name="connsiteY7" fmla="*/ 27265 h 113461"/>
                      <a:gd name="connsiteX8" fmla="*/ 66581 w 82676"/>
                      <a:gd name="connsiteY8" fmla="*/ 27265 h 113461"/>
                      <a:gd name="connsiteX9" fmla="*/ 66581 w 82676"/>
                      <a:gd name="connsiteY9" fmla="*/ 516 h 113461"/>
                      <a:gd name="connsiteX10" fmla="*/ 51310 w 82676"/>
                      <a:gd name="connsiteY10" fmla="*/ 516 h 113461"/>
                      <a:gd name="connsiteX11" fmla="*/ 51310 w 82676"/>
                      <a:gd name="connsiteY11" fmla="*/ 27265 h 113461"/>
                      <a:gd name="connsiteX12" fmla="*/ 100 w 82676"/>
                      <a:gd name="connsiteY12" fmla="*/ 27265 h 113461"/>
                      <a:gd name="connsiteX13" fmla="*/ 100 w 82676"/>
                      <a:gd name="connsiteY13" fmla="*/ 42073 h 11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676" h="113461">
                        <a:moveTo>
                          <a:pt x="51310" y="100604"/>
                        </a:moveTo>
                        <a:lnTo>
                          <a:pt x="12550" y="40031"/>
                        </a:lnTo>
                        <a:lnTo>
                          <a:pt x="51310" y="40031"/>
                        </a:lnTo>
                        <a:close/>
                        <a:moveTo>
                          <a:pt x="47274" y="113978"/>
                        </a:moveTo>
                        <a:lnTo>
                          <a:pt x="66581" y="113978"/>
                        </a:lnTo>
                        <a:lnTo>
                          <a:pt x="66581" y="40031"/>
                        </a:lnTo>
                        <a:lnTo>
                          <a:pt x="82776" y="40031"/>
                        </a:lnTo>
                        <a:lnTo>
                          <a:pt x="82776" y="27265"/>
                        </a:lnTo>
                        <a:lnTo>
                          <a:pt x="66581" y="27265"/>
                        </a:lnTo>
                        <a:lnTo>
                          <a:pt x="66581" y="516"/>
                        </a:lnTo>
                        <a:lnTo>
                          <a:pt x="51310" y="516"/>
                        </a:lnTo>
                        <a:lnTo>
                          <a:pt x="51310" y="27265"/>
                        </a:lnTo>
                        <a:lnTo>
                          <a:pt x="100" y="27265"/>
                        </a:lnTo>
                        <a:lnTo>
                          <a:pt x="100" y="42073"/>
                        </a:lnTo>
                        <a:close/>
                      </a:path>
                    </a:pathLst>
                  </a:custGeom>
                  <a:solidFill>
                    <a:srgbClr val="000000"/>
                  </a:solidFill>
                  <a:ln w="1351" cap="flat">
                    <a:noFill/>
                    <a:prstDash val="solid"/>
                    <a:round/>
                  </a:ln>
                </p:spPr>
                <p:txBody>
                  <a:bodyPr rtlCol="0" anchor="ctr"/>
                  <a:lstStyle/>
                  <a:p>
                    <a:endParaRPr lang="en-US" dirty="0"/>
                  </a:p>
                </p:txBody>
              </p:sp>
            </p:grpSp>
          </p:grpSp>
          <p:grpSp>
            <p:nvGrpSpPr>
              <p:cNvPr id="1085" name="Graphic 3">
                <a:extLst>
                  <a:ext uri="{FF2B5EF4-FFF2-40B4-BE49-F238E27FC236}">
                    <a16:creationId xmlns:a16="http://schemas.microsoft.com/office/drawing/2014/main" id="{203E1349-E7BA-1C47-8C85-751AF8C05E7B}"/>
                  </a:ext>
                </a:extLst>
              </p:cNvPr>
              <p:cNvGrpSpPr/>
              <p:nvPr/>
            </p:nvGrpSpPr>
            <p:grpSpPr>
              <a:xfrm>
                <a:off x="2668682" y="5194210"/>
                <a:ext cx="346172" cy="117717"/>
                <a:chOff x="2668682" y="5194210"/>
                <a:chExt cx="346172" cy="117717"/>
              </a:xfrm>
              <a:solidFill>
                <a:srgbClr val="000000"/>
              </a:solidFill>
            </p:grpSpPr>
            <p:sp>
              <p:nvSpPr>
                <p:cNvPr id="1086" name="Freeform 1085">
                  <a:extLst>
                    <a:ext uri="{FF2B5EF4-FFF2-40B4-BE49-F238E27FC236}">
                      <a16:creationId xmlns:a16="http://schemas.microsoft.com/office/drawing/2014/main" id="{300D35B5-DA8B-DE49-AE83-F8036F2E1417}"/>
                    </a:ext>
                  </a:extLst>
                </p:cNvPr>
                <p:cNvSpPr/>
                <p:nvPr/>
              </p:nvSpPr>
              <p:spPr>
                <a:xfrm>
                  <a:off x="2984594" y="5250594"/>
                  <a:ext cx="30260" cy="8645"/>
                </a:xfrm>
                <a:custGeom>
                  <a:avLst/>
                  <a:gdLst>
                    <a:gd name="connsiteX0" fmla="*/ 30405 w 30260"/>
                    <a:gd name="connsiteY0" fmla="*/ 475 h 8645"/>
                    <a:gd name="connsiteX1" fmla="*/ 144 w 30260"/>
                    <a:gd name="connsiteY1" fmla="*/ 475 h 8645"/>
                  </a:gdLst>
                  <a:ahLst/>
                  <a:cxnLst>
                    <a:cxn ang="0">
                      <a:pos x="connsiteX0" y="connsiteY0"/>
                    </a:cxn>
                    <a:cxn ang="0">
                      <a:pos x="connsiteX1" y="connsiteY1"/>
                    </a:cxn>
                  </a:cxnLst>
                  <a:rect l="l" t="t" r="r" b="b"/>
                  <a:pathLst>
                    <a:path w="30260" h="8645">
                      <a:moveTo>
                        <a:pt x="30405" y="475"/>
                      </a:moveTo>
                      <a:lnTo>
                        <a:pt x="144" y="475"/>
                      </a:lnTo>
                    </a:path>
                  </a:pathLst>
                </a:custGeom>
                <a:solidFill>
                  <a:srgbClr val="000000"/>
                </a:solidFill>
                <a:ln w="6006" cap="flat">
                  <a:solidFill>
                    <a:srgbClr val="000000"/>
                  </a:solidFill>
                  <a:prstDash val="solid"/>
                  <a:round/>
                </a:ln>
              </p:spPr>
              <p:txBody>
                <a:bodyPr rtlCol="0" anchor="ctr"/>
                <a:lstStyle/>
                <a:p>
                  <a:endParaRPr lang="en-US" dirty="0"/>
                </a:p>
              </p:txBody>
            </p:sp>
            <p:grpSp>
              <p:nvGrpSpPr>
                <p:cNvPr id="1087" name="Graphic 3">
                  <a:extLst>
                    <a:ext uri="{FF2B5EF4-FFF2-40B4-BE49-F238E27FC236}">
                      <a16:creationId xmlns:a16="http://schemas.microsoft.com/office/drawing/2014/main" id="{203E1349-E7BA-1C47-8C85-751AF8C05E7B}"/>
                    </a:ext>
                  </a:extLst>
                </p:cNvPr>
                <p:cNvGrpSpPr/>
                <p:nvPr/>
              </p:nvGrpSpPr>
              <p:grpSpPr>
                <a:xfrm>
                  <a:off x="2668682" y="5194210"/>
                  <a:ext cx="272047" cy="117717"/>
                  <a:chOff x="2668682" y="5194210"/>
                  <a:chExt cx="272047" cy="117717"/>
                </a:xfrm>
                <a:solidFill>
                  <a:srgbClr val="000000"/>
                </a:solidFill>
              </p:grpSpPr>
              <p:sp>
                <p:nvSpPr>
                  <p:cNvPr id="1088" name="Freeform 1087">
                    <a:extLst>
                      <a:ext uri="{FF2B5EF4-FFF2-40B4-BE49-F238E27FC236}">
                        <a16:creationId xmlns:a16="http://schemas.microsoft.com/office/drawing/2014/main" id="{BD22D54F-461E-D247-8C24-ECBDBEF5DA0E}"/>
                      </a:ext>
                    </a:extLst>
                  </p:cNvPr>
                  <p:cNvSpPr/>
                  <p:nvPr/>
                </p:nvSpPr>
                <p:spPr>
                  <a:xfrm flipV="1">
                    <a:off x="2668682" y="5194210"/>
                    <a:ext cx="72025" cy="115504"/>
                  </a:xfrm>
                  <a:custGeom>
                    <a:avLst/>
                    <a:gdLst>
                      <a:gd name="connsiteX0" fmla="*/ 18534 w 72025"/>
                      <a:gd name="connsiteY0" fmla="*/ 13350 h 115504"/>
                      <a:gd name="connsiteX1" fmla="*/ 72103 w 72025"/>
                      <a:gd name="connsiteY1" fmla="*/ 13350 h 115504"/>
                      <a:gd name="connsiteX2" fmla="*/ 72103 w 72025"/>
                      <a:gd name="connsiteY2" fmla="*/ 438 h 115504"/>
                      <a:gd name="connsiteX3" fmla="*/ 78 w 72025"/>
                      <a:gd name="connsiteY3" fmla="*/ 438 h 115504"/>
                      <a:gd name="connsiteX4" fmla="*/ 78 w 72025"/>
                      <a:gd name="connsiteY4" fmla="*/ 13350 h 115504"/>
                      <a:gd name="connsiteX5" fmla="*/ 23884 w 72025"/>
                      <a:gd name="connsiteY5" fmla="*/ 37618 h 115504"/>
                      <a:gd name="connsiteX6" fmla="*/ 42850 w 72025"/>
                      <a:gd name="connsiteY6" fmla="*/ 57290 h 115504"/>
                      <a:gd name="connsiteX7" fmla="*/ 53136 w 72025"/>
                      <a:gd name="connsiteY7" fmla="*/ 71297 h 115504"/>
                      <a:gd name="connsiteX8" fmla="*/ 56079 w 72025"/>
                      <a:gd name="connsiteY8" fmla="*/ 82580 h 115504"/>
                      <a:gd name="connsiteX9" fmla="*/ 49732 w 72025"/>
                      <a:gd name="connsiteY9" fmla="*/ 97316 h 115504"/>
                      <a:gd name="connsiteX10" fmla="*/ 33197 w 72025"/>
                      <a:gd name="connsiteY10" fmla="*/ 103030 h 115504"/>
                      <a:gd name="connsiteX11" fmla="*/ 17950 w 72025"/>
                      <a:gd name="connsiteY11" fmla="*/ 100526 h 115504"/>
                      <a:gd name="connsiteX12" fmla="*/ 831 w 72025"/>
                      <a:gd name="connsiteY12" fmla="*/ 92914 h 115504"/>
                      <a:gd name="connsiteX13" fmla="*/ 831 w 72025"/>
                      <a:gd name="connsiteY13" fmla="*/ 108428 h 115504"/>
                      <a:gd name="connsiteX14" fmla="*/ 18145 w 72025"/>
                      <a:gd name="connsiteY14" fmla="*/ 114046 h 115504"/>
                      <a:gd name="connsiteX15" fmla="*/ 32905 w 72025"/>
                      <a:gd name="connsiteY15" fmla="*/ 115943 h 115504"/>
                      <a:gd name="connsiteX16" fmla="*/ 61015 w 72025"/>
                      <a:gd name="connsiteY16" fmla="*/ 107115 h 115504"/>
                      <a:gd name="connsiteX17" fmla="*/ 71495 w 72025"/>
                      <a:gd name="connsiteY17" fmla="*/ 83577 h 115504"/>
                      <a:gd name="connsiteX18" fmla="*/ 68869 w 72025"/>
                      <a:gd name="connsiteY18" fmla="*/ 70300 h 115504"/>
                      <a:gd name="connsiteX19" fmla="*/ 59337 w 72025"/>
                      <a:gd name="connsiteY19" fmla="*/ 55539 h 115504"/>
                      <a:gd name="connsiteX20" fmla="*/ 47252 w 72025"/>
                      <a:gd name="connsiteY20" fmla="*/ 42798 h 115504"/>
                      <a:gd name="connsiteX21" fmla="*/ 18534 w 72025"/>
                      <a:gd name="connsiteY21" fmla="*/ 13350 h 11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025" h="115504">
                        <a:moveTo>
                          <a:pt x="18534" y="13350"/>
                        </a:moveTo>
                        <a:lnTo>
                          <a:pt x="72103" y="13350"/>
                        </a:lnTo>
                        <a:lnTo>
                          <a:pt x="72103" y="438"/>
                        </a:lnTo>
                        <a:lnTo>
                          <a:pt x="78" y="438"/>
                        </a:lnTo>
                        <a:lnTo>
                          <a:pt x="78" y="13350"/>
                        </a:lnTo>
                        <a:cubicBezTo>
                          <a:pt x="5897" y="19381"/>
                          <a:pt x="13833" y="27470"/>
                          <a:pt x="23884" y="37618"/>
                        </a:cubicBezTo>
                        <a:cubicBezTo>
                          <a:pt x="33951" y="47783"/>
                          <a:pt x="40273" y="54340"/>
                          <a:pt x="42850" y="57290"/>
                        </a:cubicBezTo>
                        <a:cubicBezTo>
                          <a:pt x="47763" y="62802"/>
                          <a:pt x="51191" y="67471"/>
                          <a:pt x="53136" y="71297"/>
                        </a:cubicBezTo>
                        <a:cubicBezTo>
                          <a:pt x="55098" y="75123"/>
                          <a:pt x="56079" y="78884"/>
                          <a:pt x="56079" y="82580"/>
                        </a:cubicBezTo>
                        <a:cubicBezTo>
                          <a:pt x="56079" y="88610"/>
                          <a:pt x="53963" y="93522"/>
                          <a:pt x="49732" y="97316"/>
                        </a:cubicBezTo>
                        <a:cubicBezTo>
                          <a:pt x="45501" y="101125"/>
                          <a:pt x="39989" y="103030"/>
                          <a:pt x="33197" y="103030"/>
                        </a:cubicBezTo>
                        <a:cubicBezTo>
                          <a:pt x="28382" y="103030"/>
                          <a:pt x="23300" y="102195"/>
                          <a:pt x="17950" y="100526"/>
                        </a:cubicBezTo>
                        <a:cubicBezTo>
                          <a:pt x="12617" y="98856"/>
                          <a:pt x="6911" y="96319"/>
                          <a:pt x="831" y="92914"/>
                        </a:cubicBezTo>
                        <a:lnTo>
                          <a:pt x="831" y="108428"/>
                        </a:lnTo>
                        <a:cubicBezTo>
                          <a:pt x="7008" y="110909"/>
                          <a:pt x="12779" y="112781"/>
                          <a:pt x="18145" y="114046"/>
                        </a:cubicBezTo>
                        <a:cubicBezTo>
                          <a:pt x="23527" y="115310"/>
                          <a:pt x="28447" y="115943"/>
                          <a:pt x="32905" y="115943"/>
                        </a:cubicBezTo>
                        <a:cubicBezTo>
                          <a:pt x="44658" y="115943"/>
                          <a:pt x="54028" y="113000"/>
                          <a:pt x="61015" y="107115"/>
                        </a:cubicBezTo>
                        <a:cubicBezTo>
                          <a:pt x="68002" y="101247"/>
                          <a:pt x="71495" y="93401"/>
                          <a:pt x="71495" y="83577"/>
                        </a:cubicBezTo>
                        <a:cubicBezTo>
                          <a:pt x="71495" y="78908"/>
                          <a:pt x="70620" y="74482"/>
                          <a:pt x="68869" y="70300"/>
                        </a:cubicBezTo>
                        <a:cubicBezTo>
                          <a:pt x="67135" y="66133"/>
                          <a:pt x="63957" y="61213"/>
                          <a:pt x="59337" y="55539"/>
                        </a:cubicBezTo>
                        <a:cubicBezTo>
                          <a:pt x="58073" y="54064"/>
                          <a:pt x="54044" y="49817"/>
                          <a:pt x="47252" y="42798"/>
                        </a:cubicBezTo>
                        <a:cubicBezTo>
                          <a:pt x="40476" y="35778"/>
                          <a:pt x="30903" y="25962"/>
                          <a:pt x="18534" y="13350"/>
                        </a:cubicBezTo>
                        <a:close/>
                      </a:path>
                    </a:pathLst>
                  </a:custGeom>
                  <a:solidFill>
                    <a:srgbClr val="000000"/>
                  </a:solidFill>
                  <a:ln w="1351" cap="flat">
                    <a:noFill/>
                    <a:prstDash val="solid"/>
                    <a:round/>
                  </a:ln>
                </p:spPr>
                <p:txBody>
                  <a:bodyPr rtlCol="0" anchor="ctr"/>
                  <a:lstStyle/>
                  <a:p>
                    <a:endParaRPr lang="en-US" dirty="0"/>
                  </a:p>
                </p:txBody>
              </p:sp>
              <p:sp>
                <p:nvSpPr>
                  <p:cNvPr id="1089" name="Freeform 1088">
                    <a:extLst>
                      <a:ext uri="{FF2B5EF4-FFF2-40B4-BE49-F238E27FC236}">
                        <a16:creationId xmlns:a16="http://schemas.microsoft.com/office/drawing/2014/main" id="{FCC4C7F4-506C-3D41-B4DB-EBB67DC6A7D4}"/>
                      </a:ext>
                    </a:extLst>
                  </p:cNvPr>
                  <p:cNvSpPr/>
                  <p:nvPr/>
                </p:nvSpPr>
                <p:spPr>
                  <a:xfrm flipV="1">
                    <a:off x="2768304" y="5196253"/>
                    <a:ext cx="73411" cy="115674"/>
                  </a:xfrm>
                  <a:custGeom>
                    <a:avLst/>
                    <a:gdLst>
                      <a:gd name="connsiteX0" fmla="*/ 4879 w 73411"/>
                      <a:gd name="connsiteY0" fmla="*/ 116114 h 115674"/>
                      <a:gd name="connsiteX1" fmla="*/ 65135 w 73411"/>
                      <a:gd name="connsiteY1" fmla="*/ 116114 h 115674"/>
                      <a:gd name="connsiteX2" fmla="*/ 65135 w 73411"/>
                      <a:gd name="connsiteY2" fmla="*/ 103178 h 115674"/>
                      <a:gd name="connsiteX3" fmla="*/ 18934 w 73411"/>
                      <a:gd name="connsiteY3" fmla="*/ 103178 h 115674"/>
                      <a:gd name="connsiteX4" fmla="*/ 18934 w 73411"/>
                      <a:gd name="connsiteY4" fmla="*/ 75384 h 115674"/>
                      <a:gd name="connsiteX5" fmla="*/ 25597 w 73411"/>
                      <a:gd name="connsiteY5" fmla="*/ 77086 h 115674"/>
                      <a:gd name="connsiteX6" fmla="*/ 32308 w 73411"/>
                      <a:gd name="connsiteY6" fmla="*/ 77645 h 115674"/>
                      <a:gd name="connsiteX7" fmla="*/ 62387 w 73411"/>
                      <a:gd name="connsiteY7" fmla="*/ 67238 h 115674"/>
                      <a:gd name="connsiteX8" fmla="*/ 73500 w 73411"/>
                      <a:gd name="connsiteY8" fmla="*/ 39054 h 115674"/>
                      <a:gd name="connsiteX9" fmla="*/ 62096 w 73411"/>
                      <a:gd name="connsiteY9" fmla="*/ 10579 h 115674"/>
                      <a:gd name="connsiteX10" fmla="*/ 29949 w 73411"/>
                      <a:gd name="connsiteY10" fmla="*/ 439 h 115674"/>
                      <a:gd name="connsiteX11" fmla="*/ 15384 w 73411"/>
                      <a:gd name="connsiteY11" fmla="*/ 1655 h 115674"/>
                      <a:gd name="connsiteX12" fmla="*/ 88 w 73411"/>
                      <a:gd name="connsiteY12" fmla="*/ 5303 h 115674"/>
                      <a:gd name="connsiteX13" fmla="*/ 88 w 73411"/>
                      <a:gd name="connsiteY13" fmla="*/ 20744 h 115674"/>
                      <a:gd name="connsiteX14" fmla="*/ 14216 w 73411"/>
                      <a:gd name="connsiteY14" fmla="*/ 15200 h 115674"/>
                      <a:gd name="connsiteX15" fmla="*/ 29633 w 73411"/>
                      <a:gd name="connsiteY15" fmla="*/ 13376 h 115674"/>
                      <a:gd name="connsiteX16" fmla="*/ 50448 w 73411"/>
                      <a:gd name="connsiteY16" fmla="*/ 20282 h 115674"/>
                      <a:gd name="connsiteX17" fmla="*/ 58132 w 73411"/>
                      <a:gd name="connsiteY17" fmla="*/ 39054 h 115674"/>
                      <a:gd name="connsiteX18" fmla="*/ 50448 w 73411"/>
                      <a:gd name="connsiteY18" fmla="*/ 57803 h 115674"/>
                      <a:gd name="connsiteX19" fmla="*/ 29633 w 73411"/>
                      <a:gd name="connsiteY19" fmla="*/ 64733 h 115674"/>
                      <a:gd name="connsiteX20" fmla="*/ 17353 w 73411"/>
                      <a:gd name="connsiteY20" fmla="*/ 63371 h 115674"/>
                      <a:gd name="connsiteX21" fmla="*/ 4879 w 73411"/>
                      <a:gd name="connsiteY21" fmla="*/ 59116 h 11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411" h="115674">
                        <a:moveTo>
                          <a:pt x="4879" y="116114"/>
                        </a:moveTo>
                        <a:lnTo>
                          <a:pt x="65135" y="116114"/>
                        </a:lnTo>
                        <a:lnTo>
                          <a:pt x="65135" y="103178"/>
                        </a:lnTo>
                        <a:lnTo>
                          <a:pt x="18934" y="103178"/>
                        </a:lnTo>
                        <a:lnTo>
                          <a:pt x="18934" y="75384"/>
                        </a:lnTo>
                        <a:cubicBezTo>
                          <a:pt x="21155" y="76146"/>
                          <a:pt x="23376" y="76713"/>
                          <a:pt x="25597" y="77086"/>
                        </a:cubicBezTo>
                        <a:cubicBezTo>
                          <a:pt x="27834" y="77459"/>
                          <a:pt x="30071" y="77645"/>
                          <a:pt x="32308" y="77645"/>
                        </a:cubicBezTo>
                        <a:cubicBezTo>
                          <a:pt x="44969" y="77645"/>
                          <a:pt x="54995" y="74176"/>
                          <a:pt x="62387" y="67238"/>
                        </a:cubicBezTo>
                        <a:cubicBezTo>
                          <a:pt x="69796" y="60299"/>
                          <a:pt x="73500" y="50905"/>
                          <a:pt x="73500" y="39054"/>
                        </a:cubicBezTo>
                        <a:cubicBezTo>
                          <a:pt x="73500" y="26847"/>
                          <a:pt x="69699" y="17356"/>
                          <a:pt x="62096" y="10579"/>
                        </a:cubicBezTo>
                        <a:cubicBezTo>
                          <a:pt x="54493" y="3819"/>
                          <a:pt x="43777" y="439"/>
                          <a:pt x="29949" y="439"/>
                        </a:cubicBezTo>
                        <a:cubicBezTo>
                          <a:pt x="25183" y="439"/>
                          <a:pt x="20328" y="845"/>
                          <a:pt x="15384" y="1655"/>
                        </a:cubicBezTo>
                        <a:cubicBezTo>
                          <a:pt x="10455" y="2466"/>
                          <a:pt x="5357" y="3682"/>
                          <a:pt x="88" y="5303"/>
                        </a:cubicBezTo>
                        <a:lnTo>
                          <a:pt x="88" y="20744"/>
                        </a:lnTo>
                        <a:cubicBezTo>
                          <a:pt x="4644" y="18263"/>
                          <a:pt x="9353" y="16415"/>
                          <a:pt x="14216" y="15200"/>
                        </a:cubicBezTo>
                        <a:cubicBezTo>
                          <a:pt x="19080" y="13984"/>
                          <a:pt x="24219" y="13376"/>
                          <a:pt x="29633" y="13376"/>
                        </a:cubicBezTo>
                        <a:cubicBezTo>
                          <a:pt x="38403" y="13376"/>
                          <a:pt x="45342" y="15678"/>
                          <a:pt x="50448" y="20282"/>
                        </a:cubicBezTo>
                        <a:cubicBezTo>
                          <a:pt x="55571" y="24886"/>
                          <a:pt x="58132" y="31143"/>
                          <a:pt x="58132" y="39054"/>
                        </a:cubicBezTo>
                        <a:cubicBezTo>
                          <a:pt x="58132" y="46949"/>
                          <a:pt x="55571" y="53199"/>
                          <a:pt x="50448" y="57803"/>
                        </a:cubicBezTo>
                        <a:cubicBezTo>
                          <a:pt x="45342" y="62423"/>
                          <a:pt x="38403" y="64733"/>
                          <a:pt x="29633" y="64733"/>
                        </a:cubicBezTo>
                        <a:cubicBezTo>
                          <a:pt x="25532" y="64733"/>
                          <a:pt x="21438" y="64279"/>
                          <a:pt x="17353" y="63371"/>
                        </a:cubicBezTo>
                        <a:cubicBezTo>
                          <a:pt x="13284" y="62463"/>
                          <a:pt x="9126" y="61045"/>
                          <a:pt x="4879" y="59116"/>
                        </a:cubicBezTo>
                        <a:close/>
                      </a:path>
                    </a:pathLst>
                  </a:custGeom>
                  <a:solidFill>
                    <a:srgbClr val="000000"/>
                  </a:solidFill>
                  <a:ln w="1351" cap="flat">
                    <a:noFill/>
                    <a:prstDash val="solid"/>
                    <a:round/>
                  </a:ln>
                </p:spPr>
                <p:txBody>
                  <a:bodyPr rtlCol="0" anchor="ctr"/>
                  <a:lstStyle/>
                  <a:p>
                    <a:endParaRPr lang="en-US" dirty="0"/>
                  </a:p>
                </p:txBody>
              </p:sp>
              <p:sp>
                <p:nvSpPr>
                  <p:cNvPr id="1090" name="Freeform 1089">
                    <a:extLst>
                      <a:ext uri="{FF2B5EF4-FFF2-40B4-BE49-F238E27FC236}">
                        <a16:creationId xmlns:a16="http://schemas.microsoft.com/office/drawing/2014/main" id="{1A3CBD72-105A-E143-9598-5685F914E22E}"/>
                      </a:ext>
                    </a:extLst>
                  </p:cNvPr>
                  <p:cNvSpPr/>
                  <p:nvPr/>
                </p:nvSpPr>
                <p:spPr>
                  <a:xfrm flipV="1">
                    <a:off x="2867318" y="5196253"/>
                    <a:ext cx="73411" cy="115674"/>
                  </a:xfrm>
                  <a:custGeom>
                    <a:avLst/>
                    <a:gdLst>
                      <a:gd name="connsiteX0" fmla="*/ 4890 w 73411"/>
                      <a:gd name="connsiteY0" fmla="*/ 116114 h 115674"/>
                      <a:gd name="connsiteX1" fmla="*/ 65147 w 73411"/>
                      <a:gd name="connsiteY1" fmla="*/ 116114 h 115674"/>
                      <a:gd name="connsiteX2" fmla="*/ 65147 w 73411"/>
                      <a:gd name="connsiteY2" fmla="*/ 103178 h 115674"/>
                      <a:gd name="connsiteX3" fmla="*/ 18945 w 73411"/>
                      <a:gd name="connsiteY3" fmla="*/ 103178 h 115674"/>
                      <a:gd name="connsiteX4" fmla="*/ 18945 w 73411"/>
                      <a:gd name="connsiteY4" fmla="*/ 75384 h 115674"/>
                      <a:gd name="connsiteX5" fmla="*/ 25608 w 73411"/>
                      <a:gd name="connsiteY5" fmla="*/ 77086 h 115674"/>
                      <a:gd name="connsiteX6" fmla="*/ 32319 w 73411"/>
                      <a:gd name="connsiteY6" fmla="*/ 77645 h 115674"/>
                      <a:gd name="connsiteX7" fmla="*/ 62399 w 73411"/>
                      <a:gd name="connsiteY7" fmla="*/ 67238 h 115674"/>
                      <a:gd name="connsiteX8" fmla="*/ 73512 w 73411"/>
                      <a:gd name="connsiteY8" fmla="*/ 39054 h 115674"/>
                      <a:gd name="connsiteX9" fmla="*/ 62107 w 73411"/>
                      <a:gd name="connsiteY9" fmla="*/ 10579 h 115674"/>
                      <a:gd name="connsiteX10" fmla="*/ 29961 w 73411"/>
                      <a:gd name="connsiteY10" fmla="*/ 439 h 115674"/>
                      <a:gd name="connsiteX11" fmla="*/ 15395 w 73411"/>
                      <a:gd name="connsiteY11" fmla="*/ 1655 h 115674"/>
                      <a:gd name="connsiteX12" fmla="*/ 100 w 73411"/>
                      <a:gd name="connsiteY12" fmla="*/ 5303 h 115674"/>
                      <a:gd name="connsiteX13" fmla="*/ 100 w 73411"/>
                      <a:gd name="connsiteY13" fmla="*/ 20744 h 115674"/>
                      <a:gd name="connsiteX14" fmla="*/ 14228 w 73411"/>
                      <a:gd name="connsiteY14" fmla="*/ 15200 h 115674"/>
                      <a:gd name="connsiteX15" fmla="*/ 29644 w 73411"/>
                      <a:gd name="connsiteY15" fmla="*/ 13376 h 115674"/>
                      <a:gd name="connsiteX16" fmla="*/ 50459 w 73411"/>
                      <a:gd name="connsiteY16" fmla="*/ 20282 h 115674"/>
                      <a:gd name="connsiteX17" fmla="*/ 58143 w 73411"/>
                      <a:gd name="connsiteY17" fmla="*/ 39054 h 115674"/>
                      <a:gd name="connsiteX18" fmla="*/ 50459 w 73411"/>
                      <a:gd name="connsiteY18" fmla="*/ 57803 h 115674"/>
                      <a:gd name="connsiteX19" fmla="*/ 29644 w 73411"/>
                      <a:gd name="connsiteY19" fmla="*/ 64733 h 115674"/>
                      <a:gd name="connsiteX20" fmla="*/ 17365 w 73411"/>
                      <a:gd name="connsiteY20" fmla="*/ 63371 h 115674"/>
                      <a:gd name="connsiteX21" fmla="*/ 4890 w 73411"/>
                      <a:gd name="connsiteY21" fmla="*/ 59116 h 11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411" h="115674">
                        <a:moveTo>
                          <a:pt x="4890" y="116114"/>
                        </a:moveTo>
                        <a:lnTo>
                          <a:pt x="65147" y="116114"/>
                        </a:lnTo>
                        <a:lnTo>
                          <a:pt x="65147" y="103178"/>
                        </a:lnTo>
                        <a:lnTo>
                          <a:pt x="18945" y="103178"/>
                        </a:lnTo>
                        <a:lnTo>
                          <a:pt x="18945" y="75384"/>
                        </a:lnTo>
                        <a:cubicBezTo>
                          <a:pt x="21166" y="76146"/>
                          <a:pt x="23387" y="76713"/>
                          <a:pt x="25608" y="77086"/>
                        </a:cubicBezTo>
                        <a:cubicBezTo>
                          <a:pt x="27845" y="77459"/>
                          <a:pt x="30082" y="77645"/>
                          <a:pt x="32319" y="77645"/>
                        </a:cubicBezTo>
                        <a:cubicBezTo>
                          <a:pt x="44980" y="77645"/>
                          <a:pt x="55007" y="74176"/>
                          <a:pt x="62399" y="67238"/>
                        </a:cubicBezTo>
                        <a:cubicBezTo>
                          <a:pt x="69807" y="60299"/>
                          <a:pt x="73512" y="50905"/>
                          <a:pt x="73512" y="39054"/>
                        </a:cubicBezTo>
                        <a:cubicBezTo>
                          <a:pt x="73512" y="26847"/>
                          <a:pt x="69710" y="17356"/>
                          <a:pt x="62107" y="10579"/>
                        </a:cubicBezTo>
                        <a:cubicBezTo>
                          <a:pt x="54504" y="3819"/>
                          <a:pt x="43789" y="439"/>
                          <a:pt x="29961" y="439"/>
                        </a:cubicBezTo>
                        <a:cubicBezTo>
                          <a:pt x="25195" y="439"/>
                          <a:pt x="20339" y="845"/>
                          <a:pt x="15395" y="1655"/>
                        </a:cubicBezTo>
                        <a:cubicBezTo>
                          <a:pt x="10467" y="2466"/>
                          <a:pt x="5369" y="3682"/>
                          <a:pt x="100" y="5303"/>
                        </a:cubicBezTo>
                        <a:lnTo>
                          <a:pt x="100" y="20744"/>
                        </a:lnTo>
                        <a:cubicBezTo>
                          <a:pt x="4655" y="18263"/>
                          <a:pt x="9365" y="16415"/>
                          <a:pt x="14228" y="15200"/>
                        </a:cubicBezTo>
                        <a:cubicBezTo>
                          <a:pt x="19091" y="13984"/>
                          <a:pt x="24230" y="13376"/>
                          <a:pt x="29644" y="13376"/>
                        </a:cubicBezTo>
                        <a:cubicBezTo>
                          <a:pt x="38415" y="13376"/>
                          <a:pt x="45353" y="15678"/>
                          <a:pt x="50459" y="20282"/>
                        </a:cubicBezTo>
                        <a:cubicBezTo>
                          <a:pt x="55582" y="24886"/>
                          <a:pt x="58143" y="31143"/>
                          <a:pt x="58143" y="39054"/>
                        </a:cubicBezTo>
                        <a:cubicBezTo>
                          <a:pt x="58143" y="46949"/>
                          <a:pt x="55582" y="53199"/>
                          <a:pt x="50459" y="57803"/>
                        </a:cubicBezTo>
                        <a:cubicBezTo>
                          <a:pt x="45353" y="62423"/>
                          <a:pt x="38415" y="64733"/>
                          <a:pt x="29644" y="64733"/>
                        </a:cubicBezTo>
                        <a:cubicBezTo>
                          <a:pt x="25543" y="64733"/>
                          <a:pt x="21450" y="64279"/>
                          <a:pt x="17365" y="63371"/>
                        </a:cubicBezTo>
                        <a:cubicBezTo>
                          <a:pt x="13296" y="62463"/>
                          <a:pt x="9137" y="61045"/>
                          <a:pt x="4890" y="59116"/>
                        </a:cubicBezTo>
                        <a:close/>
                      </a:path>
                    </a:pathLst>
                  </a:custGeom>
                  <a:solidFill>
                    <a:srgbClr val="000000"/>
                  </a:solidFill>
                  <a:ln w="1351" cap="flat">
                    <a:noFill/>
                    <a:prstDash val="solid"/>
                    <a:round/>
                  </a:ln>
                </p:spPr>
                <p:txBody>
                  <a:bodyPr rtlCol="0" anchor="ctr"/>
                  <a:lstStyle/>
                  <a:p>
                    <a:endParaRPr lang="en-US" dirty="0"/>
                  </a:p>
                </p:txBody>
              </p:sp>
            </p:grpSp>
          </p:grpSp>
          <p:grpSp>
            <p:nvGrpSpPr>
              <p:cNvPr id="1091" name="Graphic 3">
                <a:extLst>
                  <a:ext uri="{FF2B5EF4-FFF2-40B4-BE49-F238E27FC236}">
                    <a16:creationId xmlns:a16="http://schemas.microsoft.com/office/drawing/2014/main" id="{203E1349-E7BA-1C47-8C85-751AF8C05E7B}"/>
                  </a:ext>
                </a:extLst>
              </p:cNvPr>
              <p:cNvGrpSpPr/>
              <p:nvPr/>
            </p:nvGrpSpPr>
            <p:grpSpPr>
              <a:xfrm>
                <a:off x="2668682" y="4522790"/>
                <a:ext cx="346172" cy="117717"/>
                <a:chOff x="2668682" y="4522790"/>
                <a:chExt cx="346172" cy="117717"/>
              </a:xfrm>
              <a:solidFill>
                <a:srgbClr val="000000"/>
              </a:solidFill>
            </p:grpSpPr>
            <p:sp>
              <p:nvSpPr>
                <p:cNvPr id="1092" name="Freeform 1091">
                  <a:extLst>
                    <a:ext uri="{FF2B5EF4-FFF2-40B4-BE49-F238E27FC236}">
                      <a16:creationId xmlns:a16="http://schemas.microsoft.com/office/drawing/2014/main" id="{661C47F5-1149-4845-B568-27E8F71D46B2}"/>
                    </a:ext>
                  </a:extLst>
                </p:cNvPr>
                <p:cNvSpPr/>
                <p:nvPr/>
              </p:nvSpPr>
              <p:spPr>
                <a:xfrm>
                  <a:off x="2984594" y="4579174"/>
                  <a:ext cx="30260" cy="8645"/>
                </a:xfrm>
                <a:custGeom>
                  <a:avLst/>
                  <a:gdLst>
                    <a:gd name="connsiteX0" fmla="*/ 30405 w 30260"/>
                    <a:gd name="connsiteY0" fmla="*/ 397 h 8645"/>
                    <a:gd name="connsiteX1" fmla="*/ 144 w 30260"/>
                    <a:gd name="connsiteY1" fmla="*/ 397 h 8645"/>
                  </a:gdLst>
                  <a:ahLst/>
                  <a:cxnLst>
                    <a:cxn ang="0">
                      <a:pos x="connsiteX0" y="connsiteY0"/>
                    </a:cxn>
                    <a:cxn ang="0">
                      <a:pos x="connsiteX1" y="connsiteY1"/>
                    </a:cxn>
                  </a:cxnLst>
                  <a:rect l="l" t="t" r="r" b="b"/>
                  <a:pathLst>
                    <a:path w="30260" h="8645">
                      <a:moveTo>
                        <a:pt x="30405" y="397"/>
                      </a:moveTo>
                      <a:lnTo>
                        <a:pt x="144" y="397"/>
                      </a:lnTo>
                    </a:path>
                  </a:pathLst>
                </a:custGeom>
                <a:solidFill>
                  <a:srgbClr val="000000"/>
                </a:solidFill>
                <a:ln w="6006" cap="flat">
                  <a:solidFill>
                    <a:srgbClr val="000000"/>
                  </a:solidFill>
                  <a:prstDash val="solid"/>
                  <a:round/>
                </a:ln>
              </p:spPr>
              <p:txBody>
                <a:bodyPr rtlCol="0" anchor="ctr"/>
                <a:lstStyle/>
                <a:p>
                  <a:endParaRPr lang="en-US" dirty="0"/>
                </a:p>
              </p:txBody>
            </p:sp>
            <p:grpSp>
              <p:nvGrpSpPr>
                <p:cNvPr id="1093" name="Graphic 3">
                  <a:extLst>
                    <a:ext uri="{FF2B5EF4-FFF2-40B4-BE49-F238E27FC236}">
                      <a16:creationId xmlns:a16="http://schemas.microsoft.com/office/drawing/2014/main" id="{203E1349-E7BA-1C47-8C85-751AF8C05E7B}"/>
                    </a:ext>
                  </a:extLst>
                </p:cNvPr>
                <p:cNvGrpSpPr/>
                <p:nvPr/>
              </p:nvGrpSpPr>
              <p:grpSpPr>
                <a:xfrm>
                  <a:off x="2668682" y="4522790"/>
                  <a:ext cx="275840" cy="117717"/>
                  <a:chOff x="2668682" y="4522790"/>
                  <a:chExt cx="275840" cy="117717"/>
                </a:xfrm>
                <a:solidFill>
                  <a:srgbClr val="000000"/>
                </a:solidFill>
              </p:grpSpPr>
              <p:sp>
                <p:nvSpPr>
                  <p:cNvPr id="1094" name="Freeform 1093">
                    <a:extLst>
                      <a:ext uri="{FF2B5EF4-FFF2-40B4-BE49-F238E27FC236}">
                        <a16:creationId xmlns:a16="http://schemas.microsoft.com/office/drawing/2014/main" id="{AF862191-A2C5-2F47-8E1C-30A6F59A30F6}"/>
                      </a:ext>
                    </a:extLst>
                  </p:cNvPr>
                  <p:cNvSpPr/>
                  <p:nvPr/>
                </p:nvSpPr>
                <p:spPr>
                  <a:xfrm flipV="1">
                    <a:off x="2668682" y="4522790"/>
                    <a:ext cx="72025" cy="115504"/>
                  </a:xfrm>
                  <a:custGeom>
                    <a:avLst/>
                    <a:gdLst>
                      <a:gd name="connsiteX0" fmla="*/ 18534 w 72025"/>
                      <a:gd name="connsiteY0" fmla="*/ 13272 h 115504"/>
                      <a:gd name="connsiteX1" fmla="*/ 72103 w 72025"/>
                      <a:gd name="connsiteY1" fmla="*/ 13272 h 115504"/>
                      <a:gd name="connsiteX2" fmla="*/ 72103 w 72025"/>
                      <a:gd name="connsiteY2" fmla="*/ 360 h 115504"/>
                      <a:gd name="connsiteX3" fmla="*/ 78 w 72025"/>
                      <a:gd name="connsiteY3" fmla="*/ 360 h 115504"/>
                      <a:gd name="connsiteX4" fmla="*/ 78 w 72025"/>
                      <a:gd name="connsiteY4" fmla="*/ 13272 h 115504"/>
                      <a:gd name="connsiteX5" fmla="*/ 23884 w 72025"/>
                      <a:gd name="connsiteY5" fmla="*/ 37540 h 115504"/>
                      <a:gd name="connsiteX6" fmla="*/ 42850 w 72025"/>
                      <a:gd name="connsiteY6" fmla="*/ 57213 h 115504"/>
                      <a:gd name="connsiteX7" fmla="*/ 53136 w 72025"/>
                      <a:gd name="connsiteY7" fmla="*/ 71219 h 115504"/>
                      <a:gd name="connsiteX8" fmla="*/ 56079 w 72025"/>
                      <a:gd name="connsiteY8" fmla="*/ 82502 h 115504"/>
                      <a:gd name="connsiteX9" fmla="*/ 49732 w 72025"/>
                      <a:gd name="connsiteY9" fmla="*/ 97238 h 115504"/>
                      <a:gd name="connsiteX10" fmla="*/ 33197 w 72025"/>
                      <a:gd name="connsiteY10" fmla="*/ 102953 h 115504"/>
                      <a:gd name="connsiteX11" fmla="*/ 17950 w 72025"/>
                      <a:gd name="connsiteY11" fmla="*/ 100448 h 115504"/>
                      <a:gd name="connsiteX12" fmla="*/ 831 w 72025"/>
                      <a:gd name="connsiteY12" fmla="*/ 92837 h 115504"/>
                      <a:gd name="connsiteX13" fmla="*/ 831 w 72025"/>
                      <a:gd name="connsiteY13" fmla="*/ 108351 h 115504"/>
                      <a:gd name="connsiteX14" fmla="*/ 18145 w 72025"/>
                      <a:gd name="connsiteY14" fmla="*/ 113968 h 115504"/>
                      <a:gd name="connsiteX15" fmla="*/ 32905 w 72025"/>
                      <a:gd name="connsiteY15" fmla="*/ 115865 h 115504"/>
                      <a:gd name="connsiteX16" fmla="*/ 61015 w 72025"/>
                      <a:gd name="connsiteY16" fmla="*/ 107038 h 115504"/>
                      <a:gd name="connsiteX17" fmla="*/ 71495 w 72025"/>
                      <a:gd name="connsiteY17" fmla="*/ 83499 h 115504"/>
                      <a:gd name="connsiteX18" fmla="*/ 68869 w 72025"/>
                      <a:gd name="connsiteY18" fmla="*/ 70222 h 115504"/>
                      <a:gd name="connsiteX19" fmla="*/ 59337 w 72025"/>
                      <a:gd name="connsiteY19" fmla="*/ 55462 h 115504"/>
                      <a:gd name="connsiteX20" fmla="*/ 47252 w 72025"/>
                      <a:gd name="connsiteY20" fmla="*/ 42720 h 115504"/>
                      <a:gd name="connsiteX21" fmla="*/ 18534 w 72025"/>
                      <a:gd name="connsiteY21" fmla="*/ 13272 h 11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025" h="115504">
                        <a:moveTo>
                          <a:pt x="18534" y="13272"/>
                        </a:moveTo>
                        <a:lnTo>
                          <a:pt x="72103" y="13272"/>
                        </a:lnTo>
                        <a:lnTo>
                          <a:pt x="72103" y="360"/>
                        </a:lnTo>
                        <a:lnTo>
                          <a:pt x="78" y="360"/>
                        </a:lnTo>
                        <a:lnTo>
                          <a:pt x="78" y="13272"/>
                        </a:lnTo>
                        <a:cubicBezTo>
                          <a:pt x="5897" y="19303"/>
                          <a:pt x="13833" y="27392"/>
                          <a:pt x="23884" y="37540"/>
                        </a:cubicBezTo>
                        <a:cubicBezTo>
                          <a:pt x="33951" y="47705"/>
                          <a:pt x="40273" y="54262"/>
                          <a:pt x="42850" y="57213"/>
                        </a:cubicBezTo>
                        <a:cubicBezTo>
                          <a:pt x="47763" y="62724"/>
                          <a:pt x="51191" y="67393"/>
                          <a:pt x="53136" y="71219"/>
                        </a:cubicBezTo>
                        <a:cubicBezTo>
                          <a:pt x="55098" y="75045"/>
                          <a:pt x="56079" y="78806"/>
                          <a:pt x="56079" y="82502"/>
                        </a:cubicBezTo>
                        <a:cubicBezTo>
                          <a:pt x="56079" y="88533"/>
                          <a:pt x="53963" y="93445"/>
                          <a:pt x="49732" y="97238"/>
                        </a:cubicBezTo>
                        <a:cubicBezTo>
                          <a:pt x="45501" y="101048"/>
                          <a:pt x="39989" y="102953"/>
                          <a:pt x="33197" y="102953"/>
                        </a:cubicBezTo>
                        <a:cubicBezTo>
                          <a:pt x="28382" y="102953"/>
                          <a:pt x="23300" y="102118"/>
                          <a:pt x="17950" y="100448"/>
                        </a:cubicBezTo>
                        <a:cubicBezTo>
                          <a:pt x="12617" y="98778"/>
                          <a:pt x="6911" y="96241"/>
                          <a:pt x="831" y="92837"/>
                        </a:cubicBezTo>
                        <a:lnTo>
                          <a:pt x="831" y="108351"/>
                        </a:lnTo>
                        <a:cubicBezTo>
                          <a:pt x="7008" y="110831"/>
                          <a:pt x="12779" y="112704"/>
                          <a:pt x="18145" y="113968"/>
                        </a:cubicBezTo>
                        <a:cubicBezTo>
                          <a:pt x="23527" y="115233"/>
                          <a:pt x="28447" y="115865"/>
                          <a:pt x="32905" y="115865"/>
                        </a:cubicBezTo>
                        <a:cubicBezTo>
                          <a:pt x="44658" y="115865"/>
                          <a:pt x="54028" y="112922"/>
                          <a:pt x="61015" y="107038"/>
                        </a:cubicBezTo>
                        <a:cubicBezTo>
                          <a:pt x="68002" y="101169"/>
                          <a:pt x="71495" y="93323"/>
                          <a:pt x="71495" y="83499"/>
                        </a:cubicBezTo>
                        <a:cubicBezTo>
                          <a:pt x="71495" y="78830"/>
                          <a:pt x="70620" y="74405"/>
                          <a:pt x="68869" y="70222"/>
                        </a:cubicBezTo>
                        <a:cubicBezTo>
                          <a:pt x="67135" y="66056"/>
                          <a:pt x="63957" y="61136"/>
                          <a:pt x="59337" y="55462"/>
                        </a:cubicBezTo>
                        <a:cubicBezTo>
                          <a:pt x="58073" y="53987"/>
                          <a:pt x="54044" y="49739"/>
                          <a:pt x="47252" y="42720"/>
                        </a:cubicBezTo>
                        <a:cubicBezTo>
                          <a:pt x="40476" y="35700"/>
                          <a:pt x="30903" y="25885"/>
                          <a:pt x="18534" y="13272"/>
                        </a:cubicBezTo>
                        <a:close/>
                      </a:path>
                    </a:pathLst>
                  </a:custGeom>
                  <a:solidFill>
                    <a:srgbClr val="000000"/>
                  </a:solidFill>
                  <a:ln w="1351" cap="flat">
                    <a:noFill/>
                    <a:prstDash val="solid"/>
                    <a:round/>
                  </a:ln>
                </p:spPr>
                <p:txBody>
                  <a:bodyPr rtlCol="0" anchor="ctr"/>
                  <a:lstStyle/>
                  <a:p>
                    <a:endParaRPr lang="en-US" dirty="0"/>
                  </a:p>
                </p:txBody>
              </p:sp>
              <p:sp>
                <p:nvSpPr>
                  <p:cNvPr id="1095" name="Freeform 1094">
                    <a:extLst>
                      <a:ext uri="{FF2B5EF4-FFF2-40B4-BE49-F238E27FC236}">
                        <a16:creationId xmlns:a16="http://schemas.microsoft.com/office/drawing/2014/main" id="{53F6F9EF-AC51-6744-B35D-E4580BB7D733}"/>
                      </a:ext>
                    </a:extLst>
                  </p:cNvPr>
                  <p:cNvSpPr/>
                  <p:nvPr/>
                </p:nvSpPr>
                <p:spPr>
                  <a:xfrm flipV="1">
                    <a:off x="2768304" y="4524833"/>
                    <a:ext cx="73411" cy="115674"/>
                  </a:xfrm>
                  <a:custGeom>
                    <a:avLst/>
                    <a:gdLst>
                      <a:gd name="connsiteX0" fmla="*/ 4879 w 73411"/>
                      <a:gd name="connsiteY0" fmla="*/ 116037 h 115674"/>
                      <a:gd name="connsiteX1" fmla="*/ 65135 w 73411"/>
                      <a:gd name="connsiteY1" fmla="*/ 116037 h 115674"/>
                      <a:gd name="connsiteX2" fmla="*/ 65135 w 73411"/>
                      <a:gd name="connsiteY2" fmla="*/ 103100 h 115674"/>
                      <a:gd name="connsiteX3" fmla="*/ 18934 w 73411"/>
                      <a:gd name="connsiteY3" fmla="*/ 103100 h 115674"/>
                      <a:gd name="connsiteX4" fmla="*/ 18934 w 73411"/>
                      <a:gd name="connsiteY4" fmla="*/ 75306 h 115674"/>
                      <a:gd name="connsiteX5" fmla="*/ 25597 w 73411"/>
                      <a:gd name="connsiteY5" fmla="*/ 77008 h 115674"/>
                      <a:gd name="connsiteX6" fmla="*/ 32308 w 73411"/>
                      <a:gd name="connsiteY6" fmla="*/ 77567 h 115674"/>
                      <a:gd name="connsiteX7" fmla="*/ 62387 w 73411"/>
                      <a:gd name="connsiteY7" fmla="*/ 67160 h 115674"/>
                      <a:gd name="connsiteX8" fmla="*/ 73500 w 73411"/>
                      <a:gd name="connsiteY8" fmla="*/ 38977 h 115674"/>
                      <a:gd name="connsiteX9" fmla="*/ 62096 w 73411"/>
                      <a:gd name="connsiteY9" fmla="*/ 10502 h 115674"/>
                      <a:gd name="connsiteX10" fmla="*/ 29949 w 73411"/>
                      <a:gd name="connsiteY10" fmla="*/ 362 h 115674"/>
                      <a:gd name="connsiteX11" fmla="*/ 15384 w 73411"/>
                      <a:gd name="connsiteY11" fmla="*/ 1578 h 115674"/>
                      <a:gd name="connsiteX12" fmla="*/ 88 w 73411"/>
                      <a:gd name="connsiteY12" fmla="*/ 5225 h 115674"/>
                      <a:gd name="connsiteX13" fmla="*/ 88 w 73411"/>
                      <a:gd name="connsiteY13" fmla="*/ 20666 h 115674"/>
                      <a:gd name="connsiteX14" fmla="*/ 14216 w 73411"/>
                      <a:gd name="connsiteY14" fmla="*/ 15122 h 115674"/>
                      <a:gd name="connsiteX15" fmla="*/ 29633 w 73411"/>
                      <a:gd name="connsiteY15" fmla="*/ 13298 h 115674"/>
                      <a:gd name="connsiteX16" fmla="*/ 50448 w 73411"/>
                      <a:gd name="connsiteY16" fmla="*/ 20204 h 115674"/>
                      <a:gd name="connsiteX17" fmla="*/ 58132 w 73411"/>
                      <a:gd name="connsiteY17" fmla="*/ 38977 h 115674"/>
                      <a:gd name="connsiteX18" fmla="*/ 50448 w 73411"/>
                      <a:gd name="connsiteY18" fmla="*/ 57725 h 115674"/>
                      <a:gd name="connsiteX19" fmla="*/ 29633 w 73411"/>
                      <a:gd name="connsiteY19" fmla="*/ 64655 h 115674"/>
                      <a:gd name="connsiteX20" fmla="*/ 17353 w 73411"/>
                      <a:gd name="connsiteY20" fmla="*/ 63293 h 115674"/>
                      <a:gd name="connsiteX21" fmla="*/ 4879 w 73411"/>
                      <a:gd name="connsiteY21" fmla="*/ 59038 h 11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411" h="115674">
                        <a:moveTo>
                          <a:pt x="4879" y="116037"/>
                        </a:moveTo>
                        <a:lnTo>
                          <a:pt x="65135" y="116037"/>
                        </a:lnTo>
                        <a:lnTo>
                          <a:pt x="65135" y="103100"/>
                        </a:lnTo>
                        <a:lnTo>
                          <a:pt x="18934" y="103100"/>
                        </a:lnTo>
                        <a:lnTo>
                          <a:pt x="18934" y="75306"/>
                        </a:lnTo>
                        <a:cubicBezTo>
                          <a:pt x="21155" y="76068"/>
                          <a:pt x="23376" y="76635"/>
                          <a:pt x="25597" y="77008"/>
                        </a:cubicBezTo>
                        <a:cubicBezTo>
                          <a:pt x="27834" y="77381"/>
                          <a:pt x="30071" y="77567"/>
                          <a:pt x="32308" y="77567"/>
                        </a:cubicBezTo>
                        <a:cubicBezTo>
                          <a:pt x="44969" y="77567"/>
                          <a:pt x="54995" y="74098"/>
                          <a:pt x="62387" y="67160"/>
                        </a:cubicBezTo>
                        <a:cubicBezTo>
                          <a:pt x="69796" y="60222"/>
                          <a:pt x="73500" y="50827"/>
                          <a:pt x="73500" y="38977"/>
                        </a:cubicBezTo>
                        <a:cubicBezTo>
                          <a:pt x="73500" y="26770"/>
                          <a:pt x="69699" y="17278"/>
                          <a:pt x="62096" y="10502"/>
                        </a:cubicBezTo>
                        <a:cubicBezTo>
                          <a:pt x="54493" y="3742"/>
                          <a:pt x="43777" y="362"/>
                          <a:pt x="29949" y="362"/>
                        </a:cubicBezTo>
                        <a:cubicBezTo>
                          <a:pt x="25183" y="362"/>
                          <a:pt x="20328" y="767"/>
                          <a:pt x="15384" y="1578"/>
                        </a:cubicBezTo>
                        <a:cubicBezTo>
                          <a:pt x="10455" y="2388"/>
                          <a:pt x="5357" y="3604"/>
                          <a:pt x="88" y="5225"/>
                        </a:cubicBezTo>
                        <a:lnTo>
                          <a:pt x="88" y="20666"/>
                        </a:lnTo>
                        <a:cubicBezTo>
                          <a:pt x="4644" y="18186"/>
                          <a:pt x="9353" y="16338"/>
                          <a:pt x="14216" y="15122"/>
                        </a:cubicBezTo>
                        <a:cubicBezTo>
                          <a:pt x="19080" y="13906"/>
                          <a:pt x="24219" y="13298"/>
                          <a:pt x="29633" y="13298"/>
                        </a:cubicBezTo>
                        <a:cubicBezTo>
                          <a:pt x="38403" y="13298"/>
                          <a:pt x="45342" y="15600"/>
                          <a:pt x="50448" y="20204"/>
                        </a:cubicBezTo>
                        <a:cubicBezTo>
                          <a:pt x="55571" y="24808"/>
                          <a:pt x="58132" y="31066"/>
                          <a:pt x="58132" y="38977"/>
                        </a:cubicBezTo>
                        <a:cubicBezTo>
                          <a:pt x="58132" y="46872"/>
                          <a:pt x="55571" y="53121"/>
                          <a:pt x="50448" y="57725"/>
                        </a:cubicBezTo>
                        <a:cubicBezTo>
                          <a:pt x="45342" y="62345"/>
                          <a:pt x="38403" y="64655"/>
                          <a:pt x="29633" y="64655"/>
                        </a:cubicBezTo>
                        <a:cubicBezTo>
                          <a:pt x="25532" y="64655"/>
                          <a:pt x="21438" y="64201"/>
                          <a:pt x="17353" y="63293"/>
                        </a:cubicBezTo>
                        <a:cubicBezTo>
                          <a:pt x="13284" y="62386"/>
                          <a:pt x="9126" y="60967"/>
                          <a:pt x="4879" y="59038"/>
                        </a:cubicBezTo>
                        <a:close/>
                      </a:path>
                    </a:pathLst>
                  </a:custGeom>
                  <a:solidFill>
                    <a:srgbClr val="000000"/>
                  </a:solidFill>
                  <a:ln w="1351" cap="flat">
                    <a:noFill/>
                    <a:prstDash val="solid"/>
                    <a:round/>
                  </a:ln>
                </p:spPr>
                <p:txBody>
                  <a:bodyPr rtlCol="0" anchor="ctr"/>
                  <a:lstStyle/>
                  <a:p>
                    <a:endParaRPr lang="en-US" dirty="0"/>
                  </a:p>
                </p:txBody>
              </p:sp>
              <p:sp>
                <p:nvSpPr>
                  <p:cNvPr id="1096" name="Freeform 1095">
                    <a:extLst>
                      <a:ext uri="{FF2B5EF4-FFF2-40B4-BE49-F238E27FC236}">
                        <a16:creationId xmlns:a16="http://schemas.microsoft.com/office/drawing/2014/main" id="{4F34997B-F08D-FB48-B28A-23C4F61F7F6C}"/>
                      </a:ext>
                    </a:extLst>
                  </p:cNvPr>
                  <p:cNvSpPr/>
                  <p:nvPr/>
                </p:nvSpPr>
                <p:spPr>
                  <a:xfrm flipV="1">
                    <a:off x="2866175" y="4522790"/>
                    <a:ext cx="78347" cy="117717"/>
                  </a:xfrm>
                  <a:custGeom>
                    <a:avLst/>
                    <a:gdLst>
                      <a:gd name="connsiteX0" fmla="*/ 40611 w 78347"/>
                      <a:gd name="connsiteY0" fmla="*/ 65408 h 117717"/>
                      <a:gd name="connsiteX1" fmla="*/ 24221 w 78347"/>
                      <a:gd name="connsiteY1" fmla="*/ 58332 h 117717"/>
                      <a:gd name="connsiteX2" fmla="*/ 18191 w 78347"/>
                      <a:gd name="connsiteY2" fmla="*/ 38976 h 117717"/>
                      <a:gd name="connsiteX3" fmla="*/ 24221 w 78347"/>
                      <a:gd name="connsiteY3" fmla="*/ 19620 h 117717"/>
                      <a:gd name="connsiteX4" fmla="*/ 40611 w 78347"/>
                      <a:gd name="connsiteY4" fmla="*/ 12519 h 117717"/>
                      <a:gd name="connsiteX5" fmla="*/ 56976 w 78347"/>
                      <a:gd name="connsiteY5" fmla="*/ 19620 h 117717"/>
                      <a:gd name="connsiteX6" fmla="*/ 63006 w 78347"/>
                      <a:gd name="connsiteY6" fmla="*/ 38976 h 117717"/>
                      <a:gd name="connsiteX7" fmla="*/ 56976 w 78347"/>
                      <a:gd name="connsiteY7" fmla="*/ 58332 h 117717"/>
                      <a:gd name="connsiteX8" fmla="*/ 40611 w 78347"/>
                      <a:gd name="connsiteY8" fmla="*/ 65408 h 117717"/>
                      <a:gd name="connsiteX9" fmla="*/ 71079 w 78347"/>
                      <a:gd name="connsiteY9" fmla="*/ 113531 h 117717"/>
                      <a:gd name="connsiteX10" fmla="*/ 71079 w 78347"/>
                      <a:gd name="connsiteY10" fmla="*/ 99549 h 117717"/>
                      <a:gd name="connsiteX11" fmla="*/ 59407 w 78347"/>
                      <a:gd name="connsiteY11" fmla="*/ 103707 h 117717"/>
                      <a:gd name="connsiteX12" fmla="*/ 47735 w 78347"/>
                      <a:gd name="connsiteY12" fmla="*/ 105166 h 117717"/>
                      <a:gd name="connsiteX13" fmla="*/ 24513 w 78347"/>
                      <a:gd name="connsiteY13" fmla="*/ 94905 h 117717"/>
                      <a:gd name="connsiteX14" fmla="*/ 15370 w 78347"/>
                      <a:gd name="connsiteY14" fmla="*/ 63901 h 117717"/>
                      <a:gd name="connsiteX15" fmla="*/ 26604 w 78347"/>
                      <a:gd name="connsiteY15" fmla="*/ 74041 h 117717"/>
                      <a:gd name="connsiteX16" fmla="*/ 41510 w 78347"/>
                      <a:gd name="connsiteY16" fmla="*/ 77567 h 117717"/>
                      <a:gd name="connsiteX17" fmla="*/ 68526 w 78347"/>
                      <a:gd name="connsiteY17" fmla="*/ 67183 h 117717"/>
                      <a:gd name="connsiteX18" fmla="*/ 78447 w 78347"/>
                      <a:gd name="connsiteY18" fmla="*/ 38976 h 117717"/>
                      <a:gd name="connsiteX19" fmla="*/ 68113 w 78347"/>
                      <a:gd name="connsiteY19" fmla="*/ 10914 h 117717"/>
                      <a:gd name="connsiteX20" fmla="*/ 40611 w 78347"/>
                      <a:gd name="connsiteY20" fmla="*/ 361 h 117717"/>
                      <a:gd name="connsiteX21" fmla="*/ 10507 w 78347"/>
                      <a:gd name="connsiteY21" fmla="*/ 15437 h 117717"/>
                      <a:gd name="connsiteX22" fmla="*/ 99 w 78347"/>
                      <a:gd name="connsiteY22" fmla="*/ 59183 h 117717"/>
                      <a:gd name="connsiteX23" fmla="*/ 12865 w 78347"/>
                      <a:gd name="connsiteY23" fmla="*/ 102078 h 117717"/>
                      <a:gd name="connsiteX24" fmla="*/ 47127 w 78347"/>
                      <a:gd name="connsiteY24" fmla="*/ 118079 h 117717"/>
                      <a:gd name="connsiteX25" fmla="*/ 58799 w 78347"/>
                      <a:gd name="connsiteY25" fmla="*/ 116936 h 117717"/>
                      <a:gd name="connsiteX26" fmla="*/ 71079 w 78347"/>
                      <a:gd name="connsiteY26" fmla="*/ 113531 h 11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347" h="117717">
                        <a:moveTo>
                          <a:pt x="40611" y="65408"/>
                        </a:moveTo>
                        <a:cubicBezTo>
                          <a:pt x="33721" y="65408"/>
                          <a:pt x="28258" y="63050"/>
                          <a:pt x="24221" y="58332"/>
                        </a:cubicBezTo>
                        <a:cubicBezTo>
                          <a:pt x="20201" y="53631"/>
                          <a:pt x="18191" y="47179"/>
                          <a:pt x="18191" y="38976"/>
                        </a:cubicBezTo>
                        <a:cubicBezTo>
                          <a:pt x="18191" y="30822"/>
                          <a:pt x="20201" y="24370"/>
                          <a:pt x="24221" y="19620"/>
                        </a:cubicBezTo>
                        <a:cubicBezTo>
                          <a:pt x="28258" y="14886"/>
                          <a:pt x="33721" y="12519"/>
                          <a:pt x="40611" y="12519"/>
                        </a:cubicBezTo>
                        <a:cubicBezTo>
                          <a:pt x="47500" y="12519"/>
                          <a:pt x="52955" y="14886"/>
                          <a:pt x="56976" y="19620"/>
                        </a:cubicBezTo>
                        <a:cubicBezTo>
                          <a:pt x="60996" y="24370"/>
                          <a:pt x="63006" y="30822"/>
                          <a:pt x="63006" y="38976"/>
                        </a:cubicBezTo>
                        <a:cubicBezTo>
                          <a:pt x="63006" y="47179"/>
                          <a:pt x="60996" y="53631"/>
                          <a:pt x="56976" y="58332"/>
                        </a:cubicBezTo>
                        <a:cubicBezTo>
                          <a:pt x="52955" y="63050"/>
                          <a:pt x="47500" y="65408"/>
                          <a:pt x="40611" y="65408"/>
                        </a:cubicBezTo>
                        <a:close/>
                        <a:moveTo>
                          <a:pt x="71079" y="113531"/>
                        </a:moveTo>
                        <a:lnTo>
                          <a:pt x="71079" y="99549"/>
                        </a:lnTo>
                        <a:cubicBezTo>
                          <a:pt x="67221" y="101365"/>
                          <a:pt x="63330" y="102751"/>
                          <a:pt x="59407" y="103707"/>
                        </a:cubicBezTo>
                        <a:cubicBezTo>
                          <a:pt x="55484" y="104680"/>
                          <a:pt x="51594" y="105166"/>
                          <a:pt x="47735" y="105166"/>
                        </a:cubicBezTo>
                        <a:cubicBezTo>
                          <a:pt x="37603" y="105166"/>
                          <a:pt x="29863" y="101746"/>
                          <a:pt x="24513" y="94905"/>
                        </a:cubicBezTo>
                        <a:cubicBezTo>
                          <a:pt x="19180" y="88063"/>
                          <a:pt x="16132" y="77729"/>
                          <a:pt x="15370" y="63901"/>
                        </a:cubicBezTo>
                        <a:cubicBezTo>
                          <a:pt x="18353" y="68310"/>
                          <a:pt x="22098" y="71690"/>
                          <a:pt x="26604" y="74041"/>
                        </a:cubicBezTo>
                        <a:cubicBezTo>
                          <a:pt x="31127" y="76391"/>
                          <a:pt x="36096" y="77567"/>
                          <a:pt x="41510" y="77567"/>
                        </a:cubicBezTo>
                        <a:cubicBezTo>
                          <a:pt x="52907" y="77567"/>
                          <a:pt x="61912" y="74106"/>
                          <a:pt x="68526" y="67183"/>
                        </a:cubicBezTo>
                        <a:cubicBezTo>
                          <a:pt x="75140" y="60277"/>
                          <a:pt x="78447" y="50875"/>
                          <a:pt x="78447" y="38976"/>
                        </a:cubicBezTo>
                        <a:cubicBezTo>
                          <a:pt x="78447" y="27320"/>
                          <a:pt x="75002" y="17966"/>
                          <a:pt x="68113" y="10914"/>
                        </a:cubicBezTo>
                        <a:cubicBezTo>
                          <a:pt x="61223" y="3879"/>
                          <a:pt x="52056" y="361"/>
                          <a:pt x="40611" y="361"/>
                        </a:cubicBezTo>
                        <a:cubicBezTo>
                          <a:pt x="27480" y="361"/>
                          <a:pt x="17445" y="5386"/>
                          <a:pt x="10507" y="15437"/>
                        </a:cubicBezTo>
                        <a:cubicBezTo>
                          <a:pt x="3568" y="25505"/>
                          <a:pt x="99" y="40086"/>
                          <a:pt x="99" y="59183"/>
                        </a:cubicBezTo>
                        <a:cubicBezTo>
                          <a:pt x="99" y="77113"/>
                          <a:pt x="4355" y="91411"/>
                          <a:pt x="12865" y="102078"/>
                        </a:cubicBezTo>
                        <a:cubicBezTo>
                          <a:pt x="21376" y="112745"/>
                          <a:pt x="32797" y="118079"/>
                          <a:pt x="47127" y="118079"/>
                        </a:cubicBezTo>
                        <a:cubicBezTo>
                          <a:pt x="50986" y="118079"/>
                          <a:pt x="54876" y="117698"/>
                          <a:pt x="58799" y="116936"/>
                        </a:cubicBezTo>
                        <a:cubicBezTo>
                          <a:pt x="62722" y="116174"/>
                          <a:pt x="66816" y="115039"/>
                          <a:pt x="71079" y="113531"/>
                        </a:cubicBezTo>
                        <a:close/>
                      </a:path>
                    </a:pathLst>
                  </a:custGeom>
                  <a:solidFill>
                    <a:srgbClr val="000000"/>
                  </a:solidFill>
                  <a:ln w="1351" cap="flat">
                    <a:noFill/>
                    <a:prstDash val="solid"/>
                    <a:round/>
                  </a:ln>
                </p:spPr>
                <p:txBody>
                  <a:bodyPr rtlCol="0" anchor="ctr"/>
                  <a:lstStyle/>
                  <a:p>
                    <a:endParaRPr lang="en-US" dirty="0"/>
                  </a:p>
                </p:txBody>
              </p:sp>
            </p:grpSp>
          </p:grpSp>
          <p:grpSp>
            <p:nvGrpSpPr>
              <p:cNvPr id="1097" name="Graphic 3">
                <a:extLst>
                  <a:ext uri="{FF2B5EF4-FFF2-40B4-BE49-F238E27FC236}">
                    <a16:creationId xmlns:a16="http://schemas.microsoft.com/office/drawing/2014/main" id="{203E1349-E7BA-1C47-8C85-751AF8C05E7B}"/>
                  </a:ext>
                </a:extLst>
              </p:cNvPr>
              <p:cNvGrpSpPr/>
              <p:nvPr/>
            </p:nvGrpSpPr>
            <p:grpSpPr>
              <a:xfrm>
                <a:off x="2668682" y="3851371"/>
                <a:ext cx="346172" cy="117717"/>
                <a:chOff x="2668682" y="3851371"/>
                <a:chExt cx="346172" cy="117717"/>
              </a:xfrm>
              <a:solidFill>
                <a:srgbClr val="000000"/>
              </a:solidFill>
            </p:grpSpPr>
            <p:sp>
              <p:nvSpPr>
                <p:cNvPr id="1098" name="Freeform 1097">
                  <a:extLst>
                    <a:ext uri="{FF2B5EF4-FFF2-40B4-BE49-F238E27FC236}">
                      <a16:creationId xmlns:a16="http://schemas.microsoft.com/office/drawing/2014/main" id="{482B1F1B-A181-3E40-9C56-01FD9B4C69CC}"/>
                    </a:ext>
                  </a:extLst>
                </p:cNvPr>
                <p:cNvSpPr/>
                <p:nvPr/>
              </p:nvSpPr>
              <p:spPr>
                <a:xfrm>
                  <a:off x="2984594" y="3907746"/>
                  <a:ext cx="30260" cy="8645"/>
                </a:xfrm>
                <a:custGeom>
                  <a:avLst/>
                  <a:gdLst>
                    <a:gd name="connsiteX0" fmla="*/ 30405 w 30260"/>
                    <a:gd name="connsiteY0" fmla="*/ 319 h 8645"/>
                    <a:gd name="connsiteX1" fmla="*/ 144 w 30260"/>
                    <a:gd name="connsiteY1" fmla="*/ 319 h 8645"/>
                  </a:gdLst>
                  <a:ahLst/>
                  <a:cxnLst>
                    <a:cxn ang="0">
                      <a:pos x="connsiteX0" y="connsiteY0"/>
                    </a:cxn>
                    <a:cxn ang="0">
                      <a:pos x="connsiteX1" y="connsiteY1"/>
                    </a:cxn>
                  </a:cxnLst>
                  <a:rect l="l" t="t" r="r" b="b"/>
                  <a:pathLst>
                    <a:path w="30260" h="8645">
                      <a:moveTo>
                        <a:pt x="30405" y="319"/>
                      </a:moveTo>
                      <a:lnTo>
                        <a:pt x="144" y="319"/>
                      </a:lnTo>
                    </a:path>
                  </a:pathLst>
                </a:custGeom>
                <a:solidFill>
                  <a:srgbClr val="000000"/>
                </a:solidFill>
                <a:ln w="6006" cap="flat">
                  <a:solidFill>
                    <a:srgbClr val="000000"/>
                  </a:solidFill>
                  <a:prstDash val="solid"/>
                  <a:round/>
                </a:ln>
              </p:spPr>
              <p:txBody>
                <a:bodyPr rtlCol="0" anchor="ctr"/>
                <a:lstStyle/>
                <a:p>
                  <a:endParaRPr lang="en-US" dirty="0"/>
                </a:p>
              </p:txBody>
            </p:sp>
            <p:grpSp>
              <p:nvGrpSpPr>
                <p:cNvPr id="1099" name="Graphic 3">
                  <a:extLst>
                    <a:ext uri="{FF2B5EF4-FFF2-40B4-BE49-F238E27FC236}">
                      <a16:creationId xmlns:a16="http://schemas.microsoft.com/office/drawing/2014/main" id="{203E1349-E7BA-1C47-8C85-751AF8C05E7B}"/>
                    </a:ext>
                  </a:extLst>
                </p:cNvPr>
                <p:cNvGrpSpPr/>
                <p:nvPr/>
              </p:nvGrpSpPr>
              <p:grpSpPr>
                <a:xfrm>
                  <a:off x="2668682" y="3851371"/>
                  <a:ext cx="272339" cy="117717"/>
                  <a:chOff x="2668682" y="3851371"/>
                  <a:chExt cx="272339" cy="117717"/>
                </a:xfrm>
                <a:solidFill>
                  <a:srgbClr val="000000"/>
                </a:solidFill>
              </p:grpSpPr>
              <p:sp>
                <p:nvSpPr>
                  <p:cNvPr id="1100" name="Freeform 1099">
                    <a:extLst>
                      <a:ext uri="{FF2B5EF4-FFF2-40B4-BE49-F238E27FC236}">
                        <a16:creationId xmlns:a16="http://schemas.microsoft.com/office/drawing/2014/main" id="{04BA72F6-7393-FB49-95C3-42115F6AE995}"/>
                      </a:ext>
                    </a:extLst>
                  </p:cNvPr>
                  <p:cNvSpPr/>
                  <p:nvPr/>
                </p:nvSpPr>
                <p:spPr>
                  <a:xfrm flipV="1">
                    <a:off x="2668682" y="3851371"/>
                    <a:ext cx="72025" cy="115504"/>
                  </a:xfrm>
                  <a:custGeom>
                    <a:avLst/>
                    <a:gdLst>
                      <a:gd name="connsiteX0" fmla="*/ 18534 w 72025"/>
                      <a:gd name="connsiteY0" fmla="*/ 13195 h 115504"/>
                      <a:gd name="connsiteX1" fmla="*/ 72103 w 72025"/>
                      <a:gd name="connsiteY1" fmla="*/ 13195 h 115504"/>
                      <a:gd name="connsiteX2" fmla="*/ 72103 w 72025"/>
                      <a:gd name="connsiteY2" fmla="*/ 282 h 115504"/>
                      <a:gd name="connsiteX3" fmla="*/ 78 w 72025"/>
                      <a:gd name="connsiteY3" fmla="*/ 282 h 115504"/>
                      <a:gd name="connsiteX4" fmla="*/ 78 w 72025"/>
                      <a:gd name="connsiteY4" fmla="*/ 13195 h 115504"/>
                      <a:gd name="connsiteX5" fmla="*/ 23884 w 72025"/>
                      <a:gd name="connsiteY5" fmla="*/ 37463 h 115504"/>
                      <a:gd name="connsiteX6" fmla="*/ 42850 w 72025"/>
                      <a:gd name="connsiteY6" fmla="*/ 57135 h 115504"/>
                      <a:gd name="connsiteX7" fmla="*/ 53136 w 72025"/>
                      <a:gd name="connsiteY7" fmla="*/ 71141 h 115504"/>
                      <a:gd name="connsiteX8" fmla="*/ 56079 w 72025"/>
                      <a:gd name="connsiteY8" fmla="*/ 82424 h 115504"/>
                      <a:gd name="connsiteX9" fmla="*/ 49732 w 72025"/>
                      <a:gd name="connsiteY9" fmla="*/ 97160 h 115504"/>
                      <a:gd name="connsiteX10" fmla="*/ 33197 w 72025"/>
                      <a:gd name="connsiteY10" fmla="*/ 102875 h 115504"/>
                      <a:gd name="connsiteX11" fmla="*/ 17950 w 72025"/>
                      <a:gd name="connsiteY11" fmla="*/ 100370 h 115504"/>
                      <a:gd name="connsiteX12" fmla="*/ 831 w 72025"/>
                      <a:gd name="connsiteY12" fmla="*/ 92759 h 115504"/>
                      <a:gd name="connsiteX13" fmla="*/ 831 w 72025"/>
                      <a:gd name="connsiteY13" fmla="*/ 108273 h 115504"/>
                      <a:gd name="connsiteX14" fmla="*/ 18145 w 72025"/>
                      <a:gd name="connsiteY14" fmla="*/ 113890 h 115504"/>
                      <a:gd name="connsiteX15" fmla="*/ 32905 w 72025"/>
                      <a:gd name="connsiteY15" fmla="*/ 115787 h 115504"/>
                      <a:gd name="connsiteX16" fmla="*/ 61015 w 72025"/>
                      <a:gd name="connsiteY16" fmla="*/ 106960 h 115504"/>
                      <a:gd name="connsiteX17" fmla="*/ 71495 w 72025"/>
                      <a:gd name="connsiteY17" fmla="*/ 83422 h 115504"/>
                      <a:gd name="connsiteX18" fmla="*/ 68869 w 72025"/>
                      <a:gd name="connsiteY18" fmla="*/ 70144 h 115504"/>
                      <a:gd name="connsiteX19" fmla="*/ 59337 w 72025"/>
                      <a:gd name="connsiteY19" fmla="*/ 55384 h 115504"/>
                      <a:gd name="connsiteX20" fmla="*/ 47252 w 72025"/>
                      <a:gd name="connsiteY20" fmla="*/ 42642 h 115504"/>
                      <a:gd name="connsiteX21" fmla="*/ 18534 w 72025"/>
                      <a:gd name="connsiteY21" fmla="*/ 13195 h 11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025" h="115504">
                        <a:moveTo>
                          <a:pt x="18534" y="13195"/>
                        </a:moveTo>
                        <a:lnTo>
                          <a:pt x="72103" y="13195"/>
                        </a:lnTo>
                        <a:lnTo>
                          <a:pt x="72103" y="282"/>
                        </a:lnTo>
                        <a:lnTo>
                          <a:pt x="78" y="282"/>
                        </a:lnTo>
                        <a:lnTo>
                          <a:pt x="78" y="13195"/>
                        </a:lnTo>
                        <a:cubicBezTo>
                          <a:pt x="5897" y="19225"/>
                          <a:pt x="13833" y="27315"/>
                          <a:pt x="23884" y="37463"/>
                        </a:cubicBezTo>
                        <a:cubicBezTo>
                          <a:pt x="33951" y="47627"/>
                          <a:pt x="40273" y="54185"/>
                          <a:pt x="42850" y="57135"/>
                        </a:cubicBezTo>
                        <a:cubicBezTo>
                          <a:pt x="47763" y="62647"/>
                          <a:pt x="51191" y="67316"/>
                          <a:pt x="53136" y="71141"/>
                        </a:cubicBezTo>
                        <a:cubicBezTo>
                          <a:pt x="55098" y="74967"/>
                          <a:pt x="56079" y="78728"/>
                          <a:pt x="56079" y="82424"/>
                        </a:cubicBezTo>
                        <a:cubicBezTo>
                          <a:pt x="56079" y="88455"/>
                          <a:pt x="53963" y="93367"/>
                          <a:pt x="49732" y="97160"/>
                        </a:cubicBezTo>
                        <a:cubicBezTo>
                          <a:pt x="45501" y="100970"/>
                          <a:pt x="39989" y="102875"/>
                          <a:pt x="33197" y="102875"/>
                        </a:cubicBezTo>
                        <a:cubicBezTo>
                          <a:pt x="28382" y="102875"/>
                          <a:pt x="23300" y="102040"/>
                          <a:pt x="17950" y="100370"/>
                        </a:cubicBezTo>
                        <a:cubicBezTo>
                          <a:pt x="12617" y="98701"/>
                          <a:pt x="6911" y="96164"/>
                          <a:pt x="831" y="92759"/>
                        </a:cubicBezTo>
                        <a:lnTo>
                          <a:pt x="831" y="108273"/>
                        </a:lnTo>
                        <a:cubicBezTo>
                          <a:pt x="7008" y="110754"/>
                          <a:pt x="12779" y="112626"/>
                          <a:pt x="18145" y="113890"/>
                        </a:cubicBezTo>
                        <a:cubicBezTo>
                          <a:pt x="23527" y="115155"/>
                          <a:pt x="28447" y="115787"/>
                          <a:pt x="32905" y="115787"/>
                        </a:cubicBezTo>
                        <a:cubicBezTo>
                          <a:pt x="44658" y="115787"/>
                          <a:pt x="54028" y="112845"/>
                          <a:pt x="61015" y="106960"/>
                        </a:cubicBezTo>
                        <a:cubicBezTo>
                          <a:pt x="68002" y="101092"/>
                          <a:pt x="71495" y="93245"/>
                          <a:pt x="71495" y="83422"/>
                        </a:cubicBezTo>
                        <a:cubicBezTo>
                          <a:pt x="71495" y="78753"/>
                          <a:pt x="70620" y="74327"/>
                          <a:pt x="68869" y="70144"/>
                        </a:cubicBezTo>
                        <a:cubicBezTo>
                          <a:pt x="67135" y="65978"/>
                          <a:pt x="63957" y="61058"/>
                          <a:pt x="59337" y="55384"/>
                        </a:cubicBezTo>
                        <a:cubicBezTo>
                          <a:pt x="58073" y="53909"/>
                          <a:pt x="54044" y="49662"/>
                          <a:pt x="47252" y="42642"/>
                        </a:cubicBezTo>
                        <a:cubicBezTo>
                          <a:pt x="40476" y="35623"/>
                          <a:pt x="30903" y="25807"/>
                          <a:pt x="18534" y="13195"/>
                        </a:cubicBezTo>
                        <a:close/>
                      </a:path>
                    </a:pathLst>
                  </a:custGeom>
                  <a:solidFill>
                    <a:srgbClr val="000000"/>
                  </a:solidFill>
                  <a:ln w="1351" cap="flat">
                    <a:noFill/>
                    <a:prstDash val="solid"/>
                    <a:round/>
                  </a:ln>
                </p:spPr>
                <p:txBody>
                  <a:bodyPr rtlCol="0" anchor="ctr"/>
                  <a:lstStyle/>
                  <a:p>
                    <a:endParaRPr lang="en-US" dirty="0"/>
                  </a:p>
                </p:txBody>
              </p:sp>
              <p:sp>
                <p:nvSpPr>
                  <p:cNvPr id="1101" name="Freeform 1100">
                    <a:extLst>
                      <a:ext uri="{FF2B5EF4-FFF2-40B4-BE49-F238E27FC236}">
                        <a16:creationId xmlns:a16="http://schemas.microsoft.com/office/drawing/2014/main" id="{7C81B0D8-5FA0-FE4F-8E01-8AD0E785853B}"/>
                      </a:ext>
                    </a:extLst>
                  </p:cNvPr>
                  <p:cNvSpPr/>
                  <p:nvPr/>
                </p:nvSpPr>
                <p:spPr>
                  <a:xfrm flipV="1">
                    <a:off x="2768304" y="3853414"/>
                    <a:ext cx="73411" cy="115674"/>
                  </a:xfrm>
                  <a:custGeom>
                    <a:avLst/>
                    <a:gdLst>
                      <a:gd name="connsiteX0" fmla="*/ 4879 w 73411"/>
                      <a:gd name="connsiteY0" fmla="*/ 115959 h 115674"/>
                      <a:gd name="connsiteX1" fmla="*/ 65135 w 73411"/>
                      <a:gd name="connsiteY1" fmla="*/ 115959 h 115674"/>
                      <a:gd name="connsiteX2" fmla="*/ 65135 w 73411"/>
                      <a:gd name="connsiteY2" fmla="*/ 103023 h 115674"/>
                      <a:gd name="connsiteX3" fmla="*/ 18934 w 73411"/>
                      <a:gd name="connsiteY3" fmla="*/ 103023 h 115674"/>
                      <a:gd name="connsiteX4" fmla="*/ 18934 w 73411"/>
                      <a:gd name="connsiteY4" fmla="*/ 75228 h 115674"/>
                      <a:gd name="connsiteX5" fmla="*/ 25597 w 73411"/>
                      <a:gd name="connsiteY5" fmla="*/ 76930 h 115674"/>
                      <a:gd name="connsiteX6" fmla="*/ 32308 w 73411"/>
                      <a:gd name="connsiteY6" fmla="*/ 77490 h 115674"/>
                      <a:gd name="connsiteX7" fmla="*/ 62387 w 73411"/>
                      <a:gd name="connsiteY7" fmla="*/ 67082 h 115674"/>
                      <a:gd name="connsiteX8" fmla="*/ 73500 w 73411"/>
                      <a:gd name="connsiteY8" fmla="*/ 38899 h 115674"/>
                      <a:gd name="connsiteX9" fmla="*/ 62096 w 73411"/>
                      <a:gd name="connsiteY9" fmla="*/ 10424 h 115674"/>
                      <a:gd name="connsiteX10" fmla="*/ 29949 w 73411"/>
                      <a:gd name="connsiteY10" fmla="*/ 284 h 115674"/>
                      <a:gd name="connsiteX11" fmla="*/ 15384 w 73411"/>
                      <a:gd name="connsiteY11" fmla="*/ 1500 h 115674"/>
                      <a:gd name="connsiteX12" fmla="*/ 88 w 73411"/>
                      <a:gd name="connsiteY12" fmla="*/ 5147 h 115674"/>
                      <a:gd name="connsiteX13" fmla="*/ 88 w 73411"/>
                      <a:gd name="connsiteY13" fmla="*/ 20589 h 115674"/>
                      <a:gd name="connsiteX14" fmla="*/ 14216 w 73411"/>
                      <a:gd name="connsiteY14" fmla="*/ 15044 h 115674"/>
                      <a:gd name="connsiteX15" fmla="*/ 29633 w 73411"/>
                      <a:gd name="connsiteY15" fmla="*/ 13221 h 115674"/>
                      <a:gd name="connsiteX16" fmla="*/ 50448 w 73411"/>
                      <a:gd name="connsiteY16" fmla="*/ 20126 h 115674"/>
                      <a:gd name="connsiteX17" fmla="*/ 58132 w 73411"/>
                      <a:gd name="connsiteY17" fmla="*/ 38899 h 115674"/>
                      <a:gd name="connsiteX18" fmla="*/ 50448 w 73411"/>
                      <a:gd name="connsiteY18" fmla="*/ 57647 h 115674"/>
                      <a:gd name="connsiteX19" fmla="*/ 29633 w 73411"/>
                      <a:gd name="connsiteY19" fmla="*/ 64578 h 115674"/>
                      <a:gd name="connsiteX20" fmla="*/ 17353 w 73411"/>
                      <a:gd name="connsiteY20" fmla="*/ 63216 h 115674"/>
                      <a:gd name="connsiteX21" fmla="*/ 4879 w 73411"/>
                      <a:gd name="connsiteY21" fmla="*/ 58960 h 11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411" h="115674">
                        <a:moveTo>
                          <a:pt x="4879" y="115959"/>
                        </a:moveTo>
                        <a:lnTo>
                          <a:pt x="65135" y="115959"/>
                        </a:lnTo>
                        <a:lnTo>
                          <a:pt x="65135" y="103023"/>
                        </a:lnTo>
                        <a:lnTo>
                          <a:pt x="18934" y="103023"/>
                        </a:lnTo>
                        <a:lnTo>
                          <a:pt x="18934" y="75228"/>
                        </a:lnTo>
                        <a:cubicBezTo>
                          <a:pt x="21155" y="75990"/>
                          <a:pt x="23376" y="76558"/>
                          <a:pt x="25597" y="76930"/>
                        </a:cubicBezTo>
                        <a:cubicBezTo>
                          <a:pt x="27834" y="77303"/>
                          <a:pt x="30071" y="77490"/>
                          <a:pt x="32308" y="77490"/>
                        </a:cubicBezTo>
                        <a:cubicBezTo>
                          <a:pt x="44969" y="77490"/>
                          <a:pt x="54995" y="74021"/>
                          <a:pt x="62387" y="67082"/>
                        </a:cubicBezTo>
                        <a:cubicBezTo>
                          <a:pt x="69796" y="60144"/>
                          <a:pt x="73500" y="50749"/>
                          <a:pt x="73500" y="38899"/>
                        </a:cubicBezTo>
                        <a:cubicBezTo>
                          <a:pt x="73500" y="26692"/>
                          <a:pt x="69699" y="17200"/>
                          <a:pt x="62096" y="10424"/>
                        </a:cubicBezTo>
                        <a:cubicBezTo>
                          <a:pt x="54493" y="3664"/>
                          <a:pt x="43777" y="284"/>
                          <a:pt x="29949" y="284"/>
                        </a:cubicBezTo>
                        <a:cubicBezTo>
                          <a:pt x="25183" y="284"/>
                          <a:pt x="20328" y="689"/>
                          <a:pt x="15384" y="1500"/>
                        </a:cubicBezTo>
                        <a:cubicBezTo>
                          <a:pt x="10455" y="2310"/>
                          <a:pt x="5357" y="3526"/>
                          <a:pt x="88" y="5147"/>
                        </a:cubicBezTo>
                        <a:lnTo>
                          <a:pt x="88" y="20589"/>
                        </a:lnTo>
                        <a:cubicBezTo>
                          <a:pt x="4644" y="18108"/>
                          <a:pt x="9353" y="16260"/>
                          <a:pt x="14216" y="15044"/>
                        </a:cubicBezTo>
                        <a:cubicBezTo>
                          <a:pt x="19080" y="13828"/>
                          <a:pt x="24219" y="13221"/>
                          <a:pt x="29633" y="13221"/>
                        </a:cubicBezTo>
                        <a:cubicBezTo>
                          <a:pt x="38403" y="13221"/>
                          <a:pt x="45342" y="15523"/>
                          <a:pt x="50448" y="20126"/>
                        </a:cubicBezTo>
                        <a:cubicBezTo>
                          <a:pt x="55571" y="24731"/>
                          <a:pt x="58132" y="30988"/>
                          <a:pt x="58132" y="38899"/>
                        </a:cubicBezTo>
                        <a:cubicBezTo>
                          <a:pt x="58132" y="46794"/>
                          <a:pt x="55571" y="53043"/>
                          <a:pt x="50448" y="57647"/>
                        </a:cubicBezTo>
                        <a:cubicBezTo>
                          <a:pt x="45342" y="62267"/>
                          <a:pt x="38403" y="64578"/>
                          <a:pt x="29633" y="64578"/>
                        </a:cubicBezTo>
                        <a:cubicBezTo>
                          <a:pt x="25532" y="64578"/>
                          <a:pt x="21438" y="64124"/>
                          <a:pt x="17353" y="63216"/>
                        </a:cubicBezTo>
                        <a:cubicBezTo>
                          <a:pt x="13284" y="62308"/>
                          <a:pt x="9126" y="60890"/>
                          <a:pt x="4879" y="58960"/>
                        </a:cubicBezTo>
                        <a:close/>
                      </a:path>
                    </a:pathLst>
                  </a:custGeom>
                  <a:solidFill>
                    <a:srgbClr val="000000"/>
                  </a:solidFill>
                  <a:ln w="1351" cap="flat">
                    <a:noFill/>
                    <a:prstDash val="solid"/>
                    <a:round/>
                  </a:ln>
                </p:spPr>
                <p:txBody>
                  <a:bodyPr rtlCol="0" anchor="ctr"/>
                  <a:lstStyle/>
                  <a:p>
                    <a:endParaRPr lang="en-US" dirty="0"/>
                  </a:p>
                </p:txBody>
              </p:sp>
              <p:sp>
                <p:nvSpPr>
                  <p:cNvPr id="1102" name="Freeform 1101">
                    <a:extLst>
                      <a:ext uri="{FF2B5EF4-FFF2-40B4-BE49-F238E27FC236}">
                        <a16:creationId xmlns:a16="http://schemas.microsoft.com/office/drawing/2014/main" id="{4C4E8F44-2DA4-6849-A2AF-ADE8242A7396}"/>
                      </a:ext>
                    </a:extLst>
                  </p:cNvPr>
                  <p:cNvSpPr/>
                  <p:nvPr/>
                </p:nvSpPr>
                <p:spPr>
                  <a:xfrm flipV="1">
                    <a:off x="2868072" y="3853414"/>
                    <a:ext cx="72949" cy="113461"/>
                  </a:xfrm>
                  <a:custGeom>
                    <a:avLst/>
                    <a:gdLst>
                      <a:gd name="connsiteX0" fmla="*/ 100 w 72949"/>
                      <a:gd name="connsiteY0" fmla="*/ 113745 h 113461"/>
                      <a:gd name="connsiteX1" fmla="*/ 73049 w 72949"/>
                      <a:gd name="connsiteY1" fmla="*/ 113745 h 113461"/>
                      <a:gd name="connsiteX2" fmla="*/ 73049 w 72949"/>
                      <a:gd name="connsiteY2" fmla="*/ 107204 h 113461"/>
                      <a:gd name="connsiteX3" fmla="*/ 31857 w 72949"/>
                      <a:gd name="connsiteY3" fmla="*/ 283 h 113461"/>
                      <a:gd name="connsiteX4" fmla="*/ 15832 w 72949"/>
                      <a:gd name="connsiteY4" fmla="*/ 283 h 113461"/>
                      <a:gd name="connsiteX5" fmla="*/ 54593 w 72949"/>
                      <a:gd name="connsiteY5" fmla="*/ 100809 h 113461"/>
                      <a:gd name="connsiteX6" fmla="*/ 100 w 72949"/>
                      <a:gd name="connsiteY6" fmla="*/ 100809 h 11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949" h="113461">
                        <a:moveTo>
                          <a:pt x="100" y="113745"/>
                        </a:moveTo>
                        <a:lnTo>
                          <a:pt x="73049" y="113745"/>
                        </a:lnTo>
                        <a:lnTo>
                          <a:pt x="73049" y="107204"/>
                        </a:lnTo>
                        <a:lnTo>
                          <a:pt x="31857" y="283"/>
                        </a:lnTo>
                        <a:lnTo>
                          <a:pt x="15832" y="283"/>
                        </a:lnTo>
                        <a:lnTo>
                          <a:pt x="54593" y="100809"/>
                        </a:lnTo>
                        <a:lnTo>
                          <a:pt x="100" y="100809"/>
                        </a:lnTo>
                        <a:close/>
                      </a:path>
                    </a:pathLst>
                  </a:custGeom>
                  <a:solidFill>
                    <a:srgbClr val="000000"/>
                  </a:solidFill>
                  <a:ln w="1351" cap="flat">
                    <a:noFill/>
                    <a:prstDash val="solid"/>
                    <a:round/>
                  </a:ln>
                </p:spPr>
                <p:txBody>
                  <a:bodyPr rtlCol="0" anchor="ctr"/>
                  <a:lstStyle/>
                  <a:p>
                    <a:endParaRPr lang="en-US" dirty="0"/>
                  </a:p>
                </p:txBody>
              </p:sp>
            </p:grpSp>
          </p:grpSp>
          <p:grpSp>
            <p:nvGrpSpPr>
              <p:cNvPr id="1103" name="Graphic 3">
                <a:extLst>
                  <a:ext uri="{FF2B5EF4-FFF2-40B4-BE49-F238E27FC236}">
                    <a16:creationId xmlns:a16="http://schemas.microsoft.com/office/drawing/2014/main" id="{203E1349-E7BA-1C47-8C85-751AF8C05E7B}"/>
                  </a:ext>
                </a:extLst>
              </p:cNvPr>
              <p:cNvGrpSpPr/>
              <p:nvPr/>
            </p:nvGrpSpPr>
            <p:grpSpPr>
              <a:xfrm>
                <a:off x="2668682" y="3179951"/>
                <a:ext cx="346172" cy="117717"/>
                <a:chOff x="2668682" y="3179951"/>
                <a:chExt cx="346172" cy="117717"/>
              </a:xfrm>
              <a:solidFill>
                <a:srgbClr val="000000"/>
              </a:solidFill>
            </p:grpSpPr>
            <p:sp>
              <p:nvSpPr>
                <p:cNvPr id="1104" name="Freeform 1103">
                  <a:extLst>
                    <a:ext uri="{FF2B5EF4-FFF2-40B4-BE49-F238E27FC236}">
                      <a16:creationId xmlns:a16="http://schemas.microsoft.com/office/drawing/2014/main" id="{7337A659-212D-7F40-9820-776EB4EEF739}"/>
                    </a:ext>
                  </a:extLst>
                </p:cNvPr>
                <p:cNvSpPr/>
                <p:nvPr/>
              </p:nvSpPr>
              <p:spPr>
                <a:xfrm>
                  <a:off x="2984594" y="3236326"/>
                  <a:ext cx="30260" cy="8645"/>
                </a:xfrm>
                <a:custGeom>
                  <a:avLst/>
                  <a:gdLst>
                    <a:gd name="connsiteX0" fmla="*/ 30405 w 30260"/>
                    <a:gd name="connsiteY0" fmla="*/ 242 h 8645"/>
                    <a:gd name="connsiteX1" fmla="*/ 144 w 30260"/>
                    <a:gd name="connsiteY1" fmla="*/ 242 h 8645"/>
                  </a:gdLst>
                  <a:ahLst/>
                  <a:cxnLst>
                    <a:cxn ang="0">
                      <a:pos x="connsiteX0" y="connsiteY0"/>
                    </a:cxn>
                    <a:cxn ang="0">
                      <a:pos x="connsiteX1" y="connsiteY1"/>
                    </a:cxn>
                  </a:cxnLst>
                  <a:rect l="l" t="t" r="r" b="b"/>
                  <a:pathLst>
                    <a:path w="30260" h="8645">
                      <a:moveTo>
                        <a:pt x="30405" y="242"/>
                      </a:moveTo>
                      <a:lnTo>
                        <a:pt x="144" y="242"/>
                      </a:lnTo>
                    </a:path>
                  </a:pathLst>
                </a:custGeom>
                <a:solidFill>
                  <a:srgbClr val="000000"/>
                </a:solidFill>
                <a:ln w="6006" cap="flat">
                  <a:solidFill>
                    <a:srgbClr val="000000"/>
                  </a:solidFill>
                  <a:prstDash val="solid"/>
                  <a:round/>
                </a:ln>
              </p:spPr>
              <p:txBody>
                <a:bodyPr rtlCol="0" anchor="ctr"/>
                <a:lstStyle/>
                <a:p>
                  <a:endParaRPr lang="en-US" dirty="0"/>
                </a:p>
              </p:txBody>
            </p:sp>
            <p:grpSp>
              <p:nvGrpSpPr>
                <p:cNvPr id="1105" name="Graphic 3">
                  <a:extLst>
                    <a:ext uri="{FF2B5EF4-FFF2-40B4-BE49-F238E27FC236}">
                      <a16:creationId xmlns:a16="http://schemas.microsoft.com/office/drawing/2014/main" id="{203E1349-E7BA-1C47-8C85-751AF8C05E7B}"/>
                    </a:ext>
                  </a:extLst>
                </p:cNvPr>
                <p:cNvGrpSpPr/>
                <p:nvPr/>
              </p:nvGrpSpPr>
              <p:grpSpPr>
                <a:xfrm>
                  <a:off x="2668682" y="3179951"/>
                  <a:ext cx="274989" cy="117717"/>
                  <a:chOff x="2668682" y="3179951"/>
                  <a:chExt cx="274989" cy="117717"/>
                </a:xfrm>
                <a:solidFill>
                  <a:srgbClr val="000000"/>
                </a:solidFill>
              </p:grpSpPr>
              <p:sp>
                <p:nvSpPr>
                  <p:cNvPr id="1106" name="Freeform 1105">
                    <a:extLst>
                      <a:ext uri="{FF2B5EF4-FFF2-40B4-BE49-F238E27FC236}">
                        <a16:creationId xmlns:a16="http://schemas.microsoft.com/office/drawing/2014/main" id="{42BEF991-3BD9-784F-A409-06553700E1B4}"/>
                      </a:ext>
                    </a:extLst>
                  </p:cNvPr>
                  <p:cNvSpPr/>
                  <p:nvPr/>
                </p:nvSpPr>
                <p:spPr>
                  <a:xfrm flipV="1">
                    <a:off x="2668682" y="3179951"/>
                    <a:ext cx="72025" cy="115504"/>
                  </a:xfrm>
                  <a:custGeom>
                    <a:avLst/>
                    <a:gdLst>
                      <a:gd name="connsiteX0" fmla="*/ 18534 w 72025"/>
                      <a:gd name="connsiteY0" fmla="*/ 13117 h 115504"/>
                      <a:gd name="connsiteX1" fmla="*/ 72103 w 72025"/>
                      <a:gd name="connsiteY1" fmla="*/ 13117 h 115504"/>
                      <a:gd name="connsiteX2" fmla="*/ 72103 w 72025"/>
                      <a:gd name="connsiteY2" fmla="*/ 205 h 115504"/>
                      <a:gd name="connsiteX3" fmla="*/ 78 w 72025"/>
                      <a:gd name="connsiteY3" fmla="*/ 205 h 115504"/>
                      <a:gd name="connsiteX4" fmla="*/ 78 w 72025"/>
                      <a:gd name="connsiteY4" fmla="*/ 13117 h 115504"/>
                      <a:gd name="connsiteX5" fmla="*/ 23884 w 72025"/>
                      <a:gd name="connsiteY5" fmla="*/ 37385 h 115504"/>
                      <a:gd name="connsiteX6" fmla="*/ 42850 w 72025"/>
                      <a:gd name="connsiteY6" fmla="*/ 57057 h 115504"/>
                      <a:gd name="connsiteX7" fmla="*/ 53136 w 72025"/>
                      <a:gd name="connsiteY7" fmla="*/ 71064 h 115504"/>
                      <a:gd name="connsiteX8" fmla="*/ 56079 w 72025"/>
                      <a:gd name="connsiteY8" fmla="*/ 82347 h 115504"/>
                      <a:gd name="connsiteX9" fmla="*/ 49732 w 72025"/>
                      <a:gd name="connsiteY9" fmla="*/ 97083 h 115504"/>
                      <a:gd name="connsiteX10" fmla="*/ 33197 w 72025"/>
                      <a:gd name="connsiteY10" fmla="*/ 102797 h 115504"/>
                      <a:gd name="connsiteX11" fmla="*/ 17950 w 72025"/>
                      <a:gd name="connsiteY11" fmla="*/ 100293 h 115504"/>
                      <a:gd name="connsiteX12" fmla="*/ 831 w 72025"/>
                      <a:gd name="connsiteY12" fmla="*/ 92682 h 115504"/>
                      <a:gd name="connsiteX13" fmla="*/ 831 w 72025"/>
                      <a:gd name="connsiteY13" fmla="*/ 108196 h 115504"/>
                      <a:gd name="connsiteX14" fmla="*/ 18145 w 72025"/>
                      <a:gd name="connsiteY14" fmla="*/ 113813 h 115504"/>
                      <a:gd name="connsiteX15" fmla="*/ 32905 w 72025"/>
                      <a:gd name="connsiteY15" fmla="*/ 115710 h 115504"/>
                      <a:gd name="connsiteX16" fmla="*/ 61015 w 72025"/>
                      <a:gd name="connsiteY16" fmla="*/ 106882 h 115504"/>
                      <a:gd name="connsiteX17" fmla="*/ 71495 w 72025"/>
                      <a:gd name="connsiteY17" fmla="*/ 83344 h 115504"/>
                      <a:gd name="connsiteX18" fmla="*/ 68869 w 72025"/>
                      <a:gd name="connsiteY18" fmla="*/ 70067 h 115504"/>
                      <a:gd name="connsiteX19" fmla="*/ 59337 w 72025"/>
                      <a:gd name="connsiteY19" fmla="*/ 55306 h 115504"/>
                      <a:gd name="connsiteX20" fmla="*/ 47252 w 72025"/>
                      <a:gd name="connsiteY20" fmla="*/ 42565 h 115504"/>
                      <a:gd name="connsiteX21" fmla="*/ 18534 w 72025"/>
                      <a:gd name="connsiteY21" fmla="*/ 13117 h 11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025" h="115504">
                        <a:moveTo>
                          <a:pt x="18534" y="13117"/>
                        </a:moveTo>
                        <a:lnTo>
                          <a:pt x="72103" y="13117"/>
                        </a:lnTo>
                        <a:lnTo>
                          <a:pt x="72103" y="205"/>
                        </a:lnTo>
                        <a:lnTo>
                          <a:pt x="78" y="205"/>
                        </a:lnTo>
                        <a:lnTo>
                          <a:pt x="78" y="13117"/>
                        </a:lnTo>
                        <a:cubicBezTo>
                          <a:pt x="5897" y="19148"/>
                          <a:pt x="13833" y="27237"/>
                          <a:pt x="23884" y="37385"/>
                        </a:cubicBezTo>
                        <a:cubicBezTo>
                          <a:pt x="33951" y="47550"/>
                          <a:pt x="40273" y="54107"/>
                          <a:pt x="42850" y="57057"/>
                        </a:cubicBezTo>
                        <a:cubicBezTo>
                          <a:pt x="47763" y="62569"/>
                          <a:pt x="51191" y="67238"/>
                          <a:pt x="53136" y="71064"/>
                        </a:cubicBezTo>
                        <a:cubicBezTo>
                          <a:pt x="55098" y="74890"/>
                          <a:pt x="56079" y="78651"/>
                          <a:pt x="56079" y="82347"/>
                        </a:cubicBezTo>
                        <a:cubicBezTo>
                          <a:pt x="56079" y="88377"/>
                          <a:pt x="53963" y="93289"/>
                          <a:pt x="49732" y="97083"/>
                        </a:cubicBezTo>
                        <a:cubicBezTo>
                          <a:pt x="45501" y="100892"/>
                          <a:pt x="39989" y="102797"/>
                          <a:pt x="33197" y="102797"/>
                        </a:cubicBezTo>
                        <a:cubicBezTo>
                          <a:pt x="28382" y="102797"/>
                          <a:pt x="23300" y="101962"/>
                          <a:pt x="17950" y="100293"/>
                        </a:cubicBezTo>
                        <a:cubicBezTo>
                          <a:pt x="12617" y="98623"/>
                          <a:pt x="6911" y="96086"/>
                          <a:pt x="831" y="92682"/>
                        </a:cubicBezTo>
                        <a:lnTo>
                          <a:pt x="831" y="108196"/>
                        </a:lnTo>
                        <a:cubicBezTo>
                          <a:pt x="7008" y="110676"/>
                          <a:pt x="12779" y="112548"/>
                          <a:pt x="18145" y="113813"/>
                        </a:cubicBezTo>
                        <a:cubicBezTo>
                          <a:pt x="23527" y="115077"/>
                          <a:pt x="28447" y="115710"/>
                          <a:pt x="32905" y="115710"/>
                        </a:cubicBezTo>
                        <a:cubicBezTo>
                          <a:pt x="44658" y="115710"/>
                          <a:pt x="54028" y="112767"/>
                          <a:pt x="61015" y="106882"/>
                        </a:cubicBezTo>
                        <a:cubicBezTo>
                          <a:pt x="68002" y="101014"/>
                          <a:pt x="71495" y="93168"/>
                          <a:pt x="71495" y="83344"/>
                        </a:cubicBezTo>
                        <a:cubicBezTo>
                          <a:pt x="71495" y="78675"/>
                          <a:pt x="70620" y="74249"/>
                          <a:pt x="68869" y="70067"/>
                        </a:cubicBezTo>
                        <a:cubicBezTo>
                          <a:pt x="67135" y="65901"/>
                          <a:pt x="63957" y="60981"/>
                          <a:pt x="59337" y="55306"/>
                        </a:cubicBezTo>
                        <a:cubicBezTo>
                          <a:pt x="58073" y="53831"/>
                          <a:pt x="54044" y="49584"/>
                          <a:pt x="47252" y="42565"/>
                        </a:cubicBezTo>
                        <a:cubicBezTo>
                          <a:pt x="40476" y="35545"/>
                          <a:pt x="30903" y="25729"/>
                          <a:pt x="18534" y="13117"/>
                        </a:cubicBezTo>
                        <a:close/>
                      </a:path>
                    </a:pathLst>
                  </a:custGeom>
                  <a:solidFill>
                    <a:srgbClr val="000000"/>
                  </a:solidFill>
                  <a:ln w="1351" cap="flat">
                    <a:noFill/>
                    <a:prstDash val="solid"/>
                    <a:round/>
                  </a:ln>
                </p:spPr>
                <p:txBody>
                  <a:bodyPr rtlCol="0" anchor="ctr"/>
                  <a:lstStyle/>
                  <a:p>
                    <a:endParaRPr lang="en-US" dirty="0"/>
                  </a:p>
                </p:txBody>
              </p:sp>
              <p:sp>
                <p:nvSpPr>
                  <p:cNvPr id="1107" name="Freeform 1106">
                    <a:extLst>
                      <a:ext uri="{FF2B5EF4-FFF2-40B4-BE49-F238E27FC236}">
                        <a16:creationId xmlns:a16="http://schemas.microsoft.com/office/drawing/2014/main" id="{DB9318FF-5A66-DE40-A198-6DC96680BBA6}"/>
                      </a:ext>
                    </a:extLst>
                  </p:cNvPr>
                  <p:cNvSpPr/>
                  <p:nvPr/>
                </p:nvSpPr>
                <p:spPr>
                  <a:xfrm flipV="1">
                    <a:off x="2768304" y="3181994"/>
                    <a:ext cx="73411" cy="115674"/>
                  </a:xfrm>
                  <a:custGeom>
                    <a:avLst/>
                    <a:gdLst>
                      <a:gd name="connsiteX0" fmla="*/ 4879 w 73411"/>
                      <a:gd name="connsiteY0" fmla="*/ 115881 h 115674"/>
                      <a:gd name="connsiteX1" fmla="*/ 65135 w 73411"/>
                      <a:gd name="connsiteY1" fmla="*/ 115881 h 115674"/>
                      <a:gd name="connsiteX2" fmla="*/ 65135 w 73411"/>
                      <a:gd name="connsiteY2" fmla="*/ 102945 h 115674"/>
                      <a:gd name="connsiteX3" fmla="*/ 18934 w 73411"/>
                      <a:gd name="connsiteY3" fmla="*/ 102945 h 115674"/>
                      <a:gd name="connsiteX4" fmla="*/ 18934 w 73411"/>
                      <a:gd name="connsiteY4" fmla="*/ 75151 h 115674"/>
                      <a:gd name="connsiteX5" fmla="*/ 25597 w 73411"/>
                      <a:gd name="connsiteY5" fmla="*/ 76853 h 115674"/>
                      <a:gd name="connsiteX6" fmla="*/ 32308 w 73411"/>
                      <a:gd name="connsiteY6" fmla="*/ 77412 h 115674"/>
                      <a:gd name="connsiteX7" fmla="*/ 62387 w 73411"/>
                      <a:gd name="connsiteY7" fmla="*/ 67005 h 115674"/>
                      <a:gd name="connsiteX8" fmla="*/ 73500 w 73411"/>
                      <a:gd name="connsiteY8" fmla="*/ 38821 h 115674"/>
                      <a:gd name="connsiteX9" fmla="*/ 62096 w 73411"/>
                      <a:gd name="connsiteY9" fmla="*/ 10346 h 115674"/>
                      <a:gd name="connsiteX10" fmla="*/ 29949 w 73411"/>
                      <a:gd name="connsiteY10" fmla="*/ 206 h 115674"/>
                      <a:gd name="connsiteX11" fmla="*/ 15384 w 73411"/>
                      <a:gd name="connsiteY11" fmla="*/ 1422 h 115674"/>
                      <a:gd name="connsiteX12" fmla="*/ 88 w 73411"/>
                      <a:gd name="connsiteY12" fmla="*/ 5070 h 115674"/>
                      <a:gd name="connsiteX13" fmla="*/ 88 w 73411"/>
                      <a:gd name="connsiteY13" fmla="*/ 20511 h 115674"/>
                      <a:gd name="connsiteX14" fmla="*/ 14216 w 73411"/>
                      <a:gd name="connsiteY14" fmla="*/ 14967 h 115674"/>
                      <a:gd name="connsiteX15" fmla="*/ 29633 w 73411"/>
                      <a:gd name="connsiteY15" fmla="*/ 13143 h 115674"/>
                      <a:gd name="connsiteX16" fmla="*/ 50448 w 73411"/>
                      <a:gd name="connsiteY16" fmla="*/ 20049 h 115674"/>
                      <a:gd name="connsiteX17" fmla="*/ 58132 w 73411"/>
                      <a:gd name="connsiteY17" fmla="*/ 38821 h 115674"/>
                      <a:gd name="connsiteX18" fmla="*/ 50448 w 73411"/>
                      <a:gd name="connsiteY18" fmla="*/ 57570 h 115674"/>
                      <a:gd name="connsiteX19" fmla="*/ 29633 w 73411"/>
                      <a:gd name="connsiteY19" fmla="*/ 64500 h 115674"/>
                      <a:gd name="connsiteX20" fmla="*/ 17353 w 73411"/>
                      <a:gd name="connsiteY20" fmla="*/ 63138 h 115674"/>
                      <a:gd name="connsiteX21" fmla="*/ 4879 w 73411"/>
                      <a:gd name="connsiteY21" fmla="*/ 58883 h 11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411" h="115674">
                        <a:moveTo>
                          <a:pt x="4879" y="115881"/>
                        </a:moveTo>
                        <a:lnTo>
                          <a:pt x="65135" y="115881"/>
                        </a:lnTo>
                        <a:lnTo>
                          <a:pt x="65135" y="102945"/>
                        </a:lnTo>
                        <a:lnTo>
                          <a:pt x="18934" y="102945"/>
                        </a:lnTo>
                        <a:lnTo>
                          <a:pt x="18934" y="75151"/>
                        </a:lnTo>
                        <a:cubicBezTo>
                          <a:pt x="21155" y="75913"/>
                          <a:pt x="23376" y="76480"/>
                          <a:pt x="25597" y="76853"/>
                        </a:cubicBezTo>
                        <a:cubicBezTo>
                          <a:pt x="27834" y="77226"/>
                          <a:pt x="30071" y="77412"/>
                          <a:pt x="32308" y="77412"/>
                        </a:cubicBezTo>
                        <a:cubicBezTo>
                          <a:pt x="44969" y="77412"/>
                          <a:pt x="54995" y="73943"/>
                          <a:pt x="62387" y="67005"/>
                        </a:cubicBezTo>
                        <a:cubicBezTo>
                          <a:pt x="69796" y="60066"/>
                          <a:pt x="73500" y="50672"/>
                          <a:pt x="73500" y="38821"/>
                        </a:cubicBezTo>
                        <a:cubicBezTo>
                          <a:pt x="73500" y="26614"/>
                          <a:pt x="69699" y="17123"/>
                          <a:pt x="62096" y="10346"/>
                        </a:cubicBezTo>
                        <a:cubicBezTo>
                          <a:pt x="54493" y="3586"/>
                          <a:pt x="43777" y="206"/>
                          <a:pt x="29949" y="206"/>
                        </a:cubicBezTo>
                        <a:cubicBezTo>
                          <a:pt x="25183" y="206"/>
                          <a:pt x="20328" y="612"/>
                          <a:pt x="15384" y="1422"/>
                        </a:cubicBezTo>
                        <a:cubicBezTo>
                          <a:pt x="10455" y="2233"/>
                          <a:pt x="5357" y="3449"/>
                          <a:pt x="88" y="5070"/>
                        </a:cubicBezTo>
                        <a:lnTo>
                          <a:pt x="88" y="20511"/>
                        </a:lnTo>
                        <a:cubicBezTo>
                          <a:pt x="4644" y="18031"/>
                          <a:pt x="9353" y="16183"/>
                          <a:pt x="14216" y="14967"/>
                        </a:cubicBezTo>
                        <a:cubicBezTo>
                          <a:pt x="19080" y="13751"/>
                          <a:pt x="24219" y="13143"/>
                          <a:pt x="29633" y="13143"/>
                        </a:cubicBezTo>
                        <a:cubicBezTo>
                          <a:pt x="38403" y="13143"/>
                          <a:pt x="45342" y="15445"/>
                          <a:pt x="50448" y="20049"/>
                        </a:cubicBezTo>
                        <a:cubicBezTo>
                          <a:pt x="55571" y="24653"/>
                          <a:pt x="58132" y="30910"/>
                          <a:pt x="58132" y="38821"/>
                        </a:cubicBezTo>
                        <a:cubicBezTo>
                          <a:pt x="58132" y="46716"/>
                          <a:pt x="55571" y="52966"/>
                          <a:pt x="50448" y="57570"/>
                        </a:cubicBezTo>
                        <a:cubicBezTo>
                          <a:pt x="45342" y="62190"/>
                          <a:pt x="38403" y="64500"/>
                          <a:pt x="29633" y="64500"/>
                        </a:cubicBezTo>
                        <a:cubicBezTo>
                          <a:pt x="25532" y="64500"/>
                          <a:pt x="21438" y="64046"/>
                          <a:pt x="17353" y="63138"/>
                        </a:cubicBezTo>
                        <a:cubicBezTo>
                          <a:pt x="13284" y="62230"/>
                          <a:pt x="9126" y="60812"/>
                          <a:pt x="4879" y="58883"/>
                        </a:cubicBezTo>
                        <a:close/>
                      </a:path>
                    </a:pathLst>
                  </a:custGeom>
                  <a:solidFill>
                    <a:srgbClr val="000000"/>
                  </a:solidFill>
                  <a:ln w="1351" cap="flat">
                    <a:noFill/>
                    <a:prstDash val="solid"/>
                    <a:round/>
                  </a:ln>
                </p:spPr>
                <p:txBody>
                  <a:bodyPr rtlCol="0" anchor="ctr"/>
                  <a:lstStyle/>
                  <a:p>
                    <a:endParaRPr lang="en-US" dirty="0"/>
                  </a:p>
                </p:txBody>
              </p:sp>
              <p:sp>
                <p:nvSpPr>
                  <p:cNvPr id="1108" name="Freeform 1107">
                    <a:extLst>
                      <a:ext uri="{FF2B5EF4-FFF2-40B4-BE49-F238E27FC236}">
                        <a16:creationId xmlns:a16="http://schemas.microsoft.com/office/drawing/2014/main" id="{3F040269-3BA7-DA4F-8C8E-48E45C9AD3C4}"/>
                      </a:ext>
                    </a:extLst>
                  </p:cNvPr>
                  <p:cNvSpPr/>
                  <p:nvPr/>
                </p:nvSpPr>
                <p:spPr>
                  <a:xfrm flipV="1">
                    <a:off x="2865859" y="3179951"/>
                    <a:ext cx="77812" cy="117717"/>
                  </a:xfrm>
                  <a:custGeom>
                    <a:avLst/>
                    <a:gdLst>
                      <a:gd name="connsiteX0" fmla="*/ 39006 w 77812"/>
                      <a:gd name="connsiteY0" fmla="*/ 56304 h 117717"/>
                      <a:gd name="connsiteX1" fmla="*/ 21790 w 77812"/>
                      <a:gd name="connsiteY1" fmla="*/ 50444 h 117717"/>
                      <a:gd name="connsiteX2" fmla="*/ 15540 w 77812"/>
                      <a:gd name="connsiteY2" fmla="*/ 34346 h 117717"/>
                      <a:gd name="connsiteX3" fmla="*/ 21790 w 77812"/>
                      <a:gd name="connsiteY3" fmla="*/ 18224 h 117717"/>
                      <a:gd name="connsiteX4" fmla="*/ 39006 w 77812"/>
                      <a:gd name="connsiteY4" fmla="*/ 12364 h 117717"/>
                      <a:gd name="connsiteX5" fmla="*/ 56246 w 77812"/>
                      <a:gd name="connsiteY5" fmla="*/ 18249 h 117717"/>
                      <a:gd name="connsiteX6" fmla="*/ 62569 w 77812"/>
                      <a:gd name="connsiteY6" fmla="*/ 34346 h 117717"/>
                      <a:gd name="connsiteX7" fmla="*/ 56295 w 77812"/>
                      <a:gd name="connsiteY7" fmla="*/ 50444 h 117717"/>
                      <a:gd name="connsiteX8" fmla="*/ 39006 w 77812"/>
                      <a:gd name="connsiteY8" fmla="*/ 56304 h 117717"/>
                      <a:gd name="connsiteX9" fmla="*/ 23662 w 77812"/>
                      <a:gd name="connsiteY9" fmla="*/ 62821 h 117717"/>
                      <a:gd name="connsiteX10" fmla="*/ 8270 w 77812"/>
                      <a:gd name="connsiteY10" fmla="*/ 72013 h 117717"/>
                      <a:gd name="connsiteX11" fmla="*/ 2774 w 77812"/>
                      <a:gd name="connsiteY11" fmla="*/ 88524 h 117717"/>
                      <a:gd name="connsiteX12" fmla="*/ 12452 w 77812"/>
                      <a:gd name="connsiteY12" fmla="*/ 110020 h 117717"/>
                      <a:gd name="connsiteX13" fmla="*/ 39006 w 77812"/>
                      <a:gd name="connsiteY13" fmla="*/ 117923 h 117717"/>
                      <a:gd name="connsiteX14" fmla="*/ 65608 w 77812"/>
                      <a:gd name="connsiteY14" fmla="*/ 110020 h 117717"/>
                      <a:gd name="connsiteX15" fmla="*/ 75262 w 77812"/>
                      <a:gd name="connsiteY15" fmla="*/ 88524 h 117717"/>
                      <a:gd name="connsiteX16" fmla="*/ 69742 w 77812"/>
                      <a:gd name="connsiteY16" fmla="*/ 72013 h 117717"/>
                      <a:gd name="connsiteX17" fmla="*/ 54447 w 77812"/>
                      <a:gd name="connsiteY17" fmla="*/ 62821 h 117717"/>
                      <a:gd name="connsiteX18" fmla="*/ 71712 w 77812"/>
                      <a:gd name="connsiteY18" fmla="*/ 52706 h 117717"/>
                      <a:gd name="connsiteX19" fmla="*/ 77912 w 77812"/>
                      <a:gd name="connsiteY19" fmla="*/ 34346 h 117717"/>
                      <a:gd name="connsiteX20" fmla="*/ 67845 w 77812"/>
                      <a:gd name="connsiteY20" fmla="*/ 9008 h 117717"/>
                      <a:gd name="connsiteX21" fmla="*/ 39006 w 77812"/>
                      <a:gd name="connsiteY21" fmla="*/ 206 h 117717"/>
                      <a:gd name="connsiteX22" fmla="*/ 10167 w 77812"/>
                      <a:gd name="connsiteY22" fmla="*/ 9008 h 117717"/>
                      <a:gd name="connsiteX23" fmla="*/ 99 w 77812"/>
                      <a:gd name="connsiteY23" fmla="*/ 34346 h 117717"/>
                      <a:gd name="connsiteX24" fmla="*/ 6324 w 77812"/>
                      <a:gd name="connsiteY24" fmla="*/ 52706 h 117717"/>
                      <a:gd name="connsiteX25" fmla="*/ 23662 w 77812"/>
                      <a:gd name="connsiteY25" fmla="*/ 62821 h 117717"/>
                      <a:gd name="connsiteX26" fmla="*/ 18045 w 77812"/>
                      <a:gd name="connsiteY26" fmla="*/ 87065 h 117717"/>
                      <a:gd name="connsiteX27" fmla="*/ 23541 w 77812"/>
                      <a:gd name="connsiteY27" fmla="*/ 73326 h 117717"/>
                      <a:gd name="connsiteX28" fmla="*/ 39006 w 77812"/>
                      <a:gd name="connsiteY28" fmla="*/ 68390 h 117717"/>
                      <a:gd name="connsiteX29" fmla="*/ 54471 w 77812"/>
                      <a:gd name="connsiteY29" fmla="*/ 73326 h 117717"/>
                      <a:gd name="connsiteX30" fmla="*/ 60064 w 77812"/>
                      <a:gd name="connsiteY30" fmla="*/ 87065 h 117717"/>
                      <a:gd name="connsiteX31" fmla="*/ 54471 w 77812"/>
                      <a:gd name="connsiteY31" fmla="*/ 100828 h 117717"/>
                      <a:gd name="connsiteX32" fmla="*/ 39006 w 77812"/>
                      <a:gd name="connsiteY32" fmla="*/ 105765 h 117717"/>
                      <a:gd name="connsiteX33" fmla="*/ 23541 w 77812"/>
                      <a:gd name="connsiteY33" fmla="*/ 100828 h 117717"/>
                      <a:gd name="connsiteX34" fmla="*/ 18045 w 77812"/>
                      <a:gd name="connsiteY34" fmla="*/ 87065 h 11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7812" h="117717">
                        <a:moveTo>
                          <a:pt x="39006" y="56304"/>
                        </a:moveTo>
                        <a:cubicBezTo>
                          <a:pt x="31711" y="56304"/>
                          <a:pt x="25972" y="54351"/>
                          <a:pt x="21790" y="50444"/>
                        </a:cubicBezTo>
                        <a:cubicBezTo>
                          <a:pt x="17624" y="46537"/>
                          <a:pt x="15540" y="41171"/>
                          <a:pt x="15540" y="34346"/>
                        </a:cubicBezTo>
                        <a:cubicBezTo>
                          <a:pt x="15540" y="27505"/>
                          <a:pt x="17624" y="22131"/>
                          <a:pt x="21790" y="18224"/>
                        </a:cubicBezTo>
                        <a:cubicBezTo>
                          <a:pt x="25972" y="14317"/>
                          <a:pt x="31711" y="12364"/>
                          <a:pt x="39006" y="12364"/>
                        </a:cubicBezTo>
                        <a:cubicBezTo>
                          <a:pt x="46301" y="12364"/>
                          <a:pt x="52048" y="14326"/>
                          <a:pt x="56246" y="18249"/>
                        </a:cubicBezTo>
                        <a:cubicBezTo>
                          <a:pt x="60461" y="22188"/>
                          <a:pt x="62569" y="27554"/>
                          <a:pt x="62569" y="34346"/>
                        </a:cubicBezTo>
                        <a:cubicBezTo>
                          <a:pt x="62569" y="41171"/>
                          <a:pt x="60477" y="46537"/>
                          <a:pt x="56295" y="50444"/>
                        </a:cubicBezTo>
                        <a:cubicBezTo>
                          <a:pt x="52129" y="54351"/>
                          <a:pt x="46366" y="56304"/>
                          <a:pt x="39006" y="56304"/>
                        </a:cubicBezTo>
                        <a:close/>
                        <a:moveTo>
                          <a:pt x="23662" y="62821"/>
                        </a:moveTo>
                        <a:cubicBezTo>
                          <a:pt x="17081" y="64442"/>
                          <a:pt x="11950" y="67506"/>
                          <a:pt x="8270" y="72013"/>
                        </a:cubicBezTo>
                        <a:cubicBezTo>
                          <a:pt x="4606" y="76536"/>
                          <a:pt x="2774" y="82040"/>
                          <a:pt x="2774" y="88524"/>
                        </a:cubicBezTo>
                        <a:cubicBezTo>
                          <a:pt x="2774" y="97586"/>
                          <a:pt x="6000" y="104752"/>
                          <a:pt x="12452" y="110020"/>
                        </a:cubicBezTo>
                        <a:cubicBezTo>
                          <a:pt x="18921" y="115289"/>
                          <a:pt x="27772" y="117923"/>
                          <a:pt x="39006" y="117923"/>
                        </a:cubicBezTo>
                        <a:cubicBezTo>
                          <a:pt x="50305" y="117923"/>
                          <a:pt x="59173" y="115289"/>
                          <a:pt x="65608" y="110020"/>
                        </a:cubicBezTo>
                        <a:cubicBezTo>
                          <a:pt x="72044" y="104752"/>
                          <a:pt x="75262" y="97586"/>
                          <a:pt x="75262" y="88524"/>
                        </a:cubicBezTo>
                        <a:cubicBezTo>
                          <a:pt x="75262" y="82040"/>
                          <a:pt x="73422" y="76536"/>
                          <a:pt x="69742" y="72013"/>
                        </a:cubicBezTo>
                        <a:cubicBezTo>
                          <a:pt x="66078" y="67506"/>
                          <a:pt x="60980" y="64442"/>
                          <a:pt x="54447" y="62821"/>
                        </a:cubicBezTo>
                        <a:cubicBezTo>
                          <a:pt x="61839" y="61103"/>
                          <a:pt x="67594" y="57731"/>
                          <a:pt x="71712" y="52706"/>
                        </a:cubicBezTo>
                        <a:cubicBezTo>
                          <a:pt x="75846" y="47696"/>
                          <a:pt x="77912" y="41577"/>
                          <a:pt x="77912" y="34346"/>
                        </a:cubicBezTo>
                        <a:cubicBezTo>
                          <a:pt x="77912" y="23339"/>
                          <a:pt x="74557" y="14893"/>
                          <a:pt x="67845" y="9008"/>
                        </a:cubicBezTo>
                        <a:cubicBezTo>
                          <a:pt x="61134" y="3140"/>
                          <a:pt x="51521" y="206"/>
                          <a:pt x="39006" y="206"/>
                        </a:cubicBezTo>
                        <a:cubicBezTo>
                          <a:pt x="26507" y="206"/>
                          <a:pt x="16894" y="3140"/>
                          <a:pt x="10167" y="9008"/>
                        </a:cubicBezTo>
                        <a:cubicBezTo>
                          <a:pt x="3455" y="14893"/>
                          <a:pt x="99" y="23339"/>
                          <a:pt x="99" y="34346"/>
                        </a:cubicBezTo>
                        <a:cubicBezTo>
                          <a:pt x="99" y="41577"/>
                          <a:pt x="2174" y="47696"/>
                          <a:pt x="6324" y="52706"/>
                        </a:cubicBezTo>
                        <a:cubicBezTo>
                          <a:pt x="10491" y="57731"/>
                          <a:pt x="16270" y="61103"/>
                          <a:pt x="23662" y="62821"/>
                        </a:cubicBezTo>
                        <a:close/>
                        <a:moveTo>
                          <a:pt x="18045" y="87065"/>
                        </a:moveTo>
                        <a:cubicBezTo>
                          <a:pt x="18045" y="81197"/>
                          <a:pt x="19877" y="76617"/>
                          <a:pt x="23541" y="73326"/>
                        </a:cubicBezTo>
                        <a:cubicBezTo>
                          <a:pt x="27220" y="70035"/>
                          <a:pt x="32376" y="68390"/>
                          <a:pt x="39006" y="68390"/>
                        </a:cubicBezTo>
                        <a:cubicBezTo>
                          <a:pt x="45604" y="68390"/>
                          <a:pt x="50759" y="70035"/>
                          <a:pt x="54471" y="73326"/>
                        </a:cubicBezTo>
                        <a:cubicBezTo>
                          <a:pt x="58200" y="76617"/>
                          <a:pt x="60064" y="81197"/>
                          <a:pt x="60064" y="87065"/>
                        </a:cubicBezTo>
                        <a:cubicBezTo>
                          <a:pt x="60064" y="92950"/>
                          <a:pt x="58200" y="97538"/>
                          <a:pt x="54471" y="100828"/>
                        </a:cubicBezTo>
                        <a:cubicBezTo>
                          <a:pt x="50759" y="104119"/>
                          <a:pt x="45604" y="105765"/>
                          <a:pt x="39006" y="105765"/>
                        </a:cubicBezTo>
                        <a:cubicBezTo>
                          <a:pt x="32376" y="105765"/>
                          <a:pt x="27220" y="104119"/>
                          <a:pt x="23541" y="100828"/>
                        </a:cubicBezTo>
                        <a:cubicBezTo>
                          <a:pt x="19877" y="97538"/>
                          <a:pt x="18045" y="92950"/>
                          <a:pt x="18045" y="87065"/>
                        </a:cubicBezTo>
                        <a:close/>
                      </a:path>
                    </a:pathLst>
                  </a:custGeom>
                  <a:solidFill>
                    <a:srgbClr val="000000"/>
                  </a:solidFill>
                  <a:ln w="1351" cap="flat">
                    <a:noFill/>
                    <a:prstDash val="solid"/>
                    <a:round/>
                  </a:ln>
                </p:spPr>
                <p:txBody>
                  <a:bodyPr rtlCol="0" anchor="ctr"/>
                  <a:lstStyle/>
                  <a:p>
                    <a:endParaRPr lang="en-US" dirty="0"/>
                  </a:p>
                </p:txBody>
              </p:sp>
            </p:grpSp>
          </p:grpSp>
          <p:grpSp>
            <p:nvGrpSpPr>
              <p:cNvPr id="1109" name="Graphic 3">
                <a:extLst>
                  <a:ext uri="{FF2B5EF4-FFF2-40B4-BE49-F238E27FC236}">
                    <a16:creationId xmlns:a16="http://schemas.microsoft.com/office/drawing/2014/main" id="{203E1349-E7BA-1C47-8C85-751AF8C05E7B}"/>
                  </a:ext>
                </a:extLst>
              </p:cNvPr>
              <p:cNvGrpSpPr/>
              <p:nvPr/>
            </p:nvGrpSpPr>
            <p:grpSpPr>
              <a:xfrm>
                <a:off x="2668682" y="2508531"/>
                <a:ext cx="346172" cy="117717"/>
                <a:chOff x="2668682" y="2508531"/>
                <a:chExt cx="346172" cy="117717"/>
              </a:xfrm>
              <a:solidFill>
                <a:srgbClr val="000000"/>
              </a:solidFill>
            </p:grpSpPr>
            <p:sp>
              <p:nvSpPr>
                <p:cNvPr id="1110" name="Freeform 1109">
                  <a:extLst>
                    <a:ext uri="{FF2B5EF4-FFF2-40B4-BE49-F238E27FC236}">
                      <a16:creationId xmlns:a16="http://schemas.microsoft.com/office/drawing/2014/main" id="{566B102C-3162-ED40-B59F-66339BA56226}"/>
                    </a:ext>
                  </a:extLst>
                </p:cNvPr>
                <p:cNvSpPr/>
                <p:nvPr/>
              </p:nvSpPr>
              <p:spPr>
                <a:xfrm>
                  <a:off x="2984594" y="2564906"/>
                  <a:ext cx="30260" cy="8645"/>
                </a:xfrm>
                <a:custGeom>
                  <a:avLst/>
                  <a:gdLst>
                    <a:gd name="connsiteX0" fmla="*/ 30405 w 30260"/>
                    <a:gd name="connsiteY0" fmla="*/ 164 h 8645"/>
                    <a:gd name="connsiteX1" fmla="*/ 144 w 30260"/>
                    <a:gd name="connsiteY1" fmla="*/ 164 h 8645"/>
                  </a:gdLst>
                  <a:ahLst/>
                  <a:cxnLst>
                    <a:cxn ang="0">
                      <a:pos x="connsiteX0" y="connsiteY0"/>
                    </a:cxn>
                    <a:cxn ang="0">
                      <a:pos x="connsiteX1" y="connsiteY1"/>
                    </a:cxn>
                  </a:cxnLst>
                  <a:rect l="l" t="t" r="r" b="b"/>
                  <a:pathLst>
                    <a:path w="30260" h="8645">
                      <a:moveTo>
                        <a:pt x="30405" y="164"/>
                      </a:moveTo>
                      <a:lnTo>
                        <a:pt x="144" y="164"/>
                      </a:lnTo>
                    </a:path>
                  </a:pathLst>
                </a:custGeom>
                <a:solidFill>
                  <a:srgbClr val="000000"/>
                </a:solidFill>
                <a:ln w="6006" cap="flat">
                  <a:solidFill>
                    <a:srgbClr val="000000"/>
                  </a:solidFill>
                  <a:prstDash val="solid"/>
                  <a:round/>
                </a:ln>
              </p:spPr>
              <p:txBody>
                <a:bodyPr rtlCol="0" anchor="ctr"/>
                <a:lstStyle/>
                <a:p>
                  <a:endParaRPr lang="en-US" dirty="0"/>
                </a:p>
              </p:txBody>
            </p:sp>
            <p:grpSp>
              <p:nvGrpSpPr>
                <p:cNvPr id="1111" name="Graphic 3">
                  <a:extLst>
                    <a:ext uri="{FF2B5EF4-FFF2-40B4-BE49-F238E27FC236}">
                      <a16:creationId xmlns:a16="http://schemas.microsoft.com/office/drawing/2014/main" id="{203E1349-E7BA-1C47-8C85-751AF8C05E7B}"/>
                    </a:ext>
                  </a:extLst>
                </p:cNvPr>
                <p:cNvGrpSpPr/>
                <p:nvPr/>
              </p:nvGrpSpPr>
              <p:grpSpPr>
                <a:xfrm>
                  <a:off x="2668682" y="2508531"/>
                  <a:ext cx="274698" cy="117717"/>
                  <a:chOff x="2668682" y="2508531"/>
                  <a:chExt cx="274698" cy="117717"/>
                </a:xfrm>
                <a:solidFill>
                  <a:srgbClr val="000000"/>
                </a:solidFill>
              </p:grpSpPr>
              <p:sp>
                <p:nvSpPr>
                  <p:cNvPr id="1112" name="Freeform 1111">
                    <a:extLst>
                      <a:ext uri="{FF2B5EF4-FFF2-40B4-BE49-F238E27FC236}">
                        <a16:creationId xmlns:a16="http://schemas.microsoft.com/office/drawing/2014/main" id="{24216DE7-B28B-1B48-BAC0-7FE01DA008A3}"/>
                      </a:ext>
                    </a:extLst>
                  </p:cNvPr>
                  <p:cNvSpPr/>
                  <p:nvPr/>
                </p:nvSpPr>
                <p:spPr>
                  <a:xfrm flipV="1">
                    <a:off x="2668682" y="2508531"/>
                    <a:ext cx="72025" cy="115504"/>
                  </a:xfrm>
                  <a:custGeom>
                    <a:avLst/>
                    <a:gdLst>
                      <a:gd name="connsiteX0" fmla="*/ 18534 w 72025"/>
                      <a:gd name="connsiteY0" fmla="*/ 13039 h 115504"/>
                      <a:gd name="connsiteX1" fmla="*/ 72103 w 72025"/>
                      <a:gd name="connsiteY1" fmla="*/ 13039 h 115504"/>
                      <a:gd name="connsiteX2" fmla="*/ 72103 w 72025"/>
                      <a:gd name="connsiteY2" fmla="*/ 127 h 115504"/>
                      <a:gd name="connsiteX3" fmla="*/ 78 w 72025"/>
                      <a:gd name="connsiteY3" fmla="*/ 127 h 115504"/>
                      <a:gd name="connsiteX4" fmla="*/ 78 w 72025"/>
                      <a:gd name="connsiteY4" fmla="*/ 13039 h 115504"/>
                      <a:gd name="connsiteX5" fmla="*/ 23884 w 72025"/>
                      <a:gd name="connsiteY5" fmla="*/ 37307 h 115504"/>
                      <a:gd name="connsiteX6" fmla="*/ 42850 w 72025"/>
                      <a:gd name="connsiteY6" fmla="*/ 56980 h 115504"/>
                      <a:gd name="connsiteX7" fmla="*/ 53136 w 72025"/>
                      <a:gd name="connsiteY7" fmla="*/ 70986 h 115504"/>
                      <a:gd name="connsiteX8" fmla="*/ 56079 w 72025"/>
                      <a:gd name="connsiteY8" fmla="*/ 82269 h 115504"/>
                      <a:gd name="connsiteX9" fmla="*/ 49732 w 72025"/>
                      <a:gd name="connsiteY9" fmla="*/ 97005 h 115504"/>
                      <a:gd name="connsiteX10" fmla="*/ 33197 w 72025"/>
                      <a:gd name="connsiteY10" fmla="*/ 102720 h 115504"/>
                      <a:gd name="connsiteX11" fmla="*/ 17950 w 72025"/>
                      <a:gd name="connsiteY11" fmla="*/ 100215 h 115504"/>
                      <a:gd name="connsiteX12" fmla="*/ 831 w 72025"/>
                      <a:gd name="connsiteY12" fmla="*/ 92604 h 115504"/>
                      <a:gd name="connsiteX13" fmla="*/ 831 w 72025"/>
                      <a:gd name="connsiteY13" fmla="*/ 108118 h 115504"/>
                      <a:gd name="connsiteX14" fmla="*/ 18145 w 72025"/>
                      <a:gd name="connsiteY14" fmla="*/ 113735 h 115504"/>
                      <a:gd name="connsiteX15" fmla="*/ 32905 w 72025"/>
                      <a:gd name="connsiteY15" fmla="*/ 115632 h 115504"/>
                      <a:gd name="connsiteX16" fmla="*/ 61015 w 72025"/>
                      <a:gd name="connsiteY16" fmla="*/ 106805 h 115504"/>
                      <a:gd name="connsiteX17" fmla="*/ 71495 w 72025"/>
                      <a:gd name="connsiteY17" fmla="*/ 83266 h 115504"/>
                      <a:gd name="connsiteX18" fmla="*/ 68869 w 72025"/>
                      <a:gd name="connsiteY18" fmla="*/ 69989 h 115504"/>
                      <a:gd name="connsiteX19" fmla="*/ 59337 w 72025"/>
                      <a:gd name="connsiteY19" fmla="*/ 55229 h 115504"/>
                      <a:gd name="connsiteX20" fmla="*/ 47252 w 72025"/>
                      <a:gd name="connsiteY20" fmla="*/ 42487 h 115504"/>
                      <a:gd name="connsiteX21" fmla="*/ 18534 w 72025"/>
                      <a:gd name="connsiteY21" fmla="*/ 13039 h 11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025" h="115504">
                        <a:moveTo>
                          <a:pt x="18534" y="13039"/>
                        </a:moveTo>
                        <a:lnTo>
                          <a:pt x="72103" y="13039"/>
                        </a:lnTo>
                        <a:lnTo>
                          <a:pt x="72103" y="127"/>
                        </a:lnTo>
                        <a:lnTo>
                          <a:pt x="78" y="127"/>
                        </a:lnTo>
                        <a:lnTo>
                          <a:pt x="78" y="13039"/>
                        </a:lnTo>
                        <a:cubicBezTo>
                          <a:pt x="5897" y="19070"/>
                          <a:pt x="13833" y="27159"/>
                          <a:pt x="23884" y="37307"/>
                        </a:cubicBezTo>
                        <a:cubicBezTo>
                          <a:pt x="33951" y="47472"/>
                          <a:pt x="40273" y="54029"/>
                          <a:pt x="42850" y="56980"/>
                        </a:cubicBezTo>
                        <a:cubicBezTo>
                          <a:pt x="47763" y="62492"/>
                          <a:pt x="51191" y="67160"/>
                          <a:pt x="53136" y="70986"/>
                        </a:cubicBezTo>
                        <a:cubicBezTo>
                          <a:pt x="55098" y="74812"/>
                          <a:pt x="56079" y="78573"/>
                          <a:pt x="56079" y="82269"/>
                        </a:cubicBezTo>
                        <a:cubicBezTo>
                          <a:pt x="56079" y="88300"/>
                          <a:pt x="53963" y="93212"/>
                          <a:pt x="49732" y="97005"/>
                        </a:cubicBezTo>
                        <a:cubicBezTo>
                          <a:pt x="45501" y="100815"/>
                          <a:pt x="39989" y="102720"/>
                          <a:pt x="33197" y="102720"/>
                        </a:cubicBezTo>
                        <a:cubicBezTo>
                          <a:pt x="28382" y="102720"/>
                          <a:pt x="23300" y="101885"/>
                          <a:pt x="17950" y="100215"/>
                        </a:cubicBezTo>
                        <a:cubicBezTo>
                          <a:pt x="12617" y="98545"/>
                          <a:pt x="6911" y="96008"/>
                          <a:pt x="831" y="92604"/>
                        </a:cubicBezTo>
                        <a:lnTo>
                          <a:pt x="831" y="108118"/>
                        </a:lnTo>
                        <a:cubicBezTo>
                          <a:pt x="7008" y="110598"/>
                          <a:pt x="12779" y="112471"/>
                          <a:pt x="18145" y="113735"/>
                        </a:cubicBezTo>
                        <a:cubicBezTo>
                          <a:pt x="23527" y="115000"/>
                          <a:pt x="28447" y="115632"/>
                          <a:pt x="32905" y="115632"/>
                        </a:cubicBezTo>
                        <a:cubicBezTo>
                          <a:pt x="44658" y="115632"/>
                          <a:pt x="54028" y="112689"/>
                          <a:pt x="61015" y="106805"/>
                        </a:cubicBezTo>
                        <a:cubicBezTo>
                          <a:pt x="68002" y="100936"/>
                          <a:pt x="71495" y="93090"/>
                          <a:pt x="71495" y="83266"/>
                        </a:cubicBezTo>
                        <a:cubicBezTo>
                          <a:pt x="71495" y="78597"/>
                          <a:pt x="70620" y="74172"/>
                          <a:pt x="68869" y="69989"/>
                        </a:cubicBezTo>
                        <a:cubicBezTo>
                          <a:pt x="67135" y="65823"/>
                          <a:pt x="63957" y="60903"/>
                          <a:pt x="59337" y="55229"/>
                        </a:cubicBezTo>
                        <a:cubicBezTo>
                          <a:pt x="58073" y="53754"/>
                          <a:pt x="54044" y="49506"/>
                          <a:pt x="47252" y="42487"/>
                        </a:cubicBezTo>
                        <a:cubicBezTo>
                          <a:pt x="40476" y="35467"/>
                          <a:pt x="30903" y="25652"/>
                          <a:pt x="18534" y="13039"/>
                        </a:cubicBezTo>
                        <a:close/>
                      </a:path>
                    </a:pathLst>
                  </a:custGeom>
                  <a:solidFill>
                    <a:srgbClr val="000000"/>
                  </a:solidFill>
                  <a:ln w="1351" cap="flat">
                    <a:noFill/>
                    <a:prstDash val="solid"/>
                    <a:round/>
                  </a:ln>
                </p:spPr>
                <p:txBody>
                  <a:bodyPr rtlCol="0" anchor="ctr"/>
                  <a:lstStyle/>
                  <a:p>
                    <a:endParaRPr lang="en-US" dirty="0"/>
                  </a:p>
                </p:txBody>
              </p:sp>
              <p:sp>
                <p:nvSpPr>
                  <p:cNvPr id="1113" name="Freeform 1112">
                    <a:extLst>
                      <a:ext uri="{FF2B5EF4-FFF2-40B4-BE49-F238E27FC236}">
                        <a16:creationId xmlns:a16="http://schemas.microsoft.com/office/drawing/2014/main" id="{E3CA71BF-8157-134C-AF8C-213A37422B99}"/>
                      </a:ext>
                    </a:extLst>
                  </p:cNvPr>
                  <p:cNvSpPr/>
                  <p:nvPr/>
                </p:nvSpPr>
                <p:spPr>
                  <a:xfrm flipV="1">
                    <a:off x="2768304" y="2510574"/>
                    <a:ext cx="73411" cy="115674"/>
                  </a:xfrm>
                  <a:custGeom>
                    <a:avLst/>
                    <a:gdLst>
                      <a:gd name="connsiteX0" fmla="*/ 4879 w 73411"/>
                      <a:gd name="connsiteY0" fmla="*/ 115804 h 115674"/>
                      <a:gd name="connsiteX1" fmla="*/ 65135 w 73411"/>
                      <a:gd name="connsiteY1" fmla="*/ 115804 h 115674"/>
                      <a:gd name="connsiteX2" fmla="*/ 65135 w 73411"/>
                      <a:gd name="connsiteY2" fmla="*/ 102867 h 115674"/>
                      <a:gd name="connsiteX3" fmla="*/ 18934 w 73411"/>
                      <a:gd name="connsiteY3" fmla="*/ 102867 h 115674"/>
                      <a:gd name="connsiteX4" fmla="*/ 18934 w 73411"/>
                      <a:gd name="connsiteY4" fmla="*/ 75073 h 115674"/>
                      <a:gd name="connsiteX5" fmla="*/ 25597 w 73411"/>
                      <a:gd name="connsiteY5" fmla="*/ 76775 h 115674"/>
                      <a:gd name="connsiteX6" fmla="*/ 32308 w 73411"/>
                      <a:gd name="connsiteY6" fmla="*/ 77334 h 115674"/>
                      <a:gd name="connsiteX7" fmla="*/ 62387 w 73411"/>
                      <a:gd name="connsiteY7" fmla="*/ 66927 h 115674"/>
                      <a:gd name="connsiteX8" fmla="*/ 73500 w 73411"/>
                      <a:gd name="connsiteY8" fmla="*/ 38744 h 115674"/>
                      <a:gd name="connsiteX9" fmla="*/ 62096 w 73411"/>
                      <a:gd name="connsiteY9" fmla="*/ 10269 h 115674"/>
                      <a:gd name="connsiteX10" fmla="*/ 29949 w 73411"/>
                      <a:gd name="connsiteY10" fmla="*/ 129 h 115674"/>
                      <a:gd name="connsiteX11" fmla="*/ 15384 w 73411"/>
                      <a:gd name="connsiteY11" fmla="*/ 1345 h 115674"/>
                      <a:gd name="connsiteX12" fmla="*/ 88 w 73411"/>
                      <a:gd name="connsiteY12" fmla="*/ 4992 h 115674"/>
                      <a:gd name="connsiteX13" fmla="*/ 88 w 73411"/>
                      <a:gd name="connsiteY13" fmla="*/ 20433 h 115674"/>
                      <a:gd name="connsiteX14" fmla="*/ 14216 w 73411"/>
                      <a:gd name="connsiteY14" fmla="*/ 14889 h 115674"/>
                      <a:gd name="connsiteX15" fmla="*/ 29633 w 73411"/>
                      <a:gd name="connsiteY15" fmla="*/ 13065 h 115674"/>
                      <a:gd name="connsiteX16" fmla="*/ 50448 w 73411"/>
                      <a:gd name="connsiteY16" fmla="*/ 19971 h 115674"/>
                      <a:gd name="connsiteX17" fmla="*/ 58132 w 73411"/>
                      <a:gd name="connsiteY17" fmla="*/ 38744 h 115674"/>
                      <a:gd name="connsiteX18" fmla="*/ 50448 w 73411"/>
                      <a:gd name="connsiteY18" fmla="*/ 57492 h 115674"/>
                      <a:gd name="connsiteX19" fmla="*/ 29633 w 73411"/>
                      <a:gd name="connsiteY19" fmla="*/ 64422 h 115674"/>
                      <a:gd name="connsiteX20" fmla="*/ 17353 w 73411"/>
                      <a:gd name="connsiteY20" fmla="*/ 63061 h 115674"/>
                      <a:gd name="connsiteX21" fmla="*/ 4879 w 73411"/>
                      <a:gd name="connsiteY21" fmla="*/ 58805 h 11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411" h="115674">
                        <a:moveTo>
                          <a:pt x="4879" y="115804"/>
                        </a:moveTo>
                        <a:lnTo>
                          <a:pt x="65135" y="115804"/>
                        </a:lnTo>
                        <a:lnTo>
                          <a:pt x="65135" y="102867"/>
                        </a:lnTo>
                        <a:lnTo>
                          <a:pt x="18934" y="102867"/>
                        </a:lnTo>
                        <a:lnTo>
                          <a:pt x="18934" y="75073"/>
                        </a:lnTo>
                        <a:cubicBezTo>
                          <a:pt x="21155" y="75835"/>
                          <a:pt x="23376" y="76402"/>
                          <a:pt x="25597" y="76775"/>
                        </a:cubicBezTo>
                        <a:cubicBezTo>
                          <a:pt x="27834" y="77148"/>
                          <a:pt x="30071" y="77334"/>
                          <a:pt x="32308" y="77334"/>
                        </a:cubicBezTo>
                        <a:cubicBezTo>
                          <a:pt x="44969" y="77334"/>
                          <a:pt x="54995" y="73865"/>
                          <a:pt x="62387" y="66927"/>
                        </a:cubicBezTo>
                        <a:cubicBezTo>
                          <a:pt x="69796" y="59989"/>
                          <a:pt x="73500" y="50594"/>
                          <a:pt x="73500" y="38744"/>
                        </a:cubicBezTo>
                        <a:cubicBezTo>
                          <a:pt x="73500" y="26537"/>
                          <a:pt x="69699" y="17045"/>
                          <a:pt x="62096" y="10269"/>
                        </a:cubicBezTo>
                        <a:cubicBezTo>
                          <a:pt x="54493" y="3509"/>
                          <a:pt x="43777" y="129"/>
                          <a:pt x="29949" y="129"/>
                        </a:cubicBezTo>
                        <a:cubicBezTo>
                          <a:pt x="25183" y="129"/>
                          <a:pt x="20328" y="534"/>
                          <a:pt x="15384" y="1345"/>
                        </a:cubicBezTo>
                        <a:cubicBezTo>
                          <a:pt x="10455" y="2155"/>
                          <a:pt x="5357" y="3371"/>
                          <a:pt x="88" y="4992"/>
                        </a:cubicBezTo>
                        <a:lnTo>
                          <a:pt x="88" y="20433"/>
                        </a:lnTo>
                        <a:cubicBezTo>
                          <a:pt x="4644" y="17953"/>
                          <a:pt x="9353" y="16105"/>
                          <a:pt x="14216" y="14889"/>
                        </a:cubicBezTo>
                        <a:cubicBezTo>
                          <a:pt x="19080" y="13673"/>
                          <a:pt x="24219" y="13065"/>
                          <a:pt x="29633" y="13065"/>
                        </a:cubicBezTo>
                        <a:cubicBezTo>
                          <a:pt x="38403" y="13065"/>
                          <a:pt x="45342" y="15367"/>
                          <a:pt x="50448" y="19971"/>
                        </a:cubicBezTo>
                        <a:cubicBezTo>
                          <a:pt x="55571" y="24575"/>
                          <a:pt x="58132" y="30833"/>
                          <a:pt x="58132" y="38744"/>
                        </a:cubicBezTo>
                        <a:cubicBezTo>
                          <a:pt x="58132" y="46639"/>
                          <a:pt x="55571" y="52888"/>
                          <a:pt x="50448" y="57492"/>
                        </a:cubicBezTo>
                        <a:cubicBezTo>
                          <a:pt x="45342" y="62112"/>
                          <a:pt x="38403" y="64422"/>
                          <a:pt x="29633" y="64422"/>
                        </a:cubicBezTo>
                        <a:cubicBezTo>
                          <a:pt x="25532" y="64422"/>
                          <a:pt x="21438" y="63968"/>
                          <a:pt x="17353" y="63061"/>
                        </a:cubicBezTo>
                        <a:cubicBezTo>
                          <a:pt x="13284" y="62153"/>
                          <a:pt x="9126" y="60734"/>
                          <a:pt x="4879" y="58805"/>
                        </a:cubicBezTo>
                        <a:close/>
                      </a:path>
                    </a:pathLst>
                  </a:custGeom>
                  <a:solidFill>
                    <a:srgbClr val="000000"/>
                  </a:solidFill>
                  <a:ln w="1351" cap="flat">
                    <a:noFill/>
                    <a:prstDash val="solid"/>
                    <a:round/>
                  </a:ln>
                </p:spPr>
                <p:txBody>
                  <a:bodyPr rtlCol="0" anchor="ctr"/>
                  <a:lstStyle/>
                  <a:p>
                    <a:endParaRPr lang="en-US" dirty="0"/>
                  </a:p>
                </p:txBody>
              </p:sp>
              <p:sp>
                <p:nvSpPr>
                  <p:cNvPr id="1114" name="Freeform 1113">
                    <a:extLst>
                      <a:ext uri="{FF2B5EF4-FFF2-40B4-BE49-F238E27FC236}">
                        <a16:creationId xmlns:a16="http://schemas.microsoft.com/office/drawing/2014/main" id="{4DDB4A8B-6AE9-634E-9A56-42217FBD0D27}"/>
                      </a:ext>
                    </a:extLst>
                  </p:cNvPr>
                  <p:cNvSpPr/>
                  <p:nvPr/>
                </p:nvSpPr>
                <p:spPr>
                  <a:xfrm flipV="1">
                    <a:off x="2865105" y="2508531"/>
                    <a:ext cx="78275" cy="117717"/>
                  </a:xfrm>
                  <a:custGeom>
                    <a:avLst/>
                    <a:gdLst>
                      <a:gd name="connsiteX0" fmla="*/ 7395 w 78275"/>
                      <a:gd name="connsiteY0" fmla="*/ 4699 h 117717"/>
                      <a:gd name="connsiteX1" fmla="*/ 7395 w 78275"/>
                      <a:gd name="connsiteY1" fmla="*/ 18682 h 117717"/>
                      <a:gd name="connsiteX2" fmla="*/ 19091 w 78275"/>
                      <a:gd name="connsiteY2" fmla="*/ 14499 h 117717"/>
                      <a:gd name="connsiteX3" fmla="*/ 30739 w 78275"/>
                      <a:gd name="connsiteY3" fmla="*/ 13064 h 117717"/>
                      <a:gd name="connsiteX4" fmla="*/ 53937 w 78275"/>
                      <a:gd name="connsiteY4" fmla="*/ 23277 h 117717"/>
                      <a:gd name="connsiteX5" fmla="*/ 63104 w 78275"/>
                      <a:gd name="connsiteY5" fmla="*/ 54330 h 117717"/>
                      <a:gd name="connsiteX6" fmla="*/ 51918 w 78275"/>
                      <a:gd name="connsiteY6" fmla="*/ 44287 h 117717"/>
                      <a:gd name="connsiteX7" fmla="*/ 36964 w 78275"/>
                      <a:gd name="connsiteY7" fmla="*/ 40786 h 117717"/>
                      <a:gd name="connsiteX8" fmla="*/ 10021 w 78275"/>
                      <a:gd name="connsiteY8" fmla="*/ 51072 h 117717"/>
                      <a:gd name="connsiteX9" fmla="*/ 100 w 78275"/>
                      <a:gd name="connsiteY9" fmla="*/ 79255 h 117717"/>
                      <a:gd name="connsiteX10" fmla="*/ 10434 w 78275"/>
                      <a:gd name="connsiteY10" fmla="*/ 107268 h 117717"/>
                      <a:gd name="connsiteX11" fmla="*/ 37936 w 78275"/>
                      <a:gd name="connsiteY11" fmla="*/ 117846 h 117717"/>
                      <a:gd name="connsiteX12" fmla="*/ 67992 w 78275"/>
                      <a:gd name="connsiteY12" fmla="*/ 102745 h 117717"/>
                      <a:gd name="connsiteX13" fmla="*/ 78375 w 78275"/>
                      <a:gd name="connsiteY13" fmla="*/ 58950 h 117717"/>
                      <a:gd name="connsiteX14" fmla="*/ 65633 w 78275"/>
                      <a:gd name="connsiteY14" fmla="*/ 16128 h 117717"/>
                      <a:gd name="connsiteX15" fmla="*/ 31420 w 78275"/>
                      <a:gd name="connsiteY15" fmla="*/ 128 h 117717"/>
                      <a:gd name="connsiteX16" fmla="*/ 19699 w 78275"/>
                      <a:gd name="connsiteY16" fmla="*/ 1271 h 117717"/>
                      <a:gd name="connsiteX17" fmla="*/ 7395 w 78275"/>
                      <a:gd name="connsiteY17" fmla="*/ 4699 h 117717"/>
                      <a:gd name="connsiteX18" fmla="*/ 37936 w 78275"/>
                      <a:gd name="connsiteY18" fmla="*/ 52798 h 117717"/>
                      <a:gd name="connsiteX19" fmla="*/ 54301 w 78275"/>
                      <a:gd name="connsiteY19" fmla="*/ 59850 h 117717"/>
                      <a:gd name="connsiteX20" fmla="*/ 60356 w 78275"/>
                      <a:gd name="connsiteY20" fmla="*/ 79255 h 117717"/>
                      <a:gd name="connsiteX21" fmla="*/ 54301 w 78275"/>
                      <a:gd name="connsiteY21" fmla="*/ 98587 h 117717"/>
                      <a:gd name="connsiteX22" fmla="*/ 37936 w 78275"/>
                      <a:gd name="connsiteY22" fmla="*/ 105687 h 117717"/>
                      <a:gd name="connsiteX23" fmla="*/ 21571 w 78275"/>
                      <a:gd name="connsiteY23" fmla="*/ 98587 h 117717"/>
                      <a:gd name="connsiteX24" fmla="*/ 15541 w 78275"/>
                      <a:gd name="connsiteY24" fmla="*/ 79255 h 117717"/>
                      <a:gd name="connsiteX25" fmla="*/ 21571 w 78275"/>
                      <a:gd name="connsiteY25" fmla="*/ 59850 h 117717"/>
                      <a:gd name="connsiteX26" fmla="*/ 37936 w 78275"/>
                      <a:gd name="connsiteY26" fmla="*/ 52798 h 11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275" h="117717">
                        <a:moveTo>
                          <a:pt x="7395" y="4699"/>
                        </a:moveTo>
                        <a:lnTo>
                          <a:pt x="7395" y="18682"/>
                        </a:lnTo>
                        <a:cubicBezTo>
                          <a:pt x="11253" y="16850"/>
                          <a:pt x="15152" y="15456"/>
                          <a:pt x="19091" y="14499"/>
                        </a:cubicBezTo>
                        <a:cubicBezTo>
                          <a:pt x="23047" y="13543"/>
                          <a:pt x="26929" y="13064"/>
                          <a:pt x="30739" y="13064"/>
                        </a:cubicBezTo>
                        <a:cubicBezTo>
                          <a:pt x="40871" y="13064"/>
                          <a:pt x="48603" y="16469"/>
                          <a:pt x="53937" y="23277"/>
                        </a:cubicBezTo>
                        <a:cubicBezTo>
                          <a:pt x="59286" y="30086"/>
                          <a:pt x="62342" y="40437"/>
                          <a:pt x="63104" y="54330"/>
                        </a:cubicBezTo>
                        <a:cubicBezTo>
                          <a:pt x="60170" y="49969"/>
                          <a:pt x="56441" y="46622"/>
                          <a:pt x="51918" y="44287"/>
                        </a:cubicBezTo>
                        <a:cubicBezTo>
                          <a:pt x="47412" y="41953"/>
                          <a:pt x="42427" y="40786"/>
                          <a:pt x="36964" y="40786"/>
                        </a:cubicBezTo>
                        <a:cubicBezTo>
                          <a:pt x="25616" y="40786"/>
                          <a:pt x="16635" y="44214"/>
                          <a:pt x="10021" y="51072"/>
                        </a:cubicBezTo>
                        <a:cubicBezTo>
                          <a:pt x="3407" y="57945"/>
                          <a:pt x="100" y="67339"/>
                          <a:pt x="100" y="79255"/>
                        </a:cubicBezTo>
                        <a:cubicBezTo>
                          <a:pt x="100" y="90894"/>
                          <a:pt x="3545" y="100232"/>
                          <a:pt x="10434" y="107268"/>
                        </a:cubicBezTo>
                        <a:cubicBezTo>
                          <a:pt x="17324" y="114319"/>
                          <a:pt x="26491" y="117846"/>
                          <a:pt x="37936" y="117846"/>
                        </a:cubicBezTo>
                        <a:cubicBezTo>
                          <a:pt x="51067" y="117846"/>
                          <a:pt x="61086" y="112812"/>
                          <a:pt x="67992" y="102745"/>
                        </a:cubicBezTo>
                        <a:cubicBezTo>
                          <a:pt x="74914" y="92694"/>
                          <a:pt x="78375" y="78096"/>
                          <a:pt x="78375" y="58950"/>
                        </a:cubicBezTo>
                        <a:cubicBezTo>
                          <a:pt x="78375" y="41069"/>
                          <a:pt x="74127" y="26795"/>
                          <a:pt x="65633" y="16128"/>
                        </a:cubicBezTo>
                        <a:cubicBezTo>
                          <a:pt x="57154" y="5461"/>
                          <a:pt x="45750" y="128"/>
                          <a:pt x="31420" y="128"/>
                        </a:cubicBezTo>
                        <a:cubicBezTo>
                          <a:pt x="27561" y="128"/>
                          <a:pt x="23654" y="509"/>
                          <a:pt x="19699" y="1271"/>
                        </a:cubicBezTo>
                        <a:cubicBezTo>
                          <a:pt x="15760" y="2033"/>
                          <a:pt x="11658" y="3176"/>
                          <a:pt x="7395" y="4699"/>
                        </a:cubicBezTo>
                        <a:close/>
                        <a:moveTo>
                          <a:pt x="37936" y="52798"/>
                        </a:moveTo>
                        <a:cubicBezTo>
                          <a:pt x="44826" y="52798"/>
                          <a:pt x="50281" y="55149"/>
                          <a:pt x="54301" y="59850"/>
                        </a:cubicBezTo>
                        <a:cubicBezTo>
                          <a:pt x="58338" y="64567"/>
                          <a:pt x="60356" y="71036"/>
                          <a:pt x="60356" y="79255"/>
                        </a:cubicBezTo>
                        <a:cubicBezTo>
                          <a:pt x="60356" y="87409"/>
                          <a:pt x="58338" y="93853"/>
                          <a:pt x="54301" y="98587"/>
                        </a:cubicBezTo>
                        <a:cubicBezTo>
                          <a:pt x="50281" y="103320"/>
                          <a:pt x="44826" y="105687"/>
                          <a:pt x="37936" y="105687"/>
                        </a:cubicBezTo>
                        <a:cubicBezTo>
                          <a:pt x="31047" y="105687"/>
                          <a:pt x="25592" y="103320"/>
                          <a:pt x="21571" y="98587"/>
                        </a:cubicBezTo>
                        <a:cubicBezTo>
                          <a:pt x="17551" y="93853"/>
                          <a:pt x="15541" y="87409"/>
                          <a:pt x="15541" y="79255"/>
                        </a:cubicBezTo>
                        <a:cubicBezTo>
                          <a:pt x="15541" y="71036"/>
                          <a:pt x="17551" y="64567"/>
                          <a:pt x="21571" y="59850"/>
                        </a:cubicBezTo>
                        <a:cubicBezTo>
                          <a:pt x="25592" y="55149"/>
                          <a:pt x="31047" y="52798"/>
                          <a:pt x="37936" y="52798"/>
                        </a:cubicBezTo>
                        <a:close/>
                      </a:path>
                    </a:pathLst>
                  </a:custGeom>
                  <a:solidFill>
                    <a:srgbClr val="000000"/>
                  </a:solidFill>
                  <a:ln w="1351" cap="flat">
                    <a:noFill/>
                    <a:prstDash val="solid"/>
                    <a:round/>
                  </a:ln>
                </p:spPr>
                <p:txBody>
                  <a:bodyPr rtlCol="0" anchor="ctr"/>
                  <a:lstStyle/>
                  <a:p>
                    <a:endParaRPr lang="en-US" dirty="0"/>
                  </a:p>
                </p:txBody>
              </p:sp>
            </p:grpSp>
          </p:grpSp>
          <p:grpSp>
            <p:nvGrpSpPr>
              <p:cNvPr id="1115" name="Graphic 3">
                <a:extLst>
                  <a:ext uri="{FF2B5EF4-FFF2-40B4-BE49-F238E27FC236}">
                    <a16:creationId xmlns:a16="http://schemas.microsoft.com/office/drawing/2014/main" id="{203E1349-E7BA-1C47-8C85-751AF8C05E7B}"/>
                  </a:ext>
                </a:extLst>
              </p:cNvPr>
              <p:cNvGrpSpPr/>
              <p:nvPr/>
            </p:nvGrpSpPr>
            <p:grpSpPr>
              <a:xfrm>
                <a:off x="2668682" y="1837108"/>
                <a:ext cx="346172" cy="117717"/>
                <a:chOff x="2668682" y="1837108"/>
                <a:chExt cx="346172" cy="117717"/>
              </a:xfrm>
              <a:solidFill>
                <a:srgbClr val="000000"/>
              </a:solidFill>
            </p:grpSpPr>
            <p:sp>
              <p:nvSpPr>
                <p:cNvPr id="1116" name="Freeform 1115">
                  <a:extLst>
                    <a:ext uri="{FF2B5EF4-FFF2-40B4-BE49-F238E27FC236}">
                      <a16:creationId xmlns:a16="http://schemas.microsoft.com/office/drawing/2014/main" id="{830E207B-D044-0148-9350-1F745AF054F8}"/>
                    </a:ext>
                  </a:extLst>
                </p:cNvPr>
                <p:cNvSpPr/>
                <p:nvPr/>
              </p:nvSpPr>
              <p:spPr>
                <a:xfrm>
                  <a:off x="2984594" y="1893487"/>
                  <a:ext cx="30260" cy="8645"/>
                </a:xfrm>
                <a:custGeom>
                  <a:avLst/>
                  <a:gdLst>
                    <a:gd name="connsiteX0" fmla="*/ 30405 w 30260"/>
                    <a:gd name="connsiteY0" fmla="*/ 86 h 8645"/>
                    <a:gd name="connsiteX1" fmla="*/ 144 w 30260"/>
                    <a:gd name="connsiteY1" fmla="*/ 86 h 8645"/>
                  </a:gdLst>
                  <a:ahLst/>
                  <a:cxnLst>
                    <a:cxn ang="0">
                      <a:pos x="connsiteX0" y="connsiteY0"/>
                    </a:cxn>
                    <a:cxn ang="0">
                      <a:pos x="connsiteX1" y="connsiteY1"/>
                    </a:cxn>
                  </a:cxnLst>
                  <a:rect l="l" t="t" r="r" b="b"/>
                  <a:pathLst>
                    <a:path w="30260" h="8645">
                      <a:moveTo>
                        <a:pt x="30405" y="86"/>
                      </a:moveTo>
                      <a:lnTo>
                        <a:pt x="144" y="86"/>
                      </a:lnTo>
                    </a:path>
                  </a:pathLst>
                </a:custGeom>
                <a:solidFill>
                  <a:srgbClr val="000000"/>
                </a:solidFill>
                <a:ln w="6006" cap="flat">
                  <a:solidFill>
                    <a:srgbClr val="000000"/>
                  </a:solidFill>
                  <a:prstDash val="solid"/>
                  <a:round/>
                </a:ln>
              </p:spPr>
              <p:txBody>
                <a:bodyPr rtlCol="0" anchor="ctr"/>
                <a:lstStyle/>
                <a:p>
                  <a:endParaRPr lang="en-US" dirty="0"/>
                </a:p>
              </p:txBody>
            </p:sp>
            <p:grpSp>
              <p:nvGrpSpPr>
                <p:cNvPr id="1117" name="Graphic 3">
                  <a:extLst>
                    <a:ext uri="{FF2B5EF4-FFF2-40B4-BE49-F238E27FC236}">
                      <a16:creationId xmlns:a16="http://schemas.microsoft.com/office/drawing/2014/main" id="{203E1349-E7BA-1C47-8C85-751AF8C05E7B}"/>
                    </a:ext>
                  </a:extLst>
                </p:cNvPr>
                <p:cNvGrpSpPr/>
                <p:nvPr/>
              </p:nvGrpSpPr>
              <p:grpSpPr>
                <a:xfrm>
                  <a:off x="2668682" y="1837108"/>
                  <a:ext cx="275305" cy="117717"/>
                  <a:chOff x="2668682" y="1837108"/>
                  <a:chExt cx="275305" cy="117717"/>
                </a:xfrm>
                <a:solidFill>
                  <a:srgbClr val="000000"/>
                </a:solidFill>
              </p:grpSpPr>
              <p:sp>
                <p:nvSpPr>
                  <p:cNvPr id="1118" name="Freeform 1117">
                    <a:extLst>
                      <a:ext uri="{FF2B5EF4-FFF2-40B4-BE49-F238E27FC236}">
                        <a16:creationId xmlns:a16="http://schemas.microsoft.com/office/drawing/2014/main" id="{7F0181F4-E45A-C348-BD39-533A87CD59CD}"/>
                      </a:ext>
                    </a:extLst>
                  </p:cNvPr>
                  <p:cNvSpPr/>
                  <p:nvPr/>
                </p:nvSpPr>
                <p:spPr>
                  <a:xfrm flipV="1">
                    <a:off x="2668682" y="1837108"/>
                    <a:ext cx="72025" cy="115504"/>
                  </a:xfrm>
                  <a:custGeom>
                    <a:avLst/>
                    <a:gdLst>
                      <a:gd name="connsiteX0" fmla="*/ 18534 w 72025"/>
                      <a:gd name="connsiteY0" fmla="*/ 12962 h 115504"/>
                      <a:gd name="connsiteX1" fmla="*/ 72103 w 72025"/>
                      <a:gd name="connsiteY1" fmla="*/ 12962 h 115504"/>
                      <a:gd name="connsiteX2" fmla="*/ 72103 w 72025"/>
                      <a:gd name="connsiteY2" fmla="*/ 49 h 115504"/>
                      <a:gd name="connsiteX3" fmla="*/ 78 w 72025"/>
                      <a:gd name="connsiteY3" fmla="*/ 49 h 115504"/>
                      <a:gd name="connsiteX4" fmla="*/ 78 w 72025"/>
                      <a:gd name="connsiteY4" fmla="*/ 12962 h 115504"/>
                      <a:gd name="connsiteX5" fmla="*/ 23884 w 72025"/>
                      <a:gd name="connsiteY5" fmla="*/ 37230 h 115504"/>
                      <a:gd name="connsiteX6" fmla="*/ 42850 w 72025"/>
                      <a:gd name="connsiteY6" fmla="*/ 56902 h 115504"/>
                      <a:gd name="connsiteX7" fmla="*/ 53136 w 72025"/>
                      <a:gd name="connsiteY7" fmla="*/ 70908 h 115504"/>
                      <a:gd name="connsiteX8" fmla="*/ 56079 w 72025"/>
                      <a:gd name="connsiteY8" fmla="*/ 82191 h 115504"/>
                      <a:gd name="connsiteX9" fmla="*/ 49732 w 72025"/>
                      <a:gd name="connsiteY9" fmla="*/ 96927 h 115504"/>
                      <a:gd name="connsiteX10" fmla="*/ 33197 w 72025"/>
                      <a:gd name="connsiteY10" fmla="*/ 102642 h 115504"/>
                      <a:gd name="connsiteX11" fmla="*/ 17950 w 72025"/>
                      <a:gd name="connsiteY11" fmla="*/ 100137 h 115504"/>
                      <a:gd name="connsiteX12" fmla="*/ 831 w 72025"/>
                      <a:gd name="connsiteY12" fmla="*/ 92526 h 115504"/>
                      <a:gd name="connsiteX13" fmla="*/ 831 w 72025"/>
                      <a:gd name="connsiteY13" fmla="*/ 108040 h 115504"/>
                      <a:gd name="connsiteX14" fmla="*/ 18145 w 72025"/>
                      <a:gd name="connsiteY14" fmla="*/ 113657 h 115504"/>
                      <a:gd name="connsiteX15" fmla="*/ 32905 w 72025"/>
                      <a:gd name="connsiteY15" fmla="*/ 115554 h 115504"/>
                      <a:gd name="connsiteX16" fmla="*/ 61015 w 72025"/>
                      <a:gd name="connsiteY16" fmla="*/ 106727 h 115504"/>
                      <a:gd name="connsiteX17" fmla="*/ 71495 w 72025"/>
                      <a:gd name="connsiteY17" fmla="*/ 83189 h 115504"/>
                      <a:gd name="connsiteX18" fmla="*/ 68869 w 72025"/>
                      <a:gd name="connsiteY18" fmla="*/ 69912 h 115504"/>
                      <a:gd name="connsiteX19" fmla="*/ 59337 w 72025"/>
                      <a:gd name="connsiteY19" fmla="*/ 55151 h 115504"/>
                      <a:gd name="connsiteX20" fmla="*/ 47252 w 72025"/>
                      <a:gd name="connsiteY20" fmla="*/ 42409 h 115504"/>
                      <a:gd name="connsiteX21" fmla="*/ 18534 w 72025"/>
                      <a:gd name="connsiteY21" fmla="*/ 12962 h 11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025" h="115504">
                        <a:moveTo>
                          <a:pt x="18534" y="12962"/>
                        </a:moveTo>
                        <a:lnTo>
                          <a:pt x="72103" y="12962"/>
                        </a:lnTo>
                        <a:lnTo>
                          <a:pt x="72103" y="49"/>
                        </a:lnTo>
                        <a:lnTo>
                          <a:pt x="78" y="49"/>
                        </a:lnTo>
                        <a:lnTo>
                          <a:pt x="78" y="12962"/>
                        </a:lnTo>
                        <a:cubicBezTo>
                          <a:pt x="5897" y="18992"/>
                          <a:pt x="13833" y="27082"/>
                          <a:pt x="23884" y="37230"/>
                        </a:cubicBezTo>
                        <a:cubicBezTo>
                          <a:pt x="33951" y="47394"/>
                          <a:pt x="40273" y="53952"/>
                          <a:pt x="42850" y="56902"/>
                        </a:cubicBezTo>
                        <a:cubicBezTo>
                          <a:pt x="47763" y="62414"/>
                          <a:pt x="51191" y="67083"/>
                          <a:pt x="53136" y="70908"/>
                        </a:cubicBezTo>
                        <a:cubicBezTo>
                          <a:pt x="55098" y="74734"/>
                          <a:pt x="56079" y="78495"/>
                          <a:pt x="56079" y="82191"/>
                        </a:cubicBezTo>
                        <a:cubicBezTo>
                          <a:pt x="56079" y="88222"/>
                          <a:pt x="53963" y="93134"/>
                          <a:pt x="49732" y="96927"/>
                        </a:cubicBezTo>
                        <a:cubicBezTo>
                          <a:pt x="45501" y="100737"/>
                          <a:pt x="39989" y="102642"/>
                          <a:pt x="33197" y="102642"/>
                        </a:cubicBezTo>
                        <a:cubicBezTo>
                          <a:pt x="28382" y="102642"/>
                          <a:pt x="23300" y="101807"/>
                          <a:pt x="17950" y="100137"/>
                        </a:cubicBezTo>
                        <a:cubicBezTo>
                          <a:pt x="12617" y="98468"/>
                          <a:pt x="6911" y="95931"/>
                          <a:pt x="831" y="92526"/>
                        </a:cubicBezTo>
                        <a:lnTo>
                          <a:pt x="831" y="108040"/>
                        </a:lnTo>
                        <a:cubicBezTo>
                          <a:pt x="7008" y="110521"/>
                          <a:pt x="12779" y="112393"/>
                          <a:pt x="18145" y="113657"/>
                        </a:cubicBezTo>
                        <a:cubicBezTo>
                          <a:pt x="23527" y="114922"/>
                          <a:pt x="28447" y="115554"/>
                          <a:pt x="32905" y="115554"/>
                        </a:cubicBezTo>
                        <a:cubicBezTo>
                          <a:pt x="44658" y="115554"/>
                          <a:pt x="54028" y="112612"/>
                          <a:pt x="61015" y="106727"/>
                        </a:cubicBezTo>
                        <a:cubicBezTo>
                          <a:pt x="68002" y="100859"/>
                          <a:pt x="71495" y="93013"/>
                          <a:pt x="71495" y="83189"/>
                        </a:cubicBezTo>
                        <a:cubicBezTo>
                          <a:pt x="71495" y="78520"/>
                          <a:pt x="70620" y="74094"/>
                          <a:pt x="68869" y="69912"/>
                        </a:cubicBezTo>
                        <a:cubicBezTo>
                          <a:pt x="67135" y="65745"/>
                          <a:pt x="63957" y="60825"/>
                          <a:pt x="59337" y="55151"/>
                        </a:cubicBezTo>
                        <a:cubicBezTo>
                          <a:pt x="58073" y="53676"/>
                          <a:pt x="54044" y="49429"/>
                          <a:pt x="47252" y="42409"/>
                        </a:cubicBezTo>
                        <a:cubicBezTo>
                          <a:pt x="40476" y="35390"/>
                          <a:pt x="30903" y="25574"/>
                          <a:pt x="18534" y="12962"/>
                        </a:cubicBezTo>
                        <a:close/>
                      </a:path>
                    </a:pathLst>
                  </a:custGeom>
                  <a:solidFill>
                    <a:srgbClr val="000000"/>
                  </a:solidFill>
                  <a:ln w="1351" cap="flat">
                    <a:noFill/>
                    <a:prstDash val="solid"/>
                    <a:round/>
                  </a:ln>
                </p:spPr>
                <p:txBody>
                  <a:bodyPr rtlCol="0" anchor="ctr"/>
                  <a:lstStyle/>
                  <a:p>
                    <a:endParaRPr lang="en-US" dirty="0"/>
                  </a:p>
                </p:txBody>
              </p:sp>
              <p:sp>
                <p:nvSpPr>
                  <p:cNvPr id="1119" name="Freeform 1118">
                    <a:extLst>
                      <a:ext uri="{FF2B5EF4-FFF2-40B4-BE49-F238E27FC236}">
                        <a16:creationId xmlns:a16="http://schemas.microsoft.com/office/drawing/2014/main" id="{3116EDF4-A973-0F49-BF36-FF894BF86797}"/>
                      </a:ext>
                    </a:extLst>
                  </p:cNvPr>
                  <p:cNvSpPr/>
                  <p:nvPr/>
                </p:nvSpPr>
                <p:spPr>
                  <a:xfrm flipV="1">
                    <a:off x="2767161" y="1837108"/>
                    <a:ext cx="78347" cy="117717"/>
                  </a:xfrm>
                  <a:custGeom>
                    <a:avLst/>
                    <a:gdLst>
                      <a:gd name="connsiteX0" fmla="*/ 40599 w 78347"/>
                      <a:gd name="connsiteY0" fmla="*/ 65098 h 117717"/>
                      <a:gd name="connsiteX1" fmla="*/ 24210 w 78347"/>
                      <a:gd name="connsiteY1" fmla="*/ 58021 h 117717"/>
                      <a:gd name="connsiteX2" fmla="*/ 18179 w 78347"/>
                      <a:gd name="connsiteY2" fmla="*/ 38665 h 117717"/>
                      <a:gd name="connsiteX3" fmla="*/ 24210 w 78347"/>
                      <a:gd name="connsiteY3" fmla="*/ 19309 h 117717"/>
                      <a:gd name="connsiteX4" fmla="*/ 40599 w 78347"/>
                      <a:gd name="connsiteY4" fmla="*/ 12209 h 117717"/>
                      <a:gd name="connsiteX5" fmla="*/ 56964 w 78347"/>
                      <a:gd name="connsiteY5" fmla="*/ 19309 h 117717"/>
                      <a:gd name="connsiteX6" fmla="*/ 62995 w 78347"/>
                      <a:gd name="connsiteY6" fmla="*/ 38665 h 117717"/>
                      <a:gd name="connsiteX7" fmla="*/ 56964 w 78347"/>
                      <a:gd name="connsiteY7" fmla="*/ 58021 h 117717"/>
                      <a:gd name="connsiteX8" fmla="*/ 40599 w 78347"/>
                      <a:gd name="connsiteY8" fmla="*/ 65098 h 117717"/>
                      <a:gd name="connsiteX9" fmla="*/ 71068 w 78347"/>
                      <a:gd name="connsiteY9" fmla="*/ 113221 h 117717"/>
                      <a:gd name="connsiteX10" fmla="*/ 71068 w 78347"/>
                      <a:gd name="connsiteY10" fmla="*/ 99238 h 117717"/>
                      <a:gd name="connsiteX11" fmla="*/ 59396 w 78347"/>
                      <a:gd name="connsiteY11" fmla="*/ 103397 h 117717"/>
                      <a:gd name="connsiteX12" fmla="*/ 47724 w 78347"/>
                      <a:gd name="connsiteY12" fmla="*/ 104856 h 117717"/>
                      <a:gd name="connsiteX13" fmla="*/ 24502 w 78347"/>
                      <a:gd name="connsiteY13" fmla="*/ 94594 h 117717"/>
                      <a:gd name="connsiteX14" fmla="*/ 15359 w 78347"/>
                      <a:gd name="connsiteY14" fmla="*/ 63590 h 117717"/>
                      <a:gd name="connsiteX15" fmla="*/ 26593 w 78347"/>
                      <a:gd name="connsiteY15" fmla="*/ 73730 h 117717"/>
                      <a:gd name="connsiteX16" fmla="*/ 41499 w 78347"/>
                      <a:gd name="connsiteY16" fmla="*/ 77256 h 117717"/>
                      <a:gd name="connsiteX17" fmla="*/ 68514 w 78347"/>
                      <a:gd name="connsiteY17" fmla="*/ 66873 h 117717"/>
                      <a:gd name="connsiteX18" fmla="*/ 78436 w 78347"/>
                      <a:gd name="connsiteY18" fmla="*/ 38665 h 117717"/>
                      <a:gd name="connsiteX19" fmla="*/ 68101 w 78347"/>
                      <a:gd name="connsiteY19" fmla="*/ 10604 h 117717"/>
                      <a:gd name="connsiteX20" fmla="*/ 40599 w 78347"/>
                      <a:gd name="connsiteY20" fmla="*/ 50 h 117717"/>
                      <a:gd name="connsiteX21" fmla="*/ 10495 w 78347"/>
                      <a:gd name="connsiteY21" fmla="*/ 15127 h 117717"/>
                      <a:gd name="connsiteX22" fmla="*/ 88 w 78347"/>
                      <a:gd name="connsiteY22" fmla="*/ 58873 h 117717"/>
                      <a:gd name="connsiteX23" fmla="*/ 12854 w 78347"/>
                      <a:gd name="connsiteY23" fmla="*/ 101767 h 117717"/>
                      <a:gd name="connsiteX24" fmla="*/ 47116 w 78347"/>
                      <a:gd name="connsiteY24" fmla="*/ 117768 h 117717"/>
                      <a:gd name="connsiteX25" fmla="*/ 58788 w 78347"/>
                      <a:gd name="connsiteY25" fmla="*/ 116625 h 117717"/>
                      <a:gd name="connsiteX26" fmla="*/ 71068 w 78347"/>
                      <a:gd name="connsiteY26" fmla="*/ 113221 h 11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347" h="117717">
                        <a:moveTo>
                          <a:pt x="40599" y="65098"/>
                        </a:moveTo>
                        <a:cubicBezTo>
                          <a:pt x="33709" y="65098"/>
                          <a:pt x="28246" y="62739"/>
                          <a:pt x="24210" y="58021"/>
                        </a:cubicBezTo>
                        <a:cubicBezTo>
                          <a:pt x="20189" y="53320"/>
                          <a:pt x="18179" y="46868"/>
                          <a:pt x="18179" y="38665"/>
                        </a:cubicBezTo>
                        <a:cubicBezTo>
                          <a:pt x="18179" y="30511"/>
                          <a:pt x="20189" y="24059"/>
                          <a:pt x="24210" y="19309"/>
                        </a:cubicBezTo>
                        <a:cubicBezTo>
                          <a:pt x="28246" y="14576"/>
                          <a:pt x="33709" y="12209"/>
                          <a:pt x="40599" y="12209"/>
                        </a:cubicBezTo>
                        <a:cubicBezTo>
                          <a:pt x="47489" y="12209"/>
                          <a:pt x="52944" y="14576"/>
                          <a:pt x="56964" y="19309"/>
                        </a:cubicBezTo>
                        <a:cubicBezTo>
                          <a:pt x="60985" y="24059"/>
                          <a:pt x="62995" y="30511"/>
                          <a:pt x="62995" y="38665"/>
                        </a:cubicBezTo>
                        <a:cubicBezTo>
                          <a:pt x="62995" y="46868"/>
                          <a:pt x="60985" y="53320"/>
                          <a:pt x="56964" y="58021"/>
                        </a:cubicBezTo>
                        <a:cubicBezTo>
                          <a:pt x="52944" y="62739"/>
                          <a:pt x="47489" y="65098"/>
                          <a:pt x="40599" y="65098"/>
                        </a:cubicBezTo>
                        <a:close/>
                        <a:moveTo>
                          <a:pt x="71068" y="113221"/>
                        </a:moveTo>
                        <a:lnTo>
                          <a:pt x="71068" y="99238"/>
                        </a:lnTo>
                        <a:cubicBezTo>
                          <a:pt x="67210" y="101054"/>
                          <a:pt x="63319" y="102440"/>
                          <a:pt x="59396" y="103397"/>
                        </a:cubicBezTo>
                        <a:cubicBezTo>
                          <a:pt x="55473" y="104369"/>
                          <a:pt x="51582" y="104856"/>
                          <a:pt x="47724" y="104856"/>
                        </a:cubicBezTo>
                        <a:cubicBezTo>
                          <a:pt x="37592" y="104856"/>
                          <a:pt x="29851" y="101435"/>
                          <a:pt x="24502" y="94594"/>
                        </a:cubicBezTo>
                        <a:cubicBezTo>
                          <a:pt x="19168" y="87753"/>
                          <a:pt x="16121" y="77418"/>
                          <a:pt x="15359" y="63590"/>
                        </a:cubicBezTo>
                        <a:cubicBezTo>
                          <a:pt x="18341" y="68000"/>
                          <a:pt x="22086" y="71380"/>
                          <a:pt x="26593" y="73730"/>
                        </a:cubicBezTo>
                        <a:cubicBezTo>
                          <a:pt x="31116" y="76081"/>
                          <a:pt x="36084" y="77256"/>
                          <a:pt x="41499" y="77256"/>
                        </a:cubicBezTo>
                        <a:cubicBezTo>
                          <a:pt x="52895" y="77256"/>
                          <a:pt x="61900" y="73795"/>
                          <a:pt x="68514" y="66873"/>
                        </a:cubicBezTo>
                        <a:cubicBezTo>
                          <a:pt x="75129" y="59967"/>
                          <a:pt x="78436" y="50564"/>
                          <a:pt x="78436" y="38665"/>
                        </a:cubicBezTo>
                        <a:cubicBezTo>
                          <a:pt x="78436" y="27009"/>
                          <a:pt x="74991" y="17656"/>
                          <a:pt x="68101" y="10604"/>
                        </a:cubicBezTo>
                        <a:cubicBezTo>
                          <a:pt x="61211" y="3568"/>
                          <a:pt x="52044" y="50"/>
                          <a:pt x="40599" y="50"/>
                        </a:cubicBezTo>
                        <a:cubicBezTo>
                          <a:pt x="27468" y="50"/>
                          <a:pt x="17434" y="5076"/>
                          <a:pt x="10495" y="15127"/>
                        </a:cubicBezTo>
                        <a:cubicBezTo>
                          <a:pt x="3557" y="25194"/>
                          <a:pt x="88" y="39776"/>
                          <a:pt x="88" y="58873"/>
                        </a:cubicBezTo>
                        <a:cubicBezTo>
                          <a:pt x="88" y="76802"/>
                          <a:pt x="4343" y="91100"/>
                          <a:pt x="12854" y="101767"/>
                        </a:cubicBezTo>
                        <a:cubicBezTo>
                          <a:pt x="21365" y="112434"/>
                          <a:pt x="32785" y="117768"/>
                          <a:pt x="47116" y="117768"/>
                        </a:cubicBezTo>
                        <a:cubicBezTo>
                          <a:pt x="50974" y="117768"/>
                          <a:pt x="54865" y="117387"/>
                          <a:pt x="58788" y="116625"/>
                        </a:cubicBezTo>
                        <a:cubicBezTo>
                          <a:pt x="62711" y="115863"/>
                          <a:pt x="66804" y="114728"/>
                          <a:pt x="71068" y="113221"/>
                        </a:cubicBezTo>
                        <a:close/>
                      </a:path>
                    </a:pathLst>
                  </a:custGeom>
                  <a:solidFill>
                    <a:srgbClr val="000000"/>
                  </a:solidFill>
                  <a:ln w="1351" cap="flat">
                    <a:noFill/>
                    <a:prstDash val="solid"/>
                    <a:round/>
                  </a:ln>
                </p:spPr>
                <p:txBody>
                  <a:bodyPr rtlCol="0" anchor="ctr"/>
                  <a:lstStyle/>
                  <a:p>
                    <a:endParaRPr lang="en-US" dirty="0"/>
                  </a:p>
                </p:txBody>
              </p:sp>
              <p:sp>
                <p:nvSpPr>
                  <p:cNvPr id="1120" name="Freeform 1119">
                    <a:extLst>
                      <a:ext uri="{FF2B5EF4-FFF2-40B4-BE49-F238E27FC236}">
                        <a16:creationId xmlns:a16="http://schemas.microsoft.com/office/drawing/2014/main" id="{7C3F8427-8F60-6540-B1B9-58F28645E4D3}"/>
                      </a:ext>
                    </a:extLst>
                  </p:cNvPr>
                  <p:cNvSpPr/>
                  <p:nvPr/>
                </p:nvSpPr>
                <p:spPr>
                  <a:xfrm flipV="1">
                    <a:off x="2865567" y="1837108"/>
                    <a:ext cx="78420" cy="117717"/>
                  </a:xfrm>
                  <a:custGeom>
                    <a:avLst/>
                    <a:gdLst>
                      <a:gd name="connsiteX0" fmla="*/ 39298 w 78420"/>
                      <a:gd name="connsiteY0" fmla="*/ 105609 h 117717"/>
                      <a:gd name="connsiteX1" fmla="*/ 21474 w 78420"/>
                      <a:gd name="connsiteY1" fmla="*/ 93937 h 117717"/>
                      <a:gd name="connsiteX2" fmla="*/ 15516 w 78420"/>
                      <a:gd name="connsiteY2" fmla="*/ 58873 h 117717"/>
                      <a:gd name="connsiteX3" fmla="*/ 21474 w 78420"/>
                      <a:gd name="connsiteY3" fmla="*/ 23881 h 117717"/>
                      <a:gd name="connsiteX4" fmla="*/ 39298 w 78420"/>
                      <a:gd name="connsiteY4" fmla="*/ 12209 h 117717"/>
                      <a:gd name="connsiteX5" fmla="*/ 57195 w 78420"/>
                      <a:gd name="connsiteY5" fmla="*/ 23881 h 117717"/>
                      <a:gd name="connsiteX6" fmla="*/ 63177 w 78420"/>
                      <a:gd name="connsiteY6" fmla="*/ 58873 h 117717"/>
                      <a:gd name="connsiteX7" fmla="*/ 57195 w 78420"/>
                      <a:gd name="connsiteY7" fmla="*/ 93937 h 117717"/>
                      <a:gd name="connsiteX8" fmla="*/ 39298 w 78420"/>
                      <a:gd name="connsiteY8" fmla="*/ 105609 h 117717"/>
                      <a:gd name="connsiteX9" fmla="*/ 39298 w 78420"/>
                      <a:gd name="connsiteY9" fmla="*/ 117768 h 117717"/>
                      <a:gd name="connsiteX10" fmla="*/ 68453 w 78420"/>
                      <a:gd name="connsiteY10" fmla="*/ 102667 h 117717"/>
                      <a:gd name="connsiteX11" fmla="*/ 78520 w 78420"/>
                      <a:gd name="connsiteY11" fmla="*/ 58873 h 117717"/>
                      <a:gd name="connsiteX12" fmla="*/ 68453 w 78420"/>
                      <a:gd name="connsiteY12" fmla="*/ 15127 h 117717"/>
                      <a:gd name="connsiteX13" fmla="*/ 39298 w 78420"/>
                      <a:gd name="connsiteY13" fmla="*/ 50 h 117717"/>
                      <a:gd name="connsiteX14" fmla="*/ 10167 w 78420"/>
                      <a:gd name="connsiteY14" fmla="*/ 15127 h 117717"/>
                      <a:gd name="connsiteX15" fmla="*/ 99 w 78420"/>
                      <a:gd name="connsiteY15" fmla="*/ 58873 h 117717"/>
                      <a:gd name="connsiteX16" fmla="*/ 10167 w 78420"/>
                      <a:gd name="connsiteY16" fmla="*/ 102667 h 117717"/>
                      <a:gd name="connsiteX17" fmla="*/ 39298 w 78420"/>
                      <a:gd name="connsiteY17" fmla="*/ 117768 h 11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420" h="117717">
                        <a:moveTo>
                          <a:pt x="39298" y="105609"/>
                        </a:moveTo>
                        <a:cubicBezTo>
                          <a:pt x="31403" y="105609"/>
                          <a:pt x="25462" y="101719"/>
                          <a:pt x="21474" y="93937"/>
                        </a:cubicBezTo>
                        <a:cubicBezTo>
                          <a:pt x="17502" y="86172"/>
                          <a:pt x="15516" y="74484"/>
                          <a:pt x="15516" y="58873"/>
                        </a:cubicBezTo>
                        <a:cubicBezTo>
                          <a:pt x="15516" y="43326"/>
                          <a:pt x="17502" y="31662"/>
                          <a:pt x="21474" y="23881"/>
                        </a:cubicBezTo>
                        <a:cubicBezTo>
                          <a:pt x="25462" y="16099"/>
                          <a:pt x="31403" y="12209"/>
                          <a:pt x="39298" y="12209"/>
                        </a:cubicBezTo>
                        <a:cubicBezTo>
                          <a:pt x="47257" y="12209"/>
                          <a:pt x="53223" y="16099"/>
                          <a:pt x="57195" y="23881"/>
                        </a:cubicBezTo>
                        <a:cubicBezTo>
                          <a:pt x="61183" y="31662"/>
                          <a:pt x="63177" y="43326"/>
                          <a:pt x="63177" y="58873"/>
                        </a:cubicBezTo>
                        <a:cubicBezTo>
                          <a:pt x="63177" y="74484"/>
                          <a:pt x="61183" y="86172"/>
                          <a:pt x="57195" y="93937"/>
                        </a:cubicBezTo>
                        <a:cubicBezTo>
                          <a:pt x="53223" y="101719"/>
                          <a:pt x="47257" y="105609"/>
                          <a:pt x="39298" y="105609"/>
                        </a:cubicBezTo>
                        <a:close/>
                        <a:moveTo>
                          <a:pt x="39298" y="117768"/>
                        </a:moveTo>
                        <a:cubicBezTo>
                          <a:pt x="52023" y="117768"/>
                          <a:pt x="61742" y="112734"/>
                          <a:pt x="68453" y="102667"/>
                        </a:cubicBezTo>
                        <a:cubicBezTo>
                          <a:pt x="75165" y="92616"/>
                          <a:pt x="78520" y="78018"/>
                          <a:pt x="78520" y="58873"/>
                        </a:cubicBezTo>
                        <a:cubicBezTo>
                          <a:pt x="78520" y="39776"/>
                          <a:pt x="75165" y="25194"/>
                          <a:pt x="68453" y="15127"/>
                        </a:cubicBezTo>
                        <a:cubicBezTo>
                          <a:pt x="61742" y="5076"/>
                          <a:pt x="52023" y="50"/>
                          <a:pt x="39298" y="50"/>
                        </a:cubicBezTo>
                        <a:cubicBezTo>
                          <a:pt x="26588" y="50"/>
                          <a:pt x="16878" y="5076"/>
                          <a:pt x="10167" y="15127"/>
                        </a:cubicBezTo>
                        <a:cubicBezTo>
                          <a:pt x="3455" y="25194"/>
                          <a:pt x="99" y="39776"/>
                          <a:pt x="99" y="58873"/>
                        </a:cubicBezTo>
                        <a:cubicBezTo>
                          <a:pt x="99" y="78018"/>
                          <a:pt x="3455" y="92616"/>
                          <a:pt x="10167" y="102667"/>
                        </a:cubicBezTo>
                        <a:cubicBezTo>
                          <a:pt x="16878" y="112734"/>
                          <a:pt x="26588" y="117768"/>
                          <a:pt x="39298" y="117768"/>
                        </a:cubicBezTo>
                        <a:close/>
                      </a:path>
                    </a:pathLst>
                  </a:custGeom>
                  <a:solidFill>
                    <a:srgbClr val="000000"/>
                  </a:solidFill>
                  <a:ln w="1351" cap="flat">
                    <a:noFill/>
                    <a:prstDash val="solid"/>
                    <a:round/>
                  </a:ln>
                </p:spPr>
                <p:txBody>
                  <a:bodyPr rtlCol="0" anchor="ctr"/>
                  <a:lstStyle/>
                  <a:p>
                    <a:endParaRPr lang="en-US" dirty="0"/>
                  </a:p>
                </p:txBody>
              </p:sp>
            </p:grpSp>
          </p:grpSp>
        </p:grpSp>
        <p:sp>
          <p:nvSpPr>
            <p:cNvPr id="1121" name="Freeform 1120">
              <a:extLst>
                <a:ext uri="{FF2B5EF4-FFF2-40B4-BE49-F238E27FC236}">
                  <a16:creationId xmlns:a16="http://schemas.microsoft.com/office/drawing/2014/main" id="{A30A3258-43B1-F743-A331-FB6D0C9DB892}"/>
                </a:ext>
              </a:extLst>
            </p:cNvPr>
            <p:cNvSpPr/>
            <p:nvPr/>
          </p:nvSpPr>
          <p:spPr>
            <a:xfrm>
              <a:off x="2436356" y="2306479"/>
              <a:ext cx="7719047" cy="3334571"/>
            </a:xfrm>
            <a:custGeom>
              <a:avLst/>
              <a:gdLst>
                <a:gd name="connsiteX0" fmla="*/ 0 w 7719047"/>
                <a:gd name="connsiteY0" fmla="*/ 3311560 h 3332526"/>
                <a:gd name="connsiteX1" fmla="*/ 107209 w 7719047"/>
                <a:gd name="connsiteY1" fmla="*/ 3317664 h 3332526"/>
                <a:gd name="connsiteX2" fmla="*/ 214418 w 7719047"/>
                <a:gd name="connsiteY2" fmla="*/ 3318511 h 3332526"/>
                <a:gd name="connsiteX3" fmla="*/ 321627 w 7719047"/>
                <a:gd name="connsiteY3" fmla="*/ 3317612 h 3332526"/>
                <a:gd name="connsiteX4" fmla="*/ 428836 w 7719047"/>
                <a:gd name="connsiteY4" fmla="*/ 3316843 h 3332526"/>
                <a:gd name="connsiteX5" fmla="*/ 536045 w 7719047"/>
                <a:gd name="connsiteY5" fmla="*/ 3316445 h 3332526"/>
                <a:gd name="connsiteX6" fmla="*/ 643254 w 7719047"/>
                <a:gd name="connsiteY6" fmla="*/ 3315822 h 3332526"/>
                <a:gd name="connsiteX7" fmla="*/ 750463 w 7719047"/>
                <a:gd name="connsiteY7" fmla="*/ 3314214 h 3332526"/>
                <a:gd name="connsiteX8" fmla="*/ 857672 w 7719047"/>
                <a:gd name="connsiteY8" fmla="*/ 3238286 h 3332526"/>
                <a:gd name="connsiteX9" fmla="*/ 964881 w 7719047"/>
                <a:gd name="connsiteY9" fmla="*/ 3305084 h 3332526"/>
                <a:gd name="connsiteX10" fmla="*/ 1072090 w 7719047"/>
                <a:gd name="connsiteY10" fmla="*/ 3332526 h 3332526"/>
                <a:gd name="connsiteX11" fmla="*/ 1179299 w 7719047"/>
                <a:gd name="connsiteY11" fmla="*/ 3328610 h 3332526"/>
                <a:gd name="connsiteX12" fmla="*/ 1286508 w 7719047"/>
                <a:gd name="connsiteY12" fmla="*/ 3301894 h 3332526"/>
                <a:gd name="connsiteX13" fmla="*/ 1393717 w 7719047"/>
                <a:gd name="connsiteY13" fmla="*/ 3260653 h 3332526"/>
                <a:gd name="connsiteX14" fmla="*/ 1500926 w 7719047"/>
                <a:gd name="connsiteY14" fmla="*/ 3213489 h 3332526"/>
                <a:gd name="connsiteX15" fmla="*/ 1608135 w 7719047"/>
                <a:gd name="connsiteY15" fmla="*/ 3169628 h 3332526"/>
                <a:gd name="connsiteX16" fmla="*/ 1715344 w 7719047"/>
                <a:gd name="connsiteY16" fmla="*/ 702692 h 3332526"/>
                <a:gd name="connsiteX17" fmla="*/ 1822553 w 7719047"/>
                <a:gd name="connsiteY17" fmla="*/ 531191 h 3332526"/>
                <a:gd name="connsiteX18" fmla="*/ 1929762 w 7719047"/>
                <a:gd name="connsiteY18" fmla="*/ 0 h 3332526"/>
                <a:gd name="connsiteX19" fmla="*/ 2036971 w 7719047"/>
                <a:gd name="connsiteY19" fmla="*/ 2167440 h 3332526"/>
                <a:gd name="connsiteX20" fmla="*/ 2144180 w 7719047"/>
                <a:gd name="connsiteY20" fmla="*/ 2519322 h 3332526"/>
                <a:gd name="connsiteX21" fmla="*/ 2251389 w 7719047"/>
                <a:gd name="connsiteY21" fmla="*/ 2581789 h 3332526"/>
                <a:gd name="connsiteX22" fmla="*/ 2358598 w 7719047"/>
                <a:gd name="connsiteY22" fmla="*/ 2622805 h 3332526"/>
                <a:gd name="connsiteX23" fmla="*/ 2465807 w 7719047"/>
                <a:gd name="connsiteY23" fmla="*/ 2646850 h 3332526"/>
                <a:gd name="connsiteX24" fmla="*/ 2573016 w 7719047"/>
                <a:gd name="connsiteY24" fmla="*/ 3207013 h 3332526"/>
                <a:gd name="connsiteX25" fmla="*/ 2680225 w 7719047"/>
                <a:gd name="connsiteY25" fmla="*/ 3245574 h 3332526"/>
                <a:gd name="connsiteX26" fmla="*/ 2787434 w 7719047"/>
                <a:gd name="connsiteY26" fmla="*/ 3247372 h 3332526"/>
                <a:gd name="connsiteX27" fmla="*/ 2894643 w 7719047"/>
                <a:gd name="connsiteY27" fmla="*/ 3243680 h 3332526"/>
                <a:gd name="connsiteX28" fmla="*/ 3001852 w 7719047"/>
                <a:gd name="connsiteY28" fmla="*/ 3245410 h 3332526"/>
                <a:gd name="connsiteX29" fmla="*/ 3109061 w 7719047"/>
                <a:gd name="connsiteY29" fmla="*/ 3250338 h 3332526"/>
                <a:gd name="connsiteX30" fmla="*/ 3216270 w 7719047"/>
                <a:gd name="connsiteY30" fmla="*/ 3254350 h 3332526"/>
                <a:gd name="connsiteX31" fmla="*/ 3323479 w 7719047"/>
                <a:gd name="connsiteY31" fmla="*/ 3254324 h 3332526"/>
                <a:gd name="connsiteX32" fmla="*/ 3430688 w 7719047"/>
                <a:gd name="connsiteY32" fmla="*/ 3266376 h 3332526"/>
                <a:gd name="connsiteX33" fmla="*/ 3537897 w 7719047"/>
                <a:gd name="connsiteY33" fmla="*/ 3292254 h 3332526"/>
                <a:gd name="connsiteX34" fmla="*/ 3645106 w 7719047"/>
                <a:gd name="connsiteY34" fmla="*/ 3314163 h 3332526"/>
                <a:gd name="connsiteX35" fmla="*/ 3752315 w 7719047"/>
                <a:gd name="connsiteY35" fmla="*/ 3327979 h 3332526"/>
                <a:gd name="connsiteX36" fmla="*/ 3859524 w 7719047"/>
                <a:gd name="connsiteY36" fmla="*/ 3331887 h 3332526"/>
                <a:gd name="connsiteX37" fmla="*/ 3966733 w 7719047"/>
                <a:gd name="connsiteY37" fmla="*/ 3325878 h 3332526"/>
                <a:gd name="connsiteX38" fmla="*/ 4073942 w 7719047"/>
                <a:gd name="connsiteY38" fmla="*/ 3311526 h 3332526"/>
                <a:gd name="connsiteX39" fmla="*/ 4181151 w 7719047"/>
                <a:gd name="connsiteY39" fmla="*/ 3291951 h 3332526"/>
                <a:gd name="connsiteX40" fmla="*/ 4288360 w 7719047"/>
                <a:gd name="connsiteY40" fmla="*/ 3289098 h 3332526"/>
                <a:gd name="connsiteX41" fmla="*/ 4395569 w 7719047"/>
                <a:gd name="connsiteY41" fmla="*/ 3305741 h 3332526"/>
                <a:gd name="connsiteX42" fmla="*/ 4502778 w 7719047"/>
                <a:gd name="connsiteY42" fmla="*/ 3313333 h 3332526"/>
                <a:gd name="connsiteX43" fmla="*/ 4609987 w 7719047"/>
                <a:gd name="connsiteY43" fmla="*/ 3315780 h 3332526"/>
                <a:gd name="connsiteX44" fmla="*/ 4717196 w 7719047"/>
                <a:gd name="connsiteY44" fmla="*/ 3315191 h 3332526"/>
                <a:gd name="connsiteX45" fmla="*/ 4824405 w 7719047"/>
                <a:gd name="connsiteY45" fmla="*/ 3312364 h 3332526"/>
                <a:gd name="connsiteX46" fmla="*/ 4931614 w 7719047"/>
                <a:gd name="connsiteY46" fmla="*/ 3307583 h 3332526"/>
                <a:gd name="connsiteX47" fmla="*/ 5038823 w 7719047"/>
                <a:gd name="connsiteY47" fmla="*/ 3301012 h 3332526"/>
                <a:gd name="connsiteX48" fmla="*/ 5146032 w 7719047"/>
                <a:gd name="connsiteY48" fmla="*/ 3299265 h 3332526"/>
                <a:gd name="connsiteX49" fmla="*/ 5253241 w 7719047"/>
                <a:gd name="connsiteY49" fmla="*/ 3311180 h 3332526"/>
                <a:gd name="connsiteX50" fmla="*/ 5360450 w 7719047"/>
                <a:gd name="connsiteY50" fmla="*/ 3315606 h 3332526"/>
                <a:gd name="connsiteX51" fmla="*/ 5467659 w 7719047"/>
                <a:gd name="connsiteY51" fmla="*/ 3316419 h 3332526"/>
                <a:gd name="connsiteX52" fmla="*/ 5574868 w 7719047"/>
                <a:gd name="connsiteY52" fmla="*/ 3315676 h 3332526"/>
                <a:gd name="connsiteX53" fmla="*/ 5682077 w 7719047"/>
                <a:gd name="connsiteY53" fmla="*/ 3313955 h 3332526"/>
                <a:gd name="connsiteX54" fmla="*/ 5789286 w 7719047"/>
                <a:gd name="connsiteY54" fmla="*/ 3311110 h 3332526"/>
                <a:gd name="connsiteX55" fmla="*/ 5896495 w 7719047"/>
                <a:gd name="connsiteY55" fmla="*/ 3306882 h 3332526"/>
                <a:gd name="connsiteX56" fmla="*/ 6003704 w 7719047"/>
                <a:gd name="connsiteY56" fmla="*/ 3306675 h 3332526"/>
                <a:gd name="connsiteX57" fmla="*/ 6110913 w 7719047"/>
                <a:gd name="connsiteY57" fmla="*/ 3315088 h 3332526"/>
                <a:gd name="connsiteX58" fmla="*/ 6218122 w 7719047"/>
                <a:gd name="connsiteY58" fmla="*/ 3317396 h 3332526"/>
                <a:gd name="connsiteX59" fmla="*/ 6325330 w 7719047"/>
                <a:gd name="connsiteY59" fmla="*/ 3317214 h 3332526"/>
                <a:gd name="connsiteX60" fmla="*/ 6432540 w 7719047"/>
                <a:gd name="connsiteY60" fmla="*/ 3316462 h 3332526"/>
                <a:gd name="connsiteX61" fmla="*/ 6539749 w 7719047"/>
                <a:gd name="connsiteY61" fmla="*/ 3315502 h 3332526"/>
                <a:gd name="connsiteX62" fmla="*/ 6646958 w 7719047"/>
                <a:gd name="connsiteY62" fmla="*/ 3313955 h 3332526"/>
                <a:gd name="connsiteX63" fmla="*/ 6754167 w 7719047"/>
                <a:gd name="connsiteY63" fmla="*/ 3311258 h 3332526"/>
                <a:gd name="connsiteX64" fmla="*/ 6861375 w 7719047"/>
                <a:gd name="connsiteY64" fmla="*/ 3309087 h 3332526"/>
                <a:gd name="connsiteX65" fmla="*/ 6968585 w 7719047"/>
                <a:gd name="connsiteY65" fmla="*/ 3316350 h 3332526"/>
                <a:gd name="connsiteX66" fmla="*/ 7075794 w 7719047"/>
                <a:gd name="connsiteY66" fmla="*/ 3317932 h 3332526"/>
                <a:gd name="connsiteX67" fmla="*/ 7183002 w 7719047"/>
                <a:gd name="connsiteY67" fmla="*/ 3317413 h 3332526"/>
                <a:gd name="connsiteX68" fmla="*/ 7290212 w 7719047"/>
                <a:gd name="connsiteY68" fmla="*/ 3316652 h 3332526"/>
                <a:gd name="connsiteX69" fmla="*/ 7397420 w 7719047"/>
                <a:gd name="connsiteY69" fmla="*/ 3315987 h 3332526"/>
                <a:gd name="connsiteX70" fmla="*/ 7504630 w 7719047"/>
                <a:gd name="connsiteY70" fmla="*/ 3314906 h 3332526"/>
                <a:gd name="connsiteX71" fmla="*/ 7611839 w 7719047"/>
                <a:gd name="connsiteY71" fmla="*/ 3312753 h 3332526"/>
                <a:gd name="connsiteX72" fmla="*/ 7719048 w 7719047"/>
                <a:gd name="connsiteY72" fmla="*/ 3311906 h 333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719047" h="3332526">
                  <a:moveTo>
                    <a:pt x="0" y="3311560"/>
                  </a:moveTo>
                  <a:lnTo>
                    <a:pt x="107209" y="3317664"/>
                  </a:lnTo>
                  <a:lnTo>
                    <a:pt x="214418" y="3318511"/>
                  </a:lnTo>
                  <a:lnTo>
                    <a:pt x="321627" y="3317612"/>
                  </a:lnTo>
                  <a:lnTo>
                    <a:pt x="428836" y="3316843"/>
                  </a:lnTo>
                  <a:lnTo>
                    <a:pt x="536045" y="3316445"/>
                  </a:lnTo>
                  <a:lnTo>
                    <a:pt x="643254" y="3315822"/>
                  </a:lnTo>
                  <a:lnTo>
                    <a:pt x="750463" y="3314214"/>
                  </a:lnTo>
                  <a:lnTo>
                    <a:pt x="857672" y="3238286"/>
                  </a:lnTo>
                  <a:lnTo>
                    <a:pt x="964881" y="3305084"/>
                  </a:lnTo>
                  <a:lnTo>
                    <a:pt x="1072090" y="3332526"/>
                  </a:lnTo>
                  <a:lnTo>
                    <a:pt x="1179299" y="3328610"/>
                  </a:lnTo>
                  <a:lnTo>
                    <a:pt x="1286508" y="3301894"/>
                  </a:lnTo>
                  <a:lnTo>
                    <a:pt x="1393717" y="3260653"/>
                  </a:lnTo>
                  <a:lnTo>
                    <a:pt x="1500926" y="3213489"/>
                  </a:lnTo>
                  <a:lnTo>
                    <a:pt x="1608135" y="3169628"/>
                  </a:lnTo>
                  <a:lnTo>
                    <a:pt x="1715344" y="702692"/>
                  </a:lnTo>
                  <a:lnTo>
                    <a:pt x="1822553" y="531191"/>
                  </a:lnTo>
                  <a:lnTo>
                    <a:pt x="1929762" y="0"/>
                  </a:lnTo>
                  <a:lnTo>
                    <a:pt x="2036971" y="2167440"/>
                  </a:lnTo>
                  <a:lnTo>
                    <a:pt x="2144180" y="2519322"/>
                  </a:lnTo>
                  <a:lnTo>
                    <a:pt x="2251389" y="2581789"/>
                  </a:lnTo>
                  <a:lnTo>
                    <a:pt x="2358598" y="2622805"/>
                  </a:lnTo>
                  <a:lnTo>
                    <a:pt x="2465807" y="2646850"/>
                  </a:lnTo>
                  <a:lnTo>
                    <a:pt x="2573016" y="3207013"/>
                  </a:lnTo>
                  <a:lnTo>
                    <a:pt x="2680225" y="3245574"/>
                  </a:lnTo>
                  <a:lnTo>
                    <a:pt x="2787434" y="3247372"/>
                  </a:lnTo>
                  <a:lnTo>
                    <a:pt x="2894643" y="3243680"/>
                  </a:lnTo>
                  <a:lnTo>
                    <a:pt x="3001852" y="3245410"/>
                  </a:lnTo>
                  <a:lnTo>
                    <a:pt x="3109061" y="3250338"/>
                  </a:lnTo>
                  <a:lnTo>
                    <a:pt x="3216270" y="3254350"/>
                  </a:lnTo>
                  <a:lnTo>
                    <a:pt x="3323479" y="3254324"/>
                  </a:lnTo>
                  <a:lnTo>
                    <a:pt x="3430688" y="3266376"/>
                  </a:lnTo>
                  <a:lnTo>
                    <a:pt x="3537897" y="3292254"/>
                  </a:lnTo>
                  <a:lnTo>
                    <a:pt x="3645106" y="3314163"/>
                  </a:lnTo>
                  <a:lnTo>
                    <a:pt x="3752315" y="3327979"/>
                  </a:lnTo>
                  <a:lnTo>
                    <a:pt x="3859524" y="3331887"/>
                  </a:lnTo>
                  <a:lnTo>
                    <a:pt x="3966733" y="3325878"/>
                  </a:lnTo>
                  <a:lnTo>
                    <a:pt x="4073942" y="3311526"/>
                  </a:lnTo>
                  <a:lnTo>
                    <a:pt x="4181151" y="3291951"/>
                  </a:lnTo>
                  <a:lnTo>
                    <a:pt x="4288360" y="3289098"/>
                  </a:lnTo>
                  <a:lnTo>
                    <a:pt x="4395569" y="3305741"/>
                  </a:lnTo>
                  <a:lnTo>
                    <a:pt x="4502778" y="3313333"/>
                  </a:lnTo>
                  <a:lnTo>
                    <a:pt x="4609987" y="3315780"/>
                  </a:lnTo>
                  <a:lnTo>
                    <a:pt x="4717196" y="3315191"/>
                  </a:lnTo>
                  <a:lnTo>
                    <a:pt x="4824405" y="3312364"/>
                  </a:lnTo>
                  <a:lnTo>
                    <a:pt x="4931614" y="3307583"/>
                  </a:lnTo>
                  <a:lnTo>
                    <a:pt x="5038823" y="3301012"/>
                  </a:lnTo>
                  <a:lnTo>
                    <a:pt x="5146032" y="3299265"/>
                  </a:lnTo>
                  <a:lnTo>
                    <a:pt x="5253241" y="3311180"/>
                  </a:lnTo>
                  <a:lnTo>
                    <a:pt x="5360450" y="3315606"/>
                  </a:lnTo>
                  <a:lnTo>
                    <a:pt x="5467659" y="3316419"/>
                  </a:lnTo>
                  <a:lnTo>
                    <a:pt x="5574868" y="3315676"/>
                  </a:lnTo>
                  <a:lnTo>
                    <a:pt x="5682077" y="3313955"/>
                  </a:lnTo>
                  <a:lnTo>
                    <a:pt x="5789286" y="3311110"/>
                  </a:lnTo>
                  <a:lnTo>
                    <a:pt x="5896495" y="3306882"/>
                  </a:lnTo>
                  <a:lnTo>
                    <a:pt x="6003704" y="3306675"/>
                  </a:lnTo>
                  <a:lnTo>
                    <a:pt x="6110913" y="3315088"/>
                  </a:lnTo>
                  <a:lnTo>
                    <a:pt x="6218122" y="3317396"/>
                  </a:lnTo>
                  <a:lnTo>
                    <a:pt x="6325330" y="3317214"/>
                  </a:lnTo>
                  <a:lnTo>
                    <a:pt x="6432540" y="3316462"/>
                  </a:lnTo>
                  <a:lnTo>
                    <a:pt x="6539749" y="3315502"/>
                  </a:lnTo>
                  <a:lnTo>
                    <a:pt x="6646958" y="3313955"/>
                  </a:lnTo>
                  <a:lnTo>
                    <a:pt x="6754167" y="3311258"/>
                  </a:lnTo>
                  <a:lnTo>
                    <a:pt x="6861375" y="3309087"/>
                  </a:lnTo>
                  <a:lnTo>
                    <a:pt x="6968585" y="3316350"/>
                  </a:lnTo>
                  <a:lnTo>
                    <a:pt x="7075794" y="3317932"/>
                  </a:lnTo>
                  <a:lnTo>
                    <a:pt x="7183002" y="3317413"/>
                  </a:lnTo>
                  <a:lnTo>
                    <a:pt x="7290212" y="3316652"/>
                  </a:lnTo>
                  <a:lnTo>
                    <a:pt x="7397420" y="3315987"/>
                  </a:lnTo>
                  <a:lnTo>
                    <a:pt x="7504630" y="3314906"/>
                  </a:lnTo>
                  <a:lnTo>
                    <a:pt x="7611839" y="3312753"/>
                  </a:lnTo>
                  <a:lnTo>
                    <a:pt x="7719048" y="3311906"/>
                  </a:lnTo>
                </a:path>
              </a:pathLst>
            </a:custGeom>
            <a:noFill/>
            <a:ln w="22523" cap="flat">
              <a:solidFill>
                <a:srgbClr val="1E90FF"/>
              </a:solidFill>
              <a:custDash>
                <a:ds d="832500" sp="360000"/>
              </a:custDash>
              <a:round/>
            </a:ln>
          </p:spPr>
          <p:txBody>
            <a:bodyPr rtlCol="0" anchor="ctr"/>
            <a:lstStyle/>
            <a:p>
              <a:endParaRPr lang="en-US" dirty="0"/>
            </a:p>
          </p:txBody>
        </p:sp>
        <p:sp>
          <p:nvSpPr>
            <p:cNvPr id="1122" name="Freeform 1121">
              <a:extLst>
                <a:ext uri="{FF2B5EF4-FFF2-40B4-BE49-F238E27FC236}">
                  <a16:creationId xmlns:a16="http://schemas.microsoft.com/office/drawing/2014/main" id="{808891A6-31E8-AD4E-8E54-C5C63FEB7B81}"/>
                </a:ext>
              </a:extLst>
            </p:cNvPr>
            <p:cNvSpPr/>
            <p:nvPr/>
          </p:nvSpPr>
          <p:spPr>
            <a:xfrm>
              <a:off x="2436356" y="2401037"/>
              <a:ext cx="7719047" cy="3230773"/>
            </a:xfrm>
            <a:custGeom>
              <a:avLst/>
              <a:gdLst>
                <a:gd name="connsiteX0" fmla="*/ 0 w 7719047"/>
                <a:gd name="connsiteY0" fmla="*/ 3222074 h 3228791"/>
                <a:gd name="connsiteX1" fmla="*/ 107209 w 7719047"/>
                <a:gd name="connsiteY1" fmla="*/ 3222074 h 3228791"/>
                <a:gd name="connsiteX2" fmla="*/ 214418 w 7719047"/>
                <a:gd name="connsiteY2" fmla="*/ 3222074 h 3228791"/>
                <a:gd name="connsiteX3" fmla="*/ 321627 w 7719047"/>
                <a:gd name="connsiteY3" fmla="*/ 3215365 h 3228791"/>
                <a:gd name="connsiteX4" fmla="*/ 428836 w 7719047"/>
                <a:gd name="connsiteY4" fmla="*/ 3222074 h 3228791"/>
                <a:gd name="connsiteX5" fmla="*/ 536045 w 7719047"/>
                <a:gd name="connsiteY5" fmla="*/ 3222074 h 3228791"/>
                <a:gd name="connsiteX6" fmla="*/ 643254 w 7719047"/>
                <a:gd name="connsiteY6" fmla="*/ 3222074 h 3228791"/>
                <a:gd name="connsiteX7" fmla="*/ 750463 w 7719047"/>
                <a:gd name="connsiteY7" fmla="*/ 3222074 h 3228791"/>
                <a:gd name="connsiteX8" fmla="*/ 857672 w 7719047"/>
                <a:gd name="connsiteY8" fmla="*/ 3222074 h 3228791"/>
                <a:gd name="connsiteX9" fmla="*/ 964881 w 7719047"/>
                <a:gd name="connsiteY9" fmla="*/ 3222074 h 3228791"/>
                <a:gd name="connsiteX10" fmla="*/ 1072090 w 7719047"/>
                <a:gd name="connsiteY10" fmla="*/ 3222074 h 3228791"/>
                <a:gd name="connsiteX11" fmla="*/ 1179299 w 7719047"/>
                <a:gd name="connsiteY11" fmla="*/ 3222074 h 3228791"/>
                <a:gd name="connsiteX12" fmla="*/ 1286508 w 7719047"/>
                <a:gd name="connsiteY12" fmla="*/ 3222074 h 3228791"/>
                <a:gd name="connsiteX13" fmla="*/ 1393717 w 7719047"/>
                <a:gd name="connsiteY13" fmla="*/ 3222074 h 3228791"/>
                <a:gd name="connsiteX14" fmla="*/ 1500926 w 7719047"/>
                <a:gd name="connsiteY14" fmla="*/ 3215365 h 3228791"/>
                <a:gd name="connsiteX15" fmla="*/ 1608135 w 7719047"/>
                <a:gd name="connsiteY15" fmla="*/ 2198833 h 3228791"/>
                <a:gd name="connsiteX16" fmla="*/ 1715344 w 7719047"/>
                <a:gd name="connsiteY16" fmla="*/ 1456240 h 3228791"/>
                <a:gd name="connsiteX17" fmla="*/ 1822553 w 7719047"/>
                <a:gd name="connsiteY17" fmla="*/ 0 h 3228791"/>
                <a:gd name="connsiteX18" fmla="*/ 1929762 w 7719047"/>
                <a:gd name="connsiteY18" fmla="*/ 5974 h 3228791"/>
                <a:gd name="connsiteX19" fmla="*/ 2036971 w 7719047"/>
                <a:gd name="connsiteY19" fmla="*/ 1185751 h 3228791"/>
                <a:gd name="connsiteX20" fmla="*/ 2144180 w 7719047"/>
                <a:gd name="connsiteY20" fmla="*/ 2122437 h 3228791"/>
                <a:gd name="connsiteX21" fmla="*/ 2251389 w 7719047"/>
                <a:gd name="connsiteY21" fmla="*/ 2595415 h 3228791"/>
                <a:gd name="connsiteX22" fmla="*/ 2358598 w 7719047"/>
                <a:gd name="connsiteY22" fmla="*/ 2773902 h 3228791"/>
                <a:gd name="connsiteX23" fmla="*/ 2465807 w 7719047"/>
                <a:gd name="connsiteY23" fmla="*/ 2906505 h 3228791"/>
                <a:gd name="connsiteX24" fmla="*/ 2573016 w 7719047"/>
                <a:gd name="connsiteY24" fmla="*/ 2966940 h 3228791"/>
                <a:gd name="connsiteX25" fmla="*/ 2680225 w 7719047"/>
                <a:gd name="connsiteY25" fmla="*/ 2960223 h 3228791"/>
                <a:gd name="connsiteX26" fmla="*/ 2787434 w 7719047"/>
                <a:gd name="connsiteY26" fmla="*/ 3013940 h 3228791"/>
                <a:gd name="connsiteX27" fmla="*/ 2894643 w 7719047"/>
                <a:gd name="connsiteY27" fmla="*/ 3034076 h 3228791"/>
                <a:gd name="connsiteX28" fmla="*/ 3001852 w 7719047"/>
                <a:gd name="connsiteY28" fmla="*/ 3054222 h 3228791"/>
                <a:gd name="connsiteX29" fmla="*/ 3109061 w 7719047"/>
                <a:gd name="connsiteY29" fmla="*/ 3081076 h 3228791"/>
                <a:gd name="connsiteX30" fmla="*/ 3216270 w 7719047"/>
                <a:gd name="connsiteY30" fmla="*/ 3087794 h 3228791"/>
                <a:gd name="connsiteX31" fmla="*/ 3323479 w 7719047"/>
                <a:gd name="connsiteY31" fmla="*/ 3107939 h 3228791"/>
                <a:gd name="connsiteX32" fmla="*/ 3430688 w 7719047"/>
                <a:gd name="connsiteY32" fmla="*/ 3114648 h 3228791"/>
                <a:gd name="connsiteX33" fmla="*/ 3537897 w 7719047"/>
                <a:gd name="connsiteY33" fmla="*/ 3121366 h 3228791"/>
                <a:gd name="connsiteX34" fmla="*/ 3645106 w 7719047"/>
                <a:gd name="connsiteY34" fmla="*/ 3134793 h 3228791"/>
                <a:gd name="connsiteX35" fmla="*/ 3752315 w 7719047"/>
                <a:gd name="connsiteY35" fmla="*/ 3134793 h 3228791"/>
                <a:gd name="connsiteX36" fmla="*/ 3859524 w 7719047"/>
                <a:gd name="connsiteY36" fmla="*/ 3141502 h 3228791"/>
                <a:gd name="connsiteX37" fmla="*/ 3966733 w 7719047"/>
                <a:gd name="connsiteY37" fmla="*/ 3148221 h 3228791"/>
                <a:gd name="connsiteX38" fmla="*/ 4073942 w 7719047"/>
                <a:gd name="connsiteY38" fmla="*/ 3154938 h 3228791"/>
                <a:gd name="connsiteX39" fmla="*/ 4181151 w 7719047"/>
                <a:gd name="connsiteY39" fmla="*/ 3161648 h 3228791"/>
                <a:gd name="connsiteX40" fmla="*/ 4288360 w 7719047"/>
                <a:gd name="connsiteY40" fmla="*/ 3161648 h 3228791"/>
                <a:gd name="connsiteX41" fmla="*/ 4395569 w 7719047"/>
                <a:gd name="connsiteY41" fmla="*/ 3168365 h 3228791"/>
                <a:gd name="connsiteX42" fmla="*/ 4502778 w 7719047"/>
                <a:gd name="connsiteY42" fmla="*/ 3168365 h 3228791"/>
                <a:gd name="connsiteX43" fmla="*/ 4609987 w 7719047"/>
                <a:gd name="connsiteY43" fmla="*/ 3175075 h 3228791"/>
                <a:gd name="connsiteX44" fmla="*/ 4717196 w 7719047"/>
                <a:gd name="connsiteY44" fmla="*/ 3181793 h 3228791"/>
                <a:gd name="connsiteX45" fmla="*/ 4824405 w 7719047"/>
                <a:gd name="connsiteY45" fmla="*/ 3181793 h 3228791"/>
                <a:gd name="connsiteX46" fmla="*/ 4931614 w 7719047"/>
                <a:gd name="connsiteY46" fmla="*/ 3181793 h 3228791"/>
                <a:gd name="connsiteX47" fmla="*/ 5038823 w 7719047"/>
                <a:gd name="connsiteY47" fmla="*/ 3188502 h 3228791"/>
                <a:gd name="connsiteX48" fmla="*/ 5146032 w 7719047"/>
                <a:gd name="connsiteY48" fmla="*/ 3188502 h 3228791"/>
                <a:gd name="connsiteX49" fmla="*/ 5253241 w 7719047"/>
                <a:gd name="connsiteY49" fmla="*/ 3195220 h 3228791"/>
                <a:gd name="connsiteX50" fmla="*/ 5360450 w 7719047"/>
                <a:gd name="connsiteY50" fmla="*/ 3195220 h 3228791"/>
                <a:gd name="connsiteX51" fmla="*/ 5467659 w 7719047"/>
                <a:gd name="connsiteY51" fmla="*/ 3195220 h 3228791"/>
                <a:gd name="connsiteX52" fmla="*/ 5574868 w 7719047"/>
                <a:gd name="connsiteY52" fmla="*/ 3201938 h 3228791"/>
                <a:gd name="connsiteX53" fmla="*/ 5682077 w 7719047"/>
                <a:gd name="connsiteY53" fmla="*/ 3201938 h 3228791"/>
                <a:gd name="connsiteX54" fmla="*/ 5789286 w 7719047"/>
                <a:gd name="connsiteY54" fmla="*/ 3201938 h 3228791"/>
                <a:gd name="connsiteX55" fmla="*/ 5896495 w 7719047"/>
                <a:gd name="connsiteY55" fmla="*/ 3208647 h 3228791"/>
                <a:gd name="connsiteX56" fmla="*/ 6003704 w 7719047"/>
                <a:gd name="connsiteY56" fmla="*/ 3208647 h 3228791"/>
                <a:gd name="connsiteX57" fmla="*/ 6110913 w 7719047"/>
                <a:gd name="connsiteY57" fmla="*/ 3208647 h 3228791"/>
                <a:gd name="connsiteX58" fmla="*/ 6218122 w 7719047"/>
                <a:gd name="connsiteY58" fmla="*/ 3208647 h 3228791"/>
                <a:gd name="connsiteX59" fmla="*/ 6325330 w 7719047"/>
                <a:gd name="connsiteY59" fmla="*/ 3208647 h 3228791"/>
                <a:gd name="connsiteX60" fmla="*/ 6432540 w 7719047"/>
                <a:gd name="connsiteY60" fmla="*/ 3208647 h 3228791"/>
                <a:gd name="connsiteX61" fmla="*/ 6539749 w 7719047"/>
                <a:gd name="connsiteY61" fmla="*/ 3208647 h 3228791"/>
                <a:gd name="connsiteX62" fmla="*/ 6646958 w 7719047"/>
                <a:gd name="connsiteY62" fmla="*/ 3208647 h 3228791"/>
                <a:gd name="connsiteX63" fmla="*/ 6754167 w 7719047"/>
                <a:gd name="connsiteY63" fmla="*/ 3215365 h 3228791"/>
                <a:gd name="connsiteX64" fmla="*/ 6861375 w 7719047"/>
                <a:gd name="connsiteY64" fmla="*/ 3215365 h 3228791"/>
                <a:gd name="connsiteX65" fmla="*/ 6968585 w 7719047"/>
                <a:gd name="connsiteY65" fmla="*/ 3215365 h 3228791"/>
                <a:gd name="connsiteX66" fmla="*/ 7075794 w 7719047"/>
                <a:gd name="connsiteY66" fmla="*/ 3222074 h 3228791"/>
                <a:gd name="connsiteX67" fmla="*/ 7183002 w 7719047"/>
                <a:gd name="connsiteY67" fmla="*/ 3222074 h 3228791"/>
                <a:gd name="connsiteX68" fmla="*/ 7290212 w 7719047"/>
                <a:gd name="connsiteY68" fmla="*/ 3222074 h 3228791"/>
                <a:gd name="connsiteX69" fmla="*/ 7397420 w 7719047"/>
                <a:gd name="connsiteY69" fmla="*/ 3222074 h 3228791"/>
                <a:gd name="connsiteX70" fmla="*/ 7504630 w 7719047"/>
                <a:gd name="connsiteY70" fmla="*/ 3222074 h 3228791"/>
                <a:gd name="connsiteX71" fmla="*/ 7611839 w 7719047"/>
                <a:gd name="connsiteY71" fmla="*/ 3222074 h 3228791"/>
                <a:gd name="connsiteX72" fmla="*/ 7719048 w 7719047"/>
                <a:gd name="connsiteY72" fmla="*/ 3228792 h 3228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719047" h="3228791">
                  <a:moveTo>
                    <a:pt x="0" y="3222074"/>
                  </a:moveTo>
                  <a:lnTo>
                    <a:pt x="107209" y="3222074"/>
                  </a:lnTo>
                  <a:lnTo>
                    <a:pt x="214418" y="3222074"/>
                  </a:lnTo>
                  <a:lnTo>
                    <a:pt x="321627" y="3215365"/>
                  </a:lnTo>
                  <a:lnTo>
                    <a:pt x="428836" y="3222074"/>
                  </a:lnTo>
                  <a:lnTo>
                    <a:pt x="536045" y="3222074"/>
                  </a:lnTo>
                  <a:lnTo>
                    <a:pt x="643254" y="3222074"/>
                  </a:lnTo>
                  <a:lnTo>
                    <a:pt x="750463" y="3222074"/>
                  </a:lnTo>
                  <a:lnTo>
                    <a:pt x="857672" y="3222074"/>
                  </a:lnTo>
                  <a:lnTo>
                    <a:pt x="964881" y="3222074"/>
                  </a:lnTo>
                  <a:lnTo>
                    <a:pt x="1072090" y="3222074"/>
                  </a:lnTo>
                  <a:lnTo>
                    <a:pt x="1179299" y="3222074"/>
                  </a:lnTo>
                  <a:lnTo>
                    <a:pt x="1286508" y="3222074"/>
                  </a:lnTo>
                  <a:lnTo>
                    <a:pt x="1393717" y="3222074"/>
                  </a:lnTo>
                  <a:lnTo>
                    <a:pt x="1500926" y="3215365"/>
                  </a:lnTo>
                  <a:lnTo>
                    <a:pt x="1608135" y="2198833"/>
                  </a:lnTo>
                  <a:lnTo>
                    <a:pt x="1715344" y="1456240"/>
                  </a:lnTo>
                  <a:lnTo>
                    <a:pt x="1822553" y="0"/>
                  </a:lnTo>
                  <a:lnTo>
                    <a:pt x="1929762" y="5974"/>
                  </a:lnTo>
                  <a:lnTo>
                    <a:pt x="2036971" y="1185751"/>
                  </a:lnTo>
                  <a:lnTo>
                    <a:pt x="2144180" y="2122437"/>
                  </a:lnTo>
                  <a:lnTo>
                    <a:pt x="2251389" y="2595415"/>
                  </a:lnTo>
                  <a:lnTo>
                    <a:pt x="2358598" y="2773902"/>
                  </a:lnTo>
                  <a:lnTo>
                    <a:pt x="2465807" y="2906505"/>
                  </a:lnTo>
                  <a:lnTo>
                    <a:pt x="2573016" y="2966940"/>
                  </a:lnTo>
                  <a:lnTo>
                    <a:pt x="2680225" y="2960223"/>
                  </a:lnTo>
                  <a:lnTo>
                    <a:pt x="2787434" y="3013940"/>
                  </a:lnTo>
                  <a:lnTo>
                    <a:pt x="2894643" y="3034076"/>
                  </a:lnTo>
                  <a:lnTo>
                    <a:pt x="3001852" y="3054222"/>
                  </a:lnTo>
                  <a:lnTo>
                    <a:pt x="3109061" y="3081076"/>
                  </a:lnTo>
                  <a:lnTo>
                    <a:pt x="3216270" y="3087794"/>
                  </a:lnTo>
                  <a:lnTo>
                    <a:pt x="3323479" y="3107939"/>
                  </a:lnTo>
                  <a:lnTo>
                    <a:pt x="3430688" y="3114648"/>
                  </a:lnTo>
                  <a:lnTo>
                    <a:pt x="3537897" y="3121366"/>
                  </a:lnTo>
                  <a:lnTo>
                    <a:pt x="3645106" y="3134793"/>
                  </a:lnTo>
                  <a:lnTo>
                    <a:pt x="3752315" y="3134793"/>
                  </a:lnTo>
                  <a:lnTo>
                    <a:pt x="3859524" y="3141502"/>
                  </a:lnTo>
                  <a:lnTo>
                    <a:pt x="3966733" y="3148221"/>
                  </a:lnTo>
                  <a:lnTo>
                    <a:pt x="4073942" y="3154938"/>
                  </a:lnTo>
                  <a:lnTo>
                    <a:pt x="4181151" y="3161648"/>
                  </a:lnTo>
                  <a:lnTo>
                    <a:pt x="4288360" y="3161648"/>
                  </a:lnTo>
                  <a:lnTo>
                    <a:pt x="4395569" y="3168365"/>
                  </a:lnTo>
                  <a:lnTo>
                    <a:pt x="4502778" y="3168365"/>
                  </a:lnTo>
                  <a:lnTo>
                    <a:pt x="4609987" y="3175075"/>
                  </a:lnTo>
                  <a:lnTo>
                    <a:pt x="4717196" y="3181793"/>
                  </a:lnTo>
                  <a:lnTo>
                    <a:pt x="4824405" y="3181793"/>
                  </a:lnTo>
                  <a:lnTo>
                    <a:pt x="4931614" y="3181793"/>
                  </a:lnTo>
                  <a:lnTo>
                    <a:pt x="5038823" y="3188502"/>
                  </a:lnTo>
                  <a:lnTo>
                    <a:pt x="5146032" y="3188502"/>
                  </a:lnTo>
                  <a:lnTo>
                    <a:pt x="5253241" y="3195220"/>
                  </a:lnTo>
                  <a:lnTo>
                    <a:pt x="5360450" y="3195220"/>
                  </a:lnTo>
                  <a:lnTo>
                    <a:pt x="5467659" y="3195220"/>
                  </a:lnTo>
                  <a:lnTo>
                    <a:pt x="5574868" y="3201938"/>
                  </a:lnTo>
                  <a:lnTo>
                    <a:pt x="5682077" y="3201938"/>
                  </a:lnTo>
                  <a:lnTo>
                    <a:pt x="5789286" y="3201938"/>
                  </a:lnTo>
                  <a:lnTo>
                    <a:pt x="5896495" y="3208647"/>
                  </a:lnTo>
                  <a:lnTo>
                    <a:pt x="6003704" y="3208647"/>
                  </a:lnTo>
                  <a:lnTo>
                    <a:pt x="6110913" y="3208647"/>
                  </a:lnTo>
                  <a:lnTo>
                    <a:pt x="6218122" y="3208647"/>
                  </a:lnTo>
                  <a:lnTo>
                    <a:pt x="6325330" y="3208647"/>
                  </a:lnTo>
                  <a:lnTo>
                    <a:pt x="6432540" y="3208647"/>
                  </a:lnTo>
                  <a:lnTo>
                    <a:pt x="6539749" y="3208647"/>
                  </a:lnTo>
                  <a:lnTo>
                    <a:pt x="6646958" y="3208647"/>
                  </a:lnTo>
                  <a:lnTo>
                    <a:pt x="6754167" y="3215365"/>
                  </a:lnTo>
                  <a:lnTo>
                    <a:pt x="6861375" y="3215365"/>
                  </a:lnTo>
                  <a:lnTo>
                    <a:pt x="6968585" y="3215365"/>
                  </a:lnTo>
                  <a:lnTo>
                    <a:pt x="7075794" y="3222074"/>
                  </a:lnTo>
                  <a:lnTo>
                    <a:pt x="7183002" y="3222074"/>
                  </a:lnTo>
                  <a:lnTo>
                    <a:pt x="7290212" y="3222074"/>
                  </a:lnTo>
                  <a:lnTo>
                    <a:pt x="7397420" y="3222074"/>
                  </a:lnTo>
                  <a:lnTo>
                    <a:pt x="7504630" y="3222074"/>
                  </a:lnTo>
                  <a:lnTo>
                    <a:pt x="7611839" y="3222074"/>
                  </a:lnTo>
                  <a:lnTo>
                    <a:pt x="7719048" y="3228792"/>
                  </a:lnTo>
                </a:path>
              </a:pathLst>
            </a:custGeom>
            <a:noFill/>
            <a:ln w="22523" cap="sq">
              <a:solidFill>
                <a:srgbClr val="000000"/>
              </a:solidFill>
              <a:prstDash val="solid"/>
              <a:round/>
            </a:ln>
          </p:spPr>
          <p:txBody>
            <a:bodyPr rtlCol="0" anchor="ctr"/>
            <a:lstStyle/>
            <a:p>
              <a:endParaRPr lang="en-US" dirty="0"/>
            </a:p>
          </p:txBody>
        </p:sp>
        <p:sp>
          <p:nvSpPr>
            <p:cNvPr id="1123" name="Freeform 1122">
              <a:extLst>
                <a:ext uri="{FF2B5EF4-FFF2-40B4-BE49-F238E27FC236}">
                  <a16:creationId xmlns:a16="http://schemas.microsoft.com/office/drawing/2014/main" id="{F1579AB1-B797-9D4E-BD82-F9569F406257}"/>
                </a:ext>
              </a:extLst>
            </p:cNvPr>
            <p:cNvSpPr/>
            <p:nvPr/>
          </p:nvSpPr>
          <p:spPr>
            <a:xfrm>
              <a:off x="2436356" y="4005977"/>
              <a:ext cx="7719047" cy="8650"/>
            </a:xfrm>
            <a:custGeom>
              <a:avLst/>
              <a:gdLst>
                <a:gd name="connsiteX0" fmla="*/ 0 w 7719047"/>
                <a:gd name="connsiteY0" fmla="*/ 0 h 8645"/>
                <a:gd name="connsiteX1" fmla="*/ 7719048 w 7719047"/>
                <a:gd name="connsiteY1" fmla="*/ 0 h 8645"/>
              </a:gdLst>
              <a:ahLst/>
              <a:cxnLst>
                <a:cxn ang="0">
                  <a:pos x="connsiteX0" y="connsiteY0"/>
                </a:cxn>
                <a:cxn ang="0">
                  <a:pos x="connsiteX1" y="connsiteY1"/>
                </a:cxn>
              </a:cxnLst>
              <a:rect l="l" t="t" r="r" b="b"/>
              <a:pathLst>
                <a:path w="7719047" h="8645">
                  <a:moveTo>
                    <a:pt x="0" y="0"/>
                  </a:moveTo>
                  <a:lnTo>
                    <a:pt x="7719048" y="0"/>
                  </a:lnTo>
                </a:path>
              </a:pathLst>
            </a:custGeom>
            <a:noFill/>
            <a:ln w="11261" cap="sq">
              <a:solidFill>
                <a:srgbClr val="FFA500"/>
              </a:solidFill>
              <a:prstDash val="solid"/>
              <a:round/>
            </a:ln>
          </p:spPr>
          <p:txBody>
            <a:bodyPr rtlCol="0" anchor="ctr"/>
            <a:lstStyle/>
            <a:p>
              <a:endParaRPr lang="en-US" dirty="0"/>
            </a:p>
          </p:txBody>
        </p:sp>
        <p:sp>
          <p:nvSpPr>
            <p:cNvPr id="1124" name="Freeform 1123">
              <a:extLst>
                <a:ext uri="{FF2B5EF4-FFF2-40B4-BE49-F238E27FC236}">
                  <a16:creationId xmlns:a16="http://schemas.microsoft.com/office/drawing/2014/main" id="{368279E0-DE0F-2B4B-8523-EEABDC76A896}"/>
                </a:ext>
              </a:extLst>
            </p:cNvPr>
            <p:cNvSpPr/>
            <p:nvPr/>
          </p:nvSpPr>
          <p:spPr>
            <a:xfrm>
              <a:off x="2436356" y="2662305"/>
              <a:ext cx="7719047" cy="8650"/>
            </a:xfrm>
            <a:custGeom>
              <a:avLst/>
              <a:gdLst>
                <a:gd name="connsiteX0" fmla="*/ 0 w 7719047"/>
                <a:gd name="connsiteY0" fmla="*/ 0 h 8645"/>
                <a:gd name="connsiteX1" fmla="*/ 7719048 w 7719047"/>
                <a:gd name="connsiteY1" fmla="*/ 0 h 8645"/>
              </a:gdLst>
              <a:ahLst/>
              <a:cxnLst>
                <a:cxn ang="0">
                  <a:pos x="connsiteX0" y="connsiteY0"/>
                </a:cxn>
                <a:cxn ang="0">
                  <a:pos x="connsiteX1" y="connsiteY1"/>
                </a:cxn>
              </a:cxnLst>
              <a:rect l="l" t="t" r="r" b="b"/>
              <a:pathLst>
                <a:path w="7719047" h="8645">
                  <a:moveTo>
                    <a:pt x="0" y="0"/>
                  </a:moveTo>
                  <a:lnTo>
                    <a:pt x="7719048" y="0"/>
                  </a:lnTo>
                </a:path>
              </a:pathLst>
            </a:custGeom>
            <a:noFill/>
            <a:ln w="11261" cap="sq">
              <a:solidFill>
                <a:srgbClr val="FF0000"/>
              </a:solidFill>
              <a:prstDash val="solid"/>
              <a:round/>
            </a:ln>
          </p:spPr>
          <p:txBody>
            <a:bodyPr rtlCol="0" anchor="ctr"/>
            <a:lstStyle/>
            <a:p>
              <a:endParaRPr lang="en-US" dirty="0"/>
            </a:p>
          </p:txBody>
        </p:sp>
        <p:sp>
          <p:nvSpPr>
            <p:cNvPr id="1125" name="Freeform 1124">
              <a:extLst>
                <a:ext uri="{FF2B5EF4-FFF2-40B4-BE49-F238E27FC236}">
                  <a16:creationId xmlns:a16="http://schemas.microsoft.com/office/drawing/2014/main" id="{3F8B81AB-D338-6F4C-89AC-7C0FEBDC0DCA}"/>
                </a:ext>
              </a:extLst>
            </p:cNvPr>
            <p:cNvSpPr/>
            <p:nvPr/>
          </p:nvSpPr>
          <p:spPr>
            <a:xfrm>
              <a:off x="2436356" y="1318642"/>
              <a:ext cx="8645" cy="4702831"/>
            </a:xfrm>
            <a:custGeom>
              <a:avLst/>
              <a:gdLst>
                <a:gd name="connsiteX0" fmla="*/ 0 w 8645"/>
                <a:gd name="connsiteY0" fmla="*/ 4699946 h 4699946"/>
                <a:gd name="connsiteX1" fmla="*/ 0 w 8645"/>
                <a:gd name="connsiteY1" fmla="*/ 0 h 4699946"/>
              </a:gdLst>
              <a:ahLst/>
              <a:cxnLst>
                <a:cxn ang="0">
                  <a:pos x="connsiteX0" y="connsiteY0"/>
                </a:cxn>
                <a:cxn ang="0">
                  <a:pos x="connsiteX1" y="connsiteY1"/>
                </a:cxn>
              </a:cxnLst>
              <a:rect l="l" t="t" r="r" b="b"/>
              <a:pathLst>
                <a:path w="8645" h="4699946">
                  <a:moveTo>
                    <a:pt x="0" y="4699946"/>
                  </a:moveTo>
                  <a:lnTo>
                    <a:pt x="0" y="0"/>
                  </a:lnTo>
                </a:path>
              </a:pathLst>
            </a:custGeom>
            <a:noFill/>
            <a:ln w="6006" cap="sq">
              <a:solidFill>
                <a:srgbClr val="000000"/>
              </a:solidFill>
              <a:prstDash val="solid"/>
              <a:miter/>
            </a:ln>
          </p:spPr>
          <p:txBody>
            <a:bodyPr rtlCol="0" anchor="ctr"/>
            <a:lstStyle/>
            <a:p>
              <a:endParaRPr lang="en-US" dirty="0"/>
            </a:p>
          </p:txBody>
        </p:sp>
        <p:sp>
          <p:nvSpPr>
            <p:cNvPr id="1126" name="Freeform 1125">
              <a:extLst>
                <a:ext uri="{FF2B5EF4-FFF2-40B4-BE49-F238E27FC236}">
                  <a16:creationId xmlns:a16="http://schemas.microsoft.com/office/drawing/2014/main" id="{A0B9ADDD-3E6D-364A-AEF2-5207A8C51A19}"/>
                </a:ext>
              </a:extLst>
            </p:cNvPr>
            <p:cNvSpPr/>
            <p:nvPr/>
          </p:nvSpPr>
          <p:spPr>
            <a:xfrm>
              <a:off x="10155404" y="1318642"/>
              <a:ext cx="8645" cy="4702831"/>
            </a:xfrm>
            <a:custGeom>
              <a:avLst/>
              <a:gdLst>
                <a:gd name="connsiteX0" fmla="*/ 0 w 8645"/>
                <a:gd name="connsiteY0" fmla="*/ 4699946 h 4699946"/>
                <a:gd name="connsiteX1" fmla="*/ 0 w 8645"/>
                <a:gd name="connsiteY1" fmla="*/ 0 h 4699946"/>
              </a:gdLst>
              <a:ahLst/>
              <a:cxnLst>
                <a:cxn ang="0">
                  <a:pos x="connsiteX0" y="connsiteY0"/>
                </a:cxn>
                <a:cxn ang="0">
                  <a:pos x="connsiteX1" y="connsiteY1"/>
                </a:cxn>
              </a:cxnLst>
              <a:rect l="l" t="t" r="r" b="b"/>
              <a:pathLst>
                <a:path w="8645" h="4699946">
                  <a:moveTo>
                    <a:pt x="0" y="4699946"/>
                  </a:moveTo>
                  <a:lnTo>
                    <a:pt x="0" y="0"/>
                  </a:lnTo>
                </a:path>
              </a:pathLst>
            </a:custGeom>
            <a:noFill/>
            <a:ln w="6006" cap="sq">
              <a:solidFill>
                <a:srgbClr val="000000"/>
              </a:solidFill>
              <a:prstDash val="solid"/>
              <a:miter/>
            </a:ln>
          </p:spPr>
          <p:txBody>
            <a:bodyPr rtlCol="0" anchor="ctr"/>
            <a:lstStyle/>
            <a:p>
              <a:endParaRPr lang="en-US" dirty="0"/>
            </a:p>
          </p:txBody>
        </p:sp>
        <p:sp>
          <p:nvSpPr>
            <p:cNvPr id="1127" name="Freeform 1126">
              <a:extLst>
                <a:ext uri="{FF2B5EF4-FFF2-40B4-BE49-F238E27FC236}">
                  <a16:creationId xmlns:a16="http://schemas.microsoft.com/office/drawing/2014/main" id="{BBCB8D9A-D96E-744C-AB6C-0A484D7DE0A7}"/>
                </a:ext>
              </a:extLst>
            </p:cNvPr>
            <p:cNvSpPr/>
            <p:nvPr/>
          </p:nvSpPr>
          <p:spPr>
            <a:xfrm>
              <a:off x="2436356" y="6021472"/>
              <a:ext cx="7719047" cy="8650"/>
            </a:xfrm>
            <a:custGeom>
              <a:avLst/>
              <a:gdLst>
                <a:gd name="connsiteX0" fmla="*/ 0 w 7719047"/>
                <a:gd name="connsiteY0" fmla="*/ 0 h 8645"/>
                <a:gd name="connsiteX1" fmla="*/ 7719048 w 7719047"/>
                <a:gd name="connsiteY1" fmla="*/ 0 h 8645"/>
              </a:gdLst>
              <a:ahLst/>
              <a:cxnLst>
                <a:cxn ang="0">
                  <a:pos x="connsiteX0" y="connsiteY0"/>
                </a:cxn>
                <a:cxn ang="0">
                  <a:pos x="connsiteX1" y="connsiteY1"/>
                </a:cxn>
              </a:cxnLst>
              <a:rect l="l" t="t" r="r" b="b"/>
              <a:pathLst>
                <a:path w="7719047" h="8645">
                  <a:moveTo>
                    <a:pt x="0" y="0"/>
                  </a:moveTo>
                  <a:lnTo>
                    <a:pt x="7719048" y="0"/>
                  </a:lnTo>
                </a:path>
              </a:pathLst>
            </a:custGeom>
            <a:noFill/>
            <a:ln w="6006" cap="sq">
              <a:solidFill>
                <a:srgbClr val="000000"/>
              </a:solidFill>
              <a:prstDash val="solid"/>
              <a:miter/>
            </a:ln>
          </p:spPr>
          <p:txBody>
            <a:bodyPr rtlCol="0" anchor="ctr"/>
            <a:lstStyle/>
            <a:p>
              <a:endParaRPr lang="en-US" dirty="0"/>
            </a:p>
          </p:txBody>
        </p:sp>
        <p:sp>
          <p:nvSpPr>
            <p:cNvPr id="1128" name="Freeform 1127">
              <a:extLst>
                <a:ext uri="{FF2B5EF4-FFF2-40B4-BE49-F238E27FC236}">
                  <a16:creationId xmlns:a16="http://schemas.microsoft.com/office/drawing/2014/main" id="{364BDFA3-6B6E-9E48-AF1C-01C23FD9C0C5}"/>
                </a:ext>
              </a:extLst>
            </p:cNvPr>
            <p:cNvSpPr/>
            <p:nvPr/>
          </p:nvSpPr>
          <p:spPr>
            <a:xfrm>
              <a:off x="2436356" y="1318642"/>
              <a:ext cx="7719047" cy="8650"/>
            </a:xfrm>
            <a:custGeom>
              <a:avLst/>
              <a:gdLst>
                <a:gd name="connsiteX0" fmla="*/ 0 w 7719047"/>
                <a:gd name="connsiteY0" fmla="*/ 0 h 8645"/>
                <a:gd name="connsiteX1" fmla="*/ 7719048 w 7719047"/>
                <a:gd name="connsiteY1" fmla="*/ 0 h 8645"/>
              </a:gdLst>
              <a:ahLst/>
              <a:cxnLst>
                <a:cxn ang="0">
                  <a:pos x="connsiteX0" y="connsiteY0"/>
                </a:cxn>
                <a:cxn ang="0">
                  <a:pos x="connsiteX1" y="connsiteY1"/>
                </a:cxn>
              </a:cxnLst>
              <a:rect l="l" t="t" r="r" b="b"/>
              <a:pathLst>
                <a:path w="7719047" h="8645">
                  <a:moveTo>
                    <a:pt x="0" y="0"/>
                  </a:moveTo>
                  <a:lnTo>
                    <a:pt x="7719048" y="0"/>
                  </a:lnTo>
                </a:path>
              </a:pathLst>
            </a:custGeom>
            <a:noFill/>
            <a:ln w="6006" cap="sq">
              <a:solidFill>
                <a:srgbClr val="000000"/>
              </a:solidFill>
              <a:prstDash val="solid"/>
              <a:miter/>
            </a:ln>
          </p:spPr>
          <p:txBody>
            <a:bodyPr rtlCol="0" anchor="ctr"/>
            <a:lstStyle/>
            <a:p>
              <a:endParaRPr lang="en-US" dirty="0"/>
            </a:p>
          </p:txBody>
        </p:sp>
        <p:sp>
          <p:nvSpPr>
            <p:cNvPr id="1175" name="Rectangle 1174">
              <a:extLst>
                <a:ext uri="{FF2B5EF4-FFF2-40B4-BE49-F238E27FC236}">
                  <a16:creationId xmlns:a16="http://schemas.microsoft.com/office/drawing/2014/main" id="{DF233494-EB3F-5148-A0E7-039CDB081972}"/>
                </a:ext>
              </a:extLst>
            </p:cNvPr>
            <p:cNvSpPr/>
            <p:nvPr/>
          </p:nvSpPr>
          <p:spPr>
            <a:xfrm>
              <a:off x="940190" y="1318642"/>
              <a:ext cx="1002910" cy="5101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6" name="Rectangle 1175">
              <a:extLst>
                <a:ext uri="{FF2B5EF4-FFF2-40B4-BE49-F238E27FC236}">
                  <a16:creationId xmlns:a16="http://schemas.microsoft.com/office/drawing/2014/main" id="{A106C6F8-7C8D-E246-BB02-7850AEBE568F}"/>
                </a:ext>
              </a:extLst>
            </p:cNvPr>
            <p:cNvSpPr/>
            <p:nvPr/>
          </p:nvSpPr>
          <p:spPr>
            <a:xfrm>
              <a:off x="10181467" y="1318642"/>
              <a:ext cx="2798323" cy="4333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92" name="Group 1191">
            <a:extLst>
              <a:ext uri="{FF2B5EF4-FFF2-40B4-BE49-F238E27FC236}">
                <a16:creationId xmlns:a16="http://schemas.microsoft.com/office/drawing/2014/main" id="{84C5F8C8-E8F2-4945-BC37-6BD46BB3D676}"/>
              </a:ext>
            </a:extLst>
          </p:cNvPr>
          <p:cNvGrpSpPr/>
          <p:nvPr/>
        </p:nvGrpSpPr>
        <p:grpSpPr>
          <a:xfrm>
            <a:off x="5958671" y="1324043"/>
            <a:ext cx="2247117" cy="1643292"/>
            <a:chOff x="9649639" y="1785708"/>
            <a:chExt cx="3428578" cy="1643292"/>
          </a:xfrm>
        </p:grpSpPr>
        <p:sp>
          <p:nvSpPr>
            <p:cNvPr id="1177" name="TextBox 1176">
              <a:extLst>
                <a:ext uri="{FF2B5EF4-FFF2-40B4-BE49-F238E27FC236}">
                  <a16:creationId xmlns:a16="http://schemas.microsoft.com/office/drawing/2014/main" id="{E8C8CFB3-48A6-8140-9194-4A6E3FCAD239}"/>
                </a:ext>
              </a:extLst>
            </p:cNvPr>
            <p:cNvSpPr txBox="1"/>
            <p:nvPr/>
          </p:nvSpPr>
          <p:spPr>
            <a:xfrm>
              <a:off x="10162782" y="1785708"/>
              <a:ext cx="2915435" cy="1643292"/>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Predictions</a:t>
              </a:r>
            </a:p>
            <a:p>
              <a:r>
                <a:rPr lang="en-US" sz="1600" dirty="0">
                  <a:solidFill>
                    <a:schemeClr val="tx1">
                      <a:lumMod val="75000"/>
                      <a:lumOff val="25000"/>
                    </a:schemeClr>
                  </a:solidFill>
                  <a:latin typeface="Century Gothic" panose="020B0502020202020204" pitchFamily="34" charset="0"/>
                </a:rPr>
                <a:t>Observed Data</a:t>
              </a:r>
            </a:p>
            <a:p>
              <a:r>
                <a:rPr lang="en-US" sz="1600" dirty="0">
                  <a:solidFill>
                    <a:schemeClr val="tx1">
                      <a:lumMod val="75000"/>
                      <a:lumOff val="25000"/>
                    </a:schemeClr>
                  </a:solidFill>
                  <a:latin typeface="Century Gothic" panose="020B0502020202020204" pitchFamily="34" charset="0"/>
                </a:rPr>
                <a:t>Warning</a:t>
              </a:r>
            </a:p>
            <a:p>
              <a:r>
                <a:rPr lang="en-US" sz="1600" dirty="0">
                  <a:solidFill>
                    <a:schemeClr val="tx1">
                      <a:lumMod val="75000"/>
                      <a:lumOff val="25000"/>
                    </a:schemeClr>
                  </a:solidFill>
                  <a:latin typeface="Century Gothic" panose="020B0502020202020204" pitchFamily="34" charset="0"/>
                </a:rPr>
                <a:t>Alarm</a:t>
              </a:r>
            </a:p>
            <a:p>
              <a:endParaRPr lang="en-US" dirty="0"/>
            </a:p>
            <a:p>
              <a:endParaRPr lang="en-US" dirty="0"/>
            </a:p>
          </p:txBody>
        </p:sp>
        <p:grpSp>
          <p:nvGrpSpPr>
            <p:cNvPr id="1191" name="Group 1190">
              <a:extLst>
                <a:ext uri="{FF2B5EF4-FFF2-40B4-BE49-F238E27FC236}">
                  <a16:creationId xmlns:a16="http://schemas.microsoft.com/office/drawing/2014/main" id="{4103A74A-C2A9-DA41-90DF-CFB3313C0396}"/>
                </a:ext>
              </a:extLst>
            </p:cNvPr>
            <p:cNvGrpSpPr/>
            <p:nvPr/>
          </p:nvGrpSpPr>
          <p:grpSpPr>
            <a:xfrm>
              <a:off x="9649639" y="1938625"/>
              <a:ext cx="519931" cy="777217"/>
              <a:chOff x="10042902" y="1934728"/>
              <a:chExt cx="705910" cy="777217"/>
            </a:xfrm>
          </p:grpSpPr>
          <p:cxnSp>
            <p:nvCxnSpPr>
              <p:cNvPr id="1179" name="Straight Connector 1178">
                <a:extLst>
                  <a:ext uri="{FF2B5EF4-FFF2-40B4-BE49-F238E27FC236}">
                    <a16:creationId xmlns:a16="http://schemas.microsoft.com/office/drawing/2014/main" id="{5B03F9DC-EEF1-2147-A399-676222E71CD8}"/>
                  </a:ext>
                </a:extLst>
              </p:cNvPr>
              <p:cNvCxnSpPr>
                <a:cxnSpLocks/>
              </p:cNvCxnSpPr>
              <p:nvPr/>
            </p:nvCxnSpPr>
            <p:spPr>
              <a:xfrm>
                <a:off x="10042902" y="1934728"/>
                <a:ext cx="684669" cy="0"/>
              </a:xfrm>
              <a:prstGeom prst="line">
                <a:avLst/>
              </a:prstGeom>
              <a:ln w="25400">
                <a:solidFill>
                  <a:srgbClr val="0299FF"/>
                </a:solidFill>
                <a:prstDash val="dash"/>
              </a:ln>
            </p:spPr>
            <p:style>
              <a:lnRef idx="1">
                <a:schemeClr val="accent1"/>
              </a:lnRef>
              <a:fillRef idx="0">
                <a:schemeClr val="accent1"/>
              </a:fillRef>
              <a:effectRef idx="0">
                <a:schemeClr val="accent1"/>
              </a:effectRef>
              <a:fontRef idx="minor">
                <a:schemeClr val="tx1"/>
              </a:fontRef>
            </p:style>
          </p:cxnSp>
          <p:cxnSp>
            <p:nvCxnSpPr>
              <p:cNvPr id="1182" name="Straight Connector 1181">
                <a:extLst>
                  <a:ext uri="{FF2B5EF4-FFF2-40B4-BE49-F238E27FC236}">
                    <a16:creationId xmlns:a16="http://schemas.microsoft.com/office/drawing/2014/main" id="{40E87481-4E00-5145-A798-DD39B5C8A6C1}"/>
                  </a:ext>
                </a:extLst>
              </p:cNvPr>
              <p:cNvCxnSpPr>
                <a:cxnSpLocks/>
              </p:cNvCxnSpPr>
              <p:nvPr/>
            </p:nvCxnSpPr>
            <p:spPr>
              <a:xfrm>
                <a:off x="10042902" y="2196819"/>
                <a:ext cx="684669"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83" name="Straight Connector 1182">
                <a:extLst>
                  <a:ext uri="{FF2B5EF4-FFF2-40B4-BE49-F238E27FC236}">
                    <a16:creationId xmlns:a16="http://schemas.microsoft.com/office/drawing/2014/main" id="{A2016883-E7F8-C94A-9E9B-5DCE7DD536D8}"/>
                  </a:ext>
                </a:extLst>
              </p:cNvPr>
              <p:cNvCxnSpPr>
                <a:cxnSpLocks/>
              </p:cNvCxnSpPr>
              <p:nvPr/>
            </p:nvCxnSpPr>
            <p:spPr>
              <a:xfrm>
                <a:off x="10053404" y="2435867"/>
                <a:ext cx="695408"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84" name="Straight Connector 1183">
                <a:extLst>
                  <a:ext uri="{FF2B5EF4-FFF2-40B4-BE49-F238E27FC236}">
                    <a16:creationId xmlns:a16="http://schemas.microsoft.com/office/drawing/2014/main" id="{3B465DCF-0B87-E946-A5EB-F6235A819F25}"/>
                  </a:ext>
                </a:extLst>
              </p:cNvPr>
              <p:cNvCxnSpPr>
                <a:cxnSpLocks/>
              </p:cNvCxnSpPr>
              <p:nvPr/>
            </p:nvCxnSpPr>
            <p:spPr>
              <a:xfrm>
                <a:off x="10057528" y="2711945"/>
                <a:ext cx="68466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187" name="TextBox 1186">
            <a:extLst>
              <a:ext uri="{FF2B5EF4-FFF2-40B4-BE49-F238E27FC236}">
                <a16:creationId xmlns:a16="http://schemas.microsoft.com/office/drawing/2014/main" id="{AC1DAF9C-B0F4-F649-8D29-BE2BDAAAB186}"/>
              </a:ext>
            </a:extLst>
          </p:cNvPr>
          <p:cNvSpPr txBox="1"/>
          <p:nvPr/>
        </p:nvSpPr>
        <p:spPr>
          <a:xfrm rot="16200000">
            <a:off x="-1404156" y="3501321"/>
            <a:ext cx="4280171"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Hudson Branch Stage Height (ft) </a:t>
            </a:r>
          </a:p>
        </p:txBody>
      </p:sp>
      <p:sp>
        <p:nvSpPr>
          <p:cNvPr id="2" name="TextBox 1">
            <a:extLst>
              <a:ext uri="{FF2B5EF4-FFF2-40B4-BE49-F238E27FC236}">
                <a16:creationId xmlns:a16="http://schemas.microsoft.com/office/drawing/2014/main" id="{F0CA74CF-7B93-4621-8AD0-C4C6DF9B95B2}"/>
              </a:ext>
            </a:extLst>
          </p:cNvPr>
          <p:cNvSpPr txBox="1"/>
          <p:nvPr/>
        </p:nvSpPr>
        <p:spPr>
          <a:xfrm>
            <a:off x="5791200" y="2967335"/>
            <a:ext cx="18915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tx1">
                    <a:lumMod val="75000"/>
                    <a:lumOff val="25000"/>
                  </a:schemeClr>
                </a:solidFill>
                <a:latin typeface="Century Gothic" panose="020B0502020202020204" pitchFamily="34" charset="0"/>
              </a:rPr>
              <a:t>NSE = 0.82</a:t>
            </a:r>
          </a:p>
        </p:txBody>
      </p:sp>
      <p:grpSp>
        <p:nvGrpSpPr>
          <p:cNvPr id="4" name="Group 3">
            <a:extLst>
              <a:ext uri="{FF2B5EF4-FFF2-40B4-BE49-F238E27FC236}">
                <a16:creationId xmlns:a16="http://schemas.microsoft.com/office/drawing/2014/main" id="{287718CE-E4C1-1D4B-8CFB-10A67BF1228A}"/>
              </a:ext>
            </a:extLst>
          </p:cNvPr>
          <p:cNvGrpSpPr/>
          <p:nvPr/>
        </p:nvGrpSpPr>
        <p:grpSpPr>
          <a:xfrm>
            <a:off x="9280343" y="2210879"/>
            <a:ext cx="2340157" cy="2116048"/>
            <a:chOff x="9280343" y="2210879"/>
            <a:chExt cx="2340157" cy="2116048"/>
          </a:xfrm>
        </p:grpSpPr>
        <p:grpSp>
          <p:nvGrpSpPr>
            <p:cNvPr id="1136" name="Group 1135">
              <a:extLst>
                <a:ext uri="{FF2B5EF4-FFF2-40B4-BE49-F238E27FC236}">
                  <a16:creationId xmlns:a16="http://schemas.microsoft.com/office/drawing/2014/main" id="{FA7AFFE3-2135-B344-B38C-F8555A2D8A8A}"/>
                </a:ext>
              </a:extLst>
            </p:cNvPr>
            <p:cNvGrpSpPr/>
            <p:nvPr/>
          </p:nvGrpSpPr>
          <p:grpSpPr>
            <a:xfrm>
              <a:off x="9280343" y="3386376"/>
              <a:ext cx="2340157" cy="940551"/>
              <a:chOff x="8396518" y="3214926"/>
              <a:chExt cx="2340157" cy="940551"/>
            </a:xfrm>
          </p:grpSpPr>
          <p:pic>
            <p:nvPicPr>
              <p:cNvPr id="1137" name="Graphic 1136" descr="Line arrow Straight">
                <a:extLst>
                  <a:ext uri="{FF2B5EF4-FFF2-40B4-BE49-F238E27FC236}">
                    <a16:creationId xmlns:a16="http://schemas.microsoft.com/office/drawing/2014/main" id="{BDC0FC8D-2B28-724D-B1BE-14DBBE0CEEF0}"/>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96518" y="3267641"/>
                <a:ext cx="958636" cy="887836"/>
              </a:xfrm>
              <a:prstGeom prst="rect">
                <a:avLst/>
              </a:prstGeom>
            </p:spPr>
          </p:pic>
          <p:pic>
            <p:nvPicPr>
              <p:cNvPr id="1138" name="Graphic 1137" descr="Speaker Phone">
                <a:extLst>
                  <a:ext uri="{FF2B5EF4-FFF2-40B4-BE49-F238E27FC236}">
                    <a16:creationId xmlns:a16="http://schemas.microsoft.com/office/drawing/2014/main" id="{C9E4C6F2-65E2-154C-A515-657306E30149}"/>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822275" y="3214926"/>
                <a:ext cx="914400" cy="914400"/>
              </a:xfrm>
              <a:prstGeom prst="rect">
                <a:avLst/>
              </a:prstGeom>
            </p:spPr>
          </p:pic>
        </p:grpSp>
        <p:grpSp>
          <p:nvGrpSpPr>
            <p:cNvPr id="1139" name="Group 1138">
              <a:extLst>
                <a:ext uri="{FF2B5EF4-FFF2-40B4-BE49-F238E27FC236}">
                  <a16:creationId xmlns:a16="http://schemas.microsoft.com/office/drawing/2014/main" id="{B4972EB6-FF7E-9541-BFC0-CF249D9ABE84}"/>
                </a:ext>
              </a:extLst>
            </p:cNvPr>
            <p:cNvGrpSpPr/>
            <p:nvPr/>
          </p:nvGrpSpPr>
          <p:grpSpPr>
            <a:xfrm>
              <a:off x="9280343" y="2210879"/>
              <a:ext cx="2340157" cy="914400"/>
              <a:chOff x="8396518" y="2039429"/>
              <a:chExt cx="2340157" cy="914400"/>
            </a:xfrm>
          </p:grpSpPr>
          <p:pic>
            <p:nvPicPr>
              <p:cNvPr id="1140" name="Graphic 1139" descr="Line arrow Straight">
                <a:extLst>
                  <a:ext uri="{FF2B5EF4-FFF2-40B4-BE49-F238E27FC236}">
                    <a16:creationId xmlns:a16="http://schemas.microsoft.com/office/drawing/2014/main" id="{44C32E6B-63E0-BD4F-8C9E-A7DB29D0CD6C}"/>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396518" y="2039429"/>
                <a:ext cx="958636" cy="887836"/>
              </a:xfrm>
              <a:prstGeom prst="rect">
                <a:avLst/>
              </a:prstGeom>
            </p:spPr>
          </p:pic>
          <p:pic>
            <p:nvPicPr>
              <p:cNvPr id="1141" name="Graphic 1140" descr="Siren">
                <a:extLst>
                  <a:ext uri="{FF2B5EF4-FFF2-40B4-BE49-F238E27FC236}">
                    <a16:creationId xmlns:a16="http://schemas.microsoft.com/office/drawing/2014/main" id="{62D9627E-8324-C04C-9ED7-0F312E161786}"/>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822275" y="2039429"/>
                <a:ext cx="914400" cy="914400"/>
              </a:xfrm>
              <a:prstGeom prst="rect">
                <a:avLst/>
              </a:prstGeom>
            </p:spPr>
          </p:pic>
        </p:grpSp>
      </p:grpSp>
    </p:spTree>
    <p:extLst>
      <p:ext uri="{BB962C8B-B14F-4D97-AF65-F5344CB8AC3E}">
        <p14:creationId xmlns:p14="http://schemas.microsoft.com/office/powerpoint/2010/main" val="207561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68;p3">
            <a:extLst>
              <a:ext uri="{FF2B5EF4-FFF2-40B4-BE49-F238E27FC236}">
                <a16:creationId xmlns:a16="http://schemas.microsoft.com/office/drawing/2014/main" id="{5CA61E0A-95AD-BF47-9531-058FBFFD010B}"/>
              </a:ext>
            </a:extLst>
          </p:cNvPr>
          <p:cNvSpPr txBox="1"/>
          <p:nvPr/>
        </p:nvSpPr>
        <p:spPr>
          <a:xfrm>
            <a:off x="495300" y="342900"/>
            <a:ext cx="9414305"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000"/>
              <a:buFont typeface="Century Gothic"/>
              <a:buNone/>
            </a:pPr>
            <a:r>
              <a:rPr lang="en-US" sz="4000" b="1" dirty="0">
                <a:solidFill>
                  <a:schemeClr val="lt1"/>
                </a:solidFill>
                <a:latin typeface="Century Gothic"/>
                <a:ea typeface="Century Gothic"/>
                <a:cs typeface="Century Gothic"/>
                <a:sym typeface="Century Gothic"/>
              </a:rPr>
              <a:t>MODEL PERFORMANCE</a:t>
            </a:r>
            <a:endParaRPr dirty="0"/>
          </a:p>
        </p:txBody>
      </p:sp>
      <p:sp>
        <p:nvSpPr>
          <p:cNvPr id="2" name="TextBox 1">
            <a:extLst>
              <a:ext uri="{FF2B5EF4-FFF2-40B4-BE49-F238E27FC236}">
                <a16:creationId xmlns:a16="http://schemas.microsoft.com/office/drawing/2014/main" id="{CB373F43-F20A-4985-9C41-FB6EF18973DD}"/>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Insert gif here</a:t>
            </a:r>
          </a:p>
        </p:txBody>
      </p:sp>
      <p:pic>
        <p:nvPicPr>
          <p:cNvPr id="4" name="Picture 4" descr="A screenshot of a cell phone&#10;&#10;Description automatically generated">
            <a:extLst>
              <a:ext uri="{FF2B5EF4-FFF2-40B4-BE49-F238E27FC236}">
                <a16:creationId xmlns:a16="http://schemas.microsoft.com/office/drawing/2014/main" id="{89F1A7EA-A281-4A8A-A30C-9B63E85BE12E}"/>
              </a:ext>
            </a:extLst>
          </p:cNvPr>
          <p:cNvPicPr>
            <a:picLocks noChangeAspect="1"/>
          </p:cNvPicPr>
          <p:nvPr/>
        </p:nvPicPr>
        <p:blipFill>
          <a:blip r:embed="rId3"/>
          <a:stretch>
            <a:fillRect/>
          </a:stretch>
        </p:blipFill>
        <p:spPr>
          <a:xfrm>
            <a:off x="1875368" y="1094508"/>
            <a:ext cx="8236819" cy="5146861"/>
          </a:xfrm>
          <a:prstGeom prst="rect">
            <a:avLst/>
          </a:prstGeom>
        </p:spPr>
      </p:pic>
      <p:sp>
        <p:nvSpPr>
          <p:cNvPr id="5" name="TextBox 4">
            <a:extLst>
              <a:ext uri="{FF2B5EF4-FFF2-40B4-BE49-F238E27FC236}">
                <a16:creationId xmlns:a16="http://schemas.microsoft.com/office/drawing/2014/main" id="{E84CF7EB-2D9F-9440-834E-E2E9ADF365C5}"/>
              </a:ext>
            </a:extLst>
          </p:cNvPr>
          <p:cNvSpPr txBox="1"/>
          <p:nvPr/>
        </p:nvSpPr>
        <p:spPr>
          <a:xfrm rot="16200000">
            <a:off x="-220489" y="3369677"/>
            <a:ext cx="4280171"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Hudson Branch Stage Height (ft) </a:t>
            </a:r>
          </a:p>
        </p:txBody>
      </p:sp>
      <p:grpSp>
        <p:nvGrpSpPr>
          <p:cNvPr id="6" name="Group 5">
            <a:extLst>
              <a:ext uri="{FF2B5EF4-FFF2-40B4-BE49-F238E27FC236}">
                <a16:creationId xmlns:a16="http://schemas.microsoft.com/office/drawing/2014/main" id="{19168695-DF65-0C49-AD9C-E15977BF4EFC}"/>
              </a:ext>
            </a:extLst>
          </p:cNvPr>
          <p:cNvGrpSpPr/>
          <p:nvPr/>
        </p:nvGrpSpPr>
        <p:grpSpPr>
          <a:xfrm>
            <a:off x="9731582" y="1696061"/>
            <a:ext cx="2247117" cy="1643292"/>
            <a:chOff x="9649639" y="1785708"/>
            <a:chExt cx="3428578" cy="1643292"/>
          </a:xfrm>
        </p:grpSpPr>
        <p:sp>
          <p:nvSpPr>
            <p:cNvPr id="7" name="TextBox 6">
              <a:extLst>
                <a:ext uri="{FF2B5EF4-FFF2-40B4-BE49-F238E27FC236}">
                  <a16:creationId xmlns:a16="http://schemas.microsoft.com/office/drawing/2014/main" id="{C56725DB-9017-1C4F-88F7-FEE422A0ACA9}"/>
                </a:ext>
              </a:extLst>
            </p:cNvPr>
            <p:cNvSpPr txBox="1"/>
            <p:nvPr/>
          </p:nvSpPr>
          <p:spPr>
            <a:xfrm>
              <a:off x="10162782" y="1785708"/>
              <a:ext cx="2915435" cy="1643292"/>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Predictions</a:t>
              </a:r>
            </a:p>
            <a:p>
              <a:r>
                <a:rPr lang="en-US" sz="1600" dirty="0">
                  <a:solidFill>
                    <a:schemeClr val="tx1">
                      <a:lumMod val="75000"/>
                      <a:lumOff val="25000"/>
                    </a:schemeClr>
                  </a:solidFill>
                  <a:latin typeface="Century Gothic" panose="020B0502020202020204" pitchFamily="34" charset="0"/>
                </a:rPr>
                <a:t>Observed Data</a:t>
              </a:r>
            </a:p>
            <a:p>
              <a:r>
                <a:rPr lang="en-US" sz="1600" dirty="0">
                  <a:solidFill>
                    <a:schemeClr val="tx1">
                      <a:lumMod val="75000"/>
                      <a:lumOff val="25000"/>
                    </a:schemeClr>
                  </a:solidFill>
                  <a:latin typeface="Century Gothic" panose="020B0502020202020204" pitchFamily="34" charset="0"/>
                </a:rPr>
                <a:t>Warning</a:t>
              </a:r>
            </a:p>
            <a:p>
              <a:r>
                <a:rPr lang="en-US" sz="1600" dirty="0">
                  <a:solidFill>
                    <a:schemeClr val="tx1">
                      <a:lumMod val="75000"/>
                      <a:lumOff val="25000"/>
                    </a:schemeClr>
                  </a:solidFill>
                  <a:latin typeface="Century Gothic" panose="020B0502020202020204" pitchFamily="34" charset="0"/>
                </a:rPr>
                <a:t>Alarm</a:t>
              </a:r>
            </a:p>
            <a:p>
              <a:endParaRPr lang="en-US" dirty="0"/>
            </a:p>
            <a:p>
              <a:endParaRPr lang="en-US" dirty="0"/>
            </a:p>
          </p:txBody>
        </p:sp>
        <p:grpSp>
          <p:nvGrpSpPr>
            <p:cNvPr id="8" name="Group 7">
              <a:extLst>
                <a:ext uri="{FF2B5EF4-FFF2-40B4-BE49-F238E27FC236}">
                  <a16:creationId xmlns:a16="http://schemas.microsoft.com/office/drawing/2014/main" id="{85B57318-57DC-A249-BE81-49C3043A0EF8}"/>
                </a:ext>
              </a:extLst>
            </p:cNvPr>
            <p:cNvGrpSpPr/>
            <p:nvPr/>
          </p:nvGrpSpPr>
          <p:grpSpPr>
            <a:xfrm>
              <a:off x="9649639" y="1938625"/>
              <a:ext cx="519931" cy="777217"/>
              <a:chOff x="10042902" y="1934728"/>
              <a:chExt cx="705910" cy="777217"/>
            </a:xfrm>
          </p:grpSpPr>
          <p:cxnSp>
            <p:nvCxnSpPr>
              <p:cNvPr id="9" name="Straight Connector 8">
                <a:extLst>
                  <a:ext uri="{FF2B5EF4-FFF2-40B4-BE49-F238E27FC236}">
                    <a16:creationId xmlns:a16="http://schemas.microsoft.com/office/drawing/2014/main" id="{71F8718F-1984-774B-8EE4-4541D51CACFC}"/>
                  </a:ext>
                </a:extLst>
              </p:cNvPr>
              <p:cNvCxnSpPr>
                <a:cxnSpLocks/>
              </p:cNvCxnSpPr>
              <p:nvPr/>
            </p:nvCxnSpPr>
            <p:spPr>
              <a:xfrm>
                <a:off x="10042902" y="1934728"/>
                <a:ext cx="684669" cy="0"/>
              </a:xfrm>
              <a:prstGeom prst="line">
                <a:avLst/>
              </a:prstGeom>
              <a:ln w="25400">
                <a:solidFill>
                  <a:srgbClr val="0299FF"/>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0E20574-4C20-0648-B804-0F5B2968417C}"/>
                  </a:ext>
                </a:extLst>
              </p:cNvPr>
              <p:cNvCxnSpPr>
                <a:cxnSpLocks/>
              </p:cNvCxnSpPr>
              <p:nvPr/>
            </p:nvCxnSpPr>
            <p:spPr>
              <a:xfrm>
                <a:off x="10042902" y="2196819"/>
                <a:ext cx="684669"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90251F4-B71C-BD4C-A698-178C7C4D1631}"/>
                  </a:ext>
                </a:extLst>
              </p:cNvPr>
              <p:cNvCxnSpPr>
                <a:cxnSpLocks/>
              </p:cNvCxnSpPr>
              <p:nvPr/>
            </p:nvCxnSpPr>
            <p:spPr>
              <a:xfrm>
                <a:off x="10053404" y="2435867"/>
                <a:ext cx="695408"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4C8374A-DBDA-3A46-8D7D-21D103DC5EA8}"/>
                  </a:ext>
                </a:extLst>
              </p:cNvPr>
              <p:cNvCxnSpPr>
                <a:cxnSpLocks/>
              </p:cNvCxnSpPr>
              <p:nvPr/>
            </p:nvCxnSpPr>
            <p:spPr>
              <a:xfrm>
                <a:off x="10057528" y="2711945"/>
                <a:ext cx="68466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244288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68;p3">
            <a:extLst>
              <a:ext uri="{FF2B5EF4-FFF2-40B4-BE49-F238E27FC236}">
                <a16:creationId xmlns:a16="http://schemas.microsoft.com/office/drawing/2014/main" id="{5CA61E0A-95AD-BF47-9531-058FBFFD010B}"/>
              </a:ext>
            </a:extLst>
          </p:cNvPr>
          <p:cNvSpPr txBox="1"/>
          <p:nvPr/>
        </p:nvSpPr>
        <p:spPr>
          <a:xfrm>
            <a:off x="495300" y="342900"/>
            <a:ext cx="9414305"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000"/>
              <a:buFont typeface="Century Gothic"/>
              <a:buNone/>
            </a:pPr>
            <a:r>
              <a:rPr lang="en-US" sz="4000" b="1" dirty="0">
                <a:solidFill>
                  <a:schemeClr val="lt1"/>
                </a:solidFill>
                <a:latin typeface="Century Gothic"/>
                <a:ea typeface="Century Gothic"/>
                <a:cs typeface="Century Gothic"/>
                <a:sym typeface="Century Gothic"/>
              </a:rPr>
              <a:t>MODEL PERFORMANCE</a:t>
            </a:r>
            <a:endParaRPr dirty="0"/>
          </a:p>
        </p:txBody>
      </p:sp>
      <p:pic>
        <p:nvPicPr>
          <p:cNvPr id="4" name="Graphic 4">
            <a:extLst>
              <a:ext uri="{FF2B5EF4-FFF2-40B4-BE49-F238E27FC236}">
                <a16:creationId xmlns:a16="http://schemas.microsoft.com/office/drawing/2014/main" id="{24F13A11-0E64-4867-860C-00733419EAC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92942" y="1110503"/>
            <a:ext cx="8606118" cy="5372099"/>
          </a:xfrm>
          <a:prstGeom prst="rect">
            <a:avLst/>
          </a:prstGeom>
        </p:spPr>
      </p:pic>
      <p:sp>
        <p:nvSpPr>
          <p:cNvPr id="420" name="Rectangle 419">
            <a:extLst>
              <a:ext uri="{FF2B5EF4-FFF2-40B4-BE49-F238E27FC236}">
                <a16:creationId xmlns:a16="http://schemas.microsoft.com/office/drawing/2014/main" id="{689CDCC0-E9AA-084A-A31F-01066BC9392B}"/>
              </a:ext>
            </a:extLst>
          </p:cNvPr>
          <p:cNvSpPr/>
          <p:nvPr/>
        </p:nvSpPr>
        <p:spPr>
          <a:xfrm>
            <a:off x="8290935" y="1785938"/>
            <a:ext cx="1214437" cy="742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21" name="Group 420">
            <a:extLst>
              <a:ext uri="{FF2B5EF4-FFF2-40B4-BE49-F238E27FC236}">
                <a16:creationId xmlns:a16="http://schemas.microsoft.com/office/drawing/2014/main" id="{01164D44-F193-6049-82F4-4138E9B4505C}"/>
              </a:ext>
            </a:extLst>
          </p:cNvPr>
          <p:cNvGrpSpPr/>
          <p:nvPr/>
        </p:nvGrpSpPr>
        <p:grpSpPr>
          <a:xfrm>
            <a:off x="9731582" y="1696061"/>
            <a:ext cx="2247117" cy="1643292"/>
            <a:chOff x="9649639" y="1785708"/>
            <a:chExt cx="3428578" cy="1643292"/>
          </a:xfrm>
        </p:grpSpPr>
        <p:sp>
          <p:nvSpPr>
            <p:cNvPr id="422" name="TextBox 421">
              <a:extLst>
                <a:ext uri="{FF2B5EF4-FFF2-40B4-BE49-F238E27FC236}">
                  <a16:creationId xmlns:a16="http://schemas.microsoft.com/office/drawing/2014/main" id="{940AB973-EA81-EA42-AE83-93A0DB8303F9}"/>
                </a:ext>
              </a:extLst>
            </p:cNvPr>
            <p:cNvSpPr txBox="1"/>
            <p:nvPr/>
          </p:nvSpPr>
          <p:spPr>
            <a:xfrm>
              <a:off x="10162782" y="1785708"/>
              <a:ext cx="2915435" cy="1643292"/>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Predictions</a:t>
              </a:r>
            </a:p>
            <a:p>
              <a:r>
                <a:rPr lang="en-US" sz="1600" dirty="0">
                  <a:solidFill>
                    <a:schemeClr val="tx1">
                      <a:lumMod val="75000"/>
                      <a:lumOff val="25000"/>
                    </a:schemeClr>
                  </a:solidFill>
                  <a:latin typeface="Century Gothic" panose="020B0502020202020204" pitchFamily="34" charset="0"/>
                </a:rPr>
                <a:t>Observed Data</a:t>
              </a:r>
            </a:p>
            <a:p>
              <a:r>
                <a:rPr lang="en-US" sz="1600" dirty="0">
                  <a:solidFill>
                    <a:schemeClr val="tx1">
                      <a:lumMod val="75000"/>
                      <a:lumOff val="25000"/>
                    </a:schemeClr>
                  </a:solidFill>
                  <a:latin typeface="Century Gothic" panose="020B0502020202020204" pitchFamily="34" charset="0"/>
                </a:rPr>
                <a:t>Warning</a:t>
              </a:r>
            </a:p>
            <a:p>
              <a:r>
                <a:rPr lang="en-US" sz="1600" dirty="0">
                  <a:solidFill>
                    <a:schemeClr val="tx1">
                      <a:lumMod val="75000"/>
                      <a:lumOff val="25000"/>
                    </a:schemeClr>
                  </a:solidFill>
                  <a:latin typeface="Century Gothic" panose="020B0502020202020204" pitchFamily="34" charset="0"/>
                </a:rPr>
                <a:t>Alarm</a:t>
              </a:r>
            </a:p>
            <a:p>
              <a:endParaRPr lang="en-US" dirty="0"/>
            </a:p>
            <a:p>
              <a:endParaRPr lang="en-US" dirty="0"/>
            </a:p>
          </p:txBody>
        </p:sp>
        <p:grpSp>
          <p:nvGrpSpPr>
            <p:cNvPr id="423" name="Group 422">
              <a:extLst>
                <a:ext uri="{FF2B5EF4-FFF2-40B4-BE49-F238E27FC236}">
                  <a16:creationId xmlns:a16="http://schemas.microsoft.com/office/drawing/2014/main" id="{C7D73D58-8161-2249-A465-5B6726DBAA1F}"/>
                </a:ext>
              </a:extLst>
            </p:cNvPr>
            <p:cNvGrpSpPr/>
            <p:nvPr/>
          </p:nvGrpSpPr>
          <p:grpSpPr>
            <a:xfrm>
              <a:off x="9649639" y="1938625"/>
              <a:ext cx="519931" cy="777217"/>
              <a:chOff x="10042902" y="1934728"/>
              <a:chExt cx="705910" cy="777217"/>
            </a:xfrm>
          </p:grpSpPr>
          <p:cxnSp>
            <p:nvCxnSpPr>
              <p:cNvPr id="424" name="Straight Connector 423">
                <a:extLst>
                  <a:ext uri="{FF2B5EF4-FFF2-40B4-BE49-F238E27FC236}">
                    <a16:creationId xmlns:a16="http://schemas.microsoft.com/office/drawing/2014/main" id="{EFE112EC-A490-294C-8FDA-E57FE5B9D121}"/>
                  </a:ext>
                </a:extLst>
              </p:cNvPr>
              <p:cNvCxnSpPr>
                <a:cxnSpLocks/>
              </p:cNvCxnSpPr>
              <p:nvPr/>
            </p:nvCxnSpPr>
            <p:spPr>
              <a:xfrm>
                <a:off x="10042902" y="1934728"/>
                <a:ext cx="684669" cy="0"/>
              </a:xfrm>
              <a:prstGeom prst="line">
                <a:avLst/>
              </a:prstGeom>
              <a:ln w="25400">
                <a:solidFill>
                  <a:srgbClr val="0299FF"/>
                </a:solidFill>
                <a:prstDash val="dash"/>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51F0A205-D136-DB45-A324-1D89AF2F7B18}"/>
                  </a:ext>
                </a:extLst>
              </p:cNvPr>
              <p:cNvCxnSpPr>
                <a:cxnSpLocks/>
              </p:cNvCxnSpPr>
              <p:nvPr/>
            </p:nvCxnSpPr>
            <p:spPr>
              <a:xfrm>
                <a:off x="10042902" y="2196819"/>
                <a:ext cx="684669"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a:extLst>
                  <a:ext uri="{FF2B5EF4-FFF2-40B4-BE49-F238E27FC236}">
                    <a16:creationId xmlns:a16="http://schemas.microsoft.com/office/drawing/2014/main" id="{EBAAD71D-02DE-4243-AEF0-450C6E36ACB0}"/>
                  </a:ext>
                </a:extLst>
              </p:cNvPr>
              <p:cNvCxnSpPr>
                <a:cxnSpLocks/>
              </p:cNvCxnSpPr>
              <p:nvPr/>
            </p:nvCxnSpPr>
            <p:spPr>
              <a:xfrm>
                <a:off x="10053404" y="2435867"/>
                <a:ext cx="695408"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id="{ACA7BE5D-170B-C04F-8343-C8ADCF0CCD74}"/>
                  </a:ext>
                </a:extLst>
              </p:cNvPr>
              <p:cNvCxnSpPr>
                <a:cxnSpLocks/>
              </p:cNvCxnSpPr>
              <p:nvPr/>
            </p:nvCxnSpPr>
            <p:spPr>
              <a:xfrm>
                <a:off x="10057528" y="2711945"/>
                <a:ext cx="68466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435" name="TextBox 434">
            <a:extLst>
              <a:ext uri="{FF2B5EF4-FFF2-40B4-BE49-F238E27FC236}">
                <a16:creationId xmlns:a16="http://schemas.microsoft.com/office/drawing/2014/main" id="{3E9F77E6-65DC-3A47-BFE8-2C4F2B2E8F01}"/>
              </a:ext>
            </a:extLst>
          </p:cNvPr>
          <p:cNvSpPr txBox="1"/>
          <p:nvPr/>
        </p:nvSpPr>
        <p:spPr>
          <a:xfrm rot="16200000">
            <a:off x="-220490" y="3407357"/>
            <a:ext cx="4280171"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Hudson Branch Stage Height (ft) </a:t>
            </a:r>
          </a:p>
        </p:txBody>
      </p:sp>
    </p:spTree>
    <p:extLst>
      <p:ext uri="{BB962C8B-B14F-4D97-AF65-F5344CB8AC3E}">
        <p14:creationId xmlns:p14="http://schemas.microsoft.com/office/powerpoint/2010/main" val="920503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68;p3">
            <a:extLst>
              <a:ext uri="{FF2B5EF4-FFF2-40B4-BE49-F238E27FC236}">
                <a16:creationId xmlns:a16="http://schemas.microsoft.com/office/drawing/2014/main" id="{5CA61E0A-95AD-BF47-9531-058FBFFD010B}"/>
              </a:ext>
            </a:extLst>
          </p:cNvPr>
          <p:cNvSpPr txBox="1"/>
          <p:nvPr/>
        </p:nvSpPr>
        <p:spPr>
          <a:xfrm>
            <a:off x="495300" y="342900"/>
            <a:ext cx="9414305"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000"/>
              <a:buFont typeface="Century Gothic"/>
              <a:buNone/>
            </a:pPr>
            <a:r>
              <a:rPr lang="en-US" sz="4000" b="1" dirty="0">
                <a:solidFill>
                  <a:schemeClr val="lt1"/>
                </a:solidFill>
                <a:latin typeface="Century Gothic"/>
                <a:ea typeface="Century Gothic"/>
                <a:cs typeface="Century Gothic"/>
                <a:sym typeface="Century Gothic"/>
              </a:rPr>
              <a:t>MODEL PERFORMANCE</a:t>
            </a:r>
            <a:endParaRPr dirty="0"/>
          </a:p>
        </p:txBody>
      </p:sp>
      <p:pic>
        <p:nvPicPr>
          <p:cNvPr id="4" name="Graphic 4">
            <a:extLst>
              <a:ext uri="{FF2B5EF4-FFF2-40B4-BE49-F238E27FC236}">
                <a16:creationId xmlns:a16="http://schemas.microsoft.com/office/drawing/2014/main" id="{FCB6D678-C9E6-4912-923B-7BF22A788BA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61807" y="1085272"/>
            <a:ext cx="8982634" cy="5605181"/>
          </a:xfrm>
          <a:prstGeom prst="rect">
            <a:avLst/>
          </a:prstGeom>
        </p:spPr>
      </p:pic>
      <p:sp>
        <p:nvSpPr>
          <p:cNvPr id="5" name="Rectangle 4">
            <a:extLst>
              <a:ext uri="{FF2B5EF4-FFF2-40B4-BE49-F238E27FC236}">
                <a16:creationId xmlns:a16="http://schemas.microsoft.com/office/drawing/2014/main" id="{13240F63-C9EA-F445-94D9-380FEEE8B814}"/>
              </a:ext>
            </a:extLst>
          </p:cNvPr>
          <p:cNvSpPr/>
          <p:nvPr/>
        </p:nvSpPr>
        <p:spPr>
          <a:xfrm>
            <a:off x="8290935" y="1785938"/>
            <a:ext cx="1214437" cy="742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4456A82F-47C0-5D45-8B95-C9FA06772411}"/>
              </a:ext>
            </a:extLst>
          </p:cNvPr>
          <p:cNvGrpSpPr/>
          <p:nvPr/>
        </p:nvGrpSpPr>
        <p:grpSpPr>
          <a:xfrm>
            <a:off x="9731582" y="1696061"/>
            <a:ext cx="2247117" cy="1643292"/>
            <a:chOff x="9649639" y="1785708"/>
            <a:chExt cx="3428578" cy="1643292"/>
          </a:xfrm>
        </p:grpSpPr>
        <p:sp>
          <p:nvSpPr>
            <p:cNvPr id="7" name="TextBox 6">
              <a:extLst>
                <a:ext uri="{FF2B5EF4-FFF2-40B4-BE49-F238E27FC236}">
                  <a16:creationId xmlns:a16="http://schemas.microsoft.com/office/drawing/2014/main" id="{31DD2A58-DF3C-D14F-8B95-7DBBA401CBB1}"/>
                </a:ext>
              </a:extLst>
            </p:cNvPr>
            <p:cNvSpPr txBox="1"/>
            <p:nvPr/>
          </p:nvSpPr>
          <p:spPr>
            <a:xfrm>
              <a:off x="10162782" y="1785708"/>
              <a:ext cx="2915435" cy="1643292"/>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Predictions</a:t>
              </a:r>
            </a:p>
            <a:p>
              <a:r>
                <a:rPr lang="en-US" sz="1600" dirty="0">
                  <a:solidFill>
                    <a:schemeClr val="tx1">
                      <a:lumMod val="75000"/>
                      <a:lumOff val="25000"/>
                    </a:schemeClr>
                  </a:solidFill>
                  <a:latin typeface="Century Gothic" panose="020B0502020202020204" pitchFamily="34" charset="0"/>
                </a:rPr>
                <a:t>Observed Data</a:t>
              </a:r>
            </a:p>
            <a:p>
              <a:r>
                <a:rPr lang="en-US" sz="1600" dirty="0">
                  <a:solidFill>
                    <a:schemeClr val="tx1">
                      <a:lumMod val="75000"/>
                      <a:lumOff val="25000"/>
                    </a:schemeClr>
                  </a:solidFill>
                  <a:latin typeface="Century Gothic" panose="020B0502020202020204" pitchFamily="34" charset="0"/>
                </a:rPr>
                <a:t>Warning</a:t>
              </a:r>
            </a:p>
            <a:p>
              <a:r>
                <a:rPr lang="en-US" sz="1600" dirty="0">
                  <a:solidFill>
                    <a:schemeClr val="tx1">
                      <a:lumMod val="75000"/>
                      <a:lumOff val="25000"/>
                    </a:schemeClr>
                  </a:solidFill>
                  <a:latin typeface="Century Gothic" panose="020B0502020202020204" pitchFamily="34" charset="0"/>
                </a:rPr>
                <a:t>Alarm</a:t>
              </a:r>
            </a:p>
            <a:p>
              <a:endParaRPr lang="en-US" dirty="0"/>
            </a:p>
            <a:p>
              <a:endParaRPr lang="en-US" dirty="0"/>
            </a:p>
          </p:txBody>
        </p:sp>
        <p:grpSp>
          <p:nvGrpSpPr>
            <p:cNvPr id="8" name="Group 7">
              <a:extLst>
                <a:ext uri="{FF2B5EF4-FFF2-40B4-BE49-F238E27FC236}">
                  <a16:creationId xmlns:a16="http://schemas.microsoft.com/office/drawing/2014/main" id="{12EE238D-AAC9-AA43-863D-4CC1E28E56EF}"/>
                </a:ext>
              </a:extLst>
            </p:cNvPr>
            <p:cNvGrpSpPr/>
            <p:nvPr/>
          </p:nvGrpSpPr>
          <p:grpSpPr>
            <a:xfrm>
              <a:off x="9649639" y="1938625"/>
              <a:ext cx="519931" cy="777217"/>
              <a:chOff x="10042902" y="1934728"/>
              <a:chExt cx="705910" cy="777217"/>
            </a:xfrm>
          </p:grpSpPr>
          <p:cxnSp>
            <p:nvCxnSpPr>
              <p:cNvPr id="9" name="Straight Connector 8">
                <a:extLst>
                  <a:ext uri="{FF2B5EF4-FFF2-40B4-BE49-F238E27FC236}">
                    <a16:creationId xmlns:a16="http://schemas.microsoft.com/office/drawing/2014/main" id="{D9801BEF-32F5-7044-90C3-CBB516373C82}"/>
                  </a:ext>
                </a:extLst>
              </p:cNvPr>
              <p:cNvCxnSpPr>
                <a:cxnSpLocks/>
              </p:cNvCxnSpPr>
              <p:nvPr/>
            </p:nvCxnSpPr>
            <p:spPr>
              <a:xfrm>
                <a:off x="10042902" y="1934728"/>
                <a:ext cx="684669" cy="0"/>
              </a:xfrm>
              <a:prstGeom prst="line">
                <a:avLst/>
              </a:prstGeom>
              <a:ln w="25400">
                <a:solidFill>
                  <a:srgbClr val="0299FF"/>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9A6DFFD-3013-3944-BA0C-424AF01E6B1F}"/>
                  </a:ext>
                </a:extLst>
              </p:cNvPr>
              <p:cNvCxnSpPr>
                <a:cxnSpLocks/>
              </p:cNvCxnSpPr>
              <p:nvPr/>
            </p:nvCxnSpPr>
            <p:spPr>
              <a:xfrm>
                <a:off x="10042902" y="2196819"/>
                <a:ext cx="684669"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F212B60-5ABA-5947-9931-BFFE04C65D1B}"/>
                  </a:ext>
                </a:extLst>
              </p:cNvPr>
              <p:cNvCxnSpPr>
                <a:cxnSpLocks/>
              </p:cNvCxnSpPr>
              <p:nvPr/>
            </p:nvCxnSpPr>
            <p:spPr>
              <a:xfrm>
                <a:off x="10053404" y="2435867"/>
                <a:ext cx="695408"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FA65F6A-9B1E-0440-A958-47D5A026715F}"/>
                  </a:ext>
                </a:extLst>
              </p:cNvPr>
              <p:cNvCxnSpPr>
                <a:cxnSpLocks/>
              </p:cNvCxnSpPr>
              <p:nvPr/>
            </p:nvCxnSpPr>
            <p:spPr>
              <a:xfrm>
                <a:off x="10057528" y="2711945"/>
                <a:ext cx="68466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3" name="TextBox 12">
            <a:extLst>
              <a:ext uri="{FF2B5EF4-FFF2-40B4-BE49-F238E27FC236}">
                <a16:creationId xmlns:a16="http://schemas.microsoft.com/office/drawing/2014/main" id="{E95B642C-2C91-7044-A9CE-28D45E1BC5D0}"/>
              </a:ext>
            </a:extLst>
          </p:cNvPr>
          <p:cNvSpPr txBox="1"/>
          <p:nvPr/>
        </p:nvSpPr>
        <p:spPr>
          <a:xfrm rot="16200000">
            <a:off x="-392527" y="3636092"/>
            <a:ext cx="4280171"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Hudson Branch Stage Height (ft) </a:t>
            </a:r>
          </a:p>
        </p:txBody>
      </p:sp>
    </p:spTree>
    <p:extLst>
      <p:ext uri="{BB962C8B-B14F-4D97-AF65-F5344CB8AC3E}">
        <p14:creationId xmlns:p14="http://schemas.microsoft.com/office/powerpoint/2010/main" val="212867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68;p3">
            <a:extLst>
              <a:ext uri="{FF2B5EF4-FFF2-40B4-BE49-F238E27FC236}">
                <a16:creationId xmlns:a16="http://schemas.microsoft.com/office/drawing/2014/main" id="{5CA61E0A-95AD-BF47-9531-058FBFFD010B}"/>
              </a:ext>
            </a:extLst>
          </p:cNvPr>
          <p:cNvSpPr txBox="1"/>
          <p:nvPr/>
        </p:nvSpPr>
        <p:spPr>
          <a:xfrm>
            <a:off x="495300" y="342900"/>
            <a:ext cx="9414305"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000"/>
              <a:buFont typeface="Century Gothic"/>
              <a:buNone/>
            </a:pPr>
            <a:r>
              <a:rPr lang="en-US" sz="4000" b="1" dirty="0">
                <a:solidFill>
                  <a:schemeClr val="lt1"/>
                </a:solidFill>
                <a:latin typeface="Century Gothic"/>
                <a:ea typeface="Century Gothic"/>
                <a:cs typeface="Century Gothic"/>
                <a:sym typeface="Century Gothic"/>
              </a:rPr>
              <a:t>MODEL PERFORMANCE</a:t>
            </a:r>
            <a:endParaRPr dirty="0"/>
          </a:p>
        </p:txBody>
      </p:sp>
      <p:pic>
        <p:nvPicPr>
          <p:cNvPr id="5" name="Graphic 5">
            <a:extLst>
              <a:ext uri="{FF2B5EF4-FFF2-40B4-BE49-F238E27FC236}">
                <a16:creationId xmlns:a16="http://schemas.microsoft.com/office/drawing/2014/main" id="{5CA4F036-A0B6-4E21-9F7B-2E25EE36F23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47503" y="1085272"/>
            <a:ext cx="8858250" cy="5519984"/>
          </a:xfrm>
          <a:prstGeom prst="rect">
            <a:avLst/>
          </a:prstGeom>
        </p:spPr>
      </p:pic>
      <p:sp>
        <p:nvSpPr>
          <p:cNvPr id="6" name="TextBox 5">
            <a:extLst>
              <a:ext uri="{FF2B5EF4-FFF2-40B4-BE49-F238E27FC236}">
                <a16:creationId xmlns:a16="http://schemas.microsoft.com/office/drawing/2014/main" id="{67B2F831-3EE0-45C6-A7C2-8DB29CCFDBBC}"/>
              </a:ext>
            </a:extLst>
          </p:cNvPr>
          <p:cNvSpPr txBox="1"/>
          <p:nvPr/>
        </p:nvSpPr>
        <p:spPr>
          <a:xfrm>
            <a:off x="4025153" y="187362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rPr>
              <a:t>Doubled Rainfall</a:t>
            </a:r>
          </a:p>
        </p:txBody>
      </p:sp>
      <p:sp>
        <p:nvSpPr>
          <p:cNvPr id="7" name="TextBox 6">
            <a:extLst>
              <a:ext uri="{FF2B5EF4-FFF2-40B4-BE49-F238E27FC236}">
                <a16:creationId xmlns:a16="http://schemas.microsoft.com/office/drawing/2014/main" id="{64680617-0E42-4F2B-A1D6-7BEC22877788}"/>
              </a:ext>
            </a:extLst>
          </p:cNvPr>
          <p:cNvSpPr txBox="1"/>
          <p:nvPr/>
        </p:nvSpPr>
        <p:spPr>
          <a:xfrm>
            <a:off x="3048000" y="415065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rPr>
              <a:t>Halved Rainfall</a:t>
            </a:r>
          </a:p>
        </p:txBody>
      </p:sp>
      <p:sp>
        <p:nvSpPr>
          <p:cNvPr id="8" name="TextBox 7">
            <a:extLst>
              <a:ext uri="{FF2B5EF4-FFF2-40B4-BE49-F238E27FC236}">
                <a16:creationId xmlns:a16="http://schemas.microsoft.com/office/drawing/2014/main" id="{EBA86298-1908-CB4C-AD54-1D6B829A4853}"/>
              </a:ext>
            </a:extLst>
          </p:cNvPr>
          <p:cNvSpPr txBox="1"/>
          <p:nvPr/>
        </p:nvSpPr>
        <p:spPr>
          <a:xfrm rot="16200000">
            <a:off x="-392527" y="3636092"/>
            <a:ext cx="4280171"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Hudson Branch Stage Height (ft) </a:t>
            </a:r>
          </a:p>
        </p:txBody>
      </p:sp>
      <p:sp>
        <p:nvSpPr>
          <p:cNvPr id="9" name="Rectangle 8">
            <a:extLst>
              <a:ext uri="{FF2B5EF4-FFF2-40B4-BE49-F238E27FC236}">
                <a16:creationId xmlns:a16="http://schemas.microsoft.com/office/drawing/2014/main" id="{66CD39BE-BB5D-E841-A14A-C636A49DD5D5}"/>
              </a:ext>
            </a:extLst>
          </p:cNvPr>
          <p:cNvSpPr/>
          <p:nvPr/>
        </p:nvSpPr>
        <p:spPr>
          <a:xfrm>
            <a:off x="8282839" y="1761437"/>
            <a:ext cx="1214437" cy="78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BB01DAAE-179C-664C-A09F-7910A1CD28EB}"/>
              </a:ext>
            </a:extLst>
          </p:cNvPr>
          <p:cNvGrpSpPr/>
          <p:nvPr/>
        </p:nvGrpSpPr>
        <p:grpSpPr>
          <a:xfrm>
            <a:off x="9731582" y="1696061"/>
            <a:ext cx="2247117" cy="1643292"/>
            <a:chOff x="9649639" y="1785708"/>
            <a:chExt cx="3428578" cy="1643292"/>
          </a:xfrm>
        </p:grpSpPr>
        <p:sp>
          <p:nvSpPr>
            <p:cNvPr id="11" name="TextBox 10">
              <a:extLst>
                <a:ext uri="{FF2B5EF4-FFF2-40B4-BE49-F238E27FC236}">
                  <a16:creationId xmlns:a16="http://schemas.microsoft.com/office/drawing/2014/main" id="{082B5FD1-FC77-7843-A000-0AF2068BBA27}"/>
                </a:ext>
              </a:extLst>
            </p:cNvPr>
            <p:cNvSpPr txBox="1"/>
            <p:nvPr/>
          </p:nvSpPr>
          <p:spPr>
            <a:xfrm>
              <a:off x="10162782" y="1785708"/>
              <a:ext cx="2915435" cy="1643292"/>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Predictions</a:t>
              </a:r>
            </a:p>
            <a:p>
              <a:r>
                <a:rPr lang="en-US" sz="1600" dirty="0">
                  <a:solidFill>
                    <a:schemeClr val="tx1">
                      <a:lumMod val="75000"/>
                      <a:lumOff val="25000"/>
                    </a:schemeClr>
                  </a:solidFill>
                  <a:latin typeface="Century Gothic" panose="020B0502020202020204" pitchFamily="34" charset="0"/>
                </a:rPr>
                <a:t>Observed Data</a:t>
              </a:r>
            </a:p>
            <a:p>
              <a:r>
                <a:rPr lang="en-US" sz="1600" dirty="0">
                  <a:solidFill>
                    <a:schemeClr val="tx1">
                      <a:lumMod val="75000"/>
                      <a:lumOff val="25000"/>
                    </a:schemeClr>
                  </a:solidFill>
                  <a:latin typeface="Century Gothic" panose="020B0502020202020204" pitchFamily="34" charset="0"/>
                </a:rPr>
                <a:t>Warning</a:t>
              </a:r>
            </a:p>
            <a:p>
              <a:r>
                <a:rPr lang="en-US" sz="1600" dirty="0">
                  <a:solidFill>
                    <a:schemeClr val="tx1">
                      <a:lumMod val="75000"/>
                      <a:lumOff val="25000"/>
                    </a:schemeClr>
                  </a:solidFill>
                  <a:latin typeface="Century Gothic" panose="020B0502020202020204" pitchFamily="34" charset="0"/>
                </a:rPr>
                <a:t>Alarm</a:t>
              </a:r>
            </a:p>
            <a:p>
              <a:endParaRPr lang="en-US" dirty="0"/>
            </a:p>
            <a:p>
              <a:endParaRPr lang="en-US" dirty="0"/>
            </a:p>
          </p:txBody>
        </p:sp>
        <p:grpSp>
          <p:nvGrpSpPr>
            <p:cNvPr id="12" name="Group 11">
              <a:extLst>
                <a:ext uri="{FF2B5EF4-FFF2-40B4-BE49-F238E27FC236}">
                  <a16:creationId xmlns:a16="http://schemas.microsoft.com/office/drawing/2014/main" id="{7D140AAD-0057-EB4B-993F-3C4BD7C0C1F7}"/>
                </a:ext>
              </a:extLst>
            </p:cNvPr>
            <p:cNvGrpSpPr/>
            <p:nvPr/>
          </p:nvGrpSpPr>
          <p:grpSpPr>
            <a:xfrm>
              <a:off x="9649639" y="1938625"/>
              <a:ext cx="519931" cy="777217"/>
              <a:chOff x="10042902" y="1934728"/>
              <a:chExt cx="705910" cy="777217"/>
            </a:xfrm>
          </p:grpSpPr>
          <p:cxnSp>
            <p:nvCxnSpPr>
              <p:cNvPr id="13" name="Straight Connector 12">
                <a:extLst>
                  <a:ext uri="{FF2B5EF4-FFF2-40B4-BE49-F238E27FC236}">
                    <a16:creationId xmlns:a16="http://schemas.microsoft.com/office/drawing/2014/main" id="{F03E1994-4236-7C45-A6ED-2AEF57771BC6}"/>
                  </a:ext>
                </a:extLst>
              </p:cNvPr>
              <p:cNvCxnSpPr>
                <a:cxnSpLocks/>
              </p:cNvCxnSpPr>
              <p:nvPr/>
            </p:nvCxnSpPr>
            <p:spPr>
              <a:xfrm>
                <a:off x="10042902" y="1934728"/>
                <a:ext cx="684669" cy="0"/>
              </a:xfrm>
              <a:prstGeom prst="line">
                <a:avLst/>
              </a:prstGeom>
              <a:ln w="25400">
                <a:solidFill>
                  <a:srgbClr val="0299FF"/>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3FEC613-8BE0-3644-A059-46E13EA5EC17}"/>
                  </a:ext>
                </a:extLst>
              </p:cNvPr>
              <p:cNvCxnSpPr>
                <a:cxnSpLocks/>
              </p:cNvCxnSpPr>
              <p:nvPr/>
            </p:nvCxnSpPr>
            <p:spPr>
              <a:xfrm>
                <a:off x="10042902" y="2196819"/>
                <a:ext cx="684669"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8E5D459-3B1D-EB4B-BA38-08E8F1B1545D}"/>
                  </a:ext>
                </a:extLst>
              </p:cNvPr>
              <p:cNvCxnSpPr>
                <a:cxnSpLocks/>
              </p:cNvCxnSpPr>
              <p:nvPr/>
            </p:nvCxnSpPr>
            <p:spPr>
              <a:xfrm>
                <a:off x="10053404" y="2435867"/>
                <a:ext cx="695408"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B0E3C5D-AADD-BE4E-A386-D866AA38817F}"/>
                  </a:ext>
                </a:extLst>
              </p:cNvPr>
              <p:cNvCxnSpPr>
                <a:cxnSpLocks/>
              </p:cNvCxnSpPr>
              <p:nvPr/>
            </p:nvCxnSpPr>
            <p:spPr>
              <a:xfrm>
                <a:off x="10057528" y="2711945"/>
                <a:ext cx="68466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119746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68;p3">
            <a:extLst>
              <a:ext uri="{FF2B5EF4-FFF2-40B4-BE49-F238E27FC236}">
                <a16:creationId xmlns:a16="http://schemas.microsoft.com/office/drawing/2014/main" id="{5CA61E0A-95AD-BF47-9531-058FBFFD010B}"/>
              </a:ext>
            </a:extLst>
          </p:cNvPr>
          <p:cNvSpPr txBox="1"/>
          <p:nvPr/>
        </p:nvSpPr>
        <p:spPr>
          <a:xfrm>
            <a:off x="495300" y="342900"/>
            <a:ext cx="9414305"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000"/>
              <a:buFont typeface="Century Gothic"/>
              <a:buNone/>
            </a:pPr>
            <a:r>
              <a:rPr lang="en-US" sz="4000" b="1" dirty="0">
                <a:solidFill>
                  <a:schemeClr val="lt1"/>
                </a:solidFill>
                <a:latin typeface="Century Gothic"/>
                <a:ea typeface="Century Gothic"/>
                <a:cs typeface="Century Gothic"/>
                <a:sym typeface="Century Gothic"/>
              </a:rPr>
              <a:t>MODEL PERFORMANCE</a:t>
            </a:r>
            <a:endParaRPr dirty="0"/>
          </a:p>
        </p:txBody>
      </p:sp>
      <p:sp>
        <p:nvSpPr>
          <p:cNvPr id="9" name="Rectangle 8">
            <a:extLst>
              <a:ext uri="{FF2B5EF4-FFF2-40B4-BE49-F238E27FC236}">
                <a16:creationId xmlns:a16="http://schemas.microsoft.com/office/drawing/2014/main" id="{66CD39BE-BB5D-E841-A14A-C636A49DD5D5}"/>
              </a:ext>
            </a:extLst>
          </p:cNvPr>
          <p:cNvSpPr/>
          <p:nvPr/>
        </p:nvSpPr>
        <p:spPr>
          <a:xfrm>
            <a:off x="8002640" y="1825456"/>
            <a:ext cx="1214437" cy="78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Content Placeholder 4">
            <a:extLst>
              <a:ext uri="{FF2B5EF4-FFF2-40B4-BE49-F238E27FC236}">
                <a16:creationId xmlns:a16="http://schemas.microsoft.com/office/drawing/2014/main" id="{6E416D24-6E7E-6248-8AF8-06EB700CDD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36590" y="632996"/>
            <a:ext cx="7291586" cy="5709663"/>
          </a:xfrm>
          <a:prstGeom prst="rect">
            <a:avLst/>
          </a:prstGeom>
        </p:spPr>
      </p:pic>
      <p:sp>
        <p:nvSpPr>
          <p:cNvPr id="26" name="TextBox 25">
            <a:extLst>
              <a:ext uri="{FF2B5EF4-FFF2-40B4-BE49-F238E27FC236}">
                <a16:creationId xmlns:a16="http://schemas.microsoft.com/office/drawing/2014/main" id="{2CC403D3-2021-E24E-A948-6E7A846C7031}"/>
              </a:ext>
            </a:extLst>
          </p:cNvPr>
          <p:cNvSpPr txBox="1"/>
          <p:nvPr/>
        </p:nvSpPr>
        <p:spPr>
          <a:xfrm rot="16200000">
            <a:off x="997631" y="3200317"/>
            <a:ext cx="2493271" cy="400110"/>
          </a:xfrm>
          <a:prstGeom prst="rect">
            <a:avLst/>
          </a:prstGeom>
          <a:noFill/>
        </p:spPr>
        <p:txBody>
          <a:bodyPr wrap="square" rtlCol="0">
            <a:spAutoFit/>
          </a:bodyPr>
          <a:lstStyle/>
          <a:p>
            <a:pPr algn="ctr"/>
            <a:r>
              <a:rPr lang="en-US" sz="2000" dirty="0">
                <a:solidFill>
                  <a:schemeClr val="tx1">
                    <a:lumMod val="75000"/>
                    <a:lumOff val="25000"/>
                  </a:schemeClr>
                </a:solidFill>
                <a:latin typeface="Century Gothic" panose="020B0502020202020204" pitchFamily="34" charset="0"/>
              </a:rPr>
              <a:t>Prediction Error</a:t>
            </a:r>
          </a:p>
        </p:txBody>
      </p:sp>
      <p:sp>
        <p:nvSpPr>
          <p:cNvPr id="27" name="TextBox 26">
            <a:extLst>
              <a:ext uri="{FF2B5EF4-FFF2-40B4-BE49-F238E27FC236}">
                <a16:creationId xmlns:a16="http://schemas.microsoft.com/office/drawing/2014/main" id="{513E6996-2077-3F4B-8D40-C04C42D9ED0F}"/>
              </a:ext>
            </a:extLst>
          </p:cNvPr>
          <p:cNvSpPr txBox="1"/>
          <p:nvPr/>
        </p:nvSpPr>
        <p:spPr>
          <a:xfrm>
            <a:off x="2497787" y="6114990"/>
            <a:ext cx="6433447" cy="400110"/>
          </a:xfrm>
          <a:prstGeom prst="rect">
            <a:avLst/>
          </a:prstGeom>
          <a:noFill/>
        </p:spPr>
        <p:txBody>
          <a:bodyPr wrap="square" rtlCol="0">
            <a:spAutoFit/>
          </a:bodyPr>
          <a:lstStyle/>
          <a:p>
            <a:pPr algn="ctr"/>
            <a:r>
              <a:rPr lang="en-US" sz="2000" dirty="0">
                <a:solidFill>
                  <a:schemeClr val="tx1">
                    <a:lumMod val="75000"/>
                    <a:lumOff val="25000"/>
                  </a:schemeClr>
                </a:solidFill>
                <a:latin typeface="Century Gothic" panose="020B0502020202020204" pitchFamily="34" charset="0"/>
              </a:rPr>
              <a:t>Hours Relative to Peak Flood Magnitude</a:t>
            </a:r>
          </a:p>
        </p:txBody>
      </p:sp>
      <p:sp>
        <p:nvSpPr>
          <p:cNvPr id="28" name="TextBox 27">
            <a:extLst>
              <a:ext uri="{FF2B5EF4-FFF2-40B4-BE49-F238E27FC236}">
                <a16:creationId xmlns:a16="http://schemas.microsoft.com/office/drawing/2014/main" id="{1A2833A6-DA9A-D748-A480-2D14E591F228}"/>
              </a:ext>
            </a:extLst>
          </p:cNvPr>
          <p:cNvSpPr txBox="1"/>
          <p:nvPr/>
        </p:nvSpPr>
        <p:spPr>
          <a:xfrm>
            <a:off x="2497787" y="3509546"/>
            <a:ext cx="5348114"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Onset of Peak Magnitude</a:t>
            </a:r>
          </a:p>
        </p:txBody>
      </p:sp>
      <p:cxnSp>
        <p:nvCxnSpPr>
          <p:cNvPr id="29" name="Straight Arrow Connector 28">
            <a:extLst>
              <a:ext uri="{FF2B5EF4-FFF2-40B4-BE49-F238E27FC236}">
                <a16:creationId xmlns:a16="http://schemas.microsoft.com/office/drawing/2014/main" id="{38FDD35D-444E-EC4F-BFAB-EF9ADC215BA7}"/>
              </a:ext>
            </a:extLst>
          </p:cNvPr>
          <p:cNvCxnSpPr>
            <a:cxnSpLocks/>
          </p:cNvCxnSpPr>
          <p:nvPr/>
        </p:nvCxnSpPr>
        <p:spPr>
          <a:xfrm flipH="1">
            <a:off x="4602428" y="3848100"/>
            <a:ext cx="272955" cy="2585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156B5CF1-BBF8-6D49-B994-2435E345A653}"/>
              </a:ext>
            </a:extLst>
          </p:cNvPr>
          <p:cNvSpPr txBox="1"/>
          <p:nvPr/>
        </p:nvSpPr>
        <p:spPr>
          <a:xfrm>
            <a:off x="7213896" y="1524103"/>
            <a:ext cx="5348114" cy="400110"/>
          </a:xfrm>
          <a:prstGeom prst="rect">
            <a:avLst/>
          </a:prstGeom>
          <a:noFill/>
        </p:spPr>
        <p:txBody>
          <a:bodyPr wrap="square" rtlCol="0">
            <a:spAutoFit/>
          </a:bodyPr>
          <a:lstStyle/>
          <a:p>
            <a:pPr algn="ctr"/>
            <a:r>
              <a:rPr lang="en-US" sz="2000" dirty="0">
                <a:solidFill>
                  <a:schemeClr val="tx1">
                    <a:lumMod val="75000"/>
                    <a:lumOff val="25000"/>
                  </a:schemeClr>
                </a:solidFill>
                <a:latin typeface="Century Gothic" panose="020B0502020202020204" pitchFamily="34" charset="0"/>
              </a:rPr>
              <a:t>Model Overpredictions</a:t>
            </a:r>
          </a:p>
        </p:txBody>
      </p:sp>
      <p:sp>
        <p:nvSpPr>
          <p:cNvPr id="31" name="TextBox 30">
            <a:extLst>
              <a:ext uri="{FF2B5EF4-FFF2-40B4-BE49-F238E27FC236}">
                <a16:creationId xmlns:a16="http://schemas.microsoft.com/office/drawing/2014/main" id="{014F41F2-086E-D84B-A377-B825ABD29FC6}"/>
              </a:ext>
            </a:extLst>
          </p:cNvPr>
          <p:cNvSpPr txBox="1"/>
          <p:nvPr/>
        </p:nvSpPr>
        <p:spPr>
          <a:xfrm>
            <a:off x="7307737" y="5343236"/>
            <a:ext cx="5348114" cy="400110"/>
          </a:xfrm>
          <a:prstGeom prst="rect">
            <a:avLst/>
          </a:prstGeom>
          <a:noFill/>
        </p:spPr>
        <p:txBody>
          <a:bodyPr wrap="square" rtlCol="0">
            <a:spAutoFit/>
          </a:bodyPr>
          <a:lstStyle/>
          <a:p>
            <a:pPr algn="ctr"/>
            <a:r>
              <a:rPr lang="en-US" sz="2000" dirty="0">
                <a:solidFill>
                  <a:schemeClr val="tx1">
                    <a:lumMod val="75000"/>
                    <a:lumOff val="25000"/>
                  </a:schemeClr>
                </a:solidFill>
                <a:latin typeface="Century Gothic" panose="020B0502020202020204" pitchFamily="34" charset="0"/>
              </a:rPr>
              <a:t>Model Underpredictions</a:t>
            </a:r>
          </a:p>
        </p:txBody>
      </p:sp>
      <p:sp>
        <p:nvSpPr>
          <p:cNvPr id="33" name="Up-Down Arrow 32">
            <a:extLst>
              <a:ext uri="{FF2B5EF4-FFF2-40B4-BE49-F238E27FC236}">
                <a16:creationId xmlns:a16="http://schemas.microsoft.com/office/drawing/2014/main" id="{FBB18EA8-8A2B-E145-BDB6-85EE31ACFC4D}"/>
              </a:ext>
            </a:extLst>
          </p:cNvPr>
          <p:cNvSpPr/>
          <p:nvPr/>
        </p:nvSpPr>
        <p:spPr>
          <a:xfrm>
            <a:off x="9541689" y="2138122"/>
            <a:ext cx="692528" cy="2852979"/>
          </a:xfrm>
          <a:prstGeom prst="upDownArrow">
            <a:avLst/>
          </a:prstGeom>
          <a:solidFill>
            <a:srgbClr val="CB0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7072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68;p3">
            <a:extLst>
              <a:ext uri="{FF2B5EF4-FFF2-40B4-BE49-F238E27FC236}">
                <a16:creationId xmlns:a16="http://schemas.microsoft.com/office/drawing/2014/main" id="{5CA61E0A-95AD-BF47-9531-058FBFFD010B}"/>
              </a:ext>
            </a:extLst>
          </p:cNvPr>
          <p:cNvSpPr txBox="1"/>
          <p:nvPr/>
        </p:nvSpPr>
        <p:spPr>
          <a:xfrm>
            <a:off x="495300" y="342900"/>
            <a:ext cx="10739129"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000"/>
              <a:buFont typeface="Century Gothic"/>
              <a:buNone/>
            </a:pPr>
            <a:r>
              <a:rPr lang="en-US" sz="4000" b="1" dirty="0">
                <a:solidFill>
                  <a:schemeClr val="lt1"/>
                </a:solidFill>
                <a:latin typeface="Century Gothic"/>
                <a:ea typeface="Century Gothic"/>
                <a:cs typeface="Century Gothic"/>
                <a:sym typeface="Century Gothic"/>
              </a:rPr>
              <a:t>MODEL LIMITATIONS AND ASSUMPTIONS</a:t>
            </a:r>
            <a:endParaRPr dirty="0"/>
          </a:p>
        </p:txBody>
      </p:sp>
      <p:sp>
        <p:nvSpPr>
          <p:cNvPr id="4" name="Rectangle 3">
            <a:extLst>
              <a:ext uri="{FF2B5EF4-FFF2-40B4-BE49-F238E27FC236}">
                <a16:creationId xmlns:a16="http://schemas.microsoft.com/office/drawing/2014/main" id="{A2D81775-ED4A-D647-8EAD-4AD7821F0990}"/>
              </a:ext>
            </a:extLst>
          </p:cNvPr>
          <p:cNvSpPr/>
          <p:nvPr/>
        </p:nvSpPr>
        <p:spPr>
          <a:xfrm>
            <a:off x="999066" y="1643896"/>
            <a:ext cx="10024533" cy="3647152"/>
          </a:xfrm>
          <a:prstGeom prst="rect">
            <a:avLst/>
          </a:prstGeom>
        </p:spPr>
        <p:txBody>
          <a:bodyPr wrap="square">
            <a:spAutoFit/>
          </a:bodyPr>
          <a:lstStyle/>
          <a:p>
            <a:pPr marL="342900" indent="-342900">
              <a:lnSpc>
                <a:spcPct val="100000"/>
              </a:lnSpc>
              <a:spcBef>
                <a:spcPts val="0"/>
              </a:spcBef>
              <a:spcAft>
                <a:spcPts val="600"/>
              </a:spcAft>
              <a:buClr>
                <a:srgbClr val="C41F48"/>
              </a:buClr>
              <a:buFont typeface="Webdings" panose="05030102010509060703" pitchFamily="18" charset="2"/>
              <a:buChar char="4"/>
            </a:pPr>
            <a:endParaRPr lang="en-US" sz="2000" dirty="0">
              <a:solidFill>
                <a:schemeClr val="tx1">
                  <a:lumMod val="75000"/>
                  <a:lumOff val="25000"/>
                </a:schemeClr>
              </a:solidFill>
              <a:latin typeface="Century Gothic" panose="020B0502020202020204" pitchFamily="34" charset="0"/>
            </a:endParaRPr>
          </a:p>
          <a:p>
            <a:pPr marL="342900" indent="-342900">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Sequence-to-Sequence architecture used in the model assumes that the timesteps are equal and therefore, can only take data in at fixed intervals.</a:t>
            </a:r>
          </a:p>
          <a:p>
            <a:pPr>
              <a:spcAft>
                <a:spcPts val="600"/>
              </a:spcAft>
              <a:buClr>
                <a:srgbClr val="C41F48"/>
              </a:buClr>
            </a:pPr>
            <a:r>
              <a:rPr lang="en-US" sz="2000" dirty="0">
                <a:solidFill>
                  <a:schemeClr val="tx1">
                    <a:lumMod val="75000"/>
                    <a:lumOff val="25000"/>
                  </a:schemeClr>
                </a:solidFill>
                <a:latin typeface="Century Gothic" panose="020B0502020202020204" pitchFamily="34" charset="0"/>
              </a:rPr>
              <a:t> </a:t>
            </a:r>
          </a:p>
          <a:p>
            <a:pPr marL="342900" indent="-342900">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The model uses real-time data; therefore the accuracy of the model is limited by how accurate the real-time data is. </a:t>
            </a:r>
          </a:p>
          <a:p>
            <a:pPr>
              <a:spcBef>
                <a:spcPts val="0"/>
              </a:spcBef>
              <a:spcAft>
                <a:spcPts val="600"/>
              </a:spcAft>
              <a:buClr>
                <a:srgbClr val="C41F48"/>
              </a:buClr>
            </a:pPr>
            <a:endParaRPr lang="en-US" sz="2000" dirty="0">
              <a:solidFill>
                <a:schemeClr val="tx1">
                  <a:lumMod val="75000"/>
                  <a:lumOff val="25000"/>
                </a:schemeClr>
              </a:solidFill>
              <a:latin typeface="Century Gothic" panose="020B0502020202020204" pitchFamily="34" charset="0"/>
            </a:endParaRPr>
          </a:p>
          <a:p>
            <a:pPr marL="342900" indent="-342900">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The model will need to be re-trained in the future. </a:t>
            </a:r>
          </a:p>
          <a:p>
            <a:pPr marL="342900" indent="-342900">
              <a:lnSpc>
                <a:spcPct val="100000"/>
              </a:lnSpc>
              <a:spcBef>
                <a:spcPts val="0"/>
              </a:spcBef>
              <a:spcAft>
                <a:spcPts val="600"/>
              </a:spcAft>
              <a:buClr>
                <a:srgbClr val="C41F48"/>
              </a:buClr>
              <a:buFont typeface="Webdings" panose="05030102010509060703" pitchFamily="18" charset="2"/>
              <a:buChar char="4"/>
            </a:pPr>
            <a:endParaRPr lang="en-US"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C41F48"/>
              </a:buClr>
              <a:buFont typeface="Webdings" panose="05030102010509060703" pitchFamily="18" charset="2"/>
              <a:buChar char="4"/>
            </a:pPr>
            <a:endParaRPr lang="en-US" dirty="0">
              <a:solidFill>
                <a:schemeClr val="tx1">
                  <a:lumMod val="75000"/>
                  <a:lumOff val="25000"/>
                </a:schemeClr>
              </a:solidFill>
              <a:latin typeface="Century Gothic" panose="020B0502020202020204" pitchFamily="34" charset="0"/>
            </a:endParaRPr>
          </a:p>
        </p:txBody>
      </p:sp>
      <p:grpSp>
        <p:nvGrpSpPr>
          <p:cNvPr id="5" name="Group 4">
            <a:extLst>
              <a:ext uri="{FF2B5EF4-FFF2-40B4-BE49-F238E27FC236}">
                <a16:creationId xmlns:a16="http://schemas.microsoft.com/office/drawing/2014/main" id="{3605A135-02B7-3C41-9E3D-9B1B5B967D21}"/>
              </a:ext>
            </a:extLst>
          </p:cNvPr>
          <p:cNvGrpSpPr/>
          <p:nvPr/>
        </p:nvGrpSpPr>
        <p:grpSpPr>
          <a:xfrm>
            <a:off x="5271478" y="5057187"/>
            <a:ext cx="1649045" cy="1457913"/>
            <a:chOff x="8167457" y="4325184"/>
            <a:chExt cx="1503057" cy="1453824"/>
          </a:xfrm>
        </p:grpSpPr>
        <p:sp>
          <p:nvSpPr>
            <p:cNvPr id="8" name="Google Shape;220;g5b9c651400_0_0">
              <a:extLst>
                <a:ext uri="{FF2B5EF4-FFF2-40B4-BE49-F238E27FC236}">
                  <a16:creationId xmlns:a16="http://schemas.microsoft.com/office/drawing/2014/main" id="{567E431A-EFCB-9942-BE50-6CC2235DC95F}"/>
                </a:ext>
              </a:extLst>
            </p:cNvPr>
            <p:cNvSpPr/>
            <p:nvPr/>
          </p:nvSpPr>
          <p:spPr>
            <a:xfrm>
              <a:off x="8259713" y="4325184"/>
              <a:ext cx="1410801" cy="1453824"/>
            </a:xfrm>
            <a:prstGeom prst="cube">
              <a:avLst>
                <a:gd name="adj" fmla="val 25000"/>
              </a:avLst>
            </a:prstGeom>
            <a:solidFill>
              <a:schemeClr val="accent6">
                <a:lumMod val="75000"/>
              </a:scheme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highlight>
                  <a:srgbClr val="000000"/>
                </a:highlight>
                <a:uLnTx/>
                <a:uFillTx/>
                <a:latin typeface="Arial"/>
                <a:ea typeface="Arial"/>
                <a:cs typeface="Arial"/>
                <a:sym typeface="Arial"/>
              </a:endParaRPr>
            </a:p>
          </p:txBody>
        </p:sp>
        <p:sp>
          <p:nvSpPr>
            <p:cNvPr id="7" name="Google Shape;221;g5b9c651400_0_0">
              <a:extLst>
                <a:ext uri="{FF2B5EF4-FFF2-40B4-BE49-F238E27FC236}">
                  <a16:creationId xmlns:a16="http://schemas.microsoft.com/office/drawing/2014/main" id="{DE2AD26C-4F8E-344A-A5F9-ADE00F0BCBEE}"/>
                </a:ext>
              </a:extLst>
            </p:cNvPr>
            <p:cNvSpPr txBox="1">
              <a:spLocks/>
            </p:cNvSpPr>
            <p:nvPr/>
          </p:nvSpPr>
          <p:spPr>
            <a:xfrm>
              <a:off x="8167457" y="4911980"/>
              <a:ext cx="1256045" cy="432945"/>
            </a:xfrm>
            <a:prstGeom prst="rect">
              <a:avLst/>
            </a:prstGeom>
            <a:noFill/>
            <a:ln w="12700">
              <a:noFill/>
            </a:ln>
          </p:spPr>
          <p:txBody>
            <a:bodyPr spcFirstLastPara="1" wrap="square" lIns="91425" tIns="0" rIns="91425"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SzPts val="1800"/>
                <a:buFont typeface="Arial" panose="020B0604020202020204" pitchFamily="34" charset="0"/>
                <a:buNone/>
              </a:pPr>
              <a:r>
                <a:rPr lang="en-US" sz="2400" b="1" dirty="0">
                  <a:solidFill>
                    <a:srgbClr val="FFFFFF"/>
                  </a:solidFill>
                  <a:latin typeface="Century Gothic" panose="020B0502020202020204" pitchFamily="34" charset="0"/>
                </a:rPr>
                <a:t>STREAM</a:t>
              </a:r>
            </a:p>
          </p:txBody>
        </p:sp>
      </p:grpSp>
    </p:spTree>
    <p:extLst>
      <p:ext uri="{BB962C8B-B14F-4D97-AF65-F5344CB8AC3E}">
        <p14:creationId xmlns:p14="http://schemas.microsoft.com/office/powerpoint/2010/main" val="4007526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34;p2">
            <a:extLst>
              <a:ext uri="{FF2B5EF4-FFF2-40B4-BE49-F238E27FC236}">
                <a16:creationId xmlns:a16="http://schemas.microsoft.com/office/drawing/2014/main" id="{09768341-8AB6-9F44-A11D-77D34848C8A7}"/>
              </a:ext>
            </a:extLst>
          </p:cNvPr>
          <p:cNvGrpSpPr/>
          <p:nvPr/>
        </p:nvGrpSpPr>
        <p:grpSpPr>
          <a:xfrm>
            <a:off x="4130534" y="1304737"/>
            <a:ext cx="8075474" cy="5146662"/>
            <a:chOff x="914156" y="136854"/>
            <a:chExt cx="11121144" cy="6638976"/>
          </a:xfrm>
          <a:effectLst/>
        </p:grpSpPr>
        <p:pic>
          <p:nvPicPr>
            <p:cNvPr id="3" name="Google Shape;135;p2">
              <a:extLst>
                <a:ext uri="{FF2B5EF4-FFF2-40B4-BE49-F238E27FC236}">
                  <a16:creationId xmlns:a16="http://schemas.microsoft.com/office/drawing/2014/main" id="{D9FB4DA1-F77E-7F4A-903E-ECE70218B283}"/>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18415" y="136854"/>
              <a:ext cx="10259710" cy="6638976"/>
            </a:xfrm>
            <a:prstGeom prst="rect">
              <a:avLst/>
            </a:prstGeom>
            <a:noFill/>
            <a:ln w="41275">
              <a:solidFill>
                <a:srgbClr val="C41F48"/>
              </a:solidFill>
            </a:ln>
          </p:spPr>
        </p:pic>
        <p:sp>
          <p:nvSpPr>
            <p:cNvPr id="4" name="Google Shape;136;p2">
              <a:extLst>
                <a:ext uri="{FF2B5EF4-FFF2-40B4-BE49-F238E27FC236}">
                  <a16:creationId xmlns:a16="http://schemas.microsoft.com/office/drawing/2014/main" id="{D27C01CF-1C48-064D-BB81-4B051B3F1062}"/>
                </a:ext>
              </a:extLst>
            </p:cNvPr>
            <p:cNvSpPr txBox="1"/>
            <p:nvPr/>
          </p:nvSpPr>
          <p:spPr>
            <a:xfrm>
              <a:off x="914156" y="428171"/>
              <a:ext cx="3182415" cy="70107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solidFill>
                    <a:schemeClr val="tx1">
                      <a:lumMod val="85000"/>
                      <a:lumOff val="15000"/>
                    </a:schemeClr>
                  </a:solidFill>
                  <a:effectLst>
                    <a:glow rad="63500">
                      <a:schemeClr val="bg1">
                        <a:alpha val="61000"/>
                      </a:schemeClr>
                    </a:glow>
                  </a:effectLst>
                  <a:latin typeface="Century Gothic"/>
                  <a:ea typeface="Century Gothic"/>
                  <a:cs typeface="Century Gothic"/>
                  <a:sym typeface="Century Gothic"/>
                </a:rPr>
                <a:t>Tiber Hudson Watershed Boundary</a:t>
              </a:r>
              <a:endParaRPr dirty="0">
                <a:solidFill>
                  <a:schemeClr val="tx1">
                    <a:lumMod val="85000"/>
                    <a:lumOff val="15000"/>
                  </a:schemeClr>
                </a:solidFill>
                <a:effectLst>
                  <a:glow rad="63500">
                    <a:schemeClr val="bg1">
                      <a:alpha val="61000"/>
                    </a:schemeClr>
                  </a:glow>
                </a:effectLst>
              </a:endParaRPr>
            </a:p>
          </p:txBody>
        </p:sp>
        <p:cxnSp>
          <p:nvCxnSpPr>
            <p:cNvPr id="5" name="Google Shape;137;p2">
              <a:extLst>
                <a:ext uri="{FF2B5EF4-FFF2-40B4-BE49-F238E27FC236}">
                  <a16:creationId xmlns:a16="http://schemas.microsoft.com/office/drawing/2014/main" id="{BA00CBC7-3641-1D49-B4C7-F8B1A42F8F20}"/>
                </a:ext>
              </a:extLst>
            </p:cNvPr>
            <p:cNvCxnSpPr/>
            <p:nvPr/>
          </p:nvCxnSpPr>
          <p:spPr>
            <a:xfrm rot="10800000" flipH="1">
              <a:off x="2360429" y="1445981"/>
              <a:ext cx="882501" cy="10617"/>
            </a:xfrm>
            <a:prstGeom prst="straightConnector1">
              <a:avLst/>
            </a:prstGeom>
            <a:noFill/>
            <a:ln w="19050" cap="flat" cmpd="sng">
              <a:noFill/>
              <a:prstDash val="solid"/>
              <a:miter lim="800000"/>
              <a:headEnd type="none" w="sm" len="sm"/>
              <a:tailEnd type="none" w="sm" len="sm"/>
            </a:ln>
          </p:spPr>
        </p:cxnSp>
        <p:cxnSp>
          <p:nvCxnSpPr>
            <p:cNvPr id="6" name="Google Shape;138;p2">
              <a:extLst>
                <a:ext uri="{FF2B5EF4-FFF2-40B4-BE49-F238E27FC236}">
                  <a16:creationId xmlns:a16="http://schemas.microsoft.com/office/drawing/2014/main" id="{F6B46CA6-0D23-2A48-933E-EEA0D30E491B}"/>
                </a:ext>
              </a:extLst>
            </p:cNvPr>
            <p:cNvCxnSpPr/>
            <p:nvPr/>
          </p:nvCxnSpPr>
          <p:spPr>
            <a:xfrm>
              <a:off x="3242930" y="1445981"/>
              <a:ext cx="265814" cy="350921"/>
            </a:xfrm>
            <a:prstGeom prst="straightConnector1">
              <a:avLst/>
            </a:prstGeom>
            <a:noFill/>
            <a:ln w="19050" cap="flat" cmpd="sng">
              <a:noFill/>
              <a:prstDash val="solid"/>
              <a:miter lim="800000"/>
              <a:headEnd type="none" w="sm" len="sm"/>
              <a:tailEnd type="none" w="sm" len="sm"/>
            </a:ln>
          </p:spPr>
        </p:cxnSp>
        <p:sp>
          <p:nvSpPr>
            <p:cNvPr id="7" name="Google Shape;139;p2">
              <a:extLst>
                <a:ext uri="{FF2B5EF4-FFF2-40B4-BE49-F238E27FC236}">
                  <a16:creationId xmlns:a16="http://schemas.microsoft.com/office/drawing/2014/main" id="{8E12629A-E03F-D649-842D-080655F8ED8C}"/>
                </a:ext>
              </a:extLst>
            </p:cNvPr>
            <p:cNvSpPr txBox="1"/>
            <p:nvPr/>
          </p:nvSpPr>
          <p:spPr>
            <a:xfrm>
              <a:off x="1367114" y="3992032"/>
              <a:ext cx="1857691" cy="3486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dirty="0">
                  <a:solidFill>
                    <a:srgbClr val="323F4F"/>
                  </a:solidFill>
                  <a:latin typeface="Century Gothic"/>
                  <a:ea typeface="Century Gothic"/>
                  <a:cs typeface="Century Gothic"/>
                  <a:sym typeface="Century Gothic"/>
                </a:rPr>
                <a:t>Ellicott City</a:t>
              </a:r>
              <a:endParaRPr dirty="0"/>
            </a:p>
          </p:txBody>
        </p:sp>
        <p:sp>
          <p:nvSpPr>
            <p:cNvPr id="8" name="Google Shape;140;p2">
              <a:extLst>
                <a:ext uri="{FF2B5EF4-FFF2-40B4-BE49-F238E27FC236}">
                  <a16:creationId xmlns:a16="http://schemas.microsoft.com/office/drawing/2014/main" id="{3854F89F-4298-7644-B970-E673441F48F7}"/>
                </a:ext>
              </a:extLst>
            </p:cNvPr>
            <p:cNvSpPr txBox="1"/>
            <p:nvPr/>
          </p:nvSpPr>
          <p:spPr>
            <a:xfrm>
              <a:off x="5774291" y="2066723"/>
              <a:ext cx="3789199" cy="4763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b="1" dirty="0">
                  <a:ln w="3175">
                    <a:noFill/>
                  </a:ln>
                  <a:solidFill>
                    <a:schemeClr val="tx1">
                      <a:lumMod val="85000"/>
                      <a:lumOff val="15000"/>
                    </a:schemeClr>
                  </a:solidFill>
                  <a:effectLst>
                    <a:glow rad="63500">
                      <a:schemeClr val="bg1">
                        <a:alpha val="64000"/>
                      </a:schemeClr>
                    </a:glow>
                  </a:effectLst>
                  <a:latin typeface="Century Gothic"/>
                  <a:ea typeface="Century Gothic"/>
                  <a:cs typeface="Century Gothic"/>
                  <a:sym typeface="Century Gothic"/>
                </a:rPr>
                <a:t>Historic Downtown</a:t>
              </a:r>
              <a:endParaRPr b="1" dirty="0">
                <a:ln w="3175">
                  <a:noFill/>
                </a:ln>
                <a:solidFill>
                  <a:schemeClr val="tx1">
                    <a:lumMod val="85000"/>
                    <a:lumOff val="15000"/>
                  </a:schemeClr>
                </a:solidFill>
                <a:effectLst>
                  <a:glow rad="63500">
                    <a:schemeClr val="bg1">
                      <a:alpha val="64000"/>
                    </a:schemeClr>
                  </a:glow>
                </a:effectLst>
              </a:endParaRPr>
            </a:p>
          </p:txBody>
        </p:sp>
        <p:cxnSp>
          <p:nvCxnSpPr>
            <p:cNvPr id="9" name="Google Shape;141;p2">
              <a:extLst>
                <a:ext uri="{FF2B5EF4-FFF2-40B4-BE49-F238E27FC236}">
                  <a16:creationId xmlns:a16="http://schemas.microsoft.com/office/drawing/2014/main" id="{26B1CC3C-6923-9B48-9A37-AB82FB7B5E51}"/>
                </a:ext>
              </a:extLst>
            </p:cNvPr>
            <p:cNvCxnSpPr/>
            <p:nvPr/>
          </p:nvCxnSpPr>
          <p:spPr>
            <a:xfrm>
              <a:off x="7233685" y="2475698"/>
              <a:ext cx="1059710" cy="5293"/>
            </a:xfrm>
            <a:prstGeom prst="straightConnector1">
              <a:avLst/>
            </a:prstGeom>
            <a:noFill/>
            <a:ln w="19050" cap="flat" cmpd="sng">
              <a:noFill/>
              <a:prstDash val="solid"/>
              <a:miter lim="800000"/>
              <a:headEnd type="none" w="sm" len="sm"/>
              <a:tailEnd type="none" w="sm" len="sm"/>
            </a:ln>
          </p:spPr>
        </p:cxnSp>
        <p:cxnSp>
          <p:nvCxnSpPr>
            <p:cNvPr id="10" name="Google Shape;142;p2">
              <a:extLst>
                <a:ext uri="{FF2B5EF4-FFF2-40B4-BE49-F238E27FC236}">
                  <a16:creationId xmlns:a16="http://schemas.microsoft.com/office/drawing/2014/main" id="{AC9E7C3A-1A70-BE41-9CBC-6502496231F9}"/>
                </a:ext>
              </a:extLst>
            </p:cNvPr>
            <p:cNvCxnSpPr/>
            <p:nvPr/>
          </p:nvCxnSpPr>
          <p:spPr>
            <a:xfrm>
              <a:off x="8293395" y="2475698"/>
              <a:ext cx="449349" cy="491279"/>
            </a:xfrm>
            <a:prstGeom prst="straightConnector1">
              <a:avLst/>
            </a:prstGeom>
            <a:noFill/>
            <a:ln w="19050" cap="flat" cmpd="sng">
              <a:noFill/>
              <a:prstDash val="solid"/>
              <a:miter lim="800000"/>
              <a:headEnd type="none" w="sm" len="sm"/>
              <a:tailEnd type="none" w="sm" len="sm"/>
            </a:ln>
          </p:spPr>
        </p:cxnSp>
        <p:sp>
          <p:nvSpPr>
            <p:cNvPr id="11" name="Google Shape;143;p2">
              <a:extLst>
                <a:ext uri="{FF2B5EF4-FFF2-40B4-BE49-F238E27FC236}">
                  <a16:creationId xmlns:a16="http://schemas.microsoft.com/office/drawing/2014/main" id="{8424D685-871E-6643-BBBF-B65F864A00ED}"/>
                </a:ext>
              </a:extLst>
            </p:cNvPr>
            <p:cNvSpPr txBox="1"/>
            <p:nvPr/>
          </p:nvSpPr>
          <p:spPr>
            <a:xfrm rot="2059226">
              <a:off x="9002423" y="3200036"/>
              <a:ext cx="2052197" cy="3486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i="1" dirty="0">
                  <a:solidFill>
                    <a:schemeClr val="dk1"/>
                  </a:solidFill>
                  <a:latin typeface="Century Gothic"/>
                  <a:ea typeface="Century Gothic"/>
                  <a:cs typeface="Century Gothic"/>
                  <a:sym typeface="Century Gothic"/>
                </a:rPr>
                <a:t>PATAPSCO</a:t>
              </a:r>
              <a:endParaRPr dirty="0"/>
            </a:p>
          </p:txBody>
        </p:sp>
        <p:sp>
          <p:nvSpPr>
            <p:cNvPr id="12" name="Google Shape;144;p2">
              <a:extLst>
                <a:ext uri="{FF2B5EF4-FFF2-40B4-BE49-F238E27FC236}">
                  <a16:creationId xmlns:a16="http://schemas.microsoft.com/office/drawing/2014/main" id="{BF7D7F39-4E4E-4946-8B47-9F87F87DAF7E}"/>
                </a:ext>
              </a:extLst>
            </p:cNvPr>
            <p:cNvSpPr txBox="1"/>
            <p:nvPr/>
          </p:nvSpPr>
          <p:spPr>
            <a:xfrm rot="2216622">
              <a:off x="10415260" y="3807548"/>
              <a:ext cx="937078" cy="3689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i="1" dirty="0">
                  <a:solidFill>
                    <a:schemeClr val="dk1"/>
                  </a:solidFill>
                  <a:latin typeface="Century Gothic"/>
                  <a:ea typeface="Century Gothic"/>
                  <a:cs typeface="Century Gothic"/>
                  <a:sym typeface="Century Gothic"/>
                </a:rPr>
                <a:t>RIVER</a:t>
              </a:r>
              <a:endParaRPr dirty="0"/>
            </a:p>
          </p:txBody>
        </p:sp>
        <p:cxnSp>
          <p:nvCxnSpPr>
            <p:cNvPr id="13" name="Google Shape;145;p2">
              <a:extLst>
                <a:ext uri="{FF2B5EF4-FFF2-40B4-BE49-F238E27FC236}">
                  <a16:creationId xmlns:a16="http://schemas.microsoft.com/office/drawing/2014/main" id="{D6DAE145-7232-DE48-BC8D-D2E8DAB7D300}"/>
                </a:ext>
              </a:extLst>
            </p:cNvPr>
            <p:cNvCxnSpPr/>
            <p:nvPr/>
          </p:nvCxnSpPr>
          <p:spPr>
            <a:xfrm>
              <a:off x="6163403" y="2849525"/>
              <a:ext cx="785408" cy="117452"/>
            </a:xfrm>
            <a:prstGeom prst="straightConnector1">
              <a:avLst/>
            </a:prstGeom>
            <a:noFill/>
            <a:ln w="28575" cap="flat" cmpd="sng">
              <a:noFill/>
              <a:prstDash val="solid"/>
              <a:miter lim="800000"/>
              <a:headEnd type="none" w="sm" len="sm"/>
              <a:tailEnd type="triangle" w="med" len="med"/>
            </a:ln>
            <a:effectLst>
              <a:outerShdw blurRad="50800" dist="38100" dir="2700000" sx="97000" sy="97000" algn="tl" rotWithShape="0">
                <a:srgbClr val="000000">
                  <a:alpha val="32941"/>
                </a:srgbClr>
              </a:outerShdw>
            </a:effectLst>
          </p:spPr>
        </p:cxnSp>
        <p:cxnSp>
          <p:nvCxnSpPr>
            <p:cNvPr id="14" name="Google Shape;146;p2">
              <a:extLst>
                <a:ext uri="{FF2B5EF4-FFF2-40B4-BE49-F238E27FC236}">
                  <a16:creationId xmlns:a16="http://schemas.microsoft.com/office/drawing/2014/main" id="{0C7D3DAC-2301-6247-B322-2035A3D99309}"/>
                </a:ext>
              </a:extLst>
            </p:cNvPr>
            <p:cNvCxnSpPr/>
            <p:nvPr/>
          </p:nvCxnSpPr>
          <p:spPr>
            <a:xfrm rot="10800000" flipH="1">
              <a:off x="7228084" y="3211033"/>
              <a:ext cx="672607" cy="217968"/>
            </a:xfrm>
            <a:prstGeom prst="straightConnector1">
              <a:avLst/>
            </a:prstGeom>
            <a:noFill/>
            <a:ln w="19050" cap="flat" cmpd="sng">
              <a:noFill/>
              <a:prstDash val="solid"/>
              <a:miter lim="800000"/>
              <a:headEnd type="none" w="sm" len="sm"/>
              <a:tailEnd type="triangle" w="med" len="med"/>
            </a:ln>
            <a:effectLst>
              <a:outerShdw blurRad="50800" dist="38100" dir="2700000" sx="97000" sy="97000" algn="tl" rotWithShape="0">
                <a:srgbClr val="000000">
                  <a:alpha val="32941"/>
                </a:srgbClr>
              </a:outerShdw>
            </a:effectLst>
          </p:spPr>
        </p:cxnSp>
        <p:cxnSp>
          <p:nvCxnSpPr>
            <p:cNvPr id="15" name="Google Shape;147;p2">
              <a:extLst>
                <a:ext uri="{FF2B5EF4-FFF2-40B4-BE49-F238E27FC236}">
                  <a16:creationId xmlns:a16="http://schemas.microsoft.com/office/drawing/2014/main" id="{D1266424-C87E-0B44-80E1-4C6F0B48BD62}"/>
                </a:ext>
              </a:extLst>
            </p:cNvPr>
            <p:cNvCxnSpPr/>
            <p:nvPr/>
          </p:nvCxnSpPr>
          <p:spPr>
            <a:xfrm rot="10800000" flipH="1">
              <a:off x="7564387" y="3596084"/>
              <a:ext cx="477064" cy="474165"/>
            </a:xfrm>
            <a:prstGeom prst="straightConnector1">
              <a:avLst/>
            </a:prstGeom>
            <a:noFill/>
            <a:ln w="19050" cap="flat" cmpd="sng">
              <a:noFill/>
              <a:prstDash val="solid"/>
              <a:miter lim="800000"/>
              <a:headEnd type="none" w="sm" len="sm"/>
              <a:tailEnd type="triangle" w="med" len="med"/>
            </a:ln>
            <a:effectLst>
              <a:outerShdw blurRad="50800" dist="38100" dir="2700000" sx="97000" sy="97000" algn="tl" rotWithShape="0">
                <a:srgbClr val="000000">
                  <a:alpha val="32941"/>
                </a:srgbClr>
              </a:outerShdw>
            </a:effectLst>
          </p:spPr>
        </p:cxnSp>
        <p:cxnSp>
          <p:nvCxnSpPr>
            <p:cNvPr id="16" name="Google Shape;148;p2">
              <a:extLst>
                <a:ext uri="{FF2B5EF4-FFF2-40B4-BE49-F238E27FC236}">
                  <a16:creationId xmlns:a16="http://schemas.microsoft.com/office/drawing/2014/main" id="{324EB9FD-7C98-EB4B-83C6-161F74B8702D}"/>
                </a:ext>
              </a:extLst>
            </p:cNvPr>
            <p:cNvCxnSpPr/>
            <p:nvPr/>
          </p:nvCxnSpPr>
          <p:spPr>
            <a:xfrm rot="10800000">
              <a:off x="8389088" y="3946910"/>
              <a:ext cx="0" cy="621875"/>
            </a:xfrm>
            <a:prstGeom prst="straightConnector1">
              <a:avLst/>
            </a:prstGeom>
            <a:noFill/>
            <a:ln w="19050" cap="flat" cmpd="sng">
              <a:noFill/>
              <a:prstDash val="solid"/>
              <a:miter lim="800000"/>
              <a:headEnd type="none" w="sm" len="sm"/>
              <a:tailEnd type="triangle" w="med" len="med"/>
            </a:ln>
            <a:effectLst>
              <a:outerShdw blurRad="50800" dist="38100" dir="2700000" sx="97000" sy="97000" algn="tl" rotWithShape="0">
                <a:srgbClr val="000000">
                  <a:alpha val="32941"/>
                </a:srgbClr>
              </a:outerShdw>
            </a:effectLst>
          </p:spPr>
        </p:cxnSp>
        <p:sp>
          <p:nvSpPr>
            <p:cNvPr id="17" name="Google Shape;149;p2">
              <a:extLst>
                <a:ext uri="{FF2B5EF4-FFF2-40B4-BE49-F238E27FC236}">
                  <a16:creationId xmlns:a16="http://schemas.microsoft.com/office/drawing/2014/main" id="{1A4FEDD8-44D6-724F-A7FD-663A4E5732CC}"/>
                </a:ext>
              </a:extLst>
            </p:cNvPr>
            <p:cNvSpPr txBox="1"/>
            <p:nvPr/>
          </p:nvSpPr>
          <p:spPr>
            <a:xfrm>
              <a:off x="2274276" y="4612559"/>
              <a:ext cx="645921" cy="3572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Century Gothic"/>
                  <a:ea typeface="Century Gothic"/>
                  <a:cs typeface="Century Gothic"/>
                  <a:sym typeface="Century Gothic"/>
                </a:rPr>
                <a:t>MD</a:t>
              </a:r>
              <a:endParaRPr sz="1400" dirty="0">
                <a:solidFill>
                  <a:schemeClr val="dk1"/>
                </a:solidFill>
                <a:latin typeface="Century Gothic"/>
                <a:ea typeface="Century Gothic"/>
                <a:cs typeface="Century Gothic"/>
                <a:sym typeface="Century Gothic"/>
              </a:endParaRPr>
            </a:p>
          </p:txBody>
        </p:sp>
        <p:sp>
          <p:nvSpPr>
            <p:cNvPr id="18" name="Google Shape;150;p2">
              <a:extLst>
                <a:ext uri="{FF2B5EF4-FFF2-40B4-BE49-F238E27FC236}">
                  <a16:creationId xmlns:a16="http://schemas.microsoft.com/office/drawing/2014/main" id="{0552F0A1-6F89-0545-A55D-1A26862AA68F}"/>
                </a:ext>
              </a:extLst>
            </p:cNvPr>
            <p:cNvSpPr txBox="1"/>
            <p:nvPr/>
          </p:nvSpPr>
          <p:spPr>
            <a:xfrm>
              <a:off x="1520503" y="5580925"/>
              <a:ext cx="624366" cy="3572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Century Gothic"/>
                  <a:ea typeface="Century Gothic"/>
                  <a:cs typeface="Century Gothic"/>
                  <a:sym typeface="Century Gothic"/>
                </a:rPr>
                <a:t>VA</a:t>
              </a:r>
              <a:endParaRPr sz="1400" dirty="0">
                <a:solidFill>
                  <a:schemeClr val="dk1"/>
                </a:solidFill>
                <a:latin typeface="Century Gothic"/>
                <a:ea typeface="Century Gothic"/>
                <a:cs typeface="Century Gothic"/>
                <a:sym typeface="Century Gothic"/>
              </a:endParaRPr>
            </a:p>
          </p:txBody>
        </p:sp>
        <p:sp>
          <p:nvSpPr>
            <p:cNvPr id="19" name="Google Shape;151;p2">
              <a:extLst>
                <a:ext uri="{FF2B5EF4-FFF2-40B4-BE49-F238E27FC236}">
                  <a16:creationId xmlns:a16="http://schemas.microsoft.com/office/drawing/2014/main" id="{58649AB9-0448-244B-88A1-F630F28F5B8E}"/>
                </a:ext>
              </a:extLst>
            </p:cNvPr>
            <p:cNvSpPr txBox="1"/>
            <p:nvPr/>
          </p:nvSpPr>
          <p:spPr>
            <a:xfrm>
              <a:off x="2801679" y="3555186"/>
              <a:ext cx="707065" cy="3572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Century Gothic"/>
                  <a:ea typeface="Century Gothic"/>
                  <a:cs typeface="Century Gothic"/>
                  <a:sym typeface="Century Gothic"/>
                </a:rPr>
                <a:t>PA</a:t>
              </a:r>
              <a:endParaRPr sz="1400" dirty="0">
                <a:solidFill>
                  <a:schemeClr val="dk1"/>
                </a:solidFill>
                <a:latin typeface="Century Gothic"/>
                <a:ea typeface="Century Gothic"/>
                <a:cs typeface="Century Gothic"/>
                <a:sym typeface="Century Gothic"/>
              </a:endParaRPr>
            </a:p>
          </p:txBody>
        </p:sp>
        <p:sp>
          <p:nvSpPr>
            <p:cNvPr id="20" name="Google Shape;152;p2">
              <a:extLst>
                <a:ext uri="{FF2B5EF4-FFF2-40B4-BE49-F238E27FC236}">
                  <a16:creationId xmlns:a16="http://schemas.microsoft.com/office/drawing/2014/main" id="{286629ED-0C40-BA47-9300-40161892EC6A}"/>
                </a:ext>
              </a:extLst>
            </p:cNvPr>
            <p:cNvSpPr txBox="1"/>
            <p:nvPr/>
          </p:nvSpPr>
          <p:spPr>
            <a:xfrm>
              <a:off x="3341775" y="4703765"/>
              <a:ext cx="558246" cy="3572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Century Gothic"/>
                  <a:ea typeface="Century Gothic"/>
                  <a:cs typeface="Century Gothic"/>
                  <a:sym typeface="Century Gothic"/>
                </a:rPr>
                <a:t>DE</a:t>
              </a:r>
              <a:endParaRPr sz="1400" dirty="0">
                <a:solidFill>
                  <a:schemeClr val="dk1"/>
                </a:solidFill>
                <a:latin typeface="Century Gothic"/>
                <a:ea typeface="Century Gothic"/>
                <a:cs typeface="Century Gothic"/>
                <a:sym typeface="Century Gothic"/>
              </a:endParaRPr>
            </a:p>
          </p:txBody>
        </p:sp>
        <p:sp>
          <p:nvSpPr>
            <p:cNvPr id="21" name="Google Shape;153;p2">
              <a:extLst>
                <a:ext uri="{FF2B5EF4-FFF2-40B4-BE49-F238E27FC236}">
                  <a16:creationId xmlns:a16="http://schemas.microsoft.com/office/drawing/2014/main" id="{0218D6C6-F8C7-D54F-AC87-92441DDE66B5}"/>
                </a:ext>
              </a:extLst>
            </p:cNvPr>
            <p:cNvSpPr txBox="1"/>
            <p:nvPr/>
          </p:nvSpPr>
          <p:spPr>
            <a:xfrm>
              <a:off x="3841995" y="3890001"/>
              <a:ext cx="558256" cy="3572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Century Gothic"/>
                  <a:ea typeface="Century Gothic"/>
                  <a:cs typeface="Century Gothic"/>
                  <a:sym typeface="Century Gothic"/>
                </a:rPr>
                <a:t>NJ</a:t>
              </a:r>
              <a:endParaRPr sz="1400" dirty="0">
                <a:solidFill>
                  <a:schemeClr val="dk1"/>
                </a:solidFill>
                <a:latin typeface="Century Gothic"/>
                <a:ea typeface="Century Gothic"/>
                <a:cs typeface="Century Gothic"/>
                <a:sym typeface="Century Gothic"/>
              </a:endParaRPr>
            </a:p>
          </p:txBody>
        </p:sp>
        <p:sp>
          <p:nvSpPr>
            <p:cNvPr id="22" name="Google Shape;154;p2">
              <a:extLst>
                <a:ext uri="{FF2B5EF4-FFF2-40B4-BE49-F238E27FC236}">
                  <a16:creationId xmlns:a16="http://schemas.microsoft.com/office/drawing/2014/main" id="{5D04CEDB-E5F2-4E49-AD64-18DA7A9DECEC}"/>
                </a:ext>
              </a:extLst>
            </p:cNvPr>
            <p:cNvSpPr txBox="1"/>
            <p:nvPr/>
          </p:nvSpPr>
          <p:spPr>
            <a:xfrm rot="-3574596">
              <a:off x="3333843" y="5688331"/>
              <a:ext cx="1388522"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i="1" dirty="0">
                  <a:solidFill>
                    <a:schemeClr val="dk1"/>
                  </a:solidFill>
                  <a:latin typeface="Century Gothic"/>
                  <a:ea typeface="Century Gothic"/>
                  <a:cs typeface="Century Gothic"/>
                  <a:sym typeface="Century Gothic"/>
                </a:rPr>
                <a:t>ATLANTIC OCEAN</a:t>
              </a:r>
              <a:endParaRPr sz="1200" i="1" dirty="0">
                <a:solidFill>
                  <a:schemeClr val="dk1"/>
                </a:solidFill>
                <a:latin typeface="Century Gothic"/>
                <a:ea typeface="Century Gothic"/>
                <a:cs typeface="Century Gothic"/>
                <a:sym typeface="Century Gothic"/>
              </a:endParaRPr>
            </a:p>
          </p:txBody>
        </p:sp>
        <p:sp>
          <p:nvSpPr>
            <p:cNvPr id="23" name="Google Shape;155;p2">
              <a:extLst>
                <a:ext uri="{FF2B5EF4-FFF2-40B4-BE49-F238E27FC236}">
                  <a16:creationId xmlns:a16="http://schemas.microsoft.com/office/drawing/2014/main" id="{C950CFF4-C496-1F4A-94D9-7C74EDDF274C}"/>
                </a:ext>
              </a:extLst>
            </p:cNvPr>
            <p:cNvSpPr txBox="1"/>
            <p:nvPr/>
          </p:nvSpPr>
          <p:spPr>
            <a:xfrm>
              <a:off x="10246669" y="6154332"/>
              <a:ext cx="1788631" cy="4366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Century Gothic"/>
                  <a:ea typeface="Century Gothic"/>
                  <a:cs typeface="Century Gothic"/>
                  <a:sym typeface="Century Gothic"/>
                </a:rPr>
                <a:t>2 Miles</a:t>
              </a:r>
              <a:endParaRPr dirty="0"/>
            </a:p>
          </p:txBody>
        </p:sp>
        <p:sp>
          <p:nvSpPr>
            <p:cNvPr id="24" name="Google Shape;156;p2">
              <a:extLst>
                <a:ext uri="{FF2B5EF4-FFF2-40B4-BE49-F238E27FC236}">
                  <a16:creationId xmlns:a16="http://schemas.microsoft.com/office/drawing/2014/main" id="{E66A5494-35F7-914C-8F81-87484B687114}"/>
                </a:ext>
              </a:extLst>
            </p:cNvPr>
            <p:cNvSpPr txBox="1"/>
            <p:nvPr/>
          </p:nvSpPr>
          <p:spPr>
            <a:xfrm>
              <a:off x="7941030" y="6155931"/>
              <a:ext cx="298479" cy="3385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Century Gothic"/>
                  <a:ea typeface="Century Gothic"/>
                  <a:cs typeface="Century Gothic"/>
                  <a:sym typeface="Century Gothic"/>
                </a:rPr>
                <a:t>1</a:t>
              </a:r>
              <a:endParaRPr sz="1600" dirty="0">
                <a:solidFill>
                  <a:schemeClr val="dk1"/>
                </a:solidFill>
                <a:latin typeface="Century Gothic"/>
                <a:ea typeface="Century Gothic"/>
                <a:cs typeface="Century Gothic"/>
                <a:sym typeface="Century Gothic"/>
              </a:endParaRPr>
            </a:p>
          </p:txBody>
        </p:sp>
        <p:sp>
          <p:nvSpPr>
            <p:cNvPr id="25" name="Google Shape;157;p2">
              <a:extLst>
                <a:ext uri="{FF2B5EF4-FFF2-40B4-BE49-F238E27FC236}">
                  <a16:creationId xmlns:a16="http://schemas.microsoft.com/office/drawing/2014/main" id="{E3FEAA34-F44E-D04B-9F89-46DC4A357E5B}"/>
                </a:ext>
              </a:extLst>
            </p:cNvPr>
            <p:cNvSpPr txBox="1"/>
            <p:nvPr/>
          </p:nvSpPr>
          <p:spPr>
            <a:xfrm>
              <a:off x="6638007" y="6185133"/>
              <a:ext cx="785406" cy="40586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Century Gothic"/>
                  <a:ea typeface="Century Gothic"/>
                  <a:cs typeface="Century Gothic"/>
                  <a:sym typeface="Century Gothic"/>
                </a:rPr>
                <a:t>0.5</a:t>
              </a:r>
              <a:endParaRPr dirty="0"/>
            </a:p>
          </p:txBody>
        </p:sp>
        <p:sp>
          <p:nvSpPr>
            <p:cNvPr id="26" name="Google Shape;158;p2">
              <a:extLst>
                <a:ext uri="{FF2B5EF4-FFF2-40B4-BE49-F238E27FC236}">
                  <a16:creationId xmlns:a16="http://schemas.microsoft.com/office/drawing/2014/main" id="{A820AF59-B358-C346-B8A2-CCEB49E8B94D}"/>
                </a:ext>
              </a:extLst>
            </p:cNvPr>
            <p:cNvSpPr txBox="1"/>
            <p:nvPr/>
          </p:nvSpPr>
          <p:spPr>
            <a:xfrm>
              <a:off x="5625052" y="6157002"/>
              <a:ext cx="29848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Century Gothic"/>
                  <a:ea typeface="Century Gothic"/>
                  <a:cs typeface="Century Gothic"/>
                  <a:sym typeface="Century Gothic"/>
                </a:rPr>
                <a:t>0</a:t>
              </a:r>
              <a:endParaRPr sz="1600" dirty="0">
                <a:solidFill>
                  <a:schemeClr val="dk1"/>
                </a:solidFill>
                <a:latin typeface="Century Gothic"/>
                <a:ea typeface="Century Gothic"/>
                <a:cs typeface="Century Gothic"/>
                <a:sym typeface="Century Gothic"/>
              </a:endParaRPr>
            </a:p>
          </p:txBody>
        </p:sp>
        <p:sp>
          <p:nvSpPr>
            <p:cNvPr id="27" name="Google Shape;159;p2">
              <a:extLst>
                <a:ext uri="{FF2B5EF4-FFF2-40B4-BE49-F238E27FC236}">
                  <a16:creationId xmlns:a16="http://schemas.microsoft.com/office/drawing/2014/main" id="{E3EBEFA8-F2A0-964C-BAFC-B1004C063BAC}"/>
                </a:ext>
              </a:extLst>
            </p:cNvPr>
            <p:cNvSpPr txBox="1"/>
            <p:nvPr/>
          </p:nvSpPr>
          <p:spPr>
            <a:xfrm>
              <a:off x="2505365" y="6190408"/>
              <a:ext cx="569386"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dirty="0">
                  <a:solidFill>
                    <a:schemeClr val="dk1"/>
                  </a:solidFill>
                  <a:latin typeface="Century Gothic"/>
                  <a:ea typeface="Century Gothic"/>
                  <a:cs typeface="Century Gothic"/>
                  <a:sym typeface="Century Gothic"/>
                </a:rPr>
                <a:t>100 Miles</a:t>
              </a:r>
              <a:endParaRPr dirty="0"/>
            </a:p>
          </p:txBody>
        </p:sp>
        <p:sp>
          <p:nvSpPr>
            <p:cNvPr id="28" name="Google Shape;160;p2">
              <a:extLst>
                <a:ext uri="{FF2B5EF4-FFF2-40B4-BE49-F238E27FC236}">
                  <a16:creationId xmlns:a16="http://schemas.microsoft.com/office/drawing/2014/main" id="{0ADF5898-95B6-BD4A-8F02-3260B1E868C1}"/>
                </a:ext>
              </a:extLst>
            </p:cNvPr>
            <p:cNvSpPr txBox="1"/>
            <p:nvPr/>
          </p:nvSpPr>
          <p:spPr>
            <a:xfrm>
              <a:off x="1860818" y="6188013"/>
              <a:ext cx="284052"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dirty="0">
                  <a:solidFill>
                    <a:schemeClr val="dk1"/>
                  </a:solidFill>
                  <a:latin typeface="Century Gothic"/>
                  <a:ea typeface="Century Gothic"/>
                  <a:cs typeface="Century Gothic"/>
                  <a:sym typeface="Century Gothic"/>
                </a:rPr>
                <a:t>50</a:t>
              </a:r>
              <a:endParaRPr dirty="0"/>
            </a:p>
          </p:txBody>
        </p:sp>
        <p:sp>
          <p:nvSpPr>
            <p:cNvPr id="29" name="Google Shape;161;p2">
              <a:extLst>
                <a:ext uri="{FF2B5EF4-FFF2-40B4-BE49-F238E27FC236}">
                  <a16:creationId xmlns:a16="http://schemas.microsoft.com/office/drawing/2014/main" id="{1656E24F-F5D1-BB45-B8FD-26397E32AF54}"/>
                </a:ext>
              </a:extLst>
            </p:cNvPr>
            <p:cNvSpPr txBox="1"/>
            <p:nvPr/>
          </p:nvSpPr>
          <p:spPr>
            <a:xfrm>
              <a:off x="1529344" y="6202026"/>
              <a:ext cx="284052"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dirty="0">
                  <a:solidFill>
                    <a:schemeClr val="dk1"/>
                  </a:solidFill>
                  <a:latin typeface="Century Gothic"/>
                  <a:ea typeface="Century Gothic"/>
                  <a:cs typeface="Century Gothic"/>
                  <a:sym typeface="Century Gothic"/>
                </a:rPr>
                <a:t>25</a:t>
              </a:r>
              <a:endParaRPr dirty="0"/>
            </a:p>
          </p:txBody>
        </p:sp>
        <p:sp>
          <p:nvSpPr>
            <p:cNvPr id="30" name="Google Shape;162;p2">
              <a:extLst>
                <a:ext uri="{FF2B5EF4-FFF2-40B4-BE49-F238E27FC236}">
                  <a16:creationId xmlns:a16="http://schemas.microsoft.com/office/drawing/2014/main" id="{F136C6DE-4A69-A543-8C88-EA7846F8E366}"/>
                </a:ext>
              </a:extLst>
            </p:cNvPr>
            <p:cNvSpPr txBox="1"/>
            <p:nvPr/>
          </p:nvSpPr>
          <p:spPr>
            <a:xfrm>
              <a:off x="1220225" y="6188013"/>
              <a:ext cx="234360"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dirty="0">
                  <a:solidFill>
                    <a:schemeClr val="dk1"/>
                  </a:solidFill>
                  <a:latin typeface="Century Gothic"/>
                  <a:ea typeface="Century Gothic"/>
                  <a:cs typeface="Century Gothic"/>
                  <a:sym typeface="Century Gothic"/>
                </a:rPr>
                <a:t>0</a:t>
              </a:r>
              <a:endParaRPr sz="700" dirty="0">
                <a:solidFill>
                  <a:schemeClr val="dk1"/>
                </a:solidFill>
                <a:latin typeface="Century Gothic"/>
                <a:ea typeface="Century Gothic"/>
                <a:cs typeface="Century Gothic"/>
                <a:sym typeface="Century Gothic"/>
              </a:endParaRPr>
            </a:p>
          </p:txBody>
        </p:sp>
      </p:grpSp>
      <p:sp>
        <p:nvSpPr>
          <p:cNvPr id="31" name="Google Shape;131;p2">
            <a:extLst>
              <a:ext uri="{FF2B5EF4-FFF2-40B4-BE49-F238E27FC236}">
                <a16:creationId xmlns:a16="http://schemas.microsoft.com/office/drawing/2014/main" id="{B517B4B4-734C-1240-86BB-C80898EFEB1E}"/>
              </a:ext>
            </a:extLst>
          </p:cNvPr>
          <p:cNvSpPr txBox="1"/>
          <p:nvPr/>
        </p:nvSpPr>
        <p:spPr>
          <a:xfrm>
            <a:off x="495300" y="342901"/>
            <a:ext cx="10108456" cy="41909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000"/>
              <a:buFont typeface="Century Gothic"/>
              <a:buNone/>
            </a:pPr>
            <a:r>
              <a:rPr lang="en-US" sz="4000" b="1" i="0" u="none" strike="noStrike" cap="none" dirty="0">
                <a:solidFill>
                  <a:srgbClr val="C41F48"/>
                </a:solidFill>
                <a:latin typeface="Century Gothic"/>
                <a:ea typeface="Century Gothic"/>
                <a:cs typeface="Century Gothic"/>
                <a:sym typeface="Century Gothic"/>
              </a:rPr>
              <a:t>ELLICOTT CITY, MARYLAND</a:t>
            </a:r>
            <a:endParaRPr dirty="0">
              <a:solidFill>
                <a:srgbClr val="C41F48"/>
              </a:solidFill>
            </a:endParaRPr>
          </a:p>
        </p:txBody>
      </p:sp>
      <p:sp>
        <p:nvSpPr>
          <p:cNvPr id="32" name="5-Point Star 31">
            <a:extLst>
              <a:ext uri="{FF2B5EF4-FFF2-40B4-BE49-F238E27FC236}">
                <a16:creationId xmlns:a16="http://schemas.microsoft.com/office/drawing/2014/main" id="{5A15E992-7924-A641-92B3-969718C55E34}"/>
              </a:ext>
            </a:extLst>
          </p:cNvPr>
          <p:cNvSpPr/>
          <p:nvPr/>
        </p:nvSpPr>
        <p:spPr>
          <a:xfrm>
            <a:off x="9696187" y="3372627"/>
            <a:ext cx="347472" cy="347035"/>
          </a:xfrm>
          <a:prstGeom prst="star5">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3" name="Text Placeholder 5">
            <a:extLst>
              <a:ext uri="{FF2B5EF4-FFF2-40B4-BE49-F238E27FC236}">
                <a16:creationId xmlns:a16="http://schemas.microsoft.com/office/drawing/2014/main" id="{64789CD4-1D49-3440-B05E-E7AF6677585D}"/>
              </a:ext>
            </a:extLst>
          </p:cNvPr>
          <p:cNvSpPr txBox="1">
            <a:spLocks/>
          </p:cNvSpPr>
          <p:nvPr/>
        </p:nvSpPr>
        <p:spPr>
          <a:xfrm>
            <a:off x="307647" y="1473908"/>
            <a:ext cx="3734163"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E4268"/>
              </a:buClr>
              <a:buFont typeface="Webdings" panose="05030102010509060703" pitchFamily="18" charset="2"/>
              <a:buChar char="4"/>
            </a:pPr>
            <a:endParaRPr lang="en-US" sz="20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Located on the Patapsco River in Howard County, MD</a:t>
            </a:r>
          </a:p>
          <a:p>
            <a:pPr marL="0" indent="0">
              <a:lnSpc>
                <a:spcPct val="100000"/>
              </a:lnSpc>
              <a:spcBef>
                <a:spcPts val="0"/>
              </a:spcBef>
              <a:spcAft>
                <a:spcPts val="600"/>
              </a:spcAft>
              <a:buClr>
                <a:srgbClr val="C41F48"/>
              </a:buClr>
              <a:buNone/>
            </a:pPr>
            <a:endParaRPr lang="en-US" sz="20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City population just over 72,000 in 2020</a:t>
            </a:r>
          </a:p>
          <a:p>
            <a:pPr marL="0" indent="0">
              <a:lnSpc>
                <a:spcPct val="100000"/>
              </a:lnSpc>
              <a:spcBef>
                <a:spcPts val="0"/>
              </a:spcBef>
              <a:spcAft>
                <a:spcPts val="600"/>
              </a:spcAft>
              <a:buClr>
                <a:srgbClr val="C41F48"/>
              </a:buClr>
              <a:buNone/>
            </a:pPr>
            <a:endParaRPr lang="en-US" sz="20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Over 1,000 residents living in the Historic Downtown</a:t>
            </a:r>
          </a:p>
          <a:p>
            <a:pPr marL="342900" indent="-342900">
              <a:lnSpc>
                <a:spcPct val="100000"/>
              </a:lnSpc>
              <a:spcBef>
                <a:spcPts val="0"/>
              </a:spcBef>
              <a:spcAft>
                <a:spcPts val="600"/>
              </a:spcAft>
              <a:buClr>
                <a:srgbClr val="3E4268"/>
              </a:buClr>
              <a:buFont typeface="Webdings" panose="05030102010509060703" pitchFamily="18" charset="2"/>
              <a:buChar char="4"/>
            </a:pPr>
            <a:endParaRPr lang="en-US" sz="1800" dirty="0">
              <a:solidFill>
                <a:schemeClr val="tx1">
                  <a:lumMod val="75000"/>
                  <a:lumOff val="25000"/>
                </a:schemeClr>
              </a:solidFill>
              <a:latin typeface="Century Gothic" panose="020B0502020202020204" pitchFamily="34" charset="0"/>
            </a:endParaRPr>
          </a:p>
          <a:p>
            <a:pPr marL="0" indent="0">
              <a:lnSpc>
                <a:spcPct val="100000"/>
              </a:lnSpc>
              <a:spcBef>
                <a:spcPts val="0"/>
              </a:spcBef>
              <a:spcAft>
                <a:spcPts val="600"/>
              </a:spcAft>
              <a:buClr>
                <a:srgbClr val="3E4268"/>
              </a:buClr>
              <a:buNone/>
            </a:pPr>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4287374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68;p3">
            <a:extLst>
              <a:ext uri="{FF2B5EF4-FFF2-40B4-BE49-F238E27FC236}">
                <a16:creationId xmlns:a16="http://schemas.microsoft.com/office/drawing/2014/main" id="{5CA61E0A-95AD-BF47-9531-058FBFFD010B}"/>
              </a:ext>
            </a:extLst>
          </p:cNvPr>
          <p:cNvSpPr txBox="1"/>
          <p:nvPr/>
        </p:nvSpPr>
        <p:spPr>
          <a:xfrm>
            <a:off x="495300" y="342900"/>
            <a:ext cx="9414305"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000"/>
              <a:buFont typeface="Century Gothic"/>
              <a:buNone/>
            </a:pPr>
            <a:r>
              <a:rPr lang="en-US" sz="4000" b="1" dirty="0">
                <a:solidFill>
                  <a:schemeClr val="lt1"/>
                </a:solidFill>
                <a:latin typeface="Century Gothic"/>
                <a:ea typeface="Century Gothic"/>
                <a:cs typeface="Century Gothic"/>
                <a:sym typeface="Century Gothic"/>
              </a:rPr>
              <a:t>REAL-TIME IMPLEMENTATION</a:t>
            </a:r>
            <a:endParaRPr dirty="0"/>
          </a:p>
        </p:txBody>
      </p:sp>
      <p:pic>
        <p:nvPicPr>
          <p:cNvPr id="4" name="Picture 3" descr="A screenshot of a cell phone&#10;&#10;Description automatically generated">
            <a:extLst>
              <a:ext uri="{FF2B5EF4-FFF2-40B4-BE49-F238E27FC236}">
                <a16:creationId xmlns:a16="http://schemas.microsoft.com/office/drawing/2014/main" id="{8C6EB9E4-2407-7842-9427-9B592A7488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5300" y="1543050"/>
            <a:ext cx="7706585" cy="4972050"/>
          </a:xfrm>
          <a:prstGeom prst="rect">
            <a:avLst/>
          </a:prstGeom>
        </p:spPr>
      </p:pic>
      <p:pic>
        <p:nvPicPr>
          <p:cNvPr id="11" name="Graphic 10" descr="Line arrow Straight">
            <a:extLst>
              <a:ext uri="{FF2B5EF4-FFF2-40B4-BE49-F238E27FC236}">
                <a16:creationId xmlns:a16="http://schemas.microsoft.com/office/drawing/2014/main" id="{192DEF4F-7A5A-C44A-8FA1-E336E1CE3961}"/>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96518" y="3711559"/>
            <a:ext cx="958636" cy="887836"/>
          </a:xfrm>
          <a:prstGeom prst="rect">
            <a:avLst/>
          </a:prstGeom>
        </p:spPr>
      </p:pic>
      <p:sp>
        <p:nvSpPr>
          <p:cNvPr id="12" name="TextBox 11">
            <a:extLst>
              <a:ext uri="{FF2B5EF4-FFF2-40B4-BE49-F238E27FC236}">
                <a16:creationId xmlns:a16="http://schemas.microsoft.com/office/drawing/2014/main" id="{E9C5E6A2-2E7C-CD4F-8834-04781C4B2215}"/>
              </a:ext>
            </a:extLst>
          </p:cNvPr>
          <p:cNvSpPr txBox="1"/>
          <p:nvPr/>
        </p:nvSpPr>
        <p:spPr>
          <a:xfrm>
            <a:off x="933450" y="1173718"/>
            <a:ext cx="11085838"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Sample model output for Stage Height as displayed on OneRain</a:t>
            </a:r>
          </a:p>
        </p:txBody>
      </p:sp>
      <p:grpSp>
        <p:nvGrpSpPr>
          <p:cNvPr id="18" name="Group 17">
            <a:extLst>
              <a:ext uri="{FF2B5EF4-FFF2-40B4-BE49-F238E27FC236}">
                <a16:creationId xmlns:a16="http://schemas.microsoft.com/office/drawing/2014/main" id="{E7CE86C5-0856-004F-8528-FC3A85C3FD43}"/>
              </a:ext>
            </a:extLst>
          </p:cNvPr>
          <p:cNvGrpSpPr/>
          <p:nvPr/>
        </p:nvGrpSpPr>
        <p:grpSpPr>
          <a:xfrm>
            <a:off x="8000999" y="4781550"/>
            <a:ext cx="3238501" cy="1920610"/>
            <a:chOff x="6718713" y="3863785"/>
            <a:chExt cx="2951801" cy="1915223"/>
          </a:xfrm>
        </p:grpSpPr>
        <p:grpSp>
          <p:nvGrpSpPr>
            <p:cNvPr id="22" name="Group 21">
              <a:extLst>
                <a:ext uri="{FF2B5EF4-FFF2-40B4-BE49-F238E27FC236}">
                  <a16:creationId xmlns:a16="http://schemas.microsoft.com/office/drawing/2014/main" id="{7D6C5A27-E89B-5342-995D-6E8C57BA1693}"/>
                </a:ext>
              </a:extLst>
            </p:cNvPr>
            <p:cNvGrpSpPr/>
            <p:nvPr/>
          </p:nvGrpSpPr>
          <p:grpSpPr>
            <a:xfrm>
              <a:off x="6718713" y="3863785"/>
              <a:ext cx="2951801" cy="1915223"/>
              <a:chOff x="6718713" y="3863785"/>
              <a:chExt cx="2951801" cy="1915223"/>
            </a:xfrm>
          </p:grpSpPr>
          <p:sp>
            <p:nvSpPr>
              <p:cNvPr id="27" name="Google Shape;220;g5b9c651400_0_0">
                <a:extLst>
                  <a:ext uri="{FF2B5EF4-FFF2-40B4-BE49-F238E27FC236}">
                    <a16:creationId xmlns:a16="http://schemas.microsoft.com/office/drawing/2014/main" id="{A0E35785-A69F-1247-A208-82DB1CE41675}"/>
                  </a:ext>
                </a:extLst>
              </p:cNvPr>
              <p:cNvSpPr/>
              <p:nvPr/>
            </p:nvSpPr>
            <p:spPr>
              <a:xfrm>
                <a:off x="8259713" y="4325184"/>
                <a:ext cx="1410801" cy="1453824"/>
              </a:xfrm>
              <a:prstGeom prst="cube">
                <a:avLst>
                  <a:gd name="adj" fmla="val 25000"/>
                </a:avLst>
              </a:prstGeom>
              <a:solidFill>
                <a:schemeClr val="accent6">
                  <a:lumMod val="75000"/>
                </a:scheme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highlight>
                    <a:srgbClr val="000000"/>
                  </a:highlight>
                  <a:uLnTx/>
                  <a:uFillTx/>
                  <a:latin typeface="Arial"/>
                  <a:ea typeface="Arial"/>
                  <a:cs typeface="Arial"/>
                  <a:sym typeface="Arial"/>
                </a:endParaRPr>
              </a:p>
            </p:txBody>
          </p:sp>
          <p:sp>
            <p:nvSpPr>
              <p:cNvPr id="25" name="Bent Arrow 24">
                <a:extLst>
                  <a:ext uri="{FF2B5EF4-FFF2-40B4-BE49-F238E27FC236}">
                    <a16:creationId xmlns:a16="http://schemas.microsoft.com/office/drawing/2014/main" id="{4BAF1589-F70A-DC4C-8F28-024531DFC1DB}"/>
                  </a:ext>
                </a:extLst>
              </p:cNvPr>
              <p:cNvSpPr/>
              <p:nvPr/>
            </p:nvSpPr>
            <p:spPr>
              <a:xfrm flipH="1">
                <a:off x="6718713" y="3863785"/>
                <a:ext cx="2237381" cy="662907"/>
              </a:xfrm>
              <a:prstGeom prst="bentArrow">
                <a:avLst>
                  <a:gd name="adj1" fmla="val 11100"/>
                  <a:gd name="adj2" fmla="val 16312"/>
                  <a:gd name="adj3" fmla="val 28475"/>
                  <a:gd name="adj4" fmla="val 0"/>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0" name="Google Shape;221;g5b9c651400_0_0">
              <a:extLst>
                <a:ext uri="{FF2B5EF4-FFF2-40B4-BE49-F238E27FC236}">
                  <a16:creationId xmlns:a16="http://schemas.microsoft.com/office/drawing/2014/main" id="{6AC5E970-CCAB-BE43-B7BE-7FDF551655C3}"/>
                </a:ext>
              </a:extLst>
            </p:cNvPr>
            <p:cNvSpPr txBox="1">
              <a:spLocks/>
            </p:cNvSpPr>
            <p:nvPr/>
          </p:nvSpPr>
          <p:spPr>
            <a:xfrm>
              <a:off x="8167457" y="4911980"/>
              <a:ext cx="1256045" cy="432945"/>
            </a:xfrm>
            <a:prstGeom prst="rect">
              <a:avLst/>
            </a:prstGeom>
            <a:noFill/>
            <a:ln w="12700">
              <a:noFill/>
            </a:ln>
          </p:spPr>
          <p:txBody>
            <a:bodyPr spcFirstLastPara="1" wrap="square" lIns="91425" tIns="0" rIns="91425"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SzPts val="1800"/>
                <a:buFont typeface="Arial" panose="020B0604020202020204" pitchFamily="34" charset="0"/>
                <a:buNone/>
              </a:pPr>
              <a:r>
                <a:rPr lang="en-US" sz="2400" b="1" dirty="0">
                  <a:solidFill>
                    <a:srgbClr val="FFFFFF"/>
                  </a:solidFill>
                  <a:latin typeface="Century Gothic" panose="020B0502020202020204" pitchFamily="34" charset="0"/>
                </a:rPr>
                <a:t>STREAM</a:t>
              </a:r>
            </a:p>
          </p:txBody>
        </p:sp>
      </p:grpSp>
      <p:grpSp>
        <p:nvGrpSpPr>
          <p:cNvPr id="45" name="Group 44">
            <a:extLst>
              <a:ext uri="{FF2B5EF4-FFF2-40B4-BE49-F238E27FC236}">
                <a16:creationId xmlns:a16="http://schemas.microsoft.com/office/drawing/2014/main" id="{4FA8E379-2F2D-DE43-9C57-D343C61F6BB9}"/>
              </a:ext>
            </a:extLst>
          </p:cNvPr>
          <p:cNvGrpSpPr/>
          <p:nvPr/>
        </p:nvGrpSpPr>
        <p:grpSpPr>
          <a:xfrm>
            <a:off x="8396518" y="3214926"/>
            <a:ext cx="2340157" cy="940551"/>
            <a:chOff x="8396518" y="3214926"/>
            <a:chExt cx="2340157" cy="940551"/>
          </a:xfrm>
        </p:grpSpPr>
        <p:pic>
          <p:nvPicPr>
            <p:cNvPr id="10" name="Graphic 9" descr="Line arrow Straight">
              <a:extLst>
                <a:ext uri="{FF2B5EF4-FFF2-40B4-BE49-F238E27FC236}">
                  <a16:creationId xmlns:a16="http://schemas.microsoft.com/office/drawing/2014/main" id="{5BE54A91-9DE2-C942-8848-600486174015}"/>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396518" y="3267641"/>
              <a:ext cx="958636" cy="887836"/>
            </a:xfrm>
            <a:prstGeom prst="rect">
              <a:avLst/>
            </a:prstGeom>
          </p:spPr>
        </p:pic>
        <p:pic>
          <p:nvPicPr>
            <p:cNvPr id="39" name="Graphic 38" descr="Speaker Phone">
              <a:extLst>
                <a:ext uri="{FF2B5EF4-FFF2-40B4-BE49-F238E27FC236}">
                  <a16:creationId xmlns:a16="http://schemas.microsoft.com/office/drawing/2014/main" id="{55672EB8-90F5-E34C-9AD9-F1FE29B47823}"/>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822275" y="3214926"/>
              <a:ext cx="914400" cy="914400"/>
            </a:xfrm>
            <a:prstGeom prst="rect">
              <a:avLst/>
            </a:prstGeom>
          </p:spPr>
        </p:pic>
      </p:grpSp>
      <p:grpSp>
        <p:nvGrpSpPr>
          <p:cNvPr id="44" name="Group 43">
            <a:extLst>
              <a:ext uri="{FF2B5EF4-FFF2-40B4-BE49-F238E27FC236}">
                <a16:creationId xmlns:a16="http://schemas.microsoft.com/office/drawing/2014/main" id="{832B3A0F-788F-6B46-B163-025B5CB6D756}"/>
              </a:ext>
            </a:extLst>
          </p:cNvPr>
          <p:cNvGrpSpPr/>
          <p:nvPr/>
        </p:nvGrpSpPr>
        <p:grpSpPr>
          <a:xfrm>
            <a:off x="8396518" y="2039429"/>
            <a:ext cx="2340157" cy="914400"/>
            <a:chOff x="8396518" y="2039429"/>
            <a:chExt cx="2340157" cy="914400"/>
          </a:xfrm>
        </p:grpSpPr>
        <p:pic>
          <p:nvPicPr>
            <p:cNvPr id="8" name="Graphic 7" descr="Line arrow Straight">
              <a:extLst>
                <a:ext uri="{FF2B5EF4-FFF2-40B4-BE49-F238E27FC236}">
                  <a16:creationId xmlns:a16="http://schemas.microsoft.com/office/drawing/2014/main" id="{668BB55B-C490-7D4C-A7B2-B53FF4D751EE}"/>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396518" y="2039429"/>
              <a:ext cx="958636" cy="887836"/>
            </a:xfrm>
            <a:prstGeom prst="rect">
              <a:avLst/>
            </a:prstGeom>
          </p:spPr>
        </p:pic>
        <p:pic>
          <p:nvPicPr>
            <p:cNvPr id="41" name="Graphic 40" descr="Siren">
              <a:extLst>
                <a:ext uri="{FF2B5EF4-FFF2-40B4-BE49-F238E27FC236}">
                  <a16:creationId xmlns:a16="http://schemas.microsoft.com/office/drawing/2014/main" id="{E0077C81-A75A-A24C-B307-A25393B324B6}"/>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9822275" y="2039429"/>
              <a:ext cx="914400" cy="914400"/>
            </a:xfrm>
            <a:prstGeom prst="rect">
              <a:avLst/>
            </a:prstGeom>
          </p:spPr>
        </p:pic>
      </p:grpSp>
    </p:spTree>
    <p:extLst>
      <p:ext uri="{BB962C8B-B14F-4D97-AF65-F5344CB8AC3E}">
        <p14:creationId xmlns:p14="http://schemas.microsoft.com/office/powerpoint/2010/main" val="312558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automatically generated">
            <a:extLst>
              <a:ext uri="{FF2B5EF4-FFF2-40B4-BE49-F238E27FC236}">
                <a16:creationId xmlns:a16="http://schemas.microsoft.com/office/drawing/2014/main" id="{02BEC75C-3E90-4FE3-B6BE-65942A9338D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249490" y="1440872"/>
            <a:ext cx="7369759" cy="5411790"/>
          </a:xfrm>
          <a:prstGeom prst="rect">
            <a:avLst/>
          </a:prstGeom>
        </p:spPr>
      </p:pic>
      <p:sp>
        <p:nvSpPr>
          <p:cNvPr id="4" name="Google Shape;168;p3">
            <a:extLst>
              <a:ext uri="{FF2B5EF4-FFF2-40B4-BE49-F238E27FC236}">
                <a16:creationId xmlns:a16="http://schemas.microsoft.com/office/drawing/2014/main" id="{9645FAC4-032C-4627-976B-52AFE655405F}"/>
              </a:ext>
            </a:extLst>
          </p:cNvPr>
          <p:cNvSpPr txBox="1"/>
          <p:nvPr/>
        </p:nvSpPr>
        <p:spPr>
          <a:xfrm>
            <a:off x="495300" y="342900"/>
            <a:ext cx="9414305" cy="419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prstClr val="white"/>
              </a:buClr>
              <a:buSzPts val="4000"/>
              <a:buFontTx/>
              <a:buNone/>
              <a:tabLst/>
              <a:defRPr/>
            </a:pPr>
            <a:r>
              <a:rPr kumimoji="0" lang="en-US" sz="4000" b="1" i="0" u="none" strike="noStrike" kern="1200" cap="none" spc="0" normalizeH="0" baseline="0" noProof="0" dirty="0">
                <a:ln>
                  <a:noFill/>
                </a:ln>
                <a:solidFill>
                  <a:prstClr val="white"/>
                </a:solidFill>
                <a:effectLst/>
                <a:uLnTx/>
                <a:uFillTx/>
                <a:latin typeface="Century Gothic"/>
                <a:ea typeface="+mn-ea"/>
                <a:cs typeface="+mn-cs"/>
                <a:sym typeface="Century Gothic"/>
              </a:rPr>
              <a:t>ONERAIN PORTAL</a:t>
            </a:r>
            <a:endParaRPr kumimoji="0"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4489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29770AA-A63F-4450-B4D2-7CBB29B4C0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53764" y="1082963"/>
            <a:ext cx="5790956" cy="5795898"/>
          </a:xfrm>
          <a:prstGeom prst="rect">
            <a:avLst/>
          </a:prstGeom>
        </p:spPr>
      </p:pic>
      <p:sp>
        <p:nvSpPr>
          <p:cNvPr id="2" name="Google Shape;168;p3">
            <a:extLst>
              <a:ext uri="{FF2B5EF4-FFF2-40B4-BE49-F238E27FC236}">
                <a16:creationId xmlns:a16="http://schemas.microsoft.com/office/drawing/2014/main" id="{7D3C2DF7-E7CB-400E-A883-B331661031EE}"/>
              </a:ext>
            </a:extLst>
          </p:cNvPr>
          <p:cNvSpPr txBox="1"/>
          <p:nvPr/>
        </p:nvSpPr>
        <p:spPr>
          <a:xfrm>
            <a:off x="495300" y="342900"/>
            <a:ext cx="9414305" cy="419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prstClr val="white"/>
              </a:buClr>
              <a:buSzPts val="4000"/>
              <a:buFontTx/>
              <a:buNone/>
              <a:tabLst/>
              <a:defRPr/>
            </a:pPr>
            <a:r>
              <a:rPr kumimoji="0" lang="en-US" sz="4000" b="1" i="0" u="none" strike="noStrike" kern="1200" cap="none" spc="0" normalizeH="0" baseline="0" noProof="0" dirty="0">
                <a:ln>
                  <a:noFill/>
                </a:ln>
                <a:solidFill>
                  <a:prstClr val="white"/>
                </a:solidFill>
                <a:effectLst/>
                <a:uLnTx/>
                <a:uFillTx/>
                <a:latin typeface="Century Gothic"/>
                <a:ea typeface="+mn-ea"/>
                <a:cs typeface="+mn-cs"/>
                <a:sym typeface="Century Gothic"/>
              </a:rPr>
              <a:t>ONERAIN PORTAL</a:t>
            </a:r>
            <a:endParaRPr kumimoji="0"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8821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83D53C4-72B9-4F2A-BB5F-E7AF462CB4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067"/>
          <a:stretch/>
        </p:blipFill>
        <p:spPr>
          <a:xfrm>
            <a:off x="4108310" y="955963"/>
            <a:ext cx="3391025" cy="5897429"/>
          </a:xfrm>
          <a:prstGeom prst="rect">
            <a:avLst/>
          </a:prstGeom>
        </p:spPr>
      </p:pic>
      <p:sp>
        <p:nvSpPr>
          <p:cNvPr id="4" name="Google Shape;168;p3">
            <a:extLst>
              <a:ext uri="{FF2B5EF4-FFF2-40B4-BE49-F238E27FC236}">
                <a16:creationId xmlns:a16="http://schemas.microsoft.com/office/drawing/2014/main" id="{52F0DAAE-47CA-470E-A994-F30A33084F4B}"/>
              </a:ext>
            </a:extLst>
          </p:cNvPr>
          <p:cNvSpPr txBox="1"/>
          <p:nvPr/>
        </p:nvSpPr>
        <p:spPr>
          <a:xfrm>
            <a:off x="495300" y="342900"/>
            <a:ext cx="9414305" cy="419100"/>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prstClr val="white"/>
              </a:buClr>
              <a:buSzPts val="4000"/>
              <a:buFontTx/>
              <a:buNone/>
              <a:tabLst/>
              <a:defRPr/>
            </a:pPr>
            <a:r>
              <a:rPr kumimoji="0" lang="en-US" sz="4000" b="1" i="0" u="none" strike="noStrike" kern="1200" cap="none" spc="0" normalizeH="0" baseline="0" noProof="0" dirty="0">
                <a:ln>
                  <a:noFill/>
                </a:ln>
                <a:solidFill>
                  <a:prstClr val="white"/>
                </a:solidFill>
                <a:effectLst/>
                <a:uLnTx/>
                <a:uFillTx/>
                <a:latin typeface="Century Gothic"/>
                <a:ea typeface="+mn-ea"/>
                <a:cs typeface="+mn-cs"/>
                <a:sym typeface="Century Gothic"/>
              </a:rPr>
              <a:t>ONERAIN PORTAL</a:t>
            </a:r>
            <a:endParaRPr kumimoji="0"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1941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68;p3">
            <a:extLst>
              <a:ext uri="{FF2B5EF4-FFF2-40B4-BE49-F238E27FC236}">
                <a16:creationId xmlns:a16="http://schemas.microsoft.com/office/drawing/2014/main" id="{5CA61E0A-95AD-BF47-9531-058FBFFD010B}"/>
              </a:ext>
            </a:extLst>
          </p:cNvPr>
          <p:cNvSpPr txBox="1"/>
          <p:nvPr/>
        </p:nvSpPr>
        <p:spPr>
          <a:xfrm>
            <a:off x="495300" y="342900"/>
            <a:ext cx="9414305" cy="419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prstClr val="white"/>
              </a:buClr>
              <a:buSzPts val="4000"/>
              <a:buFont typeface="Century Gothic"/>
              <a:buNone/>
              <a:tabLst/>
              <a:defRPr/>
            </a:pPr>
            <a:r>
              <a:rPr kumimoji="0" lang="en-US" sz="4000" b="1" i="0" u="none" strike="noStrike" kern="1200" cap="none" spc="0" normalizeH="0" baseline="0" noProof="0" dirty="0">
                <a:ln>
                  <a:noFill/>
                </a:ln>
                <a:solidFill>
                  <a:prstClr val="white"/>
                </a:solidFill>
                <a:effectLst/>
                <a:uLnTx/>
                <a:uFillTx/>
                <a:latin typeface="Century Gothic"/>
                <a:ea typeface="+mn-ea"/>
                <a:cs typeface="+mn-cs"/>
                <a:sym typeface="Century Gothic"/>
              </a:rPr>
              <a:t>PROJECT STORYMAP</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6D33CCB7-EA7D-1442-99A1-E5F6C5D065AE}"/>
              </a:ext>
            </a:extLst>
          </p:cNvPr>
          <p:cNvSpPr/>
          <p:nvPr/>
        </p:nvSpPr>
        <p:spPr>
          <a:xfrm>
            <a:off x="1049657" y="1479693"/>
            <a:ext cx="10058051" cy="537394"/>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77A967C-838F-F94F-A15A-C0E1328FE3EF}"/>
              </a:ext>
            </a:extLst>
          </p:cNvPr>
          <p:cNvSpPr/>
          <p:nvPr/>
        </p:nvSpPr>
        <p:spPr>
          <a:xfrm>
            <a:off x="1064205" y="1479264"/>
            <a:ext cx="577262" cy="52020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Multiply 22">
            <a:extLst>
              <a:ext uri="{FF2B5EF4-FFF2-40B4-BE49-F238E27FC236}">
                <a16:creationId xmlns:a16="http://schemas.microsoft.com/office/drawing/2014/main" id="{3F873A82-E7B5-9943-BFDD-BBD8CAD66FFF}"/>
              </a:ext>
            </a:extLst>
          </p:cNvPr>
          <p:cNvSpPr/>
          <p:nvPr/>
        </p:nvSpPr>
        <p:spPr>
          <a:xfrm>
            <a:off x="1052659" y="1476317"/>
            <a:ext cx="565717" cy="503007"/>
          </a:xfrm>
          <a:prstGeom prst="mathMultiply">
            <a:avLst>
              <a:gd name="adj1" fmla="val 129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EB050FA-25CC-D54A-9462-681DDE855B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727" y="2003448"/>
            <a:ext cx="10071100" cy="4229100"/>
          </a:xfrm>
          <a:prstGeom prst="rect">
            <a:avLst/>
          </a:prstGeom>
        </p:spPr>
      </p:pic>
    </p:spTree>
    <p:extLst>
      <p:ext uri="{BB962C8B-B14F-4D97-AF65-F5344CB8AC3E}">
        <p14:creationId xmlns:p14="http://schemas.microsoft.com/office/powerpoint/2010/main" val="1443319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omputer&#10;&#10;Description automatically generated">
            <a:extLst>
              <a:ext uri="{FF2B5EF4-FFF2-40B4-BE49-F238E27FC236}">
                <a16:creationId xmlns:a16="http://schemas.microsoft.com/office/drawing/2014/main" id="{BD2C4994-B590-4033-AB74-5177885894DA}"/>
              </a:ext>
            </a:extLst>
          </p:cNvPr>
          <p:cNvPicPr>
            <a:picLocks noChangeAspect="1"/>
          </p:cNvPicPr>
          <p:nvPr/>
        </p:nvPicPr>
        <p:blipFill>
          <a:blip r:embed="rId3"/>
          <a:stretch>
            <a:fillRect/>
          </a:stretch>
        </p:blipFill>
        <p:spPr>
          <a:xfrm>
            <a:off x="902854" y="1642093"/>
            <a:ext cx="9982200" cy="4693723"/>
          </a:xfrm>
          <a:prstGeom prst="rect">
            <a:avLst/>
          </a:prstGeom>
        </p:spPr>
      </p:pic>
      <p:sp>
        <p:nvSpPr>
          <p:cNvPr id="4" name="Google Shape;168;p3">
            <a:extLst>
              <a:ext uri="{FF2B5EF4-FFF2-40B4-BE49-F238E27FC236}">
                <a16:creationId xmlns:a16="http://schemas.microsoft.com/office/drawing/2014/main" id="{1A3BABAD-E79B-4FB4-B2AF-44D8632A93CD}"/>
              </a:ext>
            </a:extLst>
          </p:cNvPr>
          <p:cNvSpPr txBox="1"/>
          <p:nvPr/>
        </p:nvSpPr>
        <p:spPr>
          <a:xfrm>
            <a:off x="495300" y="342900"/>
            <a:ext cx="9414305" cy="419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prstClr val="white"/>
              </a:buClr>
              <a:buSzPts val="4000"/>
              <a:buFont typeface="Century Gothic"/>
              <a:buNone/>
              <a:tabLst/>
              <a:defRPr/>
            </a:pPr>
            <a:r>
              <a:rPr kumimoji="0" lang="en-US" sz="4000" b="1" i="0" u="none" strike="noStrike" kern="1200" cap="none" spc="0" normalizeH="0" baseline="0" noProof="0" dirty="0">
                <a:ln>
                  <a:noFill/>
                </a:ln>
                <a:solidFill>
                  <a:prstClr val="white"/>
                </a:solidFill>
                <a:effectLst/>
                <a:uLnTx/>
                <a:uFillTx/>
                <a:latin typeface="Century Gothic"/>
                <a:ea typeface="+mn-ea"/>
                <a:cs typeface="+mn-cs"/>
                <a:sym typeface="Century Gothic"/>
              </a:rPr>
              <a:t>PROJECT STORYMAP</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081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map&#10;&#10;Description automatically generated">
            <a:extLst>
              <a:ext uri="{FF2B5EF4-FFF2-40B4-BE49-F238E27FC236}">
                <a16:creationId xmlns:a16="http://schemas.microsoft.com/office/drawing/2014/main" id="{855C94E9-774C-4533-B3DF-041888BDDBCA}"/>
              </a:ext>
            </a:extLst>
          </p:cNvPr>
          <p:cNvPicPr>
            <a:picLocks noChangeAspect="1"/>
          </p:cNvPicPr>
          <p:nvPr/>
        </p:nvPicPr>
        <p:blipFill>
          <a:blip r:embed="rId3"/>
          <a:stretch>
            <a:fillRect/>
          </a:stretch>
        </p:blipFill>
        <p:spPr>
          <a:xfrm>
            <a:off x="1306945" y="1434210"/>
            <a:ext cx="9578109" cy="4428307"/>
          </a:xfrm>
          <a:prstGeom prst="rect">
            <a:avLst/>
          </a:prstGeom>
        </p:spPr>
      </p:pic>
      <p:sp>
        <p:nvSpPr>
          <p:cNvPr id="4" name="Google Shape;168;p3">
            <a:extLst>
              <a:ext uri="{FF2B5EF4-FFF2-40B4-BE49-F238E27FC236}">
                <a16:creationId xmlns:a16="http://schemas.microsoft.com/office/drawing/2014/main" id="{0A8B916E-5EC9-4FE0-817F-220EC65687A8}"/>
              </a:ext>
            </a:extLst>
          </p:cNvPr>
          <p:cNvSpPr txBox="1"/>
          <p:nvPr/>
        </p:nvSpPr>
        <p:spPr>
          <a:xfrm>
            <a:off x="495300" y="342900"/>
            <a:ext cx="9414305" cy="419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prstClr val="white"/>
              </a:buClr>
              <a:buSzPts val="4000"/>
              <a:buFont typeface="Century Gothic"/>
              <a:buNone/>
              <a:tabLst/>
              <a:defRPr/>
            </a:pPr>
            <a:r>
              <a:rPr kumimoji="0" lang="en-US" sz="4000" b="1" i="0" u="none" strike="noStrike" kern="1200" cap="none" spc="0" normalizeH="0" baseline="0" noProof="0" dirty="0">
                <a:ln>
                  <a:noFill/>
                </a:ln>
                <a:solidFill>
                  <a:prstClr val="white"/>
                </a:solidFill>
                <a:effectLst/>
                <a:uLnTx/>
                <a:uFillTx/>
                <a:latin typeface="Century Gothic"/>
                <a:ea typeface="+mn-ea"/>
                <a:cs typeface="+mn-cs"/>
                <a:sym typeface="Century Gothic"/>
              </a:rPr>
              <a:t>PROJECT STORYMAP</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931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68;p3">
            <a:extLst>
              <a:ext uri="{FF2B5EF4-FFF2-40B4-BE49-F238E27FC236}">
                <a16:creationId xmlns:a16="http://schemas.microsoft.com/office/drawing/2014/main" id="{5CA61E0A-95AD-BF47-9531-058FBFFD010B}"/>
              </a:ext>
            </a:extLst>
          </p:cNvPr>
          <p:cNvSpPr txBox="1"/>
          <p:nvPr/>
        </p:nvSpPr>
        <p:spPr>
          <a:xfrm>
            <a:off x="495300" y="342900"/>
            <a:ext cx="9414305"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000"/>
              <a:buFont typeface="Century Gothic"/>
              <a:buNone/>
            </a:pPr>
            <a:r>
              <a:rPr lang="en-US" sz="4000" b="1" dirty="0">
                <a:solidFill>
                  <a:schemeClr val="lt1"/>
                </a:solidFill>
                <a:latin typeface="Century Gothic"/>
                <a:ea typeface="Century Gothic"/>
                <a:cs typeface="Century Gothic"/>
                <a:sym typeface="Century Gothic"/>
              </a:rPr>
              <a:t>CONCLUSIONS</a:t>
            </a:r>
            <a:endParaRPr dirty="0"/>
          </a:p>
        </p:txBody>
      </p:sp>
      <p:grpSp>
        <p:nvGrpSpPr>
          <p:cNvPr id="2" name="Group 1">
            <a:extLst>
              <a:ext uri="{FF2B5EF4-FFF2-40B4-BE49-F238E27FC236}">
                <a16:creationId xmlns:a16="http://schemas.microsoft.com/office/drawing/2014/main" id="{8CEFBCEC-1D1F-2742-9531-297AB1A0C41C}"/>
              </a:ext>
            </a:extLst>
          </p:cNvPr>
          <p:cNvGrpSpPr/>
          <p:nvPr/>
        </p:nvGrpSpPr>
        <p:grpSpPr>
          <a:xfrm>
            <a:off x="495300" y="2552700"/>
            <a:ext cx="9820992" cy="3560156"/>
            <a:chOff x="644164" y="1919428"/>
            <a:chExt cx="7191736" cy="3777351"/>
          </a:xfrm>
        </p:grpSpPr>
        <p:cxnSp>
          <p:nvCxnSpPr>
            <p:cNvPr id="4" name="Straight Connector 3">
              <a:extLst>
                <a:ext uri="{FF2B5EF4-FFF2-40B4-BE49-F238E27FC236}">
                  <a16:creationId xmlns:a16="http://schemas.microsoft.com/office/drawing/2014/main" id="{0B37E493-9C20-4E41-8C0A-D55BA08B20F4}"/>
                </a:ext>
              </a:extLst>
            </p:cNvPr>
            <p:cNvCxnSpPr>
              <a:cxnSpLocks/>
            </p:cNvCxnSpPr>
            <p:nvPr/>
          </p:nvCxnSpPr>
          <p:spPr>
            <a:xfrm>
              <a:off x="734137" y="4247511"/>
              <a:ext cx="7092191" cy="33329"/>
            </a:xfrm>
            <a:prstGeom prst="line">
              <a:avLst/>
            </a:prstGeom>
            <a:ln w="57150">
              <a:solidFill>
                <a:srgbClr val="C41F48"/>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AFD3B83-9A25-0942-8E19-508079C2AD56}"/>
                </a:ext>
              </a:extLst>
            </p:cNvPr>
            <p:cNvCxnSpPr>
              <a:cxnSpLocks/>
            </p:cNvCxnSpPr>
            <p:nvPr/>
          </p:nvCxnSpPr>
          <p:spPr>
            <a:xfrm flipV="1">
              <a:off x="734137" y="2839916"/>
              <a:ext cx="7101763" cy="33329"/>
            </a:xfrm>
            <a:prstGeom prst="line">
              <a:avLst/>
            </a:prstGeom>
            <a:ln w="57150">
              <a:solidFill>
                <a:srgbClr val="C41F48"/>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800A47E-A7DA-7846-AB02-3C76E9956DC7}"/>
                </a:ext>
              </a:extLst>
            </p:cNvPr>
            <p:cNvSpPr txBox="1"/>
            <p:nvPr/>
          </p:nvSpPr>
          <p:spPr>
            <a:xfrm>
              <a:off x="657938" y="1919428"/>
              <a:ext cx="6007051" cy="914348"/>
            </a:xfrm>
            <a:prstGeom prst="rect">
              <a:avLst/>
            </a:prstGeom>
            <a:noFill/>
          </p:spPr>
          <p:txBody>
            <a:bodyPr wrap="square" rtlCol="0">
              <a:spAutoFit/>
            </a:bodyPr>
            <a:lstStyle/>
            <a:p>
              <a:pPr>
                <a:lnSpc>
                  <a:spcPct val="100000"/>
                </a:lnSpc>
                <a:spcBef>
                  <a:spcPts val="0"/>
                </a:spcBef>
                <a:spcAft>
                  <a:spcPts val="600"/>
                </a:spcAft>
                <a:buClr>
                  <a:srgbClr val="3E4268"/>
                </a:buClr>
              </a:pPr>
              <a:r>
                <a:rPr lang="en-US" sz="2500" b="1" dirty="0">
                  <a:solidFill>
                    <a:schemeClr val="tx1">
                      <a:lumMod val="75000"/>
                      <a:lumOff val="25000"/>
                    </a:schemeClr>
                  </a:solidFill>
                  <a:latin typeface="Century Gothic" panose="020B0502020202020204" pitchFamily="34" charset="0"/>
                </a:rPr>
                <a:t>Reconstructed </a:t>
              </a:r>
              <a:r>
                <a:rPr lang="en-US" sz="2500" dirty="0">
                  <a:solidFill>
                    <a:schemeClr val="tx1">
                      <a:lumMod val="75000"/>
                      <a:lumOff val="25000"/>
                    </a:schemeClr>
                  </a:solidFill>
                  <a:latin typeface="Century Gothic" panose="020B0502020202020204" pitchFamily="34" charset="0"/>
                </a:rPr>
                <a:t>model using Sequence-to-Sequence (multi-step) architecture</a:t>
              </a:r>
            </a:p>
          </p:txBody>
        </p:sp>
        <p:sp>
          <p:nvSpPr>
            <p:cNvPr id="7" name="TextBox 6">
              <a:extLst>
                <a:ext uri="{FF2B5EF4-FFF2-40B4-BE49-F238E27FC236}">
                  <a16:creationId xmlns:a16="http://schemas.microsoft.com/office/drawing/2014/main" id="{3189BDD2-BA5D-584E-B4CF-116DE2F86C44}"/>
                </a:ext>
              </a:extLst>
            </p:cNvPr>
            <p:cNvSpPr txBox="1"/>
            <p:nvPr/>
          </p:nvSpPr>
          <p:spPr>
            <a:xfrm>
              <a:off x="644164" y="3387727"/>
              <a:ext cx="7092191" cy="914348"/>
            </a:xfrm>
            <a:prstGeom prst="rect">
              <a:avLst/>
            </a:prstGeom>
            <a:noFill/>
          </p:spPr>
          <p:txBody>
            <a:bodyPr wrap="square" rtlCol="0">
              <a:spAutoFit/>
            </a:bodyPr>
            <a:lstStyle/>
            <a:p>
              <a:pPr>
                <a:lnSpc>
                  <a:spcPct val="100000"/>
                </a:lnSpc>
                <a:spcBef>
                  <a:spcPts val="0"/>
                </a:spcBef>
                <a:spcAft>
                  <a:spcPts val="600"/>
                </a:spcAft>
                <a:buClr>
                  <a:srgbClr val="3E4268"/>
                </a:buClr>
              </a:pPr>
              <a:r>
                <a:rPr lang="en-US" sz="2500" b="1" dirty="0">
                  <a:solidFill>
                    <a:schemeClr val="tx1">
                      <a:lumMod val="75000"/>
                      <a:lumOff val="25000"/>
                    </a:schemeClr>
                  </a:solidFill>
                  <a:latin typeface="Century Gothic" panose="020B0502020202020204" pitchFamily="34" charset="0"/>
                </a:rPr>
                <a:t>Utilized </a:t>
              </a:r>
              <a:r>
                <a:rPr lang="en-US" sz="2500" dirty="0">
                  <a:solidFill>
                    <a:schemeClr val="tx1">
                      <a:lumMod val="75000"/>
                      <a:lumOff val="25000"/>
                    </a:schemeClr>
                  </a:solidFill>
                  <a:latin typeface="Century Gothic" panose="020B0502020202020204" pitchFamily="34" charset="0"/>
                </a:rPr>
                <a:t>real-time and forecasted datasets to increase predictive capacity </a:t>
              </a:r>
            </a:p>
          </p:txBody>
        </p:sp>
        <p:sp>
          <p:nvSpPr>
            <p:cNvPr id="8" name="TextBox 7">
              <a:extLst>
                <a:ext uri="{FF2B5EF4-FFF2-40B4-BE49-F238E27FC236}">
                  <a16:creationId xmlns:a16="http://schemas.microsoft.com/office/drawing/2014/main" id="{F15138D1-B379-C54A-A83E-8771963CE15A}"/>
                </a:ext>
              </a:extLst>
            </p:cNvPr>
            <p:cNvSpPr txBox="1"/>
            <p:nvPr/>
          </p:nvSpPr>
          <p:spPr>
            <a:xfrm>
              <a:off x="662211" y="4782431"/>
              <a:ext cx="6827132" cy="914348"/>
            </a:xfrm>
            <a:prstGeom prst="rect">
              <a:avLst/>
            </a:prstGeom>
            <a:noFill/>
          </p:spPr>
          <p:txBody>
            <a:bodyPr wrap="square" rtlCol="0">
              <a:spAutoFit/>
            </a:bodyPr>
            <a:lstStyle/>
            <a:p>
              <a:pPr>
                <a:lnSpc>
                  <a:spcPct val="100000"/>
                </a:lnSpc>
                <a:spcBef>
                  <a:spcPts val="0"/>
                </a:spcBef>
                <a:spcAft>
                  <a:spcPts val="600"/>
                </a:spcAft>
                <a:buClr>
                  <a:srgbClr val="3E4268"/>
                </a:buClr>
              </a:pPr>
              <a:r>
                <a:rPr lang="en-US" sz="2500" b="1" dirty="0">
                  <a:solidFill>
                    <a:schemeClr val="tx1">
                      <a:lumMod val="75000"/>
                      <a:lumOff val="25000"/>
                    </a:schemeClr>
                  </a:solidFill>
                  <a:latin typeface="Century Gothic" panose="020B0502020202020204" pitchFamily="34" charset="0"/>
                </a:rPr>
                <a:t>Integrated </a:t>
              </a:r>
              <a:r>
                <a:rPr lang="en-US" sz="2500" dirty="0">
                  <a:solidFill>
                    <a:schemeClr val="tx1">
                      <a:lumMod val="75000"/>
                      <a:lumOff val="25000"/>
                    </a:schemeClr>
                  </a:solidFill>
                  <a:latin typeface="Century Gothic" panose="020B0502020202020204" pitchFamily="34" charset="0"/>
                </a:rPr>
                <a:t>model outputs into an online platform for partner use  </a:t>
              </a:r>
              <a:endParaRPr lang="en-US" sz="2500" b="1" dirty="0">
                <a:solidFill>
                  <a:schemeClr val="tx1">
                    <a:lumMod val="75000"/>
                    <a:lumOff val="25000"/>
                  </a:schemeClr>
                </a:solidFill>
                <a:latin typeface="Century Gothic" panose="020B0502020202020204" pitchFamily="34" charset="0"/>
              </a:endParaRPr>
            </a:p>
          </p:txBody>
        </p:sp>
        <p:cxnSp>
          <p:nvCxnSpPr>
            <p:cNvPr id="9" name="Straight Connector 8">
              <a:extLst>
                <a:ext uri="{FF2B5EF4-FFF2-40B4-BE49-F238E27FC236}">
                  <a16:creationId xmlns:a16="http://schemas.microsoft.com/office/drawing/2014/main" id="{0C274539-378F-2D4A-9359-D9780C67B395}"/>
                </a:ext>
              </a:extLst>
            </p:cNvPr>
            <p:cNvCxnSpPr>
              <a:cxnSpLocks/>
            </p:cNvCxnSpPr>
            <p:nvPr/>
          </p:nvCxnSpPr>
          <p:spPr>
            <a:xfrm>
              <a:off x="734137" y="5644205"/>
              <a:ext cx="7101763" cy="0"/>
            </a:xfrm>
            <a:prstGeom prst="line">
              <a:avLst/>
            </a:prstGeom>
            <a:ln w="57150">
              <a:solidFill>
                <a:srgbClr val="C41F48"/>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FCFB0A2F-8917-874A-82EA-78B7E7AA34CE}"/>
              </a:ext>
            </a:extLst>
          </p:cNvPr>
          <p:cNvSpPr txBox="1"/>
          <p:nvPr/>
        </p:nvSpPr>
        <p:spPr>
          <a:xfrm>
            <a:off x="510542" y="1619491"/>
            <a:ext cx="6415537" cy="523220"/>
          </a:xfrm>
          <a:prstGeom prst="rect">
            <a:avLst/>
          </a:prstGeom>
          <a:noFill/>
        </p:spPr>
        <p:txBody>
          <a:bodyPr wrap="square" rtlCol="0">
            <a:spAutoFit/>
          </a:bodyPr>
          <a:lstStyle/>
          <a:p>
            <a:r>
              <a:rPr lang="en-US" sz="2800" dirty="0">
                <a:solidFill>
                  <a:schemeClr val="tx1">
                    <a:lumMod val="75000"/>
                    <a:lumOff val="25000"/>
                  </a:schemeClr>
                </a:solidFill>
                <a:latin typeface="Century Gothic" panose="020B0502020202020204" pitchFamily="34" charset="0"/>
              </a:rPr>
              <a:t>To revisit our objectives:</a:t>
            </a:r>
          </a:p>
        </p:txBody>
      </p:sp>
      <p:pic>
        <p:nvPicPr>
          <p:cNvPr id="18" name="Graphic 17" descr="Checkmark">
            <a:extLst>
              <a:ext uri="{FF2B5EF4-FFF2-40B4-BE49-F238E27FC236}">
                <a16:creationId xmlns:a16="http://schemas.microsoft.com/office/drawing/2014/main" id="{C8829B0E-83FF-AA4E-A0F2-796D2BFA3230}"/>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65656" y="2862024"/>
            <a:ext cx="914400" cy="914400"/>
          </a:xfrm>
          <a:prstGeom prst="rect">
            <a:avLst/>
          </a:prstGeom>
        </p:spPr>
      </p:pic>
      <p:pic>
        <p:nvPicPr>
          <p:cNvPr id="22" name="Graphic 21" descr="Checkmark">
            <a:extLst>
              <a:ext uri="{FF2B5EF4-FFF2-40B4-BE49-F238E27FC236}">
                <a16:creationId xmlns:a16="http://schemas.microsoft.com/office/drawing/2014/main" id="{ABBE2582-12AB-7646-AE5D-2B5944A4DB73}"/>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65656" y="4126587"/>
            <a:ext cx="914400" cy="914400"/>
          </a:xfrm>
          <a:prstGeom prst="rect">
            <a:avLst/>
          </a:prstGeom>
        </p:spPr>
      </p:pic>
      <p:pic>
        <p:nvPicPr>
          <p:cNvPr id="23" name="Graphic 22" descr="Checkmark">
            <a:extLst>
              <a:ext uri="{FF2B5EF4-FFF2-40B4-BE49-F238E27FC236}">
                <a16:creationId xmlns:a16="http://schemas.microsoft.com/office/drawing/2014/main" id="{736C1E32-BA77-304D-93F6-0C5ED67EAA7C}"/>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57655" y="5391150"/>
            <a:ext cx="914400" cy="914400"/>
          </a:xfrm>
          <a:prstGeom prst="rect">
            <a:avLst/>
          </a:prstGeom>
        </p:spPr>
      </p:pic>
    </p:spTree>
    <p:extLst>
      <p:ext uri="{BB962C8B-B14F-4D97-AF65-F5344CB8AC3E}">
        <p14:creationId xmlns:p14="http://schemas.microsoft.com/office/powerpoint/2010/main" val="346755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68;p3">
            <a:extLst>
              <a:ext uri="{FF2B5EF4-FFF2-40B4-BE49-F238E27FC236}">
                <a16:creationId xmlns:a16="http://schemas.microsoft.com/office/drawing/2014/main" id="{5CA61E0A-95AD-BF47-9531-058FBFFD010B}"/>
              </a:ext>
            </a:extLst>
          </p:cNvPr>
          <p:cNvSpPr txBox="1"/>
          <p:nvPr/>
        </p:nvSpPr>
        <p:spPr>
          <a:xfrm>
            <a:off x="495300" y="342900"/>
            <a:ext cx="9414305"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000"/>
              <a:buFont typeface="Century Gothic"/>
              <a:buNone/>
            </a:pPr>
            <a:r>
              <a:rPr lang="en-US" sz="4000" b="1" dirty="0">
                <a:solidFill>
                  <a:schemeClr val="lt1"/>
                </a:solidFill>
                <a:latin typeface="Century Gothic"/>
                <a:ea typeface="Century Gothic"/>
                <a:cs typeface="Century Gothic"/>
                <a:sym typeface="Century Gothic"/>
              </a:rPr>
              <a:t>NEXT STEPS</a:t>
            </a:r>
            <a:endParaRPr dirty="0"/>
          </a:p>
        </p:txBody>
      </p:sp>
      <p:grpSp>
        <p:nvGrpSpPr>
          <p:cNvPr id="4" name="Group 3">
            <a:extLst>
              <a:ext uri="{FF2B5EF4-FFF2-40B4-BE49-F238E27FC236}">
                <a16:creationId xmlns:a16="http://schemas.microsoft.com/office/drawing/2014/main" id="{F42B5D5C-B290-854C-A8D9-CE59D9A01BB8}"/>
              </a:ext>
            </a:extLst>
          </p:cNvPr>
          <p:cNvGrpSpPr/>
          <p:nvPr/>
        </p:nvGrpSpPr>
        <p:grpSpPr>
          <a:xfrm>
            <a:off x="523888" y="1388185"/>
            <a:ext cx="4970695" cy="4742187"/>
            <a:chOff x="7736355" y="1223005"/>
            <a:chExt cx="4362897" cy="4742187"/>
          </a:xfrm>
        </p:grpSpPr>
        <p:grpSp>
          <p:nvGrpSpPr>
            <p:cNvPr id="5" name="Group 4">
              <a:extLst>
                <a:ext uri="{FF2B5EF4-FFF2-40B4-BE49-F238E27FC236}">
                  <a16:creationId xmlns:a16="http://schemas.microsoft.com/office/drawing/2014/main" id="{D6235DA3-0F52-494B-A710-AE7513624EBB}"/>
                </a:ext>
              </a:extLst>
            </p:cNvPr>
            <p:cNvGrpSpPr/>
            <p:nvPr/>
          </p:nvGrpSpPr>
          <p:grpSpPr>
            <a:xfrm>
              <a:off x="7736355" y="1223005"/>
              <a:ext cx="4362897" cy="4742187"/>
              <a:chOff x="7736355" y="1223005"/>
              <a:chExt cx="4362897" cy="4742187"/>
            </a:xfrm>
          </p:grpSpPr>
          <p:grpSp>
            <p:nvGrpSpPr>
              <p:cNvPr id="7" name="Group 6">
                <a:extLst>
                  <a:ext uri="{FF2B5EF4-FFF2-40B4-BE49-F238E27FC236}">
                    <a16:creationId xmlns:a16="http://schemas.microsoft.com/office/drawing/2014/main" id="{F34B23A1-680E-1F48-A0FA-5B54BF34C190}"/>
                  </a:ext>
                </a:extLst>
              </p:cNvPr>
              <p:cNvGrpSpPr/>
              <p:nvPr/>
            </p:nvGrpSpPr>
            <p:grpSpPr>
              <a:xfrm>
                <a:off x="7736355" y="1223005"/>
                <a:ext cx="4362897" cy="4742187"/>
                <a:chOff x="7736355" y="1223005"/>
                <a:chExt cx="4362897" cy="4742187"/>
              </a:xfrm>
            </p:grpSpPr>
            <p:grpSp>
              <p:nvGrpSpPr>
                <p:cNvPr id="9" name="Group 8">
                  <a:extLst>
                    <a:ext uri="{FF2B5EF4-FFF2-40B4-BE49-F238E27FC236}">
                      <a16:creationId xmlns:a16="http://schemas.microsoft.com/office/drawing/2014/main" id="{F0C982EA-651D-D141-B983-675241FD62A5}"/>
                    </a:ext>
                  </a:extLst>
                </p:cNvPr>
                <p:cNvGrpSpPr/>
                <p:nvPr/>
              </p:nvGrpSpPr>
              <p:grpSpPr>
                <a:xfrm>
                  <a:off x="7736355" y="1223005"/>
                  <a:ext cx="4362897" cy="4742187"/>
                  <a:chOff x="7736355" y="1223005"/>
                  <a:chExt cx="4362897" cy="4742187"/>
                </a:xfrm>
              </p:grpSpPr>
              <p:grpSp>
                <p:nvGrpSpPr>
                  <p:cNvPr id="11" name="Group 10">
                    <a:extLst>
                      <a:ext uri="{FF2B5EF4-FFF2-40B4-BE49-F238E27FC236}">
                        <a16:creationId xmlns:a16="http://schemas.microsoft.com/office/drawing/2014/main" id="{02F413CA-EA8A-224D-AB96-2E2BCC7FC3D7}"/>
                      </a:ext>
                    </a:extLst>
                  </p:cNvPr>
                  <p:cNvGrpSpPr/>
                  <p:nvPr/>
                </p:nvGrpSpPr>
                <p:grpSpPr>
                  <a:xfrm>
                    <a:off x="7736355" y="1223005"/>
                    <a:ext cx="4362897" cy="4742187"/>
                    <a:chOff x="7736355" y="1223005"/>
                    <a:chExt cx="4362897" cy="4742187"/>
                  </a:xfrm>
                </p:grpSpPr>
                <p:sp>
                  <p:nvSpPr>
                    <p:cNvPr id="13" name="Arrow: Chevron 19">
                      <a:extLst>
                        <a:ext uri="{FF2B5EF4-FFF2-40B4-BE49-F238E27FC236}">
                          <a16:creationId xmlns:a16="http://schemas.microsoft.com/office/drawing/2014/main" id="{88AAF755-481F-DD4D-819D-CC6B541677B8}"/>
                        </a:ext>
                      </a:extLst>
                    </p:cNvPr>
                    <p:cNvSpPr/>
                    <p:nvPr/>
                  </p:nvSpPr>
                  <p:spPr>
                    <a:xfrm>
                      <a:off x="7736355" y="1223005"/>
                      <a:ext cx="4362897" cy="4742187"/>
                    </a:xfrm>
                    <a:prstGeom prst="chevron">
                      <a:avLst>
                        <a:gd name="adj" fmla="val 16579"/>
                      </a:avLst>
                    </a:prstGeom>
                    <a:solidFill>
                      <a:srgbClr val="C41F48">
                        <a:alpha val="82000"/>
                      </a:srgbClr>
                    </a:solidFill>
                    <a:ln>
                      <a:solidFill>
                        <a:srgbClr val="C41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Google Shape;220;g5b9c651400_0_0">
                      <a:extLst>
                        <a:ext uri="{FF2B5EF4-FFF2-40B4-BE49-F238E27FC236}">
                          <a16:creationId xmlns:a16="http://schemas.microsoft.com/office/drawing/2014/main" id="{14A6B6AA-91FC-5345-99F4-67FACB99CBFB}"/>
                        </a:ext>
                      </a:extLst>
                    </p:cNvPr>
                    <p:cNvSpPr/>
                    <p:nvPr/>
                  </p:nvSpPr>
                  <p:spPr>
                    <a:xfrm>
                      <a:off x="8259713" y="4325185"/>
                      <a:ext cx="1410801" cy="1453823"/>
                    </a:xfrm>
                    <a:prstGeom prst="cube">
                      <a:avLst>
                        <a:gd name="adj" fmla="val 25000"/>
                      </a:avLst>
                    </a:prstGeom>
                    <a:solidFill>
                      <a:schemeClr val="accent6">
                        <a:lumMod val="75000"/>
                      </a:scheme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highlight>
                          <a:srgbClr val="000000"/>
                        </a:highlight>
                        <a:uLnTx/>
                        <a:uFillTx/>
                        <a:latin typeface="Arial"/>
                        <a:ea typeface="Arial"/>
                        <a:cs typeface="Arial"/>
                        <a:sym typeface="Arial"/>
                      </a:endParaRPr>
                    </a:p>
                  </p:txBody>
                </p:sp>
                <p:grpSp>
                  <p:nvGrpSpPr>
                    <p:cNvPr id="15" name="Group 14">
                      <a:extLst>
                        <a:ext uri="{FF2B5EF4-FFF2-40B4-BE49-F238E27FC236}">
                          <a16:creationId xmlns:a16="http://schemas.microsoft.com/office/drawing/2014/main" id="{11D0B9CE-A344-0C49-97CD-3BF781A9EBA7}"/>
                        </a:ext>
                      </a:extLst>
                    </p:cNvPr>
                    <p:cNvGrpSpPr/>
                    <p:nvPr/>
                  </p:nvGrpSpPr>
                  <p:grpSpPr>
                    <a:xfrm>
                      <a:off x="9513475" y="2586311"/>
                      <a:ext cx="2202269" cy="1549755"/>
                      <a:chOff x="9835574" y="2730994"/>
                      <a:chExt cx="1880170" cy="1293935"/>
                    </a:xfrm>
                  </p:grpSpPr>
                  <p:sp>
                    <p:nvSpPr>
                      <p:cNvPr id="16" name="Rectangle 15">
                        <a:extLst>
                          <a:ext uri="{FF2B5EF4-FFF2-40B4-BE49-F238E27FC236}">
                            <a16:creationId xmlns:a16="http://schemas.microsoft.com/office/drawing/2014/main" id="{E8E270F9-AECF-5044-AFD4-06A64A8F16EE}"/>
                          </a:ext>
                        </a:extLst>
                      </p:cNvPr>
                      <p:cNvSpPr/>
                      <p:nvPr/>
                    </p:nvSpPr>
                    <p:spPr>
                      <a:xfrm>
                        <a:off x="9835574" y="2730994"/>
                        <a:ext cx="1880170" cy="12939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28FCC74-0681-3B49-9121-F017D5D5B26C}"/>
                          </a:ext>
                        </a:extLst>
                      </p:cNvPr>
                      <p:cNvSpPr/>
                      <p:nvPr/>
                    </p:nvSpPr>
                    <p:spPr>
                      <a:xfrm>
                        <a:off x="9835574" y="2730995"/>
                        <a:ext cx="1880170" cy="196242"/>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A2409B1-0AF5-724B-8303-740386688831}"/>
                          </a:ext>
                        </a:extLst>
                      </p:cNvPr>
                      <p:cNvSpPr/>
                      <p:nvPr/>
                    </p:nvSpPr>
                    <p:spPr>
                      <a:xfrm>
                        <a:off x="9871534" y="2752509"/>
                        <a:ext cx="166318" cy="1532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Multiply 18">
                        <a:extLst>
                          <a:ext uri="{FF2B5EF4-FFF2-40B4-BE49-F238E27FC236}">
                            <a16:creationId xmlns:a16="http://schemas.microsoft.com/office/drawing/2014/main" id="{7A56C5E1-94BE-0A41-B1F6-024DF6487F51}"/>
                          </a:ext>
                        </a:extLst>
                      </p:cNvPr>
                      <p:cNvSpPr/>
                      <p:nvPr/>
                    </p:nvSpPr>
                    <p:spPr>
                      <a:xfrm>
                        <a:off x="9871534" y="2752508"/>
                        <a:ext cx="157768" cy="161621"/>
                      </a:xfrm>
                      <a:prstGeom prst="mathMultiply">
                        <a:avLst>
                          <a:gd name="adj1" fmla="val 129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a:extLst>
                          <a:ext uri="{FF2B5EF4-FFF2-40B4-BE49-F238E27FC236}">
                            <a16:creationId xmlns:a16="http://schemas.microsoft.com/office/drawing/2014/main" id="{D9DB71E2-0812-9E4E-9426-CED77BB83628}"/>
                          </a:ext>
                        </a:extLst>
                      </p:cNvPr>
                      <p:cNvSpPr/>
                      <p:nvPr/>
                    </p:nvSpPr>
                    <p:spPr>
                      <a:xfrm>
                        <a:off x="10021863" y="3294260"/>
                        <a:ext cx="1453661" cy="463061"/>
                      </a:xfrm>
                      <a:custGeom>
                        <a:avLst/>
                        <a:gdLst>
                          <a:gd name="connsiteX0" fmla="*/ 0 w 1453661"/>
                          <a:gd name="connsiteY0" fmla="*/ 463061 h 463061"/>
                          <a:gd name="connsiteX1" fmla="*/ 351692 w 1453661"/>
                          <a:gd name="connsiteY1" fmla="*/ 240323 h 463061"/>
                          <a:gd name="connsiteX2" fmla="*/ 386861 w 1453661"/>
                          <a:gd name="connsiteY2" fmla="*/ 269631 h 463061"/>
                          <a:gd name="connsiteX3" fmla="*/ 463061 w 1453661"/>
                          <a:gd name="connsiteY3" fmla="*/ 246184 h 463061"/>
                          <a:gd name="connsiteX4" fmla="*/ 474784 w 1453661"/>
                          <a:gd name="connsiteY4" fmla="*/ 222738 h 463061"/>
                          <a:gd name="connsiteX5" fmla="*/ 498231 w 1453661"/>
                          <a:gd name="connsiteY5" fmla="*/ 199292 h 463061"/>
                          <a:gd name="connsiteX6" fmla="*/ 515815 w 1453661"/>
                          <a:gd name="connsiteY6" fmla="*/ 175846 h 463061"/>
                          <a:gd name="connsiteX7" fmla="*/ 527538 w 1453661"/>
                          <a:gd name="connsiteY7" fmla="*/ 140677 h 463061"/>
                          <a:gd name="connsiteX8" fmla="*/ 556846 w 1453661"/>
                          <a:gd name="connsiteY8" fmla="*/ 87923 h 463061"/>
                          <a:gd name="connsiteX9" fmla="*/ 580292 w 1453661"/>
                          <a:gd name="connsiteY9" fmla="*/ 35169 h 463061"/>
                          <a:gd name="connsiteX10" fmla="*/ 592015 w 1453661"/>
                          <a:gd name="connsiteY10" fmla="*/ 11723 h 463061"/>
                          <a:gd name="connsiteX11" fmla="*/ 609600 w 1453661"/>
                          <a:gd name="connsiteY11" fmla="*/ 0 h 463061"/>
                          <a:gd name="connsiteX12" fmla="*/ 638908 w 1453661"/>
                          <a:gd name="connsiteY12" fmla="*/ 17584 h 463061"/>
                          <a:gd name="connsiteX13" fmla="*/ 644769 w 1453661"/>
                          <a:gd name="connsiteY13" fmla="*/ 41031 h 463061"/>
                          <a:gd name="connsiteX14" fmla="*/ 668215 w 1453661"/>
                          <a:gd name="connsiteY14" fmla="*/ 87923 h 463061"/>
                          <a:gd name="connsiteX15" fmla="*/ 697523 w 1453661"/>
                          <a:gd name="connsiteY15" fmla="*/ 128954 h 463061"/>
                          <a:gd name="connsiteX16" fmla="*/ 726831 w 1453661"/>
                          <a:gd name="connsiteY16" fmla="*/ 93784 h 463061"/>
                          <a:gd name="connsiteX17" fmla="*/ 744415 w 1453661"/>
                          <a:gd name="connsiteY17" fmla="*/ 87923 h 463061"/>
                          <a:gd name="connsiteX18" fmla="*/ 767861 w 1453661"/>
                          <a:gd name="connsiteY18" fmla="*/ 93784 h 463061"/>
                          <a:gd name="connsiteX19" fmla="*/ 797169 w 1453661"/>
                          <a:gd name="connsiteY19" fmla="*/ 128954 h 463061"/>
                          <a:gd name="connsiteX20" fmla="*/ 814754 w 1453661"/>
                          <a:gd name="connsiteY20" fmla="*/ 140677 h 463061"/>
                          <a:gd name="connsiteX21" fmla="*/ 896815 w 1453661"/>
                          <a:gd name="connsiteY21" fmla="*/ 140677 h 463061"/>
                          <a:gd name="connsiteX22" fmla="*/ 943708 w 1453661"/>
                          <a:gd name="connsiteY22" fmla="*/ 205154 h 463061"/>
                          <a:gd name="connsiteX23" fmla="*/ 961292 w 1453661"/>
                          <a:gd name="connsiteY23" fmla="*/ 222738 h 463061"/>
                          <a:gd name="connsiteX24" fmla="*/ 978877 w 1453661"/>
                          <a:gd name="connsiteY24" fmla="*/ 234461 h 463061"/>
                          <a:gd name="connsiteX25" fmla="*/ 996461 w 1453661"/>
                          <a:gd name="connsiteY25" fmla="*/ 228600 h 463061"/>
                          <a:gd name="connsiteX26" fmla="*/ 1019908 w 1453661"/>
                          <a:gd name="connsiteY26" fmla="*/ 193431 h 463061"/>
                          <a:gd name="connsiteX27" fmla="*/ 1043354 w 1453661"/>
                          <a:gd name="connsiteY27" fmla="*/ 146538 h 463061"/>
                          <a:gd name="connsiteX28" fmla="*/ 1055077 w 1453661"/>
                          <a:gd name="connsiteY28" fmla="*/ 128954 h 463061"/>
                          <a:gd name="connsiteX29" fmla="*/ 1078523 w 1453661"/>
                          <a:gd name="connsiteY29" fmla="*/ 117231 h 463061"/>
                          <a:gd name="connsiteX30" fmla="*/ 1119554 w 1453661"/>
                          <a:gd name="connsiteY30" fmla="*/ 123092 h 463061"/>
                          <a:gd name="connsiteX31" fmla="*/ 1160584 w 1453661"/>
                          <a:gd name="connsiteY31" fmla="*/ 164123 h 463061"/>
                          <a:gd name="connsiteX32" fmla="*/ 1195754 w 1453661"/>
                          <a:gd name="connsiteY32" fmla="*/ 193431 h 463061"/>
                          <a:gd name="connsiteX33" fmla="*/ 1248508 w 1453661"/>
                          <a:gd name="connsiteY33" fmla="*/ 246184 h 463061"/>
                          <a:gd name="connsiteX34" fmla="*/ 1289538 w 1453661"/>
                          <a:gd name="connsiteY34" fmla="*/ 281354 h 463061"/>
                          <a:gd name="connsiteX35" fmla="*/ 1307123 w 1453661"/>
                          <a:gd name="connsiteY35" fmla="*/ 293077 h 463061"/>
                          <a:gd name="connsiteX36" fmla="*/ 1365738 w 1453661"/>
                          <a:gd name="connsiteY36" fmla="*/ 298938 h 463061"/>
                          <a:gd name="connsiteX37" fmla="*/ 1406769 w 1453661"/>
                          <a:gd name="connsiteY37" fmla="*/ 304800 h 463061"/>
                          <a:gd name="connsiteX38" fmla="*/ 1430215 w 1453661"/>
                          <a:gd name="connsiteY38" fmla="*/ 310661 h 463061"/>
                          <a:gd name="connsiteX39" fmla="*/ 1453661 w 1453661"/>
                          <a:gd name="connsiteY39" fmla="*/ 310661 h 463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53661" h="463061">
                            <a:moveTo>
                              <a:pt x="0" y="463061"/>
                            </a:moveTo>
                            <a:cubicBezTo>
                              <a:pt x="117231" y="388815"/>
                              <a:pt x="227577" y="302380"/>
                              <a:pt x="351692" y="240323"/>
                            </a:cubicBezTo>
                            <a:cubicBezTo>
                              <a:pt x="365341" y="233499"/>
                              <a:pt x="371622" y="268829"/>
                              <a:pt x="386861" y="269631"/>
                            </a:cubicBezTo>
                            <a:cubicBezTo>
                              <a:pt x="413400" y="271028"/>
                              <a:pt x="437661" y="254000"/>
                              <a:pt x="463061" y="246184"/>
                            </a:cubicBezTo>
                            <a:cubicBezTo>
                              <a:pt x="466969" y="238369"/>
                              <a:pt x="469541" y="229728"/>
                              <a:pt x="474784" y="222738"/>
                            </a:cubicBezTo>
                            <a:cubicBezTo>
                              <a:pt x="481416" y="213896"/>
                              <a:pt x="490953" y="207610"/>
                              <a:pt x="498231" y="199292"/>
                            </a:cubicBezTo>
                            <a:cubicBezTo>
                              <a:pt x="504664" y="191940"/>
                              <a:pt x="509954" y="183661"/>
                              <a:pt x="515815" y="175846"/>
                            </a:cubicBezTo>
                            <a:cubicBezTo>
                              <a:pt x="519723" y="164123"/>
                              <a:pt x="522425" y="151926"/>
                              <a:pt x="527538" y="140677"/>
                            </a:cubicBezTo>
                            <a:cubicBezTo>
                              <a:pt x="552325" y="86146"/>
                              <a:pt x="537952" y="135158"/>
                              <a:pt x="556846" y="87923"/>
                            </a:cubicBezTo>
                            <a:cubicBezTo>
                              <a:pt x="590959" y="2641"/>
                              <a:pt x="550220" y="87795"/>
                              <a:pt x="580292" y="35169"/>
                            </a:cubicBezTo>
                            <a:cubicBezTo>
                              <a:pt x="584627" y="27582"/>
                              <a:pt x="586421" y="18436"/>
                              <a:pt x="592015" y="11723"/>
                            </a:cubicBezTo>
                            <a:cubicBezTo>
                              <a:pt x="596525" y="6311"/>
                              <a:pt x="603738" y="3908"/>
                              <a:pt x="609600" y="0"/>
                            </a:cubicBezTo>
                            <a:cubicBezTo>
                              <a:pt x="621631" y="4010"/>
                              <a:pt x="632472" y="4711"/>
                              <a:pt x="638908" y="17584"/>
                            </a:cubicBezTo>
                            <a:cubicBezTo>
                              <a:pt x="642511" y="24790"/>
                              <a:pt x="641671" y="33595"/>
                              <a:pt x="644769" y="41031"/>
                            </a:cubicBezTo>
                            <a:cubicBezTo>
                              <a:pt x="651490" y="57162"/>
                              <a:pt x="662689" y="71344"/>
                              <a:pt x="668215" y="87923"/>
                            </a:cubicBezTo>
                            <a:cubicBezTo>
                              <a:pt x="681892" y="128954"/>
                              <a:pt x="668215" y="119184"/>
                              <a:pt x="697523" y="128954"/>
                            </a:cubicBezTo>
                            <a:cubicBezTo>
                              <a:pt x="706174" y="115978"/>
                              <a:pt x="713291" y="102811"/>
                              <a:pt x="726831" y="93784"/>
                            </a:cubicBezTo>
                            <a:cubicBezTo>
                              <a:pt x="731972" y="90357"/>
                              <a:pt x="738554" y="89877"/>
                              <a:pt x="744415" y="87923"/>
                            </a:cubicBezTo>
                            <a:cubicBezTo>
                              <a:pt x="752230" y="89877"/>
                              <a:pt x="760867" y="89787"/>
                              <a:pt x="767861" y="93784"/>
                            </a:cubicBezTo>
                            <a:cubicBezTo>
                              <a:pt x="790269" y="106588"/>
                              <a:pt x="780983" y="112768"/>
                              <a:pt x="797169" y="128954"/>
                            </a:cubicBezTo>
                            <a:cubicBezTo>
                              <a:pt x="802150" y="133935"/>
                              <a:pt x="808892" y="136769"/>
                              <a:pt x="814754" y="140677"/>
                            </a:cubicBezTo>
                            <a:cubicBezTo>
                              <a:pt x="865208" y="123859"/>
                              <a:pt x="837935" y="125957"/>
                              <a:pt x="896815" y="140677"/>
                            </a:cubicBezTo>
                            <a:cubicBezTo>
                              <a:pt x="909906" y="160314"/>
                              <a:pt x="930577" y="192023"/>
                              <a:pt x="943708" y="205154"/>
                            </a:cubicBezTo>
                            <a:cubicBezTo>
                              <a:pt x="949569" y="211015"/>
                              <a:pt x="954924" y="217431"/>
                              <a:pt x="961292" y="222738"/>
                            </a:cubicBezTo>
                            <a:cubicBezTo>
                              <a:pt x="966704" y="227248"/>
                              <a:pt x="973015" y="230553"/>
                              <a:pt x="978877" y="234461"/>
                            </a:cubicBezTo>
                            <a:cubicBezTo>
                              <a:pt x="984738" y="232507"/>
                              <a:pt x="992092" y="232969"/>
                              <a:pt x="996461" y="228600"/>
                            </a:cubicBezTo>
                            <a:cubicBezTo>
                              <a:pt x="1006424" y="218637"/>
                              <a:pt x="1019908" y="193431"/>
                              <a:pt x="1019908" y="193431"/>
                            </a:cubicBezTo>
                            <a:cubicBezTo>
                              <a:pt x="1028612" y="158610"/>
                              <a:pt x="1020361" y="178728"/>
                              <a:pt x="1043354" y="146538"/>
                            </a:cubicBezTo>
                            <a:cubicBezTo>
                              <a:pt x="1047449" y="140806"/>
                              <a:pt x="1049665" y="133464"/>
                              <a:pt x="1055077" y="128954"/>
                            </a:cubicBezTo>
                            <a:cubicBezTo>
                              <a:pt x="1061790" y="123360"/>
                              <a:pt x="1070708" y="121139"/>
                              <a:pt x="1078523" y="117231"/>
                            </a:cubicBezTo>
                            <a:cubicBezTo>
                              <a:pt x="1092200" y="119185"/>
                              <a:pt x="1106570" y="118371"/>
                              <a:pt x="1119554" y="123092"/>
                            </a:cubicBezTo>
                            <a:cubicBezTo>
                              <a:pt x="1144117" y="132024"/>
                              <a:pt x="1143837" y="147376"/>
                              <a:pt x="1160584" y="164123"/>
                            </a:cubicBezTo>
                            <a:cubicBezTo>
                              <a:pt x="1171375" y="174914"/>
                              <a:pt x="1184598" y="183019"/>
                              <a:pt x="1195754" y="193431"/>
                            </a:cubicBezTo>
                            <a:cubicBezTo>
                              <a:pt x="1213934" y="210399"/>
                              <a:pt x="1230923" y="228599"/>
                              <a:pt x="1248508" y="246184"/>
                            </a:cubicBezTo>
                            <a:cubicBezTo>
                              <a:pt x="1269813" y="267489"/>
                              <a:pt x="1263216" y="262553"/>
                              <a:pt x="1289538" y="281354"/>
                            </a:cubicBezTo>
                            <a:cubicBezTo>
                              <a:pt x="1295271" y="285449"/>
                              <a:pt x="1300259" y="291493"/>
                              <a:pt x="1307123" y="293077"/>
                            </a:cubicBezTo>
                            <a:cubicBezTo>
                              <a:pt x="1326256" y="297492"/>
                              <a:pt x="1346237" y="296644"/>
                              <a:pt x="1365738" y="298938"/>
                            </a:cubicBezTo>
                            <a:cubicBezTo>
                              <a:pt x="1379459" y="300552"/>
                              <a:pt x="1393176" y="302329"/>
                              <a:pt x="1406769" y="304800"/>
                            </a:cubicBezTo>
                            <a:cubicBezTo>
                              <a:pt x="1414695" y="306241"/>
                              <a:pt x="1422221" y="309662"/>
                              <a:pt x="1430215" y="310661"/>
                            </a:cubicBezTo>
                            <a:cubicBezTo>
                              <a:pt x="1437970" y="311630"/>
                              <a:pt x="1445846" y="310661"/>
                              <a:pt x="1453661" y="310661"/>
                            </a:cubicBezTo>
                          </a:path>
                        </a:pathLst>
                      </a:cu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a:extLst>
                          <a:ext uri="{FF2B5EF4-FFF2-40B4-BE49-F238E27FC236}">
                            <a16:creationId xmlns:a16="http://schemas.microsoft.com/office/drawing/2014/main" id="{9658DD07-51DE-9A46-8530-8524F56F4FB4}"/>
                          </a:ext>
                        </a:extLst>
                      </p:cNvPr>
                      <p:cNvSpPr/>
                      <p:nvPr/>
                    </p:nvSpPr>
                    <p:spPr>
                      <a:xfrm>
                        <a:off x="10070425" y="3305125"/>
                        <a:ext cx="1453661" cy="463061"/>
                      </a:xfrm>
                      <a:custGeom>
                        <a:avLst/>
                        <a:gdLst>
                          <a:gd name="connsiteX0" fmla="*/ 0 w 1453661"/>
                          <a:gd name="connsiteY0" fmla="*/ 463061 h 463061"/>
                          <a:gd name="connsiteX1" fmla="*/ 351692 w 1453661"/>
                          <a:gd name="connsiteY1" fmla="*/ 240323 h 463061"/>
                          <a:gd name="connsiteX2" fmla="*/ 386861 w 1453661"/>
                          <a:gd name="connsiteY2" fmla="*/ 269631 h 463061"/>
                          <a:gd name="connsiteX3" fmla="*/ 463061 w 1453661"/>
                          <a:gd name="connsiteY3" fmla="*/ 246184 h 463061"/>
                          <a:gd name="connsiteX4" fmla="*/ 474784 w 1453661"/>
                          <a:gd name="connsiteY4" fmla="*/ 222738 h 463061"/>
                          <a:gd name="connsiteX5" fmla="*/ 498231 w 1453661"/>
                          <a:gd name="connsiteY5" fmla="*/ 199292 h 463061"/>
                          <a:gd name="connsiteX6" fmla="*/ 515815 w 1453661"/>
                          <a:gd name="connsiteY6" fmla="*/ 175846 h 463061"/>
                          <a:gd name="connsiteX7" fmla="*/ 527538 w 1453661"/>
                          <a:gd name="connsiteY7" fmla="*/ 140677 h 463061"/>
                          <a:gd name="connsiteX8" fmla="*/ 556846 w 1453661"/>
                          <a:gd name="connsiteY8" fmla="*/ 87923 h 463061"/>
                          <a:gd name="connsiteX9" fmla="*/ 580292 w 1453661"/>
                          <a:gd name="connsiteY9" fmla="*/ 35169 h 463061"/>
                          <a:gd name="connsiteX10" fmla="*/ 592015 w 1453661"/>
                          <a:gd name="connsiteY10" fmla="*/ 11723 h 463061"/>
                          <a:gd name="connsiteX11" fmla="*/ 609600 w 1453661"/>
                          <a:gd name="connsiteY11" fmla="*/ 0 h 463061"/>
                          <a:gd name="connsiteX12" fmla="*/ 638908 w 1453661"/>
                          <a:gd name="connsiteY12" fmla="*/ 17584 h 463061"/>
                          <a:gd name="connsiteX13" fmla="*/ 644769 w 1453661"/>
                          <a:gd name="connsiteY13" fmla="*/ 41031 h 463061"/>
                          <a:gd name="connsiteX14" fmla="*/ 668215 w 1453661"/>
                          <a:gd name="connsiteY14" fmla="*/ 87923 h 463061"/>
                          <a:gd name="connsiteX15" fmla="*/ 697523 w 1453661"/>
                          <a:gd name="connsiteY15" fmla="*/ 128954 h 463061"/>
                          <a:gd name="connsiteX16" fmla="*/ 726831 w 1453661"/>
                          <a:gd name="connsiteY16" fmla="*/ 93784 h 463061"/>
                          <a:gd name="connsiteX17" fmla="*/ 744415 w 1453661"/>
                          <a:gd name="connsiteY17" fmla="*/ 87923 h 463061"/>
                          <a:gd name="connsiteX18" fmla="*/ 767861 w 1453661"/>
                          <a:gd name="connsiteY18" fmla="*/ 93784 h 463061"/>
                          <a:gd name="connsiteX19" fmla="*/ 797169 w 1453661"/>
                          <a:gd name="connsiteY19" fmla="*/ 128954 h 463061"/>
                          <a:gd name="connsiteX20" fmla="*/ 814754 w 1453661"/>
                          <a:gd name="connsiteY20" fmla="*/ 140677 h 463061"/>
                          <a:gd name="connsiteX21" fmla="*/ 896815 w 1453661"/>
                          <a:gd name="connsiteY21" fmla="*/ 140677 h 463061"/>
                          <a:gd name="connsiteX22" fmla="*/ 943708 w 1453661"/>
                          <a:gd name="connsiteY22" fmla="*/ 205154 h 463061"/>
                          <a:gd name="connsiteX23" fmla="*/ 961292 w 1453661"/>
                          <a:gd name="connsiteY23" fmla="*/ 222738 h 463061"/>
                          <a:gd name="connsiteX24" fmla="*/ 978877 w 1453661"/>
                          <a:gd name="connsiteY24" fmla="*/ 234461 h 463061"/>
                          <a:gd name="connsiteX25" fmla="*/ 996461 w 1453661"/>
                          <a:gd name="connsiteY25" fmla="*/ 228600 h 463061"/>
                          <a:gd name="connsiteX26" fmla="*/ 1019908 w 1453661"/>
                          <a:gd name="connsiteY26" fmla="*/ 193431 h 463061"/>
                          <a:gd name="connsiteX27" fmla="*/ 1043354 w 1453661"/>
                          <a:gd name="connsiteY27" fmla="*/ 146538 h 463061"/>
                          <a:gd name="connsiteX28" fmla="*/ 1055077 w 1453661"/>
                          <a:gd name="connsiteY28" fmla="*/ 128954 h 463061"/>
                          <a:gd name="connsiteX29" fmla="*/ 1078523 w 1453661"/>
                          <a:gd name="connsiteY29" fmla="*/ 117231 h 463061"/>
                          <a:gd name="connsiteX30" fmla="*/ 1119554 w 1453661"/>
                          <a:gd name="connsiteY30" fmla="*/ 123092 h 463061"/>
                          <a:gd name="connsiteX31" fmla="*/ 1160584 w 1453661"/>
                          <a:gd name="connsiteY31" fmla="*/ 164123 h 463061"/>
                          <a:gd name="connsiteX32" fmla="*/ 1195754 w 1453661"/>
                          <a:gd name="connsiteY32" fmla="*/ 193431 h 463061"/>
                          <a:gd name="connsiteX33" fmla="*/ 1248508 w 1453661"/>
                          <a:gd name="connsiteY33" fmla="*/ 246184 h 463061"/>
                          <a:gd name="connsiteX34" fmla="*/ 1289538 w 1453661"/>
                          <a:gd name="connsiteY34" fmla="*/ 281354 h 463061"/>
                          <a:gd name="connsiteX35" fmla="*/ 1307123 w 1453661"/>
                          <a:gd name="connsiteY35" fmla="*/ 293077 h 463061"/>
                          <a:gd name="connsiteX36" fmla="*/ 1365738 w 1453661"/>
                          <a:gd name="connsiteY36" fmla="*/ 298938 h 463061"/>
                          <a:gd name="connsiteX37" fmla="*/ 1406769 w 1453661"/>
                          <a:gd name="connsiteY37" fmla="*/ 304800 h 463061"/>
                          <a:gd name="connsiteX38" fmla="*/ 1430215 w 1453661"/>
                          <a:gd name="connsiteY38" fmla="*/ 310661 h 463061"/>
                          <a:gd name="connsiteX39" fmla="*/ 1453661 w 1453661"/>
                          <a:gd name="connsiteY39" fmla="*/ 310661 h 463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53661" h="463061">
                            <a:moveTo>
                              <a:pt x="0" y="463061"/>
                            </a:moveTo>
                            <a:cubicBezTo>
                              <a:pt x="117231" y="388815"/>
                              <a:pt x="227577" y="302380"/>
                              <a:pt x="351692" y="240323"/>
                            </a:cubicBezTo>
                            <a:cubicBezTo>
                              <a:pt x="365341" y="233499"/>
                              <a:pt x="371622" y="268829"/>
                              <a:pt x="386861" y="269631"/>
                            </a:cubicBezTo>
                            <a:cubicBezTo>
                              <a:pt x="413400" y="271028"/>
                              <a:pt x="437661" y="254000"/>
                              <a:pt x="463061" y="246184"/>
                            </a:cubicBezTo>
                            <a:cubicBezTo>
                              <a:pt x="466969" y="238369"/>
                              <a:pt x="469541" y="229728"/>
                              <a:pt x="474784" y="222738"/>
                            </a:cubicBezTo>
                            <a:cubicBezTo>
                              <a:pt x="481416" y="213896"/>
                              <a:pt x="490953" y="207610"/>
                              <a:pt x="498231" y="199292"/>
                            </a:cubicBezTo>
                            <a:cubicBezTo>
                              <a:pt x="504664" y="191940"/>
                              <a:pt x="509954" y="183661"/>
                              <a:pt x="515815" y="175846"/>
                            </a:cubicBezTo>
                            <a:cubicBezTo>
                              <a:pt x="519723" y="164123"/>
                              <a:pt x="522425" y="151926"/>
                              <a:pt x="527538" y="140677"/>
                            </a:cubicBezTo>
                            <a:cubicBezTo>
                              <a:pt x="552325" y="86146"/>
                              <a:pt x="537952" y="135158"/>
                              <a:pt x="556846" y="87923"/>
                            </a:cubicBezTo>
                            <a:cubicBezTo>
                              <a:pt x="590959" y="2641"/>
                              <a:pt x="550220" y="87795"/>
                              <a:pt x="580292" y="35169"/>
                            </a:cubicBezTo>
                            <a:cubicBezTo>
                              <a:pt x="584627" y="27582"/>
                              <a:pt x="586421" y="18436"/>
                              <a:pt x="592015" y="11723"/>
                            </a:cubicBezTo>
                            <a:cubicBezTo>
                              <a:pt x="596525" y="6311"/>
                              <a:pt x="603738" y="3908"/>
                              <a:pt x="609600" y="0"/>
                            </a:cubicBezTo>
                            <a:cubicBezTo>
                              <a:pt x="621631" y="4010"/>
                              <a:pt x="632472" y="4711"/>
                              <a:pt x="638908" y="17584"/>
                            </a:cubicBezTo>
                            <a:cubicBezTo>
                              <a:pt x="642511" y="24790"/>
                              <a:pt x="641671" y="33595"/>
                              <a:pt x="644769" y="41031"/>
                            </a:cubicBezTo>
                            <a:cubicBezTo>
                              <a:pt x="651490" y="57162"/>
                              <a:pt x="662689" y="71344"/>
                              <a:pt x="668215" y="87923"/>
                            </a:cubicBezTo>
                            <a:cubicBezTo>
                              <a:pt x="681892" y="128954"/>
                              <a:pt x="668215" y="119184"/>
                              <a:pt x="697523" y="128954"/>
                            </a:cubicBezTo>
                            <a:cubicBezTo>
                              <a:pt x="706174" y="115978"/>
                              <a:pt x="713291" y="102811"/>
                              <a:pt x="726831" y="93784"/>
                            </a:cubicBezTo>
                            <a:cubicBezTo>
                              <a:pt x="731972" y="90357"/>
                              <a:pt x="738554" y="89877"/>
                              <a:pt x="744415" y="87923"/>
                            </a:cubicBezTo>
                            <a:cubicBezTo>
                              <a:pt x="752230" y="89877"/>
                              <a:pt x="760867" y="89787"/>
                              <a:pt x="767861" y="93784"/>
                            </a:cubicBezTo>
                            <a:cubicBezTo>
                              <a:pt x="790269" y="106588"/>
                              <a:pt x="780983" y="112768"/>
                              <a:pt x="797169" y="128954"/>
                            </a:cubicBezTo>
                            <a:cubicBezTo>
                              <a:pt x="802150" y="133935"/>
                              <a:pt x="808892" y="136769"/>
                              <a:pt x="814754" y="140677"/>
                            </a:cubicBezTo>
                            <a:cubicBezTo>
                              <a:pt x="865208" y="123859"/>
                              <a:pt x="837935" y="125957"/>
                              <a:pt x="896815" y="140677"/>
                            </a:cubicBezTo>
                            <a:cubicBezTo>
                              <a:pt x="909906" y="160314"/>
                              <a:pt x="930577" y="192023"/>
                              <a:pt x="943708" y="205154"/>
                            </a:cubicBezTo>
                            <a:cubicBezTo>
                              <a:pt x="949569" y="211015"/>
                              <a:pt x="954924" y="217431"/>
                              <a:pt x="961292" y="222738"/>
                            </a:cubicBezTo>
                            <a:cubicBezTo>
                              <a:pt x="966704" y="227248"/>
                              <a:pt x="973015" y="230553"/>
                              <a:pt x="978877" y="234461"/>
                            </a:cubicBezTo>
                            <a:cubicBezTo>
                              <a:pt x="984738" y="232507"/>
                              <a:pt x="992092" y="232969"/>
                              <a:pt x="996461" y="228600"/>
                            </a:cubicBezTo>
                            <a:cubicBezTo>
                              <a:pt x="1006424" y="218637"/>
                              <a:pt x="1019908" y="193431"/>
                              <a:pt x="1019908" y="193431"/>
                            </a:cubicBezTo>
                            <a:cubicBezTo>
                              <a:pt x="1028612" y="158610"/>
                              <a:pt x="1020361" y="178728"/>
                              <a:pt x="1043354" y="146538"/>
                            </a:cubicBezTo>
                            <a:cubicBezTo>
                              <a:pt x="1047449" y="140806"/>
                              <a:pt x="1049665" y="133464"/>
                              <a:pt x="1055077" y="128954"/>
                            </a:cubicBezTo>
                            <a:cubicBezTo>
                              <a:pt x="1061790" y="123360"/>
                              <a:pt x="1070708" y="121139"/>
                              <a:pt x="1078523" y="117231"/>
                            </a:cubicBezTo>
                            <a:cubicBezTo>
                              <a:pt x="1092200" y="119185"/>
                              <a:pt x="1106570" y="118371"/>
                              <a:pt x="1119554" y="123092"/>
                            </a:cubicBezTo>
                            <a:cubicBezTo>
                              <a:pt x="1144117" y="132024"/>
                              <a:pt x="1143837" y="147376"/>
                              <a:pt x="1160584" y="164123"/>
                            </a:cubicBezTo>
                            <a:cubicBezTo>
                              <a:pt x="1171375" y="174914"/>
                              <a:pt x="1184598" y="183019"/>
                              <a:pt x="1195754" y="193431"/>
                            </a:cubicBezTo>
                            <a:cubicBezTo>
                              <a:pt x="1213934" y="210399"/>
                              <a:pt x="1230923" y="228599"/>
                              <a:pt x="1248508" y="246184"/>
                            </a:cubicBezTo>
                            <a:cubicBezTo>
                              <a:pt x="1269813" y="267489"/>
                              <a:pt x="1263216" y="262553"/>
                              <a:pt x="1289538" y="281354"/>
                            </a:cubicBezTo>
                            <a:cubicBezTo>
                              <a:pt x="1295271" y="285449"/>
                              <a:pt x="1300259" y="291493"/>
                              <a:pt x="1307123" y="293077"/>
                            </a:cubicBezTo>
                            <a:cubicBezTo>
                              <a:pt x="1326256" y="297492"/>
                              <a:pt x="1346237" y="296644"/>
                              <a:pt x="1365738" y="298938"/>
                            </a:cubicBezTo>
                            <a:cubicBezTo>
                              <a:pt x="1379459" y="300552"/>
                              <a:pt x="1393176" y="302329"/>
                              <a:pt x="1406769" y="304800"/>
                            </a:cubicBezTo>
                            <a:cubicBezTo>
                              <a:pt x="1414695" y="306241"/>
                              <a:pt x="1422221" y="309662"/>
                              <a:pt x="1430215" y="310661"/>
                            </a:cubicBezTo>
                            <a:cubicBezTo>
                              <a:pt x="1437970" y="311630"/>
                              <a:pt x="1445846" y="310661"/>
                              <a:pt x="1453661" y="310661"/>
                            </a:cubicBezTo>
                          </a:path>
                        </a:pathLst>
                      </a:custGeom>
                      <a:ln w="254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cxnSp>
                    <p:nvCxnSpPr>
                      <p:cNvPr id="23" name="Straight Connector 22">
                        <a:extLst>
                          <a:ext uri="{FF2B5EF4-FFF2-40B4-BE49-F238E27FC236}">
                            <a16:creationId xmlns:a16="http://schemas.microsoft.com/office/drawing/2014/main" id="{9DD5386E-CB72-A14C-AFB0-886FB88C3CF0}"/>
                          </a:ext>
                        </a:extLst>
                      </p:cNvPr>
                      <p:cNvCxnSpPr/>
                      <p:nvPr/>
                    </p:nvCxnSpPr>
                    <p:spPr>
                      <a:xfrm>
                        <a:off x="9950418" y="3060290"/>
                        <a:ext cx="0" cy="7869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5247240-1F5C-314A-9A95-BC70EEA81123}"/>
                          </a:ext>
                        </a:extLst>
                      </p:cNvPr>
                      <p:cNvCxnSpPr/>
                      <p:nvPr/>
                    </p:nvCxnSpPr>
                    <p:spPr>
                      <a:xfrm>
                        <a:off x="9950418" y="3847202"/>
                        <a:ext cx="1573668" cy="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12" name="Bent Arrow 11">
                    <a:extLst>
                      <a:ext uri="{FF2B5EF4-FFF2-40B4-BE49-F238E27FC236}">
                        <a16:creationId xmlns:a16="http://schemas.microsoft.com/office/drawing/2014/main" id="{F513B85E-A13E-E34F-9BEC-4EE6F5C9210B}"/>
                      </a:ext>
                    </a:extLst>
                  </p:cNvPr>
                  <p:cNvSpPr/>
                  <p:nvPr/>
                </p:nvSpPr>
                <p:spPr>
                  <a:xfrm>
                    <a:off x="8956094" y="3717425"/>
                    <a:ext cx="467408" cy="809267"/>
                  </a:xfrm>
                  <a:prstGeom prst="bentArrow">
                    <a:avLst>
                      <a:gd name="adj1" fmla="val 11100"/>
                      <a:gd name="adj2" fmla="val 16312"/>
                      <a:gd name="adj3" fmla="val 28475"/>
                      <a:gd name="adj4" fmla="val 0"/>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cxnSp>
              <p:nvCxnSpPr>
                <p:cNvPr id="10" name="Straight Connector 9">
                  <a:extLst>
                    <a:ext uri="{FF2B5EF4-FFF2-40B4-BE49-F238E27FC236}">
                      <a16:creationId xmlns:a16="http://schemas.microsoft.com/office/drawing/2014/main" id="{517232D8-AB03-EE44-868B-29C4D623BF71}"/>
                    </a:ext>
                  </a:extLst>
                </p:cNvPr>
                <p:cNvCxnSpPr/>
                <p:nvPr/>
              </p:nvCxnSpPr>
              <p:spPr>
                <a:xfrm>
                  <a:off x="10254343" y="2980711"/>
                  <a:ext cx="0" cy="814032"/>
                </a:xfrm>
                <a:prstGeom prst="line">
                  <a:avLst/>
                </a:prstGeom>
                <a:ln w="25400">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8" name="Google Shape;221;g5b9c651400_0_0">
                <a:extLst>
                  <a:ext uri="{FF2B5EF4-FFF2-40B4-BE49-F238E27FC236}">
                    <a16:creationId xmlns:a16="http://schemas.microsoft.com/office/drawing/2014/main" id="{76794CD6-0959-5A48-91B0-A37588674077}"/>
                  </a:ext>
                </a:extLst>
              </p:cNvPr>
              <p:cNvSpPr txBox="1">
                <a:spLocks/>
              </p:cNvSpPr>
              <p:nvPr/>
            </p:nvSpPr>
            <p:spPr>
              <a:xfrm>
                <a:off x="8167457" y="4911980"/>
                <a:ext cx="1256045" cy="432945"/>
              </a:xfrm>
              <a:prstGeom prst="rect">
                <a:avLst/>
              </a:prstGeom>
              <a:noFill/>
              <a:ln w="12700">
                <a:noFill/>
              </a:ln>
            </p:spPr>
            <p:txBody>
              <a:bodyPr spcFirstLastPara="1" wrap="square" lIns="91425" tIns="0" rIns="91425"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SzPts val="1800"/>
                  <a:buFont typeface="Arial" panose="020B0604020202020204" pitchFamily="34" charset="0"/>
                  <a:buNone/>
                </a:pPr>
                <a:r>
                  <a:rPr lang="en-US" sz="2200" b="1" dirty="0">
                    <a:solidFill>
                      <a:srgbClr val="FFFFFF"/>
                    </a:solidFill>
                    <a:latin typeface="Century Gothic" panose="020B0502020202020204" pitchFamily="34" charset="0"/>
                  </a:rPr>
                  <a:t>STREAM</a:t>
                </a:r>
              </a:p>
            </p:txBody>
          </p:sp>
        </p:grpSp>
        <p:sp>
          <p:nvSpPr>
            <p:cNvPr id="6" name="TextBox 5">
              <a:extLst>
                <a:ext uri="{FF2B5EF4-FFF2-40B4-BE49-F238E27FC236}">
                  <a16:creationId xmlns:a16="http://schemas.microsoft.com/office/drawing/2014/main" id="{0391BB87-E10A-C44A-BAE1-A9AE73DB0427}"/>
                </a:ext>
              </a:extLst>
            </p:cNvPr>
            <p:cNvSpPr txBox="1"/>
            <p:nvPr/>
          </p:nvSpPr>
          <p:spPr>
            <a:xfrm>
              <a:off x="9674892" y="4526692"/>
              <a:ext cx="2040852" cy="830997"/>
            </a:xfrm>
            <a:prstGeom prst="rect">
              <a:avLst/>
            </a:prstGeom>
            <a:noFill/>
          </p:spPr>
          <p:txBody>
            <a:bodyPr wrap="square" rtlCol="0">
              <a:spAutoFit/>
            </a:bodyPr>
            <a:lstStyle/>
            <a:p>
              <a:r>
                <a:rPr lang="en-US" sz="1600" b="1" dirty="0">
                  <a:solidFill>
                    <a:schemeClr val="bg1"/>
                  </a:solidFill>
                  <a:latin typeface="Century Gothic" panose="020B0502020202020204" pitchFamily="34" charset="0"/>
                </a:rPr>
                <a:t>Sequentially Trained Real-time EstimAted Model</a:t>
              </a:r>
            </a:p>
          </p:txBody>
        </p:sp>
      </p:grpSp>
      <p:sp>
        <p:nvSpPr>
          <p:cNvPr id="25" name="TextBox 24">
            <a:extLst>
              <a:ext uri="{FF2B5EF4-FFF2-40B4-BE49-F238E27FC236}">
                <a16:creationId xmlns:a16="http://schemas.microsoft.com/office/drawing/2014/main" id="{3E29CC12-A4E1-1046-93A6-6084A1E668F1}"/>
              </a:ext>
            </a:extLst>
          </p:cNvPr>
          <p:cNvSpPr txBox="1"/>
          <p:nvPr/>
        </p:nvSpPr>
        <p:spPr>
          <a:xfrm>
            <a:off x="1062342" y="1542074"/>
            <a:ext cx="3545072" cy="646331"/>
          </a:xfrm>
          <a:prstGeom prst="rect">
            <a:avLst/>
          </a:prstGeom>
          <a:noFill/>
        </p:spPr>
        <p:txBody>
          <a:bodyPr wrap="square" rtlCol="0">
            <a:spAutoFit/>
          </a:bodyPr>
          <a:lstStyle/>
          <a:p>
            <a:pPr algn="ctr">
              <a:spcAft>
                <a:spcPts val="800"/>
              </a:spcAft>
            </a:pPr>
            <a:r>
              <a:rPr lang="en-US" b="1" dirty="0">
                <a:solidFill>
                  <a:srgbClr val="002060"/>
                </a:solidFill>
                <a:effectLst>
                  <a:glow rad="101600">
                    <a:schemeClr val="bg1">
                      <a:alpha val="79000"/>
                    </a:schemeClr>
                  </a:glow>
                </a:effectLst>
                <a:latin typeface="Century Gothic" panose="020B0502020202020204" pitchFamily="34" charset="0"/>
              </a:rPr>
              <a:t>STREAM will be maintained at Goddard Space Flight Center</a:t>
            </a:r>
          </a:p>
        </p:txBody>
      </p:sp>
      <p:pic>
        <p:nvPicPr>
          <p:cNvPr id="26" name="Picture 25" descr="A screenshot of a cell phone&#10;&#10;Description automatically generated">
            <a:extLst>
              <a:ext uri="{FF2B5EF4-FFF2-40B4-BE49-F238E27FC236}">
                <a16:creationId xmlns:a16="http://schemas.microsoft.com/office/drawing/2014/main" id="{F7F25F6E-319F-6B45-B37F-D1716B336F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01409" y="1796083"/>
            <a:ext cx="5600699" cy="4174260"/>
          </a:xfrm>
          <a:prstGeom prst="rect">
            <a:avLst/>
          </a:prstGeom>
        </p:spPr>
      </p:pic>
      <p:sp>
        <p:nvSpPr>
          <p:cNvPr id="27" name="TextBox 26">
            <a:extLst>
              <a:ext uri="{FF2B5EF4-FFF2-40B4-BE49-F238E27FC236}">
                <a16:creationId xmlns:a16="http://schemas.microsoft.com/office/drawing/2014/main" id="{FEE3FFDA-697F-5B4C-B29A-411164DA21CD}"/>
              </a:ext>
            </a:extLst>
          </p:cNvPr>
          <p:cNvSpPr txBox="1"/>
          <p:nvPr/>
        </p:nvSpPr>
        <p:spPr>
          <a:xfrm>
            <a:off x="6381752" y="1388185"/>
            <a:ext cx="7315200"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Sample model output for Stage Height as displayed on OneRain</a:t>
            </a:r>
          </a:p>
        </p:txBody>
      </p:sp>
    </p:spTree>
    <p:extLst>
      <p:ext uri="{BB962C8B-B14F-4D97-AF65-F5344CB8AC3E}">
        <p14:creationId xmlns:p14="http://schemas.microsoft.com/office/powerpoint/2010/main" val="2158264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708254"/>
            <a:ext cx="5001276" cy="47789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ct val="100000"/>
              </a:lnSpc>
              <a:spcBef>
                <a:spcPts val="0"/>
              </a:spcBef>
              <a:buClr>
                <a:srgbClr val="CB0D50"/>
              </a:buClr>
              <a:buSzPts val="2200"/>
              <a:buFont typeface="Webdings" panose="05030102010509060703" pitchFamily="18" charset="2"/>
              <a:buChar char="4"/>
              <a:defRPr/>
            </a:pPr>
            <a:r>
              <a:rPr lang="en-US" sz="1600" kern="0" dirty="0">
                <a:solidFill>
                  <a:srgbClr val="3F3F3F"/>
                </a:solidFill>
                <a:latin typeface="Century Gothic"/>
                <a:ea typeface="Century Gothic"/>
                <a:cs typeface="Century Gothic"/>
                <a:sym typeface="Century Gothic"/>
              </a:rPr>
              <a:t>Advisors: </a:t>
            </a:r>
            <a:endParaRPr lang="en-US" sz="1600" kern="0" dirty="0">
              <a:solidFill>
                <a:srgbClr val="000000"/>
              </a:solidFill>
              <a:latin typeface="Arial"/>
              <a:cs typeface="Arial"/>
              <a:sym typeface="Arial"/>
            </a:endParaRPr>
          </a:p>
          <a:p>
            <a:pPr marL="914400" lvl="0" indent="-368300">
              <a:lnSpc>
                <a:spcPct val="100000"/>
              </a:lnSpc>
              <a:spcBef>
                <a:spcPts val="1200"/>
              </a:spcBef>
              <a:buClr>
                <a:srgbClr val="CB0D50"/>
              </a:buClr>
              <a:buSzPts val="2200"/>
              <a:buFont typeface="Webdings" panose="05030102010509060703" pitchFamily="18" charset="2"/>
              <a:buChar char="4"/>
              <a:defRPr/>
            </a:pPr>
            <a:r>
              <a:rPr lang="en-US" sz="1600" b="1" kern="0" dirty="0">
                <a:solidFill>
                  <a:srgbClr val="3F3F3F"/>
                </a:solidFill>
                <a:latin typeface="Century Gothic"/>
                <a:ea typeface="Century Gothic"/>
                <a:cs typeface="Century Gothic"/>
                <a:sym typeface="Century Gothic"/>
              </a:rPr>
              <a:t>Dr. John Bolten</a:t>
            </a:r>
            <a:r>
              <a:rPr lang="en-US" sz="1600" kern="0" dirty="0">
                <a:solidFill>
                  <a:srgbClr val="3F3F3F"/>
                </a:solidFill>
                <a:latin typeface="Century Gothic"/>
                <a:ea typeface="Century Gothic"/>
                <a:cs typeface="Century Gothic"/>
                <a:sym typeface="Century Gothic"/>
              </a:rPr>
              <a:t>,</a:t>
            </a:r>
            <a:r>
              <a:rPr lang="en-US" sz="1600" b="1" kern="0" dirty="0">
                <a:solidFill>
                  <a:srgbClr val="3F3F3F"/>
                </a:solidFill>
                <a:latin typeface="Century Gothic"/>
                <a:ea typeface="Century Gothic"/>
                <a:cs typeface="Century Gothic"/>
                <a:sym typeface="Century Gothic"/>
              </a:rPr>
              <a:t> </a:t>
            </a:r>
            <a:r>
              <a:rPr lang="en-US" sz="1600" kern="0" dirty="0">
                <a:solidFill>
                  <a:srgbClr val="3F3F3F"/>
                </a:solidFill>
                <a:latin typeface="Century Gothic"/>
                <a:ea typeface="Century Gothic"/>
                <a:cs typeface="Century Gothic"/>
                <a:sym typeface="Century Gothic"/>
              </a:rPr>
              <a:t>NASA GSFC Lead Science Advisor</a:t>
            </a:r>
            <a:endParaRPr lang="en-US" sz="1600" kern="0" dirty="0">
              <a:solidFill>
                <a:srgbClr val="000000"/>
              </a:solidFill>
              <a:latin typeface="Arial"/>
              <a:cs typeface="Arial"/>
              <a:sym typeface="Arial"/>
            </a:endParaRPr>
          </a:p>
          <a:p>
            <a:pPr marL="914400" lvl="1" indent="-368300">
              <a:lnSpc>
                <a:spcPct val="100000"/>
              </a:lnSpc>
              <a:spcBef>
                <a:spcPts val="1200"/>
              </a:spcBef>
              <a:buClr>
                <a:srgbClr val="CB0D50"/>
              </a:buClr>
              <a:buSzPts val="2200"/>
              <a:buFont typeface="Webdings" panose="05030102010509060703" pitchFamily="18" charset="2"/>
              <a:buChar char="4"/>
              <a:defRPr/>
            </a:pPr>
            <a:r>
              <a:rPr lang="en-US" sz="1600" b="1" kern="0" dirty="0">
                <a:solidFill>
                  <a:srgbClr val="3F3F3F"/>
                </a:solidFill>
                <a:latin typeface="Century Gothic"/>
                <a:ea typeface="Century Gothic"/>
                <a:cs typeface="Century Gothic"/>
                <a:sym typeface="Century Gothic"/>
              </a:rPr>
              <a:t>Dr. Sujay Kumar</a:t>
            </a:r>
            <a:r>
              <a:rPr lang="en-US" sz="1600" kern="0" dirty="0">
                <a:solidFill>
                  <a:srgbClr val="3F3F3F"/>
                </a:solidFill>
                <a:latin typeface="Century Gothic"/>
                <a:ea typeface="Century Gothic"/>
                <a:cs typeface="Century Gothic"/>
                <a:sym typeface="Century Gothic"/>
              </a:rPr>
              <a:t>,</a:t>
            </a:r>
            <a:r>
              <a:rPr lang="en-US" sz="1600" b="1" kern="0" dirty="0">
                <a:solidFill>
                  <a:srgbClr val="3F3F3F"/>
                </a:solidFill>
                <a:latin typeface="Century Gothic"/>
                <a:ea typeface="Century Gothic"/>
                <a:cs typeface="Century Gothic"/>
                <a:sym typeface="Century Gothic"/>
              </a:rPr>
              <a:t> </a:t>
            </a:r>
            <a:r>
              <a:rPr lang="en-US" sz="1600" kern="0" dirty="0">
                <a:solidFill>
                  <a:srgbClr val="3F3F3F"/>
                </a:solidFill>
                <a:latin typeface="Century Gothic"/>
                <a:ea typeface="Century Gothic"/>
                <a:cs typeface="Century Gothic"/>
                <a:sym typeface="Century Gothic"/>
              </a:rPr>
              <a:t>NASA GSFC</a:t>
            </a:r>
          </a:p>
          <a:p>
            <a:pPr marL="914400" lvl="1" indent="-368300">
              <a:lnSpc>
                <a:spcPct val="100000"/>
              </a:lnSpc>
              <a:spcBef>
                <a:spcPts val="1200"/>
              </a:spcBef>
              <a:buClr>
                <a:srgbClr val="CB0D50"/>
              </a:buClr>
              <a:buSzPts val="2200"/>
              <a:buFont typeface="Webdings" panose="05030102010509060703" pitchFamily="18" charset="2"/>
              <a:buChar char="4"/>
              <a:defRPr/>
            </a:pPr>
            <a:r>
              <a:rPr lang="en-US" sz="1600" b="1" kern="0" dirty="0">
                <a:solidFill>
                  <a:srgbClr val="3F3F3F"/>
                </a:solidFill>
                <a:latin typeface="Century Gothic"/>
                <a:ea typeface="Century Gothic"/>
                <a:cs typeface="Century Gothic"/>
                <a:sym typeface="Century Gothic"/>
              </a:rPr>
              <a:t>Perry Oddo</a:t>
            </a:r>
            <a:r>
              <a:rPr lang="en-US" sz="1600" kern="0" dirty="0">
                <a:solidFill>
                  <a:srgbClr val="3F3F3F"/>
                </a:solidFill>
                <a:latin typeface="Century Gothic"/>
                <a:ea typeface="Century Gothic"/>
                <a:cs typeface="Century Gothic"/>
                <a:sym typeface="Century Gothic"/>
              </a:rPr>
              <a:t>, NASA GSFC </a:t>
            </a:r>
          </a:p>
          <a:p>
            <a:pPr marL="342900" lvl="0" indent="-342900">
              <a:lnSpc>
                <a:spcPct val="100000"/>
              </a:lnSpc>
              <a:spcBef>
                <a:spcPts val="1200"/>
              </a:spcBef>
              <a:buClr>
                <a:srgbClr val="CB0D50"/>
              </a:buClr>
              <a:buSzPts val="2200"/>
              <a:buFont typeface="Webdings" panose="05030102010509060703" pitchFamily="18" charset="2"/>
              <a:buChar char="4"/>
              <a:defRPr/>
            </a:pPr>
            <a:r>
              <a:rPr lang="en-US" sz="1600" b="1" kern="0" dirty="0">
                <a:solidFill>
                  <a:srgbClr val="3F3F3F"/>
                </a:solidFill>
                <a:latin typeface="Century Gothic"/>
                <a:ea typeface="Century Gothic"/>
                <a:cs typeface="Century Gothic"/>
                <a:sym typeface="Century Gothic"/>
              </a:rPr>
              <a:t>Darcy Gray</a:t>
            </a:r>
            <a:r>
              <a:rPr lang="en-US" sz="1600" kern="0" dirty="0">
                <a:solidFill>
                  <a:srgbClr val="3F3F3F"/>
                </a:solidFill>
                <a:latin typeface="Century Gothic"/>
                <a:ea typeface="Century Gothic"/>
                <a:cs typeface="Century Gothic"/>
                <a:sym typeface="Century Gothic"/>
              </a:rPr>
              <a:t>, GSFC Lead/Fellow</a:t>
            </a:r>
          </a:p>
          <a:p>
            <a:pPr marL="342900" lvl="0" indent="-342900">
              <a:lnSpc>
                <a:spcPct val="100000"/>
              </a:lnSpc>
              <a:spcBef>
                <a:spcPts val="1200"/>
              </a:spcBef>
              <a:buClr>
                <a:srgbClr val="CB0D50"/>
              </a:buClr>
              <a:buSzPts val="2200"/>
              <a:buFont typeface="Webdings" panose="05030102010509060703" pitchFamily="18" charset="2"/>
              <a:buChar char="4"/>
              <a:defRPr/>
            </a:pPr>
            <a:r>
              <a:rPr lang="en-US" sz="1600" kern="0" dirty="0">
                <a:solidFill>
                  <a:srgbClr val="3F3F3F"/>
                </a:solidFill>
                <a:latin typeface="Century Gothic"/>
                <a:ea typeface="Century Gothic"/>
                <a:cs typeface="Century Gothic"/>
                <a:sym typeface="Century Gothic"/>
              </a:rPr>
              <a:t>Ellicott City Disasters I and II Team, NASA GSFC</a:t>
            </a:r>
          </a:p>
          <a:p>
            <a:pPr marL="1028700" lvl="1" indent="-342900">
              <a:lnSpc>
                <a:spcPct val="100000"/>
              </a:lnSpc>
              <a:spcBef>
                <a:spcPts val="1200"/>
              </a:spcBef>
              <a:buClr>
                <a:srgbClr val="CB0D50"/>
              </a:buClr>
              <a:buSzPts val="2200"/>
              <a:buFont typeface="Webdings" panose="05030102010509060703" pitchFamily="18" charset="2"/>
              <a:buChar char="4"/>
              <a:defRPr/>
            </a:pPr>
            <a:r>
              <a:rPr lang="en-US" sz="1600" b="1" kern="0" dirty="0">
                <a:solidFill>
                  <a:srgbClr val="3F3F3F"/>
                </a:solidFill>
                <a:latin typeface="Century Gothic"/>
                <a:sym typeface="Century Gothic"/>
              </a:rPr>
              <a:t> Terra Edenhart-Pepe, Julio Peredo, Caroline Resor, and Callum Wayman</a:t>
            </a:r>
          </a:p>
          <a:p>
            <a:pPr marL="1028700" lvl="1" indent="-342900">
              <a:lnSpc>
                <a:spcPct val="100000"/>
              </a:lnSpc>
              <a:spcBef>
                <a:spcPts val="1200"/>
              </a:spcBef>
              <a:buClr>
                <a:srgbClr val="CB0D50"/>
              </a:buClr>
              <a:buSzPts val="2200"/>
              <a:buFont typeface="Webdings" panose="05030102010509060703" pitchFamily="18" charset="2"/>
              <a:buChar char="4"/>
              <a:defRPr/>
            </a:pPr>
            <a:r>
              <a:rPr lang="en-US" sz="1600" b="1" kern="0" dirty="0">
                <a:solidFill>
                  <a:srgbClr val="3F3F3F"/>
                </a:solidFill>
                <a:latin typeface="Century Gothic"/>
                <a:sym typeface="Century Gothic"/>
              </a:rPr>
              <a:t>Alina Schulz, Scott Cunningham, Jonathan Donesky, Matthew Pruett</a:t>
            </a:r>
          </a:p>
          <a:p>
            <a:pPr marL="1028700" lvl="1" indent="-342900">
              <a:lnSpc>
                <a:spcPct val="100000"/>
              </a:lnSpc>
              <a:spcBef>
                <a:spcPts val="1200"/>
              </a:spcBef>
              <a:buClr>
                <a:srgbClr val="CB0D50"/>
              </a:buClr>
              <a:buSzPts val="2200"/>
              <a:buFont typeface="Webdings" panose="05030102010509060703" pitchFamily="18" charset="2"/>
              <a:buChar char="4"/>
              <a:defRPr/>
            </a:pPr>
            <a:endParaRPr lang="en-US" sz="1400" kern="0" dirty="0">
              <a:solidFill>
                <a:srgbClr val="3F3F3F"/>
              </a:solidFill>
              <a:latin typeface="Century Gothic"/>
              <a:ea typeface="Century Gothic"/>
              <a:cs typeface="Century Gothic"/>
              <a:sym typeface="Century Gothic"/>
            </a:endParaRPr>
          </a:p>
          <a:p>
            <a:pPr marL="1028700" lvl="1" indent="-342900">
              <a:lnSpc>
                <a:spcPct val="100000"/>
              </a:lnSpc>
              <a:spcBef>
                <a:spcPts val="1200"/>
              </a:spcBef>
              <a:buClr>
                <a:srgbClr val="CB0D50"/>
              </a:buClr>
              <a:buSzPts val="2200"/>
              <a:buFont typeface="Webdings" panose="05030102010509060703" pitchFamily="18" charset="2"/>
              <a:buChar char="4"/>
              <a:defRPr/>
            </a:pPr>
            <a:endParaRPr lang="en-US" sz="1400" kern="0" dirty="0">
              <a:solidFill>
                <a:srgbClr val="3F3F3F"/>
              </a:solidFill>
              <a:latin typeface="Century Gothic"/>
              <a:ea typeface="Century Gothic"/>
              <a:cs typeface="Century Gothic"/>
              <a:sym typeface="Century Gothic"/>
            </a:endParaRPr>
          </a:p>
          <a:p>
            <a:pPr marL="1028700" lvl="1" indent="-342900">
              <a:lnSpc>
                <a:spcPct val="100000"/>
              </a:lnSpc>
              <a:spcBef>
                <a:spcPts val="1200"/>
              </a:spcBef>
              <a:buClr>
                <a:srgbClr val="CB0D50"/>
              </a:buClr>
              <a:buSzPts val="2200"/>
              <a:buFont typeface="Webdings" panose="05030102010509060703" pitchFamily="18" charset="2"/>
              <a:buChar char="4"/>
              <a:defRPr/>
            </a:pPr>
            <a:endParaRPr lang="en-US" sz="1400" kern="0" dirty="0">
              <a:solidFill>
                <a:srgbClr val="3F3F3F"/>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600"/>
              </a:spcAft>
              <a:buClr>
                <a:srgbClr val="CB0D50"/>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CB0D50"/>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B1AF4BC0-954E-2946-852E-66D1A5FA14CF}"/>
              </a:ext>
            </a:extLst>
          </p:cNvPr>
          <p:cNvSpPr txBox="1"/>
          <p:nvPr/>
        </p:nvSpPr>
        <p:spPr>
          <a:xfrm>
            <a:off x="6096000" y="1708254"/>
            <a:ext cx="5296083" cy="4154984"/>
          </a:xfrm>
          <a:prstGeom prst="rect">
            <a:avLst/>
          </a:prstGeom>
          <a:noFill/>
        </p:spPr>
        <p:txBody>
          <a:bodyPr wrap="square" rtlCol="0">
            <a:spAutoFit/>
          </a:bodyPr>
          <a:lstStyle/>
          <a:p>
            <a:pPr marL="342900" lvl="0" indent="-342900">
              <a:lnSpc>
                <a:spcPct val="100000"/>
              </a:lnSpc>
              <a:spcBef>
                <a:spcPts val="1200"/>
              </a:spcBef>
              <a:buClr>
                <a:srgbClr val="CB0D50"/>
              </a:buClr>
              <a:buSzPts val="2200"/>
              <a:buFont typeface="Webdings" panose="05030102010509060703" pitchFamily="18" charset="2"/>
              <a:buChar char="4"/>
              <a:defRPr/>
            </a:pPr>
            <a:r>
              <a:rPr lang="en-US" sz="1600" kern="0" dirty="0">
                <a:solidFill>
                  <a:srgbClr val="3F3F3F"/>
                </a:solidFill>
                <a:latin typeface="Century Gothic"/>
                <a:ea typeface="Century Gothic"/>
                <a:cs typeface="Century Gothic"/>
                <a:sym typeface="Century Gothic"/>
              </a:rPr>
              <a:t>OneRain Support</a:t>
            </a:r>
          </a:p>
          <a:p>
            <a:pPr marL="1028700" lvl="1" indent="-342900">
              <a:lnSpc>
                <a:spcPct val="100000"/>
              </a:lnSpc>
              <a:spcBef>
                <a:spcPts val="1200"/>
              </a:spcBef>
              <a:buClr>
                <a:srgbClr val="CB0D50"/>
              </a:buClr>
              <a:buSzPts val="2200"/>
              <a:buFont typeface="Webdings" panose="05030102010509060703" pitchFamily="18" charset="2"/>
              <a:buChar char="4"/>
              <a:defRPr/>
            </a:pPr>
            <a:r>
              <a:rPr lang="en-US" sz="1600" b="1" kern="0" dirty="0">
                <a:solidFill>
                  <a:srgbClr val="3F3F3F"/>
                </a:solidFill>
                <a:latin typeface="Century Gothic"/>
                <a:ea typeface="Century Gothic"/>
                <a:cs typeface="Century Gothic"/>
                <a:sym typeface="Century Gothic"/>
              </a:rPr>
              <a:t>Mike Zucosky</a:t>
            </a:r>
            <a:r>
              <a:rPr lang="en-US" sz="1600" kern="0" dirty="0">
                <a:solidFill>
                  <a:srgbClr val="3F3F3F"/>
                </a:solidFill>
                <a:latin typeface="Century Gothic"/>
                <a:ea typeface="Century Gothic"/>
                <a:cs typeface="Century Gothic"/>
                <a:sym typeface="Century Gothic"/>
              </a:rPr>
              <a:t>, OneRain</a:t>
            </a:r>
          </a:p>
          <a:p>
            <a:pPr marL="1028700" lvl="1" indent="-342900">
              <a:lnSpc>
                <a:spcPct val="100000"/>
              </a:lnSpc>
              <a:spcBef>
                <a:spcPts val="1200"/>
              </a:spcBef>
              <a:buClr>
                <a:srgbClr val="CB0D50"/>
              </a:buClr>
              <a:buSzPts val="2200"/>
              <a:buFont typeface="Webdings" panose="05030102010509060703" pitchFamily="18" charset="2"/>
              <a:buChar char="4"/>
              <a:defRPr/>
            </a:pPr>
            <a:r>
              <a:rPr lang="en-US" sz="1600" b="1" kern="0" dirty="0">
                <a:solidFill>
                  <a:srgbClr val="3F3F3F"/>
                </a:solidFill>
                <a:latin typeface="Century Gothic"/>
                <a:ea typeface="Century Gothic"/>
                <a:cs typeface="Century Gothic"/>
                <a:sym typeface="Century Gothic"/>
              </a:rPr>
              <a:t>Charles Yost</a:t>
            </a:r>
            <a:r>
              <a:rPr lang="en-US" sz="1600" kern="0" dirty="0">
                <a:solidFill>
                  <a:srgbClr val="3F3F3F"/>
                </a:solidFill>
                <a:latin typeface="Century Gothic"/>
                <a:ea typeface="Century Gothic"/>
                <a:cs typeface="Century Gothic"/>
                <a:sym typeface="Century Gothic"/>
              </a:rPr>
              <a:t>, OneRain</a:t>
            </a:r>
          </a:p>
          <a:p>
            <a:pPr marL="342900" lvl="0" indent="-342900">
              <a:lnSpc>
                <a:spcPct val="100000"/>
              </a:lnSpc>
              <a:spcBef>
                <a:spcPts val="1200"/>
              </a:spcBef>
              <a:buClr>
                <a:srgbClr val="CB0D50"/>
              </a:buClr>
              <a:buSzPts val="2200"/>
              <a:buFont typeface="Webdings" panose="05030102010509060703" pitchFamily="18" charset="2"/>
              <a:buChar char="4"/>
              <a:defRPr/>
            </a:pPr>
            <a:r>
              <a:rPr lang="en-US" sz="1600" kern="0" dirty="0">
                <a:solidFill>
                  <a:srgbClr val="3F3F3F"/>
                </a:solidFill>
                <a:latin typeface="Century Gothic"/>
                <a:ea typeface="Century Gothic"/>
                <a:cs typeface="Century Gothic"/>
                <a:sym typeface="Century Gothic"/>
              </a:rPr>
              <a:t>Howard County Partners</a:t>
            </a:r>
          </a:p>
          <a:p>
            <a:pPr marL="1028700" lvl="1" indent="-342900">
              <a:lnSpc>
                <a:spcPct val="100000"/>
              </a:lnSpc>
              <a:spcBef>
                <a:spcPts val="1200"/>
              </a:spcBef>
              <a:buClr>
                <a:srgbClr val="CB0D50"/>
              </a:buClr>
              <a:buSzPts val="2200"/>
              <a:buFont typeface="Webdings" panose="05030102010509060703" pitchFamily="18" charset="2"/>
              <a:buChar char="4"/>
              <a:defRPr/>
            </a:pPr>
            <a:r>
              <a:rPr lang="en-US" sz="1600" b="1" kern="0" dirty="0">
                <a:solidFill>
                  <a:srgbClr val="3F3F3F"/>
                </a:solidFill>
                <a:latin typeface="Century Gothic"/>
                <a:sym typeface="Century Gothic"/>
              </a:rPr>
              <a:t>Brian Cleary, Mike Hinson, Shaina Hernandez </a:t>
            </a:r>
          </a:p>
          <a:p>
            <a:pPr marL="1028700" lvl="1" indent="-342900">
              <a:lnSpc>
                <a:spcPct val="100000"/>
              </a:lnSpc>
              <a:spcBef>
                <a:spcPts val="1200"/>
              </a:spcBef>
              <a:buClr>
                <a:srgbClr val="CB0D50"/>
              </a:buClr>
              <a:buSzPts val="2200"/>
              <a:buFont typeface="Webdings" panose="05030102010509060703" pitchFamily="18" charset="2"/>
              <a:buChar char="4"/>
              <a:defRPr/>
            </a:pPr>
            <a:r>
              <a:rPr lang="en-US" sz="1600" b="1" kern="0" dirty="0">
                <a:solidFill>
                  <a:srgbClr val="3F3F3F"/>
                </a:solidFill>
                <a:latin typeface="Century Gothic"/>
                <a:ea typeface="Century Gothic"/>
                <a:cs typeface="Century Gothic"/>
                <a:sym typeface="Century Gothic"/>
              </a:rPr>
              <a:t>Christopher Strong</a:t>
            </a:r>
            <a:r>
              <a:rPr lang="en-US" sz="1600" kern="0" dirty="0">
                <a:solidFill>
                  <a:srgbClr val="3F3F3F"/>
                </a:solidFill>
                <a:latin typeface="Century Gothic"/>
                <a:ea typeface="Century Gothic"/>
                <a:cs typeface="Century Gothic"/>
                <a:sym typeface="Century Gothic"/>
              </a:rPr>
              <a:t>, Baltimore-Washington Weather Forecast Office of NOAA-NWS</a:t>
            </a:r>
          </a:p>
          <a:p>
            <a:pPr marL="1028700" lvl="1" indent="-342900">
              <a:lnSpc>
                <a:spcPct val="100000"/>
              </a:lnSpc>
              <a:spcBef>
                <a:spcPts val="1200"/>
              </a:spcBef>
              <a:buClr>
                <a:srgbClr val="CB0D50"/>
              </a:buClr>
              <a:buSzPts val="2200"/>
              <a:buFont typeface="Webdings" panose="05030102010509060703" pitchFamily="18" charset="2"/>
              <a:buChar char="4"/>
              <a:defRPr/>
            </a:pPr>
            <a:r>
              <a:rPr lang="en-US" sz="1600" b="1" kern="0" dirty="0">
                <a:solidFill>
                  <a:srgbClr val="3F3F3F"/>
                </a:solidFill>
                <a:latin typeface="Century Gothic"/>
                <a:ea typeface="Century Gothic"/>
                <a:cs typeface="Century Gothic"/>
                <a:sym typeface="Century Gothic"/>
              </a:rPr>
              <a:t>Ron Peters</a:t>
            </a:r>
            <a:r>
              <a:rPr lang="en-US" sz="1600" kern="0" dirty="0">
                <a:solidFill>
                  <a:srgbClr val="3F3F3F"/>
                </a:solidFill>
                <a:latin typeface="Century Gothic"/>
                <a:ea typeface="Century Gothic"/>
                <a:cs typeface="Century Gothic"/>
                <a:sym typeface="Century Gothic"/>
              </a:rPr>
              <a:t>, Ellicott City resident, Media</a:t>
            </a:r>
          </a:p>
          <a:p>
            <a:pPr marL="1028700" lvl="1" indent="-342900">
              <a:lnSpc>
                <a:spcPct val="100000"/>
              </a:lnSpc>
              <a:spcBef>
                <a:spcPts val="1200"/>
              </a:spcBef>
              <a:buClr>
                <a:srgbClr val="CB0D50"/>
              </a:buClr>
              <a:buSzPts val="2200"/>
              <a:buFont typeface="Webdings" panose="05030102010509060703" pitchFamily="18" charset="2"/>
              <a:buChar char="4"/>
              <a:defRPr/>
            </a:pPr>
            <a:r>
              <a:rPr lang="en-US" sz="1600" b="1" kern="0" dirty="0">
                <a:solidFill>
                  <a:srgbClr val="3F3F3F"/>
                </a:solidFill>
                <a:latin typeface="Century Gothic"/>
                <a:ea typeface="Century Gothic"/>
                <a:cs typeface="Century Gothic"/>
                <a:sym typeface="Century Gothic"/>
              </a:rPr>
              <a:t>Pete Greer</a:t>
            </a:r>
            <a:r>
              <a:rPr lang="en-US" sz="1600" kern="0" dirty="0">
                <a:solidFill>
                  <a:srgbClr val="3F3F3F"/>
                </a:solidFill>
                <a:latin typeface="Century Gothic"/>
                <a:ea typeface="Century Gothic"/>
                <a:cs typeface="Century Gothic"/>
                <a:sym typeface="Century Gothic"/>
              </a:rPr>
              <a:t>, Ellicott City resident, live video footage</a:t>
            </a:r>
          </a:p>
          <a:p>
            <a:pPr>
              <a:buClr>
                <a:srgbClr val="CB0D50"/>
              </a:buClr>
            </a:pPr>
            <a:endParaRPr lang="en-US" dirty="0"/>
          </a:p>
        </p:txBody>
      </p:sp>
    </p:spTree>
    <p:extLst>
      <p:ext uri="{BB962C8B-B14F-4D97-AF65-F5344CB8AC3E}">
        <p14:creationId xmlns:p14="http://schemas.microsoft.com/office/powerpoint/2010/main" val="2459084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food, sitting, table, standing&#10;&#10;Description automatically generated">
            <a:extLst>
              <a:ext uri="{FF2B5EF4-FFF2-40B4-BE49-F238E27FC236}">
                <a16:creationId xmlns:a16="http://schemas.microsoft.com/office/drawing/2014/main" id="{75C69FF3-0485-6A40-9A79-04F6DD26DC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61614"/>
            <a:ext cx="12192000" cy="5796386"/>
          </a:xfrm>
          <a:prstGeom prst="rect">
            <a:avLst/>
          </a:prstGeom>
        </p:spPr>
      </p:pic>
      <p:sp>
        <p:nvSpPr>
          <p:cNvPr id="3" name="Google Shape;168;p3">
            <a:extLst>
              <a:ext uri="{FF2B5EF4-FFF2-40B4-BE49-F238E27FC236}">
                <a16:creationId xmlns:a16="http://schemas.microsoft.com/office/drawing/2014/main" id="{5CA61E0A-95AD-BF47-9531-058FBFFD010B}"/>
              </a:ext>
            </a:extLst>
          </p:cNvPr>
          <p:cNvSpPr txBox="1"/>
          <p:nvPr/>
        </p:nvSpPr>
        <p:spPr>
          <a:xfrm>
            <a:off x="495300" y="342900"/>
            <a:ext cx="9414305"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000"/>
              <a:buFont typeface="Century Gothic"/>
              <a:buNone/>
            </a:pPr>
            <a:r>
              <a:rPr lang="en-US" sz="4000" b="1" dirty="0">
                <a:solidFill>
                  <a:schemeClr val="lt1"/>
                </a:solidFill>
                <a:latin typeface="Century Gothic"/>
                <a:ea typeface="Century Gothic"/>
                <a:cs typeface="Century Gothic"/>
                <a:sym typeface="Century Gothic"/>
              </a:rPr>
              <a:t>COMMUNITY CONCERNS</a:t>
            </a:r>
            <a:endParaRPr dirty="0"/>
          </a:p>
        </p:txBody>
      </p:sp>
      <p:sp>
        <p:nvSpPr>
          <p:cNvPr id="60" name="Rectangle 59">
            <a:extLst>
              <a:ext uri="{FF2B5EF4-FFF2-40B4-BE49-F238E27FC236}">
                <a16:creationId xmlns:a16="http://schemas.microsoft.com/office/drawing/2014/main" id="{FCF09301-6E48-DD47-8628-E05633B2CFDE}"/>
              </a:ext>
            </a:extLst>
          </p:cNvPr>
          <p:cNvSpPr/>
          <p:nvPr/>
        </p:nvSpPr>
        <p:spPr>
          <a:xfrm>
            <a:off x="31080" y="1061614"/>
            <a:ext cx="12401550" cy="5796386"/>
          </a:xfrm>
          <a:prstGeom prst="rect">
            <a:avLst/>
          </a:prstGeom>
          <a:solidFill>
            <a:srgbClr val="FFFFFF">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Google Shape;175;p3">
            <a:extLst>
              <a:ext uri="{FF2B5EF4-FFF2-40B4-BE49-F238E27FC236}">
                <a16:creationId xmlns:a16="http://schemas.microsoft.com/office/drawing/2014/main" id="{E5606195-16F8-A945-A9A7-B813B7CB815D}"/>
              </a:ext>
            </a:extLst>
          </p:cNvPr>
          <p:cNvSpPr/>
          <p:nvPr/>
        </p:nvSpPr>
        <p:spPr>
          <a:xfrm>
            <a:off x="4528367" y="1151295"/>
            <a:ext cx="3825026" cy="2657315"/>
          </a:xfrm>
          <a:prstGeom prst="hexagon">
            <a:avLst>
              <a:gd name="adj" fmla="val 0"/>
              <a:gd name="vf" fmla="val 115470"/>
            </a:avLst>
          </a:prstGeom>
          <a:blipFill rotWithShape="1">
            <a:blip r:embed="rId4" cstate="screen">
              <a:extLst>
                <a:ext uri="{28A0092B-C50C-407E-A947-70E740481C1C}">
                  <a14:useLocalDpi xmlns:a14="http://schemas.microsoft.com/office/drawing/2010/main"/>
                </a:ext>
              </a:extLst>
            </a:blip>
            <a:stretch>
              <a:fillRect/>
            </a:stretch>
          </a:blipFill>
          <a:ln w="60325" cap="flat" cmpd="sng">
            <a:solidFill>
              <a:srgbClr val="C41F4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grpSp>
        <p:nvGrpSpPr>
          <p:cNvPr id="7" name="Group 6">
            <a:extLst>
              <a:ext uri="{FF2B5EF4-FFF2-40B4-BE49-F238E27FC236}">
                <a16:creationId xmlns:a16="http://schemas.microsoft.com/office/drawing/2014/main" id="{70BC34AC-46BA-A244-84D7-2B8317DA6C97}"/>
              </a:ext>
            </a:extLst>
          </p:cNvPr>
          <p:cNvGrpSpPr/>
          <p:nvPr/>
        </p:nvGrpSpPr>
        <p:grpSpPr>
          <a:xfrm>
            <a:off x="8479489" y="2351314"/>
            <a:ext cx="2829192" cy="1996426"/>
            <a:chOff x="8238859" y="2052082"/>
            <a:chExt cx="2829192" cy="2295658"/>
          </a:xfrm>
        </p:grpSpPr>
        <p:pic>
          <p:nvPicPr>
            <p:cNvPr id="59" name="Graphic 58" descr="Back RTL">
              <a:extLst>
                <a:ext uri="{FF2B5EF4-FFF2-40B4-BE49-F238E27FC236}">
                  <a16:creationId xmlns:a16="http://schemas.microsoft.com/office/drawing/2014/main" id="{3891314A-F6A5-2240-B55B-B4290906FE4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8238859" y="2052082"/>
              <a:ext cx="1914639" cy="1489853"/>
            </a:xfrm>
            <a:prstGeom prst="rect">
              <a:avLst/>
            </a:prstGeom>
          </p:spPr>
        </p:pic>
        <p:sp>
          <p:nvSpPr>
            <p:cNvPr id="43" name="Rectangle 42">
              <a:extLst>
                <a:ext uri="{FF2B5EF4-FFF2-40B4-BE49-F238E27FC236}">
                  <a16:creationId xmlns:a16="http://schemas.microsoft.com/office/drawing/2014/main" id="{4DE104FB-6FDB-3B4B-B762-32F1249A4914}"/>
                </a:ext>
              </a:extLst>
            </p:cNvPr>
            <p:cNvSpPr/>
            <p:nvPr/>
          </p:nvSpPr>
          <p:spPr>
            <a:xfrm>
              <a:off x="9467851" y="3429000"/>
              <a:ext cx="1600200" cy="918740"/>
            </a:xfrm>
            <a:prstGeom prst="rect">
              <a:avLst/>
            </a:prstGeom>
            <a:noFill/>
            <a:ln w="60325">
              <a:solidFill>
                <a:srgbClr val="C41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2" name="Google Shape;175;p3">
            <a:extLst>
              <a:ext uri="{FF2B5EF4-FFF2-40B4-BE49-F238E27FC236}">
                <a16:creationId xmlns:a16="http://schemas.microsoft.com/office/drawing/2014/main" id="{5D43125C-98F5-9C46-B184-63F4BF92AFA3}"/>
              </a:ext>
            </a:extLst>
          </p:cNvPr>
          <p:cNvSpPr/>
          <p:nvPr/>
        </p:nvSpPr>
        <p:spPr>
          <a:xfrm>
            <a:off x="508168" y="1151295"/>
            <a:ext cx="3825026" cy="2664992"/>
          </a:xfrm>
          <a:prstGeom prst="hexagon">
            <a:avLst>
              <a:gd name="adj" fmla="val 0"/>
              <a:gd name="vf" fmla="val 115470"/>
            </a:avLst>
          </a:prstGeom>
          <a:blipFill rotWithShape="1">
            <a:blip r:embed="rId7" cstate="screen">
              <a:extLst>
                <a:ext uri="{28A0092B-C50C-407E-A947-70E740481C1C}">
                  <a14:useLocalDpi xmlns:a14="http://schemas.microsoft.com/office/drawing/2010/main"/>
                </a:ext>
              </a:extLst>
            </a:blip>
            <a:stretch>
              <a:fillRect/>
            </a:stretch>
          </a:blipFill>
          <a:ln w="60325" cap="flat" cmpd="sng">
            <a:solidFill>
              <a:srgbClr val="C41F4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3" name="Google Shape;175;p3">
            <a:extLst>
              <a:ext uri="{FF2B5EF4-FFF2-40B4-BE49-F238E27FC236}">
                <a16:creationId xmlns:a16="http://schemas.microsoft.com/office/drawing/2014/main" id="{232DF7DB-1BB9-4E4A-9A16-5B40603FD533}"/>
              </a:ext>
            </a:extLst>
          </p:cNvPr>
          <p:cNvSpPr/>
          <p:nvPr/>
        </p:nvSpPr>
        <p:spPr>
          <a:xfrm>
            <a:off x="508168" y="4115334"/>
            <a:ext cx="3825026" cy="2509571"/>
          </a:xfrm>
          <a:prstGeom prst="hexagon">
            <a:avLst>
              <a:gd name="adj" fmla="val 0"/>
              <a:gd name="vf" fmla="val 115470"/>
            </a:avLst>
          </a:prstGeom>
          <a:blipFill rotWithShape="1">
            <a:blip r:embed="rId8">
              <a:extLst>
                <a:ext uri="{28A0092B-C50C-407E-A947-70E740481C1C}">
                  <a14:useLocalDpi xmlns:a14="http://schemas.microsoft.com/office/drawing/2010/main"/>
                </a:ext>
              </a:extLst>
            </a:blip>
            <a:stretch>
              <a:fillRect/>
            </a:stretch>
          </a:blipFill>
          <a:ln w="60325" cap="flat" cmpd="sng">
            <a:solidFill>
              <a:srgbClr val="C41F4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65" name="Graphic 64" descr="Back RTL">
            <a:extLst>
              <a:ext uri="{FF2B5EF4-FFF2-40B4-BE49-F238E27FC236}">
                <a16:creationId xmlns:a16="http://schemas.microsoft.com/office/drawing/2014/main" id="{62133D99-4F65-4D43-A434-8166E9EF918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flipV="1">
            <a:off x="8456678" y="4376507"/>
            <a:ext cx="1935111" cy="1282302"/>
          </a:xfrm>
          <a:prstGeom prst="rect">
            <a:avLst/>
          </a:prstGeom>
        </p:spPr>
      </p:pic>
      <p:pic>
        <p:nvPicPr>
          <p:cNvPr id="2" name="Picture 1">
            <a:extLst>
              <a:ext uri="{FF2B5EF4-FFF2-40B4-BE49-F238E27FC236}">
                <a16:creationId xmlns:a16="http://schemas.microsoft.com/office/drawing/2014/main" id="{B8BA96B9-C576-4140-96C8-DD737BF51193}"/>
              </a:ext>
            </a:extLst>
          </p:cNvPr>
          <p:cNvPicPr>
            <a:picLocks/>
          </p:cNvPicPr>
          <p:nvPr/>
        </p:nvPicPr>
        <p:blipFill>
          <a:blip r:embed="rId9"/>
          <a:stretch>
            <a:fillRect/>
          </a:stretch>
        </p:blipFill>
        <p:spPr>
          <a:xfrm>
            <a:off x="4528367" y="4041462"/>
            <a:ext cx="3825026" cy="2657314"/>
          </a:xfrm>
          <a:prstGeom prst="rect">
            <a:avLst/>
          </a:prstGeom>
        </p:spPr>
      </p:pic>
      <p:sp>
        <p:nvSpPr>
          <p:cNvPr id="13" name="Google Shape;244;g5b9c651400_0_11">
            <a:extLst>
              <a:ext uri="{FF2B5EF4-FFF2-40B4-BE49-F238E27FC236}">
                <a16:creationId xmlns:a16="http://schemas.microsoft.com/office/drawing/2014/main" id="{007AA8F3-9DF9-9042-97A6-59D92F38E090}"/>
              </a:ext>
            </a:extLst>
          </p:cNvPr>
          <p:cNvSpPr txBox="1"/>
          <p:nvPr/>
        </p:nvSpPr>
        <p:spPr>
          <a:xfrm>
            <a:off x="8037814" y="6592856"/>
            <a:ext cx="4631274" cy="292852"/>
          </a:xfrm>
          <a:prstGeom prst="rect">
            <a:avLst/>
          </a:prstGeom>
          <a:noFill/>
          <a:ln>
            <a:noFill/>
          </a:ln>
        </p:spPr>
        <p:txBody>
          <a:bodyPr spcFirstLastPara="1" wrap="square" lIns="91425" tIns="91425" rIns="91425" bIns="91425" anchor="t" anchorCtr="0">
            <a:noAutofit/>
          </a:bodyPr>
          <a:lstStyle/>
          <a:p>
            <a:pPr lvl="0">
              <a:buClr>
                <a:srgbClr val="000000"/>
              </a:buClr>
              <a:defRPr/>
            </a:pPr>
            <a:r>
              <a:rPr kumimoji="0" lang="en-US" sz="1050" b="0" i="0" u="none" strike="noStrike" kern="0" cap="none" spc="0" normalizeH="0" baseline="0" noProof="0" dirty="0">
                <a:ln>
                  <a:noFill/>
                </a:ln>
                <a:solidFill>
                  <a:schemeClr val="bg1">
                    <a:lumMod val="95000"/>
                  </a:schemeClr>
                </a:solidFill>
                <a:effectLst/>
                <a:uLnTx/>
                <a:uFillTx/>
                <a:latin typeface="Century Gothic"/>
                <a:ea typeface="Century Gothic"/>
                <a:cs typeface="Century Gothic"/>
                <a:sym typeface="Century Gothic"/>
              </a:rPr>
              <a:t>Image credits: </a:t>
            </a:r>
            <a:r>
              <a:rPr lang="en-US" sz="1050" kern="0" dirty="0">
                <a:solidFill>
                  <a:schemeClr val="bg1">
                    <a:lumMod val="95000"/>
                  </a:schemeClr>
                </a:solidFill>
                <a:latin typeface="Century Gothic"/>
                <a:ea typeface="Century Gothic"/>
                <a:cs typeface="Century Gothic"/>
                <a:sym typeface="Century Gothic"/>
              </a:rPr>
              <a:t>Libby Solomon, Baltimore Magazine, Ron Peters</a:t>
            </a:r>
            <a:endParaRPr kumimoji="0" sz="1050" b="0" i="0" u="none" strike="noStrike" kern="0" cap="none" spc="0" normalizeH="0" baseline="0" noProof="0" dirty="0">
              <a:ln>
                <a:noFill/>
              </a:ln>
              <a:solidFill>
                <a:schemeClr val="bg1">
                  <a:lumMod val="95000"/>
                </a:schemeClr>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46659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10" grpId="0" animBg="1"/>
      <p:bldP spid="62" grpId="0" animBg="1"/>
      <p:bldP spid="6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68;p3">
            <a:extLst>
              <a:ext uri="{FF2B5EF4-FFF2-40B4-BE49-F238E27FC236}">
                <a16:creationId xmlns:a16="http://schemas.microsoft.com/office/drawing/2014/main" id="{5CA61E0A-95AD-BF47-9531-058FBFFD010B}"/>
              </a:ext>
            </a:extLst>
          </p:cNvPr>
          <p:cNvSpPr txBox="1"/>
          <p:nvPr/>
        </p:nvSpPr>
        <p:spPr>
          <a:xfrm>
            <a:off x="495300" y="342900"/>
            <a:ext cx="9414305" cy="419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prstClr val="white"/>
              </a:buClr>
              <a:buSzPts val="4000"/>
              <a:buFont typeface="Century Gothic"/>
              <a:buNone/>
              <a:tabLst/>
              <a:defRPr/>
            </a:pPr>
            <a:r>
              <a:rPr kumimoji="0" lang="en-US" sz="4000" b="1" i="0" u="none" strike="noStrike" kern="1200" cap="none" spc="0" normalizeH="0" baseline="0" noProof="0">
                <a:ln>
                  <a:noFill/>
                </a:ln>
                <a:solidFill>
                  <a:prstClr val="white"/>
                </a:solidFill>
                <a:effectLst/>
                <a:uLnTx/>
                <a:uFillTx/>
                <a:latin typeface="Century Gothic"/>
                <a:ea typeface="Century Gothic"/>
                <a:cs typeface="Century Gothic"/>
                <a:sym typeface="Century Gothic"/>
              </a:rPr>
              <a:t>PREVIOUS FLOOD EVENTS</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MainSt-FastV2">
            <a:hlinkClick r:id="" action="ppaction://media"/>
            <a:extLst>
              <a:ext uri="{FF2B5EF4-FFF2-40B4-BE49-F238E27FC236}">
                <a16:creationId xmlns:a16="http://schemas.microsoft.com/office/drawing/2014/main" id="{4FF82D2A-D597-A042-A318-2452D5271CD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465" b="16047"/>
          <a:stretch>
            <a:fillRect/>
          </a:stretch>
        </p:blipFill>
        <p:spPr>
          <a:xfrm>
            <a:off x="138545" y="1474019"/>
            <a:ext cx="5957455" cy="3315855"/>
          </a:xfrm>
          <a:prstGeom prst="rect">
            <a:avLst/>
          </a:prstGeom>
        </p:spPr>
      </p:pic>
      <p:pic>
        <p:nvPicPr>
          <p:cNvPr id="17" name="Court-FastV3">
            <a:hlinkClick r:id="" action="ppaction://media"/>
            <a:extLst>
              <a:ext uri="{FF2B5EF4-FFF2-40B4-BE49-F238E27FC236}">
                <a16:creationId xmlns:a16="http://schemas.microsoft.com/office/drawing/2014/main" id="{DB6CAD73-2377-644D-9ABD-DD36A6F71104}"/>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t="11512" b="11883"/>
          <a:stretch>
            <a:fillRect/>
          </a:stretch>
        </p:blipFill>
        <p:spPr>
          <a:xfrm>
            <a:off x="6012816" y="1474018"/>
            <a:ext cx="6040639" cy="3315855"/>
          </a:xfrm>
          <a:prstGeom prst="rect">
            <a:avLst/>
          </a:prstGeom>
        </p:spPr>
      </p:pic>
      <p:sp>
        <p:nvSpPr>
          <p:cNvPr id="18" name="TextBox 17">
            <a:extLst>
              <a:ext uri="{FF2B5EF4-FFF2-40B4-BE49-F238E27FC236}">
                <a16:creationId xmlns:a16="http://schemas.microsoft.com/office/drawing/2014/main" id="{8A0A3830-5ED9-3B4B-BF7D-7F38E866E45B}"/>
              </a:ext>
            </a:extLst>
          </p:cNvPr>
          <p:cNvSpPr txBox="1"/>
          <p:nvPr/>
        </p:nvSpPr>
        <p:spPr>
          <a:xfrm>
            <a:off x="4160215" y="5811560"/>
            <a:ext cx="3871574"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Arial"/>
                <a:sym typeface="Arial"/>
              </a:rPr>
              <a:t>May 27</a:t>
            </a:r>
            <a:r>
              <a:rPr kumimoji="0" lang="en-US" sz="2200" b="1" i="0" u="none" strike="noStrike" kern="0" cap="none" spc="0" normalizeH="0" baseline="30000" noProof="0">
                <a:ln>
                  <a:noFill/>
                </a:ln>
                <a:solidFill>
                  <a:prstClr val="black">
                    <a:lumMod val="75000"/>
                    <a:lumOff val="25000"/>
                  </a:prstClr>
                </a:solidFill>
                <a:effectLst/>
                <a:uLnTx/>
                <a:uFillTx/>
                <a:latin typeface="Century Gothic" panose="020B0502020202020204" pitchFamily="34" charset="0"/>
                <a:ea typeface="+mn-ea"/>
                <a:cs typeface="Arial"/>
                <a:sym typeface="Arial"/>
              </a:rPr>
              <a:t>th</a:t>
            </a:r>
            <a:r>
              <a:rPr kumimoji="0" lang="en-US" sz="2200" b="1" i="0" u="none" strike="noStrike" kern="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Arial"/>
                <a:sym typeface="Arial"/>
              </a:rPr>
              <a:t>, 2018 Flood Event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Arial"/>
                <a:sym typeface="Arial"/>
              </a:rPr>
              <a:t>2-hour time lapse</a:t>
            </a:r>
          </a:p>
        </p:txBody>
      </p:sp>
      <p:sp>
        <p:nvSpPr>
          <p:cNvPr id="19" name="TextBox 18">
            <a:extLst>
              <a:ext uri="{FF2B5EF4-FFF2-40B4-BE49-F238E27FC236}">
                <a16:creationId xmlns:a16="http://schemas.microsoft.com/office/drawing/2014/main" id="{1B4BF475-FCB9-8C41-BDB5-325E9F239DBC}"/>
              </a:ext>
            </a:extLst>
          </p:cNvPr>
          <p:cNvSpPr txBox="1"/>
          <p:nvPr/>
        </p:nvSpPr>
        <p:spPr>
          <a:xfrm>
            <a:off x="10605166" y="6581001"/>
            <a:ext cx="166209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entury Gothic" panose="020B0502020202020204" pitchFamily="34" charset="0"/>
                <a:ea typeface="+mn-ea"/>
                <a:cs typeface="+mn-cs"/>
              </a:rPr>
              <a:t>Source: Ron Peters</a:t>
            </a:r>
          </a:p>
        </p:txBody>
      </p:sp>
      <p:sp>
        <p:nvSpPr>
          <p:cNvPr id="7" name="TextBox 6">
            <a:extLst>
              <a:ext uri="{FF2B5EF4-FFF2-40B4-BE49-F238E27FC236}">
                <a16:creationId xmlns:a16="http://schemas.microsoft.com/office/drawing/2014/main" id="{79E38ADD-6100-5244-B603-44F8F8D96CA2}"/>
              </a:ext>
            </a:extLst>
          </p:cNvPr>
          <p:cNvSpPr txBox="1"/>
          <p:nvPr/>
        </p:nvSpPr>
        <p:spPr>
          <a:xfrm>
            <a:off x="1958942" y="4860014"/>
            <a:ext cx="231666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Arial"/>
                <a:sym typeface="Arial"/>
              </a:rPr>
              <a:t>Historic Main St.</a:t>
            </a:r>
          </a:p>
        </p:txBody>
      </p:sp>
      <p:sp>
        <p:nvSpPr>
          <p:cNvPr id="8" name="TextBox 7">
            <a:extLst>
              <a:ext uri="{FF2B5EF4-FFF2-40B4-BE49-F238E27FC236}">
                <a16:creationId xmlns:a16="http://schemas.microsoft.com/office/drawing/2014/main" id="{F78751D7-7861-D148-9B7E-62F9900C57C2}"/>
              </a:ext>
            </a:extLst>
          </p:cNvPr>
          <p:cNvSpPr txBox="1"/>
          <p:nvPr/>
        </p:nvSpPr>
        <p:spPr>
          <a:xfrm>
            <a:off x="7829921" y="4857315"/>
            <a:ext cx="2406428"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200" b="1" i="0" u="none" strike="noStrike" kern="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Arial"/>
                <a:sym typeface="Arial"/>
              </a:rPr>
              <a:t>Residential Area</a:t>
            </a:r>
          </a:p>
        </p:txBody>
      </p:sp>
    </p:spTree>
    <p:extLst>
      <p:ext uri="{BB962C8B-B14F-4D97-AF65-F5344CB8AC3E}">
        <p14:creationId xmlns:p14="http://schemas.microsoft.com/office/powerpoint/2010/main" val="351982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1" fill="hold"/>
                                        <p:tgtEl>
                                          <p:spTgt spid="16"/>
                                        </p:tgtEl>
                                      </p:cBhvr>
                                    </p:cmd>
                                  </p:childTnLst>
                                </p:cTn>
                              </p:par>
                              <p:par>
                                <p:cTn id="7" presetID="1" presetClass="mediacall" presetSubtype="0" fill="hold" nodeType="withEffect">
                                  <p:stCondLst>
                                    <p:cond delay="0"/>
                                  </p:stCondLst>
                                  <p:childTnLst>
                                    <p:cmd type="call" cmd="playFrom(0.0)">
                                      <p:cBhvr>
                                        <p:cTn id="8" dur="2003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6"/>
                                        </p:tgtEl>
                                      </p:cBhvr>
                                    </p:cmd>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7"/>
                                        </p:tgtEl>
                                      </p:cBhvr>
                                    </p:cmd>
                                  </p:childTnLst>
                                </p:cTn>
                              </p:par>
                            </p:childTnLst>
                          </p:cTn>
                        </p:par>
                      </p:childTnLst>
                    </p:cTn>
                  </p:par>
                </p:childTnLst>
              </p:cTn>
              <p:nextCondLst>
                <p:cond evt="onClick" delay="0">
                  <p:tgtEl>
                    <p:spTgt spid="17"/>
                  </p:tgtEl>
                </p:cond>
              </p:nextCondLst>
            </p:seq>
            <p:video>
              <p:cMediaNode vol="80000">
                <p:cTn id="19" fill="hold" display="0">
                  <p:stCondLst>
                    <p:cond delay="indefinite"/>
                  </p:stCondLst>
                </p:cTn>
                <p:tgtEl>
                  <p:spTgt spid="16"/>
                </p:tgtEl>
              </p:cMediaNode>
            </p:video>
            <p:video>
              <p:cMediaNode vol="80000">
                <p:cTn id="20" fill="hold" display="0">
                  <p:stCondLst>
                    <p:cond delay="indefinite"/>
                  </p:stCondLst>
                </p:cTn>
                <p:tgtEl>
                  <p:spTgt spid="1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68;p3">
            <a:extLst>
              <a:ext uri="{FF2B5EF4-FFF2-40B4-BE49-F238E27FC236}">
                <a16:creationId xmlns:a16="http://schemas.microsoft.com/office/drawing/2014/main" id="{5CA61E0A-95AD-BF47-9531-058FBFFD010B}"/>
              </a:ext>
            </a:extLst>
          </p:cNvPr>
          <p:cNvSpPr txBox="1"/>
          <p:nvPr/>
        </p:nvSpPr>
        <p:spPr>
          <a:xfrm>
            <a:off x="495300" y="342900"/>
            <a:ext cx="9414305"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000"/>
              <a:buFont typeface="Century Gothic"/>
              <a:buNone/>
            </a:pPr>
            <a:r>
              <a:rPr lang="en-US" sz="4000" b="1" dirty="0">
                <a:solidFill>
                  <a:schemeClr val="lt1"/>
                </a:solidFill>
                <a:latin typeface="Century Gothic"/>
                <a:ea typeface="Century Gothic"/>
                <a:cs typeface="Century Gothic"/>
                <a:sym typeface="Century Gothic"/>
              </a:rPr>
              <a:t>PARTNERS</a:t>
            </a:r>
            <a:endParaRPr dirty="0"/>
          </a:p>
        </p:txBody>
      </p:sp>
      <p:grpSp>
        <p:nvGrpSpPr>
          <p:cNvPr id="21" name="Group 20">
            <a:extLst>
              <a:ext uri="{FF2B5EF4-FFF2-40B4-BE49-F238E27FC236}">
                <a16:creationId xmlns:a16="http://schemas.microsoft.com/office/drawing/2014/main" id="{73F59942-84D4-0342-AFED-F758926B6F51}"/>
              </a:ext>
            </a:extLst>
          </p:cNvPr>
          <p:cNvGrpSpPr/>
          <p:nvPr/>
        </p:nvGrpSpPr>
        <p:grpSpPr>
          <a:xfrm>
            <a:off x="495300" y="1096433"/>
            <a:ext cx="11335916" cy="5418667"/>
            <a:chOff x="495300" y="1096433"/>
            <a:chExt cx="11335916" cy="5418667"/>
          </a:xfrm>
        </p:grpSpPr>
        <p:grpSp>
          <p:nvGrpSpPr>
            <p:cNvPr id="20" name="Group 19">
              <a:extLst>
                <a:ext uri="{FF2B5EF4-FFF2-40B4-BE49-F238E27FC236}">
                  <a16:creationId xmlns:a16="http://schemas.microsoft.com/office/drawing/2014/main" id="{4A2C6112-1D6C-5E4F-AA6C-16ED699F29E8}"/>
                </a:ext>
              </a:extLst>
            </p:cNvPr>
            <p:cNvGrpSpPr/>
            <p:nvPr/>
          </p:nvGrpSpPr>
          <p:grpSpPr>
            <a:xfrm>
              <a:off x="495300" y="1096433"/>
              <a:ext cx="11335916" cy="5418667"/>
              <a:chOff x="495300" y="1096433"/>
              <a:chExt cx="11335916" cy="5418667"/>
            </a:xfrm>
          </p:grpSpPr>
          <p:graphicFrame>
            <p:nvGraphicFramePr>
              <p:cNvPr id="4" name="Diagram 3">
                <a:extLst>
                  <a:ext uri="{FF2B5EF4-FFF2-40B4-BE49-F238E27FC236}">
                    <a16:creationId xmlns:a16="http://schemas.microsoft.com/office/drawing/2014/main" id="{EB27F2C7-5A26-4D49-8CF6-71AF6F7AB1C1}"/>
                  </a:ext>
                </a:extLst>
              </p:cNvPr>
              <p:cNvGraphicFramePr/>
              <p:nvPr>
                <p:extLst>
                  <p:ext uri="{D42A27DB-BD31-4B8C-83A1-F6EECF244321}">
                    <p14:modId xmlns:p14="http://schemas.microsoft.com/office/powerpoint/2010/main" val="1611422042"/>
                  </p:ext>
                </p:extLst>
              </p:nvPr>
            </p:nvGraphicFramePr>
            <p:xfrm>
              <a:off x="495300" y="1096433"/>
              <a:ext cx="1133591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Google Shape;194;p5">
                <a:extLst>
                  <a:ext uri="{FF2B5EF4-FFF2-40B4-BE49-F238E27FC236}">
                    <a16:creationId xmlns:a16="http://schemas.microsoft.com/office/drawing/2014/main" id="{866B38FE-5BAE-2D4B-A90F-4253641201E1}"/>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95536" y="1537521"/>
                <a:ext cx="1289854" cy="1286806"/>
              </a:xfrm>
              <a:prstGeom prst="rect">
                <a:avLst/>
              </a:prstGeom>
              <a:noFill/>
              <a:ln>
                <a:noFill/>
              </a:ln>
            </p:spPr>
          </p:pic>
        </p:grpSp>
        <p:sp>
          <p:nvSpPr>
            <p:cNvPr id="19" name="TextBox 18">
              <a:extLst>
                <a:ext uri="{FF2B5EF4-FFF2-40B4-BE49-F238E27FC236}">
                  <a16:creationId xmlns:a16="http://schemas.microsoft.com/office/drawing/2014/main" id="{5E3FC2D4-F464-B542-8C09-B6791D12D28D}"/>
                </a:ext>
              </a:extLst>
            </p:cNvPr>
            <p:cNvSpPr txBox="1"/>
            <p:nvPr/>
          </p:nvSpPr>
          <p:spPr>
            <a:xfrm>
              <a:off x="620692" y="5008535"/>
              <a:ext cx="1239543" cy="1015663"/>
            </a:xfrm>
            <a:prstGeom prst="rect">
              <a:avLst/>
            </a:prstGeom>
            <a:noFill/>
          </p:spPr>
          <p:txBody>
            <a:bodyPr wrap="square" rtlCol="0">
              <a:spAutoFit/>
            </a:bodyPr>
            <a:lstStyle/>
            <a:p>
              <a:pPr algn="ctr"/>
              <a:r>
                <a:rPr lang="en-US" sz="2000" b="1" dirty="0">
                  <a:solidFill>
                    <a:srgbClr val="C41F48"/>
                  </a:solidFill>
                  <a:latin typeface="Century Gothic" panose="020B0502020202020204" pitchFamily="34" charset="0"/>
                </a:rPr>
                <a:t>Howard County Gov</a:t>
              </a:r>
            </a:p>
          </p:txBody>
        </p:sp>
      </p:grpSp>
      <p:sp>
        <p:nvSpPr>
          <p:cNvPr id="22" name="TextBox 21">
            <a:extLst>
              <a:ext uri="{FF2B5EF4-FFF2-40B4-BE49-F238E27FC236}">
                <a16:creationId xmlns:a16="http://schemas.microsoft.com/office/drawing/2014/main" id="{004630E9-59B7-A04E-94F4-9C844F0C405E}"/>
              </a:ext>
            </a:extLst>
          </p:cNvPr>
          <p:cNvSpPr txBox="1"/>
          <p:nvPr/>
        </p:nvSpPr>
        <p:spPr>
          <a:xfrm>
            <a:off x="1043257" y="3380550"/>
            <a:ext cx="1239543" cy="1015663"/>
          </a:xfrm>
          <a:prstGeom prst="rect">
            <a:avLst/>
          </a:prstGeom>
          <a:noFill/>
        </p:spPr>
        <p:txBody>
          <a:bodyPr wrap="square" rtlCol="0">
            <a:spAutoFit/>
          </a:bodyPr>
          <a:lstStyle/>
          <a:p>
            <a:pPr algn="ctr"/>
            <a:r>
              <a:rPr lang="en-US" sz="2000" b="1" dirty="0">
                <a:solidFill>
                  <a:srgbClr val="C41F48"/>
                </a:solidFill>
                <a:latin typeface="Century Gothic" panose="020B0502020202020204" pitchFamily="34" charset="0"/>
              </a:rPr>
              <a:t>Howard County Gov</a:t>
            </a:r>
          </a:p>
        </p:txBody>
      </p:sp>
    </p:spTree>
    <p:extLst>
      <p:ext uri="{BB962C8B-B14F-4D97-AF65-F5344CB8AC3E}">
        <p14:creationId xmlns:p14="http://schemas.microsoft.com/office/powerpoint/2010/main" val="2801713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B2A7A-20D6-6E4F-9819-0BA66233635A}"/>
              </a:ext>
            </a:extLst>
          </p:cNvPr>
          <p:cNvSpPr txBox="1">
            <a:spLocks/>
          </p:cNvSpPr>
          <p:nvPr/>
        </p:nvSpPr>
        <p:spPr>
          <a:xfrm>
            <a:off x="495300" y="342901"/>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41F48"/>
                </a:solidFill>
                <a:latin typeface="Century Gothic" panose="020F0302020204030204"/>
              </a:rPr>
              <a:t>A THREE-TERM PROJECT</a:t>
            </a:r>
          </a:p>
        </p:txBody>
      </p:sp>
      <p:grpSp>
        <p:nvGrpSpPr>
          <p:cNvPr id="3" name="Group 2">
            <a:extLst>
              <a:ext uri="{FF2B5EF4-FFF2-40B4-BE49-F238E27FC236}">
                <a16:creationId xmlns:a16="http://schemas.microsoft.com/office/drawing/2014/main" id="{8140335E-ED32-A747-8366-C5DC1D3F1BB2}"/>
              </a:ext>
            </a:extLst>
          </p:cNvPr>
          <p:cNvGrpSpPr/>
          <p:nvPr/>
        </p:nvGrpSpPr>
        <p:grpSpPr>
          <a:xfrm>
            <a:off x="195849" y="1223006"/>
            <a:ext cx="4123029" cy="4742187"/>
            <a:chOff x="195849" y="1223006"/>
            <a:chExt cx="4123029" cy="4742187"/>
          </a:xfrm>
          <a:solidFill>
            <a:srgbClr val="0070C0"/>
          </a:solidFill>
        </p:grpSpPr>
        <p:sp>
          <p:nvSpPr>
            <p:cNvPr id="4" name="Arrow: Pentagon 17">
              <a:extLst>
                <a:ext uri="{FF2B5EF4-FFF2-40B4-BE49-F238E27FC236}">
                  <a16:creationId xmlns:a16="http://schemas.microsoft.com/office/drawing/2014/main" id="{A7B26123-EEF3-DE4E-BFC8-18BAD26512B1}"/>
                </a:ext>
              </a:extLst>
            </p:cNvPr>
            <p:cNvSpPr/>
            <p:nvPr/>
          </p:nvSpPr>
          <p:spPr>
            <a:xfrm>
              <a:off x="195849" y="1223006"/>
              <a:ext cx="4123029" cy="4742187"/>
            </a:xfrm>
            <a:prstGeom prst="homePlate">
              <a:avLst>
                <a:gd name="adj" fmla="val 17265"/>
              </a:avLst>
            </a:prstGeom>
            <a:solidFill>
              <a:srgbClr val="C41F48">
                <a:alpha val="31000"/>
              </a:srgbClr>
            </a:solidFill>
            <a:ln>
              <a:solidFill>
                <a:srgbClr val="C41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D55DC7AC-E520-A146-8682-2FCB15452455}"/>
                </a:ext>
              </a:extLst>
            </p:cNvPr>
            <p:cNvGrpSpPr/>
            <p:nvPr/>
          </p:nvGrpSpPr>
          <p:grpSpPr>
            <a:xfrm>
              <a:off x="1176662" y="2655930"/>
              <a:ext cx="1610844" cy="2688995"/>
              <a:chOff x="1193802" y="2815940"/>
              <a:chExt cx="1610844" cy="2688995"/>
            </a:xfrm>
            <a:grpFill/>
          </p:grpSpPr>
          <p:grpSp>
            <p:nvGrpSpPr>
              <p:cNvPr id="7" name="Group 6">
                <a:extLst>
                  <a:ext uri="{FF2B5EF4-FFF2-40B4-BE49-F238E27FC236}">
                    <a16:creationId xmlns:a16="http://schemas.microsoft.com/office/drawing/2014/main" id="{E52A8AF5-AE86-1A43-8FBC-22052BA2ABC7}"/>
                  </a:ext>
                </a:extLst>
              </p:cNvPr>
              <p:cNvGrpSpPr/>
              <p:nvPr/>
            </p:nvGrpSpPr>
            <p:grpSpPr>
              <a:xfrm>
                <a:off x="1193802" y="4058838"/>
                <a:ext cx="1610844" cy="1446097"/>
                <a:chOff x="8546072" y="761999"/>
                <a:chExt cx="1610844" cy="1446097"/>
              </a:xfrm>
              <a:grpFill/>
            </p:grpSpPr>
            <p:sp>
              <p:nvSpPr>
                <p:cNvPr id="9" name="Google Shape;220;g5b9c651400_0_0">
                  <a:extLst>
                    <a:ext uri="{FF2B5EF4-FFF2-40B4-BE49-F238E27FC236}">
                      <a16:creationId xmlns:a16="http://schemas.microsoft.com/office/drawing/2014/main" id="{A618E9C7-B0D7-C646-A016-8A4A32239DFE}"/>
                    </a:ext>
                  </a:extLst>
                </p:cNvPr>
                <p:cNvSpPr/>
                <p:nvPr/>
              </p:nvSpPr>
              <p:spPr>
                <a:xfrm>
                  <a:off x="8546072" y="761999"/>
                  <a:ext cx="1610844" cy="1446097"/>
                </a:xfrm>
                <a:prstGeom prst="cube">
                  <a:avLst>
                    <a:gd name="adj" fmla="val 25000"/>
                  </a:avLst>
                </a:prstGeom>
                <a:solidFill>
                  <a:srgbClr val="0070C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highlight>
                      <a:srgbClr val="000000"/>
                    </a:highlight>
                    <a:uLnTx/>
                    <a:uFillTx/>
                    <a:latin typeface="Arial"/>
                    <a:ea typeface="Arial"/>
                    <a:cs typeface="Arial"/>
                    <a:sym typeface="Arial"/>
                  </a:endParaRPr>
                </a:p>
              </p:txBody>
            </p:sp>
            <p:sp>
              <p:nvSpPr>
                <p:cNvPr id="10" name="Google Shape;221;g5b9c651400_0_0">
                  <a:extLst>
                    <a:ext uri="{FF2B5EF4-FFF2-40B4-BE49-F238E27FC236}">
                      <a16:creationId xmlns:a16="http://schemas.microsoft.com/office/drawing/2014/main" id="{D70D89BC-A481-AA4B-9F3D-958C8812F982}"/>
                    </a:ext>
                  </a:extLst>
                </p:cNvPr>
                <p:cNvSpPr txBox="1">
                  <a:spLocks/>
                </p:cNvSpPr>
                <p:nvPr/>
              </p:nvSpPr>
              <p:spPr>
                <a:xfrm>
                  <a:off x="8646740" y="1459880"/>
                  <a:ext cx="1033660" cy="358903"/>
                </a:xfrm>
                <a:prstGeom prst="rect">
                  <a:avLst/>
                </a:prstGeom>
                <a:grpFill/>
                <a:ln>
                  <a:noFill/>
                </a:ln>
              </p:spPr>
              <p:txBody>
                <a:bodyPr spcFirstLastPara="1" wrap="square" lIns="91425" tIns="0" rIns="91425"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SzPts val="1800"/>
                    <a:buFont typeface="Arial" panose="020B0604020202020204" pitchFamily="34" charset="0"/>
                    <a:buNone/>
                  </a:pPr>
                  <a:r>
                    <a:rPr lang="en-US" sz="2200" b="1" dirty="0">
                      <a:solidFill>
                        <a:srgbClr val="FFFFFF"/>
                      </a:solidFill>
                      <a:latin typeface="Century Gothic" panose="020B0502020202020204" pitchFamily="34" charset="0"/>
                    </a:rPr>
                    <a:t>FLuME</a:t>
                  </a:r>
                </a:p>
              </p:txBody>
            </p:sp>
          </p:grpSp>
          <p:pic>
            <p:nvPicPr>
              <p:cNvPr id="8" name="Google Shape;241;g5b9c651400_0_11">
                <a:extLst>
                  <a:ext uri="{FF2B5EF4-FFF2-40B4-BE49-F238E27FC236}">
                    <a16:creationId xmlns:a16="http://schemas.microsoft.com/office/drawing/2014/main" id="{143DED3A-607E-BD4F-BC1C-3F99F13066B4}"/>
                  </a:ext>
                </a:extLst>
              </p:cNvPr>
              <p:cNvPicPr preferRelativeResize="0"/>
              <p:nvPr/>
            </p:nvPicPr>
            <p:blipFill rotWithShape="1">
              <a:blip r:embed="rId3" cstate="screen">
                <a:alphaModFix amt="83000"/>
                <a:extLst>
                  <a:ext uri="{BEBA8EAE-BF5A-486C-A8C5-ECC9F3942E4B}">
                    <a14:imgProps xmlns:a14="http://schemas.microsoft.com/office/drawing/2010/main">
                      <a14:imgLayer r:embed="rId4">
                        <a14:imgEffect>
                          <a14:backgroundRemoval t="3299" b="95464" l="203" r="100000">
                            <a14:foregroundMark x1="8943" y1="24536" x2="8943" y2="24536"/>
                            <a14:foregroundMark x1="12805" y1="24536" x2="12805" y2="24536"/>
                            <a14:foregroundMark x1="87195" y1="22887" x2="87195" y2="22887"/>
                            <a14:foregroundMark x1="8130" y1="43918" x2="8130" y2="43918"/>
                            <a14:foregroundMark x1="94309" y1="47216" x2="94309" y2="47216"/>
                            <a14:foregroundMark x1="92683" y1="23918" x2="92683" y2="23918"/>
                            <a14:foregroundMark x1="88415" y1="20000" x2="88415" y2="20000"/>
                            <a14:foregroundMark x1="12602" y1="19381" x2="12602" y2="19381"/>
                            <a14:foregroundMark x1="15041" y1="28041" x2="15041" y2="28041"/>
                            <a14:foregroundMark x1="6911" y1="26804" x2="6911" y2="26804"/>
                          </a14:backgroundRemoval>
                        </a14:imgEffect>
                      </a14:imgLayer>
                    </a14:imgProps>
                  </a:ext>
                  <a:ext uri="{28A0092B-C50C-407E-A947-70E740481C1C}">
                    <a14:useLocalDpi xmlns:a14="http://schemas.microsoft.com/office/drawing/2010/main"/>
                  </a:ext>
                </a:extLst>
              </a:blip>
              <a:srcRect/>
              <a:stretch/>
            </p:blipFill>
            <p:spPr>
              <a:xfrm>
                <a:off x="1206201" y="2815940"/>
                <a:ext cx="1556950" cy="1535878"/>
              </a:xfrm>
              <a:prstGeom prst="rect">
                <a:avLst/>
              </a:prstGeom>
              <a:noFill/>
              <a:ln>
                <a:noFill/>
              </a:ln>
            </p:spPr>
          </p:pic>
        </p:grpSp>
        <p:sp>
          <p:nvSpPr>
            <p:cNvPr id="6" name="TextBox 5">
              <a:extLst>
                <a:ext uri="{FF2B5EF4-FFF2-40B4-BE49-F238E27FC236}">
                  <a16:creationId xmlns:a16="http://schemas.microsoft.com/office/drawing/2014/main" id="{D0907F4A-74D8-0D41-8A80-4D70118B5032}"/>
                </a:ext>
              </a:extLst>
            </p:cNvPr>
            <p:cNvSpPr txBox="1"/>
            <p:nvPr/>
          </p:nvSpPr>
          <p:spPr>
            <a:xfrm>
              <a:off x="209548" y="1346660"/>
              <a:ext cx="3545072" cy="1128514"/>
            </a:xfrm>
            <a:prstGeom prst="rect">
              <a:avLst/>
            </a:prstGeom>
            <a:noFill/>
          </p:spPr>
          <p:txBody>
            <a:bodyPr wrap="square" rtlCol="0">
              <a:spAutoFit/>
            </a:bodyPr>
            <a:lstStyle/>
            <a:p>
              <a:pPr algn="ctr">
                <a:spcAft>
                  <a:spcPts val="800"/>
                </a:spcAft>
              </a:pPr>
              <a:r>
                <a:rPr lang="en-US" b="1" dirty="0">
                  <a:solidFill>
                    <a:srgbClr val="002060"/>
                  </a:solidFill>
                  <a:effectLst>
                    <a:glow rad="101600">
                      <a:schemeClr val="bg1">
                        <a:alpha val="71000"/>
                      </a:schemeClr>
                    </a:glow>
                  </a:effectLst>
                  <a:latin typeface="Century Gothic" panose="020B0502020202020204" pitchFamily="34" charset="0"/>
                </a:rPr>
                <a:t>Assessed Machine Learning</a:t>
              </a:r>
            </a:p>
            <a:p>
              <a:pPr algn="ctr">
                <a:spcAft>
                  <a:spcPts val="800"/>
                </a:spcAft>
              </a:pPr>
              <a:r>
                <a:rPr lang="en-US" b="1" dirty="0">
                  <a:solidFill>
                    <a:srgbClr val="002060"/>
                  </a:solidFill>
                  <a:effectLst>
                    <a:glow rad="101600">
                      <a:schemeClr val="bg1">
                        <a:alpha val="71000"/>
                      </a:schemeClr>
                    </a:glow>
                  </a:effectLst>
                  <a:latin typeface="Century Gothic" panose="020B0502020202020204" pitchFamily="34" charset="0"/>
                </a:rPr>
                <a:t>Feasibility Using NASA Earth</a:t>
              </a:r>
            </a:p>
            <a:p>
              <a:pPr algn="ctr">
                <a:spcAft>
                  <a:spcPts val="800"/>
                </a:spcAft>
              </a:pPr>
              <a:r>
                <a:rPr lang="en-US" b="1" dirty="0">
                  <a:solidFill>
                    <a:srgbClr val="002060"/>
                  </a:solidFill>
                  <a:effectLst>
                    <a:glow rad="101600">
                      <a:schemeClr val="bg1">
                        <a:alpha val="71000"/>
                      </a:schemeClr>
                    </a:glow>
                  </a:effectLst>
                  <a:latin typeface="Century Gothic" panose="020B0502020202020204" pitchFamily="34" charset="0"/>
                </a:rPr>
                <a:t>Observations</a:t>
              </a:r>
            </a:p>
          </p:txBody>
        </p:sp>
      </p:grpSp>
      <p:sp>
        <p:nvSpPr>
          <p:cNvPr id="11" name="Google Shape;244;g5b9c651400_0_11">
            <a:extLst>
              <a:ext uri="{FF2B5EF4-FFF2-40B4-BE49-F238E27FC236}">
                <a16:creationId xmlns:a16="http://schemas.microsoft.com/office/drawing/2014/main" id="{007AA8F3-9DF9-9042-97A6-59D92F38E090}"/>
              </a:ext>
            </a:extLst>
          </p:cNvPr>
          <p:cNvSpPr txBox="1"/>
          <p:nvPr/>
        </p:nvSpPr>
        <p:spPr>
          <a:xfrm>
            <a:off x="9189798" y="6403568"/>
            <a:ext cx="3200400" cy="437961"/>
          </a:xfrm>
          <a:prstGeom prst="rect">
            <a:avLst/>
          </a:prstGeom>
          <a:noFill/>
          <a:ln>
            <a:noFill/>
          </a:ln>
        </p:spPr>
        <p:txBody>
          <a:bodyPr spcFirstLastPara="1" wrap="square" lIns="91425" tIns="91425" rIns="91425" bIns="91425" anchor="t" anchorCtr="0">
            <a:noAutofit/>
          </a:bodyPr>
          <a:lstStyle/>
          <a:p>
            <a:pPr lvl="0">
              <a:buClr>
                <a:srgbClr val="000000"/>
              </a:buClr>
              <a:defRPr/>
            </a:pPr>
            <a:r>
              <a:rPr kumimoji="0" lang="en-US" sz="1050" b="0" i="0" u="none" strike="noStrike" kern="0" cap="none" spc="0" normalizeH="0" baseline="0" noProof="0" dirty="0">
                <a:ln>
                  <a:noFill/>
                </a:ln>
                <a:solidFill>
                  <a:srgbClr val="3F3F3F"/>
                </a:solidFill>
                <a:effectLst/>
                <a:uLnTx/>
                <a:uFillTx/>
                <a:latin typeface="Century Gothic"/>
                <a:ea typeface="Century Gothic"/>
                <a:cs typeface="Century Gothic"/>
                <a:sym typeface="Century Gothic"/>
              </a:rPr>
              <a:t>Image credit: </a:t>
            </a:r>
            <a:r>
              <a:rPr lang="en-US" sz="1050" kern="0" dirty="0">
                <a:solidFill>
                  <a:srgbClr val="3F3F3F"/>
                </a:solidFill>
                <a:latin typeface="Century Gothic"/>
                <a:ea typeface="Century Gothic"/>
                <a:cs typeface="Century Gothic"/>
                <a:sym typeface="Century Gothic"/>
              </a:rPr>
              <a:t>DEVELOP Team, NextAvenue</a:t>
            </a:r>
            <a:endParaRPr kumimoji="0" sz="105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grpSp>
        <p:nvGrpSpPr>
          <p:cNvPr id="12" name="Group 11">
            <a:extLst>
              <a:ext uri="{FF2B5EF4-FFF2-40B4-BE49-F238E27FC236}">
                <a16:creationId xmlns:a16="http://schemas.microsoft.com/office/drawing/2014/main" id="{E9833AB6-AB87-F44B-9ABE-FE5A9AB11037}"/>
              </a:ext>
            </a:extLst>
          </p:cNvPr>
          <p:cNvGrpSpPr/>
          <p:nvPr/>
        </p:nvGrpSpPr>
        <p:grpSpPr>
          <a:xfrm>
            <a:off x="3754620" y="1234520"/>
            <a:ext cx="4543647" cy="4742187"/>
            <a:chOff x="3754620" y="1234520"/>
            <a:chExt cx="4543647" cy="4742187"/>
          </a:xfrm>
        </p:grpSpPr>
        <p:sp>
          <p:nvSpPr>
            <p:cNvPr id="13" name="Arrow: Chevron 18">
              <a:extLst>
                <a:ext uri="{FF2B5EF4-FFF2-40B4-BE49-F238E27FC236}">
                  <a16:creationId xmlns:a16="http://schemas.microsoft.com/office/drawing/2014/main" id="{EEAFFB19-A36C-864E-8960-E70E04996904}"/>
                </a:ext>
              </a:extLst>
            </p:cNvPr>
            <p:cNvSpPr/>
            <p:nvPr/>
          </p:nvSpPr>
          <p:spPr>
            <a:xfrm>
              <a:off x="3754620" y="1234520"/>
              <a:ext cx="4543647" cy="4742187"/>
            </a:xfrm>
            <a:prstGeom prst="chevron">
              <a:avLst>
                <a:gd name="adj" fmla="val 16579"/>
              </a:avLst>
            </a:prstGeom>
            <a:solidFill>
              <a:srgbClr val="C41F48">
                <a:alpha val="51000"/>
              </a:srgbClr>
            </a:solidFill>
            <a:ln>
              <a:solidFill>
                <a:srgbClr val="C41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TextBox 13">
              <a:extLst>
                <a:ext uri="{FF2B5EF4-FFF2-40B4-BE49-F238E27FC236}">
                  <a16:creationId xmlns:a16="http://schemas.microsoft.com/office/drawing/2014/main" id="{940AA7A6-6518-2047-8B47-B9D691CBCEA7}"/>
                </a:ext>
              </a:extLst>
            </p:cNvPr>
            <p:cNvSpPr txBox="1"/>
            <p:nvPr/>
          </p:nvSpPr>
          <p:spPr>
            <a:xfrm>
              <a:off x="4044175" y="1336271"/>
              <a:ext cx="3545072" cy="1128514"/>
            </a:xfrm>
            <a:prstGeom prst="rect">
              <a:avLst/>
            </a:prstGeom>
            <a:noFill/>
          </p:spPr>
          <p:txBody>
            <a:bodyPr wrap="square" rtlCol="0">
              <a:spAutoFit/>
            </a:bodyPr>
            <a:lstStyle/>
            <a:p>
              <a:pPr algn="ctr">
                <a:spcAft>
                  <a:spcPts val="800"/>
                </a:spcAft>
              </a:pPr>
              <a:r>
                <a:rPr lang="en-US" b="1" dirty="0">
                  <a:solidFill>
                    <a:srgbClr val="002060"/>
                  </a:solidFill>
                  <a:effectLst>
                    <a:glow rad="101600">
                      <a:schemeClr val="bg1">
                        <a:alpha val="74000"/>
                      </a:schemeClr>
                    </a:glow>
                  </a:effectLst>
                  <a:latin typeface="Century Gothic" panose="020B0502020202020204" pitchFamily="34" charset="0"/>
                </a:rPr>
                <a:t>Improved Deep Learning</a:t>
              </a:r>
            </a:p>
            <a:p>
              <a:pPr algn="ctr">
                <a:spcAft>
                  <a:spcPts val="800"/>
                </a:spcAft>
              </a:pPr>
              <a:r>
                <a:rPr lang="en-US" b="1" dirty="0">
                  <a:solidFill>
                    <a:srgbClr val="002060"/>
                  </a:solidFill>
                  <a:effectLst>
                    <a:glow rad="101600">
                      <a:schemeClr val="bg1">
                        <a:alpha val="74000"/>
                      </a:schemeClr>
                    </a:glow>
                  </a:effectLst>
                  <a:latin typeface="Century Gothic" panose="020B0502020202020204" pitchFamily="34" charset="0"/>
                </a:rPr>
                <a:t>Model Using LSTM</a:t>
              </a:r>
            </a:p>
            <a:p>
              <a:pPr algn="ctr">
                <a:spcAft>
                  <a:spcPts val="800"/>
                </a:spcAft>
              </a:pPr>
              <a:r>
                <a:rPr lang="en-US" b="1" dirty="0">
                  <a:solidFill>
                    <a:srgbClr val="002060"/>
                  </a:solidFill>
                  <a:effectLst>
                    <a:glow rad="101600">
                      <a:schemeClr val="bg1">
                        <a:alpha val="74000"/>
                      </a:schemeClr>
                    </a:glow>
                  </a:effectLst>
                  <a:latin typeface="Century Gothic" panose="020B0502020202020204" pitchFamily="34" charset="0"/>
                </a:rPr>
                <a:t>Architecture</a:t>
              </a:r>
            </a:p>
          </p:txBody>
        </p:sp>
        <p:grpSp>
          <p:nvGrpSpPr>
            <p:cNvPr id="15" name="Group 14">
              <a:extLst>
                <a:ext uri="{FF2B5EF4-FFF2-40B4-BE49-F238E27FC236}">
                  <a16:creationId xmlns:a16="http://schemas.microsoft.com/office/drawing/2014/main" id="{3C642A09-D69F-9D40-AF6C-73AE24D1A81B}"/>
                </a:ext>
              </a:extLst>
            </p:cNvPr>
            <p:cNvGrpSpPr/>
            <p:nvPr/>
          </p:nvGrpSpPr>
          <p:grpSpPr>
            <a:xfrm>
              <a:off x="5124419" y="3156797"/>
              <a:ext cx="2051082" cy="1938192"/>
              <a:chOff x="4736810" y="3866158"/>
              <a:chExt cx="2405482" cy="2273086"/>
            </a:xfrm>
          </p:grpSpPr>
          <p:grpSp>
            <p:nvGrpSpPr>
              <p:cNvPr id="16" name="Group 15">
                <a:extLst>
                  <a:ext uri="{FF2B5EF4-FFF2-40B4-BE49-F238E27FC236}">
                    <a16:creationId xmlns:a16="http://schemas.microsoft.com/office/drawing/2014/main" id="{CB87E9CD-BDA3-D84C-9011-BF5371FFAE39}"/>
                  </a:ext>
                </a:extLst>
              </p:cNvPr>
              <p:cNvGrpSpPr/>
              <p:nvPr/>
            </p:nvGrpSpPr>
            <p:grpSpPr>
              <a:xfrm>
                <a:off x="4736810" y="3866158"/>
                <a:ext cx="2405482" cy="2273086"/>
                <a:chOff x="8546072" y="728080"/>
                <a:chExt cx="1700308" cy="1606725"/>
              </a:xfrm>
              <a:solidFill>
                <a:schemeClr val="tx1">
                  <a:lumMod val="75000"/>
                  <a:lumOff val="25000"/>
                </a:schemeClr>
              </a:solidFill>
            </p:grpSpPr>
            <p:sp>
              <p:nvSpPr>
                <p:cNvPr id="53" name="Google Shape;220;g5b9c651400_0_0">
                  <a:extLst>
                    <a:ext uri="{FF2B5EF4-FFF2-40B4-BE49-F238E27FC236}">
                      <a16:creationId xmlns:a16="http://schemas.microsoft.com/office/drawing/2014/main" id="{0311ECCB-63CC-9B47-A931-E95257F78E11}"/>
                    </a:ext>
                  </a:extLst>
                </p:cNvPr>
                <p:cNvSpPr/>
                <p:nvPr/>
              </p:nvSpPr>
              <p:spPr>
                <a:xfrm>
                  <a:off x="8546072" y="728080"/>
                  <a:ext cx="1700308" cy="1606725"/>
                </a:xfrm>
                <a:prstGeom prst="cube">
                  <a:avLst>
                    <a:gd name="adj" fmla="val 25000"/>
                  </a:avLst>
                </a:prstGeom>
                <a:grp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highlight>
                      <a:srgbClr val="000000"/>
                    </a:highlight>
                    <a:uLnTx/>
                    <a:uFillTx/>
                    <a:latin typeface="Arial"/>
                    <a:ea typeface="Arial"/>
                    <a:cs typeface="Arial"/>
                    <a:sym typeface="Arial"/>
                  </a:endParaRPr>
                </a:p>
              </p:txBody>
            </p:sp>
            <p:sp>
              <p:nvSpPr>
                <p:cNvPr id="54" name="Google Shape;221;g5b9c651400_0_0">
                  <a:extLst>
                    <a:ext uri="{FF2B5EF4-FFF2-40B4-BE49-F238E27FC236}">
                      <a16:creationId xmlns:a16="http://schemas.microsoft.com/office/drawing/2014/main" id="{403BEDEC-868F-7B40-83D3-0DDFC7CFD245}"/>
                    </a:ext>
                  </a:extLst>
                </p:cNvPr>
                <p:cNvSpPr txBox="1">
                  <a:spLocks/>
                </p:cNvSpPr>
                <p:nvPr/>
              </p:nvSpPr>
              <p:spPr>
                <a:xfrm>
                  <a:off x="8928359" y="810825"/>
                  <a:ext cx="1033660" cy="358903"/>
                </a:xfrm>
                <a:prstGeom prst="rect">
                  <a:avLst/>
                </a:prstGeom>
                <a:noFill/>
                <a:ln w="12700">
                  <a:noFill/>
                </a:ln>
              </p:spPr>
              <p:txBody>
                <a:bodyPr spcFirstLastPara="1" wrap="square" lIns="91425" tIns="0" rIns="91425"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SzPts val="1800"/>
                    <a:buFont typeface="Arial" panose="020B0604020202020204" pitchFamily="34" charset="0"/>
                    <a:buNone/>
                  </a:pPr>
                  <a:r>
                    <a:rPr lang="en-US" sz="2200" b="1" dirty="0">
                      <a:solidFill>
                        <a:srgbClr val="FFFFFF"/>
                      </a:solidFill>
                      <a:latin typeface="Century Gothic" panose="020B0502020202020204" pitchFamily="34" charset="0"/>
                    </a:rPr>
                    <a:t>FLASH</a:t>
                  </a:r>
                </a:p>
              </p:txBody>
            </p:sp>
          </p:grpSp>
          <p:grpSp>
            <p:nvGrpSpPr>
              <p:cNvPr id="17" name="Group 16">
                <a:extLst>
                  <a:ext uri="{FF2B5EF4-FFF2-40B4-BE49-F238E27FC236}">
                    <a16:creationId xmlns:a16="http://schemas.microsoft.com/office/drawing/2014/main" id="{EF300AFF-2014-F640-B17C-7CB14E829B3E}"/>
                  </a:ext>
                </a:extLst>
              </p:cNvPr>
              <p:cNvGrpSpPr/>
              <p:nvPr/>
            </p:nvGrpSpPr>
            <p:grpSpPr>
              <a:xfrm>
                <a:off x="4804287" y="4614333"/>
                <a:ext cx="2191030" cy="1419295"/>
                <a:chOff x="4999853" y="4513102"/>
                <a:chExt cx="2191030" cy="1419295"/>
              </a:xfrm>
            </p:grpSpPr>
            <p:sp>
              <p:nvSpPr>
                <p:cNvPr id="18" name="Oval 17">
                  <a:extLst>
                    <a:ext uri="{FF2B5EF4-FFF2-40B4-BE49-F238E27FC236}">
                      <a16:creationId xmlns:a16="http://schemas.microsoft.com/office/drawing/2014/main" id="{BC7830FA-9829-A94E-A88D-2FD8B229AA09}"/>
                    </a:ext>
                  </a:extLst>
                </p:cNvPr>
                <p:cNvSpPr/>
                <p:nvPr/>
              </p:nvSpPr>
              <p:spPr>
                <a:xfrm>
                  <a:off x="4999853" y="5043742"/>
                  <a:ext cx="184172" cy="184172"/>
                </a:xfrm>
                <a:prstGeom prst="ellipse">
                  <a:avLst/>
                </a:prstGeom>
                <a:solidFill>
                  <a:srgbClr val="00206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C74B6AE4-7660-E941-812A-9087835FE1B1}"/>
                    </a:ext>
                  </a:extLst>
                </p:cNvPr>
                <p:cNvSpPr/>
                <p:nvPr/>
              </p:nvSpPr>
              <p:spPr>
                <a:xfrm>
                  <a:off x="5535116" y="4598889"/>
                  <a:ext cx="184172" cy="184172"/>
                </a:xfrm>
                <a:prstGeom prst="ellipse">
                  <a:avLst/>
                </a:prstGeom>
                <a:solidFill>
                  <a:srgbClr val="00206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5D3C57FD-6486-1B45-A441-CEBB9DB9320A}"/>
                    </a:ext>
                  </a:extLst>
                </p:cNvPr>
                <p:cNvSpPr/>
                <p:nvPr/>
              </p:nvSpPr>
              <p:spPr>
                <a:xfrm>
                  <a:off x="5535116" y="5252577"/>
                  <a:ext cx="184172" cy="184172"/>
                </a:xfrm>
                <a:prstGeom prst="ellipse">
                  <a:avLst/>
                </a:prstGeom>
                <a:solidFill>
                  <a:srgbClr val="00206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24F1B102-C8FF-1547-83A2-78BF7696F9C9}"/>
                    </a:ext>
                  </a:extLst>
                </p:cNvPr>
                <p:cNvSpPr/>
                <p:nvPr/>
              </p:nvSpPr>
              <p:spPr>
                <a:xfrm>
                  <a:off x="5535116" y="4925733"/>
                  <a:ext cx="184172" cy="184172"/>
                </a:xfrm>
                <a:prstGeom prst="ellipse">
                  <a:avLst/>
                </a:prstGeom>
                <a:solidFill>
                  <a:srgbClr val="00206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A626232-DF4A-AC45-9506-6E88A8DC655D}"/>
                    </a:ext>
                  </a:extLst>
                </p:cNvPr>
                <p:cNvSpPr/>
                <p:nvPr/>
              </p:nvSpPr>
              <p:spPr>
                <a:xfrm>
                  <a:off x="5547056" y="5748060"/>
                  <a:ext cx="184172" cy="184172"/>
                </a:xfrm>
                <a:prstGeom prst="ellipse">
                  <a:avLst/>
                </a:prstGeom>
                <a:solidFill>
                  <a:srgbClr val="00206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0F2E83EA-19F4-8745-8639-9C58E711FF36}"/>
                    </a:ext>
                  </a:extLst>
                </p:cNvPr>
                <p:cNvSpPr/>
                <p:nvPr/>
              </p:nvSpPr>
              <p:spPr>
                <a:xfrm>
                  <a:off x="7033018" y="4513102"/>
                  <a:ext cx="116365" cy="123048"/>
                </a:xfrm>
                <a:prstGeom prst="ellipse">
                  <a:avLst/>
                </a:prstGeom>
                <a:solidFill>
                  <a:srgbClr val="00206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2FC240D7-A528-144E-8352-EA7644AD5D80}"/>
                    </a:ext>
                  </a:extLst>
                </p:cNvPr>
                <p:cNvSpPr/>
                <p:nvPr/>
              </p:nvSpPr>
              <p:spPr>
                <a:xfrm>
                  <a:off x="7074518" y="5198143"/>
                  <a:ext cx="116365" cy="116365"/>
                </a:xfrm>
                <a:prstGeom prst="ellipse">
                  <a:avLst/>
                </a:prstGeom>
                <a:solidFill>
                  <a:srgbClr val="00206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7A2E7FD6-6566-EE49-8EBE-5186580E52F8}"/>
                    </a:ext>
                  </a:extLst>
                </p:cNvPr>
                <p:cNvSpPr/>
                <p:nvPr/>
              </p:nvSpPr>
              <p:spPr>
                <a:xfrm>
                  <a:off x="6071831" y="4598889"/>
                  <a:ext cx="184172" cy="184172"/>
                </a:xfrm>
                <a:prstGeom prst="ellipse">
                  <a:avLst/>
                </a:prstGeom>
                <a:solidFill>
                  <a:srgbClr val="00206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5E41EF08-F61C-D54A-8CD2-FA3F39D78E45}"/>
                    </a:ext>
                  </a:extLst>
                </p:cNvPr>
                <p:cNvSpPr/>
                <p:nvPr/>
              </p:nvSpPr>
              <p:spPr>
                <a:xfrm>
                  <a:off x="6071831" y="5252577"/>
                  <a:ext cx="184172" cy="184172"/>
                </a:xfrm>
                <a:prstGeom prst="ellipse">
                  <a:avLst/>
                </a:prstGeom>
                <a:solidFill>
                  <a:srgbClr val="00206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00901F79-6051-F443-B736-FC432CE62CE2}"/>
                    </a:ext>
                  </a:extLst>
                </p:cNvPr>
                <p:cNvSpPr/>
                <p:nvPr/>
              </p:nvSpPr>
              <p:spPr>
                <a:xfrm>
                  <a:off x="6071831" y="4925733"/>
                  <a:ext cx="184172" cy="184172"/>
                </a:xfrm>
                <a:prstGeom prst="ellipse">
                  <a:avLst/>
                </a:prstGeom>
                <a:solidFill>
                  <a:srgbClr val="00206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BE66D415-858E-814A-9E9A-F0D975035431}"/>
                    </a:ext>
                  </a:extLst>
                </p:cNvPr>
                <p:cNvSpPr/>
                <p:nvPr/>
              </p:nvSpPr>
              <p:spPr>
                <a:xfrm>
                  <a:off x="6077355" y="5748225"/>
                  <a:ext cx="184172" cy="184172"/>
                </a:xfrm>
                <a:prstGeom prst="ellipse">
                  <a:avLst/>
                </a:prstGeom>
                <a:solidFill>
                  <a:srgbClr val="00206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5831C603-8609-0A49-9D99-DB9BDDDFB629}"/>
                    </a:ext>
                  </a:extLst>
                </p:cNvPr>
                <p:cNvCxnSpPr>
                  <a:cxnSpLocks/>
                  <a:stCxn id="18" idx="6"/>
                  <a:endCxn id="19" idx="2"/>
                </p:cNvCxnSpPr>
                <p:nvPr/>
              </p:nvCxnSpPr>
              <p:spPr>
                <a:xfrm flipV="1">
                  <a:off x="5184025" y="4690975"/>
                  <a:ext cx="351091" cy="444853"/>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E389EC8-FEB3-D64C-983D-751226F252F3}"/>
                    </a:ext>
                  </a:extLst>
                </p:cNvPr>
                <p:cNvCxnSpPr>
                  <a:cxnSpLocks/>
                  <a:stCxn id="18" idx="6"/>
                  <a:endCxn id="21" idx="2"/>
                </p:cNvCxnSpPr>
                <p:nvPr/>
              </p:nvCxnSpPr>
              <p:spPr>
                <a:xfrm flipV="1">
                  <a:off x="5184025" y="5017819"/>
                  <a:ext cx="351091" cy="118009"/>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29C7C1F-BFF2-4F49-8436-FDA0A5F4FC12}"/>
                    </a:ext>
                  </a:extLst>
                </p:cNvPr>
                <p:cNvCxnSpPr>
                  <a:endCxn id="20" idx="2"/>
                </p:cNvCxnSpPr>
                <p:nvPr/>
              </p:nvCxnSpPr>
              <p:spPr>
                <a:xfrm>
                  <a:off x="5184025" y="5135198"/>
                  <a:ext cx="351091" cy="209465"/>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A915261-0254-844C-BCCC-DDDF071D52F6}"/>
                    </a:ext>
                  </a:extLst>
                </p:cNvPr>
                <p:cNvCxnSpPr>
                  <a:cxnSpLocks/>
                  <a:stCxn id="18" idx="6"/>
                  <a:endCxn id="22" idx="2"/>
                </p:cNvCxnSpPr>
                <p:nvPr/>
              </p:nvCxnSpPr>
              <p:spPr>
                <a:xfrm>
                  <a:off x="5184025" y="5135828"/>
                  <a:ext cx="363031" cy="704317"/>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EBF3EBB-0445-634E-B688-CB9FB3A0EF8E}"/>
                    </a:ext>
                  </a:extLst>
                </p:cNvPr>
                <p:cNvCxnSpPr>
                  <a:stCxn id="19" idx="6"/>
                  <a:endCxn id="25" idx="2"/>
                </p:cNvCxnSpPr>
                <p:nvPr/>
              </p:nvCxnSpPr>
              <p:spPr>
                <a:xfrm>
                  <a:off x="5719288" y="4690975"/>
                  <a:ext cx="35254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F98A86D-6F8D-9B4F-A1DA-9F38429E3096}"/>
                    </a:ext>
                  </a:extLst>
                </p:cNvPr>
                <p:cNvCxnSpPr>
                  <a:endCxn id="27" idx="2"/>
                </p:cNvCxnSpPr>
                <p:nvPr/>
              </p:nvCxnSpPr>
              <p:spPr>
                <a:xfrm>
                  <a:off x="5719288" y="4690975"/>
                  <a:ext cx="352543" cy="326844"/>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B9FC6EA-ACC4-9142-8F16-9EEB209833C1}"/>
                    </a:ext>
                  </a:extLst>
                </p:cNvPr>
                <p:cNvCxnSpPr>
                  <a:endCxn id="26" idx="2"/>
                </p:cNvCxnSpPr>
                <p:nvPr/>
              </p:nvCxnSpPr>
              <p:spPr>
                <a:xfrm>
                  <a:off x="5728467" y="4711816"/>
                  <a:ext cx="343364" cy="632847"/>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D8208-80BB-B745-B83C-5F2E271FEE39}"/>
                    </a:ext>
                  </a:extLst>
                </p:cNvPr>
                <p:cNvCxnSpPr>
                  <a:cxnSpLocks/>
                  <a:stCxn id="19" idx="6"/>
                  <a:endCxn id="28" idx="2"/>
                </p:cNvCxnSpPr>
                <p:nvPr/>
              </p:nvCxnSpPr>
              <p:spPr>
                <a:xfrm>
                  <a:off x="5719288" y="4690975"/>
                  <a:ext cx="358067" cy="1149336"/>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89978C6-EFBD-4C4A-A15C-5463E2BB5BE3}"/>
                    </a:ext>
                  </a:extLst>
                </p:cNvPr>
                <p:cNvCxnSpPr>
                  <a:stCxn id="21" idx="6"/>
                  <a:endCxn id="25" idx="2"/>
                </p:cNvCxnSpPr>
                <p:nvPr/>
              </p:nvCxnSpPr>
              <p:spPr>
                <a:xfrm flipV="1">
                  <a:off x="5719288" y="4690975"/>
                  <a:ext cx="352543" cy="326844"/>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E9202C5-DF5A-5447-86A8-AAED65D01428}"/>
                    </a:ext>
                  </a:extLst>
                </p:cNvPr>
                <p:cNvCxnSpPr>
                  <a:endCxn id="27" idx="2"/>
                </p:cNvCxnSpPr>
                <p:nvPr/>
              </p:nvCxnSpPr>
              <p:spPr>
                <a:xfrm>
                  <a:off x="5751112" y="5017818"/>
                  <a:ext cx="320719" cy="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C735616-32ED-684B-A68F-985D73F8496D}"/>
                    </a:ext>
                  </a:extLst>
                </p:cNvPr>
                <p:cNvCxnSpPr>
                  <a:endCxn id="26" idx="2"/>
                </p:cNvCxnSpPr>
                <p:nvPr/>
              </p:nvCxnSpPr>
              <p:spPr>
                <a:xfrm>
                  <a:off x="5728467" y="5017237"/>
                  <a:ext cx="343364" cy="327426"/>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23FD618-3A15-4A4E-8EBB-5F49538FA2A6}"/>
                    </a:ext>
                  </a:extLst>
                </p:cNvPr>
                <p:cNvCxnSpPr>
                  <a:stCxn id="21" idx="6"/>
                  <a:endCxn id="28" idx="2"/>
                </p:cNvCxnSpPr>
                <p:nvPr/>
              </p:nvCxnSpPr>
              <p:spPr>
                <a:xfrm>
                  <a:off x="5719288" y="5017819"/>
                  <a:ext cx="358067" cy="822492"/>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9A6F779-0E5C-B947-B761-21C7F2161022}"/>
                    </a:ext>
                  </a:extLst>
                </p:cNvPr>
                <p:cNvCxnSpPr>
                  <a:stCxn id="20" idx="6"/>
                  <a:endCxn id="27" idx="2"/>
                </p:cNvCxnSpPr>
                <p:nvPr/>
              </p:nvCxnSpPr>
              <p:spPr>
                <a:xfrm flipV="1">
                  <a:off x="5719288" y="5017819"/>
                  <a:ext cx="352543" cy="326844"/>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52AEF7D-2A7D-CB48-9DDB-ED7743DC407B}"/>
                    </a:ext>
                  </a:extLst>
                </p:cNvPr>
                <p:cNvCxnSpPr>
                  <a:stCxn id="20" idx="6"/>
                  <a:endCxn id="28" idx="2"/>
                </p:cNvCxnSpPr>
                <p:nvPr/>
              </p:nvCxnSpPr>
              <p:spPr>
                <a:xfrm>
                  <a:off x="5719288" y="5344663"/>
                  <a:ext cx="358067" cy="495648"/>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DAA98A4-AEB3-6846-9B6E-4AC470E7E59D}"/>
                    </a:ext>
                  </a:extLst>
                </p:cNvPr>
                <p:cNvCxnSpPr>
                  <a:stCxn id="22" idx="6"/>
                  <a:endCxn id="25" idx="2"/>
                </p:cNvCxnSpPr>
                <p:nvPr/>
              </p:nvCxnSpPr>
              <p:spPr>
                <a:xfrm flipV="1">
                  <a:off x="5731228" y="4690975"/>
                  <a:ext cx="340603" cy="114917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052DA72-5FE3-7044-B2E8-76A2C9D0952E}"/>
                    </a:ext>
                  </a:extLst>
                </p:cNvPr>
                <p:cNvCxnSpPr>
                  <a:stCxn id="22" idx="6"/>
                  <a:endCxn id="28" idx="2"/>
                </p:cNvCxnSpPr>
                <p:nvPr/>
              </p:nvCxnSpPr>
              <p:spPr>
                <a:xfrm>
                  <a:off x="5731228" y="5840146"/>
                  <a:ext cx="346127" cy="165"/>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9249928-B777-5B4D-A612-6304213804B0}"/>
                    </a:ext>
                  </a:extLst>
                </p:cNvPr>
                <p:cNvCxnSpPr>
                  <a:cxnSpLocks/>
                  <a:stCxn id="28" idx="6"/>
                  <a:endCxn id="24" idx="2"/>
                </p:cNvCxnSpPr>
                <p:nvPr/>
              </p:nvCxnSpPr>
              <p:spPr>
                <a:xfrm flipV="1">
                  <a:off x="6261527" y="5256326"/>
                  <a:ext cx="812991" cy="583985"/>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80C7966-4119-3545-80A0-EFB3A613A52C}"/>
                    </a:ext>
                  </a:extLst>
                </p:cNvPr>
                <p:cNvCxnSpPr>
                  <a:cxnSpLocks/>
                  <a:stCxn id="28" idx="6"/>
                  <a:endCxn id="23" idx="2"/>
                </p:cNvCxnSpPr>
                <p:nvPr/>
              </p:nvCxnSpPr>
              <p:spPr>
                <a:xfrm flipV="1">
                  <a:off x="6261527" y="4574626"/>
                  <a:ext cx="771491" cy="1265685"/>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61F15DC-932E-194B-865B-02E5AE0D2E4E}"/>
                    </a:ext>
                  </a:extLst>
                </p:cNvPr>
                <p:cNvCxnSpPr>
                  <a:cxnSpLocks/>
                  <a:stCxn id="26" idx="6"/>
                  <a:endCxn id="23" idx="2"/>
                </p:cNvCxnSpPr>
                <p:nvPr/>
              </p:nvCxnSpPr>
              <p:spPr>
                <a:xfrm flipV="1">
                  <a:off x="6256003" y="4574626"/>
                  <a:ext cx="777014" cy="770036"/>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0ADF0DF-A5F5-C54B-BA9A-C380E2E77B8E}"/>
                    </a:ext>
                  </a:extLst>
                </p:cNvPr>
                <p:cNvCxnSpPr>
                  <a:cxnSpLocks/>
                  <a:stCxn id="26" idx="6"/>
                  <a:endCxn id="24" idx="2"/>
                </p:cNvCxnSpPr>
                <p:nvPr/>
              </p:nvCxnSpPr>
              <p:spPr>
                <a:xfrm flipV="1">
                  <a:off x="6256003" y="5256326"/>
                  <a:ext cx="818515" cy="88337"/>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B776676-CAB4-654C-98FB-B9F51DA37708}"/>
                    </a:ext>
                  </a:extLst>
                </p:cNvPr>
                <p:cNvCxnSpPr>
                  <a:cxnSpLocks/>
                  <a:stCxn id="27" idx="6"/>
                  <a:endCxn id="23" idx="2"/>
                </p:cNvCxnSpPr>
                <p:nvPr/>
              </p:nvCxnSpPr>
              <p:spPr>
                <a:xfrm flipV="1">
                  <a:off x="6256003" y="4574626"/>
                  <a:ext cx="777014" cy="443193"/>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5473F10-C84C-9E4A-8F64-46FA5F7E3D7E}"/>
                    </a:ext>
                  </a:extLst>
                </p:cNvPr>
                <p:cNvCxnSpPr>
                  <a:cxnSpLocks/>
                  <a:stCxn id="27" idx="6"/>
                  <a:endCxn id="24" idx="2"/>
                </p:cNvCxnSpPr>
                <p:nvPr/>
              </p:nvCxnSpPr>
              <p:spPr>
                <a:xfrm>
                  <a:off x="6256003" y="5017819"/>
                  <a:ext cx="818515" cy="238507"/>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21A9B80-50CB-3240-995D-5AEEA2188E6A}"/>
                    </a:ext>
                  </a:extLst>
                </p:cNvPr>
                <p:cNvCxnSpPr>
                  <a:cxnSpLocks/>
                  <a:stCxn id="25" idx="6"/>
                  <a:endCxn id="23" idx="2"/>
                </p:cNvCxnSpPr>
                <p:nvPr/>
              </p:nvCxnSpPr>
              <p:spPr>
                <a:xfrm flipV="1">
                  <a:off x="6256003" y="4574626"/>
                  <a:ext cx="777014" cy="116349"/>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B5450C2-A855-4149-9DA4-E95D86C934C0}"/>
                    </a:ext>
                  </a:extLst>
                </p:cNvPr>
                <p:cNvCxnSpPr>
                  <a:cxnSpLocks/>
                  <a:stCxn id="25" idx="6"/>
                  <a:endCxn id="24" idx="2"/>
                </p:cNvCxnSpPr>
                <p:nvPr/>
              </p:nvCxnSpPr>
              <p:spPr>
                <a:xfrm>
                  <a:off x="6256003" y="4690975"/>
                  <a:ext cx="818515" cy="56535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grpSp>
      <p:cxnSp>
        <p:nvCxnSpPr>
          <p:cNvPr id="61" name="Straight Connector 60">
            <a:extLst>
              <a:ext uri="{FF2B5EF4-FFF2-40B4-BE49-F238E27FC236}">
                <a16:creationId xmlns:a16="http://schemas.microsoft.com/office/drawing/2014/main" id="{27759C4B-B7E5-AD4E-B053-601A037CD213}"/>
              </a:ext>
            </a:extLst>
          </p:cNvPr>
          <p:cNvCxnSpPr>
            <a:endCxn id="26" idx="2"/>
          </p:cNvCxnSpPr>
          <p:nvPr/>
        </p:nvCxnSpPr>
        <p:spPr>
          <a:xfrm flipV="1">
            <a:off x="5816711" y="4503790"/>
            <a:ext cx="279288" cy="42248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19082015-19A7-A24A-BD98-2CC1C1A26178}"/>
              </a:ext>
            </a:extLst>
          </p:cNvPr>
          <p:cNvSpPr txBox="1"/>
          <p:nvPr/>
        </p:nvSpPr>
        <p:spPr>
          <a:xfrm>
            <a:off x="6345936" y="566928"/>
            <a:ext cx="184731" cy="369332"/>
          </a:xfrm>
          <a:prstGeom prst="rect">
            <a:avLst/>
          </a:prstGeom>
          <a:noFill/>
        </p:spPr>
        <p:txBody>
          <a:bodyPr wrap="none" rtlCol="0">
            <a:spAutoFit/>
          </a:bodyPr>
          <a:lstStyle/>
          <a:p>
            <a:endParaRPr lang="en-US" dirty="0"/>
          </a:p>
        </p:txBody>
      </p:sp>
      <p:grpSp>
        <p:nvGrpSpPr>
          <p:cNvPr id="58" name="Group 57">
            <a:extLst>
              <a:ext uri="{FF2B5EF4-FFF2-40B4-BE49-F238E27FC236}">
                <a16:creationId xmlns:a16="http://schemas.microsoft.com/office/drawing/2014/main" id="{9240434F-CAE2-C34E-9F24-C2D9C35D17E6}"/>
              </a:ext>
            </a:extLst>
          </p:cNvPr>
          <p:cNvGrpSpPr/>
          <p:nvPr/>
        </p:nvGrpSpPr>
        <p:grpSpPr>
          <a:xfrm>
            <a:off x="7736355" y="1223005"/>
            <a:ext cx="4362897" cy="4742187"/>
            <a:chOff x="7736355" y="1223005"/>
            <a:chExt cx="4362897" cy="4742187"/>
          </a:xfrm>
        </p:grpSpPr>
        <p:grpSp>
          <p:nvGrpSpPr>
            <p:cNvPr id="84" name="Group 83">
              <a:extLst>
                <a:ext uri="{FF2B5EF4-FFF2-40B4-BE49-F238E27FC236}">
                  <a16:creationId xmlns:a16="http://schemas.microsoft.com/office/drawing/2014/main" id="{64164B26-D58B-1849-A8D8-A81571EC91EF}"/>
                </a:ext>
              </a:extLst>
            </p:cNvPr>
            <p:cNvGrpSpPr/>
            <p:nvPr/>
          </p:nvGrpSpPr>
          <p:grpSpPr>
            <a:xfrm>
              <a:off x="7736355" y="1223005"/>
              <a:ext cx="4362897" cy="4742187"/>
              <a:chOff x="7736355" y="1223005"/>
              <a:chExt cx="4362897" cy="4742187"/>
            </a:xfrm>
          </p:grpSpPr>
          <p:grpSp>
            <p:nvGrpSpPr>
              <p:cNvPr id="81" name="Group 80">
                <a:extLst>
                  <a:ext uri="{FF2B5EF4-FFF2-40B4-BE49-F238E27FC236}">
                    <a16:creationId xmlns:a16="http://schemas.microsoft.com/office/drawing/2014/main" id="{505D1020-D6CF-3D42-AFEB-B02F18358B55}"/>
                  </a:ext>
                </a:extLst>
              </p:cNvPr>
              <p:cNvGrpSpPr/>
              <p:nvPr/>
            </p:nvGrpSpPr>
            <p:grpSpPr>
              <a:xfrm>
                <a:off x="7736355" y="1223005"/>
                <a:ext cx="4362897" cy="4742187"/>
                <a:chOff x="7736355" y="1223005"/>
                <a:chExt cx="4362897" cy="4742187"/>
              </a:xfrm>
            </p:grpSpPr>
            <p:grpSp>
              <p:nvGrpSpPr>
                <p:cNvPr id="80" name="Group 79">
                  <a:extLst>
                    <a:ext uri="{FF2B5EF4-FFF2-40B4-BE49-F238E27FC236}">
                      <a16:creationId xmlns:a16="http://schemas.microsoft.com/office/drawing/2014/main" id="{6FF27D1D-F759-394C-8C54-17267572D866}"/>
                    </a:ext>
                  </a:extLst>
                </p:cNvPr>
                <p:cNvGrpSpPr/>
                <p:nvPr/>
              </p:nvGrpSpPr>
              <p:grpSpPr>
                <a:xfrm>
                  <a:off x="7736355" y="1223005"/>
                  <a:ext cx="4362897" cy="4742187"/>
                  <a:chOff x="7736355" y="1223005"/>
                  <a:chExt cx="4362897" cy="4742187"/>
                </a:xfrm>
              </p:grpSpPr>
              <p:grpSp>
                <p:nvGrpSpPr>
                  <p:cNvPr id="55" name="Group 54">
                    <a:extLst>
                      <a:ext uri="{FF2B5EF4-FFF2-40B4-BE49-F238E27FC236}">
                        <a16:creationId xmlns:a16="http://schemas.microsoft.com/office/drawing/2014/main" id="{AB39869F-EE05-D247-B925-29CEB13AA1C0}"/>
                      </a:ext>
                    </a:extLst>
                  </p:cNvPr>
                  <p:cNvGrpSpPr/>
                  <p:nvPr/>
                </p:nvGrpSpPr>
                <p:grpSpPr>
                  <a:xfrm>
                    <a:off x="7736355" y="1223005"/>
                    <a:ext cx="4362897" cy="4742187"/>
                    <a:chOff x="7736355" y="1223005"/>
                    <a:chExt cx="4362897" cy="4742187"/>
                  </a:xfrm>
                </p:grpSpPr>
                <p:sp>
                  <p:nvSpPr>
                    <p:cNvPr id="56" name="Arrow: Chevron 19">
                      <a:extLst>
                        <a:ext uri="{FF2B5EF4-FFF2-40B4-BE49-F238E27FC236}">
                          <a16:creationId xmlns:a16="http://schemas.microsoft.com/office/drawing/2014/main" id="{44864E44-8564-FF47-B437-C795A0CDD2FE}"/>
                        </a:ext>
                      </a:extLst>
                    </p:cNvPr>
                    <p:cNvSpPr/>
                    <p:nvPr/>
                  </p:nvSpPr>
                  <p:spPr>
                    <a:xfrm>
                      <a:off x="7736355" y="1223005"/>
                      <a:ext cx="4362897" cy="4742187"/>
                    </a:xfrm>
                    <a:prstGeom prst="chevron">
                      <a:avLst>
                        <a:gd name="adj" fmla="val 16579"/>
                      </a:avLst>
                    </a:prstGeom>
                    <a:solidFill>
                      <a:srgbClr val="C41F48">
                        <a:alpha val="82000"/>
                      </a:srgbClr>
                    </a:solidFill>
                    <a:ln>
                      <a:solidFill>
                        <a:srgbClr val="C41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 name="TextBox 56">
                      <a:extLst>
                        <a:ext uri="{FF2B5EF4-FFF2-40B4-BE49-F238E27FC236}">
                          <a16:creationId xmlns:a16="http://schemas.microsoft.com/office/drawing/2014/main" id="{6C0D751F-D609-0444-875B-7B7609E001C3}"/>
                        </a:ext>
                      </a:extLst>
                    </p:cNvPr>
                    <p:cNvSpPr txBox="1"/>
                    <p:nvPr/>
                  </p:nvSpPr>
                  <p:spPr>
                    <a:xfrm>
                      <a:off x="7863950" y="1314438"/>
                      <a:ext cx="3545072" cy="1128514"/>
                    </a:xfrm>
                    <a:prstGeom prst="rect">
                      <a:avLst/>
                    </a:prstGeom>
                    <a:noFill/>
                  </p:spPr>
                  <p:txBody>
                    <a:bodyPr wrap="square" rtlCol="0">
                      <a:spAutoFit/>
                    </a:bodyPr>
                    <a:lstStyle/>
                    <a:p>
                      <a:pPr algn="ctr">
                        <a:spcAft>
                          <a:spcPts val="800"/>
                        </a:spcAft>
                      </a:pPr>
                      <a:r>
                        <a:rPr lang="en-US" b="1" dirty="0">
                          <a:solidFill>
                            <a:srgbClr val="002060"/>
                          </a:solidFill>
                          <a:effectLst>
                            <a:glow rad="101600">
                              <a:schemeClr val="bg1">
                                <a:alpha val="79000"/>
                              </a:schemeClr>
                            </a:glow>
                          </a:effectLst>
                          <a:latin typeface="Century Gothic" panose="020B0502020202020204" pitchFamily="34" charset="0"/>
                        </a:rPr>
                        <a:t>Increased Predictive</a:t>
                      </a:r>
                    </a:p>
                    <a:p>
                      <a:pPr algn="ctr">
                        <a:spcAft>
                          <a:spcPts val="800"/>
                        </a:spcAft>
                      </a:pPr>
                      <a:r>
                        <a:rPr lang="en-US" b="1" dirty="0">
                          <a:solidFill>
                            <a:srgbClr val="002060"/>
                          </a:solidFill>
                          <a:effectLst>
                            <a:glow rad="101600">
                              <a:schemeClr val="bg1">
                                <a:alpha val="79000"/>
                              </a:schemeClr>
                            </a:glow>
                          </a:effectLst>
                          <a:latin typeface="Century Gothic" panose="020B0502020202020204" pitchFamily="34" charset="0"/>
                        </a:rPr>
                        <a:t>Capacity and OneRain</a:t>
                      </a:r>
                    </a:p>
                    <a:p>
                      <a:pPr algn="ctr">
                        <a:spcAft>
                          <a:spcPts val="800"/>
                        </a:spcAft>
                      </a:pPr>
                      <a:r>
                        <a:rPr lang="en-US" b="1" dirty="0">
                          <a:solidFill>
                            <a:srgbClr val="002060"/>
                          </a:solidFill>
                          <a:effectLst>
                            <a:glow rad="101600">
                              <a:schemeClr val="bg1">
                                <a:alpha val="79000"/>
                              </a:schemeClr>
                            </a:glow>
                          </a:effectLst>
                          <a:latin typeface="Century Gothic" panose="020B0502020202020204" pitchFamily="34" charset="0"/>
                        </a:rPr>
                        <a:t>Integration</a:t>
                      </a:r>
                    </a:p>
                  </p:txBody>
                </p:sp>
              </p:grpSp>
              <p:sp>
                <p:nvSpPr>
                  <p:cNvPr id="60" name="Google Shape;220;g5b9c651400_0_0">
                    <a:extLst>
                      <a:ext uri="{FF2B5EF4-FFF2-40B4-BE49-F238E27FC236}">
                        <a16:creationId xmlns:a16="http://schemas.microsoft.com/office/drawing/2014/main" id="{077B5770-E2C3-364E-87A8-7B3780D6210B}"/>
                      </a:ext>
                    </a:extLst>
                  </p:cNvPr>
                  <p:cNvSpPr/>
                  <p:nvPr/>
                </p:nvSpPr>
                <p:spPr>
                  <a:xfrm>
                    <a:off x="8259713" y="4325185"/>
                    <a:ext cx="1410801" cy="1453823"/>
                  </a:xfrm>
                  <a:prstGeom prst="cube">
                    <a:avLst>
                      <a:gd name="adj" fmla="val 25000"/>
                    </a:avLst>
                  </a:prstGeom>
                  <a:solidFill>
                    <a:schemeClr val="accent6">
                      <a:lumMod val="75000"/>
                    </a:scheme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highlight>
                        <a:srgbClr val="000000"/>
                      </a:highlight>
                      <a:uLnTx/>
                      <a:uFillTx/>
                      <a:latin typeface="Arial"/>
                      <a:ea typeface="Arial"/>
                      <a:cs typeface="Arial"/>
                      <a:sym typeface="Arial"/>
                    </a:endParaRPr>
                  </a:p>
                </p:txBody>
              </p:sp>
              <p:grpSp>
                <p:nvGrpSpPr>
                  <p:cNvPr id="79" name="Group 78">
                    <a:extLst>
                      <a:ext uri="{FF2B5EF4-FFF2-40B4-BE49-F238E27FC236}">
                        <a16:creationId xmlns:a16="http://schemas.microsoft.com/office/drawing/2014/main" id="{E9C1C04E-F643-0246-96AB-E2C1DF542117}"/>
                      </a:ext>
                    </a:extLst>
                  </p:cNvPr>
                  <p:cNvGrpSpPr/>
                  <p:nvPr/>
                </p:nvGrpSpPr>
                <p:grpSpPr>
                  <a:xfrm>
                    <a:off x="9513475" y="2586311"/>
                    <a:ext cx="2202269" cy="1549755"/>
                    <a:chOff x="9835574" y="2730994"/>
                    <a:chExt cx="1880170" cy="1293935"/>
                  </a:xfrm>
                </p:grpSpPr>
                <p:sp>
                  <p:nvSpPr>
                    <p:cNvPr id="69" name="Rectangle 68">
                      <a:extLst>
                        <a:ext uri="{FF2B5EF4-FFF2-40B4-BE49-F238E27FC236}">
                          <a16:creationId xmlns:a16="http://schemas.microsoft.com/office/drawing/2014/main" id="{A2FF40CB-D030-264D-B9E8-60A10C861374}"/>
                        </a:ext>
                      </a:extLst>
                    </p:cNvPr>
                    <p:cNvSpPr/>
                    <p:nvPr/>
                  </p:nvSpPr>
                  <p:spPr>
                    <a:xfrm>
                      <a:off x="9835574" y="2730994"/>
                      <a:ext cx="1880170" cy="12939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4D5AD1F0-DC82-E64E-B244-EEBCD267991D}"/>
                        </a:ext>
                      </a:extLst>
                    </p:cNvPr>
                    <p:cNvSpPr/>
                    <p:nvPr/>
                  </p:nvSpPr>
                  <p:spPr>
                    <a:xfrm>
                      <a:off x="9835574" y="2730995"/>
                      <a:ext cx="1880170" cy="196242"/>
                    </a:xfrm>
                    <a:prstGeom prst="rect">
                      <a:avLst/>
                    </a:prstGeom>
                    <a:solidFill>
                      <a:schemeClr val="accent1">
                        <a:lumMod val="75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B0438E7B-FD40-3741-9CCD-0F4538BAB07A}"/>
                        </a:ext>
                      </a:extLst>
                    </p:cNvPr>
                    <p:cNvSpPr/>
                    <p:nvPr/>
                  </p:nvSpPr>
                  <p:spPr>
                    <a:xfrm>
                      <a:off x="9871534" y="2752509"/>
                      <a:ext cx="166318" cy="1532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Multiply 71">
                      <a:extLst>
                        <a:ext uri="{FF2B5EF4-FFF2-40B4-BE49-F238E27FC236}">
                          <a16:creationId xmlns:a16="http://schemas.microsoft.com/office/drawing/2014/main" id="{6F23224C-993A-8F4F-9C2D-1636FAE9D498}"/>
                        </a:ext>
                      </a:extLst>
                    </p:cNvPr>
                    <p:cNvSpPr/>
                    <p:nvPr/>
                  </p:nvSpPr>
                  <p:spPr>
                    <a:xfrm>
                      <a:off x="9871534" y="2752508"/>
                      <a:ext cx="157768" cy="161621"/>
                    </a:xfrm>
                    <a:prstGeom prst="mathMultiply">
                      <a:avLst>
                        <a:gd name="adj1" fmla="val 129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72">
                      <a:extLst>
                        <a:ext uri="{FF2B5EF4-FFF2-40B4-BE49-F238E27FC236}">
                          <a16:creationId xmlns:a16="http://schemas.microsoft.com/office/drawing/2014/main" id="{0F12C415-6EF0-424A-AB54-F23D056B9F86}"/>
                        </a:ext>
                      </a:extLst>
                    </p:cNvPr>
                    <p:cNvSpPr/>
                    <p:nvPr/>
                  </p:nvSpPr>
                  <p:spPr>
                    <a:xfrm>
                      <a:off x="10021863" y="3294260"/>
                      <a:ext cx="1453661" cy="463061"/>
                    </a:xfrm>
                    <a:custGeom>
                      <a:avLst/>
                      <a:gdLst>
                        <a:gd name="connsiteX0" fmla="*/ 0 w 1453661"/>
                        <a:gd name="connsiteY0" fmla="*/ 463061 h 463061"/>
                        <a:gd name="connsiteX1" fmla="*/ 351692 w 1453661"/>
                        <a:gd name="connsiteY1" fmla="*/ 240323 h 463061"/>
                        <a:gd name="connsiteX2" fmla="*/ 386861 w 1453661"/>
                        <a:gd name="connsiteY2" fmla="*/ 269631 h 463061"/>
                        <a:gd name="connsiteX3" fmla="*/ 463061 w 1453661"/>
                        <a:gd name="connsiteY3" fmla="*/ 246184 h 463061"/>
                        <a:gd name="connsiteX4" fmla="*/ 474784 w 1453661"/>
                        <a:gd name="connsiteY4" fmla="*/ 222738 h 463061"/>
                        <a:gd name="connsiteX5" fmla="*/ 498231 w 1453661"/>
                        <a:gd name="connsiteY5" fmla="*/ 199292 h 463061"/>
                        <a:gd name="connsiteX6" fmla="*/ 515815 w 1453661"/>
                        <a:gd name="connsiteY6" fmla="*/ 175846 h 463061"/>
                        <a:gd name="connsiteX7" fmla="*/ 527538 w 1453661"/>
                        <a:gd name="connsiteY7" fmla="*/ 140677 h 463061"/>
                        <a:gd name="connsiteX8" fmla="*/ 556846 w 1453661"/>
                        <a:gd name="connsiteY8" fmla="*/ 87923 h 463061"/>
                        <a:gd name="connsiteX9" fmla="*/ 580292 w 1453661"/>
                        <a:gd name="connsiteY9" fmla="*/ 35169 h 463061"/>
                        <a:gd name="connsiteX10" fmla="*/ 592015 w 1453661"/>
                        <a:gd name="connsiteY10" fmla="*/ 11723 h 463061"/>
                        <a:gd name="connsiteX11" fmla="*/ 609600 w 1453661"/>
                        <a:gd name="connsiteY11" fmla="*/ 0 h 463061"/>
                        <a:gd name="connsiteX12" fmla="*/ 638908 w 1453661"/>
                        <a:gd name="connsiteY12" fmla="*/ 17584 h 463061"/>
                        <a:gd name="connsiteX13" fmla="*/ 644769 w 1453661"/>
                        <a:gd name="connsiteY13" fmla="*/ 41031 h 463061"/>
                        <a:gd name="connsiteX14" fmla="*/ 668215 w 1453661"/>
                        <a:gd name="connsiteY14" fmla="*/ 87923 h 463061"/>
                        <a:gd name="connsiteX15" fmla="*/ 697523 w 1453661"/>
                        <a:gd name="connsiteY15" fmla="*/ 128954 h 463061"/>
                        <a:gd name="connsiteX16" fmla="*/ 726831 w 1453661"/>
                        <a:gd name="connsiteY16" fmla="*/ 93784 h 463061"/>
                        <a:gd name="connsiteX17" fmla="*/ 744415 w 1453661"/>
                        <a:gd name="connsiteY17" fmla="*/ 87923 h 463061"/>
                        <a:gd name="connsiteX18" fmla="*/ 767861 w 1453661"/>
                        <a:gd name="connsiteY18" fmla="*/ 93784 h 463061"/>
                        <a:gd name="connsiteX19" fmla="*/ 797169 w 1453661"/>
                        <a:gd name="connsiteY19" fmla="*/ 128954 h 463061"/>
                        <a:gd name="connsiteX20" fmla="*/ 814754 w 1453661"/>
                        <a:gd name="connsiteY20" fmla="*/ 140677 h 463061"/>
                        <a:gd name="connsiteX21" fmla="*/ 896815 w 1453661"/>
                        <a:gd name="connsiteY21" fmla="*/ 140677 h 463061"/>
                        <a:gd name="connsiteX22" fmla="*/ 943708 w 1453661"/>
                        <a:gd name="connsiteY22" fmla="*/ 205154 h 463061"/>
                        <a:gd name="connsiteX23" fmla="*/ 961292 w 1453661"/>
                        <a:gd name="connsiteY23" fmla="*/ 222738 h 463061"/>
                        <a:gd name="connsiteX24" fmla="*/ 978877 w 1453661"/>
                        <a:gd name="connsiteY24" fmla="*/ 234461 h 463061"/>
                        <a:gd name="connsiteX25" fmla="*/ 996461 w 1453661"/>
                        <a:gd name="connsiteY25" fmla="*/ 228600 h 463061"/>
                        <a:gd name="connsiteX26" fmla="*/ 1019908 w 1453661"/>
                        <a:gd name="connsiteY26" fmla="*/ 193431 h 463061"/>
                        <a:gd name="connsiteX27" fmla="*/ 1043354 w 1453661"/>
                        <a:gd name="connsiteY27" fmla="*/ 146538 h 463061"/>
                        <a:gd name="connsiteX28" fmla="*/ 1055077 w 1453661"/>
                        <a:gd name="connsiteY28" fmla="*/ 128954 h 463061"/>
                        <a:gd name="connsiteX29" fmla="*/ 1078523 w 1453661"/>
                        <a:gd name="connsiteY29" fmla="*/ 117231 h 463061"/>
                        <a:gd name="connsiteX30" fmla="*/ 1119554 w 1453661"/>
                        <a:gd name="connsiteY30" fmla="*/ 123092 h 463061"/>
                        <a:gd name="connsiteX31" fmla="*/ 1160584 w 1453661"/>
                        <a:gd name="connsiteY31" fmla="*/ 164123 h 463061"/>
                        <a:gd name="connsiteX32" fmla="*/ 1195754 w 1453661"/>
                        <a:gd name="connsiteY32" fmla="*/ 193431 h 463061"/>
                        <a:gd name="connsiteX33" fmla="*/ 1248508 w 1453661"/>
                        <a:gd name="connsiteY33" fmla="*/ 246184 h 463061"/>
                        <a:gd name="connsiteX34" fmla="*/ 1289538 w 1453661"/>
                        <a:gd name="connsiteY34" fmla="*/ 281354 h 463061"/>
                        <a:gd name="connsiteX35" fmla="*/ 1307123 w 1453661"/>
                        <a:gd name="connsiteY35" fmla="*/ 293077 h 463061"/>
                        <a:gd name="connsiteX36" fmla="*/ 1365738 w 1453661"/>
                        <a:gd name="connsiteY36" fmla="*/ 298938 h 463061"/>
                        <a:gd name="connsiteX37" fmla="*/ 1406769 w 1453661"/>
                        <a:gd name="connsiteY37" fmla="*/ 304800 h 463061"/>
                        <a:gd name="connsiteX38" fmla="*/ 1430215 w 1453661"/>
                        <a:gd name="connsiteY38" fmla="*/ 310661 h 463061"/>
                        <a:gd name="connsiteX39" fmla="*/ 1453661 w 1453661"/>
                        <a:gd name="connsiteY39" fmla="*/ 310661 h 463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53661" h="463061">
                          <a:moveTo>
                            <a:pt x="0" y="463061"/>
                          </a:moveTo>
                          <a:cubicBezTo>
                            <a:pt x="117231" y="388815"/>
                            <a:pt x="227577" y="302380"/>
                            <a:pt x="351692" y="240323"/>
                          </a:cubicBezTo>
                          <a:cubicBezTo>
                            <a:pt x="365341" y="233499"/>
                            <a:pt x="371622" y="268829"/>
                            <a:pt x="386861" y="269631"/>
                          </a:cubicBezTo>
                          <a:cubicBezTo>
                            <a:pt x="413400" y="271028"/>
                            <a:pt x="437661" y="254000"/>
                            <a:pt x="463061" y="246184"/>
                          </a:cubicBezTo>
                          <a:cubicBezTo>
                            <a:pt x="466969" y="238369"/>
                            <a:pt x="469541" y="229728"/>
                            <a:pt x="474784" y="222738"/>
                          </a:cubicBezTo>
                          <a:cubicBezTo>
                            <a:pt x="481416" y="213896"/>
                            <a:pt x="490953" y="207610"/>
                            <a:pt x="498231" y="199292"/>
                          </a:cubicBezTo>
                          <a:cubicBezTo>
                            <a:pt x="504664" y="191940"/>
                            <a:pt x="509954" y="183661"/>
                            <a:pt x="515815" y="175846"/>
                          </a:cubicBezTo>
                          <a:cubicBezTo>
                            <a:pt x="519723" y="164123"/>
                            <a:pt x="522425" y="151926"/>
                            <a:pt x="527538" y="140677"/>
                          </a:cubicBezTo>
                          <a:cubicBezTo>
                            <a:pt x="552325" y="86146"/>
                            <a:pt x="537952" y="135158"/>
                            <a:pt x="556846" y="87923"/>
                          </a:cubicBezTo>
                          <a:cubicBezTo>
                            <a:pt x="590959" y="2641"/>
                            <a:pt x="550220" y="87795"/>
                            <a:pt x="580292" y="35169"/>
                          </a:cubicBezTo>
                          <a:cubicBezTo>
                            <a:pt x="584627" y="27582"/>
                            <a:pt x="586421" y="18436"/>
                            <a:pt x="592015" y="11723"/>
                          </a:cubicBezTo>
                          <a:cubicBezTo>
                            <a:pt x="596525" y="6311"/>
                            <a:pt x="603738" y="3908"/>
                            <a:pt x="609600" y="0"/>
                          </a:cubicBezTo>
                          <a:cubicBezTo>
                            <a:pt x="621631" y="4010"/>
                            <a:pt x="632472" y="4711"/>
                            <a:pt x="638908" y="17584"/>
                          </a:cubicBezTo>
                          <a:cubicBezTo>
                            <a:pt x="642511" y="24790"/>
                            <a:pt x="641671" y="33595"/>
                            <a:pt x="644769" y="41031"/>
                          </a:cubicBezTo>
                          <a:cubicBezTo>
                            <a:pt x="651490" y="57162"/>
                            <a:pt x="662689" y="71344"/>
                            <a:pt x="668215" y="87923"/>
                          </a:cubicBezTo>
                          <a:cubicBezTo>
                            <a:pt x="681892" y="128954"/>
                            <a:pt x="668215" y="119184"/>
                            <a:pt x="697523" y="128954"/>
                          </a:cubicBezTo>
                          <a:cubicBezTo>
                            <a:pt x="706174" y="115978"/>
                            <a:pt x="713291" y="102811"/>
                            <a:pt x="726831" y="93784"/>
                          </a:cubicBezTo>
                          <a:cubicBezTo>
                            <a:pt x="731972" y="90357"/>
                            <a:pt x="738554" y="89877"/>
                            <a:pt x="744415" y="87923"/>
                          </a:cubicBezTo>
                          <a:cubicBezTo>
                            <a:pt x="752230" y="89877"/>
                            <a:pt x="760867" y="89787"/>
                            <a:pt x="767861" y="93784"/>
                          </a:cubicBezTo>
                          <a:cubicBezTo>
                            <a:pt x="790269" y="106588"/>
                            <a:pt x="780983" y="112768"/>
                            <a:pt x="797169" y="128954"/>
                          </a:cubicBezTo>
                          <a:cubicBezTo>
                            <a:pt x="802150" y="133935"/>
                            <a:pt x="808892" y="136769"/>
                            <a:pt x="814754" y="140677"/>
                          </a:cubicBezTo>
                          <a:cubicBezTo>
                            <a:pt x="865208" y="123859"/>
                            <a:pt x="837935" y="125957"/>
                            <a:pt x="896815" y="140677"/>
                          </a:cubicBezTo>
                          <a:cubicBezTo>
                            <a:pt x="909906" y="160314"/>
                            <a:pt x="930577" y="192023"/>
                            <a:pt x="943708" y="205154"/>
                          </a:cubicBezTo>
                          <a:cubicBezTo>
                            <a:pt x="949569" y="211015"/>
                            <a:pt x="954924" y="217431"/>
                            <a:pt x="961292" y="222738"/>
                          </a:cubicBezTo>
                          <a:cubicBezTo>
                            <a:pt x="966704" y="227248"/>
                            <a:pt x="973015" y="230553"/>
                            <a:pt x="978877" y="234461"/>
                          </a:cubicBezTo>
                          <a:cubicBezTo>
                            <a:pt x="984738" y="232507"/>
                            <a:pt x="992092" y="232969"/>
                            <a:pt x="996461" y="228600"/>
                          </a:cubicBezTo>
                          <a:cubicBezTo>
                            <a:pt x="1006424" y="218637"/>
                            <a:pt x="1019908" y="193431"/>
                            <a:pt x="1019908" y="193431"/>
                          </a:cubicBezTo>
                          <a:cubicBezTo>
                            <a:pt x="1028612" y="158610"/>
                            <a:pt x="1020361" y="178728"/>
                            <a:pt x="1043354" y="146538"/>
                          </a:cubicBezTo>
                          <a:cubicBezTo>
                            <a:pt x="1047449" y="140806"/>
                            <a:pt x="1049665" y="133464"/>
                            <a:pt x="1055077" y="128954"/>
                          </a:cubicBezTo>
                          <a:cubicBezTo>
                            <a:pt x="1061790" y="123360"/>
                            <a:pt x="1070708" y="121139"/>
                            <a:pt x="1078523" y="117231"/>
                          </a:cubicBezTo>
                          <a:cubicBezTo>
                            <a:pt x="1092200" y="119185"/>
                            <a:pt x="1106570" y="118371"/>
                            <a:pt x="1119554" y="123092"/>
                          </a:cubicBezTo>
                          <a:cubicBezTo>
                            <a:pt x="1144117" y="132024"/>
                            <a:pt x="1143837" y="147376"/>
                            <a:pt x="1160584" y="164123"/>
                          </a:cubicBezTo>
                          <a:cubicBezTo>
                            <a:pt x="1171375" y="174914"/>
                            <a:pt x="1184598" y="183019"/>
                            <a:pt x="1195754" y="193431"/>
                          </a:cubicBezTo>
                          <a:cubicBezTo>
                            <a:pt x="1213934" y="210399"/>
                            <a:pt x="1230923" y="228599"/>
                            <a:pt x="1248508" y="246184"/>
                          </a:cubicBezTo>
                          <a:cubicBezTo>
                            <a:pt x="1269813" y="267489"/>
                            <a:pt x="1263216" y="262553"/>
                            <a:pt x="1289538" y="281354"/>
                          </a:cubicBezTo>
                          <a:cubicBezTo>
                            <a:pt x="1295271" y="285449"/>
                            <a:pt x="1300259" y="291493"/>
                            <a:pt x="1307123" y="293077"/>
                          </a:cubicBezTo>
                          <a:cubicBezTo>
                            <a:pt x="1326256" y="297492"/>
                            <a:pt x="1346237" y="296644"/>
                            <a:pt x="1365738" y="298938"/>
                          </a:cubicBezTo>
                          <a:cubicBezTo>
                            <a:pt x="1379459" y="300552"/>
                            <a:pt x="1393176" y="302329"/>
                            <a:pt x="1406769" y="304800"/>
                          </a:cubicBezTo>
                          <a:cubicBezTo>
                            <a:pt x="1414695" y="306241"/>
                            <a:pt x="1422221" y="309662"/>
                            <a:pt x="1430215" y="310661"/>
                          </a:cubicBezTo>
                          <a:cubicBezTo>
                            <a:pt x="1437970" y="311630"/>
                            <a:pt x="1445846" y="310661"/>
                            <a:pt x="1453661" y="310661"/>
                          </a:cubicBezTo>
                        </a:path>
                      </a:pathLst>
                    </a:cu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73">
                      <a:extLst>
                        <a:ext uri="{FF2B5EF4-FFF2-40B4-BE49-F238E27FC236}">
                          <a16:creationId xmlns:a16="http://schemas.microsoft.com/office/drawing/2014/main" id="{EC59C85E-E068-6844-9CD0-732F74E5D19F}"/>
                        </a:ext>
                      </a:extLst>
                    </p:cNvPr>
                    <p:cNvSpPr/>
                    <p:nvPr/>
                  </p:nvSpPr>
                  <p:spPr>
                    <a:xfrm>
                      <a:off x="10070425" y="3305125"/>
                      <a:ext cx="1453661" cy="463061"/>
                    </a:xfrm>
                    <a:custGeom>
                      <a:avLst/>
                      <a:gdLst>
                        <a:gd name="connsiteX0" fmla="*/ 0 w 1453661"/>
                        <a:gd name="connsiteY0" fmla="*/ 463061 h 463061"/>
                        <a:gd name="connsiteX1" fmla="*/ 351692 w 1453661"/>
                        <a:gd name="connsiteY1" fmla="*/ 240323 h 463061"/>
                        <a:gd name="connsiteX2" fmla="*/ 386861 w 1453661"/>
                        <a:gd name="connsiteY2" fmla="*/ 269631 h 463061"/>
                        <a:gd name="connsiteX3" fmla="*/ 463061 w 1453661"/>
                        <a:gd name="connsiteY3" fmla="*/ 246184 h 463061"/>
                        <a:gd name="connsiteX4" fmla="*/ 474784 w 1453661"/>
                        <a:gd name="connsiteY4" fmla="*/ 222738 h 463061"/>
                        <a:gd name="connsiteX5" fmla="*/ 498231 w 1453661"/>
                        <a:gd name="connsiteY5" fmla="*/ 199292 h 463061"/>
                        <a:gd name="connsiteX6" fmla="*/ 515815 w 1453661"/>
                        <a:gd name="connsiteY6" fmla="*/ 175846 h 463061"/>
                        <a:gd name="connsiteX7" fmla="*/ 527538 w 1453661"/>
                        <a:gd name="connsiteY7" fmla="*/ 140677 h 463061"/>
                        <a:gd name="connsiteX8" fmla="*/ 556846 w 1453661"/>
                        <a:gd name="connsiteY8" fmla="*/ 87923 h 463061"/>
                        <a:gd name="connsiteX9" fmla="*/ 580292 w 1453661"/>
                        <a:gd name="connsiteY9" fmla="*/ 35169 h 463061"/>
                        <a:gd name="connsiteX10" fmla="*/ 592015 w 1453661"/>
                        <a:gd name="connsiteY10" fmla="*/ 11723 h 463061"/>
                        <a:gd name="connsiteX11" fmla="*/ 609600 w 1453661"/>
                        <a:gd name="connsiteY11" fmla="*/ 0 h 463061"/>
                        <a:gd name="connsiteX12" fmla="*/ 638908 w 1453661"/>
                        <a:gd name="connsiteY12" fmla="*/ 17584 h 463061"/>
                        <a:gd name="connsiteX13" fmla="*/ 644769 w 1453661"/>
                        <a:gd name="connsiteY13" fmla="*/ 41031 h 463061"/>
                        <a:gd name="connsiteX14" fmla="*/ 668215 w 1453661"/>
                        <a:gd name="connsiteY14" fmla="*/ 87923 h 463061"/>
                        <a:gd name="connsiteX15" fmla="*/ 697523 w 1453661"/>
                        <a:gd name="connsiteY15" fmla="*/ 128954 h 463061"/>
                        <a:gd name="connsiteX16" fmla="*/ 726831 w 1453661"/>
                        <a:gd name="connsiteY16" fmla="*/ 93784 h 463061"/>
                        <a:gd name="connsiteX17" fmla="*/ 744415 w 1453661"/>
                        <a:gd name="connsiteY17" fmla="*/ 87923 h 463061"/>
                        <a:gd name="connsiteX18" fmla="*/ 767861 w 1453661"/>
                        <a:gd name="connsiteY18" fmla="*/ 93784 h 463061"/>
                        <a:gd name="connsiteX19" fmla="*/ 797169 w 1453661"/>
                        <a:gd name="connsiteY19" fmla="*/ 128954 h 463061"/>
                        <a:gd name="connsiteX20" fmla="*/ 814754 w 1453661"/>
                        <a:gd name="connsiteY20" fmla="*/ 140677 h 463061"/>
                        <a:gd name="connsiteX21" fmla="*/ 896815 w 1453661"/>
                        <a:gd name="connsiteY21" fmla="*/ 140677 h 463061"/>
                        <a:gd name="connsiteX22" fmla="*/ 943708 w 1453661"/>
                        <a:gd name="connsiteY22" fmla="*/ 205154 h 463061"/>
                        <a:gd name="connsiteX23" fmla="*/ 961292 w 1453661"/>
                        <a:gd name="connsiteY23" fmla="*/ 222738 h 463061"/>
                        <a:gd name="connsiteX24" fmla="*/ 978877 w 1453661"/>
                        <a:gd name="connsiteY24" fmla="*/ 234461 h 463061"/>
                        <a:gd name="connsiteX25" fmla="*/ 996461 w 1453661"/>
                        <a:gd name="connsiteY25" fmla="*/ 228600 h 463061"/>
                        <a:gd name="connsiteX26" fmla="*/ 1019908 w 1453661"/>
                        <a:gd name="connsiteY26" fmla="*/ 193431 h 463061"/>
                        <a:gd name="connsiteX27" fmla="*/ 1043354 w 1453661"/>
                        <a:gd name="connsiteY27" fmla="*/ 146538 h 463061"/>
                        <a:gd name="connsiteX28" fmla="*/ 1055077 w 1453661"/>
                        <a:gd name="connsiteY28" fmla="*/ 128954 h 463061"/>
                        <a:gd name="connsiteX29" fmla="*/ 1078523 w 1453661"/>
                        <a:gd name="connsiteY29" fmla="*/ 117231 h 463061"/>
                        <a:gd name="connsiteX30" fmla="*/ 1119554 w 1453661"/>
                        <a:gd name="connsiteY30" fmla="*/ 123092 h 463061"/>
                        <a:gd name="connsiteX31" fmla="*/ 1160584 w 1453661"/>
                        <a:gd name="connsiteY31" fmla="*/ 164123 h 463061"/>
                        <a:gd name="connsiteX32" fmla="*/ 1195754 w 1453661"/>
                        <a:gd name="connsiteY32" fmla="*/ 193431 h 463061"/>
                        <a:gd name="connsiteX33" fmla="*/ 1248508 w 1453661"/>
                        <a:gd name="connsiteY33" fmla="*/ 246184 h 463061"/>
                        <a:gd name="connsiteX34" fmla="*/ 1289538 w 1453661"/>
                        <a:gd name="connsiteY34" fmla="*/ 281354 h 463061"/>
                        <a:gd name="connsiteX35" fmla="*/ 1307123 w 1453661"/>
                        <a:gd name="connsiteY35" fmla="*/ 293077 h 463061"/>
                        <a:gd name="connsiteX36" fmla="*/ 1365738 w 1453661"/>
                        <a:gd name="connsiteY36" fmla="*/ 298938 h 463061"/>
                        <a:gd name="connsiteX37" fmla="*/ 1406769 w 1453661"/>
                        <a:gd name="connsiteY37" fmla="*/ 304800 h 463061"/>
                        <a:gd name="connsiteX38" fmla="*/ 1430215 w 1453661"/>
                        <a:gd name="connsiteY38" fmla="*/ 310661 h 463061"/>
                        <a:gd name="connsiteX39" fmla="*/ 1453661 w 1453661"/>
                        <a:gd name="connsiteY39" fmla="*/ 310661 h 463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53661" h="463061">
                          <a:moveTo>
                            <a:pt x="0" y="463061"/>
                          </a:moveTo>
                          <a:cubicBezTo>
                            <a:pt x="117231" y="388815"/>
                            <a:pt x="227577" y="302380"/>
                            <a:pt x="351692" y="240323"/>
                          </a:cubicBezTo>
                          <a:cubicBezTo>
                            <a:pt x="365341" y="233499"/>
                            <a:pt x="371622" y="268829"/>
                            <a:pt x="386861" y="269631"/>
                          </a:cubicBezTo>
                          <a:cubicBezTo>
                            <a:pt x="413400" y="271028"/>
                            <a:pt x="437661" y="254000"/>
                            <a:pt x="463061" y="246184"/>
                          </a:cubicBezTo>
                          <a:cubicBezTo>
                            <a:pt x="466969" y="238369"/>
                            <a:pt x="469541" y="229728"/>
                            <a:pt x="474784" y="222738"/>
                          </a:cubicBezTo>
                          <a:cubicBezTo>
                            <a:pt x="481416" y="213896"/>
                            <a:pt x="490953" y="207610"/>
                            <a:pt x="498231" y="199292"/>
                          </a:cubicBezTo>
                          <a:cubicBezTo>
                            <a:pt x="504664" y="191940"/>
                            <a:pt x="509954" y="183661"/>
                            <a:pt x="515815" y="175846"/>
                          </a:cubicBezTo>
                          <a:cubicBezTo>
                            <a:pt x="519723" y="164123"/>
                            <a:pt x="522425" y="151926"/>
                            <a:pt x="527538" y="140677"/>
                          </a:cubicBezTo>
                          <a:cubicBezTo>
                            <a:pt x="552325" y="86146"/>
                            <a:pt x="537952" y="135158"/>
                            <a:pt x="556846" y="87923"/>
                          </a:cubicBezTo>
                          <a:cubicBezTo>
                            <a:pt x="590959" y="2641"/>
                            <a:pt x="550220" y="87795"/>
                            <a:pt x="580292" y="35169"/>
                          </a:cubicBezTo>
                          <a:cubicBezTo>
                            <a:pt x="584627" y="27582"/>
                            <a:pt x="586421" y="18436"/>
                            <a:pt x="592015" y="11723"/>
                          </a:cubicBezTo>
                          <a:cubicBezTo>
                            <a:pt x="596525" y="6311"/>
                            <a:pt x="603738" y="3908"/>
                            <a:pt x="609600" y="0"/>
                          </a:cubicBezTo>
                          <a:cubicBezTo>
                            <a:pt x="621631" y="4010"/>
                            <a:pt x="632472" y="4711"/>
                            <a:pt x="638908" y="17584"/>
                          </a:cubicBezTo>
                          <a:cubicBezTo>
                            <a:pt x="642511" y="24790"/>
                            <a:pt x="641671" y="33595"/>
                            <a:pt x="644769" y="41031"/>
                          </a:cubicBezTo>
                          <a:cubicBezTo>
                            <a:pt x="651490" y="57162"/>
                            <a:pt x="662689" y="71344"/>
                            <a:pt x="668215" y="87923"/>
                          </a:cubicBezTo>
                          <a:cubicBezTo>
                            <a:pt x="681892" y="128954"/>
                            <a:pt x="668215" y="119184"/>
                            <a:pt x="697523" y="128954"/>
                          </a:cubicBezTo>
                          <a:cubicBezTo>
                            <a:pt x="706174" y="115978"/>
                            <a:pt x="713291" y="102811"/>
                            <a:pt x="726831" y="93784"/>
                          </a:cubicBezTo>
                          <a:cubicBezTo>
                            <a:pt x="731972" y="90357"/>
                            <a:pt x="738554" y="89877"/>
                            <a:pt x="744415" y="87923"/>
                          </a:cubicBezTo>
                          <a:cubicBezTo>
                            <a:pt x="752230" y="89877"/>
                            <a:pt x="760867" y="89787"/>
                            <a:pt x="767861" y="93784"/>
                          </a:cubicBezTo>
                          <a:cubicBezTo>
                            <a:pt x="790269" y="106588"/>
                            <a:pt x="780983" y="112768"/>
                            <a:pt x="797169" y="128954"/>
                          </a:cubicBezTo>
                          <a:cubicBezTo>
                            <a:pt x="802150" y="133935"/>
                            <a:pt x="808892" y="136769"/>
                            <a:pt x="814754" y="140677"/>
                          </a:cubicBezTo>
                          <a:cubicBezTo>
                            <a:pt x="865208" y="123859"/>
                            <a:pt x="837935" y="125957"/>
                            <a:pt x="896815" y="140677"/>
                          </a:cubicBezTo>
                          <a:cubicBezTo>
                            <a:pt x="909906" y="160314"/>
                            <a:pt x="930577" y="192023"/>
                            <a:pt x="943708" y="205154"/>
                          </a:cubicBezTo>
                          <a:cubicBezTo>
                            <a:pt x="949569" y="211015"/>
                            <a:pt x="954924" y="217431"/>
                            <a:pt x="961292" y="222738"/>
                          </a:cubicBezTo>
                          <a:cubicBezTo>
                            <a:pt x="966704" y="227248"/>
                            <a:pt x="973015" y="230553"/>
                            <a:pt x="978877" y="234461"/>
                          </a:cubicBezTo>
                          <a:cubicBezTo>
                            <a:pt x="984738" y="232507"/>
                            <a:pt x="992092" y="232969"/>
                            <a:pt x="996461" y="228600"/>
                          </a:cubicBezTo>
                          <a:cubicBezTo>
                            <a:pt x="1006424" y="218637"/>
                            <a:pt x="1019908" y="193431"/>
                            <a:pt x="1019908" y="193431"/>
                          </a:cubicBezTo>
                          <a:cubicBezTo>
                            <a:pt x="1028612" y="158610"/>
                            <a:pt x="1020361" y="178728"/>
                            <a:pt x="1043354" y="146538"/>
                          </a:cubicBezTo>
                          <a:cubicBezTo>
                            <a:pt x="1047449" y="140806"/>
                            <a:pt x="1049665" y="133464"/>
                            <a:pt x="1055077" y="128954"/>
                          </a:cubicBezTo>
                          <a:cubicBezTo>
                            <a:pt x="1061790" y="123360"/>
                            <a:pt x="1070708" y="121139"/>
                            <a:pt x="1078523" y="117231"/>
                          </a:cubicBezTo>
                          <a:cubicBezTo>
                            <a:pt x="1092200" y="119185"/>
                            <a:pt x="1106570" y="118371"/>
                            <a:pt x="1119554" y="123092"/>
                          </a:cubicBezTo>
                          <a:cubicBezTo>
                            <a:pt x="1144117" y="132024"/>
                            <a:pt x="1143837" y="147376"/>
                            <a:pt x="1160584" y="164123"/>
                          </a:cubicBezTo>
                          <a:cubicBezTo>
                            <a:pt x="1171375" y="174914"/>
                            <a:pt x="1184598" y="183019"/>
                            <a:pt x="1195754" y="193431"/>
                          </a:cubicBezTo>
                          <a:cubicBezTo>
                            <a:pt x="1213934" y="210399"/>
                            <a:pt x="1230923" y="228599"/>
                            <a:pt x="1248508" y="246184"/>
                          </a:cubicBezTo>
                          <a:cubicBezTo>
                            <a:pt x="1269813" y="267489"/>
                            <a:pt x="1263216" y="262553"/>
                            <a:pt x="1289538" y="281354"/>
                          </a:cubicBezTo>
                          <a:cubicBezTo>
                            <a:pt x="1295271" y="285449"/>
                            <a:pt x="1300259" y="291493"/>
                            <a:pt x="1307123" y="293077"/>
                          </a:cubicBezTo>
                          <a:cubicBezTo>
                            <a:pt x="1326256" y="297492"/>
                            <a:pt x="1346237" y="296644"/>
                            <a:pt x="1365738" y="298938"/>
                          </a:cubicBezTo>
                          <a:cubicBezTo>
                            <a:pt x="1379459" y="300552"/>
                            <a:pt x="1393176" y="302329"/>
                            <a:pt x="1406769" y="304800"/>
                          </a:cubicBezTo>
                          <a:cubicBezTo>
                            <a:pt x="1414695" y="306241"/>
                            <a:pt x="1422221" y="309662"/>
                            <a:pt x="1430215" y="310661"/>
                          </a:cubicBezTo>
                          <a:cubicBezTo>
                            <a:pt x="1437970" y="311630"/>
                            <a:pt x="1445846" y="310661"/>
                            <a:pt x="1453661" y="310661"/>
                          </a:cubicBezTo>
                        </a:path>
                      </a:pathLst>
                    </a:custGeom>
                    <a:ln w="254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cxnSp>
                  <p:nvCxnSpPr>
                    <p:cNvPr id="76" name="Straight Connector 75">
                      <a:extLst>
                        <a:ext uri="{FF2B5EF4-FFF2-40B4-BE49-F238E27FC236}">
                          <a16:creationId xmlns:a16="http://schemas.microsoft.com/office/drawing/2014/main" id="{36CF14DD-39CB-454E-9BF4-243242E65FEC}"/>
                        </a:ext>
                      </a:extLst>
                    </p:cNvPr>
                    <p:cNvCxnSpPr/>
                    <p:nvPr/>
                  </p:nvCxnSpPr>
                  <p:spPr>
                    <a:xfrm>
                      <a:off x="9950418" y="3060290"/>
                      <a:ext cx="0" cy="786912"/>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DF7855E-EDD4-7441-8B18-F52E22EA57A4}"/>
                        </a:ext>
                      </a:extLst>
                    </p:cNvPr>
                    <p:cNvCxnSpPr/>
                    <p:nvPr/>
                  </p:nvCxnSpPr>
                  <p:spPr>
                    <a:xfrm>
                      <a:off x="9950418" y="3847202"/>
                      <a:ext cx="1573668" cy="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67" name="Bent Arrow 66">
                  <a:extLst>
                    <a:ext uri="{FF2B5EF4-FFF2-40B4-BE49-F238E27FC236}">
                      <a16:creationId xmlns:a16="http://schemas.microsoft.com/office/drawing/2014/main" id="{92A7EB5E-D751-984F-A7AE-21C14377310B}"/>
                    </a:ext>
                  </a:extLst>
                </p:cNvPr>
                <p:cNvSpPr/>
                <p:nvPr/>
              </p:nvSpPr>
              <p:spPr>
                <a:xfrm>
                  <a:off x="8956094" y="3717425"/>
                  <a:ext cx="467408" cy="809267"/>
                </a:xfrm>
                <a:prstGeom prst="bentArrow">
                  <a:avLst>
                    <a:gd name="adj1" fmla="val 11100"/>
                    <a:gd name="adj2" fmla="val 16312"/>
                    <a:gd name="adj3" fmla="val 28475"/>
                    <a:gd name="adj4" fmla="val 0"/>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cxnSp>
            <p:nvCxnSpPr>
              <p:cNvPr id="83" name="Straight Connector 82">
                <a:extLst>
                  <a:ext uri="{FF2B5EF4-FFF2-40B4-BE49-F238E27FC236}">
                    <a16:creationId xmlns:a16="http://schemas.microsoft.com/office/drawing/2014/main" id="{F9639E0B-3CF3-1B45-9F2C-B81FD1EDFE0A}"/>
                  </a:ext>
                </a:extLst>
              </p:cNvPr>
              <p:cNvCxnSpPr/>
              <p:nvPr/>
            </p:nvCxnSpPr>
            <p:spPr>
              <a:xfrm>
                <a:off x="10254343" y="2980711"/>
                <a:ext cx="0" cy="814032"/>
              </a:xfrm>
              <a:prstGeom prst="line">
                <a:avLst/>
              </a:prstGeom>
              <a:ln w="25400">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75" name="Google Shape;221;g5b9c651400_0_0">
              <a:extLst>
                <a:ext uri="{FF2B5EF4-FFF2-40B4-BE49-F238E27FC236}">
                  <a16:creationId xmlns:a16="http://schemas.microsoft.com/office/drawing/2014/main" id="{F17A7531-7F22-194E-B8F7-E605331ACF8F}"/>
                </a:ext>
              </a:extLst>
            </p:cNvPr>
            <p:cNvSpPr txBox="1">
              <a:spLocks/>
            </p:cNvSpPr>
            <p:nvPr/>
          </p:nvSpPr>
          <p:spPr>
            <a:xfrm>
              <a:off x="8167457" y="4911980"/>
              <a:ext cx="1256045" cy="432945"/>
            </a:xfrm>
            <a:prstGeom prst="rect">
              <a:avLst/>
            </a:prstGeom>
            <a:noFill/>
            <a:ln w="12700">
              <a:noFill/>
            </a:ln>
          </p:spPr>
          <p:txBody>
            <a:bodyPr spcFirstLastPara="1" wrap="square" lIns="91425" tIns="0" rIns="91425"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SzPts val="1800"/>
                <a:buFont typeface="Arial" panose="020B0604020202020204" pitchFamily="34" charset="0"/>
                <a:buNone/>
              </a:pPr>
              <a:r>
                <a:rPr lang="en-US" sz="2200" b="1" dirty="0">
                  <a:solidFill>
                    <a:srgbClr val="FFFFFF"/>
                  </a:solidFill>
                  <a:latin typeface="Century Gothic" panose="020B0502020202020204" pitchFamily="34" charset="0"/>
                </a:rPr>
                <a:t>STREAM</a:t>
              </a:r>
            </a:p>
          </p:txBody>
        </p:sp>
      </p:grpSp>
      <p:sp>
        <p:nvSpPr>
          <p:cNvPr id="59" name="TextBox 58">
            <a:extLst>
              <a:ext uri="{FF2B5EF4-FFF2-40B4-BE49-F238E27FC236}">
                <a16:creationId xmlns:a16="http://schemas.microsoft.com/office/drawing/2014/main" id="{0DF9C89F-4F69-4847-9F61-3CC5F8775DDF}"/>
              </a:ext>
            </a:extLst>
          </p:cNvPr>
          <p:cNvSpPr txBox="1"/>
          <p:nvPr/>
        </p:nvSpPr>
        <p:spPr>
          <a:xfrm>
            <a:off x="9674892" y="4526692"/>
            <a:ext cx="2040852" cy="830997"/>
          </a:xfrm>
          <a:prstGeom prst="rect">
            <a:avLst/>
          </a:prstGeom>
          <a:noFill/>
        </p:spPr>
        <p:txBody>
          <a:bodyPr wrap="square" rtlCol="0">
            <a:spAutoFit/>
          </a:bodyPr>
          <a:lstStyle/>
          <a:p>
            <a:r>
              <a:rPr lang="en-US" sz="1600" b="1" dirty="0">
                <a:solidFill>
                  <a:schemeClr val="bg1"/>
                </a:solidFill>
                <a:latin typeface="Century Gothic" panose="020B0502020202020204" pitchFamily="34" charset="0"/>
              </a:rPr>
              <a:t>Sequentially Trained Real-time EstimAted Model</a:t>
            </a:r>
          </a:p>
        </p:txBody>
      </p:sp>
    </p:spTree>
    <p:extLst>
      <p:ext uri="{BB962C8B-B14F-4D97-AF65-F5344CB8AC3E}">
        <p14:creationId xmlns:p14="http://schemas.microsoft.com/office/powerpoint/2010/main" val="266564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anim calcmode="lin" valueType="num">
                                      <p:cBhvr additive="base">
                                        <p:cTn id="19" dur="500" fill="hold"/>
                                        <p:tgtEl>
                                          <p:spTgt spid="58"/>
                                        </p:tgtEl>
                                        <p:attrNameLst>
                                          <p:attrName>ppt_x</p:attrName>
                                        </p:attrNameLst>
                                      </p:cBhvr>
                                      <p:tavLst>
                                        <p:tav tm="0">
                                          <p:val>
                                            <p:strVal val="0-#ppt_w/2"/>
                                          </p:val>
                                        </p:tav>
                                        <p:tav tm="100000">
                                          <p:val>
                                            <p:strVal val="#ppt_x"/>
                                          </p:val>
                                        </p:tav>
                                      </p:tavLst>
                                    </p:anim>
                                    <p:anim calcmode="lin" valueType="num">
                                      <p:cBhvr additive="base">
                                        <p:cTn id="20"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68;p3">
            <a:extLst>
              <a:ext uri="{FF2B5EF4-FFF2-40B4-BE49-F238E27FC236}">
                <a16:creationId xmlns:a16="http://schemas.microsoft.com/office/drawing/2014/main" id="{5CA61E0A-95AD-BF47-9531-058FBFFD010B}"/>
              </a:ext>
            </a:extLst>
          </p:cNvPr>
          <p:cNvSpPr txBox="1"/>
          <p:nvPr/>
        </p:nvSpPr>
        <p:spPr>
          <a:xfrm>
            <a:off x="495300" y="342900"/>
            <a:ext cx="9414305"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000"/>
              <a:buFont typeface="Century Gothic"/>
              <a:buNone/>
            </a:pPr>
            <a:r>
              <a:rPr lang="en-US" sz="4000" b="1" dirty="0">
                <a:solidFill>
                  <a:schemeClr val="lt1"/>
                </a:solidFill>
                <a:latin typeface="Century Gothic"/>
                <a:ea typeface="Century Gothic"/>
                <a:cs typeface="Century Gothic"/>
                <a:sym typeface="Century Gothic"/>
              </a:rPr>
              <a:t>OBJECTIVES</a:t>
            </a:r>
            <a:endParaRPr dirty="0"/>
          </a:p>
        </p:txBody>
      </p:sp>
      <p:cxnSp>
        <p:nvCxnSpPr>
          <p:cNvPr id="12" name="Straight Connector 11">
            <a:extLst>
              <a:ext uri="{FF2B5EF4-FFF2-40B4-BE49-F238E27FC236}">
                <a16:creationId xmlns:a16="http://schemas.microsoft.com/office/drawing/2014/main" id="{273055A0-DFB5-AE49-8511-D1D83364CC3C}"/>
              </a:ext>
            </a:extLst>
          </p:cNvPr>
          <p:cNvCxnSpPr>
            <a:cxnSpLocks/>
          </p:cNvCxnSpPr>
          <p:nvPr/>
        </p:nvCxnSpPr>
        <p:spPr>
          <a:xfrm>
            <a:off x="734137" y="4247511"/>
            <a:ext cx="7177963" cy="11214"/>
          </a:xfrm>
          <a:prstGeom prst="line">
            <a:avLst/>
          </a:prstGeom>
          <a:ln w="57150">
            <a:solidFill>
              <a:srgbClr val="C41F48"/>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1212525-050D-4149-8AC1-31826370AB4E}"/>
              </a:ext>
            </a:extLst>
          </p:cNvPr>
          <p:cNvCxnSpPr>
            <a:cxnSpLocks/>
          </p:cNvCxnSpPr>
          <p:nvPr/>
        </p:nvCxnSpPr>
        <p:spPr>
          <a:xfrm flipV="1">
            <a:off x="734137" y="2839916"/>
            <a:ext cx="7101763" cy="33329"/>
          </a:xfrm>
          <a:prstGeom prst="line">
            <a:avLst/>
          </a:prstGeom>
          <a:ln w="57150">
            <a:solidFill>
              <a:srgbClr val="C41F48"/>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F97DBAA-D0BC-034B-A2E0-C682DA05097D}"/>
              </a:ext>
            </a:extLst>
          </p:cNvPr>
          <p:cNvSpPr txBox="1"/>
          <p:nvPr/>
        </p:nvSpPr>
        <p:spPr>
          <a:xfrm>
            <a:off x="657938" y="1919428"/>
            <a:ext cx="6007051" cy="861774"/>
          </a:xfrm>
          <a:prstGeom prst="rect">
            <a:avLst/>
          </a:prstGeom>
          <a:noFill/>
        </p:spPr>
        <p:txBody>
          <a:bodyPr wrap="square" rtlCol="0">
            <a:spAutoFit/>
          </a:bodyPr>
          <a:lstStyle/>
          <a:p>
            <a:pPr>
              <a:lnSpc>
                <a:spcPct val="100000"/>
              </a:lnSpc>
              <a:spcBef>
                <a:spcPts val="0"/>
              </a:spcBef>
              <a:spcAft>
                <a:spcPts val="600"/>
              </a:spcAft>
              <a:buClr>
                <a:srgbClr val="3E4268"/>
              </a:buClr>
            </a:pPr>
            <a:r>
              <a:rPr lang="en-US" sz="2500" b="1" dirty="0">
                <a:solidFill>
                  <a:schemeClr val="tx1">
                    <a:lumMod val="75000"/>
                    <a:lumOff val="25000"/>
                  </a:schemeClr>
                </a:solidFill>
                <a:latin typeface="Century Gothic" panose="020B0502020202020204" pitchFamily="34" charset="0"/>
              </a:rPr>
              <a:t>Reconstruct </a:t>
            </a:r>
            <a:r>
              <a:rPr lang="en-US" sz="2500" dirty="0">
                <a:solidFill>
                  <a:schemeClr val="tx1">
                    <a:lumMod val="75000"/>
                    <a:lumOff val="25000"/>
                  </a:schemeClr>
                </a:solidFill>
                <a:latin typeface="Century Gothic" panose="020B0502020202020204" pitchFamily="34" charset="0"/>
              </a:rPr>
              <a:t>model using Sequence-to-Sequence (multi-step) architecture</a:t>
            </a:r>
          </a:p>
        </p:txBody>
      </p:sp>
      <p:sp>
        <p:nvSpPr>
          <p:cNvPr id="15" name="TextBox 14">
            <a:extLst>
              <a:ext uri="{FF2B5EF4-FFF2-40B4-BE49-F238E27FC236}">
                <a16:creationId xmlns:a16="http://schemas.microsoft.com/office/drawing/2014/main" id="{46673CD9-0CA1-0F4C-9847-8572060EBC49}"/>
              </a:ext>
            </a:extLst>
          </p:cNvPr>
          <p:cNvSpPr txBox="1"/>
          <p:nvPr/>
        </p:nvSpPr>
        <p:spPr>
          <a:xfrm>
            <a:off x="644164" y="3387727"/>
            <a:ext cx="7092191" cy="861774"/>
          </a:xfrm>
          <a:prstGeom prst="rect">
            <a:avLst/>
          </a:prstGeom>
          <a:noFill/>
        </p:spPr>
        <p:txBody>
          <a:bodyPr wrap="square" rtlCol="0">
            <a:spAutoFit/>
          </a:bodyPr>
          <a:lstStyle/>
          <a:p>
            <a:pPr>
              <a:lnSpc>
                <a:spcPct val="100000"/>
              </a:lnSpc>
              <a:spcBef>
                <a:spcPts val="0"/>
              </a:spcBef>
              <a:spcAft>
                <a:spcPts val="600"/>
              </a:spcAft>
              <a:buClr>
                <a:srgbClr val="3E4268"/>
              </a:buClr>
            </a:pPr>
            <a:r>
              <a:rPr lang="en-US" sz="2500" b="1" dirty="0">
                <a:solidFill>
                  <a:schemeClr val="tx1">
                    <a:lumMod val="75000"/>
                    <a:lumOff val="25000"/>
                  </a:schemeClr>
                </a:solidFill>
                <a:latin typeface="Century Gothic" panose="020B0502020202020204" pitchFamily="34" charset="0"/>
              </a:rPr>
              <a:t>Utilize </a:t>
            </a:r>
            <a:r>
              <a:rPr lang="en-US" sz="2500" dirty="0">
                <a:solidFill>
                  <a:schemeClr val="tx1">
                    <a:lumMod val="75000"/>
                    <a:lumOff val="25000"/>
                  </a:schemeClr>
                </a:solidFill>
                <a:latin typeface="Century Gothic" panose="020B0502020202020204" pitchFamily="34" charset="0"/>
              </a:rPr>
              <a:t>real-time and forecasted datasets to increase predictive capacity </a:t>
            </a:r>
          </a:p>
        </p:txBody>
      </p:sp>
      <p:sp>
        <p:nvSpPr>
          <p:cNvPr id="18" name="TextBox 17">
            <a:extLst>
              <a:ext uri="{FF2B5EF4-FFF2-40B4-BE49-F238E27FC236}">
                <a16:creationId xmlns:a16="http://schemas.microsoft.com/office/drawing/2014/main" id="{2A4D0792-D8F6-BF48-96C6-6CCA5CF0B67C}"/>
              </a:ext>
            </a:extLst>
          </p:cNvPr>
          <p:cNvSpPr txBox="1"/>
          <p:nvPr/>
        </p:nvSpPr>
        <p:spPr>
          <a:xfrm>
            <a:off x="662211" y="4782431"/>
            <a:ext cx="6827132" cy="861774"/>
          </a:xfrm>
          <a:prstGeom prst="rect">
            <a:avLst/>
          </a:prstGeom>
          <a:noFill/>
        </p:spPr>
        <p:txBody>
          <a:bodyPr wrap="square" rtlCol="0">
            <a:spAutoFit/>
          </a:bodyPr>
          <a:lstStyle/>
          <a:p>
            <a:pPr>
              <a:lnSpc>
                <a:spcPct val="100000"/>
              </a:lnSpc>
              <a:spcBef>
                <a:spcPts val="0"/>
              </a:spcBef>
              <a:spcAft>
                <a:spcPts val="600"/>
              </a:spcAft>
              <a:buClr>
                <a:srgbClr val="3E4268"/>
              </a:buClr>
            </a:pPr>
            <a:r>
              <a:rPr lang="en-US" sz="2500" b="1" dirty="0">
                <a:solidFill>
                  <a:schemeClr val="tx1">
                    <a:lumMod val="75000"/>
                    <a:lumOff val="25000"/>
                  </a:schemeClr>
                </a:solidFill>
                <a:latin typeface="Century Gothic" panose="020B0502020202020204" pitchFamily="34" charset="0"/>
              </a:rPr>
              <a:t>Integrate </a:t>
            </a:r>
            <a:r>
              <a:rPr lang="en-US" sz="2500" dirty="0">
                <a:solidFill>
                  <a:schemeClr val="tx1">
                    <a:lumMod val="75000"/>
                    <a:lumOff val="25000"/>
                  </a:schemeClr>
                </a:solidFill>
                <a:latin typeface="Century Gothic" panose="020B0502020202020204" pitchFamily="34" charset="0"/>
              </a:rPr>
              <a:t>model outputs into an online platform for partner use  </a:t>
            </a:r>
            <a:endParaRPr lang="en-US" sz="2500" b="1" dirty="0">
              <a:solidFill>
                <a:schemeClr val="tx1">
                  <a:lumMod val="75000"/>
                  <a:lumOff val="25000"/>
                </a:schemeClr>
              </a:solidFill>
              <a:latin typeface="Century Gothic" panose="020B0502020202020204" pitchFamily="34" charset="0"/>
            </a:endParaRPr>
          </a:p>
        </p:txBody>
      </p:sp>
      <p:cxnSp>
        <p:nvCxnSpPr>
          <p:cNvPr id="62" name="Straight Connector 61">
            <a:extLst>
              <a:ext uri="{FF2B5EF4-FFF2-40B4-BE49-F238E27FC236}">
                <a16:creationId xmlns:a16="http://schemas.microsoft.com/office/drawing/2014/main" id="{149A6EC5-01CB-EA48-8660-E6D3016E8B43}"/>
              </a:ext>
            </a:extLst>
          </p:cNvPr>
          <p:cNvCxnSpPr>
            <a:cxnSpLocks/>
          </p:cNvCxnSpPr>
          <p:nvPr/>
        </p:nvCxnSpPr>
        <p:spPr>
          <a:xfrm>
            <a:off x="734137" y="5644205"/>
            <a:ext cx="6606463" cy="0"/>
          </a:xfrm>
          <a:prstGeom prst="line">
            <a:avLst/>
          </a:prstGeom>
          <a:ln w="57150">
            <a:solidFill>
              <a:srgbClr val="C41F48"/>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B42FEFD4-F570-5044-BCF3-1D9B901056DB}"/>
              </a:ext>
            </a:extLst>
          </p:cNvPr>
          <p:cNvGrpSpPr/>
          <p:nvPr/>
        </p:nvGrpSpPr>
        <p:grpSpPr>
          <a:xfrm>
            <a:off x="7736355" y="1223005"/>
            <a:ext cx="4362897" cy="4742187"/>
            <a:chOff x="7736355" y="1223005"/>
            <a:chExt cx="4362897" cy="4742187"/>
          </a:xfrm>
        </p:grpSpPr>
        <p:grpSp>
          <p:nvGrpSpPr>
            <p:cNvPr id="2" name="Group 1">
              <a:extLst>
                <a:ext uri="{FF2B5EF4-FFF2-40B4-BE49-F238E27FC236}">
                  <a16:creationId xmlns:a16="http://schemas.microsoft.com/office/drawing/2014/main" id="{BEDF6BEB-51C3-4E4D-B38A-999F9654A6B7}"/>
                </a:ext>
              </a:extLst>
            </p:cNvPr>
            <p:cNvGrpSpPr/>
            <p:nvPr/>
          </p:nvGrpSpPr>
          <p:grpSpPr>
            <a:xfrm>
              <a:off x="7736355" y="1223005"/>
              <a:ext cx="4362897" cy="4742187"/>
              <a:chOff x="7736355" y="1223005"/>
              <a:chExt cx="4362897" cy="4742187"/>
            </a:xfrm>
          </p:grpSpPr>
          <p:grpSp>
            <p:nvGrpSpPr>
              <p:cNvPr id="63" name="Group 62">
                <a:extLst>
                  <a:ext uri="{FF2B5EF4-FFF2-40B4-BE49-F238E27FC236}">
                    <a16:creationId xmlns:a16="http://schemas.microsoft.com/office/drawing/2014/main" id="{2B0F91D7-7951-D347-99FA-C94D5A2A6C6B}"/>
                  </a:ext>
                </a:extLst>
              </p:cNvPr>
              <p:cNvGrpSpPr/>
              <p:nvPr/>
            </p:nvGrpSpPr>
            <p:grpSpPr>
              <a:xfrm>
                <a:off x="7736355" y="1223005"/>
                <a:ext cx="4362897" cy="4742187"/>
                <a:chOff x="7736355" y="1223005"/>
                <a:chExt cx="4362897" cy="4742187"/>
              </a:xfrm>
            </p:grpSpPr>
            <p:grpSp>
              <p:nvGrpSpPr>
                <p:cNvPr id="64" name="Group 63">
                  <a:extLst>
                    <a:ext uri="{FF2B5EF4-FFF2-40B4-BE49-F238E27FC236}">
                      <a16:creationId xmlns:a16="http://schemas.microsoft.com/office/drawing/2014/main" id="{F76961F9-C41F-A14B-9D99-74149E7F5992}"/>
                    </a:ext>
                  </a:extLst>
                </p:cNvPr>
                <p:cNvGrpSpPr/>
                <p:nvPr/>
              </p:nvGrpSpPr>
              <p:grpSpPr>
                <a:xfrm>
                  <a:off x="7736355" y="1223005"/>
                  <a:ext cx="4362897" cy="4742187"/>
                  <a:chOff x="7736355" y="1223005"/>
                  <a:chExt cx="4362897" cy="4742187"/>
                </a:xfrm>
              </p:grpSpPr>
              <p:grpSp>
                <p:nvGrpSpPr>
                  <p:cNvPr id="66" name="Group 65">
                    <a:extLst>
                      <a:ext uri="{FF2B5EF4-FFF2-40B4-BE49-F238E27FC236}">
                        <a16:creationId xmlns:a16="http://schemas.microsoft.com/office/drawing/2014/main" id="{B1D646FB-9C39-C14E-8285-0A71136AE5CD}"/>
                      </a:ext>
                    </a:extLst>
                  </p:cNvPr>
                  <p:cNvGrpSpPr/>
                  <p:nvPr/>
                </p:nvGrpSpPr>
                <p:grpSpPr>
                  <a:xfrm>
                    <a:off x="7736355" y="1223005"/>
                    <a:ext cx="4362897" cy="4742187"/>
                    <a:chOff x="7736355" y="1223005"/>
                    <a:chExt cx="4362897" cy="4742187"/>
                  </a:xfrm>
                </p:grpSpPr>
                <p:sp>
                  <p:nvSpPr>
                    <p:cNvPr id="79" name="Arrow: Chevron 19">
                      <a:extLst>
                        <a:ext uri="{FF2B5EF4-FFF2-40B4-BE49-F238E27FC236}">
                          <a16:creationId xmlns:a16="http://schemas.microsoft.com/office/drawing/2014/main" id="{C5ADC77B-6391-2948-AA81-F84C1EF2D252}"/>
                        </a:ext>
                      </a:extLst>
                    </p:cNvPr>
                    <p:cNvSpPr/>
                    <p:nvPr/>
                  </p:nvSpPr>
                  <p:spPr>
                    <a:xfrm>
                      <a:off x="7736355" y="1223005"/>
                      <a:ext cx="4362897" cy="4742187"/>
                    </a:xfrm>
                    <a:prstGeom prst="chevron">
                      <a:avLst>
                        <a:gd name="adj" fmla="val 16579"/>
                      </a:avLst>
                    </a:prstGeom>
                    <a:solidFill>
                      <a:srgbClr val="C41F48">
                        <a:alpha val="82000"/>
                      </a:srgbClr>
                    </a:solidFill>
                    <a:ln>
                      <a:solidFill>
                        <a:srgbClr val="C41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9" name="Google Shape;220;g5b9c651400_0_0">
                      <a:extLst>
                        <a:ext uri="{FF2B5EF4-FFF2-40B4-BE49-F238E27FC236}">
                          <a16:creationId xmlns:a16="http://schemas.microsoft.com/office/drawing/2014/main" id="{1C1A6483-1DF7-2044-9649-031270377648}"/>
                        </a:ext>
                      </a:extLst>
                    </p:cNvPr>
                    <p:cNvSpPr/>
                    <p:nvPr/>
                  </p:nvSpPr>
                  <p:spPr>
                    <a:xfrm>
                      <a:off x="8259713" y="4325185"/>
                      <a:ext cx="1410801" cy="1453823"/>
                    </a:xfrm>
                    <a:prstGeom prst="cube">
                      <a:avLst>
                        <a:gd name="adj" fmla="val 25000"/>
                      </a:avLst>
                    </a:prstGeom>
                    <a:solidFill>
                      <a:schemeClr val="accent6">
                        <a:lumMod val="75000"/>
                      </a:scheme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highlight>
                          <a:srgbClr val="000000"/>
                        </a:highlight>
                        <a:uLnTx/>
                        <a:uFillTx/>
                        <a:latin typeface="Arial"/>
                        <a:ea typeface="Arial"/>
                        <a:cs typeface="Arial"/>
                        <a:sym typeface="Arial"/>
                      </a:endParaRPr>
                    </a:p>
                  </p:txBody>
                </p:sp>
                <p:grpSp>
                  <p:nvGrpSpPr>
                    <p:cNvPr id="70" name="Group 69">
                      <a:extLst>
                        <a:ext uri="{FF2B5EF4-FFF2-40B4-BE49-F238E27FC236}">
                          <a16:creationId xmlns:a16="http://schemas.microsoft.com/office/drawing/2014/main" id="{20214BBB-4A23-8F43-B93F-4522AFD4C991}"/>
                        </a:ext>
                      </a:extLst>
                    </p:cNvPr>
                    <p:cNvGrpSpPr/>
                    <p:nvPr/>
                  </p:nvGrpSpPr>
                  <p:grpSpPr>
                    <a:xfrm>
                      <a:off x="9513475" y="2586311"/>
                      <a:ext cx="2202269" cy="1549755"/>
                      <a:chOff x="9835574" y="2730994"/>
                      <a:chExt cx="1880170" cy="1293935"/>
                    </a:xfrm>
                  </p:grpSpPr>
                  <p:sp>
                    <p:nvSpPr>
                      <p:cNvPr id="71" name="Rectangle 70">
                        <a:extLst>
                          <a:ext uri="{FF2B5EF4-FFF2-40B4-BE49-F238E27FC236}">
                            <a16:creationId xmlns:a16="http://schemas.microsoft.com/office/drawing/2014/main" id="{311FDA1B-BABA-EC43-ACA9-7AE6AB403DEB}"/>
                          </a:ext>
                        </a:extLst>
                      </p:cNvPr>
                      <p:cNvSpPr/>
                      <p:nvPr/>
                    </p:nvSpPr>
                    <p:spPr>
                      <a:xfrm>
                        <a:off x="9835574" y="2730994"/>
                        <a:ext cx="1880170" cy="12939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B265B7C7-24D2-AC46-8777-735EE5DDD88F}"/>
                          </a:ext>
                        </a:extLst>
                      </p:cNvPr>
                      <p:cNvSpPr/>
                      <p:nvPr/>
                    </p:nvSpPr>
                    <p:spPr>
                      <a:xfrm>
                        <a:off x="9835574" y="2730995"/>
                        <a:ext cx="1880170" cy="196242"/>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50FF961D-D293-9B4F-90AC-AC33DFFC26D0}"/>
                          </a:ext>
                        </a:extLst>
                      </p:cNvPr>
                      <p:cNvSpPr/>
                      <p:nvPr/>
                    </p:nvSpPr>
                    <p:spPr>
                      <a:xfrm>
                        <a:off x="9871534" y="2752509"/>
                        <a:ext cx="166318" cy="1532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Multiply 73">
                        <a:extLst>
                          <a:ext uri="{FF2B5EF4-FFF2-40B4-BE49-F238E27FC236}">
                            <a16:creationId xmlns:a16="http://schemas.microsoft.com/office/drawing/2014/main" id="{A9730617-4CC8-DC43-90A1-6A9ED78CC836}"/>
                          </a:ext>
                        </a:extLst>
                      </p:cNvPr>
                      <p:cNvSpPr/>
                      <p:nvPr/>
                    </p:nvSpPr>
                    <p:spPr>
                      <a:xfrm>
                        <a:off x="9871534" y="2752508"/>
                        <a:ext cx="157768" cy="161621"/>
                      </a:xfrm>
                      <a:prstGeom prst="mathMultiply">
                        <a:avLst>
                          <a:gd name="adj1" fmla="val 129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Freeform 74">
                        <a:extLst>
                          <a:ext uri="{FF2B5EF4-FFF2-40B4-BE49-F238E27FC236}">
                            <a16:creationId xmlns:a16="http://schemas.microsoft.com/office/drawing/2014/main" id="{5AD0144E-A956-154E-8E5B-0101B09196C8}"/>
                          </a:ext>
                        </a:extLst>
                      </p:cNvPr>
                      <p:cNvSpPr/>
                      <p:nvPr/>
                    </p:nvSpPr>
                    <p:spPr>
                      <a:xfrm>
                        <a:off x="10021863" y="3294260"/>
                        <a:ext cx="1453661" cy="463061"/>
                      </a:xfrm>
                      <a:custGeom>
                        <a:avLst/>
                        <a:gdLst>
                          <a:gd name="connsiteX0" fmla="*/ 0 w 1453661"/>
                          <a:gd name="connsiteY0" fmla="*/ 463061 h 463061"/>
                          <a:gd name="connsiteX1" fmla="*/ 351692 w 1453661"/>
                          <a:gd name="connsiteY1" fmla="*/ 240323 h 463061"/>
                          <a:gd name="connsiteX2" fmla="*/ 386861 w 1453661"/>
                          <a:gd name="connsiteY2" fmla="*/ 269631 h 463061"/>
                          <a:gd name="connsiteX3" fmla="*/ 463061 w 1453661"/>
                          <a:gd name="connsiteY3" fmla="*/ 246184 h 463061"/>
                          <a:gd name="connsiteX4" fmla="*/ 474784 w 1453661"/>
                          <a:gd name="connsiteY4" fmla="*/ 222738 h 463061"/>
                          <a:gd name="connsiteX5" fmla="*/ 498231 w 1453661"/>
                          <a:gd name="connsiteY5" fmla="*/ 199292 h 463061"/>
                          <a:gd name="connsiteX6" fmla="*/ 515815 w 1453661"/>
                          <a:gd name="connsiteY6" fmla="*/ 175846 h 463061"/>
                          <a:gd name="connsiteX7" fmla="*/ 527538 w 1453661"/>
                          <a:gd name="connsiteY7" fmla="*/ 140677 h 463061"/>
                          <a:gd name="connsiteX8" fmla="*/ 556846 w 1453661"/>
                          <a:gd name="connsiteY8" fmla="*/ 87923 h 463061"/>
                          <a:gd name="connsiteX9" fmla="*/ 580292 w 1453661"/>
                          <a:gd name="connsiteY9" fmla="*/ 35169 h 463061"/>
                          <a:gd name="connsiteX10" fmla="*/ 592015 w 1453661"/>
                          <a:gd name="connsiteY10" fmla="*/ 11723 h 463061"/>
                          <a:gd name="connsiteX11" fmla="*/ 609600 w 1453661"/>
                          <a:gd name="connsiteY11" fmla="*/ 0 h 463061"/>
                          <a:gd name="connsiteX12" fmla="*/ 638908 w 1453661"/>
                          <a:gd name="connsiteY12" fmla="*/ 17584 h 463061"/>
                          <a:gd name="connsiteX13" fmla="*/ 644769 w 1453661"/>
                          <a:gd name="connsiteY13" fmla="*/ 41031 h 463061"/>
                          <a:gd name="connsiteX14" fmla="*/ 668215 w 1453661"/>
                          <a:gd name="connsiteY14" fmla="*/ 87923 h 463061"/>
                          <a:gd name="connsiteX15" fmla="*/ 697523 w 1453661"/>
                          <a:gd name="connsiteY15" fmla="*/ 128954 h 463061"/>
                          <a:gd name="connsiteX16" fmla="*/ 726831 w 1453661"/>
                          <a:gd name="connsiteY16" fmla="*/ 93784 h 463061"/>
                          <a:gd name="connsiteX17" fmla="*/ 744415 w 1453661"/>
                          <a:gd name="connsiteY17" fmla="*/ 87923 h 463061"/>
                          <a:gd name="connsiteX18" fmla="*/ 767861 w 1453661"/>
                          <a:gd name="connsiteY18" fmla="*/ 93784 h 463061"/>
                          <a:gd name="connsiteX19" fmla="*/ 797169 w 1453661"/>
                          <a:gd name="connsiteY19" fmla="*/ 128954 h 463061"/>
                          <a:gd name="connsiteX20" fmla="*/ 814754 w 1453661"/>
                          <a:gd name="connsiteY20" fmla="*/ 140677 h 463061"/>
                          <a:gd name="connsiteX21" fmla="*/ 896815 w 1453661"/>
                          <a:gd name="connsiteY21" fmla="*/ 140677 h 463061"/>
                          <a:gd name="connsiteX22" fmla="*/ 943708 w 1453661"/>
                          <a:gd name="connsiteY22" fmla="*/ 205154 h 463061"/>
                          <a:gd name="connsiteX23" fmla="*/ 961292 w 1453661"/>
                          <a:gd name="connsiteY23" fmla="*/ 222738 h 463061"/>
                          <a:gd name="connsiteX24" fmla="*/ 978877 w 1453661"/>
                          <a:gd name="connsiteY24" fmla="*/ 234461 h 463061"/>
                          <a:gd name="connsiteX25" fmla="*/ 996461 w 1453661"/>
                          <a:gd name="connsiteY25" fmla="*/ 228600 h 463061"/>
                          <a:gd name="connsiteX26" fmla="*/ 1019908 w 1453661"/>
                          <a:gd name="connsiteY26" fmla="*/ 193431 h 463061"/>
                          <a:gd name="connsiteX27" fmla="*/ 1043354 w 1453661"/>
                          <a:gd name="connsiteY27" fmla="*/ 146538 h 463061"/>
                          <a:gd name="connsiteX28" fmla="*/ 1055077 w 1453661"/>
                          <a:gd name="connsiteY28" fmla="*/ 128954 h 463061"/>
                          <a:gd name="connsiteX29" fmla="*/ 1078523 w 1453661"/>
                          <a:gd name="connsiteY29" fmla="*/ 117231 h 463061"/>
                          <a:gd name="connsiteX30" fmla="*/ 1119554 w 1453661"/>
                          <a:gd name="connsiteY30" fmla="*/ 123092 h 463061"/>
                          <a:gd name="connsiteX31" fmla="*/ 1160584 w 1453661"/>
                          <a:gd name="connsiteY31" fmla="*/ 164123 h 463061"/>
                          <a:gd name="connsiteX32" fmla="*/ 1195754 w 1453661"/>
                          <a:gd name="connsiteY32" fmla="*/ 193431 h 463061"/>
                          <a:gd name="connsiteX33" fmla="*/ 1248508 w 1453661"/>
                          <a:gd name="connsiteY33" fmla="*/ 246184 h 463061"/>
                          <a:gd name="connsiteX34" fmla="*/ 1289538 w 1453661"/>
                          <a:gd name="connsiteY34" fmla="*/ 281354 h 463061"/>
                          <a:gd name="connsiteX35" fmla="*/ 1307123 w 1453661"/>
                          <a:gd name="connsiteY35" fmla="*/ 293077 h 463061"/>
                          <a:gd name="connsiteX36" fmla="*/ 1365738 w 1453661"/>
                          <a:gd name="connsiteY36" fmla="*/ 298938 h 463061"/>
                          <a:gd name="connsiteX37" fmla="*/ 1406769 w 1453661"/>
                          <a:gd name="connsiteY37" fmla="*/ 304800 h 463061"/>
                          <a:gd name="connsiteX38" fmla="*/ 1430215 w 1453661"/>
                          <a:gd name="connsiteY38" fmla="*/ 310661 h 463061"/>
                          <a:gd name="connsiteX39" fmla="*/ 1453661 w 1453661"/>
                          <a:gd name="connsiteY39" fmla="*/ 310661 h 463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53661" h="463061">
                            <a:moveTo>
                              <a:pt x="0" y="463061"/>
                            </a:moveTo>
                            <a:cubicBezTo>
                              <a:pt x="117231" y="388815"/>
                              <a:pt x="227577" y="302380"/>
                              <a:pt x="351692" y="240323"/>
                            </a:cubicBezTo>
                            <a:cubicBezTo>
                              <a:pt x="365341" y="233499"/>
                              <a:pt x="371622" y="268829"/>
                              <a:pt x="386861" y="269631"/>
                            </a:cubicBezTo>
                            <a:cubicBezTo>
                              <a:pt x="413400" y="271028"/>
                              <a:pt x="437661" y="254000"/>
                              <a:pt x="463061" y="246184"/>
                            </a:cubicBezTo>
                            <a:cubicBezTo>
                              <a:pt x="466969" y="238369"/>
                              <a:pt x="469541" y="229728"/>
                              <a:pt x="474784" y="222738"/>
                            </a:cubicBezTo>
                            <a:cubicBezTo>
                              <a:pt x="481416" y="213896"/>
                              <a:pt x="490953" y="207610"/>
                              <a:pt x="498231" y="199292"/>
                            </a:cubicBezTo>
                            <a:cubicBezTo>
                              <a:pt x="504664" y="191940"/>
                              <a:pt x="509954" y="183661"/>
                              <a:pt x="515815" y="175846"/>
                            </a:cubicBezTo>
                            <a:cubicBezTo>
                              <a:pt x="519723" y="164123"/>
                              <a:pt x="522425" y="151926"/>
                              <a:pt x="527538" y="140677"/>
                            </a:cubicBezTo>
                            <a:cubicBezTo>
                              <a:pt x="552325" y="86146"/>
                              <a:pt x="537952" y="135158"/>
                              <a:pt x="556846" y="87923"/>
                            </a:cubicBezTo>
                            <a:cubicBezTo>
                              <a:pt x="590959" y="2641"/>
                              <a:pt x="550220" y="87795"/>
                              <a:pt x="580292" y="35169"/>
                            </a:cubicBezTo>
                            <a:cubicBezTo>
                              <a:pt x="584627" y="27582"/>
                              <a:pt x="586421" y="18436"/>
                              <a:pt x="592015" y="11723"/>
                            </a:cubicBezTo>
                            <a:cubicBezTo>
                              <a:pt x="596525" y="6311"/>
                              <a:pt x="603738" y="3908"/>
                              <a:pt x="609600" y="0"/>
                            </a:cubicBezTo>
                            <a:cubicBezTo>
                              <a:pt x="621631" y="4010"/>
                              <a:pt x="632472" y="4711"/>
                              <a:pt x="638908" y="17584"/>
                            </a:cubicBezTo>
                            <a:cubicBezTo>
                              <a:pt x="642511" y="24790"/>
                              <a:pt x="641671" y="33595"/>
                              <a:pt x="644769" y="41031"/>
                            </a:cubicBezTo>
                            <a:cubicBezTo>
                              <a:pt x="651490" y="57162"/>
                              <a:pt x="662689" y="71344"/>
                              <a:pt x="668215" y="87923"/>
                            </a:cubicBezTo>
                            <a:cubicBezTo>
                              <a:pt x="681892" y="128954"/>
                              <a:pt x="668215" y="119184"/>
                              <a:pt x="697523" y="128954"/>
                            </a:cubicBezTo>
                            <a:cubicBezTo>
                              <a:pt x="706174" y="115978"/>
                              <a:pt x="713291" y="102811"/>
                              <a:pt x="726831" y="93784"/>
                            </a:cubicBezTo>
                            <a:cubicBezTo>
                              <a:pt x="731972" y="90357"/>
                              <a:pt x="738554" y="89877"/>
                              <a:pt x="744415" y="87923"/>
                            </a:cubicBezTo>
                            <a:cubicBezTo>
                              <a:pt x="752230" y="89877"/>
                              <a:pt x="760867" y="89787"/>
                              <a:pt x="767861" y="93784"/>
                            </a:cubicBezTo>
                            <a:cubicBezTo>
                              <a:pt x="790269" y="106588"/>
                              <a:pt x="780983" y="112768"/>
                              <a:pt x="797169" y="128954"/>
                            </a:cubicBezTo>
                            <a:cubicBezTo>
                              <a:pt x="802150" y="133935"/>
                              <a:pt x="808892" y="136769"/>
                              <a:pt x="814754" y="140677"/>
                            </a:cubicBezTo>
                            <a:cubicBezTo>
                              <a:pt x="865208" y="123859"/>
                              <a:pt x="837935" y="125957"/>
                              <a:pt x="896815" y="140677"/>
                            </a:cubicBezTo>
                            <a:cubicBezTo>
                              <a:pt x="909906" y="160314"/>
                              <a:pt x="930577" y="192023"/>
                              <a:pt x="943708" y="205154"/>
                            </a:cubicBezTo>
                            <a:cubicBezTo>
                              <a:pt x="949569" y="211015"/>
                              <a:pt x="954924" y="217431"/>
                              <a:pt x="961292" y="222738"/>
                            </a:cubicBezTo>
                            <a:cubicBezTo>
                              <a:pt x="966704" y="227248"/>
                              <a:pt x="973015" y="230553"/>
                              <a:pt x="978877" y="234461"/>
                            </a:cubicBezTo>
                            <a:cubicBezTo>
                              <a:pt x="984738" y="232507"/>
                              <a:pt x="992092" y="232969"/>
                              <a:pt x="996461" y="228600"/>
                            </a:cubicBezTo>
                            <a:cubicBezTo>
                              <a:pt x="1006424" y="218637"/>
                              <a:pt x="1019908" y="193431"/>
                              <a:pt x="1019908" y="193431"/>
                            </a:cubicBezTo>
                            <a:cubicBezTo>
                              <a:pt x="1028612" y="158610"/>
                              <a:pt x="1020361" y="178728"/>
                              <a:pt x="1043354" y="146538"/>
                            </a:cubicBezTo>
                            <a:cubicBezTo>
                              <a:pt x="1047449" y="140806"/>
                              <a:pt x="1049665" y="133464"/>
                              <a:pt x="1055077" y="128954"/>
                            </a:cubicBezTo>
                            <a:cubicBezTo>
                              <a:pt x="1061790" y="123360"/>
                              <a:pt x="1070708" y="121139"/>
                              <a:pt x="1078523" y="117231"/>
                            </a:cubicBezTo>
                            <a:cubicBezTo>
                              <a:pt x="1092200" y="119185"/>
                              <a:pt x="1106570" y="118371"/>
                              <a:pt x="1119554" y="123092"/>
                            </a:cubicBezTo>
                            <a:cubicBezTo>
                              <a:pt x="1144117" y="132024"/>
                              <a:pt x="1143837" y="147376"/>
                              <a:pt x="1160584" y="164123"/>
                            </a:cubicBezTo>
                            <a:cubicBezTo>
                              <a:pt x="1171375" y="174914"/>
                              <a:pt x="1184598" y="183019"/>
                              <a:pt x="1195754" y="193431"/>
                            </a:cubicBezTo>
                            <a:cubicBezTo>
                              <a:pt x="1213934" y="210399"/>
                              <a:pt x="1230923" y="228599"/>
                              <a:pt x="1248508" y="246184"/>
                            </a:cubicBezTo>
                            <a:cubicBezTo>
                              <a:pt x="1269813" y="267489"/>
                              <a:pt x="1263216" y="262553"/>
                              <a:pt x="1289538" y="281354"/>
                            </a:cubicBezTo>
                            <a:cubicBezTo>
                              <a:pt x="1295271" y="285449"/>
                              <a:pt x="1300259" y="291493"/>
                              <a:pt x="1307123" y="293077"/>
                            </a:cubicBezTo>
                            <a:cubicBezTo>
                              <a:pt x="1326256" y="297492"/>
                              <a:pt x="1346237" y="296644"/>
                              <a:pt x="1365738" y="298938"/>
                            </a:cubicBezTo>
                            <a:cubicBezTo>
                              <a:pt x="1379459" y="300552"/>
                              <a:pt x="1393176" y="302329"/>
                              <a:pt x="1406769" y="304800"/>
                            </a:cubicBezTo>
                            <a:cubicBezTo>
                              <a:pt x="1414695" y="306241"/>
                              <a:pt x="1422221" y="309662"/>
                              <a:pt x="1430215" y="310661"/>
                            </a:cubicBezTo>
                            <a:cubicBezTo>
                              <a:pt x="1437970" y="311630"/>
                              <a:pt x="1445846" y="310661"/>
                              <a:pt x="1453661" y="310661"/>
                            </a:cubicBezTo>
                          </a:path>
                        </a:pathLst>
                      </a:cu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Freeform 75">
                        <a:extLst>
                          <a:ext uri="{FF2B5EF4-FFF2-40B4-BE49-F238E27FC236}">
                            <a16:creationId xmlns:a16="http://schemas.microsoft.com/office/drawing/2014/main" id="{F925DCD5-586E-B449-A8F6-DA4F5167C7C9}"/>
                          </a:ext>
                        </a:extLst>
                      </p:cNvPr>
                      <p:cNvSpPr/>
                      <p:nvPr/>
                    </p:nvSpPr>
                    <p:spPr>
                      <a:xfrm>
                        <a:off x="10070425" y="3305125"/>
                        <a:ext cx="1453661" cy="463061"/>
                      </a:xfrm>
                      <a:custGeom>
                        <a:avLst/>
                        <a:gdLst>
                          <a:gd name="connsiteX0" fmla="*/ 0 w 1453661"/>
                          <a:gd name="connsiteY0" fmla="*/ 463061 h 463061"/>
                          <a:gd name="connsiteX1" fmla="*/ 351692 w 1453661"/>
                          <a:gd name="connsiteY1" fmla="*/ 240323 h 463061"/>
                          <a:gd name="connsiteX2" fmla="*/ 386861 w 1453661"/>
                          <a:gd name="connsiteY2" fmla="*/ 269631 h 463061"/>
                          <a:gd name="connsiteX3" fmla="*/ 463061 w 1453661"/>
                          <a:gd name="connsiteY3" fmla="*/ 246184 h 463061"/>
                          <a:gd name="connsiteX4" fmla="*/ 474784 w 1453661"/>
                          <a:gd name="connsiteY4" fmla="*/ 222738 h 463061"/>
                          <a:gd name="connsiteX5" fmla="*/ 498231 w 1453661"/>
                          <a:gd name="connsiteY5" fmla="*/ 199292 h 463061"/>
                          <a:gd name="connsiteX6" fmla="*/ 515815 w 1453661"/>
                          <a:gd name="connsiteY6" fmla="*/ 175846 h 463061"/>
                          <a:gd name="connsiteX7" fmla="*/ 527538 w 1453661"/>
                          <a:gd name="connsiteY7" fmla="*/ 140677 h 463061"/>
                          <a:gd name="connsiteX8" fmla="*/ 556846 w 1453661"/>
                          <a:gd name="connsiteY8" fmla="*/ 87923 h 463061"/>
                          <a:gd name="connsiteX9" fmla="*/ 580292 w 1453661"/>
                          <a:gd name="connsiteY9" fmla="*/ 35169 h 463061"/>
                          <a:gd name="connsiteX10" fmla="*/ 592015 w 1453661"/>
                          <a:gd name="connsiteY10" fmla="*/ 11723 h 463061"/>
                          <a:gd name="connsiteX11" fmla="*/ 609600 w 1453661"/>
                          <a:gd name="connsiteY11" fmla="*/ 0 h 463061"/>
                          <a:gd name="connsiteX12" fmla="*/ 638908 w 1453661"/>
                          <a:gd name="connsiteY12" fmla="*/ 17584 h 463061"/>
                          <a:gd name="connsiteX13" fmla="*/ 644769 w 1453661"/>
                          <a:gd name="connsiteY13" fmla="*/ 41031 h 463061"/>
                          <a:gd name="connsiteX14" fmla="*/ 668215 w 1453661"/>
                          <a:gd name="connsiteY14" fmla="*/ 87923 h 463061"/>
                          <a:gd name="connsiteX15" fmla="*/ 697523 w 1453661"/>
                          <a:gd name="connsiteY15" fmla="*/ 128954 h 463061"/>
                          <a:gd name="connsiteX16" fmla="*/ 726831 w 1453661"/>
                          <a:gd name="connsiteY16" fmla="*/ 93784 h 463061"/>
                          <a:gd name="connsiteX17" fmla="*/ 744415 w 1453661"/>
                          <a:gd name="connsiteY17" fmla="*/ 87923 h 463061"/>
                          <a:gd name="connsiteX18" fmla="*/ 767861 w 1453661"/>
                          <a:gd name="connsiteY18" fmla="*/ 93784 h 463061"/>
                          <a:gd name="connsiteX19" fmla="*/ 797169 w 1453661"/>
                          <a:gd name="connsiteY19" fmla="*/ 128954 h 463061"/>
                          <a:gd name="connsiteX20" fmla="*/ 814754 w 1453661"/>
                          <a:gd name="connsiteY20" fmla="*/ 140677 h 463061"/>
                          <a:gd name="connsiteX21" fmla="*/ 896815 w 1453661"/>
                          <a:gd name="connsiteY21" fmla="*/ 140677 h 463061"/>
                          <a:gd name="connsiteX22" fmla="*/ 943708 w 1453661"/>
                          <a:gd name="connsiteY22" fmla="*/ 205154 h 463061"/>
                          <a:gd name="connsiteX23" fmla="*/ 961292 w 1453661"/>
                          <a:gd name="connsiteY23" fmla="*/ 222738 h 463061"/>
                          <a:gd name="connsiteX24" fmla="*/ 978877 w 1453661"/>
                          <a:gd name="connsiteY24" fmla="*/ 234461 h 463061"/>
                          <a:gd name="connsiteX25" fmla="*/ 996461 w 1453661"/>
                          <a:gd name="connsiteY25" fmla="*/ 228600 h 463061"/>
                          <a:gd name="connsiteX26" fmla="*/ 1019908 w 1453661"/>
                          <a:gd name="connsiteY26" fmla="*/ 193431 h 463061"/>
                          <a:gd name="connsiteX27" fmla="*/ 1043354 w 1453661"/>
                          <a:gd name="connsiteY27" fmla="*/ 146538 h 463061"/>
                          <a:gd name="connsiteX28" fmla="*/ 1055077 w 1453661"/>
                          <a:gd name="connsiteY28" fmla="*/ 128954 h 463061"/>
                          <a:gd name="connsiteX29" fmla="*/ 1078523 w 1453661"/>
                          <a:gd name="connsiteY29" fmla="*/ 117231 h 463061"/>
                          <a:gd name="connsiteX30" fmla="*/ 1119554 w 1453661"/>
                          <a:gd name="connsiteY30" fmla="*/ 123092 h 463061"/>
                          <a:gd name="connsiteX31" fmla="*/ 1160584 w 1453661"/>
                          <a:gd name="connsiteY31" fmla="*/ 164123 h 463061"/>
                          <a:gd name="connsiteX32" fmla="*/ 1195754 w 1453661"/>
                          <a:gd name="connsiteY32" fmla="*/ 193431 h 463061"/>
                          <a:gd name="connsiteX33" fmla="*/ 1248508 w 1453661"/>
                          <a:gd name="connsiteY33" fmla="*/ 246184 h 463061"/>
                          <a:gd name="connsiteX34" fmla="*/ 1289538 w 1453661"/>
                          <a:gd name="connsiteY34" fmla="*/ 281354 h 463061"/>
                          <a:gd name="connsiteX35" fmla="*/ 1307123 w 1453661"/>
                          <a:gd name="connsiteY35" fmla="*/ 293077 h 463061"/>
                          <a:gd name="connsiteX36" fmla="*/ 1365738 w 1453661"/>
                          <a:gd name="connsiteY36" fmla="*/ 298938 h 463061"/>
                          <a:gd name="connsiteX37" fmla="*/ 1406769 w 1453661"/>
                          <a:gd name="connsiteY37" fmla="*/ 304800 h 463061"/>
                          <a:gd name="connsiteX38" fmla="*/ 1430215 w 1453661"/>
                          <a:gd name="connsiteY38" fmla="*/ 310661 h 463061"/>
                          <a:gd name="connsiteX39" fmla="*/ 1453661 w 1453661"/>
                          <a:gd name="connsiteY39" fmla="*/ 310661 h 463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53661" h="463061">
                            <a:moveTo>
                              <a:pt x="0" y="463061"/>
                            </a:moveTo>
                            <a:cubicBezTo>
                              <a:pt x="117231" y="388815"/>
                              <a:pt x="227577" y="302380"/>
                              <a:pt x="351692" y="240323"/>
                            </a:cubicBezTo>
                            <a:cubicBezTo>
                              <a:pt x="365341" y="233499"/>
                              <a:pt x="371622" y="268829"/>
                              <a:pt x="386861" y="269631"/>
                            </a:cubicBezTo>
                            <a:cubicBezTo>
                              <a:pt x="413400" y="271028"/>
                              <a:pt x="437661" y="254000"/>
                              <a:pt x="463061" y="246184"/>
                            </a:cubicBezTo>
                            <a:cubicBezTo>
                              <a:pt x="466969" y="238369"/>
                              <a:pt x="469541" y="229728"/>
                              <a:pt x="474784" y="222738"/>
                            </a:cubicBezTo>
                            <a:cubicBezTo>
                              <a:pt x="481416" y="213896"/>
                              <a:pt x="490953" y="207610"/>
                              <a:pt x="498231" y="199292"/>
                            </a:cubicBezTo>
                            <a:cubicBezTo>
                              <a:pt x="504664" y="191940"/>
                              <a:pt x="509954" y="183661"/>
                              <a:pt x="515815" y="175846"/>
                            </a:cubicBezTo>
                            <a:cubicBezTo>
                              <a:pt x="519723" y="164123"/>
                              <a:pt x="522425" y="151926"/>
                              <a:pt x="527538" y="140677"/>
                            </a:cubicBezTo>
                            <a:cubicBezTo>
                              <a:pt x="552325" y="86146"/>
                              <a:pt x="537952" y="135158"/>
                              <a:pt x="556846" y="87923"/>
                            </a:cubicBezTo>
                            <a:cubicBezTo>
                              <a:pt x="590959" y="2641"/>
                              <a:pt x="550220" y="87795"/>
                              <a:pt x="580292" y="35169"/>
                            </a:cubicBezTo>
                            <a:cubicBezTo>
                              <a:pt x="584627" y="27582"/>
                              <a:pt x="586421" y="18436"/>
                              <a:pt x="592015" y="11723"/>
                            </a:cubicBezTo>
                            <a:cubicBezTo>
                              <a:pt x="596525" y="6311"/>
                              <a:pt x="603738" y="3908"/>
                              <a:pt x="609600" y="0"/>
                            </a:cubicBezTo>
                            <a:cubicBezTo>
                              <a:pt x="621631" y="4010"/>
                              <a:pt x="632472" y="4711"/>
                              <a:pt x="638908" y="17584"/>
                            </a:cubicBezTo>
                            <a:cubicBezTo>
                              <a:pt x="642511" y="24790"/>
                              <a:pt x="641671" y="33595"/>
                              <a:pt x="644769" y="41031"/>
                            </a:cubicBezTo>
                            <a:cubicBezTo>
                              <a:pt x="651490" y="57162"/>
                              <a:pt x="662689" y="71344"/>
                              <a:pt x="668215" y="87923"/>
                            </a:cubicBezTo>
                            <a:cubicBezTo>
                              <a:pt x="681892" y="128954"/>
                              <a:pt x="668215" y="119184"/>
                              <a:pt x="697523" y="128954"/>
                            </a:cubicBezTo>
                            <a:cubicBezTo>
                              <a:pt x="706174" y="115978"/>
                              <a:pt x="713291" y="102811"/>
                              <a:pt x="726831" y="93784"/>
                            </a:cubicBezTo>
                            <a:cubicBezTo>
                              <a:pt x="731972" y="90357"/>
                              <a:pt x="738554" y="89877"/>
                              <a:pt x="744415" y="87923"/>
                            </a:cubicBezTo>
                            <a:cubicBezTo>
                              <a:pt x="752230" y="89877"/>
                              <a:pt x="760867" y="89787"/>
                              <a:pt x="767861" y="93784"/>
                            </a:cubicBezTo>
                            <a:cubicBezTo>
                              <a:pt x="790269" y="106588"/>
                              <a:pt x="780983" y="112768"/>
                              <a:pt x="797169" y="128954"/>
                            </a:cubicBezTo>
                            <a:cubicBezTo>
                              <a:pt x="802150" y="133935"/>
                              <a:pt x="808892" y="136769"/>
                              <a:pt x="814754" y="140677"/>
                            </a:cubicBezTo>
                            <a:cubicBezTo>
                              <a:pt x="865208" y="123859"/>
                              <a:pt x="837935" y="125957"/>
                              <a:pt x="896815" y="140677"/>
                            </a:cubicBezTo>
                            <a:cubicBezTo>
                              <a:pt x="909906" y="160314"/>
                              <a:pt x="930577" y="192023"/>
                              <a:pt x="943708" y="205154"/>
                            </a:cubicBezTo>
                            <a:cubicBezTo>
                              <a:pt x="949569" y="211015"/>
                              <a:pt x="954924" y="217431"/>
                              <a:pt x="961292" y="222738"/>
                            </a:cubicBezTo>
                            <a:cubicBezTo>
                              <a:pt x="966704" y="227248"/>
                              <a:pt x="973015" y="230553"/>
                              <a:pt x="978877" y="234461"/>
                            </a:cubicBezTo>
                            <a:cubicBezTo>
                              <a:pt x="984738" y="232507"/>
                              <a:pt x="992092" y="232969"/>
                              <a:pt x="996461" y="228600"/>
                            </a:cubicBezTo>
                            <a:cubicBezTo>
                              <a:pt x="1006424" y="218637"/>
                              <a:pt x="1019908" y="193431"/>
                              <a:pt x="1019908" y="193431"/>
                            </a:cubicBezTo>
                            <a:cubicBezTo>
                              <a:pt x="1028612" y="158610"/>
                              <a:pt x="1020361" y="178728"/>
                              <a:pt x="1043354" y="146538"/>
                            </a:cubicBezTo>
                            <a:cubicBezTo>
                              <a:pt x="1047449" y="140806"/>
                              <a:pt x="1049665" y="133464"/>
                              <a:pt x="1055077" y="128954"/>
                            </a:cubicBezTo>
                            <a:cubicBezTo>
                              <a:pt x="1061790" y="123360"/>
                              <a:pt x="1070708" y="121139"/>
                              <a:pt x="1078523" y="117231"/>
                            </a:cubicBezTo>
                            <a:cubicBezTo>
                              <a:pt x="1092200" y="119185"/>
                              <a:pt x="1106570" y="118371"/>
                              <a:pt x="1119554" y="123092"/>
                            </a:cubicBezTo>
                            <a:cubicBezTo>
                              <a:pt x="1144117" y="132024"/>
                              <a:pt x="1143837" y="147376"/>
                              <a:pt x="1160584" y="164123"/>
                            </a:cubicBezTo>
                            <a:cubicBezTo>
                              <a:pt x="1171375" y="174914"/>
                              <a:pt x="1184598" y="183019"/>
                              <a:pt x="1195754" y="193431"/>
                            </a:cubicBezTo>
                            <a:cubicBezTo>
                              <a:pt x="1213934" y="210399"/>
                              <a:pt x="1230923" y="228599"/>
                              <a:pt x="1248508" y="246184"/>
                            </a:cubicBezTo>
                            <a:cubicBezTo>
                              <a:pt x="1269813" y="267489"/>
                              <a:pt x="1263216" y="262553"/>
                              <a:pt x="1289538" y="281354"/>
                            </a:cubicBezTo>
                            <a:cubicBezTo>
                              <a:pt x="1295271" y="285449"/>
                              <a:pt x="1300259" y="291493"/>
                              <a:pt x="1307123" y="293077"/>
                            </a:cubicBezTo>
                            <a:cubicBezTo>
                              <a:pt x="1326256" y="297492"/>
                              <a:pt x="1346237" y="296644"/>
                              <a:pt x="1365738" y="298938"/>
                            </a:cubicBezTo>
                            <a:cubicBezTo>
                              <a:pt x="1379459" y="300552"/>
                              <a:pt x="1393176" y="302329"/>
                              <a:pt x="1406769" y="304800"/>
                            </a:cubicBezTo>
                            <a:cubicBezTo>
                              <a:pt x="1414695" y="306241"/>
                              <a:pt x="1422221" y="309662"/>
                              <a:pt x="1430215" y="310661"/>
                            </a:cubicBezTo>
                            <a:cubicBezTo>
                              <a:pt x="1437970" y="311630"/>
                              <a:pt x="1445846" y="310661"/>
                              <a:pt x="1453661" y="310661"/>
                            </a:cubicBezTo>
                          </a:path>
                        </a:pathLst>
                      </a:custGeom>
                      <a:ln w="254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cxnSp>
                    <p:nvCxnSpPr>
                      <p:cNvPr id="77" name="Straight Connector 76">
                        <a:extLst>
                          <a:ext uri="{FF2B5EF4-FFF2-40B4-BE49-F238E27FC236}">
                            <a16:creationId xmlns:a16="http://schemas.microsoft.com/office/drawing/2014/main" id="{4774306B-2889-5241-917C-51DD0D514B22}"/>
                          </a:ext>
                        </a:extLst>
                      </p:cNvPr>
                      <p:cNvCxnSpPr/>
                      <p:nvPr/>
                    </p:nvCxnSpPr>
                    <p:spPr>
                      <a:xfrm>
                        <a:off x="9950418" y="3060290"/>
                        <a:ext cx="0" cy="786912"/>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4F879A7-BE4C-A144-BBB5-B9510A8B8033}"/>
                          </a:ext>
                        </a:extLst>
                      </p:cNvPr>
                      <p:cNvCxnSpPr/>
                      <p:nvPr/>
                    </p:nvCxnSpPr>
                    <p:spPr>
                      <a:xfrm>
                        <a:off x="9950418" y="3847202"/>
                        <a:ext cx="1573668" cy="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67" name="Bent Arrow 66">
                    <a:extLst>
                      <a:ext uri="{FF2B5EF4-FFF2-40B4-BE49-F238E27FC236}">
                        <a16:creationId xmlns:a16="http://schemas.microsoft.com/office/drawing/2014/main" id="{C0509C8E-74FA-6B49-8DFD-2AA2824C83A0}"/>
                      </a:ext>
                    </a:extLst>
                  </p:cNvPr>
                  <p:cNvSpPr/>
                  <p:nvPr/>
                </p:nvSpPr>
                <p:spPr>
                  <a:xfrm>
                    <a:off x="8956094" y="3717425"/>
                    <a:ext cx="467408" cy="809267"/>
                  </a:xfrm>
                  <a:prstGeom prst="bentArrow">
                    <a:avLst>
                      <a:gd name="adj1" fmla="val 11100"/>
                      <a:gd name="adj2" fmla="val 16312"/>
                      <a:gd name="adj3" fmla="val 28475"/>
                      <a:gd name="adj4" fmla="val 0"/>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cxnSp>
              <p:nvCxnSpPr>
                <p:cNvPr id="65" name="Straight Connector 64">
                  <a:extLst>
                    <a:ext uri="{FF2B5EF4-FFF2-40B4-BE49-F238E27FC236}">
                      <a16:creationId xmlns:a16="http://schemas.microsoft.com/office/drawing/2014/main" id="{BA586346-3E94-5544-A1FD-203D5FC94461}"/>
                    </a:ext>
                  </a:extLst>
                </p:cNvPr>
                <p:cNvCxnSpPr/>
                <p:nvPr/>
              </p:nvCxnSpPr>
              <p:spPr>
                <a:xfrm>
                  <a:off x="10254343" y="2980711"/>
                  <a:ext cx="0" cy="814032"/>
                </a:xfrm>
                <a:prstGeom prst="line">
                  <a:avLst/>
                </a:prstGeom>
                <a:ln w="25400">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81" name="Google Shape;221;g5b9c651400_0_0">
                <a:extLst>
                  <a:ext uri="{FF2B5EF4-FFF2-40B4-BE49-F238E27FC236}">
                    <a16:creationId xmlns:a16="http://schemas.microsoft.com/office/drawing/2014/main" id="{CF437543-0943-CF42-8B10-8B0FC83C24F7}"/>
                  </a:ext>
                </a:extLst>
              </p:cNvPr>
              <p:cNvSpPr txBox="1">
                <a:spLocks/>
              </p:cNvSpPr>
              <p:nvPr/>
            </p:nvSpPr>
            <p:spPr>
              <a:xfrm>
                <a:off x="8167457" y="4911980"/>
                <a:ext cx="1256045" cy="432945"/>
              </a:xfrm>
              <a:prstGeom prst="rect">
                <a:avLst/>
              </a:prstGeom>
              <a:noFill/>
              <a:ln w="12700">
                <a:noFill/>
              </a:ln>
            </p:spPr>
            <p:txBody>
              <a:bodyPr spcFirstLastPara="1" wrap="square" lIns="91425" tIns="0" rIns="91425"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SzPts val="1800"/>
                  <a:buFont typeface="Arial" panose="020B0604020202020204" pitchFamily="34" charset="0"/>
                  <a:buNone/>
                </a:pPr>
                <a:r>
                  <a:rPr lang="en-US" sz="2200" b="1" dirty="0">
                    <a:solidFill>
                      <a:srgbClr val="FFFFFF"/>
                    </a:solidFill>
                    <a:latin typeface="Century Gothic" panose="020B0502020202020204" pitchFamily="34" charset="0"/>
                  </a:rPr>
                  <a:t>STREAM</a:t>
                </a:r>
              </a:p>
            </p:txBody>
          </p:sp>
        </p:grpSp>
        <p:sp>
          <p:nvSpPr>
            <p:cNvPr id="29" name="TextBox 28">
              <a:extLst>
                <a:ext uri="{FF2B5EF4-FFF2-40B4-BE49-F238E27FC236}">
                  <a16:creationId xmlns:a16="http://schemas.microsoft.com/office/drawing/2014/main" id="{24B9CAD2-B3E4-914D-A692-CC21A2833EC8}"/>
                </a:ext>
              </a:extLst>
            </p:cNvPr>
            <p:cNvSpPr txBox="1"/>
            <p:nvPr/>
          </p:nvSpPr>
          <p:spPr>
            <a:xfrm>
              <a:off x="9674892" y="4526692"/>
              <a:ext cx="2040852" cy="830997"/>
            </a:xfrm>
            <a:prstGeom prst="rect">
              <a:avLst/>
            </a:prstGeom>
            <a:noFill/>
          </p:spPr>
          <p:txBody>
            <a:bodyPr wrap="square" rtlCol="0">
              <a:spAutoFit/>
            </a:bodyPr>
            <a:lstStyle/>
            <a:p>
              <a:r>
                <a:rPr lang="en-US" sz="1600" b="1" dirty="0">
                  <a:solidFill>
                    <a:schemeClr val="bg1"/>
                  </a:solidFill>
                  <a:latin typeface="Century Gothic" panose="020B0502020202020204" pitchFamily="34" charset="0"/>
                </a:rPr>
                <a:t>Sequentially Trained Real-time EstimAted Model</a:t>
              </a:r>
            </a:p>
          </p:txBody>
        </p:sp>
      </p:grpSp>
      <p:sp>
        <p:nvSpPr>
          <p:cNvPr id="31" name="TextBox 30">
            <a:extLst>
              <a:ext uri="{FF2B5EF4-FFF2-40B4-BE49-F238E27FC236}">
                <a16:creationId xmlns:a16="http://schemas.microsoft.com/office/drawing/2014/main" id="{8C7982EA-9564-A041-9FD9-0DA808EC68B3}"/>
              </a:ext>
            </a:extLst>
          </p:cNvPr>
          <p:cNvSpPr txBox="1"/>
          <p:nvPr/>
        </p:nvSpPr>
        <p:spPr>
          <a:xfrm>
            <a:off x="7863950" y="1314438"/>
            <a:ext cx="3545072" cy="1128514"/>
          </a:xfrm>
          <a:prstGeom prst="rect">
            <a:avLst/>
          </a:prstGeom>
          <a:noFill/>
        </p:spPr>
        <p:txBody>
          <a:bodyPr wrap="square" rtlCol="0">
            <a:spAutoFit/>
          </a:bodyPr>
          <a:lstStyle/>
          <a:p>
            <a:pPr algn="ctr">
              <a:spcAft>
                <a:spcPts val="800"/>
              </a:spcAft>
            </a:pPr>
            <a:r>
              <a:rPr lang="en-US" b="1" dirty="0">
                <a:solidFill>
                  <a:srgbClr val="002060"/>
                </a:solidFill>
                <a:effectLst>
                  <a:glow rad="101600">
                    <a:schemeClr val="bg1">
                      <a:alpha val="79000"/>
                    </a:schemeClr>
                  </a:glow>
                </a:effectLst>
                <a:latin typeface="Century Gothic" panose="020B0502020202020204" pitchFamily="34" charset="0"/>
              </a:rPr>
              <a:t>Increased Predictive</a:t>
            </a:r>
          </a:p>
          <a:p>
            <a:pPr algn="ctr">
              <a:spcAft>
                <a:spcPts val="800"/>
              </a:spcAft>
            </a:pPr>
            <a:r>
              <a:rPr lang="en-US" b="1" dirty="0">
                <a:solidFill>
                  <a:srgbClr val="002060"/>
                </a:solidFill>
                <a:effectLst>
                  <a:glow rad="101600">
                    <a:schemeClr val="bg1">
                      <a:alpha val="79000"/>
                    </a:schemeClr>
                  </a:glow>
                </a:effectLst>
                <a:latin typeface="Century Gothic" panose="020B0502020202020204" pitchFamily="34" charset="0"/>
              </a:rPr>
              <a:t>Capacity and OneRain</a:t>
            </a:r>
          </a:p>
          <a:p>
            <a:pPr algn="ctr">
              <a:spcAft>
                <a:spcPts val="800"/>
              </a:spcAft>
            </a:pPr>
            <a:r>
              <a:rPr lang="en-US" b="1" dirty="0">
                <a:solidFill>
                  <a:srgbClr val="002060"/>
                </a:solidFill>
                <a:effectLst>
                  <a:glow rad="101600">
                    <a:schemeClr val="bg1">
                      <a:alpha val="79000"/>
                    </a:schemeClr>
                  </a:glow>
                </a:effectLst>
                <a:latin typeface="Century Gothic" panose="020B0502020202020204" pitchFamily="34" charset="0"/>
              </a:rPr>
              <a:t>Integration</a:t>
            </a:r>
          </a:p>
        </p:txBody>
      </p:sp>
    </p:spTree>
    <p:extLst>
      <p:ext uri="{BB962C8B-B14F-4D97-AF65-F5344CB8AC3E}">
        <p14:creationId xmlns:p14="http://schemas.microsoft.com/office/powerpoint/2010/main" val="2560153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4C3EE-115C-7140-BB81-9EBAC258EA8D}"/>
              </a:ext>
            </a:extLst>
          </p:cNvPr>
          <p:cNvSpPr txBox="1">
            <a:spLocks/>
          </p:cNvSpPr>
          <p:nvPr/>
        </p:nvSpPr>
        <p:spPr>
          <a:xfrm>
            <a:off x="495300" y="342901"/>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41F48"/>
                </a:solidFill>
                <a:latin typeface="Century Gothic" panose="020F0302020204030204"/>
              </a:rPr>
              <a:t>METHODOLOGY</a:t>
            </a:r>
          </a:p>
        </p:txBody>
      </p:sp>
      <p:sp>
        <p:nvSpPr>
          <p:cNvPr id="3" name="Google Shape;219;g5b9c651400_0_0">
            <a:extLst>
              <a:ext uri="{FF2B5EF4-FFF2-40B4-BE49-F238E27FC236}">
                <a16:creationId xmlns:a16="http://schemas.microsoft.com/office/drawing/2014/main" id="{A5954CFA-20EE-4A4A-B276-B7D1DA928C3C}"/>
              </a:ext>
            </a:extLst>
          </p:cNvPr>
          <p:cNvSpPr txBox="1">
            <a:spLocks noGrp="1"/>
          </p:cNvSpPr>
          <p:nvPr/>
        </p:nvSpPr>
        <p:spPr>
          <a:xfrm>
            <a:off x="5105291" y="3996869"/>
            <a:ext cx="2177223" cy="629346"/>
          </a:xfrm>
          <a:prstGeom prst="rect">
            <a:avLst/>
          </a:prstGeom>
          <a:noFill/>
          <a:ln>
            <a:noFill/>
          </a:ln>
        </p:spPr>
        <p:txBody>
          <a:bodyPr spcFirstLastPara="1" wrap="square" lIns="91425" tIns="0" rIns="91425" bIns="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0" lvl="0" indent="0" algn="ctr" rtl="0">
              <a:lnSpc>
                <a:spcPct val="100000"/>
              </a:lnSpc>
              <a:spcBef>
                <a:spcPts val="0"/>
              </a:spcBef>
              <a:spcAft>
                <a:spcPts val="0"/>
              </a:spcAft>
              <a:buSzPts val="1800"/>
              <a:buNone/>
            </a:pPr>
            <a:r>
              <a:rPr lang="en-US" sz="2000" dirty="0">
                <a:solidFill>
                  <a:srgbClr val="3F3F3F"/>
                </a:solidFill>
              </a:rPr>
              <a:t>Stage Height Prediction </a:t>
            </a:r>
            <a:endParaRPr sz="2000" dirty="0">
              <a:solidFill>
                <a:srgbClr val="3F3F3F"/>
              </a:solidFill>
            </a:endParaRPr>
          </a:p>
        </p:txBody>
      </p:sp>
      <p:pic>
        <p:nvPicPr>
          <p:cNvPr id="5" name="Picture 2" descr="http://www.devpedia.developexchange.com/dp/images/b/bf/06_Aqua.png">
            <a:extLst>
              <a:ext uri="{FF2B5EF4-FFF2-40B4-BE49-F238E27FC236}">
                <a16:creationId xmlns:a16="http://schemas.microsoft.com/office/drawing/2014/main" id="{B96C261E-3FF2-8E43-B77A-2546CB65F08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683" y="2546496"/>
            <a:ext cx="1951174" cy="10221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3EB94C0-070B-794F-A5C5-F0424C2FF68F}"/>
              </a:ext>
            </a:extLst>
          </p:cNvPr>
          <p:cNvSpPr/>
          <p:nvPr/>
        </p:nvSpPr>
        <p:spPr>
          <a:xfrm>
            <a:off x="762715" y="1676997"/>
            <a:ext cx="1790875" cy="384721"/>
          </a:xfrm>
          <a:prstGeom prst="rect">
            <a:avLst/>
          </a:prstGeom>
        </p:spPr>
        <p:txBody>
          <a:bodyPr wrap="none">
            <a:spAutoFit/>
          </a:bodyPr>
          <a:lstStyle/>
          <a:p>
            <a:r>
              <a:rPr lang="en-US" sz="1900" i="1" dirty="0">
                <a:solidFill>
                  <a:schemeClr val="tx1">
                    <a:lumMod val="75000"/>
                    <a:lumOff val="25000"/>
                  </a:schemeClr>
                </a:solidFill>
                <a:latin typeface="Century Gothic" panose="020B0502020202020204" pitchFamily="34" charset="0"/>
              </a:rPr>
              <a:t>In situ </a:t>
            </a:r>
            <a:r>
              <a:rPr lang="en-US" sz="1900" dirty="0">
                <a:solidFill>
                  <a:schemeClr val="tx1">
                    <a:lumMod val="75000"/>
                    <a:lumOff val="25000"/>
                  </a:schemeClr>
                </a:solidFill>
                <a:latin typeface="Century Gothic" panose="020B0502020202020204" pitchFamily="34" charset="0"/>
              </a:rPr>
              <a:t>gauges</a:t>
            </a:r>
            <a:endParaRPr lang="en-US" sz="1900" dirty="0"/>
          </a:p>
        </p:txBody>
      </p:sp>
      <p:sp>
        <p:nvSpPr>
          <p:cNvPr id="7" name="Rectangle 6">
            <a:extLst>
              <a:ext uri="{FF2B5EF4-FFF2-40B4-BE49-F238E27FC236}">
                <a16:creationId xmlns:a16="http://schemas.microsoft.com/office/drawing/2014/main" id="{95BE5069-99ED-C645-8CEE-4653745745B4}"/>
              </a:ext>
            </a:extLst>
          </p:cNvPr>
          <p:cNvSpPr/>
          <p:nvPr/>
        </p:nvSpPr>
        <p:spPr>
          <a:xfrm>
            <a:off x="511689" y="3534452"/>
            <a:ext cx="2262760" cy="677108"/>
          </a:xfrm>
          <a:prstGeom prst="rect">
            <a:avLst/>
          </a:prstGeom>
        </p:spPr>
        <p:txBody>
          <a:bodyPr wrap="square">
            <a:spAutoFit/>
          </a:bodyPr>
          <a:lstStyle/>
          <a:p>
            <a:pPr algn="ctr"/>
            <a:r>
              <a:rPr lang="en-US" sz="1900" dirty="0">
                <a:solidFill>
                  <a:schemeClr val="tx1">
                    <a:lumMod val="75000"/>
                    <a:lumOff val="25000"/>
                  </a:schemeClr>
                </a:solidFill>
                <a:latin typeface="Century Gothic" panose="020B0502020202020204" pitchFamily="34" charset="0"/>
              </a:rPr>
              <a:t>GOES-16 Earth Observations</a:t>
            </a:r>
            <a:endParaRPr lang="en-US" sz="1900" dirty="0"/>
          </a:p>
        </p:txBody>
      </p:sp>
      <p:sp>
        <p:nvSpPr>
          <p:cNvPr id="8" name="Google Shape;219;g5b9c651400_0_0">
            <a:extLst>
              <a:ext uri="{FF2B5EF4-FFF2-40B4-BE49-F238E27FC236}">
                <a16:creationId xmlns:a16="http://schemas.microsoft.com/office/drawing/2014/main" id="{24F5A27E-867D-F848-801A-A40F6FD16DD4}"/>
              </a:ext>
            </a:extLst>
          </p:cNvPr>
          <p:cNvSpPr txBox="1">
            <a:spLocks noGrp="1"/>
          </p:cNvSpPr>
          <p:nvPr/>
        </p:nvSpPr>
        <p:spPr>
          <a:xfrm>
            <a:off x="3223899" y="5757817"/>
            <a:ext cx="2177223" cy="629346"/>
          </a:xfrm>
          <a:prstGeom prst="rect">
            <a:avLst/>
          </a:prstGeom>
          <a:noFill/>
          <a:ln>
            <a:noFill/>
          </a:ln>
        </p:spPr>
        <p:txBody>
          <a:bodyPr spcFirstLastPara="1" wrap="square" lIns="91425" tIns="0" rIns="91425" bIns="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0" lvl="0" indent="0" algn="ctr" rtl="0">
              <a:lnSpc>
                <a:spcPct val="100000"/>
              </a:lnSpc>
              <a:spcBef>
                <a:spcPts val="0"/>
              </a:spcBef>
              <a:spcAft>
                <a:spcPts val="0"/>
              </a:spcAft>
              <a:buSzPts val="1800"/>
              <a:buNone/>
            </a:pPr>
            <a:r>
              <a:rPr lang="en-US" sz="2000" dirty="0">
                <a:solidFill>
                  <a:srgbClr val="3F3F3F"/>
                </a:solidFill>
              </a:rPr>
              <a:t>Sensitivity and Error Analysis</a:t>
            </a:r>
            <a:endParaRPr sz="2000" dirty="0">
              <a:solidFill>
                <a:srgbClr val="3F3F3F"/>
              </a:solidFill>
            </a:endParaRPr>
          </a:p>
        </p:txBody>
      </p:sp>
      <p:pic>
        <p:nvPicPr>
          <p:cNvPr id="18" name="Picture 17">
            <a:extLst>
              <a:ext uri="{FF2B5EF4-FFF2-40B4-BE49-F238E27FC236}">
                <a16:creationId xmlns:a16="http://schemas.microsoft.com/office/drawing/2014/main" id="{7917A5B6-0375-9647-83F3-7E46085DCEC6}"/>
              </a:ext>
            </a:extLst>
          </p:cNvPr>
          <p:cNvPicPr>
            <a:picLocks noChangeAspect="1"/>
          </p:cNvPicPr>
          <p:nvPr/>
        </p:nvPicPr>
        <p:blipFill>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3322661" y="3770610"/>
            <a:ext cx="1782630" cy="1269961"/>
          </a:xfrm>
          <a:prstGeom prst="rect">
            <a:avLst/>
          </a:prstGeom>
        </p:spPr>
      </p:pic>
      <p:cxnSp>
        <p:nvCxnSpPr>
          <p:cNvPr id="23" name="Straight Connector 22">
            <a:extLst>
              <a:ext uri="{FF2B5EF4-FFF2-40B4-BE49-F238E27FC236}">
                <a16:creationId xmlns:a16="http://schemas.microsoft.com/office/drawing/2014/main" id="{2E68E94C-13A0-664A-8930-4A6EB167E120}"/>
              </a:ext>
            </a:extLst>
          </p:cNvPr>
          <p:cNvCxnSpPr>
            <a:cxnSpLocks/>
          </p:cNvCxnSpPr>
          <p:nvPr/>
        </p:nvCxnSpPr>
        <p:spPr>
          <a:xfrm>
            <a:off x="7540663" y="1151949"/>
            <a:ext cx="0" cy="5584524"/>
          </a:xfrm>
          <a:prstGeom prst="line">
            <a:avLst/>
          </a:prstGeom>
          <a:ln w="38100">
            <a:solidFill>
              <a:srgbClr val="7E0000"/>
            </a:solidFill>
            <a:prstDash val="dash"/>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68CC8E4-BF29-5A42-8B01-793806CF35EC}"/>
              </a:ext>
            </a:extLst>
          </p:cNvPr>
          <p:cNvSpPr txBox="1"/>
          <p:nvPr/>
        </p:nvSpPr>
        <p:spPr>
          <a:xfrm>
            <a:off x="3877598" y="1003033"/>
            <a:ext cx="2985113" cy="430887"/>
          </a:xfrm>
          <a:prstGeom prst="rect">
            <a:avLst/>
          </a:prstGeom>
          <a:noFill/>
        </p:spPr>
        <p:txBody>
          <a:bodyPr wrap="none" rtlCol="0">
            <a:spAutoFit/>
          </a:bodyPr>
          <a:lstStyle/>
          <a:p>
            <a:pPr algn="ctr"/>
            <a:r>
              <a:rPr lang="en-US" sz="2200" b="1" dirty="0">
                <a:solidFill>
                  <a:srgbClr val="7E0000"/>
                </a:solidFill>
                <a:latin typeface="Century Gothic" panose="020B0502020202020204" pitchFamily="34" charset="0"/>
              </a:rPr>
              <a:t>Model Development</a:t>
            </a:r>
          </a:p>
        </p:txBody>
      </p:sp>
      <p:sp>
        <p:nvSpPr>
          <p:cNvPr id="25" name="TextBox 24">
            <a:extLst>
              <a:ext uri="{FF2B5EF4-FFF2-40B4-BE49-F238E27FC236}">
                <a16:creationId xmlns:a16="http://schemas.microsoft.com/office/drawing/2014/main" id="{C26F8B90-411B-014A-8F29-2419D203541F}"/>
              </a:ext>
            </a:extLst>
          </p:cNvPr>
          <p:cNvSpPr txBox="1"/>
          <p:nvPr/>
        </p:nvSpPr>
        <p:spPr>
          <a:xfrm>
            <a:off x="8181513" y="1005284"/>
            <a:ext cx="3536546" cy="430887"/>
          </a:xfrm>
          <a:prstGeom prst="rect">
            <a:avLst/>
          </a:prstGeom>
          <a:noFill/>
        </p:spPr>
        <p:txBody>
          <a:bodyPr wrap="none" rtlCol="0">
            <a:spAutoFit/>
          </a:bodyPr>
          <a:lstStyle/>
          <a:p>
            <a:pPr algn="ctr"/>
            <a:r>
              <a:rPr lang="en-US" sz="2200" b="1" dirty="0">
                <a:solidFill>
                  <a:srgbClr val="7E0000"/>
                </a:solidFill>
                <a:latin typeface="Century Gothic" panose="020B0502020202020204" pitchFamily="34" charset="0"/>
              </a:rPr>
              <a:t>Real-time Model Output </a:t>
            </a:r>
          </a:p>
        </p:txBody>
      </p:sp>
      <p:sp>
        <p:nvSpPr>
          <p:cNvPr id="26" name="TextBox 25">
            <a:extLst>
              <a:ext uri="{FF2B5EF4-FFF2-40B4-BE49-F238E27FC236}">
                <a16:creationId xmlns:a16="http://schemas.microsoft.com/office/drawing/2014/main" id="{233D4F17-3489-C842-A307-180B63A3568B}"/>
              </a:ext>
            </a:extLst>
          </p:cNvPr>
          <p:cNvSpPr txBox="1"/>
          <p:nvPr/>
        </p:nvSpPr>
        <p:spPr>
          <a:xfrm>
            <a:off x="511689" y="1049275"/>
            <a:ext cx="2438488" cy="430887"/>
          </a:xfrm>
          <a:prstGeom prst="rect">
            <a:avLst/>
          </a:prstGeom>
          <a:noFill/>
        </p:spPr>
        <p:txBody>
          <a:bodyPr wrap="none" rtlCol="0">
            <a:spAutoFit/>
          </a:bodyPr>
          <a:lstStyle/>
          <a:p>
            <a:pPr algn="ctr"/>
            <a:r>
              <a:rPr lang="en-US" sz="2200" b="1" dirty="0">
                <a:solidFill>
                  <a:srgbClr val="7E0000"/>
                </a:solidFill>
                <a:latin typeface="Century Gothic" panose="020B0502020202020204" pitchFamily="34" charset="0"/>
              </a:rPr>
              <a:t>Data Acquisition</a:t>
            </a:r>
          </a:p>
        </p:txBody>
      </p:sp>
      <p:cxnSp>
        <p:nvCxnSpPr>
          <p:cNvPr id="27" name="Straight Connector 26">
            <a:extLst>
              <a:ext uri="{FF2B5EF4-FFF2-40B4-BE49-F238E27FC236}">
                <a16:creationId xmlns:a16="http://schemas.microsoft.com/office/drawing/2014/main" id="{82BBF9D1-C1FA-3045-8B94-39013C8EF22D}"/>
              </a:ext>
            </a:extLst>
          </p:cNvPr>
          <p:cNvCxnSpPr>
            <a:cxnSpLocks/>
          </p:cNvCxnSpPr>
          <p:nvPr/>
        </p:nvCxnSpPr>
        <p:spPr>
          <a:xfrm>
            <a:off x="3081964" y="1173530"/>
            <a:ext cx="0" cy="5584524"/>
          </a:xfrm>
          <a:prstGeom prst="line">
            <a:avLst/>
          </a:prstGeom>
          <a:ln w="38100">
            <a:solidFill>
              <a:srgbClr val="7E0000"/>
            </a:solidFill>
            <a:prstDash val="dash"/>
          </a:ln>
        </p:spPr>
        <p:style>
          <a:lnRef idx="1">
            <a:schemeClr val="accent1"/>
          </a:lnRef>
          <a:fillRef idx="0">
            <a:schemeClr val="accent1"/>
          </a:fillRef>
          <a:effectRef idx="0">
            <a:schemeClr val="accent1"/>
          </a:effectRef>
          <a:fontRef idx="minor">
            <a:schemeClr val="tx1"/>
          </a:fontRef>
        </p:style>
      </p:cxnSp>
      <p:sp>
        <p:nvSpPr>
          <p:cNvPr id="42" name="Freeform 41">
            <a:extLst>
              <a:ext uri="{FF2B5EF4-FFF2-40B4-BE49-F238E27FC236}">
                <a16:creationId xmlns:a16="http://schemas.microsoft.com/office/drawing/2014/main" id="{BFFE3240-A9B6-8249-A5BC-E68E319DB774}"/>
              </a:ext>
            </a:extLst>
          </p:cNvPr>
          <p:cNvSpPr/>
          <p:nvPr/>
        </p:nvSpPr>
        <p:spPr>
          <a:xfrm>
            <a:off x="7892910" y="2499954"/>
            <a:ext cx="1939469" cy="694390"/>
          </a:xfrm>
          <a:custGeom>
            <a:avLst/>
            <a:gdLst>
              <a:gd name="connsiteX0" fmla="*/ 0 w 1453661"/>
              <a:gd name="connsiteY0" fmla="*/ 463061 h 463061"/>
              <a:gd name="connsiteX1" fmla="*/ 351692 w 1453661"/>
              <a:gd name="connsiteY1" fmla="*/ 240323 h 463061"/>
              <a:gd name="connsiteX2" fmla="*/ 386861 w 1453661"/>
              <a:gd name="connsiteY2" fmla="*/ 269631 h 463061"/>
              <a:gd name="connsiteX3" fmla="*/ 463061 w 1453661"/>
              <a:gd name="connsiteY3" fmla="*/ 246184 h 463061"/>
              <a:gd name="connsiteX4" fmla="*/ 474784 w 1453661"/>
              <a:gd name="connsiteY4" fmla="*/ 222738 h 463061"/>
              <a:gd name="connsiteX5" fmla="*/ 498231 w 1453661"/>
              <a:gd name="connsiteY5" fmla="*/ 199292 h 463061"/>
              <a:gd name="connsiteX6" fmla="*/ 515815 w 1453661"/>
              <a:gd name="connsiteY6" fmla="*/ 175846 h 463061"/>
              <a:gd name="connsiteX7" fmla="*/ 527538 w 1453661"/>
              <a:gd name="connsiteY7" fmla="*/ 140677 h 463061"/>
              <a:gd name="connsiteX8" fmla="*/ 556846 w 1453661"/>
              <a:gd name="connsiteY8" fmla="*/ 87923 h 463061"/>
              <a:gd name="connsiteX9" fmla="*/ 580292 w 1453661"/>
              <a:gd name="connsiteY9" fmla="*/ 35169 h 463061"/>
              <a:gd name="connsiteX10" fmla="*/ 592015 w 1453661"/>
              <a:gd name="connsiteY10" fmla="*/ 11723 h 463061"/>
              <a:gd name="connsiteX11" fmla="*/ 609600 w 1453661"/>
              <a:gd name="connsiteY11" fmla="*/ 0 h 463061"/>
              <a:gd name="connsiteX12" fmla="*/ 638908 w 1453661"/>
              <a:gd name="connsiteY12" fmla="*/ 17584 h 463061"/>
              <a:gd name="connsiteX13" fmla="*/ 644769 w 1453661"/>
              <a:gd name="connsiteY13" fmla="*/ 41031 h 463061"/>
              <a:gd name="connsiteX14" fmla="*/ 668215 w 1453661"/>
              <a:gd name="connsiteY14" fmla="*/ 87923 h 463061"/>
              <a:gd name="connsiteX15" fmla="*/ 697523 w 1453661"/>
              <a:gd name="connsiteY15" fmla="*/ 128954 h 463061"/>
              <a:gd name="connsiteX16" fmla="*/ 726831 w 1453661"/>
              <a:gd name="connsiteY16" fmla="*/ 93784 h 463061"/>
              <a:gd name="connsiteX17" fmla="*/ 744415 w 1453661"/>
              <a:gd name="connsiteY17" fmla="*/ 87923 h 463061"/>
              <a:gd name="connsiteX18" fmla="*/ 767861 w 1453661"/>
              <a:gd name="connsiteY18" fmla="*/ 93784 h 463061"/>
              <a:gd name="connsiteX19" fmla="*/ 797169 w 1453661"/>
              <a:gd name="connsiteY19" fmla="*/ 128954 h 463061"/>
              <a:gd name="connsiteX20" fmla="*/ 814754 w 1453661"/>
              <a:gd name="connsiteY20" fmla="*/ 140677 h 463061"/>
              <a:gd name="connsiteX21" fmla="*/ 896815 w 1453661"/>
              <a:gd name="connsiteY21" fmla="*/ 140677 h 463061"/>
              <a:gd name="connsiteX22" fmla="*/ 943708 w 1453661"/>
              <a:gd name="connsiteY22" fmla="*/ 205154 h 463061"/>
              <a:gd name="connsiteX23" fmla="*/ 961292 w 1453661"/>
              <a:gd name="connsiteY23" fmla="*/ 222738 h 463061"/>
              <a:gd name="connsiteX24" fmla="*/ 978877 w 1453661"/>
              <a:gd name="connsiteY24" fmla="*/ 234461 h 463061"/>
              <a:gd name="connsiteX25" fmla="*/ 996461 w 1453661"/>
              <a:gd name="connsiteY25" fmla="*/ 228600 h 463061"/>
              <a:gd name="connsiteX26" fmla="*/ 1019908 w 1453661"/>
              <a:gd name="connsiteY26" fmla="*/ 193431 h 463061"/>
              <a:gd name="connsiteX27" fmla="*/ 1043354 w 1453661"/>
              <a:gd name="connsiteY27" fmla="*/ 146538 h 463061"/>
              <a:gd name="connsiteX28" fmla="*/ 1055077 w 1453661"/>
              <a:gd name="connsiteY28" fmla="*/ 128954 h 463061"/>
              <a:gd name="connsiteX29" fmla="*/ 1078523 w 1453661"/>
              <a:gd name="connsiteY29" fmla="*/ 117231 h 463061"/>
              <a:gd name="connsiteX30" fmla="*/ 1119554 w 1453661"/>
              <a:gd name="connsiteY30" fmla="*/ 123092 h 463061"/>
              <a:gd name="connsiteX31" fmla="*/ 1160584 w 1453661"/>
              <a:gd name="connsiteY31" fmla="*/ 164123 h 463061"/>
              <a:gd name="connsiteX32" fmla="*/ 1195754 w 1453661"/>
              <a:gd name="connsiteY32" fmla="*/ 193431 h 463061"/>
              <a:gd name="connsiteX33" fmla="*/ 1248508 w 1453661"/>
              <a:gd name="connsiteY33" fmla="*/ 246184 h 463061"/>
              <a:gd name="connsiteX34" fmla="*/ 1289538 w 1453661"/>
              <a:gd name="connsiteY34" fmla="*/ 281354 h 463061"/>
              <a:gd name="connsiteX35" fmla="*/ 1307123 w 1453661"/>
              <a:gd name="connsiteY35" fmla="*/ 293077 h 463061"/>
              <a:gd name="connsiteX36" fmla="*/ 1365738 w 1453661"/>
              <a:gd name="connsiteY36" fmla="*/ 298938 h 463061"/>
              <a:gd name="connsiteX37" fmla="*/ 1406769 w 1453661"/>
              <a:gd name="connsiteY37" fmla="*/ 304800 h 463061"/>
              <a:gd name="connsiteX38" fmla="*/ 1430215 w 1453661"/>
              <a:gd name="connsiteY38" fmla="*/ 310661 h 463061"/>
              <a:gd name="connsiteX39" fmla="*/ 1453661 w 1453661"/>
              <a:gd name="connsiteY39" fmla="*/ 310661 h 463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53661" h="463061">
                <a:moveTo>
                  <a:pt x="0" y="463061"/>
                </a:moveTo>
                <a:cubicBezTo>
                  <a:pt x="117231" y="388815"/>
                  <a:pt x="227577" y="302380"/>
                  <a:pt x="351692" y="240323"/>
                </a:cubicBezTo>
                <a:cubicBezTo>
                  <a:pt x="365341" y="233499"/>
                  <a:pt x="371622" y="268829"/>
                  <a:pt x="386861" y="269631"/>
                </a:cubicBezTo>
                <a:cubicBezTo>
                  <a:pt x="413400" y="271028"/>
                  <a:pt x="437661" y="254000"/>
                  <a:pt x="463061" y="246184"/>
                </a:cubicBezTo>
                <a:cubicBezTo>
                  <a:pt x="466969" y="238369"/>
                  <a:pt x="469541" y="229728"/>
                  <a:pt x="474784" y="222738"/>
                </a:cubicBezTo>
                <a:cubicBezTo>
                  <a:pt x="481416" y="213896"/>
                  <a:pt x="490953" y="207610"/>
                  <a:pt x="498231" y="199292"/>
                </a:cubicBezTo>
                <a:cubicBezTo>
                  <a:pt x="504664" y="191940"/>
                  <a:pt x="509954" y="183661"/>
                  <a:pt x="515815" y="175846"/>
                </a:cubicBezTo>
                <a:cubicBezTo>
                  <a:pt x="519723" y="164123"/>
                  <a:pt x="522425" y="151926"/>
                  <a:pt x="527538" y="140677"/>
                </a:cubicBezTo>
                <a:cubicBezTo>
                  <a:pt x="552325" y="86146"/>
                  <a:pt x="537952" y="135158"/>
                  <a:pt x="556846" y="87923"/>
                </a:cubicBezTo>
                <a:cubicBezTo>
                  <a:pt x="590959" y="2641"/>
                  <a:pt x="550220" y="87795"/>
                  <a:pt x="580292" y="35169"/>
                </a:cubicBezTo>
                <a:cubicBezTo>
                  <a:pt x="584627" y="27582"/>
                  <a:pt x="586421" y="18436"/>
                  <a:pt x="592015" y="11723"/>
                </a:cubicBezTo>
                <a:cubicBezTo>
                  <a:pt x="596525" y="6311"/>
                  <a:pt x="603738" y="3908"/>
                  <a:pt x="609600" y="0"/>
                </a:cubicBezTo>
                <a:cubicBezTo>
                  <a:pt x="621631" y="4010"/>
                  <a:pt x="632472" y="4711"/>
                  <a:pt x="638908" y="17584"/>
                </a:cubicBezTo>
                <a:cubicBezTo>
                  <a:pt x="642511" y="24790"/>
                  <a:pt x="641671" y="33595"/>
                  <a:pt x="644769" y="41031"/>
                </a:cubicBezTo>
                <a:cubicBezTo>
                  <a:pt x="651490" y="57162"/>
                  <a:pt x="662689" y="71344"/>
                  <a:pt x="668215" y="87923"/>
                </a:cubicBezTo>
                <a:cubicBezTo>
                  <a:pt x="681892" y="128954"/>
                  <a:pt x="668215" y="119184"/>
                  <a:pt x="697523" y="128954"/>
                </a:cubicBezTo>
                <a:cubicBezTo>
                  <a:pt x="706174" y="115978"/>
                  <a:pt x="713291" y="102811"/>
                  <a:pt x="726831" y="93784"/>
                </a:cubicBezTo>
                <a:cubicBezTo>
                  <a:pt x="731972" y="90357"/>
                  <a:pt x="738554" y="89877"/>
                  <a:pt x="744415" y="87923"/>
                </a:cubicBezTo>
                <a:cubicBezTo>
                  <a:pt x="752230" y="89877"/>
                  <a:pt x="760867" y="89787"/>
                  <a:pt x="767861" y="93784"/>
                </a:cubicBezTo>
                <a:cubicBezTo>
                  <a:pt x="790269" y="106588"/>
                  <a:pt x="780983" y="112768"/>
                  <a:pt x="797169" y="128954"/>
                </a:cubicBezTo>
                <a:cubicBezTo>
                  <a:pt x="802150" y="133935"/>
                  <a:pt x="808892" y="136769"/>
                  <a:pt x="814754" y="140677"/>
                </a:cubicBezTo>
                <a:cubicBezTo>
                  <a:pt x="865208" y="123859"/>
                  <a:pt x="837935" y="125957"/>
                  <a:pt x="896815" y="140677"/>
                </a:cubicBezTo>
                <a:cubicBezTo>
                  <a:pt x="909906" y="160314"/>
                  <a:pt x="930577" y="192023"/>
                  <a:pt x="943708" y="205154"/>
                </a:cubicBezTo>
                <a:cubicBezTo>
                  <a:pt x="949569" y="211015"/>
                  <a:pt x="954924" y="217431"/>
                  <a:pt x="961292" y="222738"/>
                </a:cubicBezTo>
                <a:cubicBezTo>
                  <a:pt x="966704" y="227248"/>
                  <a:pt x="973015" y="230553"/>
                  <a:pt x="978877" y="234461"/>
                </a:cubicBezTo>
                <a:cubicBezTo>
                  <a:pt x="984738" y="232507"/>
                  <a:pt x="992092" y="232969"/>
                  <a:pt x="996461" y="228600"/>
                </a:cubicBezTo>
                <a:cubicBezTo>
                  <a:pt x="1006424" y="218637"/>
                  <a:pt x="1019908" y="193431"/>
                  <a:pt x="1019908" y="193431"/>
                </a:cubicBezTo>
                <a:cubicBezTo>
                  <a:pt x="1028612" y="158610"/>
                  <a:pt x="1020361" y="178728"/>
                  <a:pt x="1043354" y="146538"/>
                </a:cubicBezTo>
                <a:cubicBezTo>
                  <a:pt x="1047449" y="140806"/>
                  <a:pt x="1049665" y="133464"/>
                  <a:pt x="1055077" y="128954"/>
                </a:cubicBezTo>
                <a:cubicBezTo>
                  <a:pt x="1061790" y="123360"/>
                  <a:pt x="1070708" y="121139"/>
                  <a:pt x="1078523" y="117231"/>
                </a:cubicBezTo>
                <a:cubicBezTo>
                  <a:pt x="1092200" y="119185"/>
                  <a:pt x="1106570" y="118371"/>
                  <a:pt x="1119554" y="123092"/>
                </a:cubicBezTo>
                <a:cubicBezTo>
                  <a:pt x="1144117" y="132024"/>
                  <a:pt x="1143837" y="147376"/>
                  <a:pt x="1160584" y="164123"/>
                </a:cubicBezTo>
                <a:cubicBezTo>
                  <a:pt x="1171375" y="174914"/>
                  <a:pt x="1184598" y="183019"/>
                  <a:pt x="1195754" y="193431"/>
                </a:cubicBezTo>
                <a:cubicBezTo>
                  <a:pt x="1213934" y="210399"/>
                  <a:pt x="1230923" y="228599"/>
                  <a:pt x="1248508" y="246184"/>
                </a:cubicBezTo>
                <a:cubicBezTo>
                  <a:pt x="1269813" y="267489"/>
                  <a:pt x="1263216" y="262553"/>
                  <a:pt x="1289538" y="281354"/>
                </a:cubicBezTo>
                <a:cubicBezTo>
                  <a:pt x="1295271" y="285449"/>
                  <a:pt x="1300259" y="291493"/>
                  <a:pt x="1307123" y="293077"/>
                </a:cubicBezTo>
                <a:cubicBezTo>
                  <a:pt x="1326256" y="297492"/>
                  <a:pt x="1346237" y="296644"/>
                  <a:pt x="1365738" y="298938"/>
                </a:cubicBezTo>
                <a:cubicBezTo>
                  <a:pt x="1379459" y="300552"/>
                  <a:pt x="1393176" y="302329"/>
                  <a:pt x="1406769" y="304800"/>
                </a:cubicBezTo>
                <a:cubicBezTo>
                  <a:pt x="1414695" y="306241"/>
                  <a:pt x="1422221" y="309662"/>
                  <a:pt x="1430215" y="310661"/>
                </a:cubicBezTo>
                <a:cubicBezTo>
                  <a:pt x="1437970" y="311630"/>
                  <a:pt x="1445846" y="310661"/>
                  <a:pt x="1453661" y="310661"/>
                </a:cubicBezTo>
              </a:path>
            </a:pathLst>
          </a:cu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reeform 42">
            <a:extLst>
              <a:ext uri="{FF2B5EF4-FFF2-40B4-BE49-F238E27FC236}">
                <a16:creationId xmlns:a16="http://schemas.microsoft.com/office/drawing/2014/main" id="{01373AC8-0DF0-6942-AE96-2972F597A62F}"/>
              </a:ext>
            </a:extLst>
          </p:cNvPr>
          <p:cNvSpPr/>
          <p:nvPr/>
        </p:nvSpPr>
        <p:spPr>
          <a:xfrm>
            <a:off x="7962275" y="2525205"/>
            <a:ext cx="1939469" cy="694390"/>
          </a:xfrm>
          <a:custGeom>
            <a:avLst/>
            <a:gdLst>
              <a:gd name="connsiteX0" fmla="*/ 0 w 1453661"/>
              <a:gd name="connsiteY0" fmla="*/ 463061 h 463061"/>
              <a:gd name="connsiteX1" fmla="*/ 351692 w 1453661"/>
              <a:gd name="connsiteY1" fmla="*/ 240323 h 463061"/>
              <a:gd name="connsiteX2" fmla="*/ 386861 w 1453661"/>
              <a:gd name="connsiteY2" fmla="*/ 269631 h 463061"/>
              <a:gd name="connsiteX3" fmla="*/ 463061 w 1453661"/>
              <a:gd name="connsiteY3" fmla="*/ 246184 h 463061"/>
              <a:gd name="connsiteX4" fmla="*/ 474784 w 1453661"/>
              <a:gd name="connsiteY4" fmla="*/ 222738 h 463061"/>
              <a:gd name="connsiteX5" fmla="*/ 498231 w 1453661"/>
              <a:gd name="connsiteY5" fmla="*/ 199292 h 463061"/>
              <a:gd name="connsiteX6" fmla="*/ 515815 w 1453661"/>
              <a:gd name="connsiteY6" fmla="*/ 175846 h 463061"/>
              <a:gd name="connsiteX7" fmla="*/ 527538 w 1453661"/>
              <a:gd name="connsiteY7" fmla="*/ 140677 h 463061"/>
              <a:gd name="connsiteX8" fmla="*/ 556846 w 1453661"/>
              <a:gd name="connsiteY8" fmla="*/ 87923 h 463061"/>
              <a:gd name="connsiteX9" fmla="*/ 580292 w 1453661"/>
              <a:gd name="connsiteY9" fmla="*/ 35169 h 463061"/>
              <a:gd name="connsiteX10" fmla="*/ 592015 w 1453661"/>
              <a:gd name="connsiteY10" fmla="*/ 11723 h 463061"/>
              <a:gd name="connsiteX11" fmla="*/ 609600 w 1453661"/>
              <a:gd name="connsiteY11" fmla="*/ 0 h 463061"/>
              <a:gd name="connsiteX12" fmla="*/ 638908 w 1453661"/>
              <a:gd name="connsiteY12" fmla="*/ 17584 h 463061"/>
              <a:gd name="connsiteX13" fmla="*/ 644769 w 1453661"/>
              <a:gd name="connsiteY13" fmla="*/ 41031 h 463061"/>
              <a:gd name="connsiteX14" fmla="*/ 668215 w 1453661"/>
              <a:gd name="connsiteY14" fmla="*/ 87923 h 463061"/>
              <a:gd name="connsiteX15" fmla="*/ 697523 w 1453661"/>
              <a:gd name="connsiteY15" fmla="*/ 128954 h 463061"/>
              <a:gd name="connsiteX16" fmla="*/ 726831 w 1453661"/>
              <a:gd name="connsiteY16" fmla="*/ 93784 h 463061"/>
              <a:gd name="connsiteX17" fmla="*/ 744415 w 1453661"/>
              <a:gd name="connsiteY17" fmla="*/ 87923 h 463061"/>
              <a:gd name="connsiteX18" fmla="*/ 767861 w 1453661"/>
              <a:gd name="connsiteY18" fmla="*/ 93784 h 463061"/>
              <a:gd name="connsiteX19" fmla="*/ 797169 w 1453661"/>
              <a:gd name="connsiteY19" fmla="*/ 128954 h 463061"/>
              <a:gd name="connsiteX20" fmla="*/ 814754 w 1453661"/>
              <a:gd name="connsiteY20" fmla="*/ 140677 h 463061"/>
              <a:gd name="connsiteX21" fmla="*/ 896815 w 1453661"/>
              <a:gd name="connsiteY21" fmla="*/ 140677 h 463061"/>
              <a:gd name="connsiteX22" fmla="*/ 943708 w 1453661"/>
              <a:gd name="connsiteY22" fmla="*/ 205154 h 463061"/>
              <a:gd name="connsiteX23" fmla="*/ 961292 w 1453661"/>
              <a:gd name="connsiteY23" fmla="*/ 222738 h 463061"/>
              <a:gd name="connsiteX24" fmla="*/ 978877 w 1453661"/>
              <a:gd name="connsiteY24" fmla="*/ 234461 h 463061"/>
              <a:gd name="connsiteX25" fmla="*/ 996461 w 1453661"/>
              <a:gd name="connsiteY25" fmla="*/ 228600 h 463061"/>
              <a:gd name="connsiteX26" fmla="*/ 1019908 w 1453661"/>
              <a:gd name="connsiteY26" fmla="*/ 193431 h 463061"/>
              <a:gd name="connsiteX27" fmla="*/ 1043354 w 1453661"/>
              <a:gd name="connsiteY27" fmla="*/ 146538 h 463061"/>
              <a:gd name="connsiteX28" fmla="*/ 1055077 w 1453661"/>
              <a:gd name="connsiteY28" fmla="*/ 128954 h 463061"/>
              <a:gd name="connsiteX29" fmla="*/ 1078523 w 1453661"/>
              <a:gd name="connsiteY29" fmla="*/ 117231 h 463061"/>
              <a:gd name="connsiteX30" fmla="*/ 1119554 w 1453661"/>
              <a:gd name="connsiteY30" fmla="*/ 123092 h 463061"/>
              <a:gd name="connsiteX31" fmla="*/ 1160584 w 1453661"/>
              <a:gd name="connsiteY31" fmla="*/ 164123 h 463061"/>
              <a:gd name="connsiteX32" fmla="*/ 1195754 w 1453661"/>
              <a:gd name="connsiteY32" fmla="*/ 193431 h 463061"/>
              <a:gd name="connsiteX33" fmla="*/ 1248508 w 1453661"/>
              <a:gd name="connsiteY33" fmla="*/ 246184 h 463061"/>
              <a:gd name="connsiteX34" fmla="*/ 1289538 w 1453661"/>
              <a:gd name="connsiteY34" fmla="*/ 281354 h 463061"/>
              <a:gd name="connsiteX35" fmla="*/ 1307123 w 1453661"/>
              <a:gd name="connsiteY35" fmla="*/ 293077 h 463061"/>
              <a:gd name="connsiteX36" fmla="*/ 1365738 w 1453661"/>
              <a:gd name="connsiteY36" fmla="*/ 298938 h 463061"/>
              <a:gd name="connsiteX37" fmla="*/ 1406769 w 1453661"/>
              <a:gd name="connsiteY37" fmla="*/ 304800 h 463061"/>
              <a:gd name="connsiteX38" fmla="*/ 1430215 w 1453661"/>
              <a:gd name="connsiteY38" fmla="*/ 310661 h 463061"/>
              <a:gd name="connsiteX39" fmla="*/ 1453661 w 1453661"/>
              <a:gd name="connsiteY39" fmla="*/ 310661 h 463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53661" h="463061">
                <a:moveTo>
                  <a:pt x="0" y="463061"/>
                </a:moveTo>
                <a:cubicBezTo>
                  <a:pt x="117231" y="388815"/>
                  <a:pt x="227577" y="302380"/>
                  <a:pt x="351692" y="240323"/>
                </a:cubicBezTo>
                <a:cubicBezTo>
                  <a:pt x="365341" y="233499"/>
                  <a:pt x="371622" y="268829"/>
                  <a:pt x="386861" y="269631"/>
                </a:cubicBezTo>
                <a:cubicBezTo>
                  <a:pt x="413400" y="271028"/>
                  <a:pt x="437661" y="254000"/>
                  <a:pt x="463061" y="246184"/>
                </a:cubicBezTo>
                <a:cubicBezTo>
                  <a:pt x="466969" y="238369"/>
                  <a:pt x="469541" y="229728"/>
                  <a:pt x="474784" y="222738"/>
                </a:cubicBezTo>
                <a:cubicBezTo>
                  <a:pt x="481416" y="213896"/>
                  <a:pt x="490953" y="207610"/>
                  <a:pt x="498231" y="199292"/>
                </a:cubicBezTo>
                <a:cubicBezTo>
                  <a:pt x="504664" y="191940"/>
                  <a:pt x="509954" y="183661"/>
                  <a:pt x="515815" y="175846"/>
                </a:cubicBezTo>
                <a:cubicBezTo>
                  <a:pt x="519723" y="164123"/>
                  <a:pt x="522425" y="151926"/>
                  <a:pt x="527538" y="140677"/>
                </a:cubicBezTo>
                <a:cubicBezTo>
                  <a:pt x="552325" y="86146"/>
                  <a:pt x="537952" y="135158"/>
                  <a:pt x="556846" y="87923"/>
                </a:cubicBezTo>
                <a:cubicBezTo>
                  <a:pt x="590959" y="2641"/>
                  <a:pt x="550220" y="87795"/>
                  <a:pt x="580292" y="35169"/>
                </a:cubicBezTo>
                <a:cubicBezTo>
                  <a:pt x="584627" y="27582"/>
                  <a:pt x="586421" y="18436"/>
                  <a:pt x="592015" y="11723"/>
                </a:cubicBezTo>
                <a:cubicBezTo>
                  <a:pt x="596525" y="6311"/>
                  <a:pt x="603738" y="3908"/>
                  <a:pt x="609600" y="0"/>
                </a:cubicBezTo>
                <a:cubicBezTo>
                  <a:pt x="621631" y="4010"/>
                  <a:pt x="632472" y="4711"/>
                  <a:pt x="638908" y="17584"/>
                </a:cubicBezTo>
                <a:cubicBezTo>
                  <a:pt x="642511" y="24790"/>
                  <a:pt x="641671" y="33595"/>
                  <a:pt x="644769" y="41031"/>
                </a:cubicBezTo>
                <a:cubicBezTo>
                  <a:pt x="651490" y="57162"/>
                  <a:pt x="662689" y="71344"/>
                  <a:pt x="668215" y="87923"/>
                </a:cubicBezTo>
                <a:cubicBezTo>
                  <a:pt x="681892" y="128954"/>
                  <a:pt x="668215" y="119184"/>
                  <a:pt x="697523" y="128954"/>
                </a:cubicBezTo>
                <a:cubicBezTo>
                  <a:pt x="706174" y="115978"/>
                  <a:pt x="713291" y="102811"/>
                  <a:pt x="726831" y="93784"/>
                </a:cubicBezTo>
                <a:cubicBezTo>
                  <a:pt x="731972" y="90357"/>
                  <a:pt x="738554" y="89877"/>
                  <a:pt x="744415" y="87923"/>
                </a:cubicBezTo>
                <a:cubicBezTo>
                  <a:pt x="752230" y="89877"/>
                  <a:pt x="760867" y="89787"/>
                  <a:pt x="767861" y="93784"/>
                </a:cubicBezTo>
                <a:cubicBezTo>
                  <a:pt x="790269" y="106588"/>
                  <a:pt x="780983" y="112768"/>
                  <a:pt x="797169" y="128954"/>
                </a:cubicBezTo>
                <a:cubicBezTo>
                  <a:pt x="802150" y="133935"/>
                  <a:pt x="808892" y="136769"/>
                  <a:pt x="814754" y="140677"/>
                </a:cubicBezTo>
                <a:cubicBezTo>
                  <a:pt x="865208" y="123859"/>
                  <a:pt x="837935" y="125957"/>
                  <a:pt x="896815" y="140677"/>
                </a:cubicBezTo>
                <a:cubicBezTo>
                  <a:pt x="909906" y="160314"/>
                  <a:pt x="930577" y="192023"/>
                  <a:pt x="943708" y="205154"/>
                </a:cubicBezTo>
                <a:cubicBezTo>
                  <a:pt x="949569" y="211015"/>
                  <a:pt x="954924" y="217431"/>
                  <a:pt x="961292" y="222738"/>
                </a:cubicBezTo>
                <a:cubicBezTo>
                  <a:pt x="966704" y="227248"/>
                  <a:pt x="973015" y="230553"/>
                  <a:pt x="978877" y="234461"/>
                </a:cubicBezTo>
                <a:cubicBezTo>
                  <a:pt x="984738" y="232507"/>
                  <a:pt x="992092" y="232969"/>
                  <a:pt x="996461" y="228600"/>
                </a:cubicBezTo>
                <a:cubicBezTo>
                  <a:pt x="1006424" y="218637"/>
                  <a:pt x="1019908" y="193431"/>
                  <a:pt x="1019908" y="193431"/>
                </a:cubicBezTo>
                <a:cubicBezTo>
                  <a:pt x="1028612" y="158610"/>
                  <a:pt x="1020361" y="178728"/>
                  <a:pt x="1043354" y="146538"/>
                </a:cubicBezTo>
                <a:cubicBezTo>
                  <a:pt x="1047449" y="140806"/>
                  <a:pt x="1049665" y="133464"/>
                  <a:pt x="1055077" y="128954"/>
                </a:cubicBezTo>
                <a:cubicBezTo>
                  <a:pt x="1061790" y="123360"/>
                  <a:pt x="1070708" y="121139"/>
                  <a:pt x="1078523" y="117231"/>
                </a:cubicBezTo>
                <a:cubicBezTo>
                  <a:pt x="1092200" y="119185"/>
                  <a:pt x="1106570" y="118371"/>
                  <a:pt x="1119554" y="123092"/>
                </a:cubicBezTo>
                <a:cubicBezTo>
                  <a:pt x="1144117" y="132024"/>
                  <a:pt x="1143837" y="147376"/>
                  <a:pt x="1160584" y="164123"/>
                </a:cubicBezTo>
                <a:cubicBezTo>
                  <a:pt x="1171375" y="174914"/>
                  <a:pt x="1184598" y="183019"/>
                  <a:pt x="1195754" y="193431"/>
                </a:cubicBezTo>
                <a:cubicBezTo>
                  <a:pt x="1213934" y="210399"/>
                  <a:pt x="1230923" y="228599"/>
                  <a:pt x="1248508" y="246184"/>
                </a:cubicBezTo>
                <a:cubicBezTo>
                  <a:pt x="1269813" y="267489"/>
                  <a:pt x="1263216" y="262553"/>
                  <a:pt x="1289538" y="281354"/>
                </a:cubicBezTo>
                <a:cubicBezTo>
                  <a:pt x="1295271" y="285449"/>
                  <a:pt x="1300259" y="291493"/>
                  <a:pt x="1307123" y="293077"/>
                </a:cubicBezTo>
                <a:cubicBezTo>
                  <a:pt x="1326256" y="297492"/>
                  <a:pt x="1346237" y="296644"/>
                  <a:pt x="1365738" y="298938"/>
                </a:cubicBezTo>
                <a:cubicBezTo>
                  <a:pt x="1379459" y="300552"/>
                  <a:pt x="1393176" y="302329"/>
                  <a:pt x="1406769" y="304800"/>
                </a:cubicBezTo>
                <a:cubicBezTo>
                  <a:pt x="1414695" y="306241"/>
                  <a:pt x="1422221" y="309662"/>
                  <a:pt x="1430215" y="310661"/>
                </a:cubicBezTo>
                <a:cubicBezTo>
                  <a:pt x="1437970" y="311630"/>
                  <a:pt x="1445846" y="310661"/>
                  <a:pt x="1453661" y="310661"/>
                </a:cubicBezTo>
              </a:path>
            </a:pathLst>
          </a:custGeom>
          <a:ln w="254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cxnSp>
        <p:nvCxnSpPr>
          <p:cNvPr id="44" name="Straight Connector 43">
            <a:extLst>
              <a:ext uri="{FF2B5EF4-FFF2-40B4-BE49-F238E27FC236}">
                <a16:creationId xmlns:a16="http://schemas.microsoft.com/office/drawing/2014/main" id="{530E884C-4FFA-554B-B138-1D1874D919CF}"/>
              </a:ext>
            </a:extLst>
          </p:cNvPr>
          <p:cNvCxnSpPr/>
          <p:nvPr/>
        </p:nvCxnSpPr>
        <p:spPr>
          <a:xfrm>
            <a:off x="7797588" y="2149101"/>
            <a:ext cx="0" cy="1180026"/>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ED478BC-69B3-3C48-913B-C9D8F3158A1C}"/>
              </a:ext>
            </a:extLst>
          </p:cNvPr>
          <p:cNvCxnSpPr/>
          <p:nvPr/>
        </p:nvCxnSpPr>
        <p:spPr>
          <a:xfrm>
            <a:off x="7797588" y="3329127"/>
            <a:ext cx="20995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BF29D1E-EB98-EC46-8F35-341B11F93C6C}"/>
              </a:ext>
            </a:extLst>
          </p:cNvPr>
          <p:cNvCxnSpPr/>
          <p:nvPr/>
        </p:nvCxnSpPr>
        <p:spPr>
          <a:xfrm>
            <a:off x="8488259" y="2149101"/>
            <a:ext cx="0" cy="1019193"/>
          </a:xfrm>
          <a:prstGeom prst="line">
            <a:avLst/>
          </a:prstGeom>
          <a:ln w="25400">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8" name="Google Shape;219;g5b9c651400_0_0">
            <a:extLst>
              <a:ext uri="{FF2B5EF4-FFF2-40B4-BE49-F238E27FC236}">
                <a16:creationId xmlns:a16="http://schemas.microsoft.com/office/drawing/2014/main" id="{5419A138-1EA1-E54B-A579-6A9E36A9BBB0}"/>
              </a:ext>
            </a:extLst>
          </p:cNvPr>
          <p:cNvSpPr txBox="1">
            <a:spLocks noGrp="1"/>
          </p:cNvSpPr>
          <p:nvPr/>
        </p:nvSpPr>
        <p:spPr>
          <a:xfrm>
            <a:off x="9971114" y="2139770"/>
            <a:ext cx="2177223" cy="629346"/>
          </a:xfrm>
          <a:prstGeom prst="rect">
            <a:avLst/>
          </a:prstGeom>
          <a:noFill/>
          <a:ln>
            <a:noFill/>
          </a:ln>
        </p:spPr>
        <p:txBody>
          <a:bodyPr spcFirstLastPara="1" wrap="square" lIns="91425" tIns="0" rIns="91425" bIns="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0" lvl="0" indent="0" algn="ctr" rtl="0">
              <a:lnSpc>
                <a:spcPct val="100000"/>
              </a:lnSpc>
              <a:spcBef>
                <a:spcPts val="0"/>
              </a:spcBef>
              <a:spcAft>
                <a:spcPts val="0"/>
              </a:spcAft>
              <a:buSzPts val="1800"/>
              <a:buNone/>
            </a:pPr>
            <a:r>
              <a:rPr lang="en-US" sz="2000" dirty="0">
                <a:solidFill>
                  <a:srgbClr val="3F3F3F"/>
                </a:solidFill>
              </a:rPr>
              <a:t>Iterative Data Visualization</a:t>
            </a:r>
            <a:endParaRPr sz="2000" dirty="0">
              <a:solidFill>
                <a:srgbClr val="3F3F3F"/>
              </a:solidFill>
            </a:endParaRPr>
          </a:p>
        </p:txBody>
      </p:sp>
      <p:grpSp>
        <p:nvGrpSpPr>
          <p:cNvPr id="49" name="Group 48">
            <a:extLst>
              <a:ext uri="{FF2B5EF4-FFF2-40B4-BE49-F238E27FC236}">
                <a16:creationId xmlns:a16="http://schemas.microsoft.com/office/drawing/2014/main" id="{35D3134B-EB7D-0848-8CF5-DC2C41159D5A}"/>
              </a:ext>
            </a:extLst>
          </p:cNvPr>
          <p:cNvGrpSpPr/>
          <p:nvPr/>
        </p:nvGrpSpPr>
        <p:grpSpPr>
          <a:xfrm>
            <a:off x="9337476" y="4506181"/>
            <a:ext cx="2508517" cy="1940340"/>
            <a:chOff x="9513475" y="2586311"/>
            <a:chExt cx="2202269" cy="1549755"/>
          </a:xfrm>
        </p:grpSpPr>
        <p:grpSp>
          <p:nvGrpSpPr>
            <p:cNvPr id="50" name="Group 49">
              <a:extLst>
                <a:ext uri="{FF2B5EF4-FFF2-40B4-BE49-F238E27FC236}">
                  <a16:creationId xmlns:a16="http://schemas.microsoft.com/office/drawing/2014/main" id="{A8B913E1-D13A-6341-8332-3D34ADCC8B49}"/>
                </a:ext>
              </a:extLst>
            </p:cNvPr>
            <p:cNvGrpSpPr/>
            <p:nvPr/>
          </p:nvGrpSpPr>
          <p:grpSpPr>
            <a:xfrm>
              <a:off x="9513475" y="2586311"/>
              <a:ext cx="2202269" cy="1549755"/>
              <a:chOff x="9835574" y="2730994"/>
              <a:chExt cx="1880170" cy="1293935"/>
            </a:xfrm>
          </p:grpSpPr>
          <p:sp>
            <p:nvSpPr>
              <p:cNvPr id="52" name="Rectangle 51">
                <a:extLst>
                  <a:ext uri="{FF2B5EF4-FFF2-40B4-BE49-F238E27FC236}">
                    <a16:creationId xmlns:a16="http://schemas.microsoft.com/office/drawing/2014/main" id="{9773E271-8FAD-6741-98A3-82E8347A6266}"/>
                  </a:ext>
                </a:extLst>
              </p:cNvPr>
              <p:cNvSpPr/>
              <p:nvPr/>
            </p:nvSpPr>
            <p:spPr>
              <a:xfrm>
                <a:off x="9835574" y="2730994"/>
                <a:ext cx="1880170" cy="12939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8C6190B9-5FAF-4A44-882C-CAB095475ECB}"/>
                  </a:ext>
                </a:extLst>
              </p:cNvPr>
              <p:cNvSpPr/>
              <p:nvPr/>
            </p:nvSpPr>
            <p:spPr>
              <a:xfrm>
                <a:off x="9835574" y="2730995"/>
                <a:ext cx="1880170" cy="1962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OneRain</a:t>
                </a:r>
              </a:p>
            </p:txBody>
          </p:sp>
          <p:sp>
            <p:nvSpPr>
              <p:cNvPr id="54" name="Rectangle 53">
                <a:extLst>
                  <a:ext uri="{FF2B5EF4-FFF2-40B4-BE49-F238E27FC236}">
                    <a16:creationId xmlns:a16="http://schemas.microsoft.com/office/drawing/2014/main" id="{411978C6-B071-154C-9BD2-6D6D397A6929}"/>
                  </a:ext>
                </a:extLst>
              </p:cNvPr>
              <p:cNvSpPr/>
              <p:nvPr/>
            </p:nvSpPr>
            <p:spPr>
              <a:xfrm>
                <a:off x="9871534" y="2752509"/>
                <a:ext cx="166318" cy="1532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Multiply 54">
                <a:extLst>
                  <a:ext uri="{FF2B5EF4-FFF2-40B4-BE49-F238E27FC236}">
                    <a16:creationId xmlns:a16="http://schemas.microsoft.com/office/drawing/2014/main" id="{EF8812DC-A950-9F4B-A78F-D0435A5F2459}"/>
                  </a:ext>
                </a:extLst>
              </p:cNvPr>
              <p:cNvSpPr/>
              <p:nvPr/>
            </p:nvSpPr>
            <p:spPr>
              <a:xfrm>
                <a:off x="9871534" y="2752508"/>
                <a:ext cx="157768" cy="161621"/>
              </a:xfrm>
              <a:prstGeom prst="mathMultiply">
                <a:avLst>
                  <a:gd name="adj1" fmla="val 129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reeform 55">
                <a:extLst>
                  <a:ext uri="{FF2B5EF4-FFF2-40B4-BE49-F238E27FC236}">
                    <a16:creationId xmlns:a16="http://schemas.microsoft.com/office/drawing/2014/main" id="{F0A53263-1E1E-FD47-BA91-0E28325C6EFA}"/>
                  </a:ext>
                </a:extLst>
              </p:cNvPr>
              <p:cNvSpPr/>
              <p:nvPr/>
            </p:nvSpPr>
            <p:spPr>
              <a:xfrm>
                <a:off x="10021863" y="3294260"/>
                <a:ext cx="1453661" cy="463061"/>
              </a:xfrm>
              <a:custGeom>
                <a:avLst/>
                <a:gdLst>
                  <a:gd name="connsiteX0" fmla="*/ 0 w 1453661"/>
                  <a:gd name="connsiteY0" fmla="*/ 463061 h 463061"/>
                  <a:gd name="connsiteX1" fmla="*/ 351692 w 1453661"/>
                  <a:gd name="connsiteY1" fmla="*/ 240323 h 463061"/>
                  <a:gd name="connsiteX2" fmla="*/ 386861 w 1453661"/>
                  <a:gd name="connsiteY2" fmla="*/ 269631 h 463061"/>
                  <a:gd name="connsiteX3" fmla="*/ 463061 w 1453661"/>
                  <a:gd name="connsiteY3" fmla="*/ 246184 h 463061"/>
                  <a:gd name="connsiteX4" fmla="*/ 474784 w 1453661"/>
                  <a:gd name="connsiteY4" fmla="*/ 222738 h 463061"/>
                  <a:gd name="connsiteX5" fmla="*/ 498231 w 1453661"/>
                  <a:gd name="connsiteY5" fmla="*/ 199292 h 463061"/>
                  <a:gd name="connsiteX6" fmla="*/ 515815 w 1453661"/>
                  <a:gd name="connsiteY6" fmla="*/ 175846 h 463061"/>
                  <a:gd name="connsiteX7" fmla="*/ 527538 w 1453661"/>
                  <a:gd name="connsiteY7" fmla="*/ 140677 h 463061"/>
                  <a:gd name="connsiteX8" fmla="*/ 556846 w 1453661"/>
                  <a:gd name="connsiteY8" fmla="*/ 87923 h 463061"/>
                  <a:gd name="connsiteX9" fmla="*/ 580292 w 1453661"/>
                  <a:gd name="connsiteY9" fmla="*/ 35169 h 463061"/>
                  <a:gd name="connsiteX10" fmla="*/ 592015 w 1453661"/>
                  <a:gd name="connsiteY10" fmla="*/ 11723 h 463061"/>
                  <a:gd name="connsiteX11" fmla="*/ 609600 w 1453661"/>
                  <a:gd name="connsiteY11" fmla="*/ 0 h 463061"/>
                  <a:gd name="connsiteX12" fmla="*/ 638908 w 1453661"/>
                  <a:gd name="connsiteY12" fmla="*/ 17584 h 463061"/>
                  <a:gd name="connsiteX13" fmla="*/ 644769 w 1453661"/>
                  <a:gd name="connsiteY13" fmla="*/ 41031 h 463061"/>
                  <a:gd name="connsiteX14" fmla="*/ 668215 w 1453661"/>
                  <a:gd name="connsiteY14" fmla="*/ 87923 h 463061"/>
                  <a:gd name="connsiteX15" fmla="*/ 697523 w 1453661"/>
                  <a:gd name="connsiteY15" fmla="*/ 128954 h 463061"/>
                  <a:gd name="connsiteX16" fmla="*/ 726831 w 1453661"/>
                  <a:gd name="connsiteY16" fmla="*/ 93784 h 463061"/>
                  <a:gd name="connsiteX17" fmla="*/ 744415 w 1453661"/>
                  <a:gd name="connsiteY17" fmla="*/ 87923 h 463061"/>
                  <a:gd name="connsiteX18" fmla="*/ 767861 w 1453661"/>
                  <a:gd name="connsiteY18" fmla="*/ 93784 h 463061"/>
                  <a:gd name="connsiteX19" fmla="*/ 797169 w 1453661"/>
                  <a:gd name="connsiteY19" fmla="*/ 128954 h 463061"/>
                  <a:gd name="connsiteX20" fmla="*/ 814754 w 1453661"/>
                  <a:gd name="connsiteY20" fmla="*/ 140677 h 463061"/>
                  <a:gd name="connsiteX21" fmla="*/ 896815 w 1453661"/>
                  <a:gd name="connsiteY21" fmla="*/ 140677 h 463061"/>
                  <a:gd name="connsiteX22" fmla="*/ 943708 w 1453661"/>
                  <a:gd name="connsiteY22" fmla="*/ 205154 h 463061"/>
                  <a:gd name="connsiteX23" fmla="*/ 961292 w 1453661"/>
                  <a:gd name="connsiteY23" fmla="*/ 222738 h 463061"/>
                  <a:gd name="connsiteX24" fmla="*/ 978877 w 1453661"/>
                  <a:gd name="connsiteY24" fmla="*/ 234461 h 463061"/>
                  <a:gd name="connsiteX25" fmla="*/ 996461 w 1453661"/>
                  <a:gd name="connsiteY25" fmla="*/ 228600 h 463061"/>
                  <a:gd name="connsiteX26" fmla="*/ 1019908 w 1453661"/>
                  <a:gd name="connsiteY26" fmla="*/ 193431 h 463061"/>
                  <a:gd name="connsiteX27" fmla="*/ 1043354 w 1453661"/>
                  <a:gd name="connsiteY27" fmla="*/ 146538 h 463061"/>
                  <a:gd name="connsiteX28" fmla="*/ 1055077 w 1453661"/>
                  <a:gd name="connsiteY28" fmla="*/ 128954 h 463061"/>
                  <a:gd name="connsiteX29" fmla="*/ 1078523 w 1453661"/>
                  <a:gd name="connsiteY29" fmla="*/ 117231 h 463061"/>
                  <a:gd name="connsiteX30" fmla="*/ 1119554 w 1453661"/>
                  <a:gd name="connsiteY30" fmla="*/ 123092 h 463061"/>
                  <a:gd name="connsiteX31" fmla="*/ 1160584 w 1453661"/>
                  <a:gd name="connsiteY31" fmla="*/ 164123 h 463061"/>
                  <a:gd name="connsiteX32" fmla="*/ 1195754 w 1453661"/>
                  <a:gd name="connsiteY32" fmla="*/ 193431 h 463061"/>
                  <a:gd name="connsiteX33" fmla="*/ 1248508 w 1453661"/>
                  <a:gd name="connsiteY33" fmla="*/ 246184 h 463061"/>
                  <a:gd name="connsiteX34" fmla="*/ 1289538 w 1453661"/>
                  <a:gd name="connsiteY34" fmla="*/ 281354 h 463061"/>
                  <a:gd name="connsiteX35" fmla="*/ 1307123 w 1453661"/>
                  <a:gd name="connsiteY35" fmla="*/ 293077 h 463061"/>
                  <a:gd name="connsiteX36" fmla="*/ 1365738 w 1453661"/>
                  <a:gd name="connsiteY36" fmla="*/ 298938 h 463061"/>
                  <a:gd name="connsiteX37" fmla="*/ 1406769 w 1453661"/>
                  <a:gd name="connsiteY37" fmla="*/ 304800 h 463061"/>
                  <a:gd name="connsiteX38" fmla="*/ 1430215 w 1453661"/>
                  <a:gd name="connsiteY38" fmla="*/ 310661 h 463061"/>
                  <a:gd name="connsiteX39" fmla="*/ 1453661 w 1453661"/>
                  <a:gd name="connsiteY39" fmla="*/ 310661 h 463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53661" h="463061">
                    <a:moveTo>
                      <a:pt x="0" y="463061"/>
                    </a:moveTo>
                    <a:cubicBezTo>
                      <a:pt x="117231" y="388815"/>
                      <a:pt x="227577" y="302380"/>
                      <a:pt x="351692" y="240323"/>
                    </a:cubicBezTo>
                    <a:cubicBezTo>
                      <a:pt x="365341" y="233499"/>
                      <a:pt x="371622" y="268829"/>
                      <a:pt x="386861" y="269631"/>
                    </a:cubicBezTo>
                    <a:cubicBezTo>
                      <a:pt x="413400" y="271028"/>
                      <a:pt x="437661" y="254000"/>
                      <a:pt x="463061" y="246184"/>
                    </a:cubicBezTo>
                    <a:cubicBezTo>
                      <a:pt x="466969" y="238369"/>
                      <a:pt x="469541" y="229728"/>
                      <a:pt x="474784" y="222738"/>
                    </a:cubicBezTo>
                    <a:cubicBezTo>
                      <a:pt x="481416" y="213896"/>
                      <a:pt x="490953" y="207610"/>
                      <a:pt x="498231" y="199292"/>
                    </a:cubicBezTo>
                    <a:cubicBezTo>
                      <a:pt x="504664" y="191940"/>
                      <a:pt x="509954" y="183661"/>
                      <a:pt x="515815" y="175846"/>
                    </a:cubicBezTo>
                    <a:cubicBezTo>
                      <a:pt x="519723" y="164123"/>
                      <a:pt x="522425" y="151926"/>
                      <a:pt x="527538" y="140677"/>
                    </a:cubicBezTo>
                    <a:cubicBezTo>
                      <a:pt x="552325" y="86146"/>
                      <a:pt x="537952" y="135158"/>
                      <a:pt x="556846" y="87923"/>
                    </a:cubicBezTo>
                    <a:cubicBezTo>
                      <a:pt x="590959" y="2641"/>
                      <a:pt x="550220" y="87795"/>
                      <a:pt x="580292" y="35169"/>
                    </a:cubicBezTo>
                    <a:cubicBezTo>
                      <a:pt x="584627" y="27582"/>
                      <a:pt x="586421" y="18436"/>
                      <a:pt x="592015" y="11723"/>
                    </a:cubicBezTo>
                    <a:cubicBezTo>
                      <a:pt x="596525" y="6311"/>
                      <a:pt x="603738" y="3908"/>
                      <a:pt x="609600" y="0"/>
                    </a:cubicBezTo>
                    <a:cubicBezTo>
                      <a:pt x="621631" y="4010"/>
                      <a:pt x="632472" y="4711"/>
                      <a:pt x="638908" y="17584"/>
                    </a:cubicBezTo>
                    <a:cubicBezTo>
                      <a:pt x="642511" y="24790"/>
                      <a:pt x="641671" y="33595"/>
                      <a:pt x="644769" y="41031"/>
                    </a:cubicBezTo>
                    <a:cubicBezTo>
                      <a:pt x="651490" y="57162"/>
                      <a:pt x="662689" y="71344"/>
                      <a:pt x="668215" y="87923"/>
                    </a:cubicBezTo>
                    <a:cubicBezTo>
                      <a:pt x="681892" y="128954"/>
                      <a:pt x="668215" y="119184"/>
                      <a:pt x="697523" y="128954"/>
                    </a:cubicBezTo>
                    <a:cubicBezTo>
                      <a:pt x="706174" y="115978"/>
                      <a:pt x="713291" y="102811"/>
                      <a:pt x="726831" y="93784"/>
                    </a:cubicBezTo>
                    <a:cubicBezTo>
                      <a:pt x="731972" y="90357"/>
                      <a:pt x="738554" y="89877"/>
                      <a:pt x="744415" y="87923"/>
                    </a:cubicBezTo>
                    <a:cubicBezTo>
                      <a:pt x="752230" y="89877"/>
                      <a:pt x="760867" y="89787"/>
                      <a:pt x="767861" y="93784"/>
                    </a:cubicBezTo>
                    <a:cubicBezTo>
                      <a:pt x="790269" y="106588"/>
                      <a:pt x="780983" y="112768"/>
                      <a:pt x="797169" y="128954"/>
                    </a:cubicBezTo>
                    <a:cubicBezTo>
                      <a:pt x="802150" y="133935"/>
                      <a:pt x="808892" y="136769"/>
                      <a:pt x="814754" y="140677"/>
                    </a:cubicBezTo>
                    <a:cubicBezTo>
                      <a:pt x="865208" y="123859"/>
                      <a:pt x="837935" y="125957"/>
                      <a:pt x="896815" y="140677"/>
                    </a:cubicBezTo>
                    <a:cubicBezTo>
                      <a:pt x="909906" y="160314"/>
                      <a:pt x="930577" y="192023"/>
                      <a:pt x="943708" y="205154"/>
                    </a:cubicBezTo>
                    <a:cubicBezTo>
                      <a:pt x="949569" y="211015"/>
                      <a:pt x="954924" y="217431"/>
                      <a:pt x="961292" y="222738"/>
                    </a:cubicBezTo>
                    <a:cubicBezTo>
                      <a:pt x="966704" y="227248"/>
                      <a:pt x="973015" y="230553"/>
                      <a:pt x="978877" y="234461"/>
                    </a:cubicBezTo>
                    <a:cubicBezTo>
                      <a:pt x="984738" y="232507"/>
                      <a:pt x="992092" y="232969"/>
                      <a:pt x="996461" y="228600"/>
                    </a:cubicBezTo>
                    <a:cubicBezTo>
                      <a:pt x="1006424" y="218637"/>
                      <a:pt x="1019908" y="193431"/>
                      <a:pt x="1019908" y="193431"/>
                    </a:cubicBezTo>
                    <a:cubicBezTo>
                      <a:pt x="1028612" y="158610"/>
                      <a:pt x="1020361" y="178728"/>
                      <a:pt x="1043354" y="146538"/>
                    </a:cubicBezTo>
                    <a:cubicBezTo>
                      <a:pt x="1047449" y="140806"/>
                      <a:pt x="1049665" y="133464"/>
                      <a:pt x="1055077" y="128954"/>
                    </a:cubicBezTo>
                    <a:cubicBezTo>
                      <a:pt x="1061790" y="123360"/>
                      <a:pt x="1070708" y="121139"/>
                      <a:pt x="1078523" y="117231"/>
                    </a:cubicBezTo>
                    <a:cubicBezTo>
                      <a:pt x="1092200" y="119185"/>
                      <a:pt x="1106570" y="118371"/>
                      <a:pt x="1119554" y="123092"/>
                    </a:cubicBezTo>
                    <a:cubicBezTo>
                      <a:pt x="1144117" y="132024"/>
                      <a:pt x="1143837" y="147376"/>
                      <a:pt x="1160584" y="164123"/>
                    </a:cubicBezTo>
                    <a:cubicBezTo>
                      <a:pt x="1171375" y="174914"/>
                      <a:pt x="1184598" y="183019"/>
                      <a:pt x="1195754" y="193431"/>
                    </a:cubicBezTo>
                    <a:cubicBezTo>
                      <a:pt x="1213934" y="210399"/>
                      <a:pt x="1230923" y="228599"/>
                      <a:pt x="1248508" y="246184"/>
                    </a:cubicBezTo>
                    <a:cubicBezTo>
                      <a:pt x="1269813" y="267489"/>
                      <a:pt x="1263216" y="262553"/>
                      <a:pt x="1289538" y="281354"/>
                    </a:cubicBezTo>
                    <a:cubicBezTo>
                      <a:pt x="1295271" y="285449"/>
                      <a:pt x="1300259" y="291493"/>
                      <a:pt x="1307123" y="293077"/>
                    </a:cubicBezTo>
                    <a:cubicBezTo>
                      <a:pt x="1326256" y="297492"/>
                      <a:pt x="1346237" y="296644"/>
                      <a:pt x="1365738" y="298938"/>
                    </a:cubicBezTo>
                    <a:cubicBezTo>
                      <a:pt x="1379459" y="300552"/>
                      <a:pt x="1393176" y="302329"/>
                      <a:pt x="1406769" y="304800"/>
                    </a:cubicBezTo>
                    <a:cubicBezTo>
                      <a:pt x="1414695" y="306241"/>
                      <a:pt x="1422221" y="309662"/>
                      <a:pt x="1430215" y="310661"/>
                    </a:cubicBezTo>
                    <a:cubicBezTo>
                      <a:pt x="1437970" y="311630"/>
                      <a:pt x="1445846" y="310661"/>
                      <a:pt x="1453661" y="310661"/>
                    </a:cubicBezTo>
                  </a:path>
                </a:pathLst>
              </a:cu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56">
                <a:extLst>
                  <a:ext uri="{FF2B5EF4-FFF2-40B4-BE49-F238E27FC236}">
                    <a16:creationId xmlns:a16="http://schemas.microsoft.com/office/drawing/2014/main" id="{5C5FB58C-D171-8F48-9AB8-3CC4F4875909}"/>
                  </a:ext>
                </a:extLst>
              </p:cNvPr>
              <p:cNvSpPr/>
              <p:nvPr/>
            </p:nvSpPr>
            <p:spPr>
              <a:xfrm>
                <a:off x="10070425" y="3305125"/>
                <a:ext cx="1453661" cy="463061"/>
              </a:xfrm>
              <a:custGeom>
                <a:avLst/>
                <a:gdLst>
                  <a:gd name="connsiteX0" fmla="*/ 0 w 1453661"/>
                  <a:gd name="connsiteY0" fmla="*/ 463061 h 463061"/>
                  <a:gd name="connsiteX1" fmla="*/ 351692 w 1453661"/>
                  <a:gd name="connsiteY1" fmla="*/ 240323 h 463061"/>
                  <a:gd name="connsiteX2" fmla="*/ 386861 w 1453661"/>
                  <a:gd name="connsiteY2" fmla="*/ 269631 h 463061"/>
                  <a:gd name="connsiteX3" fmla="*/ 463061 w 1453661"/>
                  <a:gd name="connsiteY3" fmla="*/ 246184 h 463061"/>
                  <a:gd name="connsiteX4" fmla="*/ 474784 w 1453661"/>
                  <a:gd name="connsiteY4" fmla="*/ 222738 h 463061"/>
                  <a:gd name="connsiteX5" fmla="*/ 498231 w 1453661"/>
                  <a:gd name="connsiteY5" fmla="*/ 199292 h 463061"/>
                  <a:gd name="connsiteX6" fmla="*/ 515815 w 1453661"/>
                  <a:gd name="connsiteY6" fmla="*/ 175846 h 463061"/>
                  <a:gd name="connsiteX7" fmla="*/ 527538 w 1453661"/>
                  <a:gd name="connsiteY7" fmla="*/ 140677 h 463061"/>
                  <a:gd name="connsiteX8" fmla="*/ 556846 w 1453661"/>
                  <a:gd name="connsiteY8" fmla="*/ 87923 h 463061"/>
                  <a:gd name="connsiteX9" fmla="*/ 580292 w 1453661"/>
                  <a:gd name="connsiteY9" fmla="*/ 35169 h 463061"/>
                  <a:gd name="connsiteX10" fmla="*/ 592015 w 1453661"/>
                  <a:gd name="connsiteY10" fmla="*/ 11723 h 463061"/>
                  <a:gd name="connsiteX11" fmla="*/ 609600 w 1453661"/>
                  <a:gd name="connsiteY11" fmla="*/ 0 h 463061"/>
                  <a:gd name="connsiteX12" fmla="*/ 638908 w 1453661"/>
                  <a:gd name="connsiteY12" fmla="*/ 17584 h 463061"/>
                  <a:gd name="connsiteX13" fmla="*/ 644769 w 1453661"/>
                  <a:gd name="connsiteY13" fmla="*/ 41031 h 463061"/>
                  <a:gd name="connsiteX14" fmla="*/ 668215 w 1453661"/>
                  <a:gd name="connsiteY14" fmla="*/ 87923 h 463061"/>
                  <a:gd name="connsiteX15" fmla="*/ 697523 w 1453661"/>
                  <a:gd name="connsiteY15" fmla="*/ 128954 h 463061"/>
                  <a:gd name="connsiteX16" fmla="*/ 726831 w 1453661"/>
                  <a:gd name="connsiteY16" fmla="*/ 93784 h 463061"/>
                  <a:gd name="connsiteX17" fmla="*/ 744415 w 1453661"/>
                  <a:gd name="connsiteY17" fmla="*/ 87923 h 463061"/>
                  <a:gd name="connsiteX18" fmla="*/ 767861 w 1453661"/>
                  <a:gd name="connsiteY18" fmla="*/ 93784 h 463061"/>
                  <a:gd name="connsiteX19" fmla="*/ 797169 w 1453661"/>
                  <a:gd name="connsiteY19" fmla="*/ 128954 h 463061"/>
                  <a:gd name="connsiteX20" fmla="*/ 814754 w 1453661"/>
                  <a:gd name="connsiteY20" fmla="*/ 140677 h 463061"/>
                  <a:gd name="connsiteX21" fmla="*/ 896815 w 1453661"/>
                  <a:gd name="connsiteY21" fmla="*/ 140677 h 463061"/>
                  <a:gd name="connsiteX22" fmla="*/ 943708 w 1453661"/>
                  <a:gd name="connsiteY22" fmla="*/ 205154 h 463061"/>
                  <a:gd name="connsiteX23" fmla="*/ 961292 w 1453661"/>
                  <a:gd name="connsiteY23" fmla="*/ 222738 h 463061"/>
                  <a:gd name="connsiteX24" fmla="*/ 978877 w 1453661"/>
                  <a:gd name="connsiteY24" fmla="*/ 234461 h 463061"/>
                  <a:gd name="connsiteX25" fmla="*/ 996461 w 1453661"/>
                  <a:gd name="connsiteY25" fmla="*/ 228600 h 463061"/>
                  <a:gd name="connsiteX26" fmla="*/ 1019908 w 1453661"/>
                  <a:gd name="connsiteY26" fmla="*/ 193431 h 463061"/>
                  <a:gd name="connsiteX27" fmla="*/ 1043354 w 1453661"/>
                  <a:gd name="connsiteY27" fmla="*/ 146538 h 463061"/>
                  <a:gd name="connsiteX28" fmla="*/ 1055077 w 1453661"/>
                  <a:gd name="connsiteY28" fmla="*/ 128954 h 463061"/>
                  <a:gd name="connsiteX29" fmla="*/ 1078523 w 1453661"/>
                  <a:gd name="connsiteY29" fmla="*/ 117231 h 463061"/>
                  <a:gd name="connsiteX30" fmla="*/ 1119554 w 1453661"/>
                  <a:gd name="connsiteY30" fmla="*/ 123092 h 463061"/>
                  <a:gd name="connsiteX31" fmla="*/ 1160584 w 1453661"/>
                  <a:gd name="connsiteY31" fmla="*/ 164123 h 463061"/>
                  <a:gd name="connsiteX32" fmla="*/ 1195754 w 1453661"/>
                  <a:gd name="connsiteY32" fmla="*/ 193431 h 463061"/>
                  <a:gd name="connsiteX33" fmla="*/ 1248508 w 1453661"/>
                  <a:gd name="connsiteY33" fmla="*/ 246184 h 463061"/>
                  <a:gd name="connsiteX34" fmla="*/ 1289538 w 1453661"/>
                  <a:gd name="connsiteY34" fmla="*/ 281354 h 463061"/>
                  <a:gd name="connsiteX35" fmla="*/ 1307123 w 1453661"/>
                  <a:gd name="connsiteY35" fmla="*/ 293077 h 463061"/>
                  <a:gd name="connsiteX36" fmla="*/ 1365738 w 1453661"/>
                  <a:gd name="connsiteY36" fmla="*/ 298938 h 463061"/>
                  <a:gd name="connsiteX37" fmla="*/ 1406769 w 1453661"/>
                  <a:gd name="connsiteY37" fmla="*/ 304800 h 463061"/>
                  <a:gd name="connsiteX38" fmla="*/ 1430215 w 1453661"/>
                  <a:gd name="connsiteY38" fmla="*/ 310661 h 463061"/>
                  <a:gd name="connsiteX39" fmla="*/ 1453661 w 1453661"/>
                  <a:gd name="connsiteY39" fmla="*/ 310661 h 463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53661" h="463061">
                    <a:moveTo>
                      <a:pt x="0" y="463061"/>
                    </a:moveTo>
                    <a:cubicBezTo>
                      <a:pt x="117231" y="388815"/>
                      <a:pt x="227577" y="302380"/>
                      <a:pt x="351692" y="240323"/>
                    </a:cubicBezTo>
                    <a:cubicBezTo>
                      <a:pt x="365341" y="233499"/>
                      <a:pt x="371622" y="268829"/>
                      <a:pt x="386861" y="269631"/>
                    </a:cubicBezTo>
                    <a:cubicBezTo>
                      <a:pt x="413400" y="271028"/>
                      <a:pt x="437661" y="254000"/>
                      <a:pt x="463061" y="246184"/>
                    </a:cubicBezTo>
                    <a:cubicBezTo>
                      <a:pt x="466969" y="238369"/>
                      <a:pt x="469541" y="229728"/>
                      <a:pt x="474784" y="222738"/>
                    </a:cubicBezTo>
                    <a:cubicBezTo>
                      <a:pt x="481416" y="213896"/>
                      <a:pt x="490953" y="207610"/>
                      <a:pt x="498231" y="199292"/>
                    </a:cubicBezTo>
                    <a:cubicBezTo>
                      <a:pt x="504664" y="191940"/>
                      <a:pt x="509954" y="183661"/>
                      <a:pt x="515815" y="175846"/>
                    </a:cubicBezTo>
                    <a:cubicBezTo>
                      <a:pt x="519723" y="164123"/>
                      <a:pt x="522425" y="151926"/>
                      <a:pt x="527538" y="140677"/>
                    </a:cubicBezTo>
                    <a:cubicBezTo>
                      <a:pt x="552325" y="86146"/>
                      <a:pt x="537952" y="135158"/>
                      <a:pt x="556846" y="87923"/>
                    </a:cubicBezTo>
                    <a:cubicBezTo>
                      <a:pt x="590959" y="2641"/>
                      <a:pt x="550220" y="87795"/>
                      <a:pt x="580292" y="35169"/>
                    </a:cubicBezTo>
                    <a:cubicBezTo>
                      <a:pt x="584627" y="27582"/>
                      <a:pt x="586421" y="18436"/>
                      <a:pt x="592015" y="11723"/>
                    </a:cubicBezTo>
                    <a:cubicBezTo>
                      <a:pt x="596525" y="6311"/>
                      <a:pt x="603738" y="3908"/>
                      <a:pt x="609600" y="0"/>
                    </a:cubicBezTo>
                    <a:cubicBezTo>
                      <a:pt x="621631" y="4010"/>
                      <a:pt x="632472" y="4711"/>
                      <a:pt x="638908" y="17584"/>
                    </a:cubicBezTo>
                    <a:cubicBezTo>
                      <a:pt x="642511" y="24790"/>
                      <a:pt x="641671" y="33595"/>
                      <a:pt x="644769" y="41031"/>
                    </a:cubicBezTo>
                    <a:cubicBezTo>
                      <a:pt x="651490" y="57162"/>
                      <a:pt x="662689" y="71344"/>
                      <a:pt x="668215" y="87923"/>
                    </a:cubicBezTo>
                    <a:cubicBezTo>
                      <a:pt x="681892" y="128954"/>
                      <a:pt x="668215" y="119184"/>
                      <a:pt x="697523" y="128954"/>
                    </a:cubicBezTo>
                    <a:cubicBezTo>
                      <a:pt x="706174" y="115978"/>
                      <a:pt x="713291" y="102811"/>
                      <a:pt x="726831" y="93784"/>
                    </a:cubicBezTo>
                    <a:cubicBezTo>
                      <a:pt x="731972" y="90357"/>
                      <a:pt x="738554" y="89877"/>
                      <a:pt x="744415" y="87923"/>
                    </a:cubicBezTo>
                    <a:cubicBezTo>
                      <a:pt x="752230" y="89877"/>
                      <a:pt x="760867" y="89787"/>
                      <a:pt x="767861" y="93784"/>
                    </a:cubicBezTo>
                    <a:cubicBezTo>
                      <a:pt x="790269" y="106588"/>
                      <a:pt x="780983" y="112768"/>
                      <a:pt x="797169" y="128954"/>
                    </a:cubicBezTo>
                    <a:cubicBezTo>
                      <a:pt x="802150" y="133935"/>
                      <a:pt x="808892" y="136769"/>
                      <a:pt x="814754" y="140677"/>
                    </a:cubicBezTo>
                    <a:cubicBezTo>
                      <a:pt x="865208" y="123859"/>
                      <a:pt x="837935" y="125957"/>
                      <a:pt x="896815" y="140677"/>
                    </a:cubicBezTo>
                    <a:cubicBezTo>
                      <a:pt x="909906" y="160314"/>
                      <a:pt x="930577" y="192023"/>
                      <a:pt x="943708" y="205154"/>
                    </a:cubicBezTo>
                    <a:cubicBezTo>
                      <a:pt x="949569" y="211015"/>
                      <a:pt x="954924" y="217431"/>
                      <a:pt x="961292" y="222738"/>
                    </a:cubicBezTo>
                    <a:cubicBezTo>
                      <a:pt x="966704" y="227248"/>
                      <a:pt x="973015" y="230553"/>
                      <a:pt x="978877" y="234461"/>
                    </a:cubicBezTo>
                    <a:cubicBezTo>
                      <a:pt x="984738" y="232507"/>
                      <a:pt x="992092" y="232969"/>
                      <a:pt x="996461" y="228600"/>
                    </a:cubicBezTo>
                    <a:cubicBezTo>
                      <a:pt x="1006424" y="218637"/>
                      <a:pt x="1019908" y="193431"/>
                      <a:pt x="1019908" y="193431"/>
                    </a:cubicBezTo>
                    <a:cubicBezTo>
                      <a:pt x="1028612" y="158610"/>
                      <a:pt x="1020361" y="178728"/>
                      <a:pt x="1043354" y="146538"/>
                    </a:cubicBezTo>
                    <a:cubicBezTo>
                      <a:pt x="1047449" y="140806"/>
                      <a:pt x="1049665" y="133464"/>
                      <a:pt x="1055077" y="128954"/>
                    </a:cubicBezTo>
                    <a:cubicBezTo>
                      <a:pt x="1061790" y="123360"/>
                      <a:pt x="1070708" y="121139"/>
                      <a:pt x="1078523" y="117231"/>
                    </a:cubicBezTo>
                    <a:cubicBezTo>
                      <a:pt x="1092200" y="119185"/>
                      <a:pt x="1106570" y="118371"/>
                      <a:pt x="1119554" y="123092"/>
                    </a:cubicBezTo>
                    <a:cubicBezTo>
                      <a:pt x="1144117" y="132024"/>
                      <a:pt x="1143837" y="147376"/>
                      <a:pt x="1160584" y="164123"/>
                    </a:cubicBezTo>
                    <a:cubicBezTo>
                      <a:pt x="1171375" y="174914"/>
                      <a:pt x="1184598" y="183019"/>
                      <a:pt x="1195754" y="193431"/>
                    </a:cubicBezTo>
                    <a:cubicBezTo>
                      <a:pt x="1213934" y="210399"/>
                      <a:pt x="1230923" y="228599"/>
                      <a:pt x="1248508" y="246184"/>
                    </a:cubicBezTo>
                    <a:cubicBezTo>
                      <a:pt x="1269813" y="267489"/>
                      <a:pt x="1263216" y="262553"/>
                      <a:pt x="1289538" y="281354"/>
                    </a:cubicBezTo>
                    <a:cubicBezTo>
                      <a:pt x="1295271" y="285449"/>
                      <a:pt x="1300259" y="291493"/>
                      <a:pt x="1307123" y="293077"/>
                    </a:cubicBezTo>
                    <a:cubicBezTo>
                      <a:pt x="1326256" y="297492"/>
                      <a:pt x="1346237" y="296644"/>
                      <a:pt x="1365738" y="298938"/>
                    </a:cubicBezTo>
                    <a:cubicBezTo>
                      <a:pt x="1379459" y="300552"/>
                      <a:pt x="1393176" y="302329"/>
                      <a:pt x="1406769" y="304800"/>
                    </a:cubicBezTo>
                    <a:cubicBezTo>
                      <a:pt x="1414695" y="306241"/>
                      <a:pt x="1422221" y="309662"/>
                      <a:pt x="1430215" y="310661"/>
                    </a:cubicBezTo>
                    <a:cubicBezTo>
                      <a:pt x="1437970" y="311630"/>
                      <a:pt x="1445846" y="310661"/>
                      <a:pt x="1453661" y="310661"/>
                    </a:cubicBezTo>
                  </a:path>
                </a:pathLst>
              </a:custGeom>
              <a:ln w="254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cxnSp>
            <p:nvCxnSpPr>
              <p:cNvPr id="58" name="Straight Connector 57">
                <a:extLst>
                  <a:ext uri="{FF2B5EF4-FFF2-40B4-BE49-F238E27FC236}">
                    <a16:creationId xmlns:a16="http://schemas.microsoft.com/office/drawing/2014/main" id="{E7BDE88F-F7B6-2940-B697-808CDF35594F}"/>
                  </a:ext>
                </a:extLst>
              </p:cNvPr>
              <p:cNvCxnSpPr/>
              <p:nvPr/>
            </p:nvCxnSpPr>
            <p:spPr>
              <a:xfrm>
                <a:off x="9950418" y="3060290"/>
                <a:ext cx="0" cy="786912"/>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B3045EE-89E4-474E-99F4-B814B804AB17}"/>
                  </a:ext>
                </a:extLst>
              </p:cNvPr>
              <p:cNvCxnSpPr/>
              <p:nvPr/>
            </p:nvCxnSpPr>
            <p:spPr>
              <a:xfrm>
                <a:off x="9950418" y="3847202"/>
                <a:ext cx="1573668"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51" name="Straight Connector 50">
              <a:extLst>
                <a:ext uri="{FF2B5EF4-FFF2-40B4-BE49-F238E27FC236}">
                  <a16:creationId xmlns:a16="http://schemas.microsoft.com/office/drawing/2014/main" id="{CBE67B3C-FF8F-F24C-AFF9-C46959D25BE6}"/>
                </a:ext>
              </a:extLst>
            </p:cNvPr>
            <p:cNvCxnSpPr/>
            <p:nvPr/>
          </p:nvCxnSpPr>
          <p:spPr>
            <a:xfrm>
              <a:off x="10254343" y="2980711"/>
              <a:ext cx="0" cy="814032"/>
            </a:xfrm>
            <a:prstGeom prst="line">
              <a:avLst/>
            </a:prstGeom>
            <a:ln w="25400">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60" name="Google Shape;219;g5b9c651400_0_0">
            <a:extLst>
              <a:ext uri="{FF2B5EF4-FFF2-40B4-BE49-F238E27FC236}">
                <a16:creationId xmlns:a16="http://schemas.microsoft.com/office/drawing/2014/main" id="{77B20082-8500-C14A-BFB8-169823011A65}"/>
              </a:ext>
            </a:extLst>
          </p:cNvPr>
          <p:cNvSpPr txBox="1">
            <a:spLocks noGrp="1"/>
          </p:cNvSpPr>
          <p:nvPr/>
        </p:nvSpPr>
        <p:spPr>
          <a:xfrm>
            <a:off x="7376403" y="5266073"/>
            <a:ext cx="2177223" cy="629346"/>
          </a:xfrm>
          <a:prstGeom prst="rect">
            <a:avLst/>
          </a:prstGeom>
          <a:noFill/>
          <a:ln>
            <a:noFill/>
          </a:ln>
        </p:spPr>
        <p:txBody>
          <a:bodyPr spcFirstLastPara="1" wrap="square" lIns="91425" tIns="0" rIns="91425" bIns="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0" lvl="0" indent="0" algn="ctr" rtl="0">
              <a:lnSpc>
                <a:spcPct val="100000"/>
              </a:lnSpc>
              <a:spcBef>
                <a:spcPts val="0"/>
              </a:spcBef>
              <a:spcAft>
                <a:spcPts val="0"/>
              </a:spcAft>
              <a:buSzPts val="1800"/>
              <a:buNone/>
            </a:pPr>
            <a:r>
              <a:rPr lang="en-US" sz="2000" dirty="0">
                <a:solidFill>
                  <a:srgbClr val="3F3F3F"/>
                </a:solidFill>
              </a:rPr>
              <a:t>Portal Integration</a:t>
            </a:r>
            <a:endParaRPr sz="2000" dirty="0">
              <a:solidFill>
                <a:srgbClr val="3F3F3F"/>
              </a:solidFill>
            </a:endParaRPr>
          </a:p>
        </p:txBody>
      </p:sp>
      <p:pic>
        <p:nvPicPr>
          <p:cNvPr id="64" name="Graphic 63" descr="Arrow Clockwise curve">
            <a:extLst>
              <a:ext uri="{FF2B5EF4-FFF2-40B4-BE49-F238E27FC236}">
                <a16:creationId xmlns:a16="http://schemas.microsoft.com/office/drawing/2014/main" id="{FF13078B-0E92-534B-973A-080111297C00}"/>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0800000">
            <a:off x="10057287" y="3058903"/>
            <a:ext cx="1085373" cy="1419938"/>
          </a:xfrm>
          <a:prstGeom prst="rect">
            <a:avLst/>
          </a:prstGeom>
        </p:spPr>
      </p:pic>
      <p:pic>
        <p:nvPicPr>
          <p:cNvPr id="66" name="Graphic 65" descr="Repeat">
            <a:extLst>
              <a:ext uri="{FF2B5EF4-FFF2-40B4-BE49-F238E27FC236}">
                <a16:creationId xmlns:a16="http://schemas.microsoft.com/office/drawing/2014/main" id="{5909BA81-1DC9-144E-9F62-672F59529083}"/>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650813" y="2131857"/>
            <a:ext cx="499212" cy="499212"/>
          </a:xfrm>
          <a:prstGeom prst="rect">
            <a:avLst/>
          </a:prstGeom>
        </p:spPr>
      </p:pic>
      <p:pic>
        <p:nvPicPr>
          <p:cNvPr id="28" name="Graphic 27" descr="Checklist">
            <a:extLst>
              <a:ext uri="{FF2B5EF4-FFF2-40B4-BE49-F238E27FC236}">
                <a16:creationId xmlns:a16="http://schemas.microsoft.com/office/drawing/2014/main" id="{381D485C-D3D0-1248-B5E9-36CC83062CA4}"/>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488907" y="5052377"/>
            <a:ext cx="1646499" cy="1646499"/>
          </a:xfrm>
          <a:prstGeom prst="rect">
            <a:avLst/>
          </a:prstGeom>
        </p:spPr>
      </p:pic>
      <p:grpSp>
        <p:nvGrpSpPr>
          <p:cNvPr id="29" name="Group 28">
            <a:extLst>
              <a:ext uri="{FF2B5EF4-FFF2-40B4-BE49-F238E27FC236}">
                <a16:creationId xmlns:a16="http://schemas.microsoft.com/office/drawing/2014/main" id="{1340EFA2-806C-CB43-BA88-0C57FB5D9202}"/>
              </a:ext>
            </a:extLst>
          </p:cNvPr>
          <p:cNvGrpSpPr/>
          <p:nvPr/>
        </p:nvGrpSpPr>
        <p:grpSpPr>
          <a:xfrm>
            <a:off x="5464690" y="1695583"/>
            <a:ext cx="1480171" cy="1453823"/>
            <a:chOff x="5068620" y="1765772"/>
            <a:chExt cx="1480171" cy="1453823"/>
          </a:xfrm>
        </p:grpSpPr>
        <p:sp>
          <p:nvSpPr>
            <p:cNvPr id="61" name="Google Shape;220;g5b9c651400_0_0">
              <a:extLst>
                <a:ext uri="{FF2B5EF4-FFF2-40B4-BE49-F238E27FC236}">
                  <a16:creationId xmlns:a16="http://schemas.microsoft.com/office/drawing/2014/main" id="{F35DFCED-C028-8F40-8145-A93E8ABF1C97}"/>
                </a:ext>
              </a:extLst>
            </p:cNvPr>
            <p:cNvSpPr/>
            <p:nvPr/>
          </p:nvSpPr>
          <p:spPr>
            <a:xfrm>
              <a:off x="5137990" y="1765772"/>
              <a:ext cx="1410801" cy="1453823"/>
            </a:xfrm>
            <a:prstGeom prst="cube">
              <a:avLst>
                <a:gd name="adj" fmla="val 25000"/>
              </a:avLst>
            </a:prstGeom>
            <a:solidFill>
              <a:schemeClr val="accent6">
                <a:lumMod val="75000"/>
              </a:scheme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highlight>
                  <a:srgbClr val="000000"/>
                </a:highlight>
                <a:uLnTx/>
                <a:uFillTx/>
                <a:latin typeface="Arial"/>
                <a:ea typeface="Arial"/>
                <a:cs typeface="Arial"/>
                <a:sym typeface="Arial"/>
              </a:endParaRPr>
            </a:p>
          </p:txBody>
        </p:sp>
        <p:sp>
          <p:nvSpPr>
            <p:cNvPr id="62" name="Google Shape;221;g5b9c651400_0_0">
              <a:extLst>
                <a:ext uri="{FF2B5EF4-FFF2-40B4-BE49-F238E27FC236}">
                  <a16:creationId xmlns:a16="http://schemas.microsoft.com/office/drawing/2014/main" id="{05010101-F3B4-ED44-BE27-B598BC72BF86}"/>
                </a:ext>
              </a:extLst>
            </p:cNvPr>
            <p:cNvSpPr txBox="1">
              <a:spLocks/>
            </p:cNvSpPr>
            <p:nvPr/>
          </p:nvSpPr>
          <p:spPr>
            <a:xfrm>
              <a:off x="5068620" y="2337996"/>
              <a:ext cx="1256045" cy="432945"/>
            </a:xfrm>
            <a:prstGeom prst="rect">
              <a:avLst/>
            </a:prstGeom>
            <a:noFill/>
            <a:ln w="12700">
              <a:noFill/>
            </a:ln>
          </p:spPr>
          <p:txBody>
            <a:bodyPr spcFirstLastPara="1" wrap="square" lIns="91425" tIns="0" rIns="91425"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SzPts val="1800"/>
                <a:buFont typeface="Arial" panose="020B0604020202020204" pitchFamily="34" charset="0"/>
                <a:buNone/>
              </a:pPr>
              <a:r>
                <a:rPr lang="en-US" sz="2200" b="1" dirty="0">
                  <a:solidFill>
                    <a:srgbClr val="FFFFFF"/>
                  </a:solidFill>
                  <a:latin typeface="Century Gothic" panose="020B0502020202020204" pitchFamily="34" charset="0"/>
                </a:rPr>
                <a:t>STREAM</a:t>
              </a:r>
            </a:p>
          </p:txBody>
        </p:sp>
      </p:grpSp>
      <p:pic>
        <p:nvPicPr>
          <p:cNvPr id="63" name="Google Shape;194;p5">
            <a:extLst>
              <a:ext uri="{FF2B5EF4-FFF2-40B4-BE49-F238E27FC236}">
                <a16:creationId xmlns:a16="http://schemas.microsoft.com/office/drawing/2014/main" id="{29B6394B-4196-0C43-8E57-C9D825856469}"/>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1133577" y="4621924"/>
            <a:ext cx="1014426" cy="968071"/>
          </a:xfrm>
          <a:prstGeom prst="rect">
            <a:avLst/>
          </a:prstGeom>
          <a:noFill/>
          <a:ln>
            <a:noFill/>
          </a:ln>
        </p:spPr>
      </p:pic>
      <p:sp>
        <p:nvSpPr>
          <p:cNvPr id="65" name="Rectangle 64">
            <a:extLst>
              <a:ext uri="{FF2B5EF4-FFF2-40B4-BE49-F238E27FC236}">
                <a16:creationId xmlns:a16="http://schemas.microsoft.com/office/drawing/2014/main" id="{7115B407-A87E-FE4E-9482-ACB58E3C5576}"/>
              </a:ext>
            </a:extLst>
          </p:cNvPr>
          <p:cNvSpPr/>
          <p:nvPr/>
        </p:nvSpPr>
        <p:spPr>
          <a:xfrm>
            <a:off x="335964" y="5599715"/>
            <a:ext cx="2438485" cy="969496"/>
          </a:xfrm>
          <a:prstGeom prst="rect">
            <a:avLst/>
          </a:prstGeom>
        </p:spPr>
        <p:txBody>
          <a:bodyPr wrap="square">
            <a:spAutoFit/>
          </a:bodyPr>
          <a:lstStyle/>
          <a:p>
            <a:pPr algn="ctr"/>
            <a:r>
              <a:rPr lang="en-US" sz="1900" dirty="0">
                <a:solidFill>
                  <a:schemeClr val="tx1">
                    <a:lumMod val="75000"/>
                    <a:lumOff val="25000"/>
                  </a:schemeClr>
                </a:solidFill>
                <a:latin typeface="Century Gothic" panose="020B0502020202020204" pitchFamily="34" charset="0"/>
              </a:rPr>
              <a:t>NOAA Real-time and Modeled Weather Products</a:t>
            </a:r>
            <a:endParaRPr lang="en-US" sz="1900" dirty="0"/>
          </a:p>
        </p:txBody>
      </p:sp>
      <p:grpSp>
        <p:nvGrpSpPr>
          <p:cNvPr id="67" name="Group 66">
            <a:extLst>
              <a:ext uri="{FF2B5EF4-FFF2-40B4-BE49-F238E27FC236}">
                <a16:creationId xmlns:a16="http://schemas.microsoft.com/office/drawing/2014/main" id="{0980864B-48C1-5443-AE43-F4B9D3CC376C}"/>
              </a:ext>
            </a:extLst>
          </p:cNvPr>
          <p:cNvGrpSpPr/>
          <p:nvPr/>
        </p:nvGrpSpPr>
        <p:grpSpPr>
          <a:xfrm>
            <a:off x="3163347" y="1899140"/>
            <a:ext cx="2301342" cy="1159762"/>
            <a:chOff x="1216234" y="2186846"/>
            <a:chExt cx="8735791" cy="4360481"/>
          </a:xfrm>
        </p:grpSpPr>
        <p:cxnSp>
          <p:nvCxnSpPr>
            <p:cNvPr id="68" name="Straight Arrow Connector 67">
              <a:extLst>
                <a:ext uri="{FF2B5EF4-FFF2-40B4-BE49-F238E27FC236}">
                  <a16:creationId xmlns:a16="http://schemas.microsoft.com/office/drawing/2014/main" id="{4BD9C7A9-EF2D-2342-9F66-90A7D4A76AAD}"/>
                </a:ext>
              </a:extLst>
            </p:cNvPr>
            <p:cNvCxnSpPr>
              <a:cxnSpLocks/>
            </p:cNvCxnSpPr>
            <p:nvPr/>
          </p:nvCxnSpPr>
          <p:spPr>
            <a:xfrm>
              <a:off x="3313073" y="3368929"/>
              <a:ext cx="1570904" cy="23505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7A80BB87-A598-CB46-9351-EFC3E3AB8CA9}"/>
                </a:ext>
              </a:extLst>
            </p:cNvPr>
            <p:cNvGrpSpPr/>
            <p:nvPr/>
          </p:nvGrpSpPr>
          <p:grpSpPr>
            <a:xfrm>
              <a:off x="1216234" y="2186846"/>
              <a:ext cx="8735791" cy="4360481"/>
              <a:chOff x="410322" y="2062122"/>
              <a:chExt cx="8994763" cy="4485204"/>
            </a:xfrm>
          </p:grpSpPr>
          <p:grpSp>
            <p:nvGrpSpPr>
              <p:cNvPr id="70" name="Group 69">
                <a:extLst>
                  <a:ext uri="{FF2B5EF4-FFF2-40B4-BE49-F238E27FC236}">
                    <a16:creationId xmlns:a16="http://schemas.microsoft.com/office/drawing/2014/main" id="{54C1FB3C-1EC0-6B42-824F-8E9E24F649F9}"/>
                  </a:ext>
                </a:extLst>
              </p:cNvPr>
              <p:cNvGrpSpPr/>
              <p:nvPr/>
            </p:nvGrpSpPr>
            <p:grpSpPr>
              <a:xfrm>
                <a:off x="410322" y="2062122"/>
                <a:ext cx="8994763" cy="4485204"/>
                <a:chOff x="410322" y="2062122"/>
                <a:chExt cx="8747003" cy="4485204"/>
              </a:xfrm>
            </p:grpSpPr>
            <p:sp>
              <p:nvSpPr>
                <p:cNvPr id="125" name="Rectangle: Top Corners One Rounded and One Snipped 1">
                  <a:extLst>
                    <a:ext uri="{FF2B5EF4-FFF2-40B4-BE49-F238E27FC236}">
                      <a16:creationId xmlns:a16="http://schemas.microsoft.com/office/drawing/2014/main" id="{7626C8CF-E7E2-0447-BA7F-1F32D1B20271}"/>
                    </a:ext>
                  </a:extLst>
                </p:cNvPr>
                <p:cNvSpPr/>
                <p:nvPr/>
              </p:nvSpPr>
              <p:spPr>
                <a:xfrm>
                  <a:off x="867522" y="2845116"/>
                  <a:ext cx="1574801" cy="1308100"/>
                </a:xfrm>
                <a:prstGeom prst="snipRoundRect">
                  <a:avLst/>
                </a:prstGeom>
                <a:solidFill>
                  <a:srgbClr val="7030A0"/>
                </a:solidFill>
                <a:ln>
                  <a:solidFill>
                    <a:schemeClr val="bg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ctangle: Top Corners One Rounded and One Snipped 6">
                  <a:extLst>
                    <a:ext uri="{FF2B5EF4-FFF2-40B4-BE49-F238E27FC236}">
                      <a16:creationId xmlns:a16="http://schemas.microsoft.com/office/drawing/2014/main" id="{B360C2E5-5D42-ED41-AFBA-A480E72068B4}"/>
                    </a:ext>
                  </a:extLst>
                </p:cNvPr>
                <p:cNvSpPr/>
                <p:nvPr/>
              </p:nvSpPr>
              <p:spPr>
                <a:xfrm>
                  <a:off x="600821" y="3619814"/>
                  <a:ext cx="1574801" cy="1308100"/>
                </a:xfrm>
                <a:prstGeom prst="snipRoundRect">
                  <a:avLst/>
                </a:prstGeom>
                <a:solidFill>
                  <a:srgbClr val="7030A0"/>
                </a:solidFill>
                <a:ln>
                  <a:solidFill>
                    <a:schemeClr val="bg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Rectangle: Top Corners One Rounded and One Snipped 9">
                  <a:extLst>
                    <a:ext uri="{FF2B5EF4-FFF2-40B4-BE49-F238E27FC236}">
                      <a16:creationId xmlns:a16="http://schemas.microsoft.com/office/drawing/2014/main" id="{0F3C1C64-52DE-AF43-AC04-C53C28594729}"/>
                    </a:ext>
                  </a:extLst>
                </p:cNvPr>
                <p:cNvSpPr/>
                <p:nvPr/>
              </p:nvSpPr>
              <p:spPr>
                <a:xfrm>
                  <a:off x="410322" y="4437934"/>
                  <a:ext cx="1574801" cy="1308100"/>
                </a:xfrm>
                <a:prstGeom prst="snipRoundRect">
                  <a:avLst/>
                </a:prstGeom>
                <a:solidFill>
                  <a:srgbClr val="7030A0"/>
                </a:solidFill>
                <a:ln>
                  <a:solidFill>
                    <a:schemeClr val="bg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2" name="Group 81">
                  <a:extLst>
                    <a:ext uri="{FF2B5EF4-FFF2-40B4-BE49-F238E27FC236}">
                      <a16:creationId xmlns:a16="http://schemas.microsoft.com/office/drawing/2014/main" id="{2386AE9E-8EC5-F744-A5B5-1442F840D73B}"/>
                    </a:ext>
                  </a:extLst>
                </p:cNvPr>
                <p:cNvGrpSpPr/>
                <p:nvPr/>
              </p:nvGrpSpPr>
              <p:grpSpPr>
                <a:xfrm>
                  <a:off x="7582525" y="3497234"/>
                  <a:ext cx="1574800" cy="1308100"/>
                  <a:chOff x="1054100" y="1239282"/>
                  <a:chExt cx="1574800" cy="1308100"/>
                </a:xfrm>
              </p:grpSpPr>
              <p:sp>
                <p:nvSpPr>
                  <p:cNvPr id="119" name="Rectangle: Top Corners One Rounded and One Snipped 46">
                    <a:extLst>
                      <a:ext uri="{FF2B5EF4-FFF2-40B4-BE49-F238E27FC236}">
                        <a16:creationId xmlns:a16="http://schemas.microsoft.com/office/drawing/2014/main" id="{C7CDE7A6-E6F4-2948-8F03-449D851B86C5}"/>
                      </a:ext>
                    </a:extLst>
                  </p:cNvPr>
                  <p:cNvSpPr/>
                  <p:nvPr/>
                </p:nvSpPr>
                <p:spPr>
                  <a:xfrm>
                    <a:off x="1054100" y="1239282"/>
                    <a:ext cx="1574800" cy="1308100"/>
                  </a:xfrm>
                  <a:prstGeom prst="snipRoundRect">
                    <a:avLst/>
                  </a:prstGeom>
                  <a:solidFill>
                    <a:schemeClr val="bg1"/>
                  </a:solidFill>
                  <a:ln>
                    <a:solidFill>
                      <a:schemeClr val="bg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TextBox 119">
                    <a:extLst>
                      <a:ext uri="{FF2B5EF4-FFF2-40B4-BE49-F238E27FC236}">
                        <a16:creationId xmlns:a16="http://schemas.microsoft.com/office/drawing/2014/main" id="{52B6E8FC-E8D7-CF43-BAB5-DCF069B95A96}"/>
                      </a:ext>
                    </a:extLst>
                  </p:cNvPr>
                  <p:cNvSpPr txBox="1"/>
                  <p:nvPr/>
                </p:nvSpPr>
                <p:spPr>
                  <a:xfrm>
                    <a:off x="1054100" y="1524000"/>
                    <a:ext cx="1574800" cy="296629"/>
                  </a:xfrm>
                  <a:prstGeom prst="rect">
                    <a:avLst/>
                  </a:prstGeom>
                  <a:noFill/>
                </p:spPr>
                <p:txBody>
                  <a:bodyPr wrap="square" rtlCol="0">
                    <a:spAutoFit/>
                  </a:bodyPr>
                  <a:lstStyle/>
                  <a:p>
                    <a:pPr algn="ctr"/>
                    <a:endParaRPr lang="en-US" b="1" dirty="0">
                      <a:solidFill>
                        <a:schemeClr val="bg1"/>
                      </a:solidFill>
                      <a:latin typeface="Century Gothic" panose="020B0502020202020204" pitchFamily="34" charset="0"/>
                    </a:endParaRPr>
                  </a:p>
                </p:txBody>
              </p:sp>
            </p:grpSp>
            <p:grpSp>
              <p:nvGrpSpPr>
                <p:cNvPr id="109" name="Group 108">
                  <a:extLst>
                    <a:ext uri="{FF2B5EF4-FFF2-40B4-BE49-F238E27FC236}">
                      <a16:creationId xmlns:a16="http://schemas.microsoft.com/office/drawing/2014/main" id="{2016B0B4-B619-104E-8BFC-0AD16FCB8830}"/>
                    </a:ext>
                  </a:extLst>
                </p:cNvPr>
                <p:cNvGrpSpPr/>
                <p:nvPr/>
              </p:nvGrpSpPr>
              <p:grpSpPr>
                <a:xfrm>
                  <a:off x="4140227" y="5803612"/>
                  <a:ext cx="2080799" cy="743714"/>
                  <a:chOff x="4120202" y="1340231"/>
                  <a:chExt cx="2080798" cy="743714"/>
                </a:xfrm>
              </p:grpSpPr>
              <p:sp>
                <p:nvSpPr>
                  <p:cNvPr id="110" name="Oval 109">
                    <a:extLst>
                      <a:ext uri="{FF2B5EF4-FFF2-40B4-BE49-F238E27FC236}">
                        <a16:creationId xmlns:a16="http://schemas.microsoft.com/office/drawing/2014/main" id="{A898DA39-D835-CD4E-9135-77ACC603FABC}"/>
                      </a:ext>
                    </a:extLst>
                  </p:cNvPr>
                  <p:cNvSpPr/>
                  <p:nvPr/>
                </p:nvSpPr>
                <p:spPr>
                  <a:xfrm>
                    <a:off x="5462336" y="1340231"/>
                    <a:ext cx="738664" cy="738664"/>
                  </a:xfrm>
                  <a:prstGeom prst="ellipse">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11" name="Oval 110">
                    <a:extLst>
                      <a:ext uri="{FF2B5EF4-FFF2-40B4-BE49-F238E27FC236}">
                        <a16:creationId xmlns:a16="http://schemas.microsoft.com/office/drawing/2014/main" id="{96B42075-2EB9-524B-9D97-8477788822F4}"/>
                      </a:ext>
                    </a:extLst>
                  </p:cNvPr>
                  <p:cNvSpPr/>
                  <p:nvPr/>
                </p:nvSpPr>
                <p:spPr>
                  <a:xfrm>
                    <a:off x="4120202" y="1345281"/>
                    <a:ext cx="738664" cy="738664"/>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aseline="-25000" dirty="0"/>
                  </a:p>
                </p:txBody>
              </p:sp>
              <p:cxnSp>
                <p:nvCxnSpPr>
                  <p:cNvPr id="112" name="Straight Arrow Connector 111">
                    <a:extLst>
                      <a:ext uri="{FF2B5EF4-FFF2-40B4-BE49-F238E27FC236}">
                        <a16:creationId xmlns:a16="http://schemas.microsoft.com/office/drawing/2014/main" id="{383B6E29-498F-8245-BF71-5BCF3FF0F2EC}"/>
                      </a:ext>
                    </a:extLst>
                  </p:cNvPr>
                  <p:cNvCxnSpPr>
                    <a:cxnSpLocks/>
                    <a:stCxn id="111" idx="6"/>
                    <a:endCxn id="110" idx="2"/>
                  </p:cNvCxnSpPr>
                  <p:nvPr/>
                </p:nvCxnSpPr>
                <p:spPr>
                  <a:xfrm flipV="1">
                    <a:off x="4858866" y="1709563"/>
                    <a:ext cx="603470" cy="505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pic>
              <p:nvPicPr>
                <p:cNvPr id="84" name="Picture 83">
                  <a:extLst>
                    <a:ext uri="{FF2B5EF4-FFF2-40B4-BE49-F238E27FC236}">
                      <a16:creationId xmlns:a16="http://schemas.microsoft.com/office/drawing/2014/main" id="{6E209788-A5A4-EE4B-90DC-B8C48A11A00B}"/>
                    </a:ext>
                  </a:extLst>
                </p:cNvPr>
                <p:cNvPicPr>
                  <a:picLocks noChangeAspect="1"/>
                </p:cNvPicPr>
                <p:nvPr/>
              </p:nvPicPr>
              <p:blipFill>
                <a:blip r:embed="rId13"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7598909" y="3648814"/>
                  <a:ext cx="1510498" cy="1076094"/>
                </a:xfrm>
                <a:prstGeom prst="rect">
                  <a:avLst/>
                </a:prstGeom>
              </p:spPr>
            </p:pic>
            <p:cxnSp>
              <p:nvCxnSpPr>
                <p:cNvPr id="88" name="Connector: Elbow 116">
                  <a:extLst>
                    <a:ext uri="{FF2B5EF4-FFF2-40B4-BE49-F238E27FC236}">
                      <a16:creationId xmlns:a16="http://schemas.microsoft.com/office/drawing/2014/main" id="{CBA1BACF-1C8C-8D4E-9878-2781CB031167}"/>
                    </a:ext>
                  </a:extLst>
                </p:cNvPr>
                <p:cNvCxnSpPr>
                  <a:cxnSpLocks/>
                  <a:stCxn id="98" idx="3"/>
                  <a:endCxn id="111" idx="7"/>
                </p:cNvCxnSpPr>
                <p:nvPr/>
              </p:nvCxnSpPr>
              <p:spPr>
                <a:xfrm rot="5400000">
                  <a:off x="4688652" y="5014954"/>
                  <a:ext cx="983947" cy="819819"/>
                </a:xfrm>
                <a:prstGeom prst="bentConnector3">
                  <a:avLst>
                    <a:gd name="adj1" fmla="val 50000"/>
                  </a:avLst>
                </a:prstGeom>
                <a:ln w="1905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67F216D9-C8FE-784A-8E21-0110C3801B88}"/>
                    </a:ext>
                  </a:extLst>
                </p:cNvPr>
                <p:cNvGrpSpPr/>
                <p:nvPr/>
              </p:nvGrpSpPr>
              <p:grpSpPr>
                <a:xfrm>
                  <a:off x="4140226" y="2062122"/>
                  <a:ext cx="2080798" cy="2983993"/>
                  <a:chOff x="4140226" y="1340231"/>
                  <a:chExt cx="2080798" cy="2983993"/>
                </a:xfrm>
              </p:grpSpPr>
              <p:grpSp>
                <p:nvGrpSpPr>
                  <p:cNvPr id="94" name="Group 93">
                    <a:extLst>
                      <a:ext uri="{FF2B5EF4-FFF2-40B4-BE49-F238E27FC236}">
                        <a16:creationId xmlns:a16="http://schemas.microsoft.com/office/drawing/2014/main" id="{B388A0C6-5F19-A241-8539-4F93F99ED2D9}"/>
                      </a:ext>
                    </a:extLst>
                  </p:cNvPr>
                  <p:cNvGrpSpPr/>
                  <p:nvPr/>
                </p:nvGrpSpPr>
                <p:grpSpPr>
                  <a:xfrm>
                    <a:off x="4140226" y="1340231"/>
                    <a:ext cx="2080798" cy="743714"/>
                    <a:chOff x="4120202" y="1340231"/>
                    <a:chExt cx="2080798" cy="743714"/>
                  </a:xfrm>
                </p:grpSpPr>
                <p:sp>
                  <p:nvSpPr>
                    <p:cNvPr id="104" name="Oval 103">
                      <a:extLst>
                        <a:ext uri="{FF2B5EF4-FFF2-40B4-BE49-F238E27FC236}">
                          <a16:creationId xmlns:a16="http://schemas.microsoft.com/office/drawing/2014/main" id="{6DF17523-8ABF-6447-9C4B-44ADB5EB8DC6}"/>
                        </a:ext>
                      </a:extLst>
                    </p:cNvPr>
                    <p:cNvSpPr/>
                    <p:nvPr/>
                  </p:nvSpPr>
                  <p:spPr>
                    <a:xfrm>
                      <a:off x="5462336" y="1340231"/>
                      <a:ext cx="738664" cy="738664"/>
                    </a:xfrm>
                    <a:prstGeom prst="ellipse">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05" name="Oval 104">
                      <a:extLst>
                        <a:ext uri="{FF2B5EF4-FFF2-40B4-BE49-F238E27FC236}">
                          <a16:creationId xmlns:a16="http://schemas.microsoft.com/office/drawing/2014/main" id="{7A9F8FEB-06CA-CE45-A840-99B2DED0A7ED}"/>
                        </a:ext>
                      </a:extLst>
                    </p:cNvPr>
                    <p:cNvSpPr/>
                    <p:nvPr/>
                  </p:nvSpPr>
                  <p:spPr>
                    <a:xfrm>
                      <a:off x="4120202" y="1345281"/>
                      <a:ext cx="738664" cy="738664"/>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aseline="-25000" dirty="0"/>
                    </a:p>
                  </p:txBody>
                </p:sp>
                <p:cxnSp>
                  <p:nvCxnSpPr>
                    <p:cNvPr id="106" name="Straight Arrow Connector 105">
                      <a:extLst>
                        <a:ext uri="{FF2B5EF4-FFF2-40B4-BE49-F238E27FC236}">
                          <a16:creationId xmlns:a16="http://schemas.microsoft.com/office/drawing/2014/main" id="{10E4CB8C-7CD6-B54C-960C-4248753929B7}"/>
                        </a:ext>
                      </a:extLst>
                    </p:cNvPr>
                    <p:cNvCxnSpPr>
                      <a:cxnSpLocks/>
                      <a:stCxn id="105" idx="6"/>
                      <a:endCxn id="104" idx="2"/>
                    </p:cNvCxnSpPr>
                    <p:nvPr/>
                  </p:nvCxnSpPr>
                  <p:spPr>
                    <a:xfrm flipV="1">
                      <a:off x="4858866" y="1709563"/>
                      <a:ext cx="603470" cy="505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F3EFED6D-F428-6E4C-9D83-FB82B0542419}"/>
                      </a:ext>
                    </a:extLst>
                  </p:cNvPr>
                  <p:cNvGrpSpPr/>
                  <p:nvPr/>
                </p:nvGrpSpPr>
                <p:grpSpPr>
                  <a:xfrm>
                    <a:off x="4140226" y="2453277"/>
                    <a:ext cx="2080798" cy="743714"/>
                    <a:chOff x="4120202" y="1340231"/>
                    <a:chExt cx="2080798" cy="743714"/>
                  </a:xfrm>
                  <a:solidFill>
                    <a:schemeClr val="tx1">
                      <a:lumMod val="75000"/>
                      <a:lumOff val="25000"/>
                    </a:schemeClr>
                  </a:solidFill>
                </p:grpSpPr>
                <p:sp>
                  <p:nvSpPr>
                    <p:cNvPr id="101" name="Oval 100">
                      <a:extLst>
                        <a:ext uri="{FF2B5EF4-FFF2-40B4-BE49-F238E27FC236}">
                          <a16:creationId xmlns:a16="http://schemas.microsoft.com/office/drawing/2014/main" id="{1E72AC11-9066-8D40-AD4D-FDE1ACCA98E1}"/>
                        </a:ext>
                      </a:extLst>
                    </p:cNvPr>
                    <p:cNvSpPr/>
                    <p:nvPr/>
                  </p:nvSpPr>
                  <p:spPr>
                    <a:xfrm>
                      <a:off x="5462336" y="1340231"/>
                      <a:ext cx="738664" cy="738664"/>
                    </a:xfrm>
                    <a:prstGeom prst="ellipse">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DC77162B-C4A5-404A-BDC6-5C744934B26C}"/>
                        </a:ext>
                      </a:extLst>
                    </p:cNvPr>
                    <p:cNvSpPr/>
                    <p:nvPr/>
                  </p:nvSpPr>
                  <p:spPr>
                    <a:xfrm>
                      <a:off x="4120202" y="1345281"/>
                      <a:ext cx="738664" cy="738664"/>
                    </a:xfrm>
                    <a:prstGeom prst="ellips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aseline="-25000" dirty="0"/>
                    </a:p>
                  </p:txBody>
                </p:sp>
                <p:cxnSp>
                  <p:nvCxnSpPr>
                    <p:cNvPr id="103" name="Straight Arrow Connector 102">
                      <a:extLst>
                        <a:ext uri="{FF2B5EF4-FFF2-40B4-BE49-F238E27FC236}">
                          <a16:creationId xmlns:a16="http://schemas.microsoft.com/office/drawing/2014/main" id="{FC379C61-BC53-124A-B106-7462CBF93CE8}"/>
                        </a:ext>
                      </a:extLst>
                    </p:cNvPr>
                    <p:cNvCxnSpPr>
                      <a:cxnSpLocks/>
                      <a:stCxn id="102" idx="6"/>
                      <a:endCxn id="101" idx="2"/>
                    </p:cNvCxnSpPr>
                    <p:nvPr/>
                  </p:nvCxnSpPr>
                  <p:spPr>
                    <a:xfrm flipV="1">
                      <a:off x="4858866" y="1709563"/>
                      <a:ext cx="603470" cy="5050"/>
                    </a:xfrm>
                    <a:prstGeom prst="straightConnector1">
                      <a:avLst/>
                    </a:prstGeom>
                    <a:grpFill/>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6F20BD1E-3307-534D-8624-C2C5895E7188}"/>
                      </a:ext>
                    </a:extLst>
                  </p:cNvPr>
                  <p:cNvGrpSpPr/>
                  <p:nvPr/>
                </p:nvGrpSpPr>
                <p:grpSpPr>
                  <a:xfrm>
                    <a:off x="4140226" y="3580510"/>
                    <a:ext cx="2080798" cy="743714"/>
                    <a:chOff x="4120202" y="1340231"/>
                    <a:chExt cx="2080798" cy="743714"/>
                  </a:xfrm>
                </p:grpSpPr>
                <p:sp>
                  <p:nvSpPr>
                    <p:cNvPr id="98" name="Oval 97">
                      <a:extLst>
                        <a:ext uri="{FF2B5EF4-FFF2-40B4-BE49-F238E27FC236}">
                          <a16:creationId xmlns:a16="http://schemas.microsoft.com/office/drawing/2014/main" id="{AC5B115B-2F8A-A540-BF88-905536ECDA18}"/>
                        </a:ext>
                      </a:extLst>
                    </p:cNvPr>
                    <p:cNvSpPr/>
                    <p:nvPr/>
                  </p:nvSpPr>
                  <p:spPr>
                    <a:xfrm>
                      <a:off x="5462336" y="1340231"/>
                      <a:ext cx="738664" cy="738664"/>
                    </a:xfrm>
                    <a:prstGeom prst="ellipse">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9" name="Oval 98">
                      <a:extLst>
                        <a:ext uri="{FF2B5EF4-FFF2-40B4-BE49-F238E27FC236}">
                          <a16:creationId xmlns:a16="http://schemas.microsoft.com/office/drawing/2014/main" id="{09DC30DC-EF83-C447-BC67-AF2DFB9795F2}"/>
                        </a:ext>
                      </a:extLst>
                    </p:cNvPr>
                    <p:cNvSpPr/>
                    <p:nvPr/>
                  </p:nvSpPr>
                  <p:spPr>
                    <a:xfrm>
                      <a:off x="4120202" y="1345281"/>
                      <a:ext cx="738664" cy="738664"/>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aseline="-25000" dirty="0"/>
                    </a:p>
                  </p:txBody>
                </p:sp>
                <p:cxnSp>
                  <p:nvCxnSpPr>
                    <p:cNvPr id="100" name="Straight Arrow Connector 99">
                      <a:extLst>
                        <a:ext uri="{FF2B5EF4-FFF2-40B4-BE49-F238E27FC236}">
                          <a16:creationId xmlns:a16="http://schemas.microsoft.com/office/drawing/2014/main" id="{6E10F99C-C909-994C-87FF-FC071139CC05}"/>
                        </a:ext>
                      </a:extLst>
                    </p:cNvPr>
                    <p:cNvCxnSpPr>
                      <a:cxnSpLocks/>
                      <a:stCxn id="99" idx="6"/>
                      <a:endCxn id="98" idx="2"/>
                    </p:cNvCxnSpPr>
                    <p:nvPr/>
                  </p:nvCxnSpPr>
                  <p:spPr>
                    <a:xfrm flipV="1">
                      <a:off x="4858866" y="1709563"/>
                      <a:ext cx="603470" cy="505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7" name="Connector: Elbow 73">
                    <a:extLst>
                      <a:ext uri="{FF2B5EF4-FFF2-40B4-BE49-F238E27FC236}">
                        <a16:creationId xmlns:a16="http://schemas.microsoft.com/office/drawing/2014/main" id="{C6B54E87-2170-B24F-8AAF-8F0AC59E3BF2}"/>
                      </a:ext>
                    </a:extLst>
                  </p:cNvPr>
                  <p:cNvCxnSpPr>
                    <a:cxnSpLocks/>
                    <a:stCxn id="101" idx="3"/>
                    <a:endCxn id="99" idx="7"/>
                  </p:cNvCxnSpPr>
                  <p:nvPr/>
                </p:nvCxnSpPr>
                <p:spPr>
                  <a:xfrm rot="5400000">
                    <a:off x="4875641" y="2978841"/>
                    <a:ext cx="609969" cy="819819"/>
                  </a:xfrm>
                  <a:prstGeom prst="bentConnector3">
                    <a:avLst>
                      <a:gd name="adj1" fmla="val 50000"/>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0" name="Straight Arrow Connector 89">
                  <a:extLst>
                    <a:ext uri="{FF2B5EF4-FFF2-40B4-BE49-F238E27FC236}">
                      <a16:creationId xmlns:a16="http://schemas.microsoft.com/office/drawing/2014/main" id="{65CA64A6-6268-6C45-AEA1-97DF95C61C94}"/>
                    </a:ext>
                  </a:extLst>
                </p:cNvPr>
                <p:cNvCxnSpPr>
                  <a:cxnSpLocks/>
                  <a:stCxn id="104" idx="6"/>
                </p:cNvCxnSpPr>
                <p:nvPr/>
              </p:nvCxnSpPr>
              <p:spPr>
                <a:xfrm>
                  <a:off x="6221024" y="2431454"/>
                  <a:ext cx="1231336" cy="1482378"/>
                </a:xfrm>
                <a:prstGeom prst="straightConnector1">
                  <a:avLst/>
                </a:prstGeom>
                <a:ln>
                  <a:solidFill>
                    <a:schemeClr val="tx1">
                      <a:lumMod val="50000"/>
                      <a:lumOff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7618859F-7D9B-E649-B82B-ADCB69487FCB}"/>
                    </a:ext>
                  </a:extLst>
                </p:cNvPr>
                <p:cNvCxnSpPr>
                  <a:cxnSpLocks/>
                  <a:stCxn id="101" idx="6"/>
                </p:cNvCxnSpPr>
                <p:nvPr/>
              </p:nvCxnSpPr>
              <p:spPr>
                <a:xfrm>
                  <a:off x="6221024" y="3544500"/>
                  <a:ext cx="1231336" cy="512715"/>
                </a:xfrm>
                <a:prstGeom prst="straightConnector1">
                  <a:avLst/>
                </a:prstGeom>
                <a:ln>
                  <a:solidFill>
                    <a:schemeClr val="tx1">
                      <a:lumMod val="50000"/>
                      <a:lumOff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66553EA6-3760-FF4D-B40B-9CBB8FDD5BAD}"/>
                    </a:ext>
                  </a:extLst>
                </p:cNvPr>
                <p:cNvCxnSpPr>
                  <a:cxnSpLocks/>
                  <a:stCxn id="98" idx="6"/>
                </p:cNvCxnSpPr>
                <p:nvPr/>
              </p:nvCxnSpPr>
              <p:spPr>
                <a:xfrm flipV="1">
                  <a:off x="6221024" y="4186861"/>
                  <a:ext cx="1231336" cy="484872"/>
                </a:xfrm>
                <a:prstGeom prst="straightConnector1">
                  <a:avLst/>
                </a:prstGeom>
                <a:ln>
                  <a:solidFill>
                    <a:schemeClr val="tx1">
                      <a:lumMod val="50000"/>
                      <a:lumOff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A966DA5B-5FCE-1647-9DAB-A2AD5E0C441A}"/>
                    </a:ext>
                  </a:extLst>
                </p:cNvPr>
                <p:cNvCxnSpPr>
                  <a:cxnSpLocks/>
                  <a:stCxn id="110" idx="6"/>
                </p:cNvCxnSpPr>
                <p:nvPr/>
              </p:nvCxnSpPr>
              <p:spPr>
                <a:xfrm flipV="1">
                  <a:off x="6221024" y="4302401"/>
                  <a:ext cx="1231336" cy="1870543"/>
                </a:xfrm>
                <a:prstGeom prst="straightConnector1">
                  <a:avLst/>
                </a:prstGeom>
                <a:ln>
                  <a:solidFill>
                    <a:schemeClr val="tx1">
                      <a:lumMod val="50000"/>
                      <a:lumOff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53D2B1C6-3EF8-6740-8150-74B6AEB6EE89}"/>
                  </a:ext>
                </a:extLst>
              </p:cNvPr>
              <p:cNvGrpSpPr/>
              <p:nvPr/>
            </p:nvGrpSpPr>
            <p:grpSpPr>
              <a:xfrm>
                <a:off x="1985122" y="2436504"/>
                <a:ext cx="2155104" cy="3741490"/>
                <a:chOff x="1985122" y="2436504"/>
                <a:chExt cx="2155104" cy="3741490"/>
              </a:xfrm>
            </p:grpSpPr>
            <p:cxnSp>
              <p:nvCxnSpPr>
                <p:cNvPr id="72" name="Straight Arrow Connector 71">
                  <a:extLst>
                    <a:ext uri="{FF2B5EF4-FFF2-40B4-BE49-F238E27FC236}">
                      <a16:creationId xmlns:a16="http://schemas.microsoft.com/office/drawing/2014/main" id="{FA08AC46-387A-1C4D-A85D-59EB6F230B73}"/>
                    </a:ext>
                  </a:extLst>
                </p:cNvPr>
                <p:cNvCxnSpPr/>
                <p:nvPr/>
              </p:nvCxnSpPr>
              <p:spPr>
                <a:xfrm>
                  <a:off x="2569322" y="3314499"/>
                  <a:ext cx="1570904" cy="2863495"/>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2E9BAF84-C991-F547-803B-E4F9D9715CDC}"/>
                    </a:ext>
                  </a:extLst>
                </p:cNvPr>
                <p:cNvCxnSpPr>
                  <a:cxnSpLocks/>
                </p:cNvCxnSpPr>
                <p:nvPr/>
              </p:nvCxnSpPr>
              <p:spPr>
                <a:xfrm flipV="1">
                  <a:off x="2175622" y="2436504"/>
                  <a:ext cx="1964604" cy="183736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B3D072DD-E97D-404F-9191-B24D545948E9}"/>
                    </a:ext>
                  </a:extLst>
                </p:cNvPr>
                <p:cNvCxnSpPr>
                  <a:cxnSpLocks/>
                </p:cNvCxnSpPr>
                <p:nvPr/>
              </p:nvCxnSpPr>
              <p:spPr>
                <a:xfrm flipV="1">
                  <a:off x="2175622" y="3549550"/>
                  <a:ext cx="1964604" cy="724315"/>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3D21FD9D-C2FD-EA46-896A-5236939C46A2}"/>
                    </a:ext>
                  </a:extLst>
                </p:cNvPr>
                <p:cNvCxnSpPr>
                  <a:cxnSpLocks/>
                </p:cNvCxnSpPr>
                <p:nvPr/>
              </p:nvCxnSpPr>
              <p:spPr>
                <a:xfrm>
                  <a:off x="2175622" y="4273865"/>
                  <a:ext cx="1964604" cy="402918"/>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4982CE69-7221-B145-855D-9AA950D468A6}"/>
                    </a:ext>
                  </a:extLst>
                </p:cNvPr>
                <p:cNvCxnSpPr>
                  <a:cxnSpLocks/>
                </p:cNvCxnSpPr>
                <p:nvPr/>
              </p:nvCxnSpPr>
              <p:spPr>
                <a:xfrm>
                  <a:off x="2175622" y="4273865"/>
                  <a:ext cx="1964604" cy="1904129"/>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7A121B95-636C-B84F-8848-F900E881A635}"/>
                    </a:ext>
                  </a:extLst>
                </p:cNvPr>
                <p:cNvCxnSpPr/>
                <p:nvPr/>
              </p:nvCxnSpPr>
              <p:spPr>
                <a:xfrm flipV="1">
                  <a:off x="1985122" y="2436504"/>
                  <a:ext cx="2155104" cy="2655479"/>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AE3CFC6F-654B-E743-BE9F-7C8BB91366F3}"/>
                    </a:ext>
                  </a:extLst>
                </p:cNvPr>
                <p:cNvCxnSpPr/>
                <p:nvPr/>
              </p:nvCxnSpPr>
              <p:spPr>
                <a:xfrm>
                  <a:off x="1985122" y="5091983"/>
                  <a:ext cx="2155104" cy="108601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30" name="Rectangle 29">
            <a:extLst>
              <a:ext uri="{FF2B5EF4-FFF2-40B4-BE49-F238E27FC236}">
                <a16:creationId xmlns:a16="http://schemas.microsoft.com/office/drawing/2014/main" id="{0A5AB12C-C3C3-E145-8A9A-F0C26A5FEEF7}"/>
              </a:ext>
            </a:extLst>
          </p:cNvPr>
          <p:cNvSpPr/>
          <p:nvPr/>
        </p:nvSpPr>
        <p:spPr>
          <a:xfrm>
            <a:off x="3123180" y="1706333"/>
            <a:ext cx="4213056" cy="5175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Rectangle 126">
            <a:extLst>
              <a:ext uri="{FF2B5EF4-FFF2-40B4-BE49-F238E27FC236}">
                <a16:creationId xmlns:a16="http://schemas.microsoft.com/office/drawing/2014/main" id="{0C4B748B-0061-3444-93B6-32706ED01719}"/>
              </a:ext>
            </a:extLst>
          </p:cNvPr>
          <p:cNvSpPr/>
          <p:nvPr/>
        </p:nvSpPr>
        <p:spPr>
          <a:xfrm>
            <a:off x="7687771" y="1480163"/>
            <a:ext cx="4274775" cy="5377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Rectangle 127">
            <a:extLst>
              <a:ext uri="{FF2B5EF4-FFF2-40B4-BE49-F238E27FC236}">
                <a16:creationId xmlns:a16="http://schemas.microsoft.com/office/drawing/2014/main" id="{DEA14F19-D812-994B-A225-239B53D9D265}"/>
              </a:ext>
            </a:extLst>
          </p:cNvPr>
          <p:cNvSpPr/>
          <p:nvPr/>
        </p:nvSpPr>
        <p:spPr>
          <a:xfrm>
            <a:off x="226211" y="1462220"/>
            <a:ext cx="2770181" cy="5584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22C5BFA-5538-C844-AC79-E68DED9AF2FA}"/>
              </a:ext>
            </a:extLst>
          </p:cNvPr>
          <p:cNvSpPr txBox="1"/>
          <p:nvPr/>
        </p:nvSpPr>
        <p:spPr>
          <a:xfrm>
            <a:off x="9310972" y="6565012"/>
            <a:ext cx="2955852" cy="246221"/>
          </a:xfrm>
          <a:prstGeom prst="rect">
            <a:avLst/>
          </a:prstGeom>
          <a:noFill/>
        </p:spPr>
        <p:txBody>
          <a:bodyPr wrap="square" rtlCol="0">
            <a:spAutoFit/>
          </a:bodyPr>
          <a:lstStyle/>
          <a:p>
            <a:r>
              <a:rPr lang="en-US" sz="1000" dirty="0">
                <a:solidFill>
                  <a:schemeClr val="tx1">
                    <a:lumMod val="75000"/>
                    <a:lumOff val="25000"/>
                  </a:schemeClr>
                </a:solidFill>
                <a:latin typeface="Century Gothic" panose="020B0502020202020204" pitchFamily="34" charset="0"/>
              </a:rPr>
              <a:t>Source: DEVELOP Team, Behance </a:t>
            </a:r>
          </a:p>
        </p:txBody>
      </p:sp>
    </p:spTree>
    <p:extLst>
      <p:ext uri="{BB962C8B-B14F-4D97-AF65-F5344CB8AC3E}">
        <p14:creationId xmlns:p14="http://schemas.microsoft.com/office/powerpoint/2010/main" val="211141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9" presetClass="entr" presetSubtype="0" repeatCount="0" decel="100000"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anim calcmode="lin" valueType="num">
                                      <p:cBhvr>
                                        <p:cTn id="19" dur="1000" fill="hold"/>
                                        <p:tgtEl>
                                          <p:spTgt spid="66"/>
                                        </p:tgtEl>
                                        <p:attrNameLst>
                                          <p:attrName>ppt_w</p:attrName>
                                        </p:attrNameLst>
                                      </p:cBhvr>
                                      <p:tavLst>
                                        <p:tav tm="0">
                                          <p:val>
                                            <p:fltVal val="0"/>
                                          </p:val>
                                        </p:tav>
                                        <p:tav tm="100000">
                                          <p:val>
                                            <p:strVal val="#ppt_w"/>
                                          </p:val>
                                        </p:tav>
                                      </p:tavLst>
                                    </p:anim>
                                    <p:anim calcmode="lin" valueType="num">
                                      <p:cBhvr>
                                        <p:cTn id="20" dur="1000" fill="hold"/>
                                        <p:tgtEl>
                                          <p:spTgt spid="66"/>
                                        </p:tgtEl>
                                        <p:attrNameLst>
                                          <p:attrName>ppt_h</p:attrName>
                                        </p:attrNameLst>
                                      </p:cBhvr>
                                      <p:tavLst>
                                        <p:tav tm="0">
                                          <p:val>
                                            <p:fltVal val="0"/>
                                          </p:val>
                                        </p:tav>
                                        <p:tav tm="100000">
                                          <p:val>
                                            <p:strVal val="#ppt_h"/>
                                          </p:val>
                                        </p:tav>
                                      </p:tavLst>
                                    </p:anim>
                                    <p:anim calcmode="lin" valueType="num">
                                      <p:cBhvr>
                                        <p:cTn id="21" dur="1000" fill="hold"/>
                                        <p:tgtEl>
                                          <p:spTgt spid="66"/>
                                        </p:tgtEl>
                                        <p:attrNameLst>
                                          <p:attrName>style.rotation</p:attrName>
                                        </p:attrNameLst>
                                      </p:cBhvr>
                                      <p:tavLst>
                                        <p:tav tm="0">
                                          <p:val>
                                            <p:fltVal val="360"/>
                                          </p:val>
                                        </p:tav>
                                        <p:tav tm="100000">
                                          <p:val>
                                            <p:fltVal val="0"/>
                                          </p:val>
                                        </p:tav>
                                      </p:tavLst>
                                    </p:anim>
                                    <p:animEffect transition="in" filter="fade">
                                      <p:cBhvr>
                                        <p:cTn id="22" dur="1000"/>
                                        <p:tgtEl>
                                          <p:spTgt spid="66"/>
                                        </p:tgtEl>
                                      </p:cBhvr>
                                    </p:animEffect>
                                  </p:childTnLst>
                                </p:cTn>
                              </p:par>
                            </p:childTnLst>
                          </p:cTn>
                        </p:par>
                        <p:par>
                          <p:cTn id="23" fill="hold">
                            <p:stCondLst>
                              <p:cond delay="1000"/>
                            </p:stCondLst>
                            <p:childTnLst>
                              <p:par>
                                <p:cTn id="24" presetID="22" presetClass="entr" presetSubtype="8" repeatCount="0" fill="hold" grpId="0" nodeType="after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left)">
                                      <p:cBhvr>
                                        <p:cTn id="26" dur="2000"/>
                                        <p:tgtEl>
                                          <p:spTgt spid="42"/>
                                        </p:tgtEl>
                                      </p:cBhvr>
                                    </p:animEffect>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left)">
                                      <p:cBhvr>
                                        <p:cTn id="30"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30" grpId="0" animBg="1"/>
      <p:bldP spid="127" grpId="0" animBg="1"/>
      <p:bldP spid="1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FB96F9F-9E62-E44B-B9F3-D042432844F0}"/>
              </a:ext>
            </a:extLst>
          </p:cNvPr>
          <p:cNvSpPr txBox="1">
            <a:spLocks/>
          </p:cNvSpPr>
          <p:nvPr/>
        </p:nvSpPr>
        <p:spPr>
          <a:xfrm>
            <a:off x="511257" y="595122"/>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dirty="0">
                <a:solidFill>
                  <a:srgbClr val="C41F48"/>
                </a:solidFill>
                <a:latin typeface="Century Gothic" panose="020F0302020204030204"/>
              </a:rPr>
              <a:t>NASA Earth Observations</a:t>
            </a:r>
          </a:p>
        </p:txBody>
      </p:sp>
      <p:graphicFrame>
        <p:nvGraphicFramePr>
          <p:cNvPr id="2" name="Diagram 1">
            <a:extLst>
              <a:ext uri="{FF2B5EF4-FFF2-40B4-BE49-F238E27FC236}">
                <a16:creationId xmlns:a16="http://schemas.microsoft.com/office/drawing/2014/main" id="{8F1C2FA9-C6D8-F640-AFE1-260BB73369BC}"/>
              </a:ext>
            </a:extLst>
          </p:cNvPr>
          <p:cNvGraphicFramePr/>
          <p:nvPr>
            <p:extLst>
              <p:ext uri="{D42A27DB-BD31-4B8C-83A1-F6EECF244321}">
                <p14:modId xmlns:p14="http://schemas.microsoft.com/office/powerpoint/2010/main" val="3340205082"/>
              </p:ext>
            </p:extLst>
          </p:nvPr>
        </p:nvGraphicFramePr>
        <p:xfrm>
          <a:off x="895350" y="1150408"/>
          <a:ext cx="9950450" cy="45571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descr="Satellite">
            <a:extLst>
              <a:ext uri="{FF2B5EF4-FFF2-40B4-BE49-F238E27FC236}">
                <a16:creationId xmlns:a16="http://schemas.microsoft.com/office/drawing/2014/main" id="{B614ABCF-70E7-6D45-955B-20324F6F7044}"/>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42587" y="4381500"/>
            <a:ext cx="1326091" cy="1326091"/>
          </a:xfrm>
          <a:prstGeom prst="rect">
            <a:avLst/>
          </a:prstGeom>
        </p:spPr>
      </p:pic>
      <p:pic>
        <p:nvPicPr>
          <p:cNvPr id="8" name="Graphic 7" descr="Statistics">
            <a:extLst>
              <a:ext uri="{FF2B5EF4-FFF2-40B4-BE49-F238E27FC236}">
                <a16:creationId xmlns:a16="http://schemas.microsoft.com/office/drawing/2014/main" id="{45D9B693-3BEC-CE45-9FD4-8C70223E717D}"/>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196961" y="4381499"/>
            <a:ext cx="1326091" cy="1326091"/>
          </a:xfrm>
          <a:prstGeom prst="rect">
            <a:avLst/>
          </a:prstGeom>
        </p:spPr>
      </p:pic>
      <p:sp>
        <p:nvSpPr>
          <p:cNvPr id="9" name="Google Shape;220;g5b9c651400_0_0">
            <a:extLst>
              <a:ext uri="{FF2B5EF4-FFF2-40B4-BE49-F238E27FC236}">
                <a16:creationId xmlns:a16="http://schemas.microsoft.com/office/drawing/2014/main" id="{D93B0AFF-2F49-1D47-83E5-3801D3015DC7}"/>
              </a:ext>
            </a:extLst>
          </p:cNvPr>
          <p:cNvSpPr/>
          <p:nvPr/>
        </p:nvSpPr>
        <p:spPr>
          <a:xfrm>
            <a:off x="8451335" y="4496549"/>
            <a:ext cx="1220271" cy="1095989"/>
          </a:xfrm>
          <a:prstGeom prst="cube">
            <a:avLst>
              <a:gd name="adj" fmla="val 25000"/>
            </a:avLst>
          </a:prstGeom>
          <a:solidFill>
            <a:schemeClr val="accent6">
              <a:lumMod val="75000"/>
            </a:scheme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highlight>
                <a:srgbClr val="000000"/>
              </a:highlight>
              <a:uLnTx/>
              <a:uFillTx/>
              <a:latin typeface="Arial"/>
              <a:ea typeface="Arial"/>
              <a:cs typeface="Arial"/>
              <a:sym typeface="Arial"/>
            </a:endParaRPr>
          </a:p>
        </p:txBody>
      </p:sp>
      <p:sp>
        <p:nvSpPr>
          <p:cNvPr id="10" name="Google Shape;221;g5b9c651400_0_0">
            <a:extLst>
              <a:ext uri="{FF2B5EF4-FFF2-40B4-BE49-F238E27FC236}">
                <a16:creationId xmlns:a16="http://schemas.microsoft.com/office/drawing/2014/main" id="{5F71926F-4E09-6042-8C4B-06FFBA3D649B}"/>
              </a:ext>
            </a:extLst>
          </p:cNvPr>
          <p:cNvSpPr txBox="1">
            <a:spLocks/>
          </p:cNvSpPr>
          <p:nvPr/>
        </p:nvSpPr>
        <p:spPr>
          <a:xfrm>
            <a:off x="8240581" y="5044544"/>
            <a:ext cx="1431025" cy="432945"/>
          </a:xfrm>
          <a:prstGeom prst="rect">
            <a:avLst/>
          </a:prstGeom>
          <a:noFill/>
          <a:ln w="12700">
            <a:noFill/>
          </a:ln>
        </p:spPr>
        <p:txBody>
          <a:bodyPr spcFirstLastPara="1" wrap="square" lIns="91425" tIns="0" rIns="91425"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SzPts val="1800"/>
              <a:buFont typeface="Arial" panose="020B0604020202020204" pitchFamily="34" charset="0"/>
              <a:buNone/>
            </a:pPr>
            <a:r>
              <a:rPr lang="en-US" sz="1800" b="1" dirty="0">
                <a:solidFill>
                  <a:srgbClr val="FFFFFF"/>
                </a:solidFill>
                <a:latin typeface="Century Gothic" panose="020B0502020202020204" pitchFamily="34" charset="0"/>
              </a:rPr>
              <a:t>STREAM</a:t>
            </a:r>
          </a:p>
        </p:txBody>
      </p:sp>
    </p:spTree>
    <p:extLst>
      <p:ext uri="{BB962C8B-B14F-4D97-AF65-F5344CB8AC3E}">
        <p14:creationId xmlns:p14="http://schemas.microsoft.com/office/powerpoint/2010/main" val="2275192855"/>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6" ma:contentTypeDescription="Create a new document." ma:contentTypeScope="" ma:versionID="f95cfc2186e0be21c799f8e439d1a7f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f1aa41512894eb57343a57dd41b73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Laura Krauser</DisplayName>
        <AccountId>29</AccountId>
        <AccountType/>
      </UserInfo>
      <UserInfo>
        <DisplayName>Erika Munshi</DisplayName>
        <AccountId>37</AccountId>
        <AccountType/>
      </UserInfo>
      <UserInfo>
        <DisplayName>Darcy Gray</DisplayName>
        <AccountId>66</AccountId>
        <AccountType/>
      </UserInfo>
    </SharedWithUsers>
  </documentManagement>
</p:properties>
</file>

<file path=customXml/itemProps1.xml><?xml version="1.0" encoding="utf-8"?>
<ds:datastoreItem xmlns:ds="http://schemas.openxmlformats.org/officeDocument/2006/customXml" ds:itemID="{BDE8761F-EEC4-4687-B802-8912B24E4677}">
  <ds:schemaRefs>
    <ds:schemaRef ds:uri="http://schemas.microsoft.com/sharepoint/v3/contenttype/forms"/>
  </ds:schemaRefs>
</ds:datastoreItem>
</file>

<file path=customXml/itemProps2.xml><?xml version="1.0" encoding="utf-8"?>
<ds:datastoreItem xmlns:ds="http://schemas.openxmlformats.org/officeDocument/2006/customXml" ds:itemID="{F89BD81A-E861-4261-8CA2-A052AA5065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7857D2-6E6D-417A-AAF8-14717A6F9D80}">
  <ds:schemaRefs>
    <ds:schemaRef ds:uri="http://purl.org/dc/elements/1.1/"/>
    <ds:schemaRef ds:uri="http://schemas.microsoft.com/office/2006/metadata/properties"/>
    <ds:schemaRef ds:uri="21e6a8e8-1dff-48a6-ab9b-8d556c6946c0"/>
    <ds:schemaRef ds:uri="http://purl.org/dc/terms/"/>
    <ds:schemaRef ds:uri="http://schemas.openxmlformats.org/package/2006/metadata/core-properties"/>
    <ds:schemaRef ds:uri="7df78d0b-135a-4de7-9166-7c181cd87fb4"/>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322</TotalTime>
  <Words>3426</Words>
  <Application>Microsoft Macintosh PowerPoint</Application>
  <PresentationFormat>Widescreen</PresentationFormat>
  <Paragraphs>350</Paragraphs>
  <Slides>29</Slides>
  <Notes>29</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29</vt:i4>
      </vt:variant>
    </vt:vector>
  </HeadingPairs>
  <TitlesOfParts>
    <vt:vector size="36" baseType="lpstr">
      <vt:lpstr>Arial</vt:lpstr>
      <vt:lpstr>Calibri</vt:lpstr>
      <vt:lpstr>Calibri Light</vt:lpstr>
      <vt:lpstr>Century Gothic</vt:lpstr>
      <vt:lpstr>Webdings</vt:lpstr>
      <vt:lpstr>Favorites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Zachary Bengtsson</cp:lastModifiedBy>
  <cp:revision>27</cp:revision>
  <dcterms:created xsi:type="dcterms:W3CDTF">2019-11-12T17:46:59Z</dcterms:created>
  <dcterms:modified xsi:type="dcterms:W3CDTF">2020-08-28T23:45:26Z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