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
  </p:notesMasterIdLst>
  <p:sldIdLst>
    <p:sldId id="256" r:id="rId2"/>
  </p:sldIdLst>
  <p:sldSz cx="51206400" cy="384048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s, Emily C. (LARC-E3)[SSAI DEVELOP]" initials="AEC(D" lastIdx="1" clrIdx="0">
    <p:extLst>
      <p:ext uri="{19B8F6BF-5375-455C-9EA6-DF929625EA0E}">
        <p15:presenceInfo xmlns:p15="http://schemas.microsoft.com/office/powerpoint/2012/main" userId="S-1-5-21-330711430-3775241029-4075259233-641894" providerId="AD"/>
      </p:ext>
    </p:extLst>
  </p:cmAuthor>
  <p:cmAuthor id="2" name="Wozniak, Daniel A. (LARC-E3)[SSAI DEVELOP]" initials="WDA(D" lastIdx="7" clrIdx="1">
    <p:extLst>
      <p:ext uri="{19B8F6BF-5375-455C-9EA6-DF929625EA0E}">
        <p15:presenceInfo xmlns:p15="http://schemas.microsoft.com/office/powerpoint/2012/main" userId="S-1-5-21-330711430-3775241029-4075259233-6539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A64902-4B95-4339-9D78-95C386474177}">
  <a:tblStyle styleId="{09A64902-4B95-4339-9D78-95C386474177}"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03" autoAdjust="0"/>
  </p:normalViewPr>
  <p:slideViewPr>
    <p:cSldViewPr snapToGrid="0">
      <p:cViewPr varScale="1">
        <p:scale>
          <a:sx n="20" d="100"/>
          <a:sy n="20" d="100"/>
        </p:scale>
        <p:origin x="90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6-30T10:37:38.118" idx="1">
    <p:pos x="5851" y="7973"/>
    <p:text>Please use the template on developedia</p:text>
    <p:extLst>
      <p:ext uri="{C676402C-5697-4E1C-873F-D02D1690AC5C}">
        <p15:threadingInfo xmlns:p15="http://schemas.microsoft.com/office/powerpoint/2012/main" timeZoneBias="240"/>
      </p:ext>
    </p:extLst>
  </p:cm>
  <p:cm authorId="2" dt="2015-06-30T17:46:48.346" idx="6">
    <p:pos x="5851" y="8069"/>
    <p:text>Agreed.  Using that as a guide will allow you to cover most other issues with the poster.</p:text>
    <p:extLst>
      <p:ext uri="{C676402C-5697-4E1C-873F-D02D1690AC5C}">
        <p15:threadingInfo xmlns:p15="http://schemas.microsoft.com/office/powerpoint/2012/main" timeZoneBias="240">
          <p15:parentCm authorId="1" idx="1"/>
        </p15:threadingInfo>
      </p:ext>
    </p:extLst>
  </p:cm>
  <p:cm authorId="2" dt="2015-06-30T17:40:49.558" idx="1">
    <p:pos x="4757" y="15013"/>
    <p:text>Be sure to put the final Abstract (after NPO edits) in this space</p:text>
    <p:extLst>
      <p:ext uri="{C676402C-5697-4E1C-873F-D02D1690AC5C}">
        <p15:threadingInfo xmlns:p15="http://schemas.microsoft.com/office/powerpoint/2012/main" timeZoneBias="240"/>
      </p:ext>
    </p:extLst>
  </p:cm>
  <p:cm authorId="2" dt="2015-06-30T17:41:53.737" idx="2">
    <p:pos x="6225" y="19733"/>
    <p:text>Bulletize this list and shorten individual items.</p:text>
    <p:extLst>
      <p:ext uri="{C676402C-5697-4E1C-873F-D02D1690AC5C}">
        <p15:threadingInfo xmlns:p15="http://schemas.microsoft.com/office/powerpoint/2012/main" timeZoneBias="240"/>
      </p:ext>
    </p:extLst>
  </p:cm>
  <p:cm authorId="2" dt="2015-06-30T17:43:08.567" idx="3">
    <p:pos x="18432" y="21944"/>
    <p:text>The poster can only have logos from federal/national agencies.  The ADHS entry beyond the sentence that identifies it can be cut; you can further identify them when speaking with the Poster.</p:text>
    <p:extLst>
      <p:ext uri="{C676402C-5697-4E1C-873F-D02D1690AC5C}">
        <p15:threadingInfo xmlns:p15="http://schemas.microsoft.com/office/powerpoint/2012/main" timeZoneBias="240"/>
      </p:ext>
    </p:extLst>
  </p:cm>
  <p:cm authorId="2" dt="2015-06-30T17:44:48.373" idx="4">
    <p:pos x="22854" y="13582"/>
    <p:text>Good graphics, but the font is a bit too small.</p:text>
    <p:extLst>
      <p:ext uri="{C676402C-5697-4E1C-873F-D02D1690AC5C}">
        <p15:threadingInfo xmlns:p15="http://schemas.microsoft.com/office/powerpoint/2012/main" timeZoneBias="240"/>
      </p:ext>
    </p:extLst>
  </p:cm>
  <p:cm authorId="2" dt="2015-06-30T17:46:13.662" idx="5">
    <p:pos x="27778" y="2025"/>
    <p:text>Use sentence case for the subtitle.</p:text>
    <p:extLst>
      <p:ext uri="{C676402C-5697-4E1C-873F-D02D1690AC5C}">
        <p15:threadingInfo xmlns:p15="http://schemas.microsoft.com/office/powerpoint/2012/main" timeZoneBias="240"/>
      </p:ext>
    </p:extLst>
  </p:cm>
  <p:cm authorId="2" dt="2015-06-30T17:47:05.273" idx="7">
    <p:pos x="15669" y="18612"/>
    <p:text>Great layout in this section.</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0268117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94" name="Shape 1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555500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12" name="Shape 12"/>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13" name="Shape 13"/>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
        <p:nvSpPr>
          <p:cNvPr id="14" name="Shape 14"/>
          <p:cNvSpPr/>
          <p:nvPr/>
        </p:nvSpPr>
        <p:spPr>
          <a:xfrm>
            <a:off x="1555292" y="1558055"/>
            <a:ext cx="48096628" cy="4104810"/>
          </a:xfrm>
          <a:prstGeom prst="rect">
            <a:avLst/>
          </a:prstGeom>
          <a:solidFill>
            <a:srgbClr val="79293A"/>
          </a:solidFill>
          <a:ln>
            <a:noFill/>
          </a:ln>
        </p:spPr>
        <p:txBody>
          <a:bodyPr lIns="91425" tIns="45700" rIns="91425" bIns="45700" anchor="ctr" anchorCtr="0">
            <a:noAutofit/>
          </a:bodyPr>
          <a:lstStyle/>
          <a:p>
            <a:pPr marL="0" marR="0" lvl="0" indent="0" algn="ctr" rtl="0">
              <a:spcBef>
                <a:spcPts val="0"/>
              </a:spcBef>
              <a:spcAft>
                <a:spcPts val="0"/>
              </a:spcAft>
              <a:buNone/>
            </a:pPr>
            <a:endParaRPr sz="8890" b="0" i="0" u="none" strike="noStrike" cap="none" baseline="0">
              <a:solidFill>
                <a:schemeClr val="lt1"/>
              </a:solidFill>
              <a:latin typeface="Calibri"/>
              <a:ea typeface="Calibri"/>
              <a:cs typeface="Calibri"/>
              <a:sym typeface="Calibri"/>
            </a:endParaRPr>
          </a:p>
        </p:txBody>
      </p:sp>
      <p:sp>
        <p:nvSpPr>
          <p:cNvPr id="15" name="Shape 15"/>
          <p:cNvSpPr/>
          <p:nvPr/>
        </p:nvSpPr>
        <p:spPr>
          <a:xfrm>
            <a:off x="1555292" y="5977008"/>
            <a:ext cx="48096628" cy="326707"/>
          </a:xfrm>
          <a:prstGeom prst="rect">
            <a:avLst/>
          </a:prstGeom>
          <a:solidFill>
            <a:srgbClr val="79293A"/>
          </a:solidFill>
          <a:ln>
            <a:noFill/>
          </a:ln>
        </p:spPr>
        <p:txBody>
          <a:bodyPr lIns="91425" tIns="45700" rIns="91425" bIns="45700" anchor="ctr" anchorCtr="0">
            <a:noAutofit/>
          </a:bodyPr>
          <a:lstStyle/>
          <a:p>
            <a:pPr marL="0" marR="0" lvl="0" indent="0" algn="ctr" rtl="0">
              <a:spcBef>
                <a:spcPts val="0"/>
              </a:spcBef>
              <a:spcAft>
                <a:spcPts val="0"/>
              </a:spcAft>
              <a:buNone/>
            </a:pPr>
            <a:endParaRPr sz="8890" b="0" i="0" u="none" strike="noStrike" cap="none" baseline="0">
              <a:solidFill>
                <a:schemeClr val="lt1"/>
              </a:solidFill>
              <a:latin typeface="Calibri"/>
              <a:ea typeface="Calibri"/>
              <a:cs typeface="Calibri"/>
              <a:sym typeface="Calibri"/>
            </a:endParaRPr>
          </a:p>
        </p:txBody>
      </p:sp>
      <p:pic>
        <p:nvPicPr>
          <p:cNvPr id="16" name="Shape 16"/>
          <p:cNvPicPr preferRelativeResize="0"/>
          <p:nvPr/>
        </p:nvPicPr>
        <p:blipFill rotWithShape="1">
          <a:blip r:embed="rId2">
            <a:alphaModFix/>
          </a:blip>
          <a:srcRect l="7327" t="12820" r="4885" b="16916"/>
          <a:stretch/>
        </p:blipFill>
        <p:spPr>
          <a:xfrm>
            <a:off x="45850331" y="1895975"/>
            <a:ext cx="3492856" cy="3227835"/>
          </a:xfrm>
          <a:prstGeom prst="rect">
            <a:avLst/>
          </a:prstGeom>
          <a:noFill/>
          <a:ln>
            <a:noFill/>
          </a:ln>
        </p:spPr>
      </p:pic>
      <p:pic>
        <p:nvPicPr>
          <p:cNvPr id="17" name="Shape 17"/>
          <p:cNvPicPr preferRelativeResize="0"/>
          <p:nvPr/>
        </p:nvPicPr>
        <p:blipFill rotWithShape="1">
          <a:blip r:embed="rId3">
            <a:alphaModFix/>
          </a:blip>
          <a:srcRect/>
          <a:stretch/>
        </p:blipFill>
        <p:spPr>
          <a:xfrm>
            <a:off x="2252599" y="1895977"/>
            <a:ext cx="2857482" cy="34299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520439" y="2044708"/>
            <a:ext cx="44165519" cy="742315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txBox="1">
            <a:spLocks noGrp="1"/>
          </p:cNvSpPr>
          <p:nvPr>
            <p:ph type="body" idx="1"/>
          </p:nvPr>
        </p:nvSpPr>
        <p:spPr>
          <a:xfrm rot="5400000">
            <a:off x="13419453" y="324486"/>
            <a:ext cx="24367492" cy="44165519"/>
          </a:xfrm>
          <a:prstGeom prst="rect">
            <a:avLst/>
          </a:prstGeom>
          <a:noFill/>
          <a:ln>
            <a:noFill/>
          </a:ln>
        </p:spPr>
        <p:txBody>
          <a:bodyPr lIns="91425" tIns="91425" rIns="91425" bIns="91425" anchor="t" anchorCtr="0"/>
          <a:lstStyle>
            <a:lvl1pPr marL="1280160" indent="-284480" algn="l" rtl="0">
              <a:lnSpc>
                <a:spcPct val="90000"/>
              </a:lnSpc>
              <a:spcBef>
                <a:spcPts val="5600"/>
              </a:spcBef>
              <a:buClr>
                <a:schemeClr val="dk1"/>
              </a:buClr>
              <a:buFont typeface="Arial"/>
              <a:buChar char="•"/>
              <a:defRPr/>
            </a:lvl1pPr>
            <a:lvl2pPr marL="3840480" indent="-434339" algn="l" rtl="0">
              <a:lnSpc>
                <a:spcPct val="90000"/>
              </a:lnSpc>
              <a:spcBef>
                <a:spcPts val="2800"/>
              </a:spcBef>
              <a:buClr>
                <a:schemeClr val="dk1"/>
              </a:buClr>
              <a:buFont typeface="Arial"/>
              <a:buChar char="•"/>
              <a:defRPr/>
            </a:lvl2pPr>
            <a:lvl3pPr marL="6400800" indent="-571500" algn="l" rtl="0">
              <a:lnSpc>
                <a:spcPct val="90000"/>
              </a:lnSpc>
              <a:spcBef>
                <a:spcPts val="2800"/>
              </a:spcBef>
              <a:buClr>
                <a:schemeClr val="dk1"/>
              </a:buClr>
              <a:buFont typeface="Arial"/>
              <a:buChar char="•"/>
              <a:defRPr/>
            </a:lvl3pPr>
            <a:lvl4pPr marL="8961120" indent="-650239" algn="l" rtl="0">
              <a:lnSpc>
                <a:spcPct val="90000"/>
              </a:lnSpc>
              <a:spcBef>
                <a:spcPts val="2800"/>
              </a:spcBef>
              <a:buClr>
                <a:schemeClr val="dk1"/>
              </a:buClr>
              <a:buFont typeface="Arial"/>
              <a:buChar char="•"/>
              <a:defRPr/>
            </a:lvl4pPr>
            <a:lvl5pPr marL="11521440" indent="-645159" algn="l" rtl="0">
              <a:lnSpc>
                <a:spcPct val="90000"/>
              </a:lnSpc>
              <a:spcBef>
                <a:spcPts val="2800"/>
              </a:spcBef>
              <a:buClr>
                <a:schemeClr val="dk1"/>
              </a:buClr>
              <a:buFont typeface="Arial"/>
              <a:buChar char="•"/>
              <a:defRPr/>
            </a:lvl5pPr>
            <a:lvl6pPr marL="14081761" indent="-640080" algn="l" rtl="0">
              <a:lnSpc>
                <a:spcPct val="90000"/>
              </a:lnSpc>
              <a:spcBef>
                <a:spcPts val="2800"/>
              </a:spcBef>
              <a:buClr>
                <a:schemeClr val="dk1"/>
              </a:buClr>
              <a:buFont typeface="Arial"/>
              <a:buChar char="•"/>
              <a:defRPr/>
            </a:lvl6pPr>
            <a:lvl7pPr marL="16642080" indent="-647700" algn="l" rtl="0">
              <a:lnSpc>
                <a:spcPct val="90000"/>
              </a:lnSpc>
              <a:spcBef>
                <a:spcPts val="2800"/>
              </a:spcBef>
              <a:buClr>
                <a:schemeClr val="dk1"/>
              </a:buClr>
              <a:buFont typeface="Arial"/>
              <a:buChar char="•"/>
              <a:defRPr/>
            </a:lvl7pPr>
            <a:lvl8pPr marL="19202400" indent="-642619" algn="l" rtl="0">
              <a:lnSpc>
                <a:spcPct val="90000"/>
              </a:lnSpc>
              <a:spcBef>
                <a:spcPts val="2800"/>
              </a:spcBef>
              <a:buClr>
                <a:schemeClr val="dk1"/>
              </a:buClr>
              <a:buFont typeface="Arial"/>
              <a:buChar char="•"/>
              <a:defRPr/>
            </a:lvl8pPr>
            <a:lvl9pPr marL="21762720" indent="-650239" algn="l" rtl="0">
              <a:lnSpc>
                <a:spcPct val="90000"/>
              </a:lnSpc>
              <a:spcBef>
                <a:spcPts val="2800"/>
              </a:spcBef>
              <a:buClr>
                <a:schemeClr val="dk1"/>
              </a:buClr>
              <a:buFont typeface="Arial"/>
              <a:buChar char="•"/>
              <a:defRPr/>
            </a:lvl9pPr>
          </a:lstStyle>
          <a:p>
            <a:endParaRPr/>
          </a:p>
        </p:txBody>
      </p:sp>
      <p:sp>
        <p:nvSpPr>
          <p:cNvPr id="72" name="Shape 72"/>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73" name="Shape 73"/>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74" name="Shape 74"/>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5"/>
        <p:cNvGrpSpPr/>
        <p:nvPr/>
      </p:nvGrpSpPr>
      <p:grpSpPr>
        <a:xfrm>
          <a:off x="0" y="0"/>
          <a:ext cx="0" cy="0"/>
          <a:chOff x="0" y="0"/>
          <a:chExt cx="0" cy="0"/>
        </a:xfrm>
      </p:grpSpPr>
      <p:sp>
        <p:nvSpPr>
          <p:cNvPr id="76" name="Shape 76"/>
          <p:cNvSpPr txBox="1">
            <a:spLocks noGrp="1"/>
          </p:cNvSpPr>
          <p:nvPr>
            <p:ph type="title"/>
          </p:nvPr>
        </p:nvSpPr>
        <p:spPr>
          <a:xfrm rot="5400000">
            <a:off x="25892125" y="12797156"/>
            <a:ext cx="32546293" cy="11041379"/>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7" name="Shape 77"/>
          <p:cNvSpPr txBox="1">
            <a:spLocks noGrp="1"/>
          </p:cNvSpPr>
          <p:nvPr>
            <p:ph type="body" idx="1"/>
          </p:nvPr>
        </p:nvSpPr>
        <p:spPr>
          <a:xfrm rot="5400000">
            <a:off x="3489326" y="2075816"/>
            <a:ext cx="32546293" cy="32484060"/>
          </a:xfrm>
          <a:prstGeom prst="rect">
            <a:avLst/>
          </a:prstGeom>
          <a:noFill/>
          <a:ln>
            <a:noFill/>
          </a:ln>
        </p:spPr>
        <p:txBody>
          <a:bodyPr lIns="91425" tIns="91425" rIns="91425" bIns="91425" anchor="t" anchorCtr="0"/>
          <a:lstStyle>
            <a:lvl1pPr marL="1280160" indent="-284480" algn="l" rtl="0">
              <a:lnSpc>
                <a:spcPct val="90000"/>
              </a:lnSpc>
              <a:spcBef>
                <a:spcPts val="5600"/>
              </a:spcBef>
              <a:buClr>
                <a:schemeClr val="dk1"/>
              </a:buClr>
              <a:buFont typeface="Arial"/>
              <a:buChar char="•"/>
              <a:defRPr/>
            </a:lvl1pPr>
            <a:lvl2pPr marL="3840480" indent="-434339" algn="l" rtl="0">
              <a:lnSpc>
                <a:spcPct val="90000"/>
              </a:lnSpc>
              <a:spcBef>
                <a:spcPts val="2800"/>
              </a:spcBef>
              <a:buClr>
                <a:schemeClr val="dk1"/>
              </a:buClr>
              <a:buFont typeface="Arial"/>
              <a:buChar char="•"/>
              <a:defRPr/>
            </a:lvl2pPr>
            <a:lvl3pPr marL="6400800" indent="-571500" algn="l" rtl="0">
              <a:lnSpc>
                <a:spcPct val="90000"/>
              </a:lnSpc>
              <a:spcBef>
                <a:spcPts val="2800"/>
              </a:spcBef>
              <a:buClr>
                <a:schemeClr val="dk1"/>
              </a:buClr>
              <a:buFont typeface="Arial"/>
              <a:buChar char="•"/>
              <a:defRPr/>
            </a:lvl3pPr>
            <a:lvl4pPr marL="8961120" indent="-650239" algn="l" rtl="0">
              <a:lnSpc>
                <a:spcPct val="90000"/>
              </a:lnSpc>
              <a:spcBef>
                <a:spcPts val="2800"/>
              </a:spcBef>
              <a:buClr>
                <a:schemeClr val="dk1"/>
              </a:buClr>
              <a:buFont typeface="Arial"/>
              <a:buChar char="•"/>
              <a:defRPr/>
            </a:lvl4pPr>
            <a:lvl5pPr marL="11521440" indent="-645159" algn="l" rtl="0">
              <a:lnSpc>
                <a:spcPct val="90000"/>
              </a:lnSpc>
              <a:spcBef>
                <a:spcPts val="2800"/>
              </a:spcBef>
              <a:buClr>
                <a:schemeClr val="dk1"/>
              </a:buClr>
              <a:buFont typeface="Arial"/>
              <a:buChar char="•"/>
              <a:defRPr/>
            </a:lvl5pPr>
            <a:lvl6pPr marL="14081761" indent="-640080" algn="l" rtl="0">
              <a:lnSpc>
                <a:spcPct val="90000"/>
              </a:lnSpc>
              <a:spcBef>
                <a:spcPts val="2800"/>
              </a:spcBef>
              <a:buClr>
                <a:schemeClr val="dk1"/>
              </a:buClr>
              <a:buFont typeface="Arial"/>
              <a:buChar char="•"/>
              <a:defRPr/>
            </a:lvl6pPr>
            <a:lvl7pPr marL="16642080" indent="-647700" algn="l" rtl="0">
              <a:lnSpc>
                <a:spcPct val="90000"/>
              </a:lnSpc>
              <a:spcBef>
                <a:spcPts val="2800"/>
              </a:spcBef>
              <a:buClr>
                <a:schemeClr val="dk1"/>
              </a:buClr>
              <a:buFont typeface="Arial"/>
              <a:buChar char="•"/>
              <a:defRPr/>
            </a:lvl7pPr>
            <a:lvl8pPr marL="19202400" indent="-642619" algn="l" rtl="0">
              <a:lnSpc>
                <a:spcPct val="90000"/>
              </a:lnSpc>
              <a:spcBef>
                <a:spcPts val="2800"/>
              </a:spcBef>
              <a:buClr>
                <a:schemeClr val="dk1"/>
              </a:buClr>
              <a:buFont typeface="Arial"/>
              <a:buChar char="•"/>
              <a:defRPr/>
            </a:lvl8pPr>
            <a:lvl9pPr marL="21762720" indent="-650239" algn="l" rtl="0">
              <a:lnSpc>
                <a:spcPct val="90000"/>
              </a:lnSpc>
              <a:spcBef>
                <a:spcPts val="2800"/>
              </a:spcBef>
              <a:buClr>
                <a:schemeClr val="dk1"/>
              </a:buClr>
              <a:buFont typeface="Arial"/>
              <a:buChar char="•"/>
              <a:defRPr/>
            </a:lvl9pPr>
          </a:lstStyle>
          <a:p>
            <a:endParaRPr/>
          </a:p>
        </p:txBody>
      </p:sp>
      <p:sp>
        <p:nvSpPr>
          <p:cNvPr id="78" name="Shape 78"/>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79" name="Shape 79"/>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80" name="Shape 80"/>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520439" y="2044708"/>
            <a:ext cx="44165519" cy="742315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1"/>
          </p:nvPr>
        </p:nvSpPr>
        <p:spPr>
          <a:xfrm>
            <a:off x="3520439" y="10223500"/>
            <a:ext cx="44165519" cy="24367492"/>
          </a:xfrm>
          <a:prstGeom prst="rect">
            <a:avLst/>
          </a:prstGeom>
          <a:noFill/>
          <a:ln>
            <a:noFill/>
          </a:ln>
        </p:spPr>
        <p:txBody>
          <a:bodyPr lIns="91425" tIns="91425" rIns="91425" bIns="91425" anchor="t" anchorCtr="0"/>
          <a:lstStyle>
            <a:lvl1pPr marL="1280160" indent="-284480" algn="l" rtl="0">
              <a:lnSpc>
                <a:spcPct val="90000"/>
              </a:lnSpc>
              <a:spcBef>
                <a:spcPts val="5600"/>
              </a:spcBef>
              <a:buClr>
                <a:schemeClr val="dk1"/>
              </a:buClr>
              <a:buFont typeface="Arial"/>
              <a:buChar char="•"/>
              <a:defRPr/>
            </a:lvl1pPr>
            <a:lvl2pPr marL="3840480" indent="-434339" algn="l" rtl="0">
              <a:lnSpc>
                <a:spcPct val="90000"/>
              </a:lnSpc>
              <a:spcBef>
                <a:spcPts val="2800"/>
              </a:spcBef>
              <a:buClr>
                <a:schemeClr val="dk1"/>
              </a:buClr>
              <a:buFont typeface="Arial"/>
              <a:buChar char="•"/>
              <a:defRPr/>
            </a:lvl2pPr>
            <a:lvl3pPr marL="6400800" indent="-571500" algn="l" rtl="0">
              <a:lnSpc>
                <a:spcPct val="90000"/>
              </a:lnSpc>
              <a:spcBef>
                <a:spcPts val="2800"/>
              </a:spcBef>
              <a:buClr>
                <a:schemeClr val="dk1"/>
              </a:buClr>
              <a:buFont typeface="Arial"/>
              <a:buChar char="•"/>
              <a:defRPr/>
            </a:lvl3pPr>
            <a:lvl4pPr marL="8961120" indent="-650239" algn="l" rtl="0">
              <a:lnSpc>
                <a:spcPct val="90000"/>
              </a:lnSpc>
              <a:spcBef>
                <a:spcPts val="2800"/>
              </a:spcBef>
              <a:buClr>
                <a:schemeClr val="dk1"/>
              </a:buClr>
              <a:buFont typeface="Arial"/>
              <a:buChar char="•"/>
              <a:defRPr/>
            </a:lvl4pPr>
            <a:lvl5pPr marL="11521440" indent="-645159" algn="l" rtl="0">
              <a:lnSpc>
                <a:spcPct val="90000"/>
              </a:lnSpc>
              <a:spcBef>
                <a:spcPts val="2800"/>
              </a:spcBef>
              <a:buClr>
                <a:schemeClr val="dk1"/>
              </a:buClr>
              <a:buFont typeface="Arial"/>
              <a:buChar char="•"/>
              <a:defRPr/>
            </a:lvl5pPr>
            <a:lvl6pPr marL="14081761" indent="-640080" algn="l" rtl="0">
              <a:lnSpc>
                <a:spcPct val="90000"/>
              </a:lnSpc>
              <a:spcBef>
                <a:spcPts val="2800"/>
              </a:spcBef>
              <a:buClr>
                <a:schemeClr val="dk1"/>
              </a:buClr>
              <a:buFont typeface="Arial"/>
              <a:buChar char="•"/>
              <a:defRPr/>
            </a:lvl6pPr>
            <a:lvl7pPr marL="16642080" indent="-647700" algn="l" rtl="0">
              <a:lnSpc>
                <a:spcPct val="90000"/>
              </a:lnSpc>
              <a:spcBef>
                <a:spcPts val="2800"/>
              </a:spcBef>
              <a:buClr>
                <a:schemeClr val="dk1"/>
              </a:buClr>
              <a:buFont typeface="Arial"/>
              <a:buChar char="•"/>
              <a:defRPr/>
            </a:lvl7pPr>
            <a:lvl8pPr marL="19202400" indent="-642619" algn="l" rtl="0">
              <a:lnSpc>
                <a:spcPct val="90000"/>
              </a:lnSpc>
              <a:spcBef>
                <a:spcPts val="2800"/>
              </a:spcBef>
              <a:buClr>
                <a:schemeClr val="dk1"/>
              </a:buClr>
              <a:buFont typeface="Arial"/>
              <a:buChar char="•"/>
              <a:defRPr/>
            </a:lvl8pPr>
            <a:lvl9pPr marL="21762720" indent="-650239" algn="l" rtl="0">
              <a:lnSpc>
                <a:spcPct val="90000"/>
              </a:lnSpc>
              <a:spcBef>
                <a:spcPts val="2800"/>
              </a:spcBef>
              <a:buClr>
                <a:schemeClr val="dk1"/>
              </a:buClr>
              <a:buFont typeface="Arial"/>
              <a:buChar char="•"/>
              <a:defRPr/>
            </a:lvl9pPr>
          </a:lstStyle>
          <a:p>
            <a:endParaRPr/>
          </a:p>
        </p:txBody>
      </p:sp>
      <p:sp>
        <p:nvSpPr>
          <p:cNvPr id="21" name="Shape 21"/>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22" name="Shape 22"/>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23" name="Shape 23"/>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493773" y="9574540"/>
            <a:ext cx="44165519" cy="15975327"/>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 name="Shape 26"/>
          <p:cNvSpPr txBox="1">
            <a:spLocks noGrp="1"/>
          </p:cNvSpPr>
          <p:nvPr>
            <p:ph type="body" idx="1"/>
          </p:nvPr>
        </p:nvSpPr>
        <p:spPr>
          <a:xfrm>
            <a:off x="3493773" y="25701001"/>
            <a:ext cx="44165519" cy="8401046"/>
          </a:xfrm>
          <a:prstGeom prst="rect">
            <a:avLst/>
          </a:prstGeom>
          <a:noFill/>
          <a:ln>
            <a:noFill/>
          </a:ln>
        </p:spPr>
        <p:txBody>
          <a:bodyPr lIns="91425" tIns="91425" rIns="91425" bIns="91425" anchor="t" anchorCtr="0"/>
          <a:lstStyle>
            <a:lvl1pPr marL="0" indent="0" rtl="0">
              <a:spcBef>
                <a:spcPts val="0"/>
              </a:spcBef>
              <a:buClr>
                <a:schemeClr val="dk1"/>
              </a:buClr>
              <a:buFont typeface="Calibri"/>
              <a:buNone/>
              <a:defRPr/>
            </a:lvl1pPr>
            <a:lvl2pPr marL="2560320" indent="-7620" rtl="0">
              <a:spcBef>
                <a:spcPts val="0"/>
              </a:spcBef>
              <a:buClr>
                <a:srgbClr val="888888"/>
              </a:buClr>
              <a:buFont typeface="Calibri"/>
              <a:buNone/>
              <a:defRPr/>
            </a:lvl2pPr>
            <a:lvl3pPr marL="5120640" indent="-2540" rtl="0">
              <a:spcBef>
                <a:spcPts val="0"/>
              </a:spcBef>
              <a:buClr>
                <a:srgbClr val="888888"/>
              </a:buClr>
              <a:buFont typeface="Calibri"/>
              <a:buNone/>
              <a:defRPr/>
            </a:lvl3pPr>
            <a:lvl4pPr marL="7680960" indent="-10159" rtl="0">
              <a:spcBef>
                <a:spcPts val="0"/>
              </a:spcBef>
              <a:buClr>
                <a:srgbClr val="888888"/>
              </a:buClr>
              <a:buFont typeface="Calibri"/>
              <a:buNone/>
              <a:defRPr/>
            </a:lvl4pPr>
            <a:lvl5pPr marL="10241280" indent="-5080" rtl="0">
              <a:spcBef>
                <a:spcPts val="0"/>
              </a:spcBef>
              <a:buClr>
                <a:srgbClr val="888888"/>
              </a:buClr>
              <a:buFont typeface="Calibri"/>
              <a:buNone/>
              <a:defRPr/>
            </a:lvl5pPr>
            <a:lvl6pPr marL="12801600" indent="0" rtl="0">
              <a:spcBef>
                <a:spcPts val="0"/>
              </a:spcBef>
              <a:buClr>
                <a:srgbClr val="888888"/>
              </a:buClr>
              <a:buFont typeface="Calibri"/>
              <a:buNone/>
              <a:defRPr/>
            </a:lvl6pPr>
            <a:lvl7pPr marL="15361920" indent="-7619" rtl="0">
              <a:spcBef>
                <a:spcPts val="0"/>
              </a:spcBef>
              <a:buClr>
                <a:srgbClr val="888888"/>
              </a:buClr>
              <a:buFont typeface="Calibri"/>
              <a:buNone/>
              <a:defRPr/>
            </a:lvl7pPr>
            <a:lvl8pPr marL="17922240" indent="-2539" rtl="0">
              <a:spcBef>
                <a:spcPts val="0"/>
              </a:spcBef>
              <a:buClr>
                <a:srgbClr val="888888"/>
              </a:buClr>
              <a:buFont typeface="Calibri"/>
              <a:buNone/>
              <a:defRPr/>
            </a:lvl8pPr>
            <a:lvl9pPr marL="20482560" indent="-10160" rtl="0">
              <a:spcBef>
                <a:spcPts val="0"/>
              </a:spcBef>
              <a:buClr>
                <a:srgbClr val="888888"/>
              </a:buClr>
              <a:buFont typeface="Calibri"/>
              <a:buNone/>
              <a:defRPr/>
            </a:lvl9pPr>
          </a:lstStyle>
          <a:p>
            <a:endParaRPr/>
          </a:p>
        </p:txBody>
      </p:sp>
      <p:sp>
        <p:nvSpPr>
          <p:cNvPr id="27" name="Shape 27"/>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28" name="Shape 28"/>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29" name="Shape 29"/>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520439" y="2044708"/>
            <a:ext cx="44165519" cy="742315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2" name="Shape 32"/>
          <p:cNvSpPr txBox="1">
            <a:spLocks noGrp="1"/>
          </p:cNvSpPr>
          <p:nvPr>
            <p:ph type="body" idx="1"/>
          </p:nvPr>
        </p:nvSpPr>
        <p:spPr>
          <a:xfrm>
            <a:off x="3520439" y="10223500"/>
            <a:ext cx="21762720" cy="24367492"/>
          </a:xfrm>
          <a:prstGeom prst="rect">
            <a:avLst/>
          </a:prstGeom>
          <a:noFill/>
          <a:ln>
            <a:noFill/>
          </a:ln>
        </p:spPr>
        <p:txBody>
          <a:bodyPr lIns="91425" tIns="91425" rIns="91425" bIns="91425" anchor="t" anchorCtr="0"/>
          <a:lstStyle>
            <a:lvl1pPr marL="1280160" indent="-284480" algn="l" rtl="0">
              <a:lnSpc>
                <a:spcPct val="90000"/>
              </a:lnSpc>
              <a:spcBef>
                <a:spcPts val="5600"/>
              </a:spcBef>
              <a:buClr>
                <a:schemeClr val="dk1"/>
              </a:buClr>
              <a:buFont typeface="Arial"/>
              <a:buChar char="•"/>
              <a:defRPr/>
            </a:lvl1pPr>
            <a:lvl2pPr marL="3840480" indent="-434339" algn="l" rtl="0">
              <a:lnSpc>
                <a:spcPct val="90000"/>
              </a:lnSpc>
              <a:spcBef>
                <a:spcPts val="2800"/>
              </a:spcBef>
              <a:buClr>
                <a:schemeClr val="dk1"/>
              </a:buClr>
              <a:buFont typeface="Arial"/>
              <a:buChar char="•"/>
              <a:defRPr/>
            </a:lvl2pPr>
            <a:lvl3pPr marL="6400800" indent="-571500" algn="l" rtl="0">
              <a:lnSpc>
                <a:spcPct val="90000"/>
              </a:lnSpc>
              <a:spcBef>
                <a:spcPts val="2800"/>
              </a:spcBef>
              <a:buClr>
                <a:schemeClr val="dk1"/>
              </a:buClr>
              <a:buFont typeface="Arial"/>
              <a:buChar char="•"/>
              <a:defRPr/>
            </a:lvl3pPr>
            <a:lvl4pPr marL="8961120" indent="-650239" algn="l" rtl="0">
              <a:lnSpc>
                <a:spcPct val="90000"/>
              </a:lnSpc>
              <a:spcBef>
                <a:spcPts val="2800"/>
              </a:spcBef>
              <a:buClr>
                <a:schemeClr val="dk1"/>
              </a:buClr>
              <a:buFont typeface="Arial"/>
              <a:buChar char="•"/>
              <a:defRPr/>
            </a:lvl4pPr>
            <a:lvl5pPr marL="11521440" indent="-645159" algn="l" rtl="0">
              <a:lnSpc>
                <a:spcPct val="90000"/>
              </a:lnSpc>
              <a:spcBef>
                <a:spcPts val="2800"/>
              </a:spcBef>
              <a:buClr>
                <a:schemeClr val="dk1"/>
              </a:buClr>
              <a:buFont typeface="Arial"/>
              <a:buChar char="•"/>
              <a:defRPr/>
            </a:lvl5pPr>
            <a:lvl6pPr marL="14081761" indent="-640080" algn="l" rtl="0">
              <a:lnSpc>
                <a:spcPct val="90000"/>
              </a:lnSpc>
              <a:spcBef>
                <a:spcPts val="2800"/>
              </a:spcBef>
              <a:buClr>
                <a:schemeClr val="dk1"/>
              </a:buClr>
              <a:buFont typeface="Arial"/>
              <a:buChar char="•"/>
              <a:defRPr/>
            </a:lvl6pPr>
            <a:lvl7pPr marL="16642080" indent="-647700" algn="l" rtl="0">
              <a:lnSpc>
                <a:spcPct val="90000"/>
              </a:lnSpc>
              <a:spcBef>
                <a:spcPts val="2800"/>
              </a:spcBef>
              <a:buClr>
                <a:schemeClr val="dk1"/>
              </a:buClr>
              <a:buFont typeface="Arial"/>
              <a:buChar char="•"/>
              <a:defRPr/>
            </a:lvl7pPr>
            <a:lvl8pPr marL="19202400" indent="-642619" algn="l" rtl="0">
              <a:lnSpc>
                <a:spcPct val="90000"/>
              </a:lnSpc>
              <a:spcBef>
                <a:spcPts val="2800"/>
              </a:spcBef>
              <a:buClr>
                <a:schemeClr val="dk1"/>
              </a:buClr>
              <a:buFont typeface="Arial"/>
              <a:buChar char="•"/>
              <a:defRPr/>
            </a:lvl8pPr>
            <a:lvl9pPr marL="21762720" indent="-650239" algn="l" rtl="0">
              <a:lnSpc>
                <a:spcPct val="90000"/>
              </a:lnSpc>
              <a:spcBef>
                <a:spcPts val="2800"/>
              </a:spcBef>
              <a:buClr>
                <a:schemeClr val="dk1"/>
              </a:buClr>
              <a:buFont typeface="Arial"/>
              <a:buChar char="•"/>
              <a:defRPr/>
            </a:lvl9pPr>
          </a:lstStyle>
          <a:p>
            <a:endParaRPr/>
          </a:p>
        </p:txBody>
      </p:sp>
      <p:sp>
        <p:nvSpPr>
          <p:cNvPr id="33" name="Shape 33"/>
          <p:cNvSpPr txBox="1">
            <a:spLocks noGrp="1"/>
          </p:cNvSpPr>
          <p:nvPr>
            <p:ph type="body" idx="2"/>
          </p:nvPr>
        </p:nvSpPr>
        <p:spPr>
          <a:xfrm>
            <a:off x="25923240" y="10223500"/>
            <a:ext cx="21762720" cy="24367492"/>
          </a:xfrm>
          <a:prstGeom prst="rect">
            <a:avLst/>
          </a:prstGeom>
          <a:noFill/>
          <a:ln>
            <a:noFill/>
          </a:ln>
        </p:spPr>
        <p:txBody>
          <a:bodyPr lIns="91425" tIns="91425" rIns="91425" bIns="91425" anchor="t" anchorCtr="0"/>
          <a:lstStyle>
            <a:lvl1pPr marL="1280160" indent="-284480" algn="l" rtl="0">
              <a:lnSpc>
                <a:spcPct val="90000"/>
              </a:lnSpc>
              <a:spcBef>
                <a:spcPts val="5600"/>
              </a:spcBef>
              <a:buClr>
                <a:schemeClr val="dk1"/>
              </a:buClr>
              <a:buFont typeface="Arial"/>
              <a:buChar char="•"/>
              <a:defRPr/>
            </a:lvl1pPr>
            <a:lvl2pPr marL="3840480" indent="-434339" algn="l" rtl="0">
              <a:lnSpc>
                <a:spcPct val="90000"/>
              </a:lnSpc>
              <a:spcBef>
                <a:spcPts val="2800"/>
              </a:spcBef>
              <a:buClr>
                <a:schemeClr val="dk1"/>
              </a:buClr>
              <a:buFont typeface="Arial"/>
              <a:buChar char="•"/>
              <a:defRPr/>
            </a:lvl2pPr>
            <a:lvl3pPr marL="6400800" indent="-571500" algn="l" rtl="0">
              <a:lnSpc>
                <a:spcPct val="90000"/>
              </a:lnSpc>
              <a:spcBef>
                <a:spcPts val="2800"/>
              </a:spcBef>
              <a:buClr>
                <a:schemeClr val="dk1"/>
              </a:buClr>
              <a:buFont typeface="Arial"/>
              <a:buChar char="•"/>
              <a:defRPr/>
            </a:lvl3pPr>
            <a:lvl4pPr marL="8961120" indent="-650239" algn="l" rtl="0">
              <a:lnSpc>
                <a:spcPct val="90000"/>
              </a:lnSpc>
              <a:spcBef>
                <a:spcPts val="2800"/>
              </a:spcBef>
              <a:buClr>
                <a:schemeClr val="dk1"/>
              </a:buClr>
              <a:buFont typeface="Arial"/>
              <a:buChar char="•"/>
              <a:defRPr/>
            </a:lvl4pPr>
            <a:lvl5pPr marL="11521440" indent="-645159" algn="l" rtl="0">
              <a:lnSpc>
                <a:spcPct val="90000"/>
              </a:lnSpc>
              <a:spcBef>
                <a:spcPts val="2800"/>
              </a:spcBef>
              <a:buClr>
                <a:schemeClr val="dk1"/>
              </a:buClr>
              <a:buFont typeface="Arial"/>
              <a:buChar char="•"/>
              <a:defRPr/>
            </a:lvl5pPr>
            <a:lvl6pPr marL="14081761" indent="-640080" algn="l" rtl="0">
              <a:lnSpc>
                <a:spcPct val="90000"/>
              </a:lnSpc>
              <a:spcBef>
                <a:spcPts val="2800"/>
              </a:spcBef>
              <a:buClr>
                <a:schemeClr val="dk1"/>
              </a:buClr>
              <a:buFont typeface="Arial"/>
              <a:buChar char="•"/>
              <a:defRPr/>
            </a:lvl6pPr>
            <a:lvl7pPr marL="16642080" indent="-647700" algn="l" rtl="0">
              <a:lnSpc>
                <a:spcPct val="90000"/>
              </a:lnSpc>
              <a:spcBef>
                <a:spcPts val="2800"/>
              </a:spcBef>
              <a:buClr>
                <a:schemeClr val="dk1"/>
              </a:buClr>
              <a:buFont typeface="Arial"/>
              <a:buChar char="•"/>
              <a:defRPr/>
            </a:lvl7pPr>
            <a:lvl8pPr marL="19202400" indent="-642619" algn="l" rtl="0">
              <a:lnSpc>
                <a:spcPct val="90000"/>
              </a:lnSpc>
              <a:spcBef>
                <a:spcPts val="2800"/>
              </a:spcBef>
              <a:buClr>
                <a:schemeClr val="dk1"/>
              </a:buClr>
              <a:buFont typeface="Arial"/>
              <a:buChar char="•"/>
              <a:defRPr/>
            </a:lvl8pPr>
            <a:lvl9pPr marL="21762720" indent="-650239" algn="l" rtl="0">
              <a:lnSpc>
                <a:spcPct val="90000"/>
              </a:lnSpc>
              <a:spcBef>
                <a:spcPts val="2800"/>
              </a:spcBef>
              <a:buClr>
                <a:schemeClr val="dk1"/>
              </a:buClr>
              <a:buFont typeface="Arial"/>
              <a:buChar char="•"/>
              <a:defRPr/>
            </a:lvl9pPr>
          </a:lstStyle>
          <a:p>
            <a:endParaRPr/>
          </a:p>
        </p:txBody>
      </p:sp>
      <p:sp>
        <p:nvSpPr>
          <p:cNvPr id="34" name="Shape 34"/>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35" name="Shape 35"/>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36" name="Shape 36"/>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3527110" y="2044708"/>
            <a:ext cx="44165519" cy="742315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1"/>
          </p:nvPr>
        </p:nvSpPr>
        <p:spPr>
          <a:xfrm>
            <a:off x="3527114" y="9414513"/>
            <a:ext cx="21662704" cy="4613906"/>
          </a:xfrm>
          <a:prstGeom prst="rect">
            <a:avLst/>
          </a:prstGeom>
          <a:noFill/>
          <a:ln>
            <a:noFill/>
          </a:ln>
        </p:spPr>
        <p:txBody>
          <a:bodyPr lIns="91425" tIns="91425" rIns="91425" bIns="91425" anchor="b" anchorCtr="0"/>
          <a:lstStyle>
            <a:lvl1pPr marL="0" indent="0" rtl="0">
              <a:spcBef>
                <a:spcPts val="0"/>
              </a:spcBef>
              <a:buFont typeface="Calibri"/>
              <a:buNone/>
              <a:defRPr/>
            </a:lvl1pPr>
            <a:lvl2pPr marL="2560320" indent="-7620" rtl="0">
              <a:spcBef>
                <a:spcPts val="0"/>
              </a:spcBef>
              <a:buFont typeface="Calibri"/>
              <a:buNone/>
              <a:defRPr/>
            </a:lvl2pPr>
            <a:lvl3pPr marL="5120640" indent="-2540" rtl="0">
              <a:spcBef>
                <a:spcPts val="0"/>
              </a:spcBef>
              <a:buFont typeface="Calibri"/>
              <a:buNone/>
              <a:defRPr/>
            </a:lvl3pPr>
            <a:lvl4pPr marL="7680960" indent="-10159" rtl="0">
              <a:spcBef>
                <a:spcPts val="0"/>
              </a:spcBef>
              <a:buFont typeface="Calibri"/>
              <a:buNone/>
              <a:defRPr/>
            </a:lvl4pPr>
            <a:lvl5pPr marL="10241280" indent="-5080" rtl="0">
              <a:spcBef>
                <a:spcPts val="0"/>
              </a:spcBef>
              <a:buFont typeface="Calibri"/>
              <a:buNone/>
              <a:defRPr/>
            </a:lvl5pPr>
            <a:lvl6pPr marL="12801600" indent="0" rtl="0">
              <a:spcBef>
                <a:spcPts val="0"/>
              </a:spcBef>
              <a:buFont typeface="Calibri"/>
              <a:buNone/>
              <a:defRPr/>
            </a:lvl6pPr>
            <a:lvl7pPr marL="15361920" indent="-7619" rtl="0">
              <a:spcBef>
                <a:spcPts val="0"/>
              </a:spcBef>
              <a:buFont typeface="Calibri"/>
              <a:buNone/>
              <a:defRPr/>
            </a:lvl7pPr>
            <a:lvl8pPr marL="17922240" indent="-2539" rtl="0">
              <a:spcBef>
                <a:spcPts val="0"/>
              </a:spcBef>
              <a:buFont typeface="Calibri"/>
              <a:buNone/>
              <a:defRPr/>
            </a:lvl8pPr>
            <a:lvl9pPr marL="20482560" indent="-10160" rtl="0">
              <a:spcBef>
                <a:spcPts val="0"/>
              </a:spcBef>
              <a:buFont typeface="Calibri"/>
              <a:buNone/>
              <a:defRPr/>
            </a:lvl9pPr>
          </a:lstStyle>
          <a:p>
            <a:endParaRPr/>
          </a:p>
        </p:txBody>
      </p:sp>
      <p:sp>
        <p:nvSpPr>
          <p:cNvPr id="40" name="Shape 40"/>
          <p:cNvSpPr txBox="1">
            <a:spLocks noGrp="1"/>
          </p:cNvSpPr>
          <p:nvPr>
            <p:ph type="body" idx="2"/>
          </p:nvPr>
        </p:nvSpPr>
        <p:spPr>
          <a:xfrm>
            <a:off x="3527114" y="14028420"/>
            <a:ext cx="21662704" cy="20633693"/>
          </a:xfrm>
          <a:prstGeom prst="rect">
            <a:avLst/>
          </a:prstGeom>
          <a:noFill/>
          <a:ln>
            <a:noFill/>
          </a:ln>
        </p:spPr>
        <p:txBody>
          <a:bodyPr lIns="91425" tIns="91425" rIns="91425" bIns="91425" anchor="t" anchorCtr="0"/>
          <a:lstStyle>
            <a:lvl1pPr marL="1280160" indent="-284480" algn="l" rtl="0">
              <a:lnSpc>
                <a:spcPct val="90000"/>
              </a:lnSpc>
              <a:spcBef>
                <a:spcPts val="5600"/>
              </a:spcBef>
              <a:buClr>
                <a:schemeClr val="dk1"/>
              </a:buClr>
              <a:buFont typeface="Arial"/>
              <a:buChar char="•"/>
              <a:defRPr/>
            </a:lvl1pPr>
            <a:lvl2pPr marL="3840480" indent="-434339" algn="l" rtl="0">
              <a:lnSpc>
                <a:spcPct val="90000"/>
              </a:lnSpc>
              <a:spcBef>
                <a:spcPts val="2800"/>
              </a:spcBef>
              <a:buClr>
                <a:schemeClr val="dk1"/>
              </a:buClr>
              <a:buFont typeface="Arial"/>
              <a:buChar char="•"/>
              <a:defRPr/>
            </a:lvl2pPr>
            <a:lvl3pPr marL="6400800" indent="-571500" algn="l" rtl="0">
              <a:lnSpc>
                <a:spcPct val="90000"/>
              </a:lnSpc>
              <a:spcBef>
                <a:spcPts val="2800"/>
              </a:spcBef>
              <a:buClr>
                <a:schemeClr val="dk1"/>
              </a:buClr>
              <a:buFont typeface="Arial"/>
              <a:buChar char="•"/>
              <a:defRPr/>
            </a:lvl3pPr>
            <a:lvl4pPr marL="8961120" indent="-650239" algn="l" rtl="0">
              <a:lnSpc>
                <a:spcPct val="90000"/>
              </a:lnSpc>
              <a:spcBef>
                <a:spcPts val="2800"/>
              </a:spcBef>
              <a:buClr>
                <a:schemeClr val="dk1"/>
              </a:buClr>
              <a:buFont typeface="Arial"/>
              <a:buChar char="•"/>
              <a:defRPr/>
            </a:lvl4pPr>
            <a:lvl5pPr marL="11521440" indent="-645159" algn="l" rtl="0">
              <a:lnSpc>
                <a:spcPct val="90000"/>
              </a:lnSpc>
              <a:spcBef>
                <a:spcPts val="2800"/>
              </a:spcBef>
              <a:buClr>
                <a:schemeClr val="dk1"/>
              </a:buClr>
              <a:buFont typeface="Arial"/>
              <a:buChar char="•"/>
              <a:defRPr/>
            </a:lvl5pPr>
            <a:lvl6pPr marL="14081761" indent="-640080" algn="l" rtl="0">
              <a:lnSpc>
                <a:spcPct val="90000"/>
              </a:lnSpc>
              <a:spcBef>
                <a:spcPts val="2800"/>
              </a:spcBef>
              <a:buClr>
                <a:schemeClr val="dk1"/>
              </a:buClr>
              <a:buFont typeface="Arial"/>
              <a:buChar char="•"/>
              <a:defRPr/>
            </a:lvl6pPr>
            <a:lvl7pPr marL="16642080" indent="-647700" algn="l" rtl="0">
              <a:lnSpc>
                <a:spcPct val="90000"/>
              </a:lnSpc>
              <a:spcBef>
                <a:spcPts val="2800"/>
              </a:spcBef>
              <a:buClr>
                <a:schemeClr val="dk1"/>
              </a:buClr>
              <a:buFont typeface="Arial"/>
              <a:buChar char="•"/>
              <a:defRPr/>
            </a:lvl7pPr>
            <a:lvl8pPr marL="19202400" indent="-642619" algn="l" rtl="0">
              <a:lnSpc>
                <a:spcPct val="90000"/>
              </a:lnSpc>
              <a:spcBef>
                <a:spcPts val="2800"/>
              </a:spcBef>
              <a:buClr>
                <a:schemeClr val="dk1"/>
              </a:buClr>
              <a:buFont typeface="Arial"/>
              <a:buChar char="•"/>
              <a:defRPr/>
            </a:lvl8pPr>
            <a:lvl9pPr marL="21762720" indent="-650239" algn="l" rtl="0">
              <a:lnSpc>
                <a:spcPct val="90000"/>
              </a:lnSpc>
              <a:spcBef>
                <a:spcPts val="2800"/>
              </a:spcBef>
              <a:buClr>
                <a:schemeClr val="dk1"/>
              </a:buClr>
              <a:buFont typeface="Arial"/>
              <a:buChar char="•"/>
              <a:defRPr/>
            </a:lvl9pPr>
          </a:lstStyle>
          <a:p>
            <a:endParaRPr/>
          </a:p>
        </p:txBody>
      </p:sp>
      <p:sp>
        <p:nvSpPr>
          <p:cNvPr id="41" name="Shape 41"/>
          <p:cNvSpPr txBox="1">
            <a:spLocks noGrp="1"/>
          </p:cNvSpPr>
          <p:nvPr>
            <p:ph type="body" idx="3"/>
          </p:nvPr>
        </p:nvSpPr>
        <p:spPr>
          <a:xfrm>
            <a:off x="25923243" y="9414513"/>
            <a:ext cx="21769390" cy="4613906"/>
          </a:xfrm>
          <a:prstGeom prst="rect">
            <a:avLst/>
          </a:prstGeom>
          <a:noFill/>
          <a:ln>
            <a:noFill/>
          </a:ln>
        </p:spPr>
        <p:txBody>
          <a:bodyPr lIns="91425" tIns="91425" rIns="91425" bIns="91425" anchor="b" anchorCtr="0"/>
          <a:lstStyle>
            <a:lvl1pPr marL="0" indent="0" rtl="0">
              <a:spcBef>
                <a:spcPts val="0"/>
              </a:spcBef>
              <a:buFont typeface="Calibri"/>
              <a:buNone/>
              <a:defRPr/>
            </a:lvl1pPr>
            <a:lvl2pPr marL="2560320" indent="-7620" rtl="0">
              <a:spcBef>
                <a:spcPts val="0"/>
              </a:spcBef>
              <a:buFont typeface="Calibri"/>
              <a:buNone/>
              <a:defRPr/>
            </a:lvl2pPr>
            <a:lvl3pPr marL="5120640" indent="-2540" rtl="0">
              <a:spcBef>
                <a:spcPts val="0"/>
              </a:spcBef>
              <a:buFont typeface="Calibri"/>
              <a:buNone/>
              <a:defRPr/>
            </a:lvl3pPr>
            <a:lvl4pPr marL="7680960" indent="-10159" rtl="0">
              <a:spcBef>
                <a:spcPts val="0"/>
              </a:spcBef>
              <a:buFont typeface="Calibri"/>
              <a:buNone/>
              <a:defRPr/>
            </a:lvl4pPr>
            <a:lvl5pPr marL="10241280" indent="-5080" rtl="0">
              <a:spcBef>
                <a:spcPts val="0"/>
              </a:spcBef>
              <a:buFont typeface="Calibri"/>
              <a:buNone/>
              <a:defRPr/>
            </a:lvl5pPr>
            <a:lvl6pPr marL="12801600" indent="0" rtl="0">
              <a:spcBef>
                <a:spcPts val="0"/>
              </a:spcBef>
              <a:buFont typeface="Calibri"/>
              <a:buNone/>
              <a:defRPr/>
            </a:lvl6pPr>
            <a:lvl7pPr marL="15361920" indent="-7619" rtl="0">
              <a:spcBef>
                <a:spcPts val="0"/>
              </a:spcBef>
              <a:buFont typeface="Calibri"/>
              <a:buNone/>
              <a:defRPr/>
            </a:lvl7pPr>
            <a:lvl8pPr marL="17922240" indent="-2539" rtl="0">
              <a:spcBef>
                <a:spcPts val="0"/>
              </a:spcBef>
              <a:buFont typeface="Calibri"/>
              <a:buNone/>
              <a:defRPr/>
            </a:lvl8pPr>
            <a:lvl9pPr marL="20482560" indent="-10160" rtl="0">
              <a:spcBef>
                <a:spcPts val="0"/>
              </a:spcBef>
              <a:buFont typeface="Calibri"/>
              <a:buNone/>
              <a:defRPr/>
            </a:lvl9pPr>
          </a:lstStyle>
          <a:p>
            <a:endParaRPr/>
          </a:p>
        </p:txBody>
      </p:sp>
      <p:sp>
        <p:nvSpPr>
          <p:cNvPr id="42" name="Shape 42"/>
          <p:cNvSpPr txBox="1">
            <a:spLocks noGrp="1"/>
          </p:cNvSpPr>
          <p:nvPr>
            <p:ph type="body" idx="4"/>
          </p:nvPr>
        </p:nvSpPr>
        <p:spPr>
          <a:xfrm>
            <a:off x="25923243" y="14028420"/>
            <a:ext cx="21769390" cy="20633693"/>
          </a:xfrm>
          <a:prstGeom prst="rect">
            <a:avLst/>
          </a:prstGeom>
          <a:noFill/>
          <a:ln>
            <a:noFill/>
          </a:ln>
        </p:spPr>
        <p:txBody>
          <a:bodyPr lIns="91425" tIns="91425" rIns="91425" bIns="91425" anchor="t" anchorCtr="0"/>
          <a:lstStyle>
            <a:lvl1pPr marL="1280160" indent="-284480" algn="l" rtl="0">
              <a:lnSpc>
                <a:spcPct val="90000"/>
              </a:lnSpc>
              <a:spcBef>
                <a:spcPts val="5600"/>
              </a:spcBef>
              <a:buClr>
                <a:schemeClr val="dk1"/>
              </a:buClr>
              <a:buFont typeface="Arial"/>
              <a:buChar char="•"/>
              <a:defRPr/>
            </a:lvl1pPr>
            <a:lvl2pPr marL="3840480" indent="-434339" algn="l" rtl="0">
              <a:lnSpc>
                <a:spcPct val="90000"/>
              </a:lnSpc>
              <a:spcBef>
                <a:spcPts val="2800"/>
              </a:spcBef>
              <a:buClr>
                <a:schemeClr val="dk1"/>
              </a:buClr>
              <a:buFont typeface="Arial"/>
              <a:buChar char="•"/>
              <a:defRPr/>
            </a:lvl2pPr>
            <a:lvl3pPr marL="6400800" indent="-571500" algn="l" rtl="0">
              <a:lnSpc>
                <a:spcPct val="90000"/>
              </a:lnSpc>
              <a:spcBef>
                <a:spcPts val="2800"/>
              </a:spcBef>
              <a:buClr>
                <a:schemeClr val="dk1"/>
              </a:buClr>
              <a:buFont typeface="Arial"/>
              <a:buChar char="•"/>
              <a:defRPr/>
            </a:lvl3pPr>
            <a:lvl4pPr marL="8961120" indent="-650239" algn="l" rtl="0">
              <a:lnSpc>
                <a:spcPct val="90000"/>
              </a:lnSpc>
              <a:spcBef>
                <a:spcPts val="2800"/>
              </a:spcBef>
              <a:buClr>
                <a:schemeClr val="dk1"/>
              </a:buClr>
              <a:buFont typeface="Arial"/>
              <a:buChar char="•"/>
              <a:defRPr/>
            </a:lvl4pPr>
            <a:lvl5pPr marL="11521440" indent="-645159" algn="l" rtl="0">
              <a:lnSpc>
                <a:spcPct val="90000"/>
              </a:lnSpc>
              <a:spcBef>
                <a:spcPts val="2800"/>
              </a:spcBef>
              <a:buClr>
                <a:schemeClr val="dk1"/>
              </a:buClr>
              <a:buFont typeface="Arial"/>
              <a:buChar char="•"/>
              <a:defRPr/>
            </a:lvl5pPr>
            <a:lvl6pPr marL="14081761" indent="-640080" algn="l" rtl="0">
              <a:lnSpc>
                <a:spcPct val="90000"/>
              </a:lnSpc>
              <a:spcBef>
                <a:spcPts val="2800"/>
              </a:spcBef>
              <a:buClr>
                <a:schemeClr val="dk1"/>
              </a:buClr>
              <a:buFont typeface="Arial"/>
              <a:buChar char="•"/>
              <a:defRPr/>
            </a:lvl6pPr>
            <a:lvl7pPr marL="16642080" indent="-647700" algn="l" rtl="0">
              <a:lnSpc>
                <a:spcPct val="90000"/>
              </a:lnSpc>
              <a:spcBef>
                <a:spcPts val="2800"/>
              </a:spcBef>
              <a:buClr>
                <a:schemeClr val="dk1"/>
              </a:buClr>
              <a:buFont typeface="Arial"/>
              <a:buChar char="•"/>
              <a:defRPr/>
            </a:lvl7pPr>
            <a:lvl8pPr marL="19202400" indent="-642619" algn="l" rtl="0">
              <a:lnSpc>
                <a:spcPct val="90000"/>
              </a:lnSpc>
              <a:spcBef>
                <a:spcPts val="2800"/>
              </a:spcBef>
              <a:buClr>
                <a:schemeClr val="dk1"/>
              </a:buClr>
              <a:buFont typeface="Arial"/>
              <a:buChar char="•"/>
              <a:defRPr/>
            </a:lvl8pPr>
            <a:lvl9pPr marL="21762720" indent="-650239" algn="l" rtl="0">
              <a:lnSpc>
                <a:spcPct val="90000"/>
              </a:lnSpc>
              <a:spcBef>
                <a:spcPts val="2800"/>
              </a:spcBef>
              <a:buClr>
                <a:schemeClr val="dk1"/>
              </a:buClr>
              <a:buFont typeface="Arial"/>
              <a:buChar char="•"/>
              <a:defRPr/>
            </a:lvl9pPr>
          </a:lstStyle>
          <a:p>
            <a:endParaRPr/>
          </a:p>
        </p:txBody>
      </p:sp>
      <p:sp>
        <p:nvSpPr>
          <p:cNvPr id="43" name="Shape 43"/>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44" name="Shape 44"/>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45" name="Shape 45"/>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3520439" y="2044708"/>
            <a:ext cx="44165519" cy="742315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49" name="Shape 49"/>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50" name="Shape 50"/>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53" name="Shape 53"/>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54" name="Shape 54"/>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3527110" y="2560319"/>
            <a:ext cx="16515396" cy="896112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1"/>
          </p:nvPr>
        </p:nvSpPr>
        <p:spPr>
          <a:xfrm>
            <a:off x="21769390" y="5529587"/>
            <a:ext cx="25923239" cy="2729229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3527110" y="11521439"/>
            <a:ext cx="16515396" cy="21344893"/>
          </a:xfrm>
          <a:prstGeom prst="rect">
            <a:avLst/>
          </a:prstGeom>
          <a:noFill/>
          <a:ln>
            <a:noFill/>
          </a:ln>
        </p:spPr>
        <p:txBody>
          <a:bodyPr lIns="91425" tIns="91425" rIns="91425" bIns="91425" anchor="t" anchorCtr="0"/>
          <a:lstStyle>
            <a:lvl1pPr marL="0" indent="0" rtl="0">
              <a:spcBef>
                <a:spcPts val="0"/>
              </a:spcBef>
              <a:buFont typeface="Calibri"/>
              <a:buNone/>
              <a:defRPr/>
            </a:lvl1pPr>
            <a:lvl2pPr marL="2560320" indent="-7620" rtl="0">
              <a:spcBef>
                <a:spcPts val="0"/>
              </a:spcBef>
              <a:buFont typeface="Calibri"/>
              <a:buNone/>
              <a:defRPr/>
            </a:lvl2pPr>
            <a:lvl3pPr marL="5120640" indent="-2540" rtl="0">
              <a:spcBef>
                <a:spcPts val="0"/>
              </a:spcBef>
              <a:buFont typeface="Calibri"/>
              <a:buNone/>
              <a:defRPr/>
            </a:lvl3pPr>
            <a:lvl4pPr marL="7680960" indent="-10159" rtl="0">
              <a:spcBef>
                <a:spcPts val="0"/>
              </a:spcBef>
              <a:buFont typeface="Calibri"/>
              <a:buNone/>
              <a:defRPr/>
            </a:lvl4pPr>
            <a:lvl5pPr marL="10241280" indent="-5080" rtl="0">
              <a:spcBef>
                <a:spcPts val="0"/>
              </a:spcBef>
              <a:buFont typeface="Calibri"/>
              <a:buNone/>
              <a:defRPr/>
            </a:lvl5pPr>
            <a:lvl6pPr marL="12801600" indent="0" rtl="0">
              <a:spcBef>
                <a:spcPts val="0"/>
              </a:spcBef>
              <a:buFont typeface="Calibri"/>
              <a:buNone/>
              <a:defRPr/>
            </a:lvl6pPr>
            <a:lvl7pPr marL="15361920" indent="-7619" rtl="0">
              <a:spcBef>
                <a:spcPts val="0"/>
              </a:spcBef>
              <a:buFont typeface="Calibri"/>
              <a:buNone/>
              <a:defRPr/>
            </a:lvl7pPr>
            <a:lvl8pPr marL="17922240" indent="-2539" rtl="0">
              <a:spcBef>
                <a:spcPts val="0"/>
              </a:spcBef>
              <a:buFont typeface="Calibri"/>
              <a:buNone/>
              <a:defRPr/>
            </a:lvl8pPr>
            <a:lvl9pPr marL="20482560" indent="-10160" rtl="0">
              <a:spcBef>
                <a:spcPts val="0"/>
              </a:spcBef>
              <a:buFont typeface="Calibri"/>
              <a:buNone/>
              <a:defRPr/>
            </a:lvl9pPr>
          </a:lstStyle>
          <a:p>
            <a:endParaRPr/>
          </a:p>
        </p:txBody>
      </p:sp>
      <p:sp>
        <p:nvSpPr>
          <p:cNvPr id="59" name="Shape 59"/>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60" name="Shape 60"/>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61" name="Shape 61"/>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527110" y="2560319"/>
            <a:ext cx="16515396" cy="896112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4" name="Shape 64"/>
          <p:cNvSpPr>
            <a:spLocks noGrp="1"/>
          </p:cNvSpPr>
          <p:nvPr>
            <p:ph type="pic" idx="2"/>
          </p:nvPr>
        </p:nvSpPr>
        <p:spPr>
          <a:xfrm>
            <a:off x="21769390" y="5529587"/>
            <a:ext cx="25923239" cy="27292299"/>
          </a:xfrm>
          <a:prstGeom prst="rect">
            <a:avLst/>
          </a:prstGeom>
          <a:noFill/>
          <a:ln>
            <a:noFill/>
          </a:ln>
        </p:spPr>
      </p:sp>
      <p:sp>
        <p:nvSpPr>
          <p:cNvPr id="65" name="Shape 65"/>
          <p:cNvSpPr txBox="1">
            <a:spLocks noGrp="1"/>
          </p:cNvSpPr>
          <p:nvPr>
            <p:ph type="body" idx="1"/>
          </p:nvPr>
        </p:nvSpPr>
        <p:spPr>
          <a:xfrm>
            <a:off x="3527110" y="11521439"/>
            <a:ext cx="16515396" cy="21344893"/>
          </a:xfrm>
          <a:prstGeom prst="rect">
            <a:avLst/>
          </a:prstGeom>
          <a:noFill/>
          <a:ln>
            <a:noFill/>
          </a:ln>
        </p:spPr>
        <p:txBody>
          <a:bodyPr lIns="91425" tIns="91425" rIns="91425" bIns="91425" anchor="t" anchorCtr="0"/>
          <a:lstStyle>
            <a:lvl1pPr marL="0" indent="0" rtl="0">
              <a:spcBef>
                <a:spcPts val="0"/>
              </a:spcBef>
              <a:buFont typeface="Calibri"/>
              <a:buNone/>
              <a:defRPr/>
            </a:lvl1pPr>
            <a:lvl2pPr marL="2560320" indent="-7620" rtl="0">
              <a:spcBef>
                <a:spcPts val="0"/>
              </a:spcBef>
              <a:buFont typeface="Calibri"/>
              <a:buNone/>
              <a:defRPr/>
            </a:lvl2pPr>
            <a:lvl3pPr marL="5120640" indent="-2540" rtl="0">
              <a:spcBef>
                <a:spcPts val="0"/>
              </a:spcBef>
              <a:buFont typeface="Calibri"/>
              <a:buNone/>
              <a:defRPr/>
            </a:lvl3pPr>
            <a:lvl4pPr marL="7680960" indent="-10159" rtl="0">
              <a:spcBef>
                <a:spcPts val="0"/>
              </a:spcBef>
              <a:buFont typeface="Calibri"/>
              <a:buNone/>
              <a:defRPr/>
            </a:lvl4pPr>
            <a:lvl5pPr marL="10241280" indent="-5080" rtl="0">
              <a:spcBef>
                <a:spcPts val="0"/>
              </a:spcBef>
              <a:buFont typeface="Calibri"/>
              <a:buNone/>
              <a:defRPr/>
            </a:lvl5pPr>
            <a:lvl6pPr marL="12801600" indent="0" rtl="0">
              <a:spcBef>
                <a:spcPts val="0"/>
              </a:spcBef>
              <a:buFont typeface="Calibri"/>
              <a:buNone/>
              <a:defRPr/>
            </a:lvl6pPr>
            <a:lvl7pPr marL="15361920" indent="-7619" rtl="0">
              <a:spcBef>
                <a:spcPts val="0"/>
              </a:spcBef>
              <a:buFont typeface="Calibri"/>
              <a:buNone/>
              <a:defRPr/>
            </a:lvl7pPr>
            <a:lvl8pPr marL="17922240" indent="-2539" rtl="0">
              <a:spcBef>
                <a:spcPts val="0"/>
              </a:spcBef>
              <a:buFont typeface="Calibri"/>
              <a:buNone/>
              <a:defRPr/>
            </a:lvl8pPr>
            <a:lvl9pPr marL="20482560" indent="-10160" rtl="0">
              <a:spcBef>
                <a:spcPts val="0"/>
              </a:spcBef>
              <a:buFont typeface="Calibri"/>
              <a:buNone/>
              <a:defRPr/>
            </a:lvl9pPr>
          </a:lstStyle>
          <a:p>
            <a:endParaRPr/>
          </a:p>
        </p:txBody>
      </p:sp>
      <p:sp>
        <p:nvSpPr>
          <p:cNvPr id="66" name="Shape 66"/>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67" name="Shape 67"/>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68" name="Shape 68"/>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520439" y="2044708"/>
            <a:ext cx="44165519" cy="742315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3520439" y="10223500"/>
            <a:ext cx="44165519" cy="24367492"/>
          </a:xfrm>
          <a:prstGeom prst="rect">
            <a:avLst/>
          </a:prstGeom>
          <a:noFill/>
          <a:ln>
            <a:noFill/>
          </a:ln>
        </p:spPr>
        <p:txBody>
          <a:bodyPr lIns="91425" tIns="91425" rIns="91425" bIns="91425" anchor="t" anchorCtr="0"/>
          <a:lstStyle>
            <a:lvl1pPr marL="1280160" marR="0" indent="-284480" algn="l" rtl="0">
              <a:lnSpc>
                <a:spcPct val="90000"/>
              </a:lnSpc>
              <a:spcBef>
                <a:spcPts val="5600"/>
              </a:spcBef>
              <a:buClr>
                <a:schemeClr val="dk1"/>
              </a:buClr>
              <a:buFont typeface="Arial"/>
              <a:buChar char="•"/>
              <a:defRPr/>
            </a:lvl1pPr>
            <a:lvl2pPr marL="3840480" marR="0" indent="-434339" algn="l" rtl="0">
              <a:lnSpc>
                <a:spcPct val="90000"/>
              </a:lnSpc>
              <a:spcBef>
                <a:spcPts val="2800"/>
              </a:spcBef>
              <a:buClr>
                <a:schemeClr val="dk1"/>
              </a:buClr>
              <a:buFont typeface="Arial"/>
              <a:buChar char="•"/>
              <a:defRPr/>
            </a:lvl2pPr>
            <a:lvl3pPr marL="6400800" marR="0" indent="-571500" algn="l" rtl="0">
              <a:lnSpc>
                <a:spcPct val="90000"/>
              </a:lnSpc>
              <a:spcBef>
                <a:spcPts val="2800"/>
              </a:spcBef>
              <a:buClr>
                <a:schemeClr val="dk1"/>
              </a:buClr>
              <a:buFont typeface="Arial"/>
              <a:buChar char="•"/>
              <a:defRPr/>
            </a:lvl3pPr>
            <a:lvl4pPr marL="8961120" marR="0" indent="-650239" algn="l" rtl="0">
              <a:lnSpc>
                <a:spcPct val="90000"/>
              </a:lnSpc>
              <a:spcBef>
                <a:spcPts val="2800"/>
              </a:spcBef>
              <a:buClr>
                <a:schemeClr val="dk1"/>
              </a:buClr>
              <a:buFont typeface="Arial"/>
              <a:buChar char="•"/>
              <a:defRPr/>
            </a:lvl4pPr>
            <a:lvl5pPr marL="11521440" marR="0" indent="-645159" algn="l" rtl="0">
              <a:lnSpc>
                <a:spcPct val="90000"/>
              </a:lnSpc>
              <a:spcBef>
                <a:spcPts val="2800"/>
              </a:spcBef>
              <a:buClr>
                <a:schemeClr val="dk1"/>
              </a:buClr>
              <a:buFont typeface="Arial"/>
              <a:buChar char="•"/>
              <a:defRPr/>
            </a:lvl5pPr>
            <a:lvl6pPr marL="14081761" marR="0" indent="-640080" algn="l" rtl="0">
              <a:lnSpc>
                <a:spcPct val="90000"/>
              </a:lnSpc>
              <a:spcBef>
                <a:spcPts val="2800"/>
              </a:spcBef>
              <a:buClr>
                <a:schemeClr val="dk1"/>
              </a:buClr>
              <a:buFont typeface="Arial"/>
              <a:buChar char="•"/>
              <a:defRPr/>
            </a:lvl6pPr>
            <a:lvl7pPr marL="16642080" marR="0" indent="-647700" algn="l" rtl="0">
              <a:lnSpc>
                <a:spcPct val="90000"/>
              </a:lnSpc>
              <a:spcBef>
                <a:spcPts val="2800"/>
              </a:spcBef>
              <a:buClr>
                <a:schemeClr val="dk1"/>
              </a:buClr>
              <a:buFont typeface="Arial"/>
              <a:buChar char="•"/>
              <a:defRPr/>
            </a:lvl7pPr>
            <a:lvl8pPr marL="19202400" marR="0" indent="-642619" algn="l" rtl="0">
              <a:lnSpc>
                <a:spcPct val="90000"/>
              </a:lnSpc>
              <a:spcBef>
                <a:spcPts val="2800"/>
              </a:spcBef>
              <a:buClr>
                <a:schemeClr val="dk1"/>
              </a:buClr>
              <a:buFont typeface="Arial"/>
              <a:buChar char="•"/>
              <a:defRPr/>
            </a:lvl8pPr>
            <a:lvl9pPr marL="21762720" marR="0" indent="-650239" algn="l" rtl="0">
              <a:lnSpc>
                <a:spcPct val="90000"/>
              </a:lnSpc>
              <a:spcBef>
                <a:spcPts val="2800"/>
              </a:spcBef>
              <a:buClr>
                <a:schemeClr val="dk1"/>
              </a:buClr>
              <a:buFont typeface="Arial"/>
              <a:buChar char="•"/>
              <a:defRPr/>
            </a:lvl9pPr>
          </a:lstStyle>
          <a:p>
            <a:endParaRPr/>
          </a:p>
        </p:txBody>
      </p:sp>
      <p:sp>
        <p:nvSpPr>
          <p:cNvPr id="7" name="Shape 7"/>
          <p:cNvSpPr txBox="1">
            <a:spLocks noGrp="1"/>
          </p:cNvSpPr>
          <p:nvPr>
            <p:ph type="dt" idx="10"/>
          </p:nvPr>
        </p:nvSpPr>
        <p:spPr>
          <a:xfrm>
            <a:off x="3520439" y="35595568"/>
            <a:ext cx="11521440" cy="2044699"/>
          </a:xfrm>
          <a:prstGeom prst="rect">
            <a:avLst/>
          </a:prstGeom>
          <a:noFill/>
          <a:ln>
            <a:noFill/>
          </a:ln>
        </p:spPr>
        <p:txBody>
          <a:bodyPr lIns="91425" tIns="91425" rIns="91425" bIns="91425" anchor="ctr" anchorCtr="0"/>
          <a:lstStyle>
            <a:lvl1pPr marL="0" marR="0" indent="0" algn="l"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8" name="Shape 8"/>
          <p:cNvSpPr txBox="1">
            <a:spLocks noGrp="1"/>
          </p:cNvSpPr>
          <p:nvPr>
            <p:ph type="ftr" idx="11"/>
          </p:nvPr>
        </p:nvSpPr>
        <p:spPr>
          <a:xfrm>
            <a:off x="16962120" y="35595568"/>
            <a:ext cx="17282159" cy="2044699"/>
          </a:xfrm>
          <a:prstGeom prst="rect">
            <a:avLst/>
          </a:prstGeom>
          <a:noFill/>
          <a:ln>
            <a:noFill/>
          </a:ln>
        </p:spPr>
        <p:txBody>
          <a:bodyPr lIns="91425" tIns="91425" rIns="91425" bIns="91425" anchor="ctr" anchorCtr="0"/>
          <a:lstStyle>
            <a:lvl1pPr marL="0" marR="0" indent="0" algn="ctr" rtl="0">
              <a:spcBef>
                <a:spcPts val="0"/>
              </a:spcBef>
              <a:defRPr/>
            </a:lvl1pPr>
            <a:lvl2pPr marL="2560320" marR="0" indent="-7620" algn="l" rtl="0">
              <a:spcBef>
                <a:spcPts val="0"/>
              </a:spcBef>
              <a:defRPr/>
            </a:lvl2pPr>
            <a:lvl3pPr marL="5120640" marR="0" indent="-2540" algn="l" rtl="0">
              <a:spcBef>
                <a:spcPts val="0"/>
              </a:spcBef>
              <a:defRPr/>
            </a:lvl3pPr>
            <a:lvl4pPr marL="7680960" marR="0" indent="-10159" algn="l" rtl="0">
              <a:spcBef>
                <a:spcPts val="0"/>
              </a:spcBef>
              <a:defRPr/>
            </a:lvl4pPr>
            <a:lvl5pPr marL="10241280" marR="0" indent="-5080" algn="l" rtl="0">
              <a:spcBef>
                <a:spcPts val="0"/>
              </a:spcBef>
              <a:defRPr/>
            </a:lvl5pPr>
            <a:lvl6pPr marL="12801600" marR="0" indent="0" algn="l" rtl="0">
              <a:spcBef>
                <a:spcPts val="0"/>
              </a:spcBef>
              <a:defRPr/>
            </a:lvl6pPr>
            <a:lvl7pPr marL="15361920" marR="0" indent="-7619" algn="l" rtl="0">
              <a:spcBef>
                <a:spcPts val="0"/>
              </a:spcBef>
              <a:defRPr/>
            </a:lvl7pPr>
            <a:lvl8pPr marL="17922240" marR="0" indent="-2539" algn="l" rtl="0">
              <a:spcBef>
                <a:spcPts val="0"/>
              </a:spcBef>
              <a:defRPr/>
            </a:lvl8pPr>
            <a:lvl9pPr marL="20482560" marR="0" indent="-10160" algn="l" rtl="0">
              <a:spcBef>
                <a:spcPts val="0"/>
              </a:spcBef>
              <a:defRPr/>
            </a:lvl9pPr>
          </a:lstStyle>
          <a:p>
            <a:endParaRPr/>
          </a:p>
        </p:txBody>
      </p:sp>
      <p:sp>
        <p:nvSpPr>
          <p:cNvPr id="9" name="Shape 9"/>
          <p:cNvSpPr txBox="1">
            <a:spLocks noGrp="1"/>
          </p:cNvSpPr>
          <p:nvPr>
            <p:ph type="sldNum" idx="12"/>
          </p:nvPr>
        </p:nvSpPr>
        <p:spPr>
          <a:xfrm>
            <a:off x="36164518" y="35595568"/>
            <a:ext cx="11521440" cy="2044699"/>
          </a:xfrm>
          <a:prstGeom prst="rect">
            <a:avLst/>
          </a:prstGeom>
          <a:noFill/>
          <a:ln>
            <a:noFill/>
          </a:ln>
        </p:spPr>
        <p:txBody>
          <a:bodyPr lIns="91425" tIns="45700" rIns="91425" bIns="45700" anchor="ctr" anchorCtr="0">
            <a:noAutofit/>
          </a:bodyPr>
          <a:lstStyle>
            <a:lvl1pPr marL="0" marR="0" indent="0" algn="r" rtl="0">
              <a:spcBef>
                <a:spcPts val="0"/>
              </a:spcBef>
              <a:buNone/>
              <a:defRPr sz="6719" b="0" i="0" u="none" strike="noStrike" cap="none" baseline="0">
                <a:solidFill>
                  <a:srgbClr val="888888"/>
                </a:solidFill>
                <a:latin typeface="Calibri"/>
                <a:ea typeface="Calibri"/>
                <a:cs typeface="Calibri"/>
                <a:sym typeface="Calibri"/>
              </a:defRPr>
            </a:lvl1pPr>
          </a:lstStyle>
          <a:p>
            <a:pPr marL="0" lvl="0" indent="0">
              <a:spcBef>
                <a:spcPts val="0"/>
              </a:spcBef>
              <a:buSzPct val="25000"/>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jpg"/><Relationship Id="rId29"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jp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jp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jpg"/><Relationship Id="rId27" Type="http://schemas.openxmlformats.org/officeDocument/2006/relationships/image" Target="../media/image27.jpg"/><Relationship Id="rId30"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
        <p:cNvGrpSpPr/>
        <p:nvPr/>
      </p:nvGrpSpPr>
      <p:grpSpPr>
        <a:xfrm>
          <a:off x="0" y="0"/>
          <a:ext cx="0" cy="0"/>
          <a:chOff x="0" y="0"/>
          <a:chExt cx="0" cy="0"/>
        </a:xfrm>
      </p:grpSpPr>
      <p:sp>
        <p:nvSpPr>
          <p:cNvPr id="82" name="Shape 82"/>
          <p:cNvSpPr/>
          <p:nvPr/>
        </p:nvSpPr>
        <p:spPr>
          <a:xfrm>
            <a:off x="13910268" y="29052200"/>
            <a:ext cx="11124795" cy="7726999"/>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6600" b="0" i="0" u="none" strike="noStrike" cap="none" baseline="0">
              <a:solidFill>
                <a:schemeClr val="lt1"/>
              </a:solidFill>
              <a:latin typeface="Century Gothic"/>
              <a:ea typeface="Century Gothic"/>
              <a:cs typeface="Century Gothic"/>
              <a:sym typeface="Century Gothic"/>
            </a:endParaRPr>
          </a:p>
        </p:txBody>
      </p:sp>
      <p:sp>
        <p:nvSpPr>
          <p:cNvPr id="83" name="Shape 83"/>
          <p:cNvSpPr/>
          <p:nvPr/>
        </p:nvSpPr>
        <p:spPr>
          <a:xfrm>
            <a:off x="14078425" y="8112150"/>
            <a:ext cx="23422200" cy="8517299"/>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6600" b="0" i="0" u="none" strike="noStrike" cap="none" baseline="0">
              <a:solidFill>
                <a:schemeClr val="lt1"/>
              </a:solidFill>
              <a:latin typeface="Century Gothic"/>
              <a:ea typeface="Century Gothic"/>
              <a:cs typeface="Century Gothic"/>
              <a:sym typeface="Century Gothic"/>
            </a:endParaRPr>
          </a:p>
        </p:txBody>
      </p:sp>
      <p:sp>
        <p:nvSpPr>
          <p:cNvPr id="84" name="Shape 84"/>
          <p:cNvSpPr/>
          <p:nvPr/>
        </p:nvSpPr>
        <p:spPr>
          <a:xfrm>
            <a:off x="38110412" y="8089464"/>
            <a:ext cx="11532639" cy="8296497"/>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6600" b="0" i="0" u="none" strike="noStrike" cap="none" baseline="0">
              <a:solidFill>
                <a:schemeClr val="lt1"/>
              </a:solidFill>
              <a:latin typeface="Century Gothic"/>
              <a:ea typeface="Century Gothic"/>
              <a:cs typeface="Century Gothic"/>
              <a:sym typeface="Century Gothic"/>
            </a:endParaRPr>
          </a:p>
        </p:txBody>
      </p:sp>
      <p:sp>
        <p:nvSpPr>
          <p:cNvPr id="85" name="Shape 85"/>
          <p:cNvSpPr/>
          <p:nvPr/>
        </p:nvSpPr>
        <p:spPr>
          <a:xfrm>
            <a:off x="13894753" y="18329864"/>
            <a:ext cx="23422140" cy="8686607"/>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6600" b="0" i="0" u="none" strike="noStrike" cap="none" baseline="0">
              <a:solidFill>
                <a:schemeClr val="lt1"/>
              </a:solidFill>
              <a:latin typeface="Century Gothic"/>
              <a:ea typeface="Century Gothic"/>
              <a:cs typeface="Century Gothic"/>
              <a:sym typeface="Century Gothic"/>
            </a:endParaRPr>
          </a:p>
        </p:txBody>
      </p:sp>
      <p:sp>
        <p:nvSpPr>
          <p:cNvPr id="86" name="Shape 86"/>
          <p:cNvSpPr/>
          <p:nvPr/>
        </p:nvSpPr>
        <p:spPr>
          <a:xfrm>
            <a:off x="38110412" y="18345618"/>
            <a:ext cx="11532639" cy="3502128"/>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6600" b="0" i="0" u="none" strike="noStrike" cap="none" baseline="0">
              <a:solidFill>
                <a:schemeClr val="lt1"/>
              </a:solidFill>
              <a:latin typeface="Century Gothic"/>
              <a:ea typeface="Century Gothic"/>
              <a:cs typeface="Century Gothic"/>
              <a:sym typeface="Century Gothic"/>
            </a:endParaRPr>
          </a:p>
        </p:txBody>
      </p:sp>
      <p:sp>
        <p:nvSpPr>
          <p:cNvPr id="87" name="Shape 87"/>
          <p:cNvSpPr/>
          <p:nvPr/>
        </p:nvSpPr>
        <p:spPr>
          <a:xfrm>
            <a:off x="38110412" y="23773676"/>
            <a:ext cx="11532639" cy="3242793"/>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5400" b="0" i="0" u="none" strike="noStrike" cap="none" baseline="0">
              <a:solidFill>
                <a:schemeClr val="lt1"/>
              </a:solidFill>
              <a:latin typeface="Century Gothic"/>
              <a:ea typeface="Century Gothic"/>
              <a:cs typeface="Century Gothic"/>
              <a:sym typeface="Century Gothic"/>
            </a:endParaRPr>
          </a:p>
        </p:txBody>
      </p:sp>
      <p:sp>
        <p:nvSpPr>
          <p:cNvPr id="88" name="Shape 88"/>
          <p:cNvSpPr/>
          <p:nvPr/>
        </p:nvSpPr>
        <p:spPr>
          <a:xfrm>
            <a:off x="25786471" y="29054415"/>
            <a:ext cx="11532639" cy="7724784"/>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6600" b="0" i="0" u="none" strike="noStrike" cap="none" baseline="0">
              <a:solidFill>
                <a:schemeClr val="lt1"/>
              </a:solidFill>
              <a:latin typeface="Century Gothic"/>
              <a:ea typeface="Century Gothic"/>
              <a:cs typeface="Century Gothic"/>
              <a:sym typeface="Century Gothic"/>
            </a:endParaRPr>
          </a:p>
        </p:txBody>
      </p:sp>
      <p:sp>
        <p:nvSpPr>
          <p:cNvPr id="89" name="Shape 89"/>
          <p:cNvSpPr/>
          <p:nvPr/>
        </p:nvSpPr>
        <p:spPr>
          <a:xfrm>
            <a:off x="38070518" y="29052200"/>
            <a:ext cx="11534856" cy="7726999"/>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6600" b="0" i="0" u="none" strike="noStrike" cap="none" baseline="0">
              <a:solidFill>
                <a:schemeClr val="lt1"/>
              </a:solidFill>
              <a:latin typeface="Century Gothic"/>
              <a:ea typeface="Century Gothic"/>
              <a:cs typeface="Century Gothic"/>
              <a:sym typeface="Century Gothic"/>
            </a:endParaRPr>
          </a:p>
        </p:txBody>
      </p:sp>
      <p:sp>
        <p:nvSpPr>
          <p:cNvPr id="90" name="Shape 90"/>
          <p:cNvSpPr/>
          <p:nvPr/>
        </p:nvSpPr>
        <p:spPr>
          <a:xfrm>
            <a:off x="1555292" y="29052200"/>
            <a:ext cx="11532639" cy="7726999"/>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6600" b="0" i="0" u="none" strike="noStrike" cap="none" baseline="0">
              <a:solidFill>
                <a:schemeClr val="lt1"/>
              </a:solidFill>
              <a:latin typeface="Century Gothic"/>
              <a:ea typeface="Century Gothic"/>
              <a:cs typeface="Century Gothic"/>
              <a:sym typeface="Century Gothic"/>
            </a:endParaRPr>
          </a:p>
        </p:txBody>
      </p:sp>
      <p:sp>
        <p:nvSpPr>
          <p:cNvPr id="91" name="Shape 91"/>
          <p:cNvSpPr/>
          <p:nvPr/>
        </p:nvSpPr>
        <p:spPr>
          <a:xfrm>
            <a:off x="1579232" y="8089464"/>
            <a:ext cx="11532599" cy="18927000"/>
          </a:xfrm>
          <a:prstGeom prst="rect">
            <a:avLst/>
          </a:prstGeom>
          <a:solidFill>
            <a:schemeClr val="lt1"/>
          </a:solidFill>
          <a:ln w="9525" cap="flat" cmpd="sng">
            <a:solidFill>
              <a:srgbClr val="A2283C"/>
            </a:solidFill>
            <a:prstDash val="solid"/>
            <a:miter/>
            <a:headEnd type="none" w="med" len="med"/>
            <a:tailEnd type="none" w="med" len="med"/>
          </a:ln>
        </p:spPr>
        <p:txBody>
          <a:bodyPr lIns="91425" tIns="45700" rIns="91425" bIns="45700" anchor="t" anchorCtr="0">
            <a:noAutofit/>
          </a:bodyPr>
          <a:lstStyle/>
          <a:p>
            <a:pPr lvl="0" algn="just" rtl="0">
              <a:lnSpc>
                <a:spcPct val="90000"/>
              </a:lnSpc>
              <a:spcBef>
                <a:spcPts val="0"/>
              </a:spcBef>
              <a:buClr>
                <a:schemeClr val="dk1"/>
              </a:buClr>
              <a:buSzPct val="31428"/>
              <a:buFont typeface="Arial"/>
              <a:buNone/>
            </a:pPr>
            <a:r>
              <a:rPr lang="en-US" sz="3700" dirty="0">
                <a:solidFill>
                  <a:schemeClr val="dk1"/>
                </a:solidFill>
                <a:latin typeface="Century Gothic"/>
                <a:ea typeface="Century Gothic"/>
                <a:cs typeface="Century Gothic"/>
                <a:sym typeface="Century Gothic"/>
              </a:rPr>
              <a:t>Extreme heat causes more human fatalities in the United States than other natural disasters, elevating the concern of heat-related mortality. Maricopa County, Arizona is specifically known for its high heat index and is the leading megapolitan area in the U.S. for population growth and urbanization. As Phoenix expands, the increase in an urban environment raises nighttime temperatures and induces a positive feedback loop by further raising daytime temperatures, creating an urban heat island (UHI) effect. Individuals at higher risk are unequally distributed, leaving the poor, homeless, non-native speakers, elderly, and the socially isolated vulnerable to heat events. While this is a devastating incidence, it can be prevented. The Arizona Department of Health Services and the Phoenix Heat Relief Network, among others, are working to create more effectively placed cooling centers and heat warning systems to aid those with the highest exposure. Using Earth observation technology from Landsat 8 and MODIS satellites, the daily variability within the UHI  was quantified in terms of spatial distribution and average surface temperature shifts. A series of one-way ANOVAs revealed significant differences between </a:t>
            </a:r>
            <a:r>
              <a:rPr lang="en-US" sz="3700" dirty="0" smtClean="0">
                <a:solidFill>
                  <a:schemeClr val="dk1"/>
                </a:solidFill>
                <a:latin typeface="Century Gothic"/>
                <a:ea typeface="Century Gothic"/>
                <a:cs typeface="Century Gothic"/>
                <a:sym typeface="Century Gothic"/>
              </a:rPr>
              <a:t>daily </a:t>
            </a:r>
            <a:r>
              <a:rPr lang="en-US" sz="3700" dirty="0">
                <a:solidFill>
                  <a:schemeClr val="dk1"/>
                </a:solidFill>
                <a:latin typeface="Century Gothic"/>
                <a:ea typeface="Century Gothic"/>
                <a:cs typeface="Century Gothic"/>
                <a:sym typeface="Century Gothic"/>
              </a:rPr>
              <a:t>surface temperature averages of the top 30% of census tracts by month within a single season. These results provide detailed information regarding nuances within the UHI effect and allow pertinent recommendations regarding the health department’s adaptive capacity. They also hold essential components for future policy decision-making regarding appropriate locations for cooling centers and efficient warning systems.</a:t>
            </a:r>
          </a:p>
          <a:p>
            <a:pPr lvl="0" algn="just" rtl="0">
              <a:lnSpc>
                <a:spcPct val="90000"/>
              </a:lnSpc>
              <a:spcBef>
                <a:spcPts val="0"/>
              </a:spcBef>
              <a:buClr>
                <a:schemeClr val="dk1"/>
              </a:buClr>
              <a:buFont typeface="Arial"/>
              <a:buNone/>
            </a:pPr>
            <a:endParaRPr sz="3000" dirty="0">
              <a:solidFill>
                <a:schemeClr val="dk1"/>
              </a:solidFill>
              <a:latin typeface="Century Gothic"/>
              <a:ea typeface="Century Gothic"/>
              <a:cs typeface="Century Gothic"/>
              <a:sym typeface="Century Gothic"/>
            </a:endParaRPr>
          </a:p>
        </p:txBody>
      </p:sp>
      <p:sp>
        <p:nvSpPr>
          <p:cNvPr id="92" name="Shape 92"/>
          <p:cNvSpPr txBox="1"/>
          <p:nvPr/>
        </p:nvSpPr>
        <p:spPr>
          <a:xfrm>
            <a:off x="6571864" y="2275544"/>
            <a:ext cx="38067915" cy="1870074"/>
          </a:xfrm>
          <a:prstGeom prst="rect">
            <a:avLst/>
          </a:prstGeom>
          <a:noFill/>
          <a:ln>
            <a:noFill/>
          </a:ln>
        </p:spPr>
        <p:txBody>
          <a:bodyPr lIns="365750" tIns="182875" rIns="365750" bIns="182875" anchor="ctr" anchorCtr="0">
            <a:noAutofit/>
          </a:bodyPr>
          <a:lstStyle/>
          <a:p>
            <a:pPr lvl="0" algn="ctr" rtl="0">
              <a:lnSpc>
                <a:spcPct val="90000"/>
              </a:lnSpc>
              <a:spcBef>
                <a:spcPts val="0"/>
              </a:spcBef>
              <a:buClr>
                <a:schemeClr val="lt1"/>
              </a:buClr>
              <a:buSzPct val="25000"/>
              <a:buFont typeface="Arial"/>
              <a:buNone/>
            </a:pPr>
            <a:r>
              <a:rPr lang="en-US" sz="10000" b="1" cap="small" dirty="0">
                <a:solidFill>
                  <a:schemeClr val="lt1"/>
                </a:solidFill>
                <a:latin typeface="Century Gothic"/>
                <a:ea typeface="Century Gothic"/>
                <a:cs typeface="Century Gothic"/>
                <a:sym typeface="Century Gothic"/>
              </a:rPr>
              <a:t>Heat-Health &amp; Spatial Variation in Maricopa County, Arizona</a:t>
            </a:r>
          </a:p>
          <a:p>
            <a:pPr lvl="0" algn="ctr" rtl="0">
              <a:lnSpc>
                <a:spcPct val="90000"/>
              </a:lnSpc>
              <a:spcBef>
                <a:spcPts val="0"/>
              </a:spcBef>
              <a:buClr>
                <a:schemeClr val="lt1"/>
              </a:buClr>
              <a:buSzPct val="25000"/>
              <a:buFont typeface="Arial"/>
              <a:buNone/>
            </a:pPr>
            <a:r>
              <a:rPr lang="en-US" sz="4200" dirty="0">
                <a:solidFill>
                  <a:schemeClr val="lt1"/>
                </a:solidFill>
                <a:latin typeface="Century Gothic"/>
                <a:ea typeface="Century Gothic"/>
                <a:cs typeface="Century Gothic"/>
                <a:sym typeface="Century Gothic"/>
              </a:rPr>
              <a:t>Enhancing Extreme Heat Intervention and Preparedness Activities Using Remote Sensing and Spatial Analysis of Heat-Related Risks and Mortality</a:t>
            </a:r>
          </a:p>
          <a:p>
            <a:pPr lvl="0" algn="ctr" rtl="0">
              <a:lnSpc>
                <a:spcPct val="100000"/>
              </a:lnSpc>
              <a:spcBef>
                <a:spcPts val="0"/>
              </a:spcBef>
              <a:buClr>
                <a:schemeClr val="lt1"/>
              </a:buClr>
              <a:buFont typeface="Arial"/>
              <a:buNone/>
            </a:pPr>
            <a:endParaRPr sz="4800" dirty="0">
              <a:solidFill>
                <a:srgbClr val="FFFFFF"/>
              </a:solidFill>
              <a:latin typeface="Century Gothic"/>
              <a:ea typeface="Century Gothic"/>
              <a:cs typeface="Century Gothic"/>
              <a:sym typeface="Century Gothic"/>
            </a:endParaRPr>
          </a:p>
        </p:txBody>
      </p:sp>
      <p:sp>
        <p:nvSpPr>
          <p:cNvPr id="93" name="Shape 93"/>
          <p:cNvSpPr txBox="1"/>
          <p:nvPr/>
        </p:nvSpPr>
        <p:spPr>
          <a:xfrm>
            <a:off x="6571864" y="4254908"/>
            <a:ext cx="38067915" cy="8921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FFFF"/>
              </a:buClr>
              <a:buSzPct val="25000"/>
              <a:buFont typeface="Arial"/>
              <a:buNone/>
            </a:pPr>
            <a:r>
              <a:rPr lang="en-US" sz="2400">
                <a:solidFill>
                  <a:schemeClr val="lt1"/>
                </a:solidFill>
                <a:latin typeface="Century Gothic"/>
                <a:ea typeface="Century Gothic"/>
                <a:cs typeface="Century Gothic"/>
                <a:sym typeface="Century Gothic"/>
              </a:rPr>
              <a:t>Amy Stuyvesant, Geordi Alm (Arizona State University), Rocky Garcia (Arizona State University), Emma Baghel, April Rascon, and Bernardo Gracia</a:t>
            </a:r>
          </a:p>
          <a:p>
            <a:pPr marL="0" marR="0" lvl="0" indent="0" algn="ctr" rtl="0">
              <a:spcBef>
                <a:spcPts val="0"/>
              </a:spcBef>
              <a:spcAft>
                <a:spcPts val="0"/>
              </a:spcAft>
              <a:buClr>
                <a:srgbClr val="FFFFFF"/>
              </a:buClr>
              <a:buSzPct val="25000"/>
              <a:buFont typeface="Arial"/>
              <a:buNone/>
            </a:pPr>
            <a:r>
              <a:rPr lang="en-US" sz="2800" b="1">
                <a:solidFill>
                  <a:srgbClr val="FFFFFF"/>
                </a:solidFill>
                <a:latin typeface="Century Gothic"/>
                <a:ea typeface="Century Gothic"/>
                <a:cs typeface="Century Gothic"/>
                <a:sym typeface="Century Gothic"/>
              </a:rPr>
              <a:t>NASA Langley Research Center</a:t>
            </a:r>
          </a:p>
        </p:txBody>
      </p:sp>
      <p:sp>
        <p:nvSpPr>
          <p:cNvPr id="94" name="Shape 94"/>
          <p:cNvSpPr txBox="1"/>
          <p:nvPr/>
        </p:nvSpPr>
        <p:spPr>
          <a:xfrm>
            <a:off x="38783975" y="8439750"/>
            <a:ext cx="10107899" cy="7429799"/>
          </a:xfrm>
          <a:prstGeom prst="rect">
            <a:avLst/>
          </a:prstGeom>
          <a:noFill/>
          <a:ln>
            <a:noFill/>
          </a:ln>
        </p:spPr>
        <p:txBody>
          <a:bodyPr lIns="91425" tIns="45700" rIns="91425" bIns="45700" anchor="t" anchorCtr="0">
            <a:noAutofit/>
          </a:bodyPr>
          <a:lstStyle/>
          <a:p>
            <a:pPr lvl="0" rtl="0">
              <a:spcBef>
                <a:spcPts val="0"/>
              </a:spcBef>
              <a:buNone/>
            </a:pPr>
            <a:endParaRPr sz="3000">
              <a:solidFill>
                <a:schemeClr val="dk1"/>
              </a:solidFill>
              <a:latin typeface="Century Gothic"/>
              <a:ea typeface="Century Gothic"/>
              <a:cs typeface="Century Gothic"/>
              <a:sym typeface="Century Gothic"/>
            </a:endParaRPr>
          </a:p>
          <a:p>
            <a:pPr lvl="0" rtl="0">
              <a:spcBef>
                <a:spcPts val="0"/>
              </a:spcBef>
              <a:buNone/>
            </a:pPr>
            <a:endParaRPr sz="3000">
              <a:solidFill>
                <a:schemeClr val="dk1"/>
              </a:solidFill>
              <a:latin typeface="Century Gothic"/>
              <a:ea typeface="Century Gothic"/>
              <a:cs typeface="Century Gothic"/>
              <a:sym typeface="Century Gothic"/>
            </a:endParaRPr>
          </a:p>
          <a:p>
            <a:pPr lvl="0" rtl="0">
              <a:spcBef>
                <a:spcPts val="0"/>
              </a:spcBef>
              <a:buNone/>
            </a:pPr>
            <a:endParaRPr sz="3000">
              <a:solidFill>
                <a:schemeClr val="dk1"/>
              </a:solidFill>
              <a:latin typeface="Century Gothic"/>
              <a:ea typeface="Century Gothic"/>
              <a:cs typeface="Century Gothic"/>
              <a:sym typeface="Century Gothic"/>
            </a:endParaRPr>
          </a:p>
          <a:p>
            <a:pPr lvl="0" rtl="0">
              <a:spcBef>
                <a:spcPts val="0"/>
              </a:spcBef>
              <a:buNone/>
            </a:pPr>
            <a:endParaRPr sz="3000">
              <a:solidFill>
                <a:schemeClr val="dk1"/>
              </a:solidFill>
              <a:latin typeface="Century Gothic"/>
              <a:ea typeface="Century Gothic"/>
              <a:cs typeface="Century Gothic"/>
              <a:sym typeface="Century Gothic"/>
            </a:endParaRPr>
          </a:p>
          <a:p>
            <a:pPr lvl="0" rtl="0">
              <a:spcBef>
                <a:spcPts val="0"/>
              </a:spcBef>
              <a:buNone/>
            </a:pPr>
            <a:endParaRPr sz="3000">
              <a:solidFill>
                <a:schemeClr val="dk1"/>
              </a:solidFill>
              <a:latin typeface="Century Gothic"/>
              <a:ea typeface="Century Gothic"/>
              <a:cs typeface="Century Gothic"/>
              <a:sym typeface="Century Gothic"/>
            </a:endParaRPr>
          </a:p>
          <a:p>
            <a:pPr lvl="0" rtl="0">
              <a:spcBef>
                <a:spcPts val="0"/>
              </a:spcBef>
              <a:buNone/>
            </a:pPr>
            <a:endParaRPr sz="3000">
              <a:solidFill>
                <a:schemeClr val="dk1"/>
              </a:solidFill>
              <a:latin typeface="Century Gothic"/>
              <a:ea typeface="Century Gothic"/>
              <a:cs typeface="Century Gothic"/>
              <a:sym typeface="Century Gothic"/>
            </a:endParaRPr>
          </a:p>
          <a:p>
            <a:pPr lvl="0" rtl="0">
              <a:spcBef>
                <a:spcPts val="0"/>
              </a:spcBef>
              <a:buNone/>
            </a:pPr>
            <a:endParaRPr sz="3000">
              <a:solidFill>
                <a:schemeClr val="dk1"/>
              </a:solidFill>
              <a:latin typeface="Century Gothic"/>
              <a:ea typeface="Century Gothic"/>
              <a:cs typeface="Century Gothic"/>
              <a:sym typeface="Century Gothic"/>
            </a:endParaRPr>
          </a:p>
          <a:p>
            <a:pPr marL="457200" lvl="0" indent="-419100" rtl="0">
              <a:spcBef>
                <a:spcPts val="0"/>
              </a:spcBef>
              <a:buClr>
                <a:schemeClr val="dk1"/>
              </a:buClr>
              <a:buSzPct val="100000"/>
              <a:buFont typeface="Century Gothic"/>
              <a:buChar char="●"/>
            </a:pPr>
            <a:r>
              <a:rPr lang="en-US" sz="3000">
                <a:solidFill>
                  <a:schemeClr val="dk1"/>
                </a:solidFill>
                <a:latin typeface="Century Gothic"/>
                <a:ea typeface="Century Gothic"/>
                <a:cs typeface="Century Gothic"/>
                <a:sym typeface="Century Gothic"/>
              </a:rPr>
              <a:t>There is significant clustering that shifts throughout the season</a:t>
            </a:r>
          </a:p>
          <a:p>
            <a:pPr marL="914400" lvl="1" indent="-419100" rtl="0">
              <a:spcBef>
                <a:spcPts val="0"/>
              </a:spcBef>
              <a:buClr>
                <a:schemeClr val="dk1"/>
              </a:buClr>
              <a:buSzPct val="100000"/>
              <a:buFont typeface="Century Gothic"/>
              <a:buChar char="○"/>
            </a:pPr>
            <a:r>
              <a:rPr lang="en-US" sz="3000">
                <a:solidFill>
                  <a:schemeClr val="dk1"/>
                </a:solidFill>
                <a:latin typeface="Century Gothic"/>
                <a:ea typeface="Century Gothic"/>
                <a:cs typeface="Century Gothic"/>
                <a:sym typeface="Century Gothic"/>
              </a:rPr>
              <a:t>Relief efforts should shift correspondingly</a:t>
            </a:r>
          </a:p>
          <a:p>
            <a:pPr marL="457200" lvl="0" indent="-419100" rtl="0">
              <a:spcBef>
                <a:spcPts val="0"/>
              </a:spcBef>
              <a:buClr>
                <a:schemeClr val="dk1"/>
              </a:buClr>
              <a:buSzPct val="100000"/>
              <a:buFont typeface="Century Gothic"/>
              <a:buChar char="●"/>
            </a:pPr>
            <a:r>
              <a:rPr lang="en-US" sz="3000">
                <a:solidFill>
                  <a:schemeClr val="dk1"/>
                </a:solidFill>
                <a:latin typeface="Century Gothic"/>
                <a:ea typeface="Century Gothic"/>
                <a:cs typeface="Century Gothic"/>
                <a:sym typeface="Century Gothic"/>
              </a:rPr>
              <a:t>Average values within a month in a season and between a single month throughout the years does significantly vary</a:t>
            </a:r>
          </a:p>
          <a:p>
            <a:pPr marL="914400" lvl="1" indent="-419100" rtl="0">
              <a:spcBef>
                <a:spcPts val="0"/>
              </a:spcBef>
              <a:buClr>
                <a:schemeClr val="dk1"/>
              </a:buClr>
              <a:buSzPct val="100000"/>
              <a:buFont typeface="Century Gothic"/>
              <a:buChar char="○"/>
            </a:pPr>
            <a:r>
              <a:rPr lang="en-US" sz="3000">
                <a:solidFill>
                  <a:schemeClr val="dk1"/>
                </a:solidFill>
                <a:latin typeface="Century Gothic"/>
                <a:ea typeface="Century Gothic"/>
                <a:cs typeface="Century Gothic"/>
                <a:sym typeface="Century Gothic"/>
              </a:rPr>
              <a:t>Relief efforts should intensify for a consistently hot July and be prepared for large variability in the early season.</a:t>
            </a:r>
          </a:p>
        </p:txBody>
      </p:sp>
      <p:sp>
        <p:nvSpPr>
          <p:cNvPr id="95" name="Shape 95"/>
          <p:cNvSpPr txBox="1"/>
          <p:nvPr/>
        </p:nvSpPr>
        <p:spPr>
          <a:xfrm>
            <a:off x="2267650" y="29456500"/>
            <a:ext cx="10107899" cy="6398099"/>
          </a:xfrm>
          <a:prstGeom prst="rect">
            <a:avLst/>
          </a:prstGeom>
          <a:noFill/>
          <a:ln>
            <a:noFill/>
          </a:ln>
        </p:spPr>
        <p:txBody>
          <a:bodyPr lIns="91425" tIns="45700" rIns="91425" bIns="45700" anchor="t" anchorCtr="0">
            <a:noAutofit/>
          </a:bodyPr>
          <a:lstStyle/>
          <a:p>
            <a:pPr marL="457200" lvl="0" indent="-419100" algn="just" rtl="0">
              <a:spcBef>
                <a:spcPts val="0"/>
              </a:spcBef>
              <a:buClr>
                <a:schemeClr val="dk1"/>
              </a:buClr>
              <a:buSzPct val="100000"/>
              <a:buFont typeface="Century Gothic"/>
              <a:buAutoNum type="arabicParenR"/>
            </a:pPr>
            <a:r>
              <a:rPr lang="en-US" sz="3000" dirty="0">
                <a:solidFill>
                  <a:schemeClr val="dk1"/>
                </a:solidFill>
                <a:latin typeface="Century Gothic"/>
                <a:ea typeface="Century Gothic"/>
                <a:cs typeface="Century Gothic"/>
                <a:sym typeface="Century Gothic"/>
              </a:rPr>
              <a:t>Create a climatology map of Maricopa County, Arizona to detect extreme heat anomalies on various scales (i.e. daily, monthly, seasonal) and the consistency between such events (where, how, and why variations between extreme heat events occur)</a:t>
            </a:r>
          </a:p>
          <a:p>
            <a:pPr marL="457200" lvl="0" indent="-419100" algn="just" rtl="0">
              <a:spcBef>
                <a:spcPts val="0"/>
              </a:spcBef>
              <a:buClr>
                <a:schemeClr val="dk1"/>
              </a:buClr>
              <a:buSzPct val="100000"/>
              <a:buFont typeface="Century Gothic"/>
              <a:buAutoNum type="arabicParenR"/>
            </a:pPr>
            <a:r>
              <a:rPr lang="en-US" sz="3000" dirty="0">
                <a:solidFill>
                  <a:schemeClr val="dk1"/>
                </a:solidFill>
                <a:latin typeface="Century Gothic"/>
                <a:ea typeface="Century Gothic"/>
                <a:cs typeface="Century Gothic"/>
                <a:sym typeface="Century Gothic"/>
              </a:rPr>
              <a:t>Determine current use and frequent users of relief resources in order to establish how this correlates with current socioeconomic vulnerability assumptions  </a:t>
            </a:r>
          </a:p>
          <a:p>
            <a:pPr marL="457200" lvl="0" indent="-419100" algn="just" rtl="0">
              <a:spcBef>
                <a:spcPts val="0"/>
              </a:spcBef>
              <a:buClr>
                <a:schemeClr val="dk1"/>
              </a:buClr>
              <a:buSzPct val="100000"/>
              <a:buFont typeface="Century Gothic"/>
              <a:buAutoNum type="arabicParenR"/>
            </a:pPr>
            <a:r>
              <a:rPr lang="en-US" sz="3000" dirty="0">
                <a:solidFill>
                  <a:schemeClr val="dk1"/>
                </a:solidFill>
                <a:latin typeface="Century Gothic"/>
                <a:ea typeface="Century Gothic"/>
                <a:cs typeface="Century Gothic"/>
                <a:sym typeface="Century Gothic"/>
              </a:rPr>
              <a:t>Analyze these anomalies and survey results to determine where, when, and how relief efforts should intervene</a:t>
            </a:r>
          </a:p>
        </p:txBody>
      </p:sp>
      <p:sp>
        <p:nvSpPr>
          <p:cNvPr id="96" name="Shape 96"/>
          <p:cNvSpPr txBox="1"/>
          <p:nvPr/>
        </p:nvSpPr>
        <p:spPr>
          <a:xfrm>
            <a:off x="28875787" y="29456506"/>
            <a:ext cx="7730973" cy="6740306"/>
          </a:xfrm>
          <a:prstGeom prst="rect">
            <a:avLst/>
          </a:prstGeom>
          <a:noFill/>
          <a:ln>
            <a:noFill/>
          </a:ln>
        </p:spPr>
        <p:txBody>
          <a:bodyPr lIns="91425" tIns="45700" rIns="91425" bIns="45700" anchor="t" anchorCtr="0">
            <a:noAutofit/>
          </a:bodyPr>
          <a:lstStyle/>
          <a:p>
            <a:pPr lvl="0" rtl="0">
              <a:lnSpc>
                <a:spcPct val="90000"/>
              </a:lnSpc>
              <a:spcBef>
                <a:spcPts val="0"/>
              </a:spcBef>
              <a:buClr>
                <a:srgbClr val="D2798C"/>
              </a:buClr>
              <a:buSzPct val="106666"/>
              <a:buFont typeface="Arial"/>
              <a:buNone/>
            </a:pPr>
            <a:r>
              <a:rPr lang="en-US" sz="3000" dirty="0">
                <a:solidFill>
                  <a:schemeClr val="dk1"/>
                </a:solidFill>
                <a:latin typeface="Century Gothic"/>
                <a:ea typeface="Century Gothic"/>
                <a:cs typeface="Century Gothic"/>
                <a:sym typeface="Century Gothic"/>
              </a:rPr>
              <a:t>Arizona Department of Health Services (ADHS). ADHS coordinates the statewide heat safety task force, for which the Maricopa County Department of Public Health and ASU are active participants, and leads the state’s participation in CDC’s Building Resilience against Climate Effects initiative. </a:t>
            </a:r>
          </a:p>
          <a:p>
            <a:pPr lvl="0" rtl="0">
              <a:lnSpc>
                <a:spcPct val="90000"/>
              </a:lnSpc>
              <a:spcBef>
                <a:spcPts val="0"/>
              </a:spcBef>
              <a:buClr>
                <a:srgbClr val="D2798C"/>
              </a:buClr>
              <a:buFont typeface="Arial"/>
              <a:buNone/>
            </a:pPr>
            <a:endParaRPr sz="3000" dirty="0">
              <a:solidFill>
                <a:schemeClr val="dk1"/>
              </a:solidFill>
              <a:latin typeface="Century Gothic"/>
              <a:ea typeface="Century Gothic"/>
              <a:cs typeface="Century Gothic"/>
              <a:sym typeface="Century Gothic"/>
            </a:endParaRPr>
          </a:p>
          <a:p>
            <a:pPr lvl="0" rtl="0">
              <a:lnSpc>
                <a:spcPct val="90000"/>
              </a:lnSpc>
              <a:spcBef>
                <a:spcPts val="0"/>
              </a:spcBef>
              <a:buClr>
                <a:srgbClr val="D2798C"/>
              </a:buClr>
              <a:buSzPct val="106666"/>
              <a:buFont typeface="Arial"/>
              <a:buNone/>
            </a:pPr>
            <a:r>
              <a:rPr lang="en-US" sz="3000" dirty="0">
                <a:solidFill>
                  <a:schemeClr val="dk1"/>
                </a:solidFill>
                <a:latin typeface="Century Gothic"/>
                <a:ea typeface="Century Gothic"/>
                <a:cs typeface="Century Gothic"/>
                <a:sym typeface="Century Gothic"/>
              </a:rPr>
              <a:t>Environmental Remote Sensing and Informatics Lab (ERSL) at Arizona State University (ASU)</a:t>
            </a:r>
          </a:p>
          <a:p>
            <a:pPr lvl="0" rtl="0">
              <a:lnSpc>
                <a:spcPct val="90000"/>
              </a:lnSpc>
              <a:spcBef>
                <a:spcPts val="0"/>
              </a:spcBef>
              <a:buClr>
                <a:srgbClr val="D2798C"/>
              </a:buClr>
              <a:buFont typeface="Arial"/>
              <a:buNone/>
            </a:pPr>
            <a:endParaRPr sz="3000" dirty="0">
              <a:solidFill>
                <a:schemeClr val="dk1"/>
              </a:solidFill>
              <a:latin typeface="Century Gothic"/>
              <a:ea typeface="Century Gothic"/>
              <a:cs typeface="Century Gothic"/>
              <a:sym typeface="Century Gothic"/>
            </a:endParaRPr>
          </a:p>
          <a:p>
            <a:pPr lvl="0" rtl="0">
              <a:lnSpc>
                <a:spcPct val="90000"/>
              </a:lnSpc>
              <a:spcBef>
                <a:spcPts val="0"/>
              </a:spcBef>
              <a:buClr>
                <a:srgbClr val="D2798C"/>
              </a:buClr>
              <a:buSzPct val="106666"/>
              <a:buFont typeface="Arial"/>
              <a:buNone/>
            </a:pPr>
            <a:r>
              <a:rPr lang="en-US" sz="3000" dirty="0">
                <a:solidFill>
                  <a:schemeClr val="dk1"/>
                </a:solidFill>
                <a:latin typeface="Century Gothic"/>
                <a:ea typeface="Century Gothic"/>
                <a:cs typeface="Century Gothic"/>
                <a:sym typeface="Century Gothic"/>
              </a:rPr>
              <a:t>Center for Policy Informatics (CPI) at ASU. </a:t>
            </a:r>
          </a:p>
        </p:txBody>
      </p:sp>
      <p:sp>
        <p:nvSpPr>
          <p:cNvPr id="97" name="Shape 97"/>
          <p:cNvSpPr txBox="1"/>
          <p:nvPr/>
        </p:nvSpPr>
        <p:spPr>
          <a:xfrm>
            <a:off x="38492550" y="29300425"/>
            <a:ext cx="10852199" cy="7204799"/>
          </a:xfrm>
          <a:prstGeom prst="rect">
            <a:avLst/>
          </a:prstGeom>
          <a:noFill/>
          <a:ln>
            <a:noFill/>
          </a:ln>
        </p:spPr>
        <p:txBody>
          <a:bodyPr lIns="91425" tIns="45700" rIns="91425" bIns="45700" anchor="t" anchorCtr="0">
            <a:noAutofit/>
          </a:bodyPr>
          <a:lstStyle/>
          <a:p>
            <a:pPr marL="0" marR="0" lvl="0" indent="0" algn="just" rtl="0">
              <a:spcBef>
                <a:spcPts val="0"/>
              </a:spcBef>
              <a:spcAft>
                <a:spcPts val="0"/>
              </a:spcAft>
              <a:buClr>
                <a:srgbClr val="000000"/>
              </a:buClr>
              <a:buSzPct val="25000"/>
              <a:buFont typeface="Arial"/>
              <a:buNone/>
            </a:pPr>
            <a:r>
              <a:rPr lang="en-US" sz="3000">
                <a:solidFill>
                  <a:schemeClr val="dk1"/>
                </a:solidFill>
                <a:latin typeface="Century Gothic"/>
                <a:ea typeface="Century Gothic"/>
                <a:cs typeface="Century Gothic"/>
                <a:sym typeface="Century Gothic"/>
              </a:rPr>
              <a:t>Special thanks to Dr. David Hondula for his heavy involvement as the science advisor, helping to guide the project through completion and Dr. Kenton Ross as our NASA science advisor, providing logical and step-wise methods to complete certain aspects of the project and stay on task. Additional thanks go out to Emily Adams and Dan Wozniak, our Center Lead and Assistant Center Lead, for keeping our project progressing, as well as to Jeff Ely, whose geoinformatic expertise of the dnppy module made our data processing of large data sets possible. A special thanks to fellow participant Grant Mercer, whose python expertise has been invaluable to our team. This material is based upon work supported by NASA through contract NNL11AA00B and cooperative agreement NNX14AB60A.</a:t>
            </a:r>
          </a:p>
        </p:txBody>
      </p:sp>
      <p:pic>
        <p:nvPicPr>
          <p:cNvPr id="98" name="Shape 98"/>
          <p:cNvPicPr preferRelativeResize="0"/>
          <p:nvPr/>
        </p:nvPicPr>
        <p:blipFill rotWithShape="1">
          <a:blip r:embed="rId3">
            <a:alphaModFix/>
          </a:blip>
          <a:srcRect/>
          <a:stretch/>
        </p:blipFill>
        <p:spPr>
          <a:xfrm>
            <a:off x="1555290" y="6602450"/>
            <a:ext cx="11556600" cy="1314300"/>
          </a:xfrm>
          <a:prstGeom prst="rect">
            <a:avLst/>
          </a:prstGeom>
          <a:noFill/>
          <a:ln>
            <a:noFill/>
          </a:ln>
        </p:spPr>
      </p:pic>
      <p:pic>
        <p:nvPicPr>
          <p:cNvPr id="99" name="Shape 99"/>
          <p:cNvPicPr preferRelativeResize="0"/>
          <p:nvPr/>
        </p:nvPicPr>
        <p:blipFill rotWithShape="1">
          <a:blip r:embed="rId4">
            <a:alphaModFix/>
          </a:blip>
          <a:srcRect/>
          <a:stretch/>
        </p:blipFill>
        <p:spPr>
          <a:xfrm>
            <a:off x="38070515" y="27501237"/>
            <a:ext cx="11556579" cy="1314410"/>
          </a:xfrm>
          <a:prstGeom prst="rect">
            <a:avLst/>
          </a:prstGeom>
          <a:noFill/>
          <a:ln>
            <a:noFill/>
          </a:ln>
        </p:spPr>
      </p:pic>
      <p:pic>
        <p:nvPicPr>
          <p:cNvPr id="100" name="Shape 100"/>
          <p:cNvPicPr preferRelativeResize="0"/>
          <p:nvPr/>
        </p:nvPicPr>
        <p:blipFill rotWithShape="1">
          <a:blip r:embed="rId5">
            <a:alphaModFix/>
          </a:blip>
          <a:srcRect/>
          <a:stretch/>
        </p:blipFill>
        <p:spPr>
          <a:xfrm>
            <a:off x="25757292" y="27501237"/>
            <a:ext cx="11590719" cy="1314410"/>
          </a:xfrm>
          <a:prstGeom prst="rect">
            <a:avLst/>
          </a:prstGeom>
          <a:noFill/>
          <a:ln>
            <a:noFill/>
          </a:ln>
        </p:spPr>
      </p:pic>
      <p:pic>
        <p:nvPicPr>
          <p:cNvPr id="101" name="Shape 101"/>
          <p:cNvPicPr preferRelativeResize="0"/>
          <p:nvPr/>
        </p:nvPicPr>
        <p:blipFill rotWithShape="1">
          <a:blip r:embed="rId6">
            <a:alphaModFix/>
          </a:blip>
          <a:srcRect/>
          <a:stretch/>
        </p:blipFill>
        <p:spPr>
          <a:xfrm>
            <a:off x="13862289" y="27501237"/>
            <a:ext cx="11172497" cy="1314410"/>
          </a:xfrm>
          <a:prstGeom prst="rect">
            <a:avLst/>
          </a:prstGeom>
          <a:noFill/>
          <a:ln>
            <a:noFill/>
          </a:ln>
        </p:spPr>
      </p:pic>
      <p:pic>
        <p:nvPicPr>
          <p:cNvPr id="102" name="Shape 102"/>
          <p:cNvPicPr preferRelativeResize="0"/>
          <p:nvPr/>
        </p:nvPicPr>
        <p:blipFill rotWithShape="1">
          <a:blip r:embed="rId7">
            <a:alphaModFix/>
          </a:blip>
          <a:srcRect/>
          <a:stretch/>
        </p:blipFill>
        <p:spPr>
          <a:xfrm>
            <a:off x="1579232" y="27501237"/>
            <a:ext cx="11548044" cy="1314410"/>
          </a:xfrm>
          <a:prstGeom prst="rect">
            <a:avLst/>
          </a:prstGeom>
          <a:noFill/>
          <a:ln>
            <a:noFill/>
          </a:ln>
        </p:spPr>
      </p:pic>
      <p:pic>
        <p:nvPicPr>
          <p:cNvPr id="103" name="Shape 103"/>
          <p:cNvPicPr preferRelativeResize="0"/>
          <p:nvPr/>
        </p:nvPicPr>
        <p:blipFill rotWithShape="1">
          <a:blip r:embed="rId8">
            <a:alphaModFix/>
          </a:blip>
          <a:srcRect/>
          <a:stretch/>
        </p:blipFill>
        <p:spPr>
          <a:xfrm>
            <a:off x="38125596" y="6612092"/>
            <a:ext cx="11556579" cy="1314410"/>
          </a:xfrm>
          <a:prstGeom prst="rect">
            <a:avLst/>
          </a:prstGeom>
          <a:noFill/>
          <a:ln>
            <a:noFill/>
          </a:ln>
        </p:spPr>
      </p:pic>
      <p:pic>
        <p:nvPicPr>
          <p:cNvPr id="104" name="Shape 104"/>
          <p:cNvPicPr preferRelativeResize="0"/>
          <p:nvPr/>
        </p:nvPicPr>
        <p:blipFill rotWithShape="1">
          <a:blip r:embed="rId9">
            <a:alphaModFix/>
          </a:blip>
          <a:srcRect/>
          <a:stretch/>
        </p:blipFill>
        <p:spPr>
          <a:xfrm>
            <a:off x="13862289" y="6603825"/>
            <a:ext cx="23505775" cy="1314410"/>
          </a:xfrm>
          <a:prstGeom prst="rect">
            <a:avLst/>
          </a:prstGeom>
          <a:noFill/>
          <a:ln>
            <a:noFill/>
          </a:ln>
        </p:spPr>
      </p:pic>
      <p:pic>
        <p:nvPicPr>
          <p:cNvPr id="105" name="Shape 105"/>
          <p:cNvPicPr preferRelativeResize="0"/>
          <p:nvPr/>
        </p:nvPicPr>
        <p:blipFill rotWithShape="1">
          <a:blip r:embed="rId10">
            <a:alphaModFix/>
          </a:blip>
          <a:srcRect/>
          <a:stretch/>
        </p:blipFill>
        <p:spPr>
          <a:xfrm>
            <a:off x="38092812" y="22210681"/>
            <a:ext cx="11548044" cy="1314410"/>
          </a:xfrm>
          <a:prstGeom prst="rect">
            <a:avLst/>
          </a:prstGeom>
          <a:noFill/>
          <a:ln>
            <a:noFill/>
          </a:ln>
        </p:spPr>
      </p:pic>
      <p:pic>
        <p:nvPicPr>
          <p:cNvPr id="106" name="Shape 106"/>
          <p:cNvPicPr preferRelativeResize="0"/>
          <p:nvPr/>
        </p:nvPicPr>
        <p:blipFill rotWithShape="1">
          <a:blip r:embed="rId11">
            <a:alphaModFix/>
          </a:blip>
          <a:srcRect/>
          <a:stretch/>
        </p:blipFill>
        <p:spPr>
          <a:xfrm>
            <a:off x="38125596" y="16828970"/>
            <a:ext cx="11556579" cy="1314410"/>
          </a:xfrm>
          <a:prstGeom prst="rect">
            <a:avLst/>
          </a:prstGeom>
          <a:noFill/>
          <a:ln>
            <a:noFill/>
          </a:ln>
        </p:spPr>
      </p:pic>
      <p:pic>
        <p:nvPicPr>
          <p:cNvPr id="107" name="Shape 107"/>
          <p:cNvPicPr preferRelativeResize="0"/>
          <p:nvPr/>
        </p:nvPicPr>
        <p:blipFill rotWithShape="1">
          <a:blip r:embed="rId12">
            <a:alphaModFix/>
          </a:blip>
          <a:srcRect/>
          <a:stretch/>
        </p:blipFill>
        <p:spPr>
          <a:xfrm>
            <a:off x="13811118" y="16823364"/>
            <a:ext cx="23505775" cy="1314410"/>
          </a:xfrm>
          <a:prstGeom prst="rect">
            <a:avLst/>
          </a:prstGeom>
          <a:noFill/>
          <a:ln>
            <a:noFill/>
          </a:ln>
        </p:spPr>
      </p:pic>
      <p:pic>
        <p:nvPicPr>
          <p:cNvPr id="108" name="Shape 108"/>
          <p:cNvPicPr preferRelativeResize="0"/>
          <p:nvPr/>
        </p:nvPicPr>
        <p:blipFill>
          <a:blip r:embed="rId13">
            <a:alphaModFix/>
          </a:blip>
          <a:stretch>
            <a:fillRect/>
          </a:stretch>
        </p:blipFill>
        <p:spPr>
          <a:xfrm>
            <a:off x="39065831" y="25413025"/>
            <a:ext cx="1861918" cy="1521900"/>
          </a:xfrm>
          <a:prstGeom prst="rect">
            <a:avLst/>
          </a:prstGeom>
          <a:noFill/>
          <a:ln>
            <a:noFill/>
          </a:ln>
        </p:spPr>
      </p:pic>
      <p:pic>
        <p:nvPicPr>
          <p:cNvPr id="109" name="Shape 109"/>
          <p:cNvPicPr preferRelativeResize="0"/>
          <p:nvPr/>
        </p:nvPicPr>
        <p:blipFill>
          <a:blip r:embed="rId14">
            <a:alphaModFix/>
          </a:blip>
          <a:stretch>
            <a:fillRect/>
          </a:stretch>
        </p:blipFill>
        <p:spPr>
          <a:xfrm>
            <a:off x="38125600" y="23807425"/>
            <a:ext cx="3742375" cy="1521899"/>
          </a:xfrm>
          <a:prstGeom prst="rect">
            <a:avLst/>
          </a:prstGeom>
          <a:noFill/>
          <a:ln>
            <a:noFill/>
          </a:ln>
        </p:spPr>
      </p:pic>
      <p:pic>
        <p:nvPicPr>
          <p:cNvPr id="110" name="Shape 110"/>
          <p:cNvPicPr preferRelativeResize="0"/>
          <p:nvPr/>
        </p:nvPicPr>
        <p:blipFill>
          <a:blip r:embed="rId15">
            <a:alphaModFix/>
          </a:blip>
          <a:stretch>
            <a:fillRect/>
          </a:stretch>
        </p:blipFill>
        <p:spPr>
          <a:xfrm>
            <a:off x="46700393" y="23807428"/>
            <a:ext cx="2904979" cy="1521900"/>
          </a:xfrm>
          <a:prstGeom prst="rect">
            <a:avLst/>
          </a:prstGeom>
          <a:noFill/>
          <a:ln>
            <a:noFill/>
          </a:ln>
        </p:spPr>
      </p:pic>
      <p:pic>
        <p:nvPicPr>
          <p:cNvPr id="111" name="Shape 111"/>
          <p:cNvPicPr preferRelativeResize="0"/>
          <p:nvPr/>
        </p:nvPicPr>
        <p:blipFill>
          <a:blip r:embed="rId16">
            <a:alphaModFix/>
          </a:blip>
          <a:stretch>
            <a:fillRect/>
          </a:stretch>
        </p:blipFill>
        <p:spPr>
          <a:xfrm>
            <a:off x="47142037" y="25413014"/>
            <a:ext cx="2021710" cy="1521898"/>
          </a:xfrm>
          <a:prstGeom prst="rect">
            <a:avLst/>
          </a:prstGeom>
          <a:noFill/>
          <a:ln>
            <a:noFill/>
          </a:ln>
        </p:spPr>
      </p:pic>
      <p:sp>
        <p:nvSpPr>
          <p:cNvPr id="112" name="Shape 112"/>
          <p:cNvSpPr txBox="1"/>
          <p:nvPr/>
        </p:nvSpPr>
        <p:spPr>
          <a:xfrm>
            <a:off x="40429875" y="24163775"/>
            <a:ext cx="7121699" cy="2696699"/>
          </a:xfrm>
          <a:prstGeom prst="rect">
            <a:avLst/>
          </a:prstGeom>
          <a:noFill/>
          <a:ln>
            <a:noFill/>
          </a:ln>
        </p:spPr>
        <p:txBody>
          <a:bodyPr lIns="91425" tIns="45700" rIns="91425" bIns="45700" anchor="t" anchorCtr="0">
            <a:noAutofit/>
          </a:bodyPr>
          <a:lstStyle/>
          <a:p>
            <a:pPr marL="720090" lvl="0" indent="-516890" rtl="0">
              <a:lnSpc>
                <a:spcPct val="90000"/>
              </a:lnSpc>
              <a:spcBef>
                <a:spcPts val="0"/>
              </a:spcBef>
              <a:buNone/>
            </a:pPr>
            <a:r>
              <a:rPr lang="en-US" sz="3200">
                <a:solidFill>
                  <a:srgbClr val="000000"/>
                </a:solidFill>
                <a:latin typeface="Century Gothic"/>
                <a:ea typeface="Century Gothic"/>
                <a:cs typeface="Century Gothic"/>
                <a:sym typeface="Century Gothic"/>
              </a:rPr>
              <a:t>           Landsat 7</a:t>
            </a:r>
          </a:p>
          <a:p>
            <a:pPr marL="720090" lvl="0" indent="-516890" rtl="0">
              <a:lnSpc>
                <a:spcPct val="90000"/>
              </a:lnSpc>
              <a:spcBef>
                <a:spcPts val="0"/>
              </a:spcBef>
              <a:buNone/>
            </a:pPr>
            <a:r>
              <a:rPr lang="en-US" sz="3200">
                <a:solidFill>
                  <a:srgbClr val="000000"/>
                </a:solidFill>
                <a:latin typeface="Century Gothic"/>
                <a:ea typeface="Century Gothic"/>
                <a:cs typeface="Century Gothic"/>
                <a:sym typeface="Century Gothic"/>
              </a:rPr>
              <a:t>                             Aqua</a:t>
            </a:r>
            <a:r>
              <a:rPr lang="en-US" sz="3200">
                <a:latin typeface="Century Gothic"/>
                <a:ea typeface="Century Gothic"/>
                <a:cs typeface="Century Gothic"/>
                <a:sym typeface="Century Gothic"/>
              </a:rPr>
              <a:t> </a:t>
            </a:r>
            <a:r>
              <a:rPr lang="en-US" sz="3200">
                <a:solidFill>
                  <a:srgbClr val="000000"/>
                </a:solidFill>
                <a:latin typeface="Century Gothic"/>
                <a:ea typeface="Century Gothic"/>
                <a:cs typeface="Century Gothic"/>
                <a:sym typeface="Century Gothic"/>
              </a:rPr>
              <a:t>MODIS</a:t>
            </a:r>
          </a:p>
          <a:p>
            <a:pPr marL="720090" lvl="0" indent="-516890" rtl="0">
              <a:lnSpc>
                <a:spcPct val="90000"/>
              </a:lnSpc>
              <a:spcBef>
                <a:spcPts val="0"/>
              </a:spcBef>
              <a:buNone/>
            </a:pPr>
            <a:endParaRPr sz="3200">
              <a:solidFill>
                <a:srgbClr val="000000"/>
              </a:solidFill>
              <a:latin typeface="Century Gothic"/>
              <a:ea typeface="Century Gothic"/>
              <a:cs typeface="Century Gothic"/>
              <a:sym typeface="Century Gothic"/>
            </a:endParaRPr>
          </a:p>
          <a:p>
            <a:pPr marL="720090" lvl="0" indent="-516890" rtl="0">
              <a:lnSpc>
                <a:spcPct val="90000"/>
              </a:lnSpc>
              <a:spcBef>
                <a:spcPts val="0"/>
              </a:spcBef>
              <a:buNone/>
            </a:pPr>
            <a:r>
              <a:rPr lang="en-US" sz="3200">
                <a:solidFill>
                  <a:srgbClr val="000000"/>
                </a:solidFill>
                <a:latin typeface="Century Gothic"/>
                <a:ea typeface="Century Gothic"/>
                <a:cs typeface="Century Gothic"/>
                <a:sym typeface="Century Gothic"/>
              </a:rPr>
              <a:t>   Landsat 8                     </a:t>
            </a:r>
          </a:p>
          <a:p>
            <a:pPr marL="0" lvl="0" indent="0" rtl="0">
              <a:lnSpc>
                <a:spcPct val="90000"/>
              </a:lnSpc>
              <a:spcBef>
                <a:spcPts val="0"/>
              </a:spcBef>
              <a:buNone/>
            </a:pPr>
            <a:r>
              <a:rPr lang="en-US" sz="3200">
                <a:latin typeface="Century Gothic"/>
                <a:ea typeface="Century Gothic"/>
                <a:cs typeface="Century Gothic"/>
                <a:sym typeface="Century Gothic"/>
              </a:rPr>
              <a:t>                                      </a:t>
            </a:r>
            <a:r>
              <a:rPr lang="en-US" sz="3200">
                <a:solidFill>
                  <a:srgbClr val="000000"/>
                </a:solidFill>
                <a:latin typeface="Century Gothic"/>
                <a:ea typeface="Century Gothic"/>
                <a:cs typeface="Century Gothic"/>
                <a:sym typeface="Century Gothic"/>
              </a:rPr>
              <a:t>Terra </a:t>
            </a:r>
            <a:r>
              <a:rPr lang="en-US" sz="3200">
                <a:latin typeface="Century Gothic"/>
                <a:ea typeface="Century Gothic"/>
                <a:cs typeface="Century Gothic"/>
                <a:sym typeface="Century Gothic"/>
              </a:rPr>
              <a:t>MODIS</a:t>
            </a:r>
          </a:p>
        </p:txBody>
      </p:sp>
      <p:pic>
        <p:nvPicPr>
          <p:cNvPr id="113" name="Shape 113"/>
          <p:cNvPicPr preferRelativeResize="0"/>
          <p:nvPr/>
        </p:nvPicPr>
        <p:blipFill>
          <a:blip r:embed="rId17">
            <a:alphaModFix/>
          </a:blip>
          <a:stretch>
            <a:fillRect/>
          </a:stretch>
        </p:blipFill>
        <p:spPr>
          <a:xfrm>
            <a:off x="26390825" y="35481725"/>
            <a:ext cx="2085975" cy="838200"/>
          </a:xfrm>
          <a:prstGeom prst="rect">
            <a:avLst/>
          </a:prstGeom>
          <a:noFill/>
          <a:ln>
            <a:noFill/>
          </a:ln>
        </p:spPr>
      </p:pic>
      <p:pic>
        <p:nvPicPr>
          <p:cNvPr id="114" name="Shape 114"/>
          <p:cNvPicPr preferRelativeResize="0"/>
          <p:nvPr/>
        </p:nvPicPr>
        <p:blipFill>
          <a:blip r:embed="rId18">
            <a:alphaModFix/>
          </a:blip>
          <a:stretch>
            <a:fillRect/>
          </a:stretch>
        </p:blipFill>
        <p:spPr>
          <a:xfrm>
            <a:off x="26476562" y="33293625"/>
            <a:ext cx="1914525" cy="1905000"/>
          </a:xfrm>
          <a:prstGeom prst="rect">
            <a:avLst/>
          </a:prstGeom>
          <a:noFill/>
          <a:ln>
            <a:noFill/>
          </a:ln>
        </p:spPr>
      </p:pic>
      <p:pic>
        <p:nvPicPr>
          <p:cNvPr id="115" name="Shape 115"/>
          <p:cNvPicPr preferRelativeResize="0"/>
          <p:nvPr/>
        </p:nvPicPr>
        <p:blipFill>
          <a:blip r:embed="rId19">
            <a:alphaModFix/>
          </a:blip>
          <a:stretch>
            <a:fillRect/>
          </a:stretch>
        </p:blipFill>
        <p:spPr>
          <a:xfrm>
            <a:off x="26117037" y="30045678"/>
            <a:ext cx="2633559" cy="1870074"/>
          </a:xfrm>
          <a:prstGeom prst="rect">
            <a:avLst/>
          </a:prstGeom>
          <a:noFill/>
          <a:ln>
            <a:noFill/>
          </a:ln>
        </p:spPr>
      </p:pic>
      <p:pic>
        <p:nvPicPr>
          <p:cNvPr id="116" name="Shape 116"/>
          <p:cNvPicPr preferRelativeResize="0"/>
          <p:nvPr/>
        </p:nvPicPr>
        <p:blipFill>
          <a:blip r:embed="rId20">
            <a:alphaModFix/>
          </a:blip>
          <a:stretch>
            <a:fillRect/>
          </a:stretch>
        </p:blipFill>
        <p:spPr>
          <a:xfrm>
            <a:off x="38199378" y="18442628"/>
            <a:ext cx="3309862" cy="3309862"/>
          </a:xfrm>
          <a:prstGeom prst="rect">
            <a:avLst/>
          </a:prstGeom>
          <a:noFill/>
          <a:ln>
            <a:noFill/>
          </a:ln>
        </p:spPr>
      </p:pic>
      <p:sp>
        <p:nvSpPr>
          <p:cNvPr id="117" name="Shape 117"/>
          <p:cNvSpPr txBox="1"/>
          <p:nvPr/>
        </p:nvSpPr>
        <p:spPr>
          <a:xfrm>
            <a:off x="41769025" y="18550025"/>
            <a:ext cx="7575599" cy="3108600"/>
          </a:xfrm>
          <a:prstGeom prst="rect">
            <a:avLst/>
          </a:prstGeom>
          <a:noFill/>
          <a:ln>
            <a:noFill/>
          </a:ln>
        </p:spPr>
        <p:txBody>
          <a:bodyPr lIns="91425" tIns="91425" rIns="91425" bIns="91425" anchor="t" anchorCtr="0">
            <a:noAutofit/>
          </a:bodyPr>
          <a:lstStyle/>
          <a:p>
            <a:pPr>
              <a:spcBef>
                <a:spcPts val="0"/>
              </a:spcBef>
              <a:buNone/>
            </a:pPr>
            <a:endParaRPr/>
          </a:p>
        </p:txBody>
      </p:sp>
      <p:sp>
        <p:nvSpPr>
          <p:cNvPr id="118" name="Shape 118"/>
          <p:cNvSpPr txBox="1"/>
          <p:nvPr/>
        </p:nvSpPr>
        <p:spPr>
          <a:xfrm>
            <a:off x="6189375" y="6919050"/>
            <a:ext cx="2523900" cy="685799"/>
          </a:xfrm>
          <a:prstGeom prst="rect">
            <a:avLst/>
          </a:prstGeom>
          <a:noFill/>
          <a:ln>
            <a:noFill/>
          </a:ln>
        </p:spPr>
        <p:txBody>
          <a:bodyPr lIns="91425" tIns="91425" rIns="91425" bIns="91425" anchor="t" anchorCtr="0">
            <a:noAutofit/>
          </a:bodyPr>
          <a:lstStyle/>
          <a:p>
            <a:pPr>
              <a:spcBef>
                <a:spcPts val="0"/>
              </a:spcBef>
              <a:buNone/>
            </a:pPr>
            <a:endParaRPr/>
          </a:p>
        </p:txBody>
      </p:sp>
      <p:sp>
        <p:nvSpPr>
          <p:cNvPr id="119" name="Shape 119"/>
          <p:cNvSpPr/>
          <p:nvPr/>
        </p:nvSpPr>
        <p:spPr>
          <a:xfrm>
            <a:off x="6180775" y="6910450"/>
            <a:ext cx="2532600" cy="729600"/>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0" name="Shape 120"/>
          <p:cNvSpPr/>
          <p:nvPr/>
        </p:nvSpPr>
        <p:spPr>
          <a:xfrm>
            <a:off x="24083700" y="6922450"/>
            <a:ext cx="3309899" cy="729600"/>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1" name="Shape 121"/>
          <p:cNvSpPr/>
          <p:nvPr/>
        </p:nvSpPr>
        <p:spPr>
          <a:xfrm>
            <a:off x="23134250" y="17081050"/>
            <a:ext cx="5184899" cy="838199"/>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2" name="Shape 122"/>
          <p:cNvSpPr/>
          <p:nvPr/>
        </p:nvSpPr>
        <p:spPr>
          <a:xfrm>
            <a:off x="41940375" y="6868150"/>
            <a:ext cx="4100699" cy="838199"/>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3" name="Shape 123"/>
          <p:cNvSpPr/>
          <p:nvPr/>
        </p:nvSpPr>
        <p:spPr>
          <a:xfrm>
            <a:off x="5148225" y="27763100"/>
            <a:ext cx="4632300" cy="838199"/>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4" name="Shape 124"/>
          <p:cNvSpPr/>
          <p:nvPr/>
        </p:nvSpPr>
        <p:spPr>
          <a:xfrm>
            <a:off x="16578300" y="27793650"/>
            <a:ext cx="5977200" cy="729600"/>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5" name="Shape 125"/>
          <p:cNvSpPr/>
          <p:nvPr/>
        </p:nvSpPr>
        <p:spPr>
          <a:xfrm>
            <a:off x="40063875" y="27764925"/>
            <a:ext cx="7575599" cy="838199"/>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6" name="Shape 126"/>
          <p:cNvSpPr/>
          <p:nvPr/>
        </p:nvSpPr>
        <p:spPr>
          <a:xfrm>
            <a:off x="28617750" y="27739350"/>
            <a:ext cx="5869799" cy="838199"/>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7" name="Shape 127"/>
          <p:cNvSpPr/>
          <p:nvPr/>
        </p:nvSpPr>
        <p:spPr>
          <a:xfrm>
            <a:off x="40288850" y="22539050"/>
            <a:ext cx="7262700" cy="729600"/>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8" name="Shape 128"/>
          <p:cNvSpPr/>
          <p:nvPr/>
        </p:nvSpPr>
        <p:spPr>
          <a:xfrm>
            <a:off x="41867975" y="17157500"/>
            <a:ext cx="4260900" cy="729600"/>
          </a:xfrm>
          <a:prstGeom prst="rect">
            <a:avLst/>
          </a:prstGeom>
          <a:solidFill>
            <a:srgbClr val="A0364C"/>
          </a:solidFill>
          <a:ln>
            <a:noFill/>
          </a:ln>
        </p:spPr>
        <p:txBody>
          <a:bodyPr lIns="91425" tIns="91425" rIns="91425" bIns="91425" anchor="ctr" anchorCtr="0">
            <a:noAutofit/>
          </a:bodyPr>
          <a:lstStyle/>
          <a:p>
            <a:pPr>
              <a:spcBef>
                <a:spcPts val="0"/>
              </a:spcBef>
              <a:buNone/>
            </a:pPr>
            <a:endParaRPr/>
          </a:p>
        </p:txBody>
      </p:sp>
      <p:sp>
        <p:nvSpPr>
          <p:cNvPr id="129" name="Shape 129"/>
          <p:cNvSpPr txBox="1"/>
          <p:nvPr/>
        </p:nvSpPr>
        <p:spPr>
          <a:xfrm>
            <a:off x="6189375" y="6868150"/>
            <a:ext cx="2633700" cy="1341300"/>
          </a:xfrm>
          <a:prstGeom prst="rect">
            <a:avLst/>
          </a:prstGeom>
          <a:noFill/>
          <a:ln>
            <a:noFill/>
          </a:ln>
        </p:spPr>
        <p:txBody>
          <a:bodyPr lIns="91425" tIns="91425" rIns="91425" bIns="91425" anchor="t" anchorCtr="0">
            <a:noAutofit/>
          </a:bodyPr>
          <a:lstStyle/>
          <a:p>
            <a:pPr algn="ctr">
              <a:spcBef>
                <a:spcPts val="0"/>
              </a:spcBef>
              <a:buNone/>
            </a:pPr>
            <a:r>
              <a:rPr lang="en-US" sz="4800">
                <a:solidFill>
                  <a:schemeClr val="lt1"/>
                </a:solidFill>
                <a:latin typeface="Impact"/>
                <a:ea typeface="Impact"/>
                <a:cs typeface="Impact"/>
                <a:sym typeface="Impact"/>
              </a:rPr>
              <a:t>Abstract</a:t>
            </a:r>
          </a:p>
        </p:txBody>
      </p:sp>
      <p:sp>
        <p:nvSpPr>
          <p:cNvPr id="130" name="Shape 130"/>
          <p:cNvSpPr txBox="1"/>
          <p:nvPr/>
        </p:nvSpPr>
        <p:spPr>
          <a:xfrm>
            <a:off x="24064875" y="6831875"/>
            <a:ext cx="3154499" cy="11081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Methods</a:t>
            </a:r>
          </a:p>
        </p:txBody>
      </p:sp>
      <p:sp>
        <p:nvSpPr>
          <p:cNvPr id="131" name="Shape 131"/>
          <p:cNvSpPr txBox="1"/>
          <p:nvPr/>
        </p:nvSpPr>
        <p:spPr>
          <a:xfrm>
            <a:off x="24301875" y="17083751"/>
            <a:ext cx="2633700" cy="10160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Results</a:t>
            </a:r>
          </a:p>
        </p:txBody>
      </p:sp>
      <p:sp>
        <p:nvSpPr>
          <p:cNvPr id="132" name="Shape 132"/>
          <p:cNvSpPr txBox="1"/>
          <p:nvPr/>
        </p:nvSpPr>
        <p:spPr>
          <a:xfrm>
            <a:off x="5105675" y="27682400"/>
            <a:ext cx="4674900" cy="11081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Objectives</a:t>
            </a:r>
          </a:p>
        </p:txBody>
      </p:sp>
      <p:sp>
        <p:nvSpPr>
          <p:cNvPr id="133" name="Shape 133"/>
          <p:cNvSpPr txBox="1"/>
          <p:nvPr/>
        </p:nvSpPr>
        <p:spPr>
          <a:xfrm>
            <a:off x="41940375" y="6831875"/>
            <a:ext cx="4100699" cy="11081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Conclusions</a:t>
            </a:r>
          </a:p>
        </p:txBody>
      </p:sp>
      <p:sp>
        <p:nvSpPr>
          <p:cNvPr id="134" name="Shape 134"/>
          <p:cNvSpPr txBox="1"/>
          <p:nvPr/>
        </p:nvSpPr>
        <p:spPr>
          <a:xfrm>
            <a:off x="41769025" y="17081700"/>
            <a:ext cx="4260900" cy="8381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Study Area</a:t>
            </a:r>
          </a:p>
        </p:txBody>
      </p:sp>
      <p:sp>
        <p:nvSpPr>
          <p:cNvPr id="135" name="Shape 135"/>
          <p:cNvSpPr txBox="1"/>
          <p:nvPr/>
        </p:nvSpPr>
        <p:spPr>
          <a:xfrm>
            <a:off x="40429875" y="22391625"/>
            <a:ext cx="7121699" cy="8381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Earth Observations</a:t>
            </a:r>
          </a:p>
        </p:txBody>
      </p:sp>
      <p:sp>
        <p:nvSpPr>
          <p:cNvPr id="136" name="Shape 136"/>
          <p:cNvSpPr txBox="1"/>
          <p:nvPr/>
        </p:nvSpPr>
        <p:spPr>
          <a:xfrm>
            <a:off x="28564050" y="27682387"/>
            <a:ext cx="5977200" cy="11081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Project Partners</a:t>
            </a:r>
          </a:p>
        </p:txBody>
      </p:sp>
      <p:sp>
        <p:nvSpPr>
          <p:cNvPr id="137" name="Shape 137"/>
          <p:cNvSpPr txBox="1"/>
          <p:nvPr/>
        </p:nvSpPr>
        <p:spPr>
          <a:xfrm>
            <a:off x="16691550" y="27666350"/>
            <a:ext cx="5869799" cy="10160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Team Members</a:t>
            </a:r>
          </a:p>
        </p:txBody>
      </p:sp>
      <p:sp>
        <p:nvSpPr>
          <p:cNvPr id="138" name="Shape 138"/>
          <p:cNvSpPr txBox="1"/>
          <p:nvPr/>
        </p:nvSpPr>
        <p:spPr>
          <a:xfrm>
            <a:off x="40063875" y="27739400"/>
            <a:ext cx="7575599" cy="838199"/>
          </a:xfrm>
          <a:prstGeom prst="rect">
            <a:avLst/>
          </a:prstGeom>
          <a:noFill/>
          <a:ln>
            <a:noFill/>
          </a:ln>
        </p:spPr>
        <p:txBody>
          <a:bodyPr lIns="91425" tIns="91425" rIns="91425" bIns="91425" anchor="t" anchorCtr="0">
            <a:noAutofit/>
          </a:bodyPr>
          <a:lstStyle/>
          <a:p>
            <a:pPr lvl="0" algn="ctr" rtl="0">
              <a:spcBef>
                <a:spcPts val="0"/>
              </a:spcBef>
              <a:buNone/>
            </a:pPr>
            <a:r>
              <a:rPr lang="en-US" sz="4800">
                <a:solidFill>
                  <a:schemeClr val="lt1"/>
                </a:solidFill>
                <a:latin typeface="Impact"/>
                <a:ea typeface="Impact"/>
                <a:cs typeface="Impact"/>
                <a:sym typeface="Impact"/>
              </a:rPr>
              <a:t>Acknowledgements</a:t>
            </a:r>
          </a:p>
        </p:txBody>
      </p:sp>
      <p:pic>
        <p:nvPicPr>
          <p:cNvPr id="139" name="Shape 139"/>
          <p:cNvPicPr preferRelativeResize="0"/>
          <p:nvPr/>
        </p:nvPicPr>
        <p:blipFill rotWithShape="1">
          <a:blip r:embed="rId21">
            <a:alphaModFix/>
          </a:blip>
          <a:srcRect l="3646" r="80147"/>
          <a:stretch/>
        </p:blipFill>
        <p:spPr>
          <a:xfrm>
            <a:off x="14078425" y="29456500"/>
            <a:ext cx="1889404" cy="6740324"/>
          </a:xfrm>
          <a:prstGeom prst="rect">
            <a:avLst/>
          </a:prstGeom>
          <a:noFill/>
          <a:ln>
            <a:noFill/>
          </a:ln>
        </p:spPr>
      </p:pic>
      <p:pic>
        <p:nvPicPr>
          <p:cNvPr id="140" name="Shape 140"/>
          <p:cNvPicPr preferRelativeResize="0"/>
          <p:nvPr/>
        </p:nvPicPr>
        <p:blipFill rotWithShape="1">
          <a:blip r:embed="rId21">
            <a:alphaModFix/>
          </a:blip>
          <a:srcRect l="24095" r="25091"/>
          <a:stretch/>
        </p:blipFill>
        <p:spPr>
          <a:xfrm>
            <a:off x="16093020" y="29141774"/>
            <a:ext cx="6803512" cy="7637425"/>
          </a:xfrm>
          <a:prstGeom prst="rect">
            <a:avLst/>
          </a:prstGeom>
          <a:noFill/>
          <a:ln>
            <a:noFill/>
          </a:ln>
        </p:spPr>
      </p:pic>
      <p:pic>
        <p:nvPicPr>
          <p:cNvPr id="141" name="Shape 141"/>
          <p:cNvPicPr preferRelativeResize="0"/>
          <p:nvPr/>
        </p:nvPicPr>
        <p:blipFill rotWithShape="1">
          <a:blip r:embed="rId21">
            <a:alphaModFix/>
          </a:blip>
          <a:srcRect l="79003" r="3339"/>
          <a:stretch/>
        </p:blipFill>
        <p:spPr>
          <a:xfrm>
            <a:off x="22788712" y="29546650"/>
            <a:ext cx="2085974" cy="6740324"/>
          </a:xfrm>
          <a:prstGeom prst="rect">
            <a:avLst/>
          </a:prstGeom>
          <a:noFill/>
          <a:ln>
            <a:noFill/>
          </a:ln>
        </p:spPr>
      </p:pic>
      <p:pic>
        <p:nvPicPr>
          <p:cNvPr id="142" name="Shape 142"/>
          <p:cNvPicPr preferRelativeResize="0"/>
          <p:nvPr/>
        </p:nvPicPr>
        <p:blipFill>
          <a:blip r:embed="rId22">
            <a:alphaModFix/>
          </a:blip>
          <a:stretch>
            <a:fillRect/>
          </a:stretch>
        </p:blipFill>
        <p:spPr>
          <a:xfrm>
            <a:off x="41119656" y="8116850"/>
            <a:ext cx="6094860" cy="3309875"/>
          </a:xfrm>
          <a:prstGeom prst="rect">
            <a:avLst/>
          </a:prstGeom>
          <a:noFill/>
          <a:ln>
            <a:noFill/>
          </a:ln>
        </p:spPr>
      </p:pic>
      <p:pic>
        <p:nvPicPr>
          <p:cNvPr id="143" name="Shape 143"/>
          <p:cNvPicPr preferRelativeResize="0"/>
          <p:nvPr/>
        </p:nvPicPr>
        <p:blipFill>
          <a:blip r:embed="rId23">
            <a:alphaModFix/>
          </a:blip>
          <a:stretch>
            <a:fillRect/>
          </a:stretch>
        </p:blipFill>
        <p:spPr>
          <a:xfrm>
            <a:off x="32697437" y="19156725"/>
            <a:ext cx="2726324" cy="2696699"/>
          </a:xfrm>
          <a:prstGeom prst="rect">
            <a:avLst/>
          </a:prstGeom>
          <a:noFill/>
          <a:ln>
            <a:noFill/>
          </a:ln>
        </p:spPr>
      </p:pic>
      <p:sp>
        <p:nvSpPr>
          <p:cNvPr id="144" name="Shape 144"/>
          <p:cNvSpPr/>
          <p:nvPr/>
        </p:nvSpPr>
        <p:spPr>
          <a:xfrm>
            <a:off x="33334575" y="19815159"/>
            <a:ext cx="1635900" cy="927599"/>
          </a:xfrm>
          <a:prstGeom prst="ellipse">
            <a:avLst/>
          </a:prstGeom>
          <a:noFill/>
          <a:ln w="28575" cap="flat" cmpd="sng">
            <a:solidFill>
              <a:srgbClr val="741B47"/>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pic>
        <p:nvPicPr>
          <p:cNvPr id="145" name="Shape 145"/>
          <p:cNvPicPr preferRelativeResize="0"/>
          <p:nvPr/>
        </p:nvPicPr>
        <p:blipFill rotWithShape="1">
          <a:blip r:embed="rId24">
            <a:alphaModFix/>
          </a:blip>
          <a:srcRect t="2238"/>
          <a:stretch/>
        </p:blipFill>
        <p:spPr>
          <a:xfrm>
            <a:off x="14465450" y="22958837"/>
            <a:ext cx="5563274" cy="3636650"/>
          </a:xfrm>
          <a:prstGeom prst="rect">
            <a:avLst/>
          </a:prstGeom>
          <a:noFill/>
          <a:ln>
            <a:noFill/>
          </a:ln>
        </p:spPr>
      </p:pic>
      <p:pic>
        <p:nvPicPr>
          <p:cNvPr id="146" name="Shape 146"/>
          <p:cNvPicPr preferRelativeResize="0"/>
          <p:nvPr/>
        </p:nvPicPr>
        <p:blipFill>
          <a:blip r:embed="rId25">
            <a:alphaModFix/>
          </a:blip>
          <a:stretch>
            <a:fillRect/>
          </a:stretch>
        </p:blipFill>
        <p:spPr>
          <a:xfrm>
            <a:off x="22269050" y="18883450"/>
            <a:ext cx="4809375" cy="3313224"/>
          </a:xfrm>
          <a:prstGeom prst="rect">
            <a:avLst/>
          </a:prstGeom>
          <a:noFill/>
          <a:ln>
            <a:noFill/>
          </a:ln>
        </p:spPr>
      </p:pic>
      <p:pic>
        <p:nvPicPr>
          <p:cNvPr id="147" name="Shape 147"/>
          <p:cNvPicPr preferRelativeResize="0"/>
          <p:nvPr/>
        </p:nvPicPr>
        <p:blipFill rotWithShape="1">
          <a:blip r:embed="rId26">
            <a:alphaModFix/>
          </a:blip>
          <a:srcRect b="8248"/>
          <a:stretch/>
        </p:blipFill>
        <p:spPr>
          <a:xfrm>
            <a:off x="22350750" y="23696200"/>
            <a:ext cx="4727675" cy="3108599"/>
          </a:xfrm>
          <a:prstGeom prst="rect">
            <a:avLst/>
          </a:prstGeom>
          <a:noFill/>
          <a:ln>
            <a:noFill/>
          </a:ln>
        </p:spPr>
      </p:pic>
      <p:graphicFrame>
        <p:nvGraphicFramePr>
          <p:cNvPr id="148" name="Shape 148"/>
          <p:cNvGraphicFramePr/>
          <p:nvPr/>
        </p:nvGraphicFramePr>
        <p:xfrm>
          <a:off x="14465437" y="18969375"/>
          <a:ext cx="7408175" cy="2849640"/>
        </p:xfrm>
        <a:graphic>
          <a:graphicData uri="http://schemas.openxmlformats.org/drawingml/2006/table">
            <a:tbl>
              <a:tblPr>
                <a:noFill/>
                <a:tableStyleId>{09A64902-4B95-4339-9D78-95C386474177}</a:tableStyleId>
              </a:tblPr>
              <a:tblGrid>
                <a:gridCol w="1232650"/>
                <a:gridCol w="646825"/>
                <a:gridCol w="730525"/>
                <a:gridCol w="646225"/>
                <a:gridCol w="598025"/>
                <a:gridCol w="587100"/>
                <a:gridCol w="577625"/>
                <a:gridCol w="558500"/>
                <a:gridCol w="622450"/>
                <a:gridCol w="585800"/>
                <a:gridCol w="622450"/>
              </a:tblGrid>
              <a:tr h="396200">
                <a:tc>
                  <a:txBody>
                    <a:bodyPr/>
                    <a:lstStyle/>
                    <a:p>
                      <a:pPr lvl="0" rtl="0">
                        <a:spcBef>
                          <a:spcPts val="0"/>
                        </a:spcBef>
                        <a:buNone/>
                      </a:pPr>
                      <a:endParaRPr/>
                    </a:p>
                  </a:txBody>
                  <a:tcPr marL="91425" marR="91425" marT="91425" marB="91425"/>
                </a:tc>
                <a:tc gridSpan="10">
                  <a:txBody>
                    <a:bodyPr/>
                    <a:lstStyle/>
                    <a:p>
                      <a:pPr lvl="0" rtl="0">
                        <a:spcBef>
                          <a:spcPts val="0"/>
                        </a:spcBef>
                        <a:buNone/>
                      </a:pPr>
                      <a:r>
                        <a:rPr lang="en-US" sz="1100" b="1" i="1">
                          <a:latin typeface="Century Gothic"/>
                          <a:ea typeface="Century Gothic"/>
                          <a:cs typeface="Century Gothic"/>
                          <a:sym typeface="Century Gothic"/>
                        </a:rPr>
                        <a:t>Study Years</a:t>
                      </a:r>
                    </a:p>
                  </a:txBody>
                  <a:tcPr marL="91425" marR="91425" marT="91425" marB="91425">
                    <a:solidFill>
                      <a:srgbClr val="80808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0">
                <a:tc>
                  <a:txBody>
                    <a:bodyPr/>
                    <a:lstStyle/>
                    <a:p>
                      <a:pPr lvl="0" rtl="0">
                        <a:spcBef>
                          <a:spcPts val="0"/>
                        </a:spcBef>
                        <a:buNone/>
                      </a:pPr>
                      <a:r>
                        <a:rPr lang="en-US" sz="1100" b="1" i="1">
                          <a:latin typeface="Century Gothic"/>
                          <a:ea typeface="Century Gothic"/>
                          <a:cs typeface="Century Gothic"/>
                          <a:sym typeface="Century Gothic"/>
                        </a:rPr>
                        <a:t>Month</a:t>
                      </a:r>
                    </a:p>
                  </a:txBody>
                  <a:tcPr marL="91425" marR="91425" marT="91425" marB="91425">
                    <a:solidFill>
                      <a:srgbClr val="BFBFBF"/>
                    </a:solidFill>
                  </a:tcPr>
                </a:tc>
                <a:tc>
                  <a:txBody>
                    <a:bodyPr/>
                    <a:lstStyle/>
                    <a:p>
                      <a:pPr lvl="0" rtl="0">
                        <a:spcBef>
                          <a:spcPts val="0"/>
                        </a:spcBef>
                        <a:buNone/>
                      </a:pPr>
                      <a:r>
                        <a:rPr lang="en-US" sz="1100" b="1">
                          <a:latin typeface="Century Gothic"/>
                          <a:ea typeface="Century Gothic"/>
                          <a:cs typeface="Century Gothic"/>
                          <a:sym typeface="Century Gothic"/>
                        </a:rPr>
                        <a:t>2005</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2006</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2007</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2008</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2009</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2010</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2011</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2012</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2013</a:t>
                      </a:r>
                    </a:p>
                  </a:txBody>
                  <a:tcPr marL="91425" marR="91425" marT="91425" marB="91425">
                    <a:solidFill>
                      <a:srgbClr val="A6A6A6"/>
                    </a:solidFill>
                  </a:tcPr>
                </a:tc>
                <a:tc>
                  <a:txBody>
                    <a:bodyPr/>
                    <a:lstStyle/>
                    <a:p>
                      <a:pPr lvl="0" rtl="0">
                        <a:spcBef>
                          <a:spcPts val="0"/>
                        </a:spcBef>
                        <a:buNone/>
                      </a:pPr>
                      <a:r>
                        <a:rPr lang="en-US" sz="1100" b="1">
                          <a:latin typeface="Century Gothic"/>
                          <a:ea typeface="Century Gothic"/>
                          <a:cs typeface="Century Gothic"/>
                          <a:sym typeface="Century Gothic"/>
                        </a:rPr>
                        <a:t>2014</a:t>
                      </a:r>
                    </a:p>
                  </a:txBody>
                  <a:tcPr marL="91425" marR="91425" marT="91425" marB="91425">
                    <a:solidFill>
                      <a:srgbClr val="A6A6A6"/>
                    </a:solidFill>
                  </a:tcPr>
                </a:tc>
              </a:tr>
              <a:tr h="209550">
                <a:tc>
                  <a:txBody>
                    <a:bodyPr/>
                    <a:lstStyle/>
                    <a:p>
                      <a:pPr lvl="0" rtl="0">
                        <a:spcBef>
                          <a:spcPts val="0"/>
                        </a:spcBef>
                        <a:buNone/>
                      </a:pPr>
                      <a:r>
                        <a:rPr lang="en-US" sz="1100" b="1">
                          <a:latin typeface="Century Gothic"/>
                          <a:ea typeface="Century Gothic"/>
                          <a:cs typeface="Century Gothic"/>
                          <a:sym typeface="Century Gothic"/>
                        </a:rPr>
                        <a:t>May</a:t>
                      </a:r>
                    </a:p>
                  </a:txBody>
                  <a:tcPr marL="91425" marR="91425" marT="91425" marB="91425">
                    <a:solidFill>
                      <a:srgbClr val="D9D9D9"/>
                    </a:solidFill>
                  </a:tcPr>
                </a:tc>
                <a:tc>
                  <a:txBody>
                    <a:bodyPr/>
                    <a:lstStyle/>
                    <a:p>
                      <a:pPr lvl="0" rtl="0">
                        <a:spcBef>
                          <a:spcPts val="0"/>
                        </a:spcBef>
                        <a:buNone/>
                      </a:pPr>
                      <a:r>
                        <a:rPr lang="en-US" sz="1100">
                          <a:latin typeface="Century Gothic"/>
                          <a:ea typeface="Century Gothic"/>
                          <a:cs typeface="Century Gothic"/>
                          <a:sym typeface="Century Gothic"/>
                        </a:rPr>
                        <a:t>5</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7</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3</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4</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0</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0</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6</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0</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6</a:t>
                      </a:r>
                    </a:p>
                  </a:txBody>
                  <a:tcPr marL="91425" marR="91425" marT="91425" marB="91425"/>
                </a:tc>
              </a:tr>
              <a:tr h="209550">
                <a:tc>
                  <a:txBody>
                    <a:bodyPr/>
                    <a:lstStyle/>
                    <a:p>
                      <a:pPr lvl="0" rtl="0">
                        <a:spcBef>
                          <a:spcPts val="0"/>
                        </a:spcBef>
                        <a:buNone/>
                      </a:pPr>
                      <a:r>
                        <a:rPr lang="en-US" sz="1100" b="1">
                          <a:latin typeface="Century Gothic"/>
                          <a:ea typeface="Century Gothic"/>
                          <a:cs typeface="Century Gothic"/>
                          <a:sym typeface="Century Gothic"/>
                        </a:rPr>
                        <a:t>June</a:t>
                      </a:r>
                    </a:p>
                  </a:txBody>
                  <a:tcPr marL="91425" marR="91425" marT="91425" marB="91425">
                    <a:solidFill>
                      <a:srgbClr val="D9D9D9"/>
                    </a:solidFill>
                  </a:tcPr>
                </a:tc>
                <a:tc>
                  <a:txBody>
                    <a:bodyPr/>
                    <a:lstStyle/>
                    <a:p>
                      <a:pPr lvl="0" rtl="0">
                        <a:spcBef>
                          <a:spcPts val="0"/>
                        </a:spcBef>
                        <a:buNone/>
                      </a:pPr>
                      <a:r>
                        <a:rPr lang="en-US" sz="1100">
                          <a:latin typeface="Century Gothic"/>
                          <a:ea typeface="Century Gothic"/>
                          <a:cs typeface="Century Gothic"/>
                          <a:sym typeface="Century Gothic"/>
                        </a:rPr>
                        <a:t>12</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27</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20</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19</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8</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19</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15</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22</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29</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25</a:t>
                      </a:r>
                    </a:p>
                  </a:txBody>
                  <a:tcPr marL="91425" marR="91425" marT="91425" marB="91425"/>
                </a:tc>
              </a:tr>
              <a:tr h="209550">
                <a:tc>
                  <a:txBody>
                    <a:bodyPr/>
                    <a:lstStyle/>
                    <a:p>
                      <a:pPr lvl="0" rtl="0">
                        <a:spcBef>
                          <a:spcPts val="0"/>
                        </a:spcBef>
                        <a:buNone/>
                      </a:pPr>
                      <a:r>
                        <a:rPr lang="en-US" sz="1100" b="1">
                          <a:latin typeface="Century Gothic"/>
                          <a:ea typeface="Century Gothic"/>
                          <a:cs typeface="Century Gothic"/>
                          <a:sym typeface="Century Gothic"/>
                        </a:rPr>
                        <a:t>July</a:t>
                      </a:r>
                    </a:p>
                  </a:txBody>
                  <a:tcPr marL="91425" marR="91425" marT="91425" marB="91425">
                    <a:solidFill>
                      <a:srgbClr val="D9D9D9"/>
                    </a:solidFill>
                  </a:tcPr>
                </a:tc>
                <a:tc>
                  <a:txBody>
                    <a:bodyPr/>
                    <a:lstStyle/>
                    <a:p>
                      <a:pPr lvl="0" rtl="0">
                        <a:spcBef>
                          <a:spcPts val="0"/>
                        </a:spcBef>
                        <a:buNone/>
                      </a:pPr>
                      <a:r>
                        <a:rPr lang="en-US" sz="1100">
                          <a:latin typeface="Century Gothic"/>
                          <a:ea typeface="Century Gothic"/>
                          <a:cs typeface="Century Gothic"/>
                          <a:sym typeface="Century Gothic"/>
                        </a:rPr>
                        <a:t>28</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22</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21</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25</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26</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27</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24</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22</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22</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25</a:t>
                      </a:r>
                    </a:p>
                  </a:txBody>
                  <a:tcPr marL="91425" marR="91425" marT="91425" marB="91425"/>
                </a:tc>
              </a:tr>
              <a:tr h="209550">
                <a:tc>
                  <a:txBody>
                    <a:bodyPr/>
                    <a:lstStyle/>
                    <a:p>
                      <a:pPr lvl="0" rtl="0">
                        <a:spcBef>
                          <a:spcPts val="0"/>
                        </a:spcBef>
                        <a:buNone/>
                      </a:pPr>
                      <a:r>
                        <a:rPr lang="en-US" sz="1100" b="1">
                          <a:latin typeface="Century Gothic"/>
                          <a:ea typeface="Century Gothic"/>
                          <a:cs typeface="Century Gothic"/>
                          <a:sym typeface="Century Gothic"/>
                        </a:rPr>
                        <a:t>August</a:t>
                      </a:r>
                    </a:p>
                  </a:txBody>
                  <a:tcPr marL="91425" marR="91425" marT="91425" marB="91425">
                    <a:solidFill>
                      <a:srgbClr val="D9D9D9"/>
                    </a:solidFill>
                  </a:tcPr>
                </a:tc>
                <a:tc>
                  <a:txBody>
                    <a:bodyPr/>
                    <a:lstStyle/>
                    <a:p>
                      <a:pPr lvl="0" rtl="0">
                        <a:spcBef>
                          <a:spcPts val="0"/>
                        </a:spcBef>
                        <a:buNone/>
                      </a:pPr>
                      <a:r>
                        <a:rPr lang="en-US" sz="1100">
                          <a:latin typeface="Century Gothic"/>
                          <a:ea typeface="Century Gothic"/>
                          <a:cs typeface="Century Gothic"/>
                          <a:sym typeface="Century Gothic"/>
                        </a:rPr>
                        <a:t>13</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13</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20</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20</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24</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21</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27</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20</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21</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15</a:t>
                      </a:r>
                    </a:p>
                  </a:txBody>
                  <a:tcPr marL="91425" marR="91425" marT="91425" marB="91425"/>
                </a:tc>
              </a:tr>
              <a:tr h="209550">
                <a:tc>
                  <a:txBody>
                    <a:bodyPr/>
                    <a:lstStyle/>
                    <a:p>
                      <a:pPr lvl="0" rtl="0">
                        <a:spcBef>
                          <a:spcPts val="0"/>
                        </a:spcBef>
                        <a:buNone/>
                      </a:pPr>
                      <a:r>
                        <a:rPr lang="en-US" sz="1100" b="1">
                          <a:latin typeface="Century Gothic"/>
                          <a:ea typeface="Century Gothic"/>
                          <a:cs typeface="Century Gothic"/>
                          <a:sym typeface="Century Gothic"/>
                        </a:rPr>
                        <a:t>September</a:t>
                      </a:r>
                    </a:p>
                  </a:txBody>
                  <a:tcPr marL="91425" marR="91425" marT="91425" marB="91425">
                    <a:solidFill>
                      <a:srgbClr val="D9D9D9"/>
                    </a:solidFill>
                  </a:tcPr>
                </a:tc>
                <a:tc>
                  <a:txBody>
                    <a:bodyPr/>
                    <a:lstStyle/>
                    <a:p>
                      <a:pPr lvl="0" rtl="0">
                        <a:spcBef>
                          <a:spcPts val="0"/>
                        </a:spcBef>
                        <a:buNone/>
                      </a:pPr>
                      <a:r>
                        <a:rPr lang="en-US" sz="1100">
                          <a:latin typeface="Century Gothic"/>
                          <a:ea typeface="Century Gothic"/>
                          <a:cs typeface="Century Gothic"/>
                          <a:sym typeface="Century Gothic"/>
                        </a:rPr>
                        <a:t>8</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2</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12</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5</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10</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18</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14</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7</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11</a:t>
                      </a:r>
                    </a:p>
                  </a:txBody>
                  <a:tcPr marL="91425" marR="91425" marT="91425" marB="91425"/>
                </a:tc>
                <a:tc>
                  <a:txBody>
                    <a:bodyPr/>
                    <a:lstStyle/>
                    <a:p>
                      <a:pPr lvl="0" rtl="0">
                        <a:spcBef>
                          <a:spcPts val="0"/>
                        </a:spcBef>
                        <a:buNone/>
                      </a:pPr>
                      <a:r>
                        <a:rPr lang="en-US" sz="1100">
                          <a:latin typeface="Century Gothic"/>
                          <a:ea typeface="Century Gothic"/>
                          <a:cs typeface="Century Gothic"/>
                          <a:sym typeface="Century Gothic"/>
                        </a:rPr>
                        <a:t>10</a:t>
                      </a:r>
                    </a:p>
                  </a:txBody>
                  <a:tcPr marL="91425" marR="91425" marT="91425" marB="91425"/>
                </a:tc>
              </a:tr>
              <a:tr h="0">
                <a:tc>
                  <a:txBody>
                    <a:bodyPr/>
                    <a:lstStyle/>
                    <a:p>
                      <a:pPr lvl="0" rtl="0">
                        <a:spcBef>
                          <a:spcPts val="0"/>
                        </a:spcBef>
                        <a:buNone/>
                      </a:pPr>
                      <a:r>
                        <a:rPr lang="en-US" sz="1100" b="1" i="1">
                          <a:latin typeface="Century Gothic"/>
                          <a:ea typeface="Century Gothic"/>
                          <a:cs typeface="Century Gothic"/>
                          <a:sym typeface="Century Gothic"/>
                        </a:rPr>
                        <a:t>Total</a:t>
                      </a:r>
                    </a:p>
                  </a:txBody>
                  <a:tcPr marL="91425" marR="91425" marT="91425" marB="91425">
                    <a:solidFill>
                      <a:srgbClr val="D9D9D9"/>
                    </a:solidFill>
                  </a:tcPr>
                </a:tc>
                <a:tc>
                  <a:txBody>
                    <a:bodyPr/>
                    <a:lstStyle/>
                    <a:p>
                      <a:pPr lvl="0" rtl="0">
                        <a:spcBef>
                          <a:spcPts val="0"/>
                        </a:spcBef>
                        <a:buNone/>
                      </a:pPr>
                      <a:r>
                        <a:rPr lang="en-US" sz="1100">
                          <a:latin typeface="Calibri"/>
                          <a:ea typeface="Calibri"/>
                          <a:cs typeface="Calibri"/>
                          <a:sym typeface="Calibri"/>
                        </a:rPr>
                        <a:t>66</a:t>
                      </a:r>
                    </a:p>
                  </a:txBody>
                  <a:tcPr marL="91425" marR="91425" marT="91425" marB="91425"/>
                </a:tc>
                <a:tc>
                  <a:txBody>
                    <a:bodyPr/>
                    <a:lstStyle/>
                    <a:p>
                      <a:pPr lvl="0" rtl="0">
                        <a:spcBef>
                          <a:spcPts val="0"/>
                        </a:spcBef>
                        <a:buNone/>
                      </a:pPr>
                      <a:r>
                        <a:rPr lang="en-US" sz="1100">
                          <a:latin typeface="Calibri"/>
                          <a:ea typeface="Calibri"/>
                          <a:cs typeface="Calibri"/>
                          <a:sym typeface="Calibri"/>
                        </a:rPr>
                        <a:t>71</a:t>
                      </a:r>
                    </a:p>
                  </a:txBody>
                  <a:tcPr marL="91425" marR="91425" marT="91425" marB="91425"/>
                </a:tc>
                <a:tc>
                  <a:txBody>
                    <a:bodyPr/>
                    <a:lstStyle/>
                    <a:p>
                      <a:pPr lvl="0" rtl="0">
                        <a:spcBef>
                          <a:spcPts val="0"/>
                        </a:spcBef>
                        <a:buNone/>
                      </a:pPr>
                      <a:r>
                        <a:rPr lang="en-US" sz="1100">
                          <a:latin typeface="Calibri"/>
                          <a:ea typeface="Calibri"/>
                          <a:cs typeface="Calibri"/>
                          <a:sym typeface="Calibri"/>
                        </a:rPr>
                        <a:t>75</a:t>
                      </a:r>
                    </a:p>
                  </a:txBody>
                  <a:tcPr marL="91425" marR="91425" marT="91425" marB="91425"/>
                </a:tc>
                <a:tc>
                  <a:txBody>
                    <a:bodyPr/>
                    <a:lstStyle/>
                    <a:p>
                      <a:pPr lvl="0" rtl="0">
                        <a:spcBef>
                          <a:spcPts val="0"/>
                        </a:spcBef>
                        <a:buNone/>
                      </a:pPr>
                      <a:r>
                        <a:rPr lang="en-US" sz="1100">
                          <a:latin typeface="Calibri"/>
                          <a:ea typeface="Calibri"/>
                          <a:cs typeface="Calibri"/>
                          <a:sym typeface="Calibri"/>
                        </a:rPr>
                        <a:t>72</a:t>
                      </a:r>
                    </a:p>
                  </a:txBody>
                  <a:tcPr marL="91425" marR="91425" marT="91425" marB="91425"/>
                </a:tc>
                <a:tc>
                  <a:txBody>
                    <a:bodyPr/>
                    <a:lstStyle/>
                    <a:p>
                      <a:pPr lvl="0" rtl="0">
                        <a:spcBef>
                          <a:spcPts val="0"/>
                        </a:spcBef>
                        <a:buNone/>
                      </a:pPr>
                      <a:r>
                        <a:rPr lang="en-US" sz="1100">
                          <a:latin typeface="Calibri"/>
                          <a:ea typeface="Calibri"/>
                          <a:cs typeface="Calibri"/>
                          <a:sym typeface="Calibri"/>
                        </a:rPr>
                        <a:t>72</a:t>
                      </a:r>
                    </a:p>
                  </a:txBody>
                  <a:tcPr marL="91425" marR="91425" marT="91425" marB="91425"/>
                </a:tc>
                <a:tc>
                  <a:txBody>
                    <a:bodyPr/>
                    <a:lstStyle/>
                    <a:p>
                      <a:pPr lvl="0" rtl="0">
                        <a:spcBef>
                          <a:spcPts val="0"/>
                        </a:spcBef>
                        <a:buNone/>
                      </a:pPr>
                      <a:r>
                        <a:rPr lang="en-US" sz="1100">
                          <a:latin typeface="Calibri"/>
                          <a:ea typeface="Calibri"/>
                          <a:cs typeface="Calibri"/>
                          <a:sym typeface="Calibri"/>
                        </a:rPr>
                        <a:t>85</a:t>
                      </a:r>
                    </a:p>
                  </a:txBody>
                  <a:tcPr marL="91425" marR="91425" marT="91425" marB="91425"/>
                </a:tc>
                <a:tc>
                  <a:txBody>
                    <a:bodyPr/>
                    <a:lstStyle/>
                    <a:p>
                      <a:pPr lvl="0" rtl="0">
                        <a:spcBef>
                          <a:spcPts val="0"/>
                        </a:spcBef>
                        <a:buNone/>
                      </a:pPr>
                      <a:r>
                        <a:rPr lang="en-US" sz="1100">
                          <a:latin typeface="Calibri"/>
                          <a:ea typeface="Calibri"/>
                          <a:cs typeface="Calibri"/>
                          <a:sym typeface="Calibri"/>
                        </a:rPr>
                        <a:t>80</a:t>
                      </a:r>
                    </a:p>
                  </a:txBody>
                  <a:tcPr marL="91425" marR="91425" marT="91425" marB="91425"/>
                </a:tc>
                <a:tc>
                  <a:txBody>
                    <a:bodyPr/>
                    <a:lstStyle/>
                    <a:p>
                      <a:pPr lvl="0" rtl="0">
                        <a:spcBef>
                          <a:spcPts val="0"/>
                        </a:spcBef>
                        <a:buNone/>
                      </a:pPr>
                      <a:r>
                        <a:rPr lang="en-US" sz="1100">
                          <a:latin typeface="Calibri"/>
                          <a:ea typeface="Calibri"/>
                          <a:cs typeface="Calibri"/>
                          <a:sym typeface="Calibri"/>
                        </a:rPr>
                        <a:t>77</a:t>
                      </a:r>
                    </a:p>
                  </a:txBody>
                  <a:tcPr marL="91425" marR="91425" marT="91425" marB="91425"/>
                </a:tc>
                <a:tc>
                  <a:txBody>
                    <a:bodyPr/>
                    <a:lstStyle/>
                    <a:p>
                      <a:pPr lvl="0" rtl="0">
                        <a:spcBef>
                          <a:spcPts val="0"/>
                        </a:spcBef>
                        <a:buNone/>
                      </a:pPr>
                      <a:r>
                        <a:rPr lang="en-US" sz="1100">
                          <a:latin typeface="Calibri"/>
                          <a:ea typeface="Calibri"/>
                          <a:cs typeface="Calibri"/>
                          <a:sym typeface="Calibri"/>
                        </a:rPr>
                        <a:t>83</a:t>
                      </a:r>
                    </a:p>
                  </a:txBody>
                  <a:tcPr marL="91425" marR="91425" marT="91425" marB="91425"/>
                </a:tc>
                <a:tc>
                  <a:txBody>
                    <a:bodyPr/>
                    <a:lstStyle/>
                    <a:p>
                      <a:pPr lvl="0" rtl="0">
                        <a:spcBef>
                          <a:spcPts val="0"/>
                        </a:spcBef>
                        <a:buNone/>
                      </a:pPr>
                      <a:r>
                        <a:rPr lang="en-US" sz="1100">
                          <a:latin typeface="Calibri"/>
                          <a:ea typeface="Calibri"/>
                          <a:cs typeface="Calibri"/>
                          <a:sym typeface="Calibri"/>
                        </a:rPr>
                        <a:t>81</a:t>
                      </a:r>
                    </a:p>
                  </a:txBody>
                  <a:tcPr marL="91425" marR="91425" marT="91425" marB="91425"/>
                </a:tc>
              </a:tr>
            </a:tbl>
          </a:graphicData>
        </a:graphic>
      </p:graphicFrame>
      <p:sp>
        <p:nvSpPr>
          <p:cNvPr id="149" name="Shape 149"/>
          <p:cNvSpPr/>
          <p:nvPr/>
        </p:nvSpPr>
        <p:spPr>
          <a:xfrm>
            <a:off x="22972487" y="8972400"/>
            <a:ext cx="4809299" cy="892199"/>
          </a:xfrm>
          <a:prstGeom prst="rect">
            <a:avLst/>
          </a:prstGeom>
          <a:solidFill>
            <a:srgbClr val="0689A8"/>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a:solidFill>
                  <a:srgbClr val="FFFFFF"/>
                </a:solidFill>
                <a:latin typeface="Century Gothic"/>
                <a:ea typeface="Century Gothic"/>
                <a:cs typeface="Century Gothic"/>
                <a:sym typeface="Century Gothic"/>
              </a:rPr>
              <a:t>Surface Temperature Averages</a:t>
            </a:r>
          </a:p>
        </p:txBody>
      </p:sp>
      <p:sp>
        <p:nvSpPr>
          <p:cNvPr id="150" name="Shape 150"/>
          <p:cNvSpPr txBox="1"/>
          <p:nvPr/>
        </p:nvSpPr>
        <p:spPr>
          <a:xfrm>
            <a:off x="22197150" y="22048700"/>
            <a:ext cx="4632300" cy="1597799"/>
          </a:xfrm>
          <a:prstGeom prst="rect">
            <a:avLst/>
          </a:prstGeom>
          <a:noFill/>
          <a:ln>
            <a:noFill/>
          </a:ln>
        </p:spPr>
        <p:txBody>
          <a:bodyPr lIns="91425" tIns="91425" rIns="91425" bIns="91425" anchor="t" anchorCtr="0">
            <a:noAutofit/>
          </a:bodyPr>
          <a:lstStyle/>
          <a:p>
            <a:pPr lvl="0" algn="ctr" rtl="0">
              <a:lnSpc>
                <a:spcPct val="90000"/>
              </a:lnSpc>
              <a:spcBef>
                <a:spcPts val="1000"/>
              </a:spcBef>
              <a:buNone/>
            </a:pPr>
            <a:r>
              <a:rPr lang="en-US" sz="2400">
                <a:latin typeface="Century Gothic"/>
                <a:ea typeface="Century Gothic"/>
                <a:cs typeface="Century Gothic"/>
                <a:sym typeface="Century Gothic"/>
              </a:rPr>
              <a:t>Within a single season, average surface temperature significantly differ between summer months.</a:t>
            </a:r>
          </a:p>
        </p:txBody>
      </p:sp>
      <p:sp>
        <p:nvSpPr>
          <p:cNvPr id="151" name="Shape 151"/>
          <p:cNvSpPr/>
          <p:nvPr/>
        </p:nvSpPr>
        <p:spPr>
          <a:xfrm>
            <a:off x="23165600" y="10031225"/>
            <a:ext cx="598199" cy="1422899"/>
          </a:xfrm>
          <a:prstGeom prst="downArrow">
            <a:avLst>
              <a:gd name="adj1" fmla="val 50000"/>
              <a:gd name="adj2" fmla="val 50000"/>
            </a:avLst>
          </a:prstGeom>
          <a:solidFill>
            <a:srgbClr val="0689A8"/>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2" name="Shape 152"/>
          <p:cNvSpPr/>
          <p:nvPr/>
        </p:nvSpPr>
        <p:spPr>
          <a:xfrm>
            <a:off x="21674925" y="11477750"/>
            <a:ext cx="3444600" cy="1597799"/>
          </a:xfrm>
          <a:prstGeom prst="roundRect">
            <a:avLst>
              <a:gd name="adj" fmla="val 16667"/>
            </a:avLst>
          </a:prstGeom>
          <a:solidFill>
            <a:srgbClr val="0689A8"/>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a:solidFill>
                  <a:srgbClr val="FFFFFF"/>
                </a:solidFill>
                <a:latin typeface="Century Gothic"/>
                <a:ea typeface="Century Gothic"/>
                <a:cs typeface="Century Gothic"/>
                <a:sym typeface="Century Gothic"/>
              </a:rPr>
              <a:t>Cluster Analysis by K function over all days of interest</a:t>
            </a:r>
          </a:p>
        </p:txBody>
      </p:sp>
      <p:sp>
        <p:nvSpPr>
          <p:cNvPr id="153" name="Shape 153"/>
          <p:cNvSpPr/>
          <p:nvPr/>
        </p:nvSpPr>
        <p:spPr>
          <a:xfrm>
            <a:off x="25378475" y="11426726"/>
            <a:ext cx="3927000" cy="1648800"/>
          </a:xfrm>
          <a:prstGeom prst="roundRect">
            <a:avLst>
              <a:gd name="adj" fmla="val 16667"/>
            </a:avLst>
          </a:prstGeom>
          <a:solidFill>
            <a:srgbClr val="0689A8"/>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400">
                <a:solidFill>
                  <a:srgbClr val="FFFFFF"/>
                </a:solidFill>
                <a:latin typeface="Century Gothic"/>
                <a:ea typeface="Century Gothic"/>
                <a:cs typeface="Century Gothic"/>
                <a:sym typeface="Century Gothic"/>
              </a:rPr>
              <a:t>One-Way ANOVA for monthly  averages 1) within a season and 2) months between years</a:t>
            </a:r>
          </a:p>
        </p:txBody>
      </p:sp>
      <p:sp>
        <p:nvSpPr>
          <p:cNvPr id="154" name="Shape 154"/>
          <p:cNvSpPr txBox="1"/>
          <p:nvPr/>
        </p:nvSpPr>
        <p:spPr>
          <a:xfrm>
            <a:off x="14370850" y="21913550"/>
            <a:ext cx="7502700" cy="1016099"/>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US" sz="1600" b="1">
                <a:latin typeface="Century Gothic"/>
                <a:ea typeface="Century Gothic"/>
                <a:cs typeface="Century Gothic"/>
                <a:sym typeface="Century Gothic"/>
              </a:rPr>
              <a:t>Table 1</a:t>
            </a:r>
            <a:r>
              <a:rPr lang="en-US" sz="1600">
                <a:latin typeface="Century Gothic"/>
                <a:ea typeface="Century Gothic"/>
                <a:cs typeface="Century Gothic"/>
                <a:sym typeface="Century Gothic"/>
              </a:rPr>
              <a:t>: Temperature heat anomaly days (n = 768) for month (May – September) and year (2005–2014). Note: Bold values indicate entries where the standard residual indicated a value very different from the expected value. </a:t>
            </a:r>
            <a:r>
              <a:rPr lang="en-US" sz="1600" i="1">
                <a:latin typeface="Century Gothic"/>
                <a:ea typeface="Century Gothic"/>
                <a:cs typeface="Century Gothic"/>
                <a:sym typeface="Century Gothic"/>
              </a:rPr>
              <a:t>Source</a:t>
            </a:r>
            <a:r>
              <a:rPr lang="en-US" sz="1600">
                <a:latin typeface="Century Gothic"/>
                <a:ea typeface="Century Gothic"/>
                <a:cs typeface="Century Gothic"/>
                <a:sym typeface="Century Gothic"/>
              </a:rPr>
              <a:t>: University of Utah’s MesoWest database.</a:t>
            </a:r>
          </a:p>
        </p:txBody>
      </p:sp>
      <p:sp>
        <p:nvSpPr>
          <p:cNvPr id="155" name="Shape 155"/>
          <p:cNvSpPr txBox="1"/>
          <p:nvPr/>
        </p:nvSpPr>
        <p:spPr>
          <a:xfrm>
            <a:off x="14465512" y="18339600"/>
            <a:ext cx="6932400" cy="583800"/>
          </a:xfrm>
          <a:prstGeom prst="rect">
            <a:avLst/>
          </a:prstGeom>
          <a:noFill/>
          <a:ln>
            <a:noFill/>
          </a:ln>
        </p:spPr>
        <p:txBody>
          <a:bodyPr lIns="91425" tIns="91425" rIns="91425" bIns="91425" anchor="t" anchorCtr="0">
            <a:noAutofit/>
          </a:bodyPr>
          <a:lstStyle/>
          <a:p>
            <a:pPr algn="ctr">
              <a:spcBef>
                <a:spcPts val="0"/>
              </a:spcBef>
              <a:buNone/>
            </a:pPr>
            <a:r>
              <a:rPr lang="en-US" sz="2400" b="1">
                <a:latin typeface="Century Gothic"/>
                <a:ea typeface="Century Gothic"/>
                <a:cs typeface="Century Gothic"/>
                <a:sym typeface="Century Gothic"/>
              </a:rPr>
              <a:t>Heat Anomalies</a:t>
            </a:r>
          </a:p>
        </p:txBody>
      </p:sp>
      <p:sp>
        <p:nvSpPr>
          <p:cNvPr id="156" name="Shape 156"/>
          <p:cNvSpPr/>
          <p:nvPr/>
        </p:nvSpPr>
        <p:spPr>
          <a:xfrm>
            <a:off x="26903225" y="10031237"/>
            <a:ext cx="598199" cy="1422899"/>
          </a:xfrm>
          <a:prstGeom prst="downArrow">
            <a:avLst>
              <a:gd name="adj1" fmla="val 50000"/>
              <a:gd name="adj2" fmla="val 50000"/>
            </a:avLst>
          </a:prstGeom>
          <a:solidFill>
            <a:srgbClr val="0689A8"/>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57" name="Shape 157"/>
          <p:cNvSpPr txBox="1"/>
          <p:nvPr/>
        </p:nvSpPr>
        <p:spPr>
          <a:xfrm>
            <a:off x="22309900" y="18289900"/>
            <a:ext cx="4727699" cy="583800"/>
          </a:xfrm>
          <a:prstGeom prst="rect">
            <a:avLst/>
          </a:prstGeom>
          <a:noFill/>
          <a:ln>
            <a:noFill/>
          </a:ln>
        </p:spPr>
        <p:txBody>
          <a:bodyPr lIns="91425" tIns="91425" rIns="91425" bIns="91425" anchor="t" anchorCtr="0">
            <a:noAutofit/>
          </a:bodyPr>
          <a:lstStyle/>
          <a:p>
            <a:pPr lvl="0" algn="ctr" rtl="0">
              <a:spcBef>
                <a:spcPts val="0"/>
              </a:spcBef>
              <a:buNone/>
            </a:pPr>
            <a:r>
              <a:rPr lang="en-US" sz="2400" b="1">
                <a:latin typeface="Century Gothic"/>
                <a:ea typeface="Century Gothic"/>
                <a:cs typeface="Century Gothic"/>
                <a:sym typeface="Century Gothic"/>
              </a:rPr>
              <a:t>Surface Temperature</a:t>
            </a:r>
          </a:p>
        </p:txBody>
      </p:sp>
      <p:sp>
        <p:nvSpPr>
          <p:cNvPr id="158" name="Shape 158"/>
          <p:cNvSpPr txBox="1"/>
          <p:nvPr/>
        </p:nvSpPr>
        <p:spPr>
          <a:xfrm>
            <a:off x="22561350" y="8099975"/>
            <a:ext cx="5631600" cy="424499"/>
          </a:xfrm>
          <a:prstGeom prst="rect">
            <a:avLst/>
          </a:prstGeom>
          <a:noFill/>
          <a:ln>
            <a:noFill/>
          </a:ln>
        </p:spPr>
        <p:txBody>
          <a:bodyPr lIns="91425" tIns="91425" rIns="91425" bIns="91425" anchor="t" anchorCtr="0">
            <a:noAutofit/>
          </a:bodyPr>
          <a:lstStyle/>
          <a:p>
            <a:pPr algn="ctr">
              <a:spcBef>
                <a:spcPts val="0"/>
              </a:spcBef>
              <a:buNone/>
            </a:pPr>
            <a:r>
              <a:rPr lang="en-US" sz="2400" b="1">
                <a:latin typeface="Century Gothic"/>
                <a:ea typeface="Century Gothic"/>
                <a:cs typeface="Century Gothic"/>
                <a:sym typeface="Century Gothic"/>
              </a:rPr>
              <a:t>Surface Temperature Data Analysis</a:t>
            </a:r>
          </a:p>
        </p:txBody>
      </p:sp>
      <p:sp>
        <p:nvSpPr>
          <p:cNvPr id="159" name="Shape 159"/>
          <p:cNvSpPr txBox="1"/>
          <p:nvPr/>
        </p:nvSpPr>
        <p:spPr>
          <a:xfrm>
            <a:off x="14710025" y="8086700"/>
            <a:ext cx="5631600" cy="484799"/>
          </a:xfrm>
          <a:prstGeom prst="rect">
            <a:avLst/>
          </a:prstGeom>
          <a:noFill/>
          <a:ln>
            <a:noFill/>
          </a:ln>
        </p:spPr>
        <p:txBody>
          <a:bodyPr lIns="91425" tIns="91425" rIns="91425" bIns="91425" anchor="t" anchorCtr="0">
            <a:noAutofit/>
          </a:bodyPr>
          <a:lstStyle/>
          <a:p>
            <a:pPr algn="ctr">
              <a:spcBef>
                <a:spcPts val="0"/>
              </a:spcBef>
              <a:buNone/>
            </a:pPr>
            <a:r>
              <a:rPr lang="en-US" sz="2400" b="1">
                <a:latin typeface="Century Gothic"/>
                <a:ea typeface="Century Gothic"/>
                <a:cs typeface="Century Gothic"/>
                <a:sym typeface="Century Gothic"/>
              </a:rPr>
              <a:t>Preparing Surface Temperature Data</a:t>
            </a:r>
          </a:p>
        </p:txBody>
      </p:sp>
      <p:sp>
        <p:nvSpPr>
          <p:cNvPr id="160" name="Shape 160"/>
          <p:cNvSpPr/>
          <p:nvPr/>
        </p:nvSpPr>
        <p:spPr>
          <a:xfrm>
            <a:off x="15076475" y="8878187"/>
            <a:ext cx="4949699" cy="1250999"/>
          </a:xfrm>
          <a:prstGeom prst="rect">
            <a:avLst/>
          </a:prstGeom>
          <a:solidFill>
            <a:srgbClr val="045163"/>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a:spcBef>
                <a:spcPts val="0"/>
              </a:spcBef>
              <a:buNone/>
            </a:pPr>
            <a:r>
              <a:rPr lang="en-US" sz="2400">
                <a:solidFill>
                  <a:srgbClr val="FFFFFF"/>
                </a:solidFill>
                <a:latin typeface="Century Gothic"/>
                <a:ea typeface="Century Gothic"/>
                <a:cs typeface="Century Gothic"/>
                <a:sym typeface="Century Gothic"/>
              </a:rPr>
              <a:t>Download MODIS/Aqua Land Surface Temperature Data</a:t>
            </a:r>
          </a:p>
        </p:txBody>
      </p:sp>
      <p:sp>
        <p:nvSpPr>
          <p:cNvPr id="161" name="Shape 161"/>
          <p:cNvSpPr/>
          <p:nvPr/>
        </p:nvSpPr>
        <p:spPr>
          <a:xfrm>
            <a:off x="15025462" y="10663725"/>
            <a:ext cx="5000700" cy="1314300"/>
          </a:xfrm>
          <a:prstGeom prst="rect">
            <a:avLst/>
          </a:prstGeom>
          <a:solidFill>
            <a:srgbClr val="045163"/>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a:spcBef>
                <a:spcPts val="0"/>
              </a:spcBef>
              <a:buNone/>
            </a:pPr>
            <a:r>
              <a:rPr lang="en-US" sz="2400">
                <a:solidFill>
                  <a:srgbClr val="FFFFFF"/>
                </a:solidFill>
                <a:latin typeface="Century Gothic"/>
                <a:ea typeface="Century Gothic"/>
                <a:cs typeface="Century Gothic"/>
                <a:sym typeface="Century Gothic"/>
              </a:rPr>
              <a:t>Extract dates from MesoWest weather data where maximum temperature was above 104°F</a:t>
            </a:r>
          </a:p>
        </p:txBody>
      </p:sp>
      <p:sp>
        <p:nvSpPr>
          <p:cNvPr id="162" name="Shape 162"/>
          <p:cNvSpPr txBox="1"/>
          <p:nvPr/>
        </p:nvSpPr>
        <p:spPr>
          <a:xfrm>
            <a:off x="14465450" y="26595487"/>
            <a:ext cx="5563200" cy="424499"/>
          </a:xfrm>
          <a:prstGeom prst="rect">
            <a:avLst/>
          </a:prstGeom>
          <a:noFill/>
          <a:ln>
            <a:noFill/>
          </a:ln>
        </p:spPr>
        <p:txBody>
          <a:bodyPr lIns="91425" tIns="91425" rIns="91425" bIns="91425" anchor="t" anchorCtr="0">
            <a:noAutofit/>
          </a:bodyPr>
          <a:lstStyle/>
          <a:p>
            <a:pPr lvl="0" algn="ctr" rtl="0">
              <a:spcBef>
                <a:spcPts val="0"/>
              </a:spcBef>
              <a:buNone/>
            </a:pPr>
            <a:r>
              <a:rPr lang="en-US" sz="1200">
                <a:solidFill>
                  <a:srgbClr val="767171"/>
                </a:solidFill>
                <a:latin typeface="Century Gothic"/>
                <a:ea typeface="Century Gothic"/>
                <a:cs typeface="Century Gothic"/>
                <a:sym typeface="Century Gothic"/>
              </a:rPr>
              <a:t>(MODIS/Aqua - MODIS/Terra) / (MODIS/Aqua + MODIS/Terra)</a:t>
            </a:r>
          </a:p>
        </p:txBody>
      </p:sp>
      <p:sp>
        <p:nvSpPr>
          <p:cNvPr id="163" name="Shape 163"/>
          <p:cNvSpPr/>
          <p:nvPr/>
        </p:nvSpPr>
        <p:spPr>
          <a:xfrm>
            <a:off x="15025475" y="12512562"/>
            <a:ext cx="5000700" cy="1559999"/>
          </a:xfrm>
          <a:prstGeom prst="rect">
            <a:avLst/>
          </a:prstGeom>
          <a:solidFill>
            <a:srgbClr val="045163"/>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US" sz="2400">
                <a:solidFill>
                  <a:srgbClr val="FFFFFF"/>
                </a:solidFill>
                <a:latin typeface="Century Gothic"/>
                <a:ea typeface="Century Gothic"/>
                <a:cs typeface="Century Gothic"/>
                <a:sym typeface="Century Gothic"/>
              </a:rPr>
              <a:t>Use these dates to extract MODIS images of interest</a:t>
            </a:r>
          </a:p>
        </p:txBody>
      </p:sp>
      <p:sp>
        <p:nvSpPr>
          <p:cNvPr id="164" name="Shape 164"/>
          <p:cNvSpPr/>
          <p:nvPr/>
        </p:nvSpPr>
        <p:spPr>
          <a:xfrm>
            <a:off x="14997375" y="14648323"/>
            <a:ext cx="5107800" cy="1422899"/>
          </a:xfrm>
          <a:prstGeom prst="rect">
            <a:avLst/>
          </a:prstGeom>
          <a:solidFill>
            <a:srgbClr val="045163"/>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US" sz="2400">
                <a:solidFill>
                  <a:srgbClr val="FFFFFF"/>
                </a:solidFill>
                <a:latin typeface="Century Gothic"/>
                <a:ea typeface="Century Gothic"/>
                <a:cs typeface="Century Gothic"/>
                <a:sym typeface="Century Gothic"/>
              </a:rPr>
              <a:t>Calculate surface temperature average for each census tract in Maricopa County</a:t>
            </a:r>
          </a:p>
        </p:txBody>
      </p:sp>
      <p:sp>
        <p:nvSpPr>
          <p:cNvPr id="165" name="Shape 165"/>
          <p:cNvSpPr txBox="1"/>
          <p:nvPr/>
        </p:nvSpPr>
        <p:spPr>
          <a:xfrm>
            <a:off x="14370875" y="9066225"/>
            <a:ext cx="532499" cy="583800"/>
          </a:xfrm>
          <a:prstGeom prst="rect">
            <a:avLst/>
          </a:prstGeom>
          <a:noFill/>
          <a:ln>
            <a:noFill/>
          </a:ln>
        </p:spPr>
        <p:txBody>
          <a:bodyPr lIns="91425" tIns="91425" rIns="91425" bIns="91425" anchor="t" anchorCtr="0">
            <a:noAutofit/>
          </a:bodyPr>
          <a:lstStyle/>
          <a:p>
            <a:pPr>
              <a:spcBef>
                <a:spcPts val="0"/>
              </a:spcBef>
              <a:buNone/>
            </a:pPr>
            <a:r>
              <a:rPr lang="en-US" sz="3000">
                <a:latin typeface="Century Gothic"/>
                <a:ea typeface="Century Gothic"/>
                <a:cs typeface="Century Gothic"/>
                <a:sym typeface="Century Gothic"/>
              </a:rPr>
              <a:t>1.</a:t>
            </a:r>
          </a:p>
        </p:txBody>
      </p:sp>
      <p:sp>
        <p:nvSpPr>
          <p:cNvPr id="166" name="Shape 166"/>
          <p:cNvSpPr txBox="1"/>
          <p:nvPr/>
        </p:nvSpPr>
        <p:spPr>
          <a:xfrm>
            <a:off x="14297650" y="12908825"/>
            <a:ext cx="532499" cy="685799"/>
          </a:xfrm>
          <a:prstGeom prst="rect">
            <a:avLst/>
          </a:prstGeom>
          <a:noFill/>
          <a:ln>
            <a:noFill/>
          </a:ln>
        </p:spPr>
        <p:txBody>
          <a:bodyPr lIns="91425" tIns="91425" rIns="91425" bIns="91425" anchor="t" anchorCtr="0">
            <a:noAutofit/>
          </a:bodyPr>
          <a:lstStyle/>
          <a:p>
            <a:pPr lvl="0" rtl="0">
              <a:spcBef>
                <a:spcPts val="0"/>
              </a:spcBef>
              <a:buNone/>
            </a:pPr>
            <a:r>
              <a:rPr lang="en-US" sz="3000">
                <a:latin typeface="Century Gothic"/>
                <a:ea typeface="Century Gothic"/>
                <a:cs typeface="Century Gothic"/>
                <a:sym typeface="Century Gothic"/>
              </a:rPr>
              <a:t>3.</a:t>
            </a:r>
          </a:p>
        </p:txBody>
      </p:sp>
      <p:sp>
        <p:nvSpPr>
          <p:cNvPr id="167" name="Shape 167"/>
          <p:cNvSpPr txBox="1"/>
          <p:nvPr/>
        </p:nvSpPr>
        <p:spPr>
          <a:xfrm>
            <a:off x="14297654" y="10987525"/>
            <a:ext cx="532499" cy="583800"/>
          </a:xfrm>
          <a:prstGeom prst="rect">
            <a:avLst/>
          </a:prstGeom>
          <a:noFill/>
          <a:ln>
            <a:noFill/>
          </a:ln>
        </p:spPr>
        <p:txBody>
          <a:bodyPr lIns="91425" tIns="91425" rIns="91425" bIns="91425" anchor="t" anchorCtr="0">
            <a:noAutofit/>
          </a:bodyPr>
          <a:lstStyle/>
          <a:p>
            <a:pPr lvl="0" rtl="0">
              <a:spcBef>
                <a:spcPts val="0"/>
              </a:spcBef>
              <a:buNone/>
            </a:pPr>
            <a:r>
              <a:rPr lang="en-US" sz="3000">
                <a:latin typeface="Century Gothic"/>
                <a:ea typeface="Century Gothic"/>
                <a:cs typeface="Century Gothic"/>
                <a:sym typeface="Century Gothic"/>
              </a:rPr>
              <a:t>2.</a:t>
            </a:r>
          </a:p>
        </p:txBody>
      </p:sp>
      <p:sp>
        <p:nvSpPr>
          <p:cNvPr id="168" name="Shape 168"/>
          <p:cNvSpPr txBox="1"/>
          <p:nvPr/>
        </p:nvSpPr>
        <p:spPr>
          <a:xfrm>
            <a:off x="14370850" y="14965700"/>
            <a:ext cx="532499" cy="583800"/>
          </a:xfrm>
          <a:prstGeom prst="rect">
            <a:avLst/>
          </a:prstGeom>
          <a:noFill/>
          <a:ln>
            <a:noFill/>
          </a:ln>
        </p:spPr>
        <p:txBody>
          <a:bodyPr lIns="91425" tIns="91425" rIns="91425" bIns="91425" anchor="t" anchorCtr="0">
            <a:noAutofit/>
          </a:bodyPr>
          <a:lstStyle/>
          <a:p>
            <a:pPr lvl="0" rtl="0">
              <a:spcBef>
                <a:spcPts val="0"/>
              </a:spcBef>
              <a:buNone/>
            </a:pPr>
            <a:r>
              <a:rPr lang="en-US" sz="3000">
                <a:latin typeface="Century Gothic"/>
                <a:ea typeface="Century Gothic"/>
                <a:cs typeface="Century Gothic"/>
                <a:sym typeface="Century Gothic"/>
              </a:rPr>
              <a:t>4.</a:t>
            </a:r>
          </a:p>
        </p:txBody>
      </p:sp>
      <p:sp>
        <p:nvSpPr>
          <p:cNvPr id="169" name="Shape 169"/>
          <p:cNvSpPr txBox="1"/>
          <p:nvPr/>
        </p:nvSpPr>
        <p:spPr>
          <a:xfrm>
            <a:off x="20104600" y="22958825"/>
            <a:ext cx="1735499" cy="3820199"/>
          </a:xfrm>
          <a:prstGeom prst="rect">
            <a:avLst/>
          </a:prstGeom>
          <a:noFill/>
          <a:ln>
            <a:noFill/>
          </a:ln>
        </p:spPr>
        <p:txBody>
          <a:bodyPr lIns="91425" tIns="91425" rIns="91425" bIns="91425" anchor="t" anchorCtr="0">
            <a:noAutofit/>
          </a:bodyPr>
          <a:lstStyle/>
          <a:p>
            <a:pPr rtl="0">
              <a:spcBef>
                <a:spcPts val="0"/>
              </a:spcBef>
              <a:buNone/>
            </a:pPr>
            <a:r>
              <a:rPr lang="en-US" b="1"/>
              <a:t>Figure 1</a:t>
            </a:r>
            <a:r>
              <a:rPr lang="en-US"/>
              <a:t>. MODIS surface temperature data (Left).</a:t>
            </a:r>
          </a:p>
          <a:p>
            <a:pPr rtl="0">
              <a:spcBef>
                <a:spcPts val="0"/>
              </a:spcBef>
              <a:buNone/>
            </a:pPr>
            <a:endParaRPr/>
          </a:p>
          <a:p>
            <a:pPr rtl="0">
              <a:spcBef>
                <a:spcPts val="0"/>
              </a:spcBef>
              <a:buNone/>
            </a:pPr>
            <a:r>
              <a:rPr lang="en-US" b="1">
                <a:solidFill>
                  <a:schemeClr val="dk1"/>
                </a:solidFill>
              </a:rPr>
              <a:t>Figure 2</a:t>
            </a:r>
            <a:r>
              <a:rPr lang="en-US">
                <a:solidFill>
                  <a:schemeClr val="dk1"/>
                </a:solidFill>
              </a:rPr>
              <a:t>. Graph of average daily surface temperatures for 2005 (Top Right).</a:t>
            </a:r>
          </a:p>
          <a:p>
            <a:pPr rtl="0">
              <a:spcBef>
                <a:spcPts val="0"/>
              </a:spcBef>
              <a:buNone/>
            </a:pPr>
            <a:endParaRPr>
              <a:solidFill>
                <a:schemeClr val="dk1"/>
              </a:solidFill>
            </a:endParaRPr>
          </a:p>
          <a:p>
            <a:pPr>
              <a:spcBef>
                <a:spcPts val="0"/>
              </a:spcBef>
              <a:buNone/>
            </a:pPr>
            <a:r>
              <a:rPr lang="en-US" b="1">
                <a:solidFill>
                  <a:schemeClr val="dk1"/>
                </a:solidFill>
              </a:rPr>
              <a:t>Figure 3</a:t>
            </a:r>
            <a:r>
              <a:rPr lang="en-US">
                <a:solidFill>
                  <a:schemeClr val="dk1"/>
                </a:solidFill>
              </a:rPr>
              <a:t>.Graph of average daily surface temperatures for 2006 (Bottom Right).</a:t>
            </a:r>
          </a:p>
        </p:txBody>
      </p:sp>
      <p:cxnSp>
        <p:nvCxnSpPr>
          <p:cNvPr id="170" name="Shape 170"/>
          <p:cNvCxnSpPr/>
          <p:nvPr/>
        </p:nvCxnSpPr>
        <p:spPr>
          <a:xfrm>
            <a:off x="23270750" y="13073062"/>
            <a:ext cx="1511100" cy="1597799"/>
          </a:xfrm>
          <a:prstGeom prst="straightConnector1">
            <a:avLst/>
          </a:prstGeom>
          <a:noFill/>
          <a:ln w="19050" cap="flat" cmpd="sng">
            <a:solidFill>
              <a:schemeClr val="dk2"/>
            </a:solidFill>
            <a:prstDash val="solid"/>
            <a:round/>
            <a:headEnd type="none" w="lg" len="lg"/>
            <a:tailEnd type="triangle" w="lg" len="lg"/>
          </a:ln>
        </p:spPr>
      </p:cxnSp>
      <p:cxnSp>
        <p:nvCxnSpPr>
          <p:cNvPr id="171" name="Shape 171"/>
          <p:cNvCxnSpPr/>
          <p:nvPr/>
        </p:nvCxnSpPr>
        <p:spPr>
          <a:xfrm flipH="1">
            <a:off x="25745474" y="13084025"/>
            <a:ext cx="1449600" cy="1575900"/>
          </a:xfrm>
          <a:prstGeom prst="straightConnector1">
            <a:avLst/>
          </a:prstGeom>
          <a:noFill/>
          <a:ln w="19050" cap="flat" cmpd="sng">
            <a:solidFill>
              <a:schemeClr val="dk2"/>
            </a:solidFill>
            <a:prstDash val="solid"/>
            <a:round/>
            <a:headEnd type="none" w="lg" len="lg"/>
            <a:tailEnd type="triangle" w="lg" len="lg"/>
          </a:ln>
        </p:spPr>
      </p:cxnSp>
      <p:sp>
        <p:nvSpPr>
          <p:cNvPr id="172" name="Shape 172"/>
          <p:cNvSpPr/>
          <p:nvPr/>
        </p:nvSpPr>
        <p:spPr>
          <a:xfrm>
            <a:off x="22972500" y="14980500"/>
            <a:ext cx="4809299" cy="1016099"/>
          </a:xfrm>
          <a:prstGeom prst="rect">
            <a:avLst/>
          </a:prstGeom>
          <a:solidFill>
            <a:srgbClr val="0689A8"/>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algn="ctr">
              <a:spcBef>
                <a:spcPts val="0"/>
              </a:spcBef>
              <a:buClr>
                <a:schemeClr val="dk1"/>
              </a:buClr>
              <a:buSzPct val="45833"/>
              <a:buFont typeface="Arial"/>
              <a:buNone/>
            </a:pPr>
            <a:r>
              <a:rPr lang="en-US" sz="2400">
                <a:solidFill>
                  <a:srgbClr val="FFFFFF"/>
                </a:solidFill>
                <a:latin typeface="Century Gothic"/>
                <a:ea typeface="Century Gothic"/>
                <a:cs typeface="Century Gothic"/>
                <a:sym typeface="Century Gothic"/>
              </a:rPr>
              <a:t>Nuances within UHI</a:t>
            </a:r>
          </a:p>
        </p:txBody>
      </p:sp>
      <p:sp>
        <p:nvSpPr>
          <p:cNvPr id="173" name="Shape 173"/>
          <p:cNvSpPr txBox="1"/>
          <p:nvPr/>
        </p:nvSpPr>
        <p:spPr>
          <a:xfrm>
            <a:off x="27301325" y="18329625"/>
            <a:ext cx="9404700" cy="583800"/>
          </a:xfrm>
          <a:prstGeom prst="rect">
            <a:avLst/>
          </a:prstGeom>
          <a:noFill/>
          <a:ln>
            <a:noFill/>
          </a:ln>
        </p:spPr>
        <p:txBody>
          <a:bodyPr lIns="91425" tIns="91425" rIns="91425" bIns="91425" anchor="t" anchorCtr="0">
            <a:noAutofit/>
          </a:bodyPr>
          <a:lstStyle/>
          <a:p>
            <a:pPr lvl="0" algn="ctr" rtl="0">
              <a:spcBef>
                <a:spcPts val="0"/>
              </a:spcBef>
              <a:buNone/>
            </a:pPr>
            <a:r>
              <a:rPr lang="en-US" sz="2400" b="1">
                <a:latin typeface="Century Gothic"/>
                <a:ea typeface="Century Gothic"/>
                <a:cs typeface="Century Gothic"/>
                <a:sym typeface="Century Gothic"/>
              </a:rPr>
              <a:t>Heat-Health and Spatial Variation</a:t>
            </a:r>
          </a:p>
        </p:txBody>
      </p:sp>
      <p:sp>
        <p:nvSpPr>
          <p:cNvPr id="174" name="Shape 174"/>
          <p:cNvSpPr txBox="1"/>
          <p:nvPr/>
        </p:nvSpPr>
        <p:spPr>
          <a:xfrm>
            <a:off x="30602150" y="8116850"/>
            <a:ext cx="5631600" cy="424499"/>
          </a:xfrm>
          <a:prstGeom prst="rect">
            <a:avLst/>
          </a:prstGeom>
          <a:noFill/>
          <a:ln>
            <a:noFill/>
          </a:ln>
        </p:spPr>
        <p:txBody>
          <a:bodyPr lIns="91425" tIns="91425" rIns="91425" bIns="91425" anchor="t" anchorCtr="0">
            <a:noAutofit/>
          </a:bodyPr>
          <a:lstStyle/>
          <a:p>
            <a:pPr lvl="0" algn="ctr" rtl="0">
              <a:spcBef>
                <a:spcPts val="0"/>
              </a:spcBef>
              <a:buNone/>
            </a:pPr>
            <a:r>
              <a:rPr lang="en-US" sz="2400" b="1">
                <a:latin typeface="Century Gothic"/>
                <a:ea typeface="Century Gothic"/>
                <a:cs typeface="Century Gothic"/>
                <a:sym typeface="Century Gothic"/>
              </a:rPr>
              <a:t>Survey Data Analysis</a:t>
            </a:r>
          </a:p>
        </p:txBody>
      </p:sp>
      <p:sp>
        <p:nvSpPr>
          <p:cNvPr id="175" name="Shape 175"/>
          <p:cNvSpPr/>
          <p:nvPr/>
        </p:nvSpPr>
        <p:spPr>
          <a:xfrm>
            <a:off x="31013287" y="8981300"/>
            <a:ext cx="4809299" cy="892199"/>
          </a:xfrm>
          <a:prstGeom prst="rect">
            <a:avLst/>
          </a:prstGeom>
          <a:solidFill>
            <a:srgbClr val="09C9F6"/>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000">
                <a:solidFill>
                  <a:srgbClr val="FFFFFF"/>
                </a:solidFill>
                <a:latin typeface="Century Gothic"/>
                <a:ea typeface="Century Gothic"/>
                <a:cs typeface="Century Gothic"/>
                <a:sym typeface="Century Gothic"/>
              </a:rPr>
              <a:t>Surface </a:t>
            </a:r>
            <a:r>
              <a:rPr lang="en-US" sz="2400">
                <a:solidFill>
                  <a:srgbClr val="FFFFFF"/>
                </a:solidFill>
                <a:latin typeface="Century Gothic"/>
                <a:ea typeface="Century Gothic"/>
                <a:cs typeface="Century Gothic"/>
                <a:sym typeface="Century Gothic"/>
              </a:rPr>
              <a:t>Temperature </a:t>
            </a:r>
            <a:r>
              <a:rPr lang="en-US" sz="2000">
                <a:solidFill>
                  <a:srgbClr val="FFFFFF"/>
                </a:solidFill>
                <a:latin typeface="Century Gothic"/>
                <a:ea typeface="Century Gothic"/>
                <a:cs typeface="Century Gothic"/>
                <a:sym typeface="Century Gothic"/>
              </a:rPr>
              <a:t>Averages</a:t>
            </a:r>
          </a:p>
        </p:txBody>
      </p:sp>
      <p:sp>
        <p:nvSpPr>
          <p:cNvPr id="176" name="Shape 176"/>
          <p:cNvSpPr/>
          <p:nvPr/>
        </p:nvSpPr>
        <p:spPr>
          <a:xfrm>
            <a:off x="32099250" y="10031212"/>
            <a:ext cx="598199" cy="1422899"/>
          </a:xfrm>
          <a:prstGeom prst="downArrow">
            <a:avLst>
              <a:gd name="adj1" fmla="val 50000"/>
              <a:gd name="adj2" fmla="val 50000"/>
            </a:avLst>
          </a:prstGeom>
          <a:solidFill>
            <a:srgbClr val="09C9F6"/>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77" name="Shape 177"/>
          <p:cNvSpPr/>
          <p:nvPr/>
        </p:nvSpPr>
        <p:spPr>
          <a:xfrm>
            <a:off x="34683275" y="10130737"/>
            <a:ext cx="598199" cy="1422899"/>
          </a:xfrm>
          <a:prstGeom prst="downArrow">
            <a:avLst>
              <a:gd name="adj1" fmla="val 50000"/>
              <a:gd name="adj2" fmla="val 50000"/>
            </a:avLst>
          </a:prstGeom>
          <a:solidFill>
            <a:srgbClr val="09C9F6"/>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78" name="Shape 178"/>
          <p:cNvSpPr/>
          <p:nvPr/>
        </p:nvSpPr>
        <p:spPr>
          <a:xfrm>
            <a:off x="30136521" y="11810898"/>
            <a:ext cx="3154499" cy="1314300"/>
          </a:xfrm>
          <a:prstGeom prst="roundRect">
            <a:avLst>
              <a:gd name="adj" fmla="val 16667"/>
            </a:avLst>
          </a:prstGeom>
          <a:solidFill>
            <a:srgbClr val="09C9F6"/>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a:solidFill>
                  <a:srgbClr val="FFFFFF"/>
                </a:solidFill>
                <a:latin typeface="Century Gothic"/>
                <a:ea typeface="Century Gothic"/>
                <a:cs typeface="Century Gothic"/>
                <a:sym typeface="Century Gothic"/>
              </a:rPr>
              <a:t>Binary Logistic Regression</a:t>
            </a:r>
          </a:p>
        </p:txBody>
      </p:sp>
      <p:sp>
        <p:nvSpPr>
          <p:cNvPr id="179" name="Shape 179"/>
          <p:cNvSpPr/>
          <p:nvPr/>
        </p:nvSpPr>
        <p:spPr>
          <a:xfrm>
            <a:off x="33908146" y="11810897"/>
            <a:ext cx="3141000" cy="1250999"/>
          </a:xfrm>
          <a:prstGeom prst="roundRect">
            <a:avLst>
              <a:gd name="adj" fmla="val 16667"/>
            </a:avLst>
          </a:prstGeom>
          <a:solidFill>
            <a:srgbClr val="09C9F6"/>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a:solidFill>
                  <a:srgbClr val="FFFFFF"/>
                </a:solidFill>
                <a:latin typeface="Century Gothic"/>
                <a:ea typeface="Century Gothic"/>
                <a:cs typeface="Century Gothic"/>
                <a:sym typeface="Century Gothic"/>
              </a:rPr>
              <a:t>Ordered Logistic Regression</a:t>
            </a:r>
          </a:p>
        </p:txBody>
      </p:sp>
      <p:cxnSp>
        <p:nvCxnSpPr>
          <p:cNvPr id="180" name="Shape 180"/>
          <p:cNvCxnSpPr>
            <a:endCxn id="181" idx="0"/>
          </p:cNvCxnSpPr>
          <p:nvPr/>
        </p:nvCxnSpPr>
        <p:spPr>
          <a:xfrm flipH="1">
            <a:off x="35575424" y="13066700"/>
            <a:ext cx="7500" cy="1932600"/>
          </a:xfrm>
          <a:prstGeom prst="straightConnector1">
            <a:avLst/>
          </a:prstGeom>
          <a:noFill/>
          <a:ln w="19050" cap="flat" cmpd="sng">
            <a:solidFill>
              <a:schemeClr val="dk2"/>
            </a:solidFill>
            <a:prstDash val="solid"/>
            <a:round/>
            <a:headEnd type="none" w="lg" len="lg"/>
            <a:tailEnd type="triangle" w="lg" len="lg"/>
          </a:ln>
        </p:spPr>
      </p:cxnSp>
      <p:sp>
        <p:nvSpPr>
          <p:cNvPr id="181" name="Shape 181"/>
          <p:cNvSpPr/>
          <p:nvPr/>
        </p:nvSpPr>
        <p:spPr>
          <a:xfrm>
            <a:off x="33998175" y="14999300"/>
            <a:ext cx="3154499" cy="1108199"/>
          </a:xfrm>
          <a:prstGeom prst="rect">
            <a:avLst/>
          </a:prstGeom>
          <a:solidFill>
            <a:srgbClr val="09C9F6"/>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a:solidFill>
                  <a:srgbClr val="FFFFFF"/>
                </a:solidFill>
                <a:latin typeface="Century Gothic"/>
                <a:ea typeface="Century Gothic"/>
                <a:cs typeface="Century Gothic"/>
                <a:sym typeface="Century Gothic"/>
              </a:rPr>
              <a:t>What makes user more/less likely to use relief network</a:t>
            </a:r>
          </a:p>
        </p:txBody>
      </p:sp>
      <p:pic>
        <p:nvPicPr>
          <p:cNvPr id="182" name="Shape 182"/>
          <p:cNvPicPr preferRelativeResize="0"/>
          <p:nvPr/>
        </p:nvPicPr>
        <p:blipFill rotWithShape="1">
          <a:blip r:embed="rId27">
            <a:alphaModFix/>
          </a:blip>
          <a:srcRect l="7891" t="11755" r="6242" b="17342"/>
          <a:stretch/>
        </p:blipFill>
        <p:spPr>
          <a:xfrm>
            <a:off x="27382875" y="22756750"/>
            <a:ext cx="9241600" cy="3883761"/>
          </a:xfrm>
          <a:prstGeom prst="rect">
            <a:avLst/>
          </a:prstGeom>
          <a:noFill/>
          <a:ln>
            <a:noFill/>
          </a:ln>
        </p:spPr>
      </p:pic>
      <p:sp>
        <p:nvSpPr>
          <p:cNvPr id="183" name="Shape 183"/>
          <p:cNvSpPr/>
          <p:nvPr/>
        </p:nvSpPr>
        <p:spPr>
          <a:xfrm>
            <a:off x="30199000" y="14980500"/>
            <a:ext cx="3154499" cy="1108199"/>
          </a:xfrm>
          <a:prstGeom prst="rect">
            <a:avLst/>
          </a:prstGeom>
          <a:solidFill>
            <a:srgbClr val="09C9F6"/>
          </a:solidFill>
          <a:ln w="19050" cap="flat" cmpd="sng">
            <a:solidFill>
              <a:srgbClr val="434343"/>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US" sz="2400">
                <a:solidFill>
                  <a:srgbClr val="FFFFFF"/>
                </a:solidFill>
                <a:latin typeface="Century Gothic"/>
                <a:ea typeface="Century Gothic"/>
                <a:cs typeface="Century Gothic"/>
                <a:sym typeface="Century Gothic"/>
              </a:rPr>
              <a:t>Who uses AC or relief networks</a:t>
            </a:r>
          </a:p>
        </p:txBody>
      </p:sp>
      <p:pic>
        <p:nvPicPr>
          <p:cNvPr id="184" name="Shape 184"/>
          <p:cNvPicPr preferRelativeResize="0"/>
          <p:nvPr/>
        </p:nvPicPr>
        <p:blipFill rotWithShape="1">
          <a:blip r:embed="rId28">
            <a:alphaModFix/>
          </a:blip>
          <a:srcRect l="5277" t="8311" r="5429" b="8153"/>
          <a:stretch/>
        </p:blipFill>
        <p:spPr>
          <a:xfrm>
            <a:off x="27401950" y="19300675"/>
            <a:ext cx="5184898" cy="3233623"/>
          </a:xfrm>
          <a:prstGeom prst="rect">
            <a:avLst/>
          </a:prstGeom>
          <a:noFill/>
          <a:ln>
            <a:noFill/>
          </a:ln>
        </p:spPr>
      </p:pic>
      <p:sp>
        <p:nvSpPr>
          <p:cNvPr id="185" name="Shape 185"/>
          <p:cNvSpPr txBox="1"/>
          <p:nvPr/>
        </p:nvSpPr>
        <p:spPr>
          <a:xfrm>
            <a:off x="34970475" y="19092450"/>
            <a:ext cx="1735499" cy="1422899"/>
          </a:xfrm>
          <a:prstGeom prst="rect">
            <a:avLst/>
          </a:prstGeom>
          <a:noFill/>
          <a:ln>
            <a:noFill/>
          </a:ln>
        </p:spPr>
        <p:txBody>
          <a:bodyPr lIns="91425" tIns="91425" rIns="91425" bIns="91425" anchor="t" anchorCtr="0">
            <a:noAutofit/>
          </a:bodyPr>
          <a:lstStyle/>
          <a:p>
            <a:pPr rtl="0">
              <a:spcBef>
                <a:spcPts val="0"/>
              </a:spcBef>
              <a:buNone/>
            </a:pPr>
            <a:r>
              <a:rPr lang="en-US" b="1"/>
              <a:t>Figure 4</a:t>
            </a:r>
            <a:r>
              <a:rPr lang="en-US"/>
              <a:t>. Map of </a:t>
            </a:r>
          </a:p>
          <a:p>
            <a:pPr rtl="0">
              <a:spcBef>
                <a:spcPts val="0"/>
              </a:spcBef>
              <a:buNone/>
            </a:pPr>
            <a:r>
              <a:rPr lang="en-US"/>
              <a:t>       Maximum  </a:t>
            </a:r>
          </a:p>
          <a:p>
            <a:pPr rtl="0">
              <a:spcBef>
                <a:spcPts val="0"/>
              </a:spcBef>
              <a:buNone/>
            </a:pPr>
            <a:r>
              <a:rPr lang="en-US"/>
              <a:t>       temperatures </a:t>
            </a:r>
          </a:p>
          <a:p>
            <a:pPr rtl="0">
              <a:spcBef>
                <a:spcPts val="0"/>
              </a:spcBef>
              <a:buNone/>
            </a:pPr>
            <a:r>
              <a:rPr lang="en-US"/>
              <a:t>       for Maricopa </a:t>
            </a:r>
          </a:p>
          <a:p>
            <a:pPr rtl="0">
              <a:spcBef>
                <a:spcPts val="0"/>
              </a:spcBef>
              <a:buNone/>
            </a:pPr>
            <a:r>
              <a:rPr lang="en-US"/>
              <a:t>       County (Far </a:t>
            </a:r>
          </a:p>
          <a:p>
            <a:pPr>
              <a:spcBef>
                <a:spcPts val="0"/>
              </a:spcBef>
              <a:buNone/>
            </a:pPr>
            <a:r>
              <a:rPr lang="en-US"/>
              <a:t>       Left). </a:t>
            </a:r>
          </a:p>
        </p:txBody>
      </p:sp>
      <p:sp>
        <p:nvSpPr>
          <p:cNvPr id="186" name="Shape 186"/>
          <p:cNvSpPr txBox="1"/>
          <p:nvPr/>
        </p:nvSpPr>
        <p:spPr>
          <a:xfrm>
            <a:off x="34202650" y="20694375"/>
            <a:ext cx="2421899" cy="838199"/>
          </a:xfrm>
          <a:prstGeom prst="rect">
            <a:avLst/>
          </a:prstGeom>
          <a:noFill/>
          <a:ln>
            <a:noFill/>
          </a:ln>
        </p:spPr>
        <p:txBody>
          <a:bodyPr lIns="91425" tIns="91425" rIns="91425" bIns="91425" anchor="t" anchorCtr="0">
            <a:noAutofit/>
          </a:bodyPr>
          <a:lstStyle/>
          <a:p>
            <a:pPr lvl="0" rtl="0">
              <a:spcBef>
                <a:spcPts val="0"/>
              </a:spcBef>
              <a:buNone/>
            </a:pPr>
            <a:r>
              <a:rPr lang="en-US" b="1"/>
              <a:t>Figure 5</a:t>
            </a:r>
            <a:r>
              <a:rPr lang="en-US"/>
              <a:t>. Area of interest highlighted within circle (Left). </a:t>
            </a:r>
          </a:p>
        </p:txBody>
      </p:sp>
      <p:sp>
        <p:nvSpPr>
          <p:cNvPr id="187" name="Shape 187"/>
          <p:cNvSpPr txBox="1"/>
          <p:nvPr/>
        </p:nvSpPr>
        <p:spPr>
          <a:xfrm>
            <a:off x="32697450" y="21484075"/>
            <a:ext cx="3909299" cy="1521900"/>
          </a:xfrm>
          <a:prstGeom prst="rect">
            <a:avLst/>
          </a:prstGeom>
          <a:noFill/>
          <a:ln>
            <a:noFill/>
          </a:ln>
        </p:spPr>
        <p:txBody>
          <a:bodyPr lIns="91425" tIns="91425" rIns="91425" bIns="91425" anchor="t" anchorCtr="0">
            <a:noAutofit/>
          </a:bodyPr>
          <a:lstStyle/>
          <a:p>
            <a:pPr rtl="0">
              <a:spcBef>
                <a:spcPts val="0"/>
              </a:spcBef>
              <a:buNone/>
            </a:pPr>
            <a:r>
              <a:rPr lang="en-US" b="1" dirty="0"/>
              <a:t>                               Figure 6</a:t>
            </a:r>
            <a:r>
              <a:rPr lang="en-US" dirty="0"/>
              <a:t>. The month of  </a:t>
            </a:r>
          </a:p>
          <a:p>
            <a:pPr lvl="0" rtl="0">
              <a:spcBef>
                <a:spcPts val="0"/>
              </a:spcBef>
              <a:buNone/>
            </a:pPr>
            <a:r>
              <a:rPr lang="en-US" dirty="0"/>
              <a:t>                               August showing an average surface temperature contour map with yellows being hottest and blues representing coldest temperatures (Below). </a:t>
            </a:r>
          </a:p>
        </p:txBody>
      </p:sp>
      <p:sp>
        <p:nvSpPr>
          <p:cNvPr id="188" name="Shape 188"/>
          <p:cNvSpPr txBox="1"/>
          <p:nvPr/>
        </p:nvSpPr>
        <p:spPr>
          <a:xfrm>
            <a:off x="43593325" y="11033382"/>
            <a:ext cx="3927000" cy="424499"/>
          </a:xfrm>
          <a:prstGeom prst="rect">
            <a:avLst/>
          </a:prstGeom>
          <a:noFill/>
          <a:ln>
            <a:noFill/>
          </a:ln>
        </p:spPr>
        <p:txBody>
          <a:bodyPr lIns="91425" tIns="91425" rIns="91425" bIns="91425" anchor="t" anchorCtr="0">
            <a:noAutofit/>
          </a:bodyPr>
          <a:lstStyle/>
          <a:p>
            <a:pPr lvl="0" rtl="0">
              <a:spcBef>
                <a:spcPts val="0"/>
              </a:spcBef>
              <a:buNone/>
            </a:pPr>
            <a:r>
              <a:rPr lang="en-US" b="1"/>
              <a:t>Figure 7</a:t>
            </a:r>
            <a:r>
              <a:rPr lang="en-US"/>
              <a:t>. Shifts in heat waves.</a:t>
            </a:r>
          </a:p>
        </p:txBody>
      </p:sp>
      <p:sp>
        <p:nvSpPr>
          <p:cNvPr id="189" name="Shape 189"/>
          <p:cNvSpPr txBox="1"/>
          <p:nvPr/>
        </p:nvSpPr>
        <p:spPr>
          <a:xfrm>
            <a:off x="41640350" y="18426525"/>
            <a:ext cx="2777999" cy="3309899"/>
          </a:xfrm>
          <a:prstGeom prst="rect">
            <a:avLst/>
          </a:prstGeom>
          <a:noFill/>
          <a:ln>
            <a:noFill/>
          </a:ln>
        </p:spPr>
        <p:txBody>
          <a:bodyPr lIns="91425" tIns="91425" rIns="91425" bIns="91425" anchor="t" anchorCtr="0">
            <a:noAutofit/>
          </a:bodyPr>
          <a:lstStyle/>
          <a:p>
            <a:pPr rtl="0">
              <a:spcBef>
                <a:spcPts val="0"/>
              </a:spcBef>
              <a:buNone/>
            </a:pPr>
            <a:r>
              <a:rPr lang="en-US" b="1"/>
              <a:t>Figure 8</a:t>
            </a:r>
            <a:r>
              <a:rPr lang="en-US"/>
              <a:t>. Maricopa County, Arizona with inset map of the state (Left).</a:t>
            </a: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rtl="0">
              <a:spcBef>
                <a:spcPts val="0"/>
              </a:spcBef>
              <a:buNone/>
            </a:pPr>
            <a:endParaRPr/>
          </a:p>
          <a:p>
            <a:pPr lvl="0" rtl="0">
              <a:spcBef>
                <a:spcPts val="0"/>
              </a:spcBef>
              <a:buNone/>
            </a:pPr>
            <a:r>
              <a:rPr lang="en-US" b="1"/>
              <a:t>Figure 9</a:t>
            </a:r>
            <a:r>
              <a:rPr lang="en-US"/>
              <a:t>. Special focus on one of Maricopa County’s urban heat islands: Phoenix (Right).</a:t>
            </a:r>
          </a:p>
        </p:txBody>
      </p:sp>
      <p:pic>
        <p:nvPicPr>
          <p:cNvPr id="190" name="Shape 190"/>
          <p:cNvPicPr preferRelativeResize="0"/>
          <p:nvPr/>
        </p:nvPicPr>
        <p:blipFill rotWithShape="1">
          <a:blip r:embed="rId29">
            <a:alphaModFix/>
          </a:blip>
          <a:srcRect l="7125" t="9518" r="7022" b="9266"/>
          <a:stretch/>
        </p:blipFill>
        <p:spPr>
          <a:xfrm>
            <a:off x="44525950" y="18449153"/>
            <a:ext cx="4949698" cy="3313228"/>
          </a:xfrm>
          <a:prstGeom prst="rect">
            <a:avLst/>
          </a:prstGeom>
          <a:noFill/>
          <a:ln>
            <a:noFill/>
          </a:ln>
        </p:spPr>
      </p:pic>
      <p:cxnSp>
        <p:nvCxnSpPr>
          <p:cNvPr id="191" name="Shape 191"/>
          <p:cNvCxnSpPr/>
          <p:nvPr/>
        </p:nvCxnSpPr>
        <p:spPr>
          <a:xfrm flipH="1">
            <a:off x="31674862" y="13066700"/>
            <a:ext cx="7499" cy="1932600"/>
          </a:xfrm>
          <a:prstGeom prst="straightConnector1">
            <a:avLst/>
          </a:prstGeom>
          <a:noFill/>
          <a:ln w="19050" cap="flat" cmpd="sng">
            <a:solidFill>
              <a:schemeClr val="dk2"/>
            </a:solidFill>
            <a:prstDash val="solid"/>
            <a:round/>
            <a:headEnd type="none" w="lg" len="lg"/>
            <a:tailEnd type="triangle" w="lg" len="lg"/>
          </a:ln>
        </p:spPr>
      </p:cxnSp>
    </p:spTree>
  </p:cSld>
  <p:clrMapOvr>
    <a:masterClrMapping/>
  </p:clrMapOvr>
  <p:transition spd="slow">
    <p:cut/>
  </p:transition>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1107</Words>
  <Application>Microsoft Office PowerPoint</Application>
  <PresentationFormat>Custom</PresentationFormat>
  <Paragraphs>170</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Century Gothic</vt:lpstr>
      <vt:lpstr>Impact</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Baghel, Emma S. (LARC-E3)[SSAI DEVELOP]</dc:creator>
  <cp:lastModifiedBy>Adams, Emily C. (LARC-E3)[SSAI DEVELOP]</cp:lastModifiedBy>
  <cp:revision>5</cp:revision>
  <dcterms:modified xsi:type="dcterms:W3CDTF">2015-06-30T21:56:17Z</dcterms:modified>
</cp:coreProperties>
</file>