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9CC3"/>
    <a:srgbClr val="7DB761"/>
    <a:srgbClr val="9299A8"/>
    <a:srgbClr val="964135"/>
    <a:srgbClr val="E97844"/>
    <a:srgbClr val="7DB961"/>
    <a:srgbClr val="238754"/>
    <a:srgbClr val="75AADB"/>
    <a:srgbClr val="2559A8"/>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67" autoAdjust="0"/>
    <p:restoredTop sz="94660"/>
  </p:normalViewPr>
  <p:slideViewPr>
    <p:cSldViewPr snapToGrid="0">
      <p:cViewPr>
        <p:scale>
          <a:sx n="40" d="100"/>
          <a:sy n="40" d="100"/>
        </p:scale>
        <p:origin x="992" y="-4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379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379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379CC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533" y="8917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9480"/>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dirty="0"/>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dirty="0"/>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379CC3"/>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379CC3"/>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79CC3"/>
                </a:solidFill>
              </a:rPr>
              <a:t> Node – Location (e.g. Virginia – Langley) | </a:t>
            </a:r>
            <a:r>
              <a:rPr lang="en-US" sz="5200" spc="100" baseline="0" dirty="0">
                <a:solidFill>
                  <a:srgbClr val="379CC3"/>
                </a:solidFill>
              </a:rPr>
              <a:t>Summer</a:t>
            </a:r>
            <a:r>
              <a:rPr lang="en-US" sz="5200" dirty="0">
                <a:solidFill>
                  <a:srgbClr val="379CC3"/>
                </a:solidFill>
              </a:rPr>
              <a:t> 2019</a:t>
            </a:r>
          </a:p>
        </p:txBody>
      </p:sp>
      <p:sp>
        <p:nvSpPr>
          <p:cNvPr id="36" name="TextBox 35"/>
          <p:cNvSpPr txBox="1"/>
          <p:nvPr/>
        </p:nvSpPr>
        <p:spPr>
          <a:xfrm>
            <a:off x="914400" y="11639345"/>
            <a:ext cx="11430000" cy="9782832"/>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p:cNvGrpSpPr/>
          <p:nvPr/>
        </p:nvGrpSpPr>
        <p:grpSpPr>
          <a:xfrm>
            <a:off x="844023" y="30803119"/>
            <a:ext cx="2834640" cy="3088358"/>
            <a:chOff x="844023" y="30803119"/>
            <a:chExt cx="2834640" cy="3088358"/>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13" name="Group 12"/>
          <p:cNvGrpSpPr/>
          <p:nvPr/>
        </p:nvGrpSpPr>
        <p:grpSpPr>
          <a:xfrm>
            <a:off x="6683239" y="30803119"/>
            <a:ext cx="2834640" cy="2672859"/>
            <a:chOff x="6683239" y="30803119"/>
            <a:chExt cx="2834640" cy="2672859"/>
          </a:xfrm>
        </p:grpSpPr>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9602847" y="30803119"/>
            <a:ext cx="2834640" cy="2672859"/>
            <a:chOff x="9602847" y="30803119"/>
            <a:chExt cx="2834640" cy="2672859"/>
          </a:xfrm>
        </p:grpSpPr>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3763631" y="30803119"/>
            <a:ext cx="2834640" cy="2672859"/>
            <a:chOff x="3763631" y="30803119"/>
            <a:chExt cx="2834640" cy="2672859"/>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79CC3"/>
                </a:solidFill>
              </a:rPr>
              <a:t> Node – Location (e.g. Virginia – Langley) | </a:t>
            </a:r>
            <a:r>
              <a:rPr lang="en-US" sz="5200" spc="100" baseline="0" dirty="0">
                <a:solidFill>
                  <a:srgbClr val="379CC3"/>
                </a:solidFill>
              </a:rPr>
              <a:t>Summer</a:t>
            </a:r>
            <a:r>
              <a:rPr lang="en-US" sz="5200" dirty="0">
                <a:solidFill>
                  <a:srgbClr val="379CC3"/>
                </a:solidFill>
              </a:rPr>
              <a:t> 2019</a:t>
            </a:r>
          </a:p>
        </p:txBody>
      </p:sp>
      <p:sp>
        <p:nvSpPr>
          <p:cNvPr id="37" name="TextBox 36"/>
          <p:cNvSpPr txBox="1"/>
          <p:nvPr/>
        </p:nvSpPr>
        <p:spPr>
          <a:xfrm>
            <a:off x="914401" y="17901089"/>
            <a:ext cx="23316196" cy="7796837"/>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24635" y="30809650"/>
            <a:ext cx="2834640" cy="3088358"/>
            <a:chOff x="844023" y="30803119"/>
            <a:chExt cx="2834640" cy="3088358"/>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63851" y="30809650"/>
            <a:ext cx="2834640" cy="2672859"/>
            <a:chOff x="6683239" y="30803119"/>
            <a:chExt cx="2834640" cy="2672859"/>
          </a:xfrm>
        </p:grpSpPr>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83459" y="30809650"/>
            <a:ext cx="2834640" cy="2672859"/>
            <a:chOff x="9602847" y="30803119"/>
            <a:chExt cx="2834640" cy="2672859"/>
          </a:xfrm>
        </p:grpSpPr>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44243" y="30809650"/>
            <a:ext cx="2834640" cy="2672859"/>
            <a:chOff x="3763631" y="30803119"/>
            <a:chExt cx="2834640" cy="2672859"/>
          </a:xfrm>
        </p:grpSpPr>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79CC3"/>
                </a:solidFill>
              </a:rPr>
              <a:t> Node – Location (e.g. Virginia – Langley) | </a:t>
            </a:r>
            <a:r>
              <a:rPr lang="en-US" sz="5200" spc="100" baseline="0" dirty="0">
                <a:solidFill>
                  <a:srgbClr val="379CC3"/>
                </a:solidFill>
              </a:rPr>
              <a:t>Summer</a:t>
            </a:r>
            <a:r>
              <a:rPr lang="en-US" sz="5200" dirty="0">
                <a:solidFill>
                  <a:srgbClr val="379CC3"/>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379CC3"/>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803119"/>
            <a:ext cx="2834640" cy="3088358"/>
            <a:chOff x="844023" y="30803119"/>
            <a:chExt cx="2834640" cy="3088358"/>
          </a:xfrm>
        </p:grpSpPr>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803119"/>
            <a:ext cx="2834640" cy="2672859"/>
            <a:chOff x="6683239" y="30803119"/>
            <a:chExt cx="2834640" cy="2672859"/>
          </a:xfrm>
        </p:grpSpPr>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803119"/>
            <a:ext cx="2834640" cy="2672859"/>
            <a:chOff x="9602847" y="30803119"/>
            <a:chExt cx="2834640" cy="2672859"/>
          </a:xfrm>
        </p:grpSpPr>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803119"/>
            <a:ext cx="2834640" cy="2672859"/>
            <a:chOff x="3763631" y="30803119"/>
            <a:chExt cx="2834640" cy="2672859"/>
          </a:xfrm>
        </p:grpSpPr>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2412</TotalTime>
  <Words>1276</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186</cp:revision>
  <dcterms:created xsi:type="dcterms:W3CDTF">2019-02-05T16:32:03Z</dcterms:created>
  <dcterms:modified xsi:type="dcterms:W3CDTF">2019-06-05T15:40:07Z</dcterms:modified>
</cp:coreProperties>
</file>