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7845"/>
    <a:srgbClr val="262626"/>
    <a:srgbClr val="7FB662"/>
    <a:srgbClr val="C9E1BD"/>
    <a:srgbClr val="A3CC8E"/>
    <a:srgbClr val="FAE1D6"/>
    <a:srgbClr val="F1A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39" d="100"/>
          <a:sy n="39" d="100"/>
        </p:scale>
        <p:origin x="480"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09:55:57.949"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E97845"/>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904895"/>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a:xfrm>
            <a:off x="13716000" y="11307073"/>
            <a:ext cx="12801600" cy="4111762"/>
          </a:xfrm>
          <a:prstGeom prst="rect">
            <a:avLst/>
          </a:prstGeom>
          <a:solidFill>
            <a:srgbClr val="E978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30" name="Rectangle 29"/>
          <p:cNvSpPr/>
          <p:nvPr/>
        </p:nvSpPr>
        <p:spPr>
          <a:xfrm>
            <a:off x="914398" y="18893098"/>
            <a:ext cx="25603201" cy="7547546"/>
          </a:xfrm>
          <a:prstGeom prst="rect">
            <a:avLst/>
          </a:prstGeom>
          <a:solidFill>
            <a:srgbClr val="E978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chemeClr val="bg1"/>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Project Partners</a:t>
            </a:r>
          </a:p>
        </p:txBody>
      </p:sp>
      <p:sp>
        <p:nvSpPr>
          <p:cNvPr id="39" name="Text Placeholder 16"/>
          <p:cNvSpPr txBox="1">
            <a:spLocks/>
          </p:cNvSpPr>
          <p:nvPr/>
        </p:nvSpPr>
        <p:spPr>
          <a:xfrm>
            <a:off x="843099" y="27968266"/>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7845"/>
              </a:buClr>
            </a:pPr>
            <a:r>
              <a:rPr lang="en-US" dirty="0" smtClean="0">
                <a:solidFill>
                  <a:schemeClr val="tx1">
                    <a:lumMod val="75000"/>
                    <a:lumOff val="25000"/>
                  </a:schemeClr>
                </a:solidFill>
              </a:rPr>
              <a:t>Use bullets.</a:t>
            </a:r>
          </a:p>
          <a:p>
            <a:pPr marL="347663" indent="-347663" algn="just">
              <a:buClr>
                <a:srgbClr val="E97845"/>
              </a:buClr>
            </a:pPr>
            <a:r>
              <a:rPr lang="en-US" dirty="0" smtClean="0">
                <a:solidFill>
                  <a:schemeClr val="tx1">
                    <a:lumMod val="75000"/>
                    <a:lumOff val="25000"/>
                  </a:schemeClr>
                </a:solidFill>
              </a:rPr>
              <a:t>Use complete sentences with periods.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Conclusions</a:t>
            </a:r>
          </a:p>
        </p:txBody>
      </p:sp>
      <p:sp>
        <p:nvSpPr>
          <p:cNvPr id="34" name="Text Placeholder 16"/>
          <p:cNvSpPr txBox="1">
            <a:spLocks/>
          </p:cNvSpPr>
          <p:nvPr/>
        </p:nvSpPr>
        <p:spPr>
          <a:xfrm>
            <a:off x="914400" y="5924429"/>
            <a:ext cx="11380829" cy="26480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endParaRPr lang="en-US" dirty="0" smtClean="0">
              <a:solidFill>
                <a:schemeClr val="tx1">
                  <a:lumMod val="75000"/>
                  <a:lumOff val="25000"/>
                </a:schemeClr>
              </a:solidFill>
            </a:endParaRPr>
          </a:p>
        </p:txBody>
      </p:sp>
      <p:sp>
        <p:nvSpPr>
          <p:cNvPr id="35" name="Text Placeholder 16"/>
          <p:cNvSpPr txBox="1">
            <a:spLocks/>
          </p:cNvSpPr>
          <p:nvPr/>
        </p:nvSpPr>
        <p:spPr>
          <a:xfrm>
            <a:off x="13574278" y="5877167"/>
            <a:ext cx="129433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7845"/>
              </a:buClr>
            </a:pPr>
            <a:r>
              <a:rPr lang="en-US" b="1" dirty="0">
                <a:solidFill>
                  <a:srgbClr val="E97845"/>
                </a:solidFill>
              </a:rPr>
              <a:t>Start</a:t>
            </a:r>
            <a:r>
              <a:rPr lang="en-US" dirty="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E97845"/>
              </a:buClr>
            </a:pPr>
            <a:r>
              <a:rPr lang="en-US" b="1" dirty="0">
                <a:solidFill>
                  <a:srgbClr val="E97845"/>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E97845"/>
              </a:buClr>
            </a:pPr>
            <a:r>
              <a:rPr lang="en-US" b="1" dirty="0">
                <a:solidFill>
                  <a:srgbClr val="E97845"/>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E97845"/>
              </a:buClr>
            </a:pPr>
            <a:r>
              <a:rPr lang="en-US" b="1" dirty="0">
                <a:solidFill>
                  <a:srgbClr val="E97845"/>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E97845"/>
              </a:buClr>
            </a:pPr>
            <a:r>
              <a:rPr lang="en-US" b="1" dirty="0">
                <a:solidFill>
                  <a:srgbClr val="E97845"/>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6" name="Text Placeholder 16"/>
          <p:cNvSpPr txBox="1">
            <a:spLocks/>
          </p:cNvSpPr>
          <p:nvPr/>
        </p:nvSpPr>
        <p:spPr>
          <a:xfrm>
            <a:off x="1373123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E97845"/>
                </a:solidFill>
              </a:rPr>
              <a:t>Project Subtitle </a:t>
            </a:r>
          </a:p>
          <a:p>
            <a:pPr lvl="0" algn="l"/>
            <a:r>
              <a:rPr lang="en-US" dirty="0" smtClean="0">
                <a:solidFill>
                  <a:srgbClr val="E97845"/>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731239" y="3279867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sp>
        <p:nvSpPr>
          <p:cNvPr id="50" name="Text Placeholder 16"/>
          <p:cNvSpPr txBox="1">
            <a:spLocks/>
          </p:cNvSpPr>
          <p:nvPr/>
        </p:nvSpPr>
        <p:spPr>
          <a:xfrm>
            <a:off x="16193728" y="32798671"/>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2" name="Text Placeholder 16"/>
          <p:cNvSpPr txBox="1">
            <a:spLocks/>
          </p:cNvSpPr>
          <p:nvPr/>
        </p:nvSpPr>
        <p:spPr>
          <a:xfrm>
            <a:off x="18656217" y="3279867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4" name="Text Placeholder 16"/>
          <p:cNvSpPr txBox="1">
            <a:spLocks/>
          </p:cNvSpPr>
          <p:nvPr/>
        </p:nvSpPr>
        <p:spPr>
          <a:xfrm>
            <a:off x="21227617" y="3279867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59" name="Picture 5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38662" y="30687524"/>
            <a:ext cx="2057404" cy="2081788"/>
          </a:xfrm>
          <a:prstGeom prst="rect">
            <a:avLst/>
          </a:prstGeom>
        </p:spPr>
      </p:pic>
      <p:pic>
        <p:nvPicPr>
          <p:cNvPr id="60" name="Picture 5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601151" y="30687524"/>
            <a:ext cx="2057404" cy="2081788"/>
          </a:xfrm>
          <a:prstGeom prst="rect">
            <a:avLst/>
          </a:prstGeom>
        </p:spPr>
      </p:pic>
      <p:pic>
        <p:nvPicPr>
          <p:cNvPr id="61" name="Picture 6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28595" y="30687524"/>
            <a:ext cx="2057404" cy="2081788"/>
          </a:xfrm>
          <a:prstGeom prst="rect">
            <a:avLst/>
          </a:prstGeom>
        </p:spPr>
      </p:pic>
      <p:pic>
        <p:nvPicPr>
          <p:cNvPr id="62" name="Picture 6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99995" y="30687524"/>
            <a:ext cx="2057404" cy="2081788"/>
          </a:xfrm>
          <a:prstGeom prst="rect">
            <a:avLst/>
          </a:prstGeom>
        </p:spPr>
      </p:pic>
      <p:grpSp>
        <p:nvGrpSpPr>
          <p:cNvPr id="6" name="Group 5"/>
          <p:cNvGrpSpPr/>
          <p:nvPr/>
        </p:nvGrpSpPr>
        <p:grpSpPr>
          <a:xfrm>
            <a:off x="14344404" y="30905458"/>
            <a:ext cx="1645920" cy="1645920"/>
            <a:chOff x="10076481" y="28771110"/>
            <a:chExt cx="1645920" cy="1645920"/>
          </a:xfrm>
        </p:grpSpPr>
        <p:pic>
          <p:nvPicPr>
            <p:cNvPr id="3" name="Picture 2"/>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0076481" y="28771110"/>
              <a:ext cx="1645920" cy="1645920"/>
            </a:xfrm>
            <a:prstGeom prst="ellipse">
              <a:avLst/>
            </a:prstGeom>
          </p:spPr>
        </p:pic>
        <p:sp>
          <p:nvSpPr>
            <p:cNvPr id="4" name="TextBox 3"/>
            <p:cNvSpPr txBox="1"/>
            <p:nvPr/>
          </p:nvSpPr>
          <p:spPr>
            <a:xfrm rot="20028308">
              <a:off x="10208865" y="2937782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p:cNvSpPr/>
          <p:nvPr/>
        </p:nvSpPr>
        <p:spPr>
          <a:xfrm>
            <a:off x="881905" y="16833271"/>
            <a:ext cx="12275295" cy="4111762"/>
          </a:xfrm>
          <a:prstGeom prst="rect">
            <a:avLst/>
          </a:prstGeom>
          <a:solidFill>
            <a:srgbClr val="E978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30" name="Rectangle 29"/>
          <p:cNvSpPr/>
          <p:nvPr/>
        </p:nvSpPr>
        <p:spPr>
          <a:xfrm>
            <a:off x="13695514" y="13546343"/>
            <a:ext cx="12822086" cy="13022057"/>
          </a:xfrm>
          <a:prstGeom prst="rect">
            <a:avLst/>
          </a:prstGeom>
          <a:solidFill>
            <a:srgbClr val="E9784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Project Partners</a:t>
            </a:r>
          </a:p>
        </p:txBody>
      </p:sp>
      <p:sp>
        <p:nvSpPr>
          <p:cNvPr id="23" name="TextBox 22"/>
          <p:cNvSpPr txBox="1"/>
          <p:nvPr/>
        </p:nvSpPr>
        <p:spPr>
          <a:xfrm>
            <a:off x="901042" y="23242022"/>
            <a:ext cx="4542503"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Team Members</a:t>
            </a:r>
          </a:p>
        </p:txBody>
      </p:sp>
      <p:sp>
        <p:nvSpPr>
          <p:cNvPr id="40" name="TextBox 39"/>
          <p:cNvSpPr txBox="1"/>
          <p:nvPr/>
        </p:nvSpPr>
        <p:spPr>
          <a:xfrm>
            <a:off x="13716000" y="28000796"/>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904355" y="24132179"/>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9" name="Text Placeholder 16"/>
          <p:cNvSpPr txBox="1">
            <a:spLocks/>
          </p:cNvSpPr>
          <p:nvPr/>
        </p:nvSpPr>
        <p:spPr>
          <a:xfrm>
            <a:off x="708077" y="2906003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sp>
        <p:nvSpPr>
          <p:cNvPr id="52" name="Text Placeholder 16"/>
          <p:cNvSpPr txBox="1">
            <a:spLocks/>
          </p:cNvSpPr>
          <p:nvPr/>
        </p:nvSpPr>
        <p:spPr>
          <a:xfrm>
            <a:off x="3170566" y="2906003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4" name="Text Placeholder 16"/>
          <p:cNvSpPr txBox="1">
            <a:spLocks/>
          </p:cNvSpPr>
          <p:nvPr/>
        </p:nvSpPr>
        <p:spPr>
          <a:xfrm>
            <a:off x="5633055" y="29060034"/>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 Placeholder 16"/>
          <p:cNvSpPr txBox="1">
            <a:spLocks/>
          </p:cNvSpPr>
          <p:nvPr/>
        </p:nvSpPr>
        <p:spPr>
          <a:xfrm>
            <a:off x="8204455" y="29060034"/>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E97845"/>
                </a:solidFill>
              </a:rPr>
              <a:t>Project Subtitle </a:t>
            </a:r>
          </a:p>
          <a:p>
            <a:pPr lvl="0" algn="l"/>
            <a:r>
              <a:rPr lang="en-US" dirty="0" smtClean="0">
                <a:solidFill>
                  <a:srgbClr val="E97845"/>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37" name="Picture 3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500" y="26948886"/>
            <a:ext cx="2057404" cy="2081788"/>
          </a:xfrm>
          <a:prstGeom prst="rect">
            <a:avLst/>
          </a:prstGeom>
        </p:spPr>
      </p:pic>
      <p:pic>
        <p:nvPicPr>
          <p:cNvPr id="39" name="Picture 3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7989" y="26948886"/>
            <a:ext cx="2057404" cy="2081788"/>
          </a:xfrm>
          <a:prstGeom prst="rect">
            <a:avLst/>
          </a:prstGeom>
        </p:spPr>
      </p:pic>
      <p:pic>
        <p:nvPicPr>
          <p:cNvPr id="42" name="Picture 4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05433" y="26948886"/>
            <a:ext cx="2057404" cy="2081788"/>
          </a:xfrm>
          <a:prstGeom prst="rect">
            <a:avLst/>
          </a:prstGeom>
        </p:spPr>
      </p:pic>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76833" y="26948886"/>
            <a:ext cx="2057404" cy="2081788"/>
          </a:xfrm>
          <a:prstGeom prst="rect">
            <a:avLst/>
          </a:prstGeom>
        </p:spPr>
      </p:pic>
      <p:sp>
        <p:nvSpPr>
          <p:cNvPr id="48" name="Text Placeholder 16"/>
          <p:cNvSpPr txBox="1">
            <a:spLocks/>
          </p:cNvSpPr>
          <p:nvPr/>
        </p:nvSpPr>
        <p:spPr>
          <a:xfrm>
            <a:off x="13716000" y="28957346"/>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7845"/>
              </a:buClr>
            </a:pPr>
            <a:r>
              <a:rPr lang="en-US" dirty="0" smtClean="0">
                <a:solidFill>
                  <a:schemeClr val="tx1">
                    <a:lumMod val="75000"/>
                    <a:lumOff val="25000"/>
                  </a:schemeClr>
                </a:solidFill>
              </a:rPr>
              <a:t>Use bullets.</a:t>
            </a:r>
          </a:p>
          <a:p>
            <a:pPr marL="347663" indent="-347663" algn="just">
              <a:buClr>
                <a:srgbClr val="E97845"/>
              </a:buClr>
            </a:pPr>
            <a:r>
              <a:rPr lang="en-US" dirty="0" smtClean="0">
                <a:solidFill>
                  <a:schemeClr val="tx1">
                    <a:lumMod val="75000"/>
                    <a:lumOff val="25000"/>
                  </a:schemeClr>
                </a:solidFill>
              </a:rPr>
              <a:t>Use complete sentences with periods.</a:t>
            </a:r>
          </a:p>
        </p:txBody>
      </p:sp>
      <p:sp>
        <p:nvSpPr>
          <p:cNvPr id="58" name="Text Placeholder 16"/>
          <p:cNvSpPr txBox="1">
            <a:spLocks/>
          </p:cNvSpPr>
          <p:nvPr/>
        </p:nvSpPr>
        <p:spPr>
          <a:xfrm>
            <a:off x="772679" y="10601567"/>
            <a:ext cx="124099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7845"/>
              </a:buClr>
            </a:pPr>
            <a:r>
              <a:rPr lang="en-US" b="1" dirty="0">
                <a:solidFill>
                  <a:srgbClr val="E97845"/>
                </a:solidFill>
              </a:rPr>
              <a:t>Start</a:t>
            </a:r>
            <a:r>
              <a:rPr lang="en-US" dirty="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E97845"/>
              </a:buClr>
            </a:pPr>
            <a:r>
              <a:rPr lang="en-US" b="1" dirty="0">
                <a:solidFill>
                  <a:srgbClr val="E97845"/>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E97845"/>
              </a:buClr>
            </a:pPr>
            <a:r>
              <a:rPr lang="en-US" b="1" dirty="0">
                <a:solidFill>
                  <a:srgbClr val="E97845"/>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E97845"/>
              </a:buClr>
            </a:pPr>
            <a:r>
              <a:rPr lang="en-US" b="1" dirty="0">
                <a:solidFill>
                  <a:srgbClr val="E97845"/>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E97845"/>
              </a:buClr>
            </a:pPr>
            <a:r>
              <a:rPr lang="en-US" b="1" dirty="0">
                <a:solidFill>
                  <a:srgbClr val="E97845"/>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grpSp>
        <p:nvGrpSpPr>
          <p:cNvPr id="50" name="Group 49"/>
          <p:cNvGrpSpPr/>
          <p:nvPr/>
        </p:nvGrpSpPr>
        <p:grpSpPr>
          <a:xfrm>
            <a:off x="1321242" y="27166820"/>
            <a:ext cx="1645920" cy="1645920"/>
            <a:chOff x="10076481" y="28771110"/>
            <a:chExt cx="1645920" cy="1645920"/>
          </a:xfrm>
        </p:grpSpPr>
        <p:pic>
          <p:nvPicPr>
            <p:cNvPr id="51" name="Picture 50"/>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0076481" y="28771110"/>
              <a:ext cx="1645920" cy="1645920"/>
            </a:xfrm>
            <a:prstGeom prst="ellipse">
              <a:avLst/>
            </a:prstGeom>
          </p:spPr>
        </p:pic>
        <p:sp>
          <p:nvSpPr>
            <p:cNvPr id="53" name="TextBox 52"/>
            <p:cNvSpPr txBox="1"/>
            <p:nvPr/>
          </p:nvSpPr>
          <p:spPr>
            <a:xfrm rot="20028308">
              <a:off x="10208865" y="2937782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E97845"/>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E97845"/>
                </a:solidFill>
              </a:rPr>
              <a:t>Project Subtitle </a:t>
            </a:r>
          </a:p>
          <a:p>
            <a:pPr lvl="0" algn="l"/>
            <a:r>
              <a:rPr lang="en-US" dirty="0" smtClean="0">
                <a:solidFill>
                  <a:srgbClr val="E97845"/>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63600" y="19090966"/>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7845"/>
              </a:buClr>
            </a:pPr>
            <a:r>
              <a:rPr lang="en-US" dirty="0" smtClean="0">
                <a:solidFill>
                  <a:schemeClr val="tx1">
                    <a:lumMod val="75000"/>
                    <a:lumOff val="25000"/>
                  </a:schemeClr>
                </a:solidFill>
              </a:rPr>
              <a:t>Use bullets.</a:t>
            </a:r>
          </a:p>
          <a:p>
            <a:pPr marL="347663" indent="-347663" algn="just">
              <a:buClr>
                <a:srgbClr val="E97845"/>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63600" y="5955353"/>
            <a:ext cx="1295400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E97845"/>
              </a:buClr>
            </a:pPr>
            <a:r>
              <a:rPr lang="en-US" b="1" dirty="0">
                <a:solidFill>
                  <a:srgbClr val="E97845"/>
                </a:solidFill>
              </a:rPr>
              <a:t>Start</a:t>
            </a:r>
            <a:r>
              <a:rPr lang="en-US" dirty="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E97845"/>
              </a:buClr>
            </a:pPr>
            <a:r>
              <a:rPr lang="en-US" b="1" dirty="0">
                <a:solidFill>
                  <a:srgbClr val="E97845"/>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E97845"/>
              </a:buClr>
            </a:pPr>
            <a:r>
              <a:rPr lang="en-US" b="1" dirty="0">
                <a:solidFill>
                  <a:srgbClr val="E97845"/>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E97845"/>
              </a:buClr>
            </a:pPr>
            <a:r>
              <a:rPr lang="en-US" b="1" dirty="0">
                <a:solidFill>
                  <a:srgbClr val="E97845"/>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E97845"/>
              </a:buClr>
            </a:pPr>
            <a:r>
              <a:rPr lang="en-US" b="1" dirty="0">
                <a:solidFill>
                  <a:srgbClr val="E97845"/>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45" name="Text Placeholder 16"/>
          <p:cNvSpPr txBox="1">
            <a:spLocks/>
          </p:cNvSpPr>
          <p:nvPr/>
        </p:nvSpPr>
        <p:spPr>
          <a:xfrm>
            <a:off x="13665200" y="3286026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a:t>
            </a:r>
            <a:r>
              <a:rPr lang="en-US" dirty="0" smtClean="0">
                <a:solidFill>
                  <a:schemeClr val="tx1">
                    <a:lumMod val="75000"/>
                    <a:lumOff val="25000"/>
                  </a:schemeClr>
                </a:solidFill>
              </a:rPr>
              <a:t> </a:t>
            </a:r>
            <a:r>
              <a:rPr lang="en-US" dirty="0" smtClean="0">
                <a:solidFill>
                  <a:schemeClr val="tx1">
                    <a:lumMod val="75000"/>
                    <a:lumOff val="25000"/>
                  </a:schemeClr>
                </a:solidFill>
              </a:rPr>
              <a:t>Lead</a:t>
            </a:r>
          </a:p>
        </p:txBody>
      </p:sp>
      <p:sp>
        <p:nvSpPr>
          <p:cNvPr id="46" name="Text Placeholder 16"/>
          <p:cNvSpPr txBox="1">
            <a:spLocks/>
          </p:cNvSpPr>
          <p:nvPr/>
        </p:nvSpPr>
        <p:spPr>
          <a:xfrm>
            <a:off x="16127689" y="32860261"/>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2" name="Text Placeholder 16"/>
          <p:cNvSpPr txBox="1">
            <a:spLocks/>
          </p:cNvSpPr>
          <p:nvPr/>
        </p:nvSpPr>
        <p:spPr>
          <a:xfrm>
            <a:off x="18590178" y="3286026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21161578" y="3286026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57" name="Picture 5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535112" y="30749114"/>
            <a:ext cx="2057404" cy="2081788"/>
          </a:xfrm>
          <a:prstGeom prst="rect">
            <a:avLst/>
          </a:prstGeom>
        </p:spPr>
      </p:pic>
      <p:pic>
        <p:nvPicPr>
          <p:cNvPr id="59" name="Picture 5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62556" y="30749114"/>
            <a:ext cx="2057404" cy="2081788"/>
          </a:xfrm>
          <a:prstGeom prst="rect">
            <a:avLst/>
          </a:prstGeom>
        </p:spPr>
      </p:pic>
      <p:pic>
        <p:nvPicPr>
          <p:cNvPr id="60" name="Picture 5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633956" y="30749114"/>
            <a:ext cx="2057404" cy="2081788"/>
          </a:xfrm>
          <a:prstGeom prst="rect">
            <a:avLst/>
          </a:prstGeom>
        </p:spPr>
      </p:pic>
      <p:pic>
        <p:nvPicPr>
          <p:cNvPr id="65" name="Picture 6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72623" y="30750591"/>
            <a:ext cx="2057404" cy="2081788"/>
          </a:xfrm>
          <a:prstGeom prst="rect">
            <a:avLst/>
          </a:prstGeom>
        </p:spPr>
      </p:pic>
      <p:grpSp>
        <p:nvGrpSpPr>
          <p:cNvPr id="66" name="Group 65"/>
          <p:cNvGrpSpPr/>
          <p:nvPr/>
        </p:nvGrpSpPr>
        <p:grpSpPr>
          <a:xfrm>
            <a:off x="14278365" y="30968525"/>
            <a:ext cx="1645920" cy="1645920"/>
            <a:chOff x="10076481" y="28771110"/>
            <a:chExt cx="1645920" cy="1645920"/>
          </a:xfrm>
        </p:grpSpPr>
        <p:pic>
          <p:nvPicPr>
            <p:cNvPr id="67" name="Picture 6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0076481" y="28771110"/>
              <a:ext cx="1645920" cy="1645920"/>
            </a:xfrm>
            <a:prstGeom prst="ellipse">
              <a:avLst/>
            </a:prstGeom>
          </p:spPr>
        </p:pic>
        <p:sp>
          <p:nvSpPr>
            <p:cNvPr id="68" name="TextBox 67"/>
            <p:cNvSpPr txBox="1"/>
            <p:nvPr/>
          </p:nvSpPr>
          <p:spPr>
            <a:xfrm rot="20028308">
              <a:off x="10208865" y="29377827"/>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723</TotalTime>
  <Words>1908</Words>
  <Application>Microsoft Office PowerPoint</Application>
  <PresentationFormat>Custom</PresentationFormat>
  <Paragraphs>171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Clayton, Amanda L. (LARC-E3)[SSAI DEVELOP]</cp:lastModifiedBy>
  <cp:revision>68</cp:revision>
  <dcterms:created xsi:type="dcterms:W3CDTF">2017-06-02T16:06:25Z</dcterms:created>
  <dcterms:modified xsi:type="dcterms:W3CDTF">2018-02-23T15:07:30Z</dcterms:modified>
</cp:coreProperties>
</file>