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65" r:id="rId5"/>
    <p:sldId id="266" r:id="rId6"/>
    <p:sldId id="267" r:id="rId7"/>
    <p:sldId id="263" r:id="rId8"/>
    <p:sldId id="258" r:id="rId9"/>
    <p:sldId id="268" r:id="rId10"/>
    <p:sldId id="269" r:id="rId11"/>
    <p:sldId id="270" r:id="rId12"/>
    <p:sldId id="271" r:id="rId13"/>
    <p:sldId id="272" r:id="rId14"/>
    <p:sldId id="264" r:id="rId15"/>
    <p:sldId id="273" r:id="rId16"/>
    <p:sldId id="260" r:id="rId17"/>
    <p:sldId id="274" r:id="rId18"/>
    <p:sldId id="275" r:id="rId19"/>
    <p:sldId id="276" r:id="rId20"/>
    <p:sldId id="261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1274-F603-425F-8578-BC776890581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264345D-D6E9-436D-BB32-DF8D8F7B63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1274-F603-425F-8578-BC776890581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345D-D6E9-436D-BB32-DF8D8F7B63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1274-F603-425F-8578-BC776890581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345D-D6E9-436D-BB32-DF8D8F7B63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1274-F603-425F-8578-BC776890581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345D-D6E9-436D-BB32-DF8D8F7B63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1274-F603-425F-8578-BC776890581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264345D-D6E9-436D-BB32-DF8D8F7B63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1274-F603-425F-8578-BC776890581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345D-D6E9-436D-BB32-DF8D8F7B63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1274-F603-425F-8578-BC776890581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345D-D6E9-436D-BB32-DF8D8F7B63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1274-F603-425F-8578-BC776890581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345D-D6E9-436D-BB32-DF8D8F7B63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1274-F603-425F-8578-BC776890581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345D-D6E9-436D-BB32-DF8D8F7B63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1274-F603-425F-8578-BC776890581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345D-D6E9-436D-BB32-DF8D8F7B63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1274-F603-425F-8578-BC776890581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264345D-D6E9-436D-BB32-DF8D8F7B63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031274-F603-425F-8578-BC776890581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264345D-D6E9-436D-BB32-DF8D8F7B63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/>
          <a:lstStyle/>
          <a:p>
            <a:r>
              <a:rPr lang="en-US" dirty="0" smtClean="0"/>
              <a:t>NASA DEVELOP National Program</a:t>
            </a:r>
          </a:p>
          <a:p>
            <a:r>
              <a:rPr lang="en-US" dirty="0" smtClean="0"/>
              <a:t>Alabama Ecological Forecasting</a:t>
            </a:r>
          </a:p>
          <a:p>
            <a:r>
              <a:rPr lang="en-US" dirty="0" smtClean="0"/>
              <a:t>Spring 2016</a:t>
            </a:r>
          </a:p>
          <a:p>
            <a:r>
              <a:rPr lang="en-US" dirty="0" smtClean="0"/>
              <a:t>Ryan Schick, Kelsey Herndon, Maggi Klug, Leigh Sinclair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Near Real-Time Southern Pine Beetle Susceptibility Model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8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Install </a:t>
            </a:r>
            <a:r>
              <a:rPr lang="en-US" dirty="0" err="1" smtClean="0"/>
              <a:t>dnppy</a:t>
            </a:r>
            <a:r>
              <a:rPr lang="en-US" dirty="0" smtClean="0"/>
              <a:t>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Go back to the ‘site-packages’ folder where we just deleted stuff</a:t>
            </a:r>
          </a:p>
          <a:p>
            <a:r>
              <a:rPr lang="en-US" dirty="0"/>
              <a:t>Right click and hit ‘Paste’ in the ‘site-packages’ </a:t>
            </a:r>
            <a:r>
              <a:rPr lang="en-US" dirty="0" smtClean="0"/>
              <a:t>folder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7239000" cy="3911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2292" y="4606035"/>
            <a:ext cx="1066800" cy="50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73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Install </a:t>
            </a:r>
            <a:r>
              <a:rPr lang="en-US" dirty="0" err="1" smtClean="0"/>
              <a:t>dnppy</a:t>
            </a:r>
            <a:r>
              <a:rPr lang="en-US" dirty="0" smtClean="0"/>
              <a:t>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Double-click ‘</a:t>
            </a:r>
            <a:r>
              <a:rPr lang="en-US" dirty="0" err="1"/>
              <a:t>dnppy</a:t>
            </a:r>
            <a:r>
              <a:rPr lang="en-US" dirty="0"/>
              <a:t>-master folder’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8763000" cy="4651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352800"/>
            <a:ext cx="24384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1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Install </a:t>
            </a:r>
            <a:r>
              <a:rPr lang="en-US" dirty="0" err="1" smtClean="0"/>
              <a:t>dnppy</a:t>
            </a:r>
            <a:r>
              <a:rPr lang="en-US" dirty="0" smtClean="0"/>
              <a:t>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Double-click ‘setup.py’ and follow the prompt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8382000" cy="4667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4876800"/>
            <a:ext cx="47244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3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Install </a:t>
            </a:r>
            <a:r>
              <a:rPr lang="en-US" dirty="0" err="1" smtClean="0"/>
              <a:t>dnppy</a:t>
            </a:r>
            <a:r>
              <a:rPr lang="en-US" dirty="0" smtClean="0"/>
              <a:t>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Right click the ‘</a:t>
            </a:r>
            <a:r>
              <a:rPr lang="en-US" dirty="0" err="1"/>
              <a:t>dnppy</a:t>
            </a:r>
            <a:r>
              <a:rPr lang="en-US" dirty="0"/>
              <a:t>’ folder and click ‘Copy’</a:t>
            </a:r>
          </a:p>
          <a:p>
            <a:r>
              <a:rPr lang="en-US" dirty="0"/>
              <a:t>Go back to the ‘site-packages’ folder, right click, and hit ‘Paste’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3916101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31" y="2743200"/>
            <a:ext cx="3870695" cy="396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2310" y="4517874"/>
            <a:ext cx="1186090" cy="99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91400" y="4343400"/>
            <a:ext cx="1186090" cy="99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4297101" y="4724400"/>
            <a:ext cx="61673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574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Put in correct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You will more than likely have to repeat step 2. These folders were deleted because </a:t>
            </a:r>
            <a:r>
              <a:rPr lang="en-US" dirty="0" err="1"/>
              <a:t>dnppy</a:t>
            </a:r>
            <a:r>
              <a:rPr lang="en-US" dirty="0"/>
              <a:t> reinstalls them. However, </a:t>
            </a:r>
            <a:r>
              <a:rPr lang="en-US" dirty="0" err="1"/>
              <a:t>dnppy</a:t>
            </a:r>
            <a:r>
              <a:rPr lang="en-US" dirty="0"/>
              <a:t> installs them incorrectly, so delete the folders again.</a:t>
            </a:r>
          </a:p>
          <a:p>
            <a:r>
              <a:rPr lang="en-US" dirty="0" smtClean="0"/>
              <a:t>Go back to the handy ‘NRTSPBSM’ folder that was copies onto the Desktop</a:t>
            </a:r>
          </a:p>
          <a:p>
            <a:r>
              <a:rPr lang="en-US" dirty="0" smtClean="0"/>
              <a:t>Double-click the ‘Libraries’ folder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25681"/>
            <a:ext cx="3886200" cy="2674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3638" y="4580546"/>
            <a:ext cx="1995616" cy="61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27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Put in correct libraries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Copy the ‘h5py’, ‘</a:t>
            </a:r>
            <a:r>
              <a:rPr lang="en-US" dirty="0" err="1"/>
              <a:t>numpy</a:t>
            </a:r>
            <a:r>
              <a:rPr lang="en-US" dirty="0"/>
              <a:t>’, ‘</a:t>
            </a:r>
            <a:r>
              <a:rPr lang="en-US" dirty="0" err="1"/>
              <a:t>osgeo</a:t>
            </a:r>
            <a:r>
              <a:rPr lang="en-US" dirty="0"/>
              <a:t>’, and ‘</a:t>
            </a:r>
            <a:r>
              <a:rPr lang="en-US" dirty="0" err="1"/>
              <a:t>scipy</a:t>
            </a:r>
            <a:r>
              <a:rPr lang="en-US" dirty="0"/>
              <a:t>’ folders and paste them to the ‘site-packages’ folder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4718904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4984822"/>
            <a:ext cx="1752600" cy="81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52045"/>
            <a:ext cx="3810000" cy="38475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45638" y="4419600"/>
            <a:ext cx="1066800" cy="81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24400" y="4724400"/>
            <a:ext cx="609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16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Change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Now that the hard party is out of the way, we can work on the easy step!</a:t>
            </a:r>
          </a:p>
          <a:p>
            <a:r>
              <a:rPr lang="en-US" dirty="0" smtClean="0"/>
              <a:t>Go to the ‘NRTSPBSM’ folder that was copied on the Desktop</a:t>
            </a:r>
          </a:p>
          <a:p>
            <a:r>
              <a:rPr lang="en-US" dirty="0" smtClean="0"/>
              <a:t>Right click ‘SPBmodel.py’</a:t>
            </a:r>
          </a:p>
          <a:p>
            <a:r>
              <a:rPr lang="en-US" dirty="0" smtClean="0"/>
              <a:t>Click ‘Edit with IDLE’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18194"/>
            <a:ext cx="4503173" cy="33302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162" y="3970946"/>
            <a:ext cx="1676400" cy="81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85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Change Workspace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the line that says ‘</a:t>
            </a:r>
            <a:r>
              <a:rPr lang="en-US" dirty="0" err="1"/>
              <a:t>arcpy.env.workspace</a:t>
            </a:r>
            <a:r>
              <a:rPr lang="en-US" dirty="0"/>
              <a:t> = ‘, your own personal path needs to be put here. Go back to the ‘NRTSPBSM’ folder</a:t>
            </a:r>
          </a:p>
          <a:p>
            <a:r>
              <a:rPr lang="en-US" dirty="0"/>
              <a:t>Click on the path at the top of the window</a:t>
            </a:r>
          </a:p>
          <a:p>
            <a:r>
              <a:rPr lang="en-US" dirty="0"/>
              <a:t>Right click, click ‘Copy’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76" y="3607039"/>
            <a:ext cx="5848332" cy="312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9295" y="3686573"/>
            <a:ext cx="1793905" cy="8198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Change Workspace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Go back to ‘SPBmodel.py’ and paste the path beside the ‘</a:t>
            </a:r>
            <a:r>
              <a:rPr lang="en-US" dirty="0" err="1"/>
              <a:t>arcpy.env.workspace</a:t>
            </a:r>
            <a:r>
              <a:rPr lang="en-US" dirty="0"/>
              <a:t>’ </a:t>
            </a:r>
            <a:r>
              <a:rPr lang="en-US" dirty="0" smtClean="0"/>
              <a:t>line</a:t>
            </a:r>
          </a:p>
          <a:p>
            <a:pPr lvl="1"/>
            <a:r>
              <a:rPr lang="en-US" dirty="0" smtClean="0"/>
              <a:t>Make sure to put the path between the r” and “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83" y="2743200"/>
            <a:ext cx="3615511" cy="394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67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Change Workspace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Go to ‘File’ and click ‘Save’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878650"/>
            <a:ext cx="4457738" cy="484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1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1. Move NRTSPBSM folder to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flash drive given to you, move the ‘NRTSPBSM’ folder to your desktop by simply dragging it.</a:t>
            </a:r>
          </a:p>
        </p:txBody>
      </p:sp>
    </p:spTree>
    <p:extLst>
      <p:ext uri="{BB962C8B-B14F-4D97-AF65-F5344CB8AC3E}">
        <p14:creationId xmlns:p14="http://schemas.microsoft.com/office/powerpoint/2010/main" val="548207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Now, to run the model whenever you want, all you have to do is to go to the ‘NRTSPBSM’ folder, double-click on ‘SPBmodel.py’, and let it do its thing!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99758"/>
            <a:ext cx="6781800" cy="40206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3827093"/>
            <a:ext cx="4114800" cy="1609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62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model will produce data in the ‘NRTSPBSM’ folder</a:t>
            </a:r>
          </a:p>
          <a:p>
            <a:pPr lvl="1"/>
            <a:r>
              <a:rPr lang="en-US" dirty="0"/>
              <a:t>The model will overwrite a majority of this stuff, so you don’t have to delete it</a:t>
            </a:r>
          </a:p>
          <a:p>
            <a:pPr lvl="1"/>
            <a:r>
              <a:rPr lang="en-US" dirty="0"/>
              <a:t>However, you do need to delete the Landsat imagery (usually the folders starts out as “LC80…”) before running the model</a:t>
            </a:r>
          </a:p>
          <a:p>
            <a:pPr lvl="2"/>
            <a:r>
              <a:rPr lang="en-US" dirty="0"/>
              <a:t>This is so the model won’t get the old Landsat imagery and new Landsat imagery confused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724400"/>
            <a:ext cx="4220164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final SPB Susceptibility Map will be under the ‘</a:t>
            </a:r>
            <a:r>
              <a:rPr lang="en-US" dirty="0" err="1"/>
              <a:t>SPBmap</a:t>
            </a:r>
            <a:r>
              <a:rPr lang="en-US" dirty="0"/>
              <a:t>’ folder</a:t>
            </a:r>
          </a:p>
          <a:p>
            <a:pPr lvl="1"/>
            <a:r>
              <a:rPr lang="en-US" dirty="0"/>
              <a:t>These maps with be named as ‘</a:t>
            </a:r>
            <a:r>
              <a:rPr lang="en-US" dirty="0" err="1"/>
              <a:t>SPBmap_MMDDYYYY.tif</a:t>
            </a:r>
            <a:r>
              <a:rPr lang="en-US" dirty="0"/>
              <a:t>’ with MM being the month, DD being the day, and YYYY being the year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5016646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0446" y="4504346"/>
            <a:ext cx="3060554" cy="80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04346"/>
            <a:ext cx="1781424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4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Delete python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57800"/>
          </a:xfrm>
        </p:spPr>
        <p:txBody>
          <a:bodyPr/>
          <a:lstStyle/>
          <a:p>
            <a:r>
              <a:rPr lang="en-US" dirty="0" smtClean="0"/>
              <a:t>Click the ‘Start’ button at the bottom left corner of the desktop screen</a:t>
            </a:r>
          </a:p>
          <a:p>
            <a:r>
              <a:rPr lang="en-US" dirty="0" smtClean="0"/>
              <a:t>Press ‘Computer’</a:t>
            </a:r>
          </a:p>
          <a:p>
            <a:r>
              <a:rPr lang="en-US" dirty="0" smtClean="0"/>
              <a:t>Double-click on ‘Local Disk’</a:t>
            </a:r>
          </a:p>
          <a:p>
            <a:r>
              <a:rPr lang="en-US" dirty="0" smtClean="0"/>
              <a:t>Double-click on ‘Python27’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733800"/>
            <a:ext cx="6199322" cy="29028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4750038"/>
            <a:ext cx="2819400" cy="101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3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Delete python libraries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Double-click on the most up-to-date ArcGIS folder</a:t>
            </a:r>
          </a:p>
          <a:p>
            <a:pPr lvl="1"/>
            <a:r>
              <a:rPr lang="en-US" dirty="0"/>
              <a:t>For example, if you have an ‘ArcGIS10.2’ and ‘ArcGIS10.3’ delete ‘ArcGIS10.2’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67000"/>
            <a:ext cx="4513091" cy="40532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3175476"/>
            <a:ext cx="2057400" cy="101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9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Delete python libraries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Double-click ‘Lib’ folder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5257800" cy="4692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2845038"/>
            <a:ext cx="2438400" cy="101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6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Delete python libraries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Double-click ‘site-packages’ folder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14" y="1807584"/>
            <a:ext cx="5562600" cy="4910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4402508"/>
            <a:ext cx="2514600" cy="101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4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Delete python libraries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57800"/>
          </a:xfrm>
        </p:spPr>
        <p:txBody>
          <a:bodyPr/>
          <a:lstStyle/>
          <a:p>
            <a:r>
              <a:rPr lang="en-US" dirty="0" smtClean="0"/>
              <a:t>Delete the following folders:</a:t>
            </a:r>
          </a:p>
          <a:p>
            <a:pPr lvl="1"/>
            <a:r>
              <a:rPr lang="en-US" dirty="0" smtClean="0"/>
              <a:t>‘h5py’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numpy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osgeo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scipy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If you don’t have some of the </a:t>
            </a:r>
            <a:br>
              <a:rPr lang="en-US" dirty="0" smtClean="0"/>
            </a:br>
            <a:r>
              <a:rPr lang="en-US" dirty="0" smtClean="0"/>
              <a:t>folders above, then great! We </a:t>
            </a:r>
            <a:br>
              <a:rPr lang="en-US" dirty="0" smtClean="0"/>
            </a:br>
            <a:r>
              <a:rPr lang="en-US" dirty="0" smtClean="0"/>
              <a:t>didn’t want them anyways!</a:t>
            </a:r>
          </a:p>
          <a:p>
            <a:r>
              <a:rPr lang="en-US" dirty="0" smtClean="0"/>
              <a:t>These folders have to be </a:t>
            </a:r>
            <a:br>
              <a:rPr lang="en-US" dirty="0" smtClean="0"/>
            </a:br>
            <a:r>
              <a:rPr lang="en-US" dirty="0" smtClean="0"/>
              <a:t>deleted because these folders and </a:t>
            </a:r>
            <a:r>
              <a:rPr lang="en-US" dirty="0" err="1" smtClean="0"/>
              <a:t>dnppy</a:t>
            </a:r>
            <a:r>
              <a:rPr lang="en-US" dirty="0" smtClean="0"/>
              <a:t> don’t get along well.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295399"/>
            <a:ext cx="4289851" cy="3886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2600" y="2776670"/>
            <a:ext cx="2057400" cy="101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2600" y="3411908"/>
            <a:ext cx="2057400" cy="101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3513330"/>
            <a:ext cx="2057400" cy="101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4766416"/>
            <a:ext cx="2057400" cy="101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2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Install </a:t>
            </a:r>
            <a:r>
              <a:rPr lang="en-US" dirty="0" err="1" smtClean="0"/>
              <a:t>dnppy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Go to the ‘NRTSPBSM’ folder that was just copied over to your desktop</a:t>
            </a:r>
          </a:p>
          <a:p>
            <a:r>
              <a:rPr lang="en-US" dirty="0" smtClean="0"/>
              <a:t>Double-click on ‘Libraries’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19400"/>
            <a:ext cx="5638800" cy="38810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3631962"/>
            <a:ext cx="2895600" cy="101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4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Install </a:t>
            </a:r>
            <a:r>
              <a:rPr lang="en-US" dirty="0" err="1" smtClean="0"/>
              <a:t>dnppy</a:t>
            </a:r>
            <a:r>
              <a:rPr lang="en-US" dirty="0" smtClean="0"/>
              <a:t>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Right click on the ‘</a:t>
            </a:r>
            <a:r>
              <a:rPr lang="en-US" dirty="0" err="1"/>
              <a:t>dnppy</a:t>
            </a:r>
            <a:r>
              <a:rPr lang="en-US" dirty="0"/>
              <a:t>-master’ folder and click ‘Copy’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257800" cy="4694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27876" y="4648200"/>
            <a:ext cx="1981200" cy="101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54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</TotalTime>
  <Words>703</Words>
  <Application>Microsoft Office PowerPoint</Application>
  <PresentationFormat>On-screen Show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Near Real-Time Southern Pine Beetle Susceptibility Model Guide</vt:lpstr>
      <vt:lpstr>1. Move NRTSPBSM folder to desktop</vt:lpstr>
      <vt:lpstr>2. Delete python libraries</vt:lpstr>
      <vt:lpstr>2. Delete python libraries – con’t</vt:lpstr>
      <vt:lpstr>2. Delete python libraries – con’t</vt:lpstr>
      <vt:lpstr>2. Delete python libraries – con’t</vt:lpstr>
      <vt:lpstr>2. Delete python libraries – con’t</vt:lpstr>
      <vt:lpstr>3. Install dnppy</vt:lpstr>
      <vt:lpstr>3. Install dnppy – con’t</vt:lpstr>
      <vt:lpstr>3. Install dnppy – con’t</vt:lpstr>
      <vt:lpstr>3. Install dnppy – con’t</vt:lpstr>
      <vt:lpstr>3. Install dnppy – con’t</vt:lpstr>
      <vt:lpstr>3. Install dnppy – con’t</vt:lpstr>
      <vt:lpstr>4. Put in correct libraries</vt:lpstr>
      <vt:lpstr>4. Put in correct libraries – con’t</vt:lpstr>
      <vt:lpstr>5. Change Workspace</vt:lpstr>
      <vt:lpstr>5. Change Workspace – con’t</vt:lpstr>
      <vt:lpstr>5. Change Workspace – con’t</vt:lpstr>
      <vt:lpstr>5. Change Workspace – con’t</vt:lpstr>
      <vt:lpstr>Done!</vt:lpstr>
      <vt:lpstr>Done!</vt:lpstr>
      <vt:lpstr>Done!</vt:lpstr>
    </vt:vector>
  </TitlesOfParts>
  <Company>NSSTC-UAH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Near-Real Time Southern Pine Beetle Susceptibility Model Guide</dc:title>
  <dc:creator>Sherry baggett</dc:creator>
  <cp:lastModifiedBy>Sherry baggett</cp:lastModifiedBy>
  <cp:revision>27</cp:revision>
  <dcterms:created xsi:type="dcterms:W3CDTF">2016-03-24T19:06:41Z</dcterms:created>
  <dcterms:modified xsi:type="dcterms:W3CDTF">2016-03-30T14:44:03Z</dcterms:modified>
</cp:coreProperties>
</file>