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8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630" y="114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138" y="-32022"/>
            <a:ext cx="10058399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418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85C2C4A0-ED02-40EA-9542-37B5D3F37742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48C75224-3549-4C04-80B8-F186E88FD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8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85C2C4A0-ED02-40EA-9542-37B5D3F37742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48C75224-3549-4C04-80B8-F186E88FD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5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36" y="855953"/>
            <a:ext cx="1380243" cy="13967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624" y="860716"/>
            <a:ext cx="1380243" cy="139671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939" y="855953"/>
            <a:ext cx="1380243" cy="13967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676" y="855953"/>
            <a:ext cx="1380243" cy="139671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413" y="855953"/>
            <a:ext cx="1380243" cy="139671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413" y="4008728"/>
            <a:ext cx="1380243" cy="13967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675" y="4008728"/>
            <a:ext cx="1380243" cy="139671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939" y="4008728"/>
            <a:ext cx="1380243" cy="139671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201" y="4008728"/>
            <a:ext cx="1380243" cy="139671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36" y="4008728"/>
            <a:ext cx="1380243" cy="1396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9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85C2C4A0-ED02-40EA-9542-37B5D3F37742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48C75224-3549-4C04-80B8-F186E88FD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43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85C2C4A0-ED02-40EA-9542-37B5D3F37742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48C75224-3549-4C04-80B8-F186E88FD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00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85C2C4A0-ED02-40EA-9542-37B5D3F37742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48C75224-3549-4C04-80B8-F186E88FD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0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85C2C4A0-ED02-40EA-9542-37B5D3F37742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48C75224-3549-4C04-80B8-F186E88FD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0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85C2C4A0-ED02-40EA-9542-37B5D3F37742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48C75224-3549-4C04-80B8-F186E88FD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46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5824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965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108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44" userDrawn="1">
          <p15:clr>
            <a:srgbClr val="F26B43"/>
          </p15:clr>
        </p15:guide>
        <p15:guide id="2" pos="1392" userDrawn="1">
          <p15:clr>
            <a:srgbClr val="F26B43"/>
          </p15:clr>
        </p15:guide>
        <p15:guide id="3" pos="3720" userDrawn="1">
          <p15:clr>
            <a:srgbClr val="F26B43"/>
          </p15:clr>
        </p15:guide>
        <p15:guide id="4" pos="4872" userDrawn="1">
          <p15:clr>
            <a:srgbClr val="F26B43"/>
          </p15:clr>
        </p15:guide>
        <p15:guide id="5" pos="6048" userDrawn="1">
          <p15:clr>
            <a:srgbClr val="F26B43"/>
          </p15:clr>
        </p15:guide>
        <p15:guide id="6" pos="288" userDrawn="1">
          <p15:clr>
            <a:srgbClr val="F26B43"/>
          </p15:clr>
        </p15:guide>
        <p15:guide id="7" orient="horz" pos="3504" userDrawn="1">
          <p15:clr>
            <a:srgbClr val="F26B43"/>
          </p15:clr>
        </p15:guide>
        <p15:guide id="8" orient="horz" pos="432" userDrawn="1">
          <p15:clr>
            <a:srgbClr val="F26B43"/>
          </p15:clr>
        </p15:guide>
        <p15:guide id="9" orient="horz" pos="4608" userDrawn="1">
          <p15:clr>
            <a:srgbClr val="F26B43"/>
          </p15:clr>
        </p15:guide>
        <p15:guide id="10" orient="horz" pos="1512" userDrawn="1">
          <p15:clr>
            <a:srgbClr val="F26B43"/>
          </p15:clr>
        </p15:guide>
        <p15:guide id="11" orient="horz" pos="24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905500" y="1228995"/>
            <a:ext cx="2955454" cy="5041996"/>
            <a:chOff x="6003686" y="1417756"/>
            <a:chExt cx="2955454" cy="504199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11012">
              <a:off x="6045725" y="1417756"/>
              <a:ext cx="2913415" cy="497893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15004">
              <a:off x="6003686" y="1480818"/>
              <a:ext cx="2913415" cy="497893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76213">
              <a:off x="6003687" y="1480819"/>
              <a:ext cx="2913415" cy="497893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sp>
        <p:nvSpPr>
          <p:cNvPr id="5" name="TextBox 4"/>
          <p:cNvSpPr txBox="1"/>
          <p:nvPr/>
        </p:nvSpPr>
        <p:spPr>
          <a:xfrm>
            <a:off x="1176209" y="775083"/>
            <a:ext cx="418426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US" sz="3200" dirty="0" smtClean="0">
                <a:latin typeface="Century Gothic" panose="020B0502020202020204" pitchFamily="34" charset="0"/>
              </a:rPr>
              <a:t>DEVELOP</a:t>
            </a:r>
          </a:p>
          <a:p>
            <a:pPr>
              <a:lnSpc>
                <a:spcPts val="4000"/>
              </a:lnSpc>
            </a:pPr>
            <a:r>
              <a:rPr lang="en-US" sz="4000" b="1" dirty="0" smtClean="0">
                <a:latin typeface="Century Gothic" panose="020B0502020202020204" pitchFamily="34" charset="0"/>
              </a:rPr>
              <a:t>Business Card </a:t>
            </a:r>
          </a:p>
          <a:p>
            <a:pPr>
              <a:lnSpc>
                <a:spcPts val="4000"/>
              </a:lnSpc>
            </a:pPr>
            <a:r>
              <a:rPr lang="en-US" sz="4000" b="1" dirty="0" smtClean="0">
                <a:latin typeface="Century Gothic" panose="020B0502020202020204" pitchFamily="34" charset="0"/>
              </a:rPr>
              <a:t>Template</a:t>
            </a:r>
            <a:endParaRPr lang="en-US" sz="4000" b="1" dirty="0">
              <a:latin typeface="Century Gothic" panose="020B0502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146" y="-75303"/>
            <a:ext cx="406773" cy="232935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69436" y="2511892"/>
            <a:ext cx="4184268" cy="498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US" sz="2800" b="1" dirty="0" smtClean="0">
                <a:latin typeface="Century Gothic" panose="020B0502020202020204" pitchFamily="34" charset="0"/>
              </a:rPr>
              <a:t>Appropriate Titles</a:t>
            </a:r>
            <a:endParaRPr lang="en-US" sz="4000" b="1" dirty="0"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06275" y="3010875"/>
            <a:ext cx="4184268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dirty="0" smtClean="0">
                <a:latin typeface="Century Gothic" panose="020B0502020202020204" pitchFamily="34" charset="0"/>
              </a:rPr>
              <a:t>Independent Research Consultant</a:t>
            </a:r>
          </a:p>
          <a:p>
            <a:pPr>
              <a:lnSpc>
                <a:spcPts val="2500"/>
              </a:lnSpc>
            </a:pPr>
            <a:r>
              <a:rPr lang="en-US" dirty="0">
                <a:latin typeface="Century Gothic" panose="020B0502020202020204" pitchFamily="34" charset="0"/>
              </a:rPr>
              <a:t>Assistant Center Lead</a:t>
            </a:r>
          </a:p>
          <a:p>
            <a:pPr>
              <a:lnSpc>
                <a:spcPts val="2500"/>
              </a:lnSpc>
            </a:pPr>
            <a:r>
              <a:rPr lang="en-US" dirty="0">
                <a:latin typeface="Century Gothic" panose="020B0502020202020204" pitchFamily="34" charset="0"/>
              </a:rPr>
              <a:t>Center Lead</a:t>
            </a:r>
          </a:p>
          <a:p>
            <a:pPr>
              <a:lnSpc>
                <a:spcPts val="2500"/>
              </a:lnSpc>
            </a:pPr>
            <a:r>
              <a:rPr lang="en-US" dirty="0" smtClean="0">
                <a:latin typeface="Century Gothic" panose="020B0502020202020204" pitchFamily="34" charset="0"/>
              </a:rPr>
              <a:t>(Element) Fellow</a:t>
            </a:r>
          </a:p>
          <a:p>
            <a:pPr>
              <a:lnSpc>
                <a:spcPts val="2500"/>
              </a:lnSpc>
            </a:pPr>
            <a:r>
              <a:rPr lang="en-US" dirty="0" smtClean="0">
                <a:latin typeface="Century Gothic" panose="020B0502020202020204" pitchFamily="34" charset="0"/>
              </a:rPr>
              <a:t>Senior (Element) </a:t>
            </a:r>
            <a:r>
              <a:rPr lang="en-US" dirty="0" smtClean="0">
                <a:latin typeface="Century Gothic" panose="020B0502020202020204" pitchFamily="34" charset="0"/>
              </a:rPr>
              <a:t>Fellow</a:t>
            </a:r>
          </a:p>
          <a:p>
            <a:pPr>
              <a:lnSpc>
                <a:spcPts val="2500"/>
              </a:lnSpc>
            </a:pPr>
            <a:r>
              <a:rPr lang="en-US" dirty="0" smtClean="0">
                <a:latin typeface="Century Gothic" panose="020B0502020202020204" pitchFamily="34" charset="0"/>
              </a:rPr>
              <a:t>Campus Ambassador</a:t>
            </a:r>
            <a:endParaRPr lang="en-US" dirty="0" smtClean="0">
              <a:latin typeface="Century Gothic" panose="020B0502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9436" y="5052403"/>
            <a:ext cx="4184268" cy="498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US" sz="2800" b="1" dirty="0" smtClean="0">
                <a:latin typeface="Century Gothic" panose="020B0502020202020204" pitchFamily="34" charset="0"/>
              </a:rPr>
              <a:t>Approved Use</a:t>
            </a:r>
            <a:endParaRPr lang="en-US" sz="4000" b="1" dirty="0"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06274" y="5548097"/>
            <a:ext cx="4317363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dirty="0" smtClean="0">
                <a:latin typeface="Century Gothic" panose="020B0502020202020204" pitchFamily="34" charset="0"/>
              </a:rPr>
              <a:t>Participant Recruitment Events</a:t>
            </a:r>
          </a:p>
          <a:p>
            <a:pPr>
              <a:lnSpc>
                <a:spcPts val="2500"/>
              </a:lnSpc>
            </a:pPr>
            <a:r>
              <a:rPr lang="en-US" dirty="0" smtClean="0">
                <a:latin typeface="Century Gothic" panose="020B0502020202020204" pitchFamily="34" charset="0"/>
              </a:rPr>
              <a:t>Professional Networking for DEVELOP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6854709"/>
            <a:ext cx="7753937" cy="930213"/>
            <a:chOff x="0" y="6844551"/>
            <a:chExt cx="7753937" cy="930213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625437" y="4646263"/>
              <a:ext cx="930212" cy="5326789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0" y="6844551"/>
              <a:ext cx="2427148" cy="93021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69436" y="6407701"/>
            <a:ext cx="41229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This template is sized to print proportionally on </a:t>
            </a:r>
            <a:r>
              <a:rPr lang="en-US" sz="1100" i="1" dirty="0" smtClean="0"/>
              <a:t>Avery #5871 Business Cards</a:t>
            </a:r>
            <a:r>
              <a:rPr lang="en-US" sz="1100" dirty="0" smtClean="0"/>
              <a:t>, or trimmed on cardstock.</a:t>
            </a:r>
            <a:endParaRPr lang="en-US" sz="11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333" y="1485901"/>
            <a:ext cx="2249636" cy="227647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804025" y="7256729"/>
            <a:ext cx="22331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DEVELOP Business Cards cannot be printed with government funds.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27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7786" y="2436044"/>
            <a:ext cx="1433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Jane Doe Example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5150" y="2584722"/>
            <a:ext cx="1579216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" b="1" baseline="0" dirty="0" smtClean="0">
                <a:latin typeface="Century Gothic" panose="020B0502020202020204" pitchFamily="34" charset="0"/>
              </a:rPr>
              <a:t>Independent</a:t>
            </a:r>
            <a:r>
              <a:rPr lang="en-US" sz="650" b="1" dirty="0" smtClean="0">
                <a:latin typeface="Century Gothic" panose="020B0502020202020204" pitchFamily="34" charset="0"/>
              </a:rPr>
              <a:t> Research Consultant</a:t>
            </a:r>
            <a:endParaRPr lang="en-US" sz="650" b="1" baseline="0" dirty="0"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7786" y="273838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DEVELOP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LaRC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7786" y="3202734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jane.o.doe@nasa.gov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7786" y="334090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err="1" smtClean="0">
                <a:latin typeface="Century Gothic" panose="020B0502020202020204" pitchFamily="34" charset="0"/>
              </a:rPr>
              <a:t>Ph</a:t>
            </a:r>
            <a:r>
              <a:rPr lang="en-US" sz="750" b="1" i="0" baseline="0" dirty="0" smtClean="0">
                <a:latin typeface="Century Gothic" panose="020B0502020202020204" pitchFamily="34" charset="0"/>
              </a:rPr>
              <a:t>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(757)</a:t>
            </a:r>
            <a:r>
              <a:rPr lang="en-US" sz="750" b="0" i="0" dirty="0" smtClean="0">
                <a:latin typeface="Century Gothic" panose="020B0502020202020204" pitchFamily="34" charset="0"/>
              </a:rPr>
              <a:t> 867-5309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5150" y="3506744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http://develop.larc.nasa.gov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08961" y="2436044"/>
            <a:ext cx="1433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08961" y="258472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baseline="0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08961" y="2728857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DEVELOP –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08961" y="3202734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Email Address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08961" y="334090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err="1" smtClean="0">
                <a:latin typeface="Century Gothic" panose="020B0502020202020204" pitchFamily="34" charset="0"/>
              </a:rPr>
              <a:t>Ph</a:t>
            </a:r>
            <a:r>
              <a:rPr lang="en-US" sz="750" b="1" i="0" baseline="0" dirty="0" smtClean="0">
                <a:latin typeface="Century Gothic" panose="020B0502020202020204" pitchFamily="34" charset="0"/>
              </a:rPr>
              <a:t>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Phone Number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36325" y="3506744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http://develop.larc.nasa.gov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66336" y="2436044"/>
            <a:ext cx="1433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66336" y="258472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baseline="0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66336" y="2728857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DEVELOP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66336" y="3202734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Email Address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66336" y="334090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err="1" smtClean="0">
                <a:latin typeface="Century Gothic" panose="020B0502020202020204" pitchFamily="34" charset="0"/>
              </a:rPr>
              <a:t>Ph</a:t>
            </a:r>
            <a:r>
              <a:rPr lang="en-US" sz="750" b="1" i="0" baseline="0" dirty="0" smtClean="0">
                <a:latin typeface="Century Gothic" panose="020B0502020202020204" pitchFamily="34" charset="0"/>
              </a:rPr>
              <a:t>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Phone Number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93700" y="3506744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http://develop.larc.nasa.gov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14186" y="2436044"/>
            <a:ext cx="1433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14186" y="258472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baseline="0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14186" y="2728857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DEVELOP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14186" y="3202734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Email Address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14186" y="334090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err="1" smtClean="0">
                <a:latin typeface="Century Gothic" panose="020B0502020202020204" pitchFamily="34" charset="0"/>
              </a:rPr>
              <a:t>Ph</a:t>
            </a:r>
            <a:r>
              <a:rPr lang="en-US" sz="750" b="1" i="0" baseline="0" dirty="0" smtClean="0">
                <a:latin typeface="Century Gothic" panose="020B0502020202020204" pitchFamily="34" charset="0"/>
              </a:rPr>
              <a:t>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Phone Number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41550" y="3506744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http://develop.larc.nasa.gov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948947" y="2439491"/>
            <a:ext cx="1433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948947" y="2588169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baseline="0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948947" y="2732304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DEVELOP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948947" y="3206181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Email Address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948947" y="3344349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err="1" smtClean="0">
                <a:latin typeface="Century Gothic" panose="020B0502020202020204" pitchFamily="34" charset="0"/>
              </a:rPr>
              <a:t>Ph</a:t>
            </a:r>
            <a:r>
              <a:rPr lang="en-US" sz="750" b="1" i="0" baseline="0" dirty="0" smtClean="0">
                <a:latin typeface="Century Gothic" panose="020B0502020202020204" pitchFamily="34" charset="0"/>
              </a:rPr>
              <a:t>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Phone Number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876311" y="3510191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http://develop.larc.nasa.gov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27786" y="5617394"/>
            <a:ext cx="1433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7786" y="576607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baseline="0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7786" y="5910207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DEVELOP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27786" y="6574584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Email Address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27786" y="671275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err="1" smtClean="0">
                <a:latin typeface="Century Gothic" panose="020B0502020202020204" pitchFamily="34" charset="0"/>
              </a:rPr>
              <a:t>Ph</a:t>
            </a:r>
            <a:r>
              <a:rPr lang="en-US" sz="750" b="1" i="0" baseline="0" dirty="0" smtClean="0">
                <a:latin typeface="Century Gothic" panose="020B0502020202020204" pitchFamily="34" charset="0"/>
              </a:rPr>
              <a:t>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Phone Number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55150" y="6964319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http://develop.larc.nasa.gov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414642" y="5617394"/>
            <a:ext cx="1433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414642" y="576607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baseline="0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14642" y="5910207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DEVELOP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414642" y="6574584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Email Address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414642" y="671275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err="1" smtClean="0">
                <a:latin typeface="Century Gothic" panose="020B0502020202020204" pitchFamily="34" charset="0"/>
              </a:rPr>
              <a:t>Ph</a:t>
            </a:r>
            <a:r>
              <a:rPr lang="en-US" sz="750" b="1" i="0" baseline="0" dirty="0" smtClean="0">
                <a:latin typeface="Century Gothic" panose="020B0502020202020204" pitchFamily="34" charset="0"/>
              </a:rPr>
              <a:t>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Phone Number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342006" y="6964319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http://develop.larc.nasa.gov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256811" y="5617394"/>
            <a:ext cx="1433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256811" y="576607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baseline="0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56811" y="5910207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DEVELOP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256811" y="6574584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Email Address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256811" y="671275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err="1" smtClean="0">
                <a:latin typeface="Century Gothic" panose="020B0502020202020204" pitchFamily="34" charset="0"/>
              </a:rPr>
              <a:t>Ph</a:t>
            </a:r>
            <a:r>
              <a:rPr lang="en-US" sz="750" b="1" i="0" baseline="0" dirty="0" smtClean="0">
                <a:latin typeface="Century Gothic" panose="020B0502020202020204" pitchFamily="34" charset="0"/>
              </a:rPr>
              <a:t>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Phone Number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184175" y="6964319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http://develop.larc.nasa.gov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110622" y="5617394"/>
            <a:ext cx="1433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110622" y="576607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baseline="0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110622" y="5910207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DEVELOP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110622" y="6574584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Email Address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110622" y="671275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err="1" smtClean="0">
                <a:latin typeface="Century Gothic" panose="020B0502020202020204" pitchFamily="34" charset="0"/>
              </a:rPr>
              <a:t>Ph</a:t>
            </a:r>
            <a:r>
              <a:rPr lang="en-US" sz="750" b="1" i="0" baseline="0" dirty="0" smtClean="0">
                <a:latin typeface="Century Gothic" panose="020B0502020202020204" pitchFamily="34" charset="0"/>
              </a:rPr>
              <a:t>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Phone Number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037986" y="6964319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http://develop.larc.nasa.gov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952511" y="5617394"/>
            <a:ext cx="1433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952511" y="576607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baseline="0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511" y="5910207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DEVELOP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952511" y="6574584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Email Address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952511" y="671275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err="1" smtClean="0">
                <a:latin typeface="Century Gothic" panose="020B0502020202020204" pitchFamily="34" charset="0"/>
              </a:rPr>
              <a:t>Ph</a:t>
            </a:r>
            <a:r>
              <a:rPr lang="en-US" sz="750" b="1" i="0" baseline="0" dirty="0" smtClean="0">
                <a:latin typeface="Century Gothic" panose="020B0502020202020204" pitchFamily="34" charset="0"/>
              </a:rPr>
              <a:t>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Phone Number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879875" y="6964319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http://develop.larc.nasa.gov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27786" y="2873679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dirty="0" smtClean="0">
                <a:latin typeface="Century Gothic" panose="020B0502020202020204" pitchFamily="34" charset="0"/>
              </a:rPr>
              <a:t>Wise County</a:t>
            </a:r>
            <a:endParaRPr lang="en-US" sz="750" b="0" baseline="0" dirty="0">
              <a:latin typeface="Century Gothic" panose="020B0502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418486" y="2873679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Funding</a:t>
            </a:r>
            <a:r>
              <a:rPr lang="en-US" sz="750" b="0" dirty="0" smtClean="0">
                <a:latin typeface="Century Gothic" panose="020B0502020202020204" pitchFamily="34" charset="0"/>
              </a:rPr>
              <a:t> Source</a:t>
            </a:r>
            <a:endParaRPr lang="en-US" sz="750" b="0" baseline="0" dirty="0">
              <a:latin typeface="Century Gothic" panose="020B050202020202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272297" y="2880540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Funding</a:t>
            </a:r>
            <a:r>
              <a:rPr lang="en-US" sz="750" b="0" dirty="0" smtClean="0">
                <a:latin typeface="Century Gothic" panose="020B0502020202020204" pitchFamily="34" charset="0"/>
              </a:rPr>
              <a:t> Source</a:t>
            </a:r>
            <a:endParaRPr lang="en-US" sz="750" b="0" baseline="0" dirty="0">
              <a:latin typeface="Century Gothic" panose="020B050202020202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110622" y="2880540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Funding</a:t>
            </a:r>
            <a:r>
              <a:rPr lang="en-US" sz="750" b="0" dirty="0" smtClean="0">
                <a:latin typeface="Century Gothic" panose="020B0502020202020204" pitchFamily="34" charset="0"/>
              </a:rPr>
              <a:t> Source</a:t>
            </a:r>
            <a:endParaRPr lang="en-US" sz="750" b="0" baseline="0" dirty="0">
              <a:latin typeface="Century Gothic" panose="020B05020202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962036" y="2880540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Funding</a:t>
            </a:r>
            <a:r>
              <a:rPr lang="en-US" sz="750" b="0" dirty="0" smtClean="0">
                <a:latin typeface="Century Gothic" panose="020B0502020202020204" pitchFamily="34" charset="0"/>
              </a:rPr>
              <a:t> Source</a:t>
            </a:r>
            <a:endParaRPr lang="en-US" sz="750" b="0" baseline="0" dirty="0">
              <a:latin typeface="Century Gothic" panose="020B0502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27786" y="6035979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Funding</a:t>
            </a:r>
            <a:r>
              <a:rPr lang="en-US" sz="750" b="0" dirty="0" smtClean="0">
                <a:latin typeface="Century Gothic" panose="020B0502020202020204" pitchFamily="34" charset="0"/>
              </a:rPr>
              <a:t> Source</a:t>
            </a:r>
            <a:endParaRPr lang="en-US" sz="750" b="0" baseline="0" dirty="0">
              <a:latin typeface="Century Gothic" panose="020B0502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418486" y="6035979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Funding</a:t>
            </a:r>
            <a:r>
              <a:rPr lang="en-US" sz="750" b="0" dirty="0" smtClean="0">
                <a:latin typeface="Century Gothic" panose="020B0502020202020204" pitchFamily="34" charset="0"/>
              </a:rPr>
              <a:t> Source</a:t>
            </a:r>
            <a:endParaRPr lang="en-US" sz="750" b="0" baseline="0" dirty="0">
              <a:latin typeface="Century Gothic" panose="020B0502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72297" y="6042840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Funding</a:t>
            </a:r>
            <a:r>
              <a:rPr lang="en-US" sz="750" b="0" dirty="0" smtClean="0">
                <a:latin typeface="Century Gothic" panose="020B0502020202020204" pitchFamily="34" charset="0"/>
              </a:rPr>
              <a:t> Source</a:t>
            </a:r>
            <a:endParaRPr lang="en-US" sz="750" b="0" baseline="0" dirty="0">
              <a:latin typeface="Century Gothic" panose="020B0502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110622" y="6042840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Funding</a:t>
            </a:r>
            <a:r>
              <a:rPr lang="en-US" sz="750" b="0" dirty="0" smtClean="0">
                <a:latin typeface="Century Gothic" panose="020B0502020202020204" pitchFamily="34" charset="0"/>
              </a:rPr>
              <a:t> Source</a:t>
            </a:r>
            <a:endParaRPr lang="en-US" sz="750" b="0" baseline="0" dirty="0">
              <a:latin typeface="Century Gothic" panose="020B050202020202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962036" y="6042840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Funding</a:t>
            </a:r>
            <a:r>
              <a:rPr lang="en-US" sz="750" b="0" dirty="0" smtClean="0">
                <a:latin typeface="Century Gothic" panose="020B0502020202020204" pitchFamily="34" charset="0"/>
              </a:rPr>
              <a:t> Source</a:t>
            </a:r>
            <a:endParaRPr lang="en-US" sz="750" b="0" baseline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61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7786" y="2436044"/>
            <a:ext cx="1433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Jane Doe Example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5150" y="2584722"/>
            <a:ext cx="1579216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" b="1" baseline="0" dirty="0" smtClean="0">
                <a:latin typeface="Century Gothic" panose="020B0502020202020204" pitchFamily="34" charset="0"/>
              </a:rPr>
              <a:t>Independent</a:t>
            </a:r>
            <a:r>
              <a:rPr lang="en-US" sz="650" b="1" dirty="0" smtClean="0">
                <a:latin typeface="Century Gothic" panose="020B0502020202020204" pitchFamily="34" charset="0"/>
              </a:rPr>
              <a:t> Research Consultant</a:t>
            </a:r>
            <a:endParaRPr lang="en-US" sz="650" b="1" baseline="0" dirty="0"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7786" y="273838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DEVELOP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LaRC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7786" y="3202734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jane.o.doe@nasa.gov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7786" y="334090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err="1" smtClean="0">
                <a:latin typeface="Century Gothic" panose="020B0502020202020204" pitchFamily="34" charset="0"/>
              </a:rPr>
              <a:t>Ph</a:t>
            </a:r>
            <a:r>
              <a:rPr lang="en-US" sz="750" b="1" i="0" baseline="0" dirty="0" smtClean="0">
                <a:latin typeface="Century Gothic" panose="020B0502020202020204" pitchFamily="34" charset="0"/>
              </a:rPr>
              <a:t>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(757)</a:t>
            </a:r>
            <a:r>
              <a:rPr lang="en-US" sz="750" b="0" i="0" dirty="0" smtClean="0">
                <a:latin typeface="Century Gothic" panose="020B0502020202020204" pitchFamily="34" charset="0"/>
              </a:rPr>
              <a:t> 867-5309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5150" y="3506744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http://develop.larc.nasa.gov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08961" y="2436044"/>
            <a:ext cx="1433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08961" y="258472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baseline="0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08961" y="2728857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DEVELOP –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08961" y="3202734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Email Address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08961" y="334090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err="1" smtClean="0">
                <a:latin typeface="Century Gothic" panose="020B0502020202020204" pitchFamily="34" charset="0"/>
              </a:rPr>
              <a:t>Ph</a:t>
            </a:r>
            <a:r>
              <a:rPr lang="en-US" sz="750" b="1" i="0" baseline="0" dirty="0" smtClean="0">
                <a:latin typeface="Century Gothic" panose="020B0502020202020204" pitchFamily="34" charset="0"/>
              </a:rPr>
              <a:t>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Phone Number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36325" y="3506744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http://develop.larc.nasa.gov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66336" y="2436044"/>
            <a:ext cx="1433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66336" y="258472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baseline="0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66336" y="2728857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DEVELOP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66336" y="3202734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Email Address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66336" y="334090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err="1" smtClean="0">
                <a:latin typeface="Century Gothic" panose="020B0502020202020204" pitchFamily="34" charset="0"/>
              </a:rPr>
              <a:t>Ph</a:t>
            </a:r>
            <a:r>
              <a:rPr lang="en-US" sz="750" b="1" i="0" baseline="0" dirty="0" smtClean="0">
                <a:latin typeface="Century Gothic" panose="020B0502020202020204" pitchFamily="34" charset="0"/>
              </a:rPr>
              <a:t>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Phone Number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93700" y="3506744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http://develop.larc.nasa.gov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14186" y="2436044"/>
            <a:ext cx="1433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14186" y="258472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baseline="0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14186" y="2728857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DEVELOP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14186" y="3202734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Email Address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14186" y="334090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err="1" smtClean="0">
                <a:latin typeface="Century Gothic" panose="020B0502020202020204" pitchFamily="34" charset="0"/>
              </a:rPr>
              <a:t>Ph</a:t>
            </a:r>
            <a:r>
              <a:rPr lang="en-US" sz="750" b="1" i="0" baseline="0" dirty="0" smtClean="0">
                <a:latin typeface="Century Gothic" panose="020B0502020202020204" pitchFamily="34" charset="0"/>
              </a:rPr>
              <a:t>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Phone Number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41550" y="3506744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http://develop.larc.nasa.gov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948947" y="2439491"/>
            <a:ext cx="1433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948947" y="2588169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baseline="0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948947" y="2732304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DEVELOP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948947" y="3206181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Email Address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948947" y="3344349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err="1" smtClean="0">
                <a:latin typeface="Century Gothic" panose="020B0502020202020204" pitchFamily="34" charset="0"/>
              </a:rPr>
              <a:t>Ph</a:t>
            </a:r>
            <a:r>
              <a:rPr lang="en-US" sz="750" b="1" i="0" baseline="0" dirty="0" smtClean="0">
                <a:latin typeface="Century Gothic" panose="020B0502020202020204" pitchFamily="34" charset="0"/>
              </a:rPr>
              <a:t>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Phone Number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876311" y="3510191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http://develop.larc.nasa.gov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27786" y="5617394"/>
            <a:ext cx="1433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7786" y="576607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baseline="0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7786" y="5910207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DEVELOP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27786" y="6574584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Email Address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27786" y="671275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err="1" smtClean="0">
                <a:latin typeface="Century Gothic" panose="020B0502020202020204" pitchFamily="34" charset="0"/>
              </a:rPr>
              <a:t>Ph</a:t>
            </a:r>
            <a:r>
              <a:rPr lang="en-US" sz="750" b="1" i="0" baseline="0" dirty="0" smtClean="0">
                <a:latin typeface="Century Gothic" panose="020B0502020202020204" pitchFamily="34" charset="0"/>
              </a:rPr>
              <a:t>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Phone Number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55150" y="6964319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http://develop.larc.nasa.gov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414642" y="5617394"/>
            <a:ext cx="1433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414642" y="576607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baseline="0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14642" y="5910207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DEVELOP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414642" y="6574584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Email Address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414642" y="671275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err="1" smtClean="0">
                <a:latin typeface="Century Gothic" panose="020B0502020202020204" pitchFamily="34" charset="0"/>
              </a:rPr>
              <a:t>Ph</a:t>
            </a:r>
            <a:r>
              <a:rPr lang="en-US" sz="750" b="1" i="0" baseline="0" dirty="0" smtClean="0">
                <a:latin typeface="Century Gothic" panose="020B0502020202020204" pitchFamily="34" charset="0"/>
              </a:rPr>
              <a:t>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Phone Number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342006" y="6964319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http://develop.larc.nasa.gov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256811" y="5617394"/>
            <a:ext cx="1433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256811" y="576607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baseline="0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56811" y="5910207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DEVELOP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256811" y="6574584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Email Address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256811" y="671275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err="1" smtClean="0">
                <a:latin typeface="Century Gothic" panose="020B0502020202020204" pitchFamily="34" charset="0"/>
              </a:rPr>
              <a:t>Ph</a:t>
            </a:r>
            <a:r>
              <a:rPr lang="en-US" sz="750" b="1" i="0" baseline="0" dirty="0" smtClean="0">
                <a:latin typeface="Century Gothic" panose="020B0502020202020204" pitchFamily="34" charset="0"/>
              </a:rPr>
              <a:t>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Phone Number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184175" y="6964319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http://develop.larc.nasa.gov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110622" y="5617394"/>
            <a:ext cx="1433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110622" y="576607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baseline="0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110622" y="5910207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DEVELOP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110622" y="6574584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Email Address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110622" y="671275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err="1" smtClean="0">
                <a:latin typeface="Century Gothic" panose="020B0502020202020204" pitchFamily="34" charset="0"/>
              </a:rPr>
              <a:t>Ph</a:t>
            </a:r>
            <a:r>
              <a:rPr lang="en-US" sz="750" b="1" i="0" baseline="0" dirty="0" smtClean="0">
                <a:latin typeface="Century Gothic" panose="020B0502020202020204" pitchFamily="34" charset="0"/>
              </a:rPr>
              <a:t>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Phone Number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037986" y="6964319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http://develop.larc.nasa.gov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952511" y="5617394"/>
            <a:ext cx="1433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baseline="0" dirty="0" smtClean="0">
                <a:latin typeface="Century Gothic" panose="020B0502020202020204" pitchFamily="34" charset="0"/>
              </a:rPr>
              <a:t>Full Name</a:t>
            </a:r>
            <a:endParaRPr lang="en-US" sz="900" b="1" baseline="0" dirty="0">
              <a:latin typeface="Century Gothic" panose="020B0502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952511" y="576607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baseline="0" dirty="0" smtClean="0">
                <a:latin typeface="Century Gothic" panose="020B0502020202020204" pitchFamily="34" charset="0"/>
              </a:rPr>
              <a:t>Position</a:t>
            </a:r>
            <a:endParaRPr lang="en-US" sz="750" b="1" baseline="0" dirty="0">
              <a:latin typeface="Century Gothic" panose="020B0502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511" y="5910207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NASA DEVELOP - </a:t>
            </a:r>
            <a:r>
              <a:rPr lang="en-US" sz="750" b="0" i="1" baseline="0" dirty="0" smtClean="0">
                <a:latin typeface="Century Gothic" panose="020B0502020202020204" pitchFamily="34" charset="0"/>
              </a:rPr>
              <a:t>Node</a:t>
            </a:r>
            <a:endParaRPr lang="en-US" sz="750" b="0" i="1" baseline="0" dirty="0">
              <a:latin typeface="Century Gothic" panose="020B0502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952511" y="6574584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smtClean="0">
                <a:latin typeface="Century Gothic" panose="020B0502020202020204" pitchFamily="34" charset="0"/>
              </a:rPr>
              <a:t>E: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Email Address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952511" y="6712752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i="0" baseline="0" dirty="0" err="1" smtClean="0">
                <a:latin typeface="Century Gothic" panose="020B0502020202020204" pitchFamily="34" charset="0"/>
              </a:rPr>
              <a:t>Ph</a:t>
            </a:r>
            <a:r>
              <a:rPr lang="en-US" sz="750" b="1" i="0" baseline="0" dirty="0" smtClean="0">
                <a:latin typeface="Century Gothic" panose="020B0502020202020204" pitchFamily="34" charset="0"/>
              </a:rPr>
              <a:t>:</a:t>
            </a:r>
            <a:r>
              <a:rPr lang="en-US" sz="750" b="0" i="0" baseline="0" dirty="0" smtClean="0">
                <a:latin typeface="Century Gothic" panose="020B0502020202020204" pitchFamily="34" charset="0"/>
              </a:rPr>
              <a:t>  Phone Number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879875" y="6964319"/>
            <a:ext cx="157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i="0" baseline="0" dirty="0" smtClean="0">
                <a:latin typeface="Century Gothic" panose="020B0502020202020204" pitchFamily="34" charset="0"/>
              </a:rPr>
              <a:t>http://develop.larc.nasa.gov</a:t>
            </a:r>
            <a:endParaRPr lang="en-US" sz="750" b="0" i="0" baseline="0" dirty="0">
              <a:latin typeface="Century Gothic" panose="020B0502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27786" y="2873679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dirty="0" smtClean="0">
                <a:latin typeface="Century Gothic" panose="020B0502020202020204" pitchFamily="34" charset="0"/>
              </a:rPr>
              <a:t>Wise County</a:t>
            </a:r>
            <a:endParaRPr lang="en-US" sz="750" b="0" baseline="0" dirty="0">
              <a:latin typeface="Century Gothic" panose="020B0502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418486" y="2873679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Funding</a:t>
            </a:r>
            <a:r>
              <a:rPr lang="en-US" sz="750" b="0" dirty="0" smtClean="0">
                <a:latin typeface="Century Gothic" panose="020B0502020202020204" pitchFamily="34" charset="0"/>
              </a:rPr>
              <a:t> Source</a:t>
            </a:r>
            <a:endParaRPr lang="en-US" sz="750" b="0" baseline="0" dirty="0">
              <a:latin typeface="Century Gothic" panose="020B050202020202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272297" y="2880540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Funding</a:t>
            </a:r>
            <a:r>
              <a:rPr lang="en-US" sz="750" b="0" dirty="0" smtClean="0">
                <a:latin typeface="Century Gothic" panose="020B0502020202020204" pitchFamily="34" charset="0"/>
              </a:rPr>
              <a:t> Source</a:t>
            </a:r>
            <a:endParaRPr lang="en-US" sz="750" b="0" baseline="0" dirty="0">
              <a:latin typeface="Century Gothic" panose="020B050202020202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110622" y="2880540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Funding</a:t>
            </a:r>
            <a:r>
              <a:rPr lang="en-US" sz="750" b="0" dirty="0" smtClean="0">
                <a:latin typeface="Century Gothic" panose="020B0502020202020204" pitchFamily="34" charset="0"/>
              </a:rPr>
              <a:t> Source</a:t>
            </a:r>
            <a:endParaRPr lang="en-US" sz="750" b="0" baseline="0" dirty="0">
              <a:latin typeface="Century Gothic" panose="020B05020202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962036" y="2880540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Funding</a:t>
            </a:r>
            <a:r>
              <a:rPr lang="en-US" sz="750" b="0" dirty="0" smtClean="0">
                <a:latin typeface="Century Gothic" panose="020B0502020202020204" pitchFamily="34" charset="0"/>
              </a:rPr>
              <a:t> Source</a:t>
            </a:r>
            <a:endParaRPr lang="en-US" sz="750" b="0" baseline="0" dirty="0">
              <a:latin typeface="Century Gothic" panose="020B0502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27786" y="6035979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Funding</a:t>
            </a:r>
            <a:r>
              <a:rPr lang="en-US" sz="750" b="0" dirty="0" smtClean="0">
                <a:latin typeface="Century Gothic" panose="020B0502020202020204" pitchFamily="34" charset="0"/>
              </a:rPr>
              <a:t> Source</a:t>
            </a:r>
            <a:endParaRPr lang="en-US" sz="750" b="0" baseline="0" dirty="0">
              <a:latin typeface="Century Gothic" panose="020B0502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418486" y="6035979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Funding</a:t>
            </a:r>
            <a:r>
              <a:rPr lang="en-US" sz="750" b="0" dirty="0" smtClean="0">
                <a:latin typeface="Century Gothic" panose="020B0502020202020204" pitchFamily="34" charset="0"/>
              </a:rPr>
              <a:t> Source</a:t>
            </a:r>
            <a:endParaRPr lang="en-US" sz="750" b="0" baseline="0" dirty="0">
              <a:latin typeface="Century Gothic" panose="020B0502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72297" y="6042840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Funding</a:t>
            </a:r>
            <a:r>
              <a:rPr lang="en-US" sz="750" b="0" dirty="0" smtClean="0">
                <a:latin typeface="Century Gothic" panose="020B0502020202020204" pitchFamily="34" charset="0"/>
              </a:rPr>
              <a:t> Source</a:t>
            </a:r>
            <a:endParaRPr lang="en-US" sz="750" b="0" baseline="0" dirty="0">
              <a:latin typeface="Century Gothic" panose="020B0502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110622" y="6042840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Funding</a:t>
            </a:r>
            <a:r>
              <a:rPr lang="en-US" sz="750" b="0" dirty="0" smtClean="0">
                <a:latin typeface="Century Gothic" panose="020B0502020202020204" pitchFamily="34" charset="0"/>
              </a:rPr>
              <a:t> Source</a:t>
            </a:r>
            <a:endParaRPr lang="en-US" sz="750" b="0" baseline="0" dirty="0">
              <a:latin typeface="Century Gothic" panose="020B050202020202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962036" y="6042840"/>
            <a:ext cx="143394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0" baseline="0" dirty="0" smtClean="0">
                <a:latin typeface="Century Gothic" panose="020B0502020202020204" pitchFamily="34" charset="0"/>
              </a:rPr>
              <a:t>Funding</a:t>
            </a:r>
            <a:r>
              <a:rPr lang="en-US" sz="750" b="0" dirty="0" smtClean="0">
                <a:latin typeface="Century Gothic" panose="020B0502020202020204" pitchFamily="34" charset="0"/>
              </a:rPr>
              <a:t> Source</a:t>
            </a:r>
            <a:endParaRPr lang="en-US" sz="750" b="0" baseline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38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471</Words>
  <Application>Microsoft Office PowerPoint</Application>
  <PresentationFormat>Custom</PresentationFormat>
  <Paragraphs>155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Kelley, Carrie L. (LARC-E3)[SSAI DEVELOP]</dc:creator>
  <cp:lastModifiedBy>Kelley, Carrie L. (LARC-E3)[SSAI DEVELOP]</cp:lastModifiedBy>
  <cp:revision>16</cp:revision>
  <dcterms:created xsi:type="dcterms:W3CDTF">2016-09-27T20:19:48Z</dcterms:created>
  <dcterms:modified xsi:type="dcterms:W3CDTF">2016-09-30T16:23:48Z</dcterms:modified>
</cp:coreProperties>
</file>