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6" r:id="rId4"/>
  </p:sldIdLst>
  <p:sldSz cx="10058400" cy="7772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 userDrawn="1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8" autoAdjust="0"/>
    <p:restoredTop sz="94660"/>
  </p:normalViewPr>
  <p:slideViewPr>
    <p:cSldViewPr snapToGrid="0" showGuides="1">
      <p:cViewPr>
        <p:scale>
          <a:sx n="90" d="100"/>
          <a:sy n="90" d="100"/>
        </p:scale>
        <p:origin x="630" y="114"/>
      </p:cViewPr>
      <p:guideLst>
        <p:guide orient="horz" pos="2448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9138" y="-32022"/>
            <a:ext cx="10058399" cy="777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8418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/>
          <a:lstStyle/>
          <a:p>
            <a:fld id="{85C2C4A0-ED02-40EA-9542-37B5D3F37742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/>
          <a:lstStyle/>
          <a:p>
            <a:fld id="{48C75224-3549-4C04-80B8-F186E88FD4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18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/>
          <a:lstStyle/>
          <a:p>
            <a:fld id="{85C2C4A0-ED02-40EA-9542-37B5D3F37742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/>
          <a:lstStyle/>
          <a:p>
            <a:fld id="{48C75224-3549-4C04-80B8-F186E88FD4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058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636" y="855953"/>
            <a:ext cx="1380243" cy="139671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9624" y="860716"/>
            <a:ext cx="1380243" cy="139671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9939" y="855953"/>
            <a:ext cx="1380243" cy="139671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1676" y="855953"/>
            <a:ext cx="1380243" cy="139671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3413" y="855953"/>
            <a:ext cx="1380243" cy="139671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3413" y="4008728"/>
            <a:ext cx="1380243" cy="139671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1675" y="4008728"/>
            <a:ext cx="1380243" cy="139671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9939" y="4008728"/>
            <a:ext cx="1380243" cy="139671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8201" y="4008728"/>
            <a:ext cx="1380243" cy="139671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636" y="4008728"/>
            <a:ext cx="1380243" cy="1396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7893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  <a:prstGeom prst="rect">
            <a:avLst/>
          </a:prstGeom>
        </p:spPr>
        <p:txBody>
          <a:bodyPr anchor="b"/>
          <a:lstStyle>
            <a:lvl1pPr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/>
          <a:lstStyle/>
          <a:p>
            <a:fld id="{85C2C4A0-ED02-40EA-9542-37B5D3F37742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/>
          <a:lstStyle/>
          <a:p>
            <a:fld id="{48C75224-3549-4C04-80B8-F186E88FD4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343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/>
          <a:lstStyle/>
          <a:p>
            <a:fld id="{85C2C4A0-ED02-40EA-9542-37B5D3F37742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/>
          <a:lstStyle/>
          <a:p>
            <a:fld id="{48C75224-3549-4C04-80B8-F186E88FD4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100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/>
          <a:lstStyle/>
          <a:p>
            <a:fld id="{85C2C4A0-ED02-40EA-9542-37B5D3F37742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/>
          <a:lstStyle/>
          <a:p>
            <a:fld id="{48C75224-3549-4C04-80B8-F186E88FD4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103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/>
          <a:lstStyle/>
          <a:p>
            <a:fld id="{85C2C4A0-ED02-40EA-9542-37B5D3F37742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/>
          <a:lstStyle/>
          <a:p>
            <a:fld id="{48C75224-3549-4C04-80B8-F186E88FD4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80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/>
          <a:lstStyle/>
          <a:p>
            <a:fld id="{85C2C4A0-ED02-40EA-9542-37B5D3F37742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/>
          <a:lstStyle/>
          <a:p>
            <a:fld id="{48C75224-3549-4C04-80B8-F186E88FD4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2462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858242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99655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11082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2544" userDrawn="1">
          <p15:clr>
            <a:srgbClr val="F26B43"/>
          </p15:clr>
        </p15:guide>
        <p15:guide id="2" pos="1392" userDrawn="1">
          <p15:clr>
            <a:srgbClr val="F26B43"/>
          </p15:clr>
        </p15:guide>
        <p15:guide id="3" pos="3720" userDrawn="1">
          <p15:clr>
            <a:srgbClr val="F26B43"/>
          </p15:clr>
        </p15:guide>
        <p15:guide id="4" pos="4872" userDrawn="1">
          <p15:clr>
            <a:srgbClr val="F26B43"/>
          </p15:clr>
        </p15:guide>
        <p15:guide id="5" pos="6048" userDrawn="1">
          <p15:clr>
            <a:srgbClr val="F26B43"/>
          </p15:clr>
        </p15:guide>
        <p15:guide id="6" pos="288" userDrawn="1">
          <p15:clr>
            <a:srgbClr val="F26B43"/>
          </p15:clr>
        </p15:guide>
        <p15:guide id="7" orient="horz" pos="3504" userDrawn="1">
          <p15:clr>
            <a:srgbClr val="F26B43"/>
          </p15:clr>
        </p15:guide>
        <p15:guide id="8" orient="horz" pos="432" userDrawn="1">
          <p15:clr>
            <a:srgbClr val="F26B43"/>
          </p15:clr>
        </p15:guide>
        <p15:guide id="9" orient="horz" pos="4608" userDrawn="1">
          <p15:clr>
            <a:srgbClr val="F26B43"/>
          </p15:clr>
        </p15:guide>
        <p15:guide id="10" orient="horz" pos="1512" userDrawn="1">
          <p15:clr>
            <a:srgbClr val="F26B43"/>
          </p15:clr>
        </p15:guide>
        <p15:guide id="11" orient="horz" pos="244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5905500" y="1228995"/>
            <a:ext cx="2955454" cy="5041996"/>
            <a:chOff x="6003686" y="1417756"/>
            <a:chExt cx="2955454" cy="5041996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911012">
              <a:off x="6045725" y="1417756"/>
              <a:ext cx="2913415" cy="4978933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415004">
              <a:off x="6003686" y="1480818"/>
              <a:ext cx="2913415" cy="4978933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576213">
              <a:off x="6003687" y="1480819"/>
              <a:ext cx="2913415" cy="4978933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</p:grpSp>
      <p:sp>
        <p:nvSpPr>
          <p:cNvPr id="5" name="TextBox 4"/>
          <p:cNvSpPr txBox="1"/>
          <p:nvPr/>
        </p:nvSpPr>
        <p:spPr>
          <a:xfrm>
            <a:off x="1176209" y="775083"/>
            <a:ext cx="4184268" cy="155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400"/>
              </a:lnSpc>
            </a:pPr>
            <a:r>
              <a:rPr lang="en-US" sz="3200" dirty="0" smtClean="0">
                <a:latin typeface="Century Gothic" panose="020B0502020202020204" pitchFamily="34" charset="0"/>
              </a:rPr>
              <a:t>DEVELOP</a:t>
            </a:r>
          </a:p>
          <a:p>
            <a:pPr>
              <a:lnSpc>
                <a:spcPts val="4000"/>
              </a:lnSpc>
            </a:pPr>
            <a:r>
              <a:rPr lang="en-US" sz="4000" b="1" dirty="0" smtClean="0">
                <a:latin typeface="Century Gothic" panose="020B0502020202020204" pitchFamily="34" charset="0"/>
              </a:rPr>
              <a:t>Business Card </a:t>
            </a:r>
          </a:p>
          <a:p>
            <a:pPr>
              <a:lnSpc>
                <a:spcPts val="4000"/>
              </a:lnSpc>
            </a:pPr>
            <a:r>
              <a:rPr lang="en-US" sz="4000" b="1" dirty="0" smtClean="0">
                <a:latin typeface="Century Gothic" panose="020B0502020202020204" pitchFamily="34" charset="0"/>
              </a:rPr>
              <a:t>Template</a:t>
            </a:r>
            <a:endParaRPr lang="en-US" sz="4000" b="1" dirty="0">
              <a:latin typeface="Century Gothic" panose="020B0502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146" y="-75303"/>
            <a:ext cx="406773" cy="2329355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769436" y="2511892"/>
            <a:ext cx="4184268" cy="498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400"/>
              </a:lnSpc>
            </a:pPr>
            <a:r>
              <a:rPr lang="en-US" sz="2800" b="1" dirty="0" smtClean="0">
                <a:latin typeface="Century Gothic" panose="020B0502020202020204" pitchFamily="34" charset="0"/>
              </a:rPr>
              <a:t>Appropriate Titles</a:t>
            </a:r>
            <a:endParaRPr lang="en-US" sz="4000" b="1" dirty="0">
              <a:latin typeface="Century Gothic" panose="020B0502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06275" y="3010875"/>
            <a:ext cx="4184268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</a:pPr>
            <a:r>
              <a:rPr lang="en-US" dirty="0" smtClean="0">
                <a:latin typeface="Century Gothic" panose="020B0502020202020204" pitchFamily="34" charset="0"/>
              </a:rPr>
              <a:t>Independent Research Consultant</a:t>
            </a:r>
          </a:p>
          <a:p>
            <a:pPr>
              <a:lnSpc>
                <a:spcPts val="2500"/>
              </a:lnSpc>
            </a:pPr>
            <a:r>
              <a:rPr lang="en-US" dirty="0">
                <a:latin typeface="Century Gothic" panose="020B0502020202020204" pitchFamily="34" charset="0"/>
              </a:rPr>
              <a:t>Assistant Center Lead</a:t>
            </a:r>
          </a:p>
          <a:p>
            <a:pPr>
              <a:lnSpc>
                <a:spcPts val="2500"/>
              </a:lnSpc>
            </a:pPr>
            <a:r>
              <a:rPr lang="en-US" dirty="0">
                <a:latin typeface="Century Gothic" panose="020B0502020202020204" pitchFamily="34" charset="0"/>
              </a:rPr>
              <a:t>Center Lead</a:t>
            </a:r>
          </a:p>
          <a:p>
            <a:pPr>
              <a:lnSpc>
                <a:spcPts val="2500"/>
              </a:lnSpc>
            </a:pPr>
            <a:r>
              <a:rPr lang="en-US" dirty="0" smtClean="0">
                <a:latin typeface="Century Gothic" panose="020B0502020202020204" pitchFamily="34" charset="0"/>
              </a:rPr>
              <a:t>(Element) Fellow</a:t>
            </a:r>
          </a:p>
          <a:p>
            <a:pPr>
              <a:lnSpc>
                <a:spcPts val="2500"/>
              </a:lnSpc>
            </a:pPr>
            <a:r>
              <a:rPr lang="en-US" dirty="0" smtClean="0">
                <a:latin typeface="Century Gothic" panose="020B0502020202020204" pitchFamily="34" charset="0"/>
              </a:rPr>
              <a:t>Senior (Element) </a:t>
            </a:r>
            <a:r>
              <a:rPr lang="en-US" dirty="0" smtClean="0">
                <a:latin typeface="Century Gothic" panose="020B0502020202020204" pitchFamily="34" charset="0"/>
              </a:rPr>
              <a:t>Fellow</a:t>
            </a:r>
          </a:p>
          <a:p>
            <a:pPr>
              <a:lnSpc>
                <a:spcPts val="2500"/>
              </a:lnSpc>
            </a:pPr>
            <a:r>
              <a:rPr lang="en-US" dirty="0" smtClean="0">
                <a:latin typeface="Century Gothic" panose="020B0502020202020204" pitchFamily="34" charset="0"/>
              </a:rPr>
              <a:t>Campus Ambassador</a:t>
            </a:r>
            <a:endParaRPr lang="en-US" dirty="0" smtClean="0">
              <a:latin typeface="Century Gothic" panose="020B0502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69436" y="5052403"/>
            <a:ext cx="4184268" cy="498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400"/>
              </a:lnSpc>
            </a:pPr>
            <a:r>
              <a:rPr lang="en-US" sz="2800" b="1" dirty="0" smtClean="0">
                <a:latin typeface="Century Gothic" panose="020B0502020202020204" pitchFamily="34" charset="0"/>
              </a:rPr>
              <a:t>Approved Use</a:t>
            </a:r>
            <a:endParaRPr lang="en-US" sz="4000" b="1" dirty="0">
              <a:latin typeface="Century Gothic" panose="020B0502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06274" y="5548097"/>
            <a:ext cx="4317363" cy="7335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</a:pPr>
            <a:r>
              <a:rPr lang="en-US" dirty="0" smtClean="0">
                <a:latin typeface="Century Gothic" panose="020B0502020202020204" pitchFamily="34" charset="0"/>
              </a:rPr>
              <a:t>Participant Recruitment Events</a:t>
            </a:r>
          </a:p>
          <a:p>
            <a:pPr>
              <a:lnSpc>
                <a:spcPts val="2500"/>
              </a:lnSpc>
            </a:pPr>
            <a:r>
              <a:rPr lang="en-US" dirty="0" smtClean="0">
                <a:latin typeface="Century Gothic" panose="020B0502020202020204" pitchFamily="34" charset="0"/>
              </a:rPr>
              <a:t>Professional Networking for DEVELOP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0" y="6854709"/>
            <a:ext cx="7753937" cy="930213"/>
            <a:chOff x="0" y="6844551"/>
            <a:chExt cx="7753937" cy="930213"/>
          </a:xfrm>
        </p:grpSpPr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4625437" y="4646263"/>
              <a:ext cx="930212" cy="5326789"/>
            </a:xfrm>
            <a:prstGeom prst="rect">
              <a:avLst/>
            </a:prstGeom>
          </p:spPr>
        </p:pic>
        <p:sp>
          <p:nvSpPr>
            <p:cNvPr id="6" name="Rectangle 5"/>
            <p:cNvSpPr/>
            <p:nvPr/>
          </p:nvSpPr>
          <p:spPr>
            <a:xfrm>
              <a:off x="0" y="6844551"/>
              <a:ext cx="2427148" cy="93021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769436" y="6407701"/>
            <a:ext cx="412292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This template is sized to print proportionally on </a:t>
            </a:r>
            <a:r>
              <a:rPr lang="en-US" sz="1100" i="1" dirty="0" smtClean="0"/>
              <a:t>Avery #5871 Business Cards</a:t>
            </a:r>
            <a:r>
              <a:rPr lang="en-US" sz="1100" dirty="0" smtClean="0"/>
              <a:t>, or trimmed on cardstock.</a:t>
            </a:r>
            <a:endParaRPr lang="en-US" sz="1100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7333" y="1485901"/>
            <a:ext cx="2249636" cy="2276474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7804025" y="7256729"/>
            <a:ext cx="223310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bg1">
                    <a:lumMod val="50000"/>
                  </a:schemeClr>
                </a:solidFill>
              </a:rPr>
              <a:t>DEVELOP Business Cards cannot be printed with government funds.</a:t>
            </a:r>
            <a:endParaRPr lang="en-US" sz="11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4278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27786" y="2436044"/>
            <a:ext cx="143394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baseline="0" dirty="0" smtClean="0">
                <a:latin typeface="Century Gothic" panose="020B0502020202020204" pitchFamily="34" charset="0"/>
              </a:rPr>
              <a:t>Jane Doe Example</a:t>
            </a:r>
            <a:endParaRPr lang="en-US" sz="900" b="1" baseline="0" dirty="0">
              <a:latin typeface="Century Gothic" panose="020B0502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5150" y="2584722"/>
            <a:ext cx="1579216" cy="192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50" b="1" baseline="0" dirty="0" smtClean="0">
                <a:latin typeface="Century Gothic" panose="020B0502020202020204" pitchFamily="34" charset="0"/>
              </a:rPr>
              <a:t>Independent</a:t>
            </a:r>
            <a:r>
              <a:rPr lang="en-US" sz="650" b="1" dirty="0" smtClean="0">
                <a:latin typeface="Century Gothic" panose="020B0502020202020204" pitchFamily="34" charset="0"/>
              </a:rPr>
              <a:t> Research Consultant</a:t>
            </a:r>
            <a:endParaRPr lang="en-US" sz="650" b="1" baseline="0" dirty="0">
              <a:latin typeface="Century Gothic" panose="020B0502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27786" y="2738382"/>
            <a:ext cx="1433944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" b="0" baseline="0" dirty="0" smtClean="0">
                <a:latin typeface="Century Gothic" panose="020B0502020202020204" pitchFamily="34" charset="0"/>
              </a:rPr>
              <a:t>NASA DEVELOP - </a:t>
            </a:r>
            <a:r>
              <a:rPr lang="en-US" sz="750" b="0" i="1" baseline="0" dirty="0" smtClean="0">
                <a:latin typeface="Century Gothic" panose="020B0502020202020204" pitchFamily="34" charset="0"/>
              </a:rPr>
              <a:t>LaRC</a:t>
            </a:r>
            <a:endParaRPr lang="en-US" sz="750" b="0" i="1" baseline="0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7786" y="3202734"/>
            <a:ext cx="1433944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" b="1" i="0" baseline="0" dirty="0" smtClean="0">
                <a:latin typeface="Century Gothic" panose="020B0502020202020204" pitchFamily="34" charset="0"/>
              </a:rPr>
              <a:t>E:</a:t>
            </a:r>
            <a:r>
              <a:rPr lang="en-US" sz="750" b="0" i="0" baseline="0" dirty="0" smtClean="0">
                <a:latin typeface="Century Gothic" panose="020B0502020202020204" pitchFamily="34" charset="0"/>
              </a:rPr>
              <a:t>  jane.o.doe@nasa.gov</a:t>
            </a:r>
            <a:endParaRPr lang="en-US" sz="750" b="0" i="0" baseline="0" dirty="0">
              <a:latin typeface="Century Gothic" panose="020B0502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27786" y="3340902"/>
            <a:ext cx="1433944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" b="1" i="0" baseline="0" dirty="0" err="1" smtClean="0">
                <a:latin typeface="Century Gothic" panose="020B0502020202020204" pitchFamily="34" charset="0"/>
              </a:rPr>
              <a:t>Ph</a:t>
            </a:r>
            <a:r>
              <a:rPr lang="en-US" sz="750" b="1" i="0" baseline="0" dirty="0" smtClean="0">
                <a:latin typeface="Century Gothic" panose="020B0502020202020204" pitchFamily="34" charset="0"/>
              </a:rPr>
              <a:t>:</a:t>
            </a:r>
            <a:r>
              <a:rPr lang="en-US" sz="750" b="0" i="0" baseline="0" dirty="0" smtClean="0">
                <a:latin typeface="Century Gothic" panose="020B0502020202020204" pitchFamily="34" charset="0"/>
              </a:rPr>
              <a:t>  (757)</a:t>
            </a:r>
            <a:r>
              <a:rPr lang="en-US" sz="750" b="0" i="0" dirty="0" smtClean="0">
                <a:latin typeface="Century Gothic" panose="020B0502020202020204" pitchFamily="34" charset="0"/>
              </a:rPr>
              <a:t> 867-5309</a:t>
            </a:r>
            <a:endParaRPr lang="en-US" sz="750" b="0" i="0" baseline="0" dirty="0">
              <a:latin typeface="Century Gothic" panose="020B0502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55150" y="3506744"/>
            <a:ext cx="1579216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" b="0" i="0" baseline="0" dirty="0" smtClean="0">
                <a:latin typeface="Century Gothic" panose="020B0502020202020204" pitchFamily="34" charset="0"/>
              </a:rPr>
              <a:t>http://develop.larc.nasa.gov</a:t>
            </a:r>
            <a:endParaRPr lang="en-US" sz="750" b="0" i="0" baseline="0" dirty="0">
              <a:latin typeface="Century Gothic" panose="020B0502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408961" y="2436044"/>
            <a:ext cx="143394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baseline="0" dirty="0" smtClean="0">
                <a:latin typeface="Century Gothic" panose="020B0502020202020204" pitchFamily="34" charset="0"/>
              </a:rPr>
              <a:t>Full Name</a:t>
            </a:r>
            <a:endParaRPr lang="en-US" sz="900" b="1" baseline="0" dirty="0">
              <a:latin typeface="Century Gothic" panose="020B0502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408961" y="2584722"/>
            <a:ext cx="1433944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" b="1" baseline="0" dirty="0" smtClean="0">
                <a:latin typeface="Century Gothic" panose="020B0502020202020204" pitchFamily="34" charset="0"/>
              </a:rPr>
              <a:t>Position</a:t>
            </a:r>
            <a:endParaRPr lang="en-US" sz="750" b="1" baseline="0" dirty="0">
              <a:latin typeface="Century Gothic" panose="020B0502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408961" y="2728857"/>
            <a:ext cx="1433944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" b="0" baseline="0" dirty="0" smtClean="0">
                <a:latin typeface="Century Gothic" panose="020B0502020202020204" pitchFamily="34" charset="0"/>
              </a:rPr>
              <a:t>NASA DEVELOP – </a:t>
            </a:r>
            <a:r>
              <a:rPr lang="en-US" sz="750" b="0" i="1" baseline="0" dirty="0" smtClean="0">
                <a:latin typeface="Century Gothic" panose="020B0502020202020204" pitchFamily="34" charset="0"/>
              </a:rPr>
              <a:t>Node</a:t>
            </a:r>
            <a:endParaRPr lang="en-US" sz="750" b="0" i="1" baseline="0" dirty="0">
              <a:latin typeface="Century Gothic" panose="020B0502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408961" y="3202734"/>
            <a:ext cx="1433944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" b="1" i="0" baseline="0" dirty="0" smtClean="0">
                <a:latin typeface="Century Gothic" panose="020B0502020202020204" pitchFamily="34" charset="0"/>
              </a:rPr>
              <a:t>E:</a:t>
            </a:r>
            <a:r>
              <a:rPr lang="en-US" sz="750" b="0" i="0" baseline="0" dirty="0" smtClean="0">
                <a:latin typeface="Century Gothic" panose="020B0502020202020204" pitchFamily="34" charset="0"/>
              </a:rPr>
              <a:t>  Email Address</a:t>
            </a:r>
            <a:endParaRPr lang="en-US" sz="750" b="0" i="0" baseline="0" dirty="0">
              <a:latin typeface="Century Gothic" panose="020B0502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408961" y="3340902"/>
            <a:ext cx="1433944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" b="1" i="0" baseline="0" dirty="0" err="1" smtClean="0">
                <a:latin typeface="Century Gothic" panose="020B0502020202020204" pitchFamily="34" charset="0"/>
              </a:rPr>
              <a:t>Ph</a:t>
            </a:r>
            <a:r>
              <a:rPr lang="en-US" sz="750" b="1" i="0" baseline="0" dirty="0" smtClean="0">
                <a:latin typeface="Century Gothic" panose="020B0502020202020204" pitchFamily="34" charset="0"/>
              </a:rPr>
              <a:t>:</a:t>
            </a:r>
            <a:r>
              <a:rPr lang="en-US" sz="750" b="0" i="0" baseline="0" dirty="0" smtClean="0">
                <a:latin typeface="Century Gothic" panose="020B0502020202020204" pitchFamily="34" charset="0"/>
              </a:rPr>
              <a:t>  Phone Number</a:t>
            </a:r>
            <a:endParaRPr lang="en-US" sz="750" b="0" i="0" baseline="0" dirty="0">
              <a:latin typeface="Century Gothic" panose="020B0502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336325" y="3506744"/>
            <a:ext cx="1579216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" b="0" i="0" baseline="0" dirty="0" smtClean="0">
                <a:latin typeface="Century Gothic" panose="020B0502020202020204" pitchFamily="34" charset="0"/>
              </a:rPr>
              <a:t>http://develop.larc.nasa.gov</a:t>
            </a:r>
            <a:endParaRPr lang="en-US" sz="750" b="0" i="0" baseline="0" dirty="0">
              <a:latin typeface="Century Gothic" panose="020B0502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266336" y="2436044"/>
            <a:ext cx="143394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baseline="0" dirty="0" smtClean="0">
                <a:latin typeface="Century Gothic" panose="020B0502020202020204" pitchFamily="34" charset="0"/>
              </a:rPr>
              <a:t>Full Name</a:t>
            </a:r>
            <a:endParaRPr lang="en-US" sz="900" b="1" baseline="0" dirty="0">
              <a:latin typeface="Century Gothic" panose="020B0502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266336" y="2584722"/>
            <a:ext cx="1433944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" b="1" baseline="0" dirty="0" smtClean="0">
                <a:latin typeface="Century Gothic" panose="020B0502020202020204" pitchFamily="34" charset="0"/>
              </a:rPr>
              <a:t>Position</a:t>
            </a:r>
            <a:endParaRPr lang="en-US" sz="750" b="1" baseline="0" dirty="0">
              <a:latin typeface="Century Gothic" panose="020B0502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266336" y="2728857"/>
            <a:ext cx="1433944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" b="0" baseline="0" dirty="0" smtClean="0">
                <a:latin typeface="Century Gothic" panose="020B0502020202020204" pitchFamily="34" charset="0"/>
              </a:rPr>
              <a:t>NASA DEVELOP - </a:t>
            </a:r>
            <a:r>
              <a:rPr lang="en-US" sz="750" b="0" i="1" baseline="0" dirty="0" smtClean="0">
                <a:latin typeface="Century Gothic" panose="020B0502020202020204" pitchFamily="34" charset="0"/>
              </a:rPr>
              <a:t>Node</a:t>
            </a:r>
            <a:endParaRPr lang="en-US" sz="750" b="0" i="1" baseline="0" dirty="0">
              <a:latin typeface="Century Gothic" panose="020B0502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266336" y="3202734"/>
            <a:ext cx="1433944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" b="1" i="0" baseline="0" dirty="0" smtClean="0">
                <a:latin typeface="Century Gothic" panose="020B0502020202020204" pitchFamily="34" charset="0"/>
              </a:rPr>
              <a:t>E:</a:t>
            </a:r>
            <a:r>
              <a:rPr lang="en-US" sz="750" b="0" i="0" baseline="0" dirty="0" smtClean="0">
                <a:latin typeface="Century Gothic" panose="020B0502020202020204" pitchFamily="34" charset="0"/>
              </a:rPr>
              <a:t>  Email Address</a:t>
            </a:r>
            <a:endParaRPr lang="en-US" sz="750" b="0" i="0" baseline="0" dirty="0">
              <a:latin typeface="Century Gothic" panose="020B0502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266336" y="3340902"/>
            <a:ext cx="1433944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" b="1" i="0" baseline="0" dirty="0" err="1" smtClean="0">
                <a:latin typeface="Century Gothic" panose="020B0502020202020204" pitchFamily="34" charset="0"/>
              </a:rPr>
              <a:t>Ph</a:t>
            </a:r>
            <a:r>
              <a:rPr lang="en-US" sz="750" b="1" i="0" baseline="0" dirty="0" smtClean="0">
                <a:latin typeface="Century Gothic" panose="020B0502020202020204" pitchFamily="34" charset="0"/>
              </a:rPr>
              <a:t>:</a:t>
            </a:r>
            <a:r>
              <a:rPr lang="en-US" sz="750" b="0" i="0" baseline="0" dirty="0" smtClean="0">
                <a:latin typeface="Century Gothic" panose="020B0502020202020204" pitchFamily="34" charset="0"/>
              </a:rPr>
              <a:t>  Phone Number</a:t>
            </a:r>
            <a:endParaRPr lang="en-US" sz="750" b="0" i="0" baseline="0" dirty="0">
              <a:latin typeface="Century Gothic" panose="020B050202020202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193700" y="3506744"/>
            <a:ext cx="1579216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" b="0" i="0" baseline="0" dirty="0" smtClean="0">
                <a:latin typeface="Century Gothic" panose="020B0502020202020204" pitchFamily="34" charset="0"/>
              </a:rPr>
              <a:t>http://develop.larc.nasa.gov</a:t>
            </a:r>
            <a:endParaRPr lang="en-US" sz="750" b="0" i="0" baseline="0" dirty="0">
              <a:latin typeface="Century Gothic" panose="020B050202020202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114186" y="2436044"/>
            <a:ext cx="143394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baseline="0" dirty="0" smtClean="0">
                <a:latin typeface="Century Gothic" panose="020B0502020202020204" pitchFamily="34" charset="0"/>
              </a:rPr>
              <a:t>Full Name</a:t>
            </a:r>
            <a:endParaRPr lang="en-US" sz="900" b="1" baseline="0" dirty="0">
              <a:latin typeface="Century Gothic" panose="020B050202020202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114186" y="2584722"/>
            <a:ext cx="1433944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" b="1" baseline="0" dirty="0" smtClean="0">
                <a:latin typeface="Century Gothic" panose="020B0502020202020204" pitchFamily="34" charset="0"/>
              </a:rPr>
              <a:t>Position</a:t>
            </a:r>
            <a:endParaRPr lang="en-US" sz="750" b="1" baseline="0" dirty="0">
              <a:latin typeface="Century Gothic" panose="020B050202020202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114186" y="2728857"/>
            <a:ext cx="1433944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" b="0" baseline="0" dirty="0" smtClean="0">
                <a:latin typeface="Century Gothic" panose="020B0502020202020204" pitchFamily="34" charset="0"/>
              </a:rPr>
              <a:t>NASA DEVELOP - </a:t>
            </a:r>
            <a:r>
              <a:rPr lang="en-US" sz="750" b="0" i="1" baseline="0" dirty="0" smtClean="0">
                <a:latin typeface="Century Gothic" panose="020B0502020202020204" pitchFamily="34" charset="0"/>
              </a:rPr>
              <a:t>Node</a:t>
            </a:r>
            <a:endParaRPr lang="en-US" sz="750" b="0" i="1" baseline="0" dirty="0">
              <a:latin typeface="Century Gothic" panose="020B050202020202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114186" y="3202734"/>
            <a:ext cx="1433944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" b="1" i="0" baseline="0" dirty="0" smtClean="0">
                <a:latin typeface="Century Gothic" panose="020B0502020202020204" pitchFamily="34" charset="0"/>
              </a:rPr>
              <a:t>E:</a:t>
            </a:r>
            <a:r>
              <a:rPr lang="en-US" sz="750" b="0" i="0" baseline="0" dirty="0" smtClean="0">
                <a:latin typeface="Century Gothic" panose="020B0502020202020204" pitchFamily="34" charset="0"/>
              </a:rPr>
              <a:t>  Email Address</a:t>
            </a:r>
            <a:endParaRPr lang="en-US" sz="750" b="0" i="0" baseline="0" dirty="0">
              <a:latin typeface="Century Gothic" panose="020B050202020202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114186" y="3340902"/>
            <a:ext cx="1433944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" b="1" i="0" baseline="0" dirty="0" err="1" smtClean="0">
                <a:latin typeface="Century Gothic" panose="020B0502020202020204" pitchFamily="34" charset="0"/>
              </a:rPr>
              <a:t>Ph</a:t>
            </a:r>
            <a:r>
              <a:rPr lang="en-US" sz="750" b="1" i="0" baseline="0" dirty="0" smtClean="0">
                <a:latin typeface="Century Gothic" panose="020B0502020202020204" pitchFamily="34" charset="0"/>
              </a:rPr>
              <a:t>:</a:t>
            </a:r>
            <a:r>
              <a:rPr lang="en-US" sz="750" b="0" i="0" baseline="0" dirty="0" smtClean="0">
                <a:latin typeface="Century Gothic" panose="020B0502020202020204" pitchFamily="34" charset="0"/>
              </a:rPr>
              <a:t>  Phone Number</a:t>
            </a:r>
            <a:endParaRPr lang="en-US" sz="750" b="0" i="0" baseline="0" dirty="0">
              <a:latin typeface="Century Gothic" panose="020B05020202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041550" y="3506744"/>
            <a:ext cx="1579216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" b="0" i="0" baseline="0" dirty="0" smtClean="0">
                <a:latin typeface="Century Gothic" panose="020B0502020202020204" pitchFamily="34" charset="0"/>
              </a:rPr>
              <a:t>http://develop.larc.nasa.gov</a:t>
            </a:r>
            <a:endParaRPr lang="en-US" sz="750" b="0" i="0" baseline="0" dirty="0">
              <a:latin typeface="Century Gothic" panose="020B0502020202020204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948947" y="2439491"/>
            <a:ext cx="143394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baseline="0" dirty="0" smtClean="0">
                <a:latin typeface="Century Gothic" panose="020B0502020202020204" pitchFamily="34" charset="0"/>
              </a:rPr>
              <a:t>Full Name</a:t>
            </a:r>
            <a:endParaRPr lang="en-US" sz="900" b="1" baseline="0" dirty="0">
              <a:latin typeface="Century Gothic" panose="020B0502020202020204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948947" y="2588169"/>
            <a:ext cx="1433944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" b="1" baseline="0" dirty="0" smtClean="0">
                <a:latin typeface="Century Gothic" panose="020B0502020202020204" pitchFamily="34" charset="0"/>
              </a:rPr>
              <a:t>Position</a:t>
            </a:r>
            <a:endParaRPr lang="en-US" sz="750" b="1" baseline="0" dirty="0">
              <a:latin typeface="Century Gothic" panose="020B0502020202020204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7948947" y="2732304"/>
            <a:ext cx="1433944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" b="0" baseline="0" dirty="0" smtClean="0">
                <a:latin typeface="Century Gothic" panose="020B0502020202020204" pitchFamily="34" charset="0"/>
              </a:rPr>
              <a:t>NASA DEVELOP - </a:t>
            </a:r>
            <a:r>
              <a:rPr lang="en-US" sz="750" b="0" i="1" baseline="0" dirty="0" smtClean="0">
                <a:latin typeface="Century Gothic" panose="020B0502020202020204" pitchFamily="34" charset="0"/>
              </a:rPr>
              <a:t>Node</a:t>
            </a:r>
            <a:endParaRPr lang="en-US" sz="750" b="0" i="1" baseline="0" dirty="0">
              <a:latin typeface="Century Gothic" panose="020B0502020202020204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948947" y="3206181"/>
            <a:ext cx="1433944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" b="1" i="0" baseline="0" dirty="0" smtClean="0">
                <a:latin typeface="Century Gothic" panose="020B0502020202020204" pitchFamily="34" charset="0"/>
              </a:rPr>
              <a:t>E:</a:t>
            </a:r>
            <a:r>
              <a:rPr lang="en-US" sz="750" b="0" i="0" baseline="0" dirty="0" smtClean="0">
                <a:latin typeface="Century Gothic" panose="020B0502020202020204" pitchFamily="34" charset="0"/>
              </a:rPr>
              <a:t>  Email Address</a:t>
            </a:r>
            <a:endParaRPr lang="en-US" sz="750" b="0" i="0" baseline="0" dirty="0">
              <a:latin typeface="Century Gothic" panose="020B0502020202020204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948947" y="3344349"/>
            <a:ext cx="1433944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" b="1" i="0" baseline="0" dirty="0" err="1" smtClean="0">
                <a:latin typeface="Century Gothic" panose="020B0502020202020204" pitchFamily="34" charset="0"/>
              </a:rPr>
              <a:t>Ph</a:t>
            </a:r>
            <a:r>
              <a:rPr lang="en-US" sz="750" b="1" i="0" baseline="0" dirty="0" smtClean="0">
                <a:latin typeface="Century Gothic" panose="020B0502020202020204" pitchFamily="34" charset="0"/>
              </a:rPr>
              <a:t>:</a:t>
            </a:r>
            <a:r>
              <a:rPr lang="en-US" sz="750" b="0" i="0" baseline="0" dirty="0" smtClean="0">
                <a:latin typeface="Century Gothic" panose="020B0502020202020204" pitchFamily="34" charset="0"/>
              </a:rPr>
              <a:t>  Phone Number</a:t>
            </a:r>
            <a:endParaRPr lang="en-US" sz="750" b="0" i="0" baseline="0" dirty="0">
              <a:latin typeface="Century Gothic" panose="020B0502020202020204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7876311" y="3510191"/>
            <a:ext cx="1579216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" b="0" i="0" baseline="0" dirty="0" smtClean="0">
                <a:latin typeface="Century Gothic" panose="020B0502020202020204" pitchFamily="34" charset="0"/>
              </a:rPr>
              <a:t>http://develop.larc.nasa.gov</a:t>
            </a:r>
            <a:endParaRPr lang="en-US" sz="750" b="0" i="0" baseline="0" dirty="0">
              <a:latin typeface="Century Gothic" panose="020B0502020202020204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27786" y="5617394"/>
            <a:ext cx="143394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baseline="0" dirty="0" smtClean="0">
                <a:latin typeface="Century Gothic" panose="020B0502020202020204" pitchFamily="34" charset="0"/>
              </a:rPr>
              <a:t>Full Name</a:t>
            </a:r>
            <a:endParaRPr lang="en-US" sz="900" b="1" baseline="0" dirty="0">
              <a:latin typeface="Century Gothic" panose="020B0502020202020204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27786" y="5766072"/>
            <a:ext cx="1433944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" b="1" baseline="0" dirty="0" smtClean="0">
                <a:latin typeface="Century Gothic" panose="020B0502020202020204" pitchFamily="34" charset="0"/>
              </a:rPr>
              <a:t>Position</a:t>
            </a:r>
            <a:endParaRPr lang="en-US" sz="750" b="1" baseline="0" dirty="0">
              <a:latin typeface="Century Gothic" panose="020B0502020202020204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27786" y="5910207"/>
            <a:ext cx="1433944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" b="0" baseline="0" dirty="0" smtClean="0">
                <a:latin typeface="Century Gothic" panose="020B0502020202020204" pitchFamily="34" charset="0"/>
              </a:rPr>
              <a:t>NASA DEVELOP - </a:t>
            </a:r>
            <a:r>
              <a:rPr lang="en-US" sz="750" b="0" i="1" baseline="0" dirty="0" smtClean="0">
                <a:latin typeface="Century Gothic" panose="020B0502020202020204" pitchFamily="34" charset="0"/>
              </a:rPr>
              <a:t>Node</a:t>
            </a:r>
            <a:endParaRPr lang="en-US" sz="750" b="0" i="1" baseline="0" dirty="0">
              <a:latin typeface="Century Gothic" panose="020B0502020202020204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27786" y="6574584"/>
            <a:ext cx="1433944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" b="1" i="0" baseline="0" dirty="0" smtClean="0">
                <a:latin typeface="Century Gothic" panose="020B0502020202020204" pitchFamily="34" charset="0"/>
              </a:rPr>
              <a:t>E:</a:t>
            </a:r>
            <a:r>
              <a:rPr lang="en-US" sz="750" b="0" i="0" baseline="0" dirty="0" smtClean="0">
                <a:latin typeface="Century Gothic" panose="020B0502020202020204" pitchFamily="34" charset="0"/>
              </a:rPr>
              <a:t>  Email Address</a:t>
            </a:r>
            <a:endParaRPr lang="en-US" sz="750" b="0" i="0" baseline="0" dirty="0">
              <a:latin typeface="Century Gothic" panose="020B0502020202020204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27786" y="6712752"/>
            <a:ext cx="1433944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" b="1" i="0" baseline="0" dirty="0" err="1" smtClean="0">
                <a:latin typeface="Century Gothic" panose="020B0502020202020204" pitchFamily="34" charset="0"/>
              </a:rPr>
              <a:t>Ph</a:t>
            </a:r>
            <a:r>
              <a:rPr lang="en-US" sz="750" b="1" i="0" baseline="0" dirty="0" smtClean="0">
                <a:latin typeface="Century Gothic" panose="020B0502020202020204" pitchFamily="34" charset="0"/>
              </a:rPr>
              <a:t>:</a:t>
            </a:r>
            <a:r>
              <a:rPr lang="en-US" sz="750" b="0" i="0" baseline="0" dirty="0" smtClean="0">
                <a:latin typeface="Century Gothic" panose="020B0502020202020204" pitchFamily="34" charset="0"/>
              </a:rPr>
              <a:t>  Phone Number</a:t>
            </a:r>
            <a:endParaRPr lang="en-US" sz="750" b="0" i="0" baseline="0" dirty="0">
              <a:latin typeface="Century Gothic" panose="020B0502020202020204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55150" y="6964319"/>
            <a:ext cx="1579216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" b="0" i="0" baseline="0" dirty="0" smtClean="0">
                <a:latin typeface="Century Gothic" panose="020B0502020202020204" pitchFamily="34" charset="0"/>
              </a:rPr>
              <a:t>http://develop.larc.nasa.gov</a:t>
            </a:r>
            <a:endParaRPr lang="en-US" sz="750" b="0" i="0" baseline="0" dirty="0">
              <a:latin typeface="Century Gothic" panose="020B0502020202020204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414642" y="5617394"/>
            <a:ext cx="143394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baseline="0" dirty="0" smtClean="0">
                <a:latin typeface="Century Gothic" panose="020B0502020202020204" pitchFamily="34" charset="0"/>
              </a:rPr>
              <a:t>Full Name</a:t>
            </a:r>
            <a:endParaRPr lang="en-US" sz="900" b="1" baseline="0" dirty="0">
              <a:latin typeface="Century Gothic" panose="020B0502020202020204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414642" y="5766072"/>
            <a:ext cx="1433944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" b="1" baseline="0" dirty="0" smtClean="0">
                <a:latin typeface="Century Gothic" panose="020B0502020202020204" pitchFamily="34" charset="0"/>
              </a:rPr>
              <a:t>Position</a:t>
            </a:r>
            <a:endParaRPr lang="en-US" sz="750" b="1" baseline="0" dirty="0">
              <a:latin typeface="Century Gothic" panose="020B0502020202020204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414642" y="5910207"/>
            <a:ext cx="1433944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" b="0" baseline="0" dirty="0" smtClean="0">
                <a:latin typeface="Century Gothic" panose="020B0502020202020204" pitchFamily="34" charset="0"/>
              </a:rPr>
              <a:t>NASA DEVELOP - </a:t>
            </a:r>
            <a:r>
              <a:rPr lang="en-US" sz="750" b="0" i="1" baseline="0" dirty="0" smtClean="0">
                <a:latin typeface="Century Gothic" panose="020B0502020202020204" pitchFamily="34" charset="0"/>
              </a:rPr>
              <a:t>Node</a:t>
            </a:r>
            <a:endParaRPr lang="en-US" sz="750" b="0" i="1" baseline="0" dirty="0">
              <a:latin typeface="Century Gothic" panose="020B0502020202020204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414642" y="6574584"/>
            <a:ext cx="1433944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" b="1" i="0" baseline="0" dirty="0" smtClean="0">
                <a:latin typeface="Century Gothic" panose="020B0502020202020204" pitchFamily="34" charset="0"/>
              </a:rPr>
              <a:t>E:</a:t>
            </a:r>
            <a:r>
              <a:rPr lang="en-US" sz="750" b="0" i="0" baseline="0" dirty="0" smtClean="0">
                <a:latin typeface="Century Gothic" panose="020B0502020202020204" pitchFamily="34" charset="0"/>
              </a:rPr>
              <a:t>  Email Address</a:t>
            </a:r>
            <a:endParaRPr lang="en-US" sz="750" b="0" i="0" baseline="0" dirty="0">
              <a:latin typeface="Century Gothic" panose="020B0502020202020204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2414642" y="6712752"/>
            <a:ext cx="1433944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" b="1" i="0" baseline="0" dirty="0" err="1" smtClean="0">
                <a:latin typeface="Century Gothic" panose="020B0502020202020204" pitchFamily="34" charset="0"/>
              </a:rPr>
              <a:t>Ph</a:t>
            </a:r>
            <a:r>
              <a:rPr lang="en-US" sz="750" b="1" i="0" baseline="0" dirty="0" smtClean="0">
                <a:latin typeface="Century Gothic" panose="020B0502020202020204" pitchFamily="34" charset="0"/>
              </a:rPr>
              <a:t>:</a:t>
            </a:r>
            <a:r>
              <a:rPr lang="en-US" sz="750" b="0" i="0" baseline="0" dirty="0" smtClean="0">
                <a:latin typeface="Century Gothic" panose="020B0502020202020204" pitchFamily="34" charset="0"/>
              </a:rPr>
              <a:t>  Phone Number</a:t>
            </a:r>
            <a:endParaRPr lang="en-US" sz="750" b="0" i="0" baseline="0" dirty="0">
              <a:latin typeface="Century Gothic" panose="020B0502020202020204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342006" y="6964319"/>
            <a:ext cx="1579216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" b="0" i="0" baseline="0" dirty="0" smtClean="0">
                <a:latin typeface="Century Gothic" panose="020B0502020202020204" pitchFamily="34" charset="0"/>
              </a:rPr>
              <a:t>http://develop.larc.nasa.gov</a:t>
            </a:r>
            <a:endParaRPr lang="en-US" sz="750" b="0" i="0" baseline="0" dirty="0">
              <a:latin typeface="Century Gothic" panose="020B0502020202020204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256811" y="5617394"/>
            <a:ext cx="143394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baseline="0" dirty="0" smtClean="0">
                <a:latin typeface="Century Gothic" panose="020B0502020202020204" pitchFamily="34" charset="0"/>
              </a:rPr>
              <a:t>Full Name</a:t>
            </a:r>
            <a:endParaRPr lang="en-US" sz="900" b="1" baseline="0" dirty="0">
              <a:latin typeface="Century Gothic" panose="020B0502020202020204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256811" y="5766072"/>
            <a:ext cx="1433944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" b="1" baseline="0" dirty="0" smtClean="0">
                <a:latin typeface="Century Gothic" panose="020B0502020202020204" pitchFamily="34" charset="0"/>
              </a:rPr>
              <a:t>Position</a:t>
            </a:r>
            <a:endParaRPr lang="en-US" sz="750" b="1" baseline="0" dirty="0">
              <a:latin typeface="Century Gothic" panose="020B0502020202020204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256811" y="5910207"/>
            <a:ext cx="1433944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" b="0" baseline="0" dirty="0" smtClean="0">
                <a:latin typeface="Century Gothic" panose="020B0502020202020204" pitchFamily="34" charset="0"/>
              </a:rPr>
              <a:t>NASA DEVELOP - </a:t>
            </a:r>
            <a:r>
              <a:rPr lang="en-US" sz="750" b="0" i="1" baseline="0" dirty="0" smtClean="0">
                <a:latin typeface="Century Gothic" panose="020B0502020202020204" pitchFamily="34" charset="0"/>
              </a:rPr>
              <a:t>Node</a:t>
            </a:r>
            <a:endParaRPr lang="en-US" sz="750" b="0" i="1" baseline="0" dirty="0">
              <a:latin typeface="Century Gothic" panose="020B0502020202020204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4256811" y="6574584"/>
            <a:ext cx="1433944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" b="1" i="0" baseline="0" dirty="0" smtClean="0">
                <a:latin typeface="Century Gothic" panose="020B0502020202020204" pitchFamily="34" charset="0"/>
              </a:rPr>
              <a:t>E:</a:t>
            </a:r>
            <a:r>
              <a:rPr lang="en-US" sz="750" b="0" i="0" baseline="0" dirty="0" smtClean="0">
                <a:latin typeface="Century Gothic" panose="020B0502020202020204" pitchFamily="34" charset="0"/>
              </a:rPr>
              <a:t>  Email Address</a:t>
            </a:r>
            <a:endParaRPr lang="en-US" sz="750" b="0" i="0" baseline="0" dirty="0">
              <a:latin typeface="Century Gothic" panose="020B0502020202020204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4256811" y="6712752"/>
            <a:ext cx="1433944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" b="1" i="0" baseline="0" dirty="0" err="1" smtClean="0">
                <a:latin typeface="Century Gothic" panose="020B0502020202020204" pitchFamily="34" charset="0"/>
              </a:rPr>
              <a:t>Ph</a:t>
            </a:r>
            <a:r>
              <a:rPr lang="en-US" sz="750" b="1" i="0" baseline="0" dirty="0" smtClean="0">
                <a:latin typeface="Century Gothic" panose="020B0502020202020204" pitchFamily="34" charset="0"/>
              </a:rPr>
              <a:t>:</a:t>
            </a:r>
            <a:r>
              <a:rPr lang="en-US" sz="750" b="0" i="0" baseline="0" dirty="0" smtClean="0">
                <a:latin typeface="Century Gothic" panose="020B0502020202020204" pitchFamily="34" charset="0"/>
              </a:rPr>
              <a:t>  Phone Number</a:t>
            </a:r>
            <a:endParaRPr lang="en-US" sz="750" b="0" i="0" baseline="0" dirty="0">
              <a:latin typeface="Century Gothic" panose="020B0502020202020204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4184175" y="6964319"/>
            <a:ext cx="1579216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" b="0" i="0" baseline="0" dirty="0" smtClean="0">
                <a:latin typeface="Century Gothic" panose="020B0502020202020204" pitchFamily="34" charset="0"/>
              </a:rPr>
              <a:t>http://develop.larc.nasa.gov</a:t>
            </a:r>
            <a:endParaRPr lang="en-US" sz="750" b="0" i="0" baseline="0" dirty="0">
              <a:latin typeface="Century Gothic" panose="020B0502020202020204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6110622" y="5617394"/>
            <a:ext cx="143394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baseline="0" dirty="0" smtClean="0">
                <a:latin typeface="Century Gothic" panose="020B0502020202020204" pitchFamily="34" charset="0"/>
              </a:rPr>
              <a:t>Full Name</a:t>
            </a:r>
            <a:endParaRPr lang="en-US" sz="900" b="1" baseline="0" dirty="0">
              <a:latin typeface="Century Gothic" panose="020B0502020202020204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6110622" y="5766072"/>
            <a:ext cx="1433944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" b="1" baseline="0" dirty="0" smtClean="0">
                <a:latin typeface="Century Gothic" panose="020B0502020202020204" pitchFamily="34" charset="0"/>
              </a:rPr>
              <a:t>Position</a:t>
            </a:r>
            <a:endParaRPr lang="en-US" sz="750" b="1" baseline="0" dirty="0">
              <a:latin typeface="Century Gothic" panose="020B0502020202020204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6110622" y="5910207"/>
            <a:ext cx="1433944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" b="0" baseline="0" dirty="0" smtClean="0">
                <a:latin typeface="Century Gothic" panose="020B0502020202020204" pitchFamily="34" charset="0"/>
              </a:rPr>
              <a:t>NASA DEVELOP - </a:t>
            </a:r>
            <a:r>
              <a:rPr lang="en-US" sz="750" b="0" i="1" baseline="0" dirty="0" smtClean="0">
                <a:latin typeface="Century Gothic" panose="020B0502020202020204" pitchFamily="34" charset="0"/>
              </a:rPr>
              <a:t>Node</a:t>
            </a:r>
            <a:endParaRPr lang="en-US" sz="750" b="0" i="1" baseline="0" dirty="0">
              <a:latin typeface="Century Gothic" panose="020B0502020202020204" pitchFamily="34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6110622" y="6574584"/>
            <a:ext cx="1433944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" b="1" i="0" baseline="0" dirty="0" smtClean="0">
                <a:latin typeface="Century Gothic" panose="020B0502020202020204" pitchFamily="34" charset="0"/>
              </a:rPr>
              <a:t>E:</a:t>
            </a:r>
            <a:r>
              <a:rPr lang="en-US" sz="750" b="0" i="0" baseline="0" dirty="0" smtClean="0">
                <a:latin typeface="Century Gothic" panose="020B0502020202020204" pitchFamily="34" charset="0"/>
              </a:rPr>
              <a:t>  Email Address</a:t>
            </a:r>
            <a:endParaRPr lang="en-US" sz="750" b="0" i="0" baseline="0" dirty="0">
              <a:latin typeface="Century Gothic" panose="020B0502020202020204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6110622" y="6712752"/>
            <a:ext cx="1433944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" b="1" i="0" baseline="0" dirty="0" err="1" smtClean="0">
                <a:latin typeface="Century Gothic" panose="020B0502020202020204" pitchFamily="34" charset="0"/>
              </a:rPr>
              <a:t>Ph</a:t>
            </a:r>
            <a:r>
              <a:rPr lang="en-US" sz="750" b="1" i="0" baseline="0" dirty="0" smtClean="0">
                <a:latin typeface="Century Gothic" panose="020B0502020202020204" pitchFamily="34" charset="0"/>
              </a:rPr>
              <a:t>:</a:t>
            </a:r>
            <a:r>
              <a:rPr lang="en-US" sz="750" b="0" i="0" baseline="0" dirty="0" smtClean="0">
                <a:latin typeface="Century Gothic" panose="020B0502020202020204" pitchFamily="34" charset="0"/>
              </a:rPr>
              <a:t>  Phone Number</a:t>
            </a:r>
            <a:endParaRPr lang="en-US" sz="750" b="0" i="0" baseline="0" dirty="0">
              <a:latin typeface="Century Gothic" panose="020B0502020202020204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6037986" y="6964319"/>
            <a:ext cx="1579216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" b="0" i="0" baseline="0" dirty="0" smtClean="0">
                <a:latin typeface="Century Gothic" panose="020B0502020202020204" pitchFamily="34" charset="0"/>
              </a:rPr>
              <a:t>http://develop.larc.nasa.gov</a:t>
            </a:r>
            <a:endParaRPr lang="en-US" sz="750" b="0" i="0" baseline="0" dirty="0">
              <a:latin typeface="Century Gothic" panose="020B0502020202020204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7952511" y="5617394"/>
            <a:ext cx="143394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baseline="0" dirty="0" smtClean="0">
                <a:latin typeface="Century Gothic" panose="020B0502020202020204" pitchFamily="34" charset="0"/>
              </a:rPr>
              <a:t>Full Name</a:t>
            </a:r>
            <a:endParaRPr lang="en-US" sz="900" b="1" baseline="0" dirty="0">
              <a:latin typeface="Century Gothic" panose="020B0502020202020204" pitchFamily="34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7952511" y="5766072"/>
            <a:ext cx="1433944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" b="1" baseline="0" dirty="0" smtClean="0">
                <a:latin typeface="Century Gothic" panose="020B0502020202020204" pitchFamily="34" charset="0"/>
              </a:rPr>
              <a:t>Position</a:t>
            </a:r>
            <a:endParaRPr lang="en-US" sz="750" b="1" baseline="0" dirty="0">
              <a:latin typeface="Century Gothic" panose="020B0502020202020204" pitchFamily="34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7952511" y="5910207"/>
            <a:ext cx="1433944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" b="0" baseline="0" dirty="0" smtClean="0">
                <a:latin typeface="Century Gothic" panose="020B0502020202020204" pitchFamily="34" charset="0"/>
              </a:rPr>
              <a:t>NASA DEVELOP - </a:t>
            </a:r>
            <a:r>
              <a:rPr lang="en-US" sz="750" b="0" i="1" baseline="0" dirty="0" smtClean="0">
                <a:latin typeface="Century Gothic" panose="020B0502020202020204" pitchFamily="34" charset="0"/>
              </a:rPr>
              <a:t>Node</a:t>
            </a:r>
            <a:endParaRPr lang="en-US" sz="750" b="0" i="1" baseline="0" dirty="0">
              <a:latin typeface="Century Gothic" panose="020B0502020202020204" pitchFamily="34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7952511" y="6574584"/>
            <a:ext cx="1433944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" b="1" i="0" baseline="0" dirty="0" smtClean="0">
                <a:latin typeface="Century Gothic" panose="020B0502020202020204" pitchFamily="34" charset="0"/>
              </a:rPr>
              <a:t>E:</a:t>
            </a:r>
            <a:r>
              <a:rPr lang="en-US" sz="750" b="0" i="0" baseline="0" dirty="0" smtClean="0">
                <a:latin typeface="Century Gothic" panose="020B0502020202020204" pitchFamily="34" charset="0"/>
              </a:rPr>
              <a:t>  Email Address</a:t>
            </a:r>
            <a:endParaRPr lang="en-US" sz="750" b="0" i="0" baseline="0" dirty="0">
              <a:latin typeface="Century Gothic" panose="020B0502020202020204" pitchFamily="34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7952511" y="6712752"/>
            <a:ext cx="1433944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" b="1" i="0" baseline="0" dirty="0" err="1" smtClean="0">
                <a:latin typeface="Century Gothic" panose="020B0502020202020204" pitchFamily="34" charset="0"/>
              </a:rPr>
              <a:t>Ph</a:t>
            </a:r>
            <a:r>
              <a:rPr lang="en-US" sz="750" b="1" i="0" baseline="0" dirty="0" smtClean="0">
                <a:latin typeface="Century Gothic" panose="020B0502020202020204" pitchFamily="34" charset="0"/>
              </a:rPr>
              <a:t>:</a:t>
            </a:r>
            <a:r>
              <a:rPr lang="en-US" sz="750" b="0" i="0" baseline="0" dirty="0" smtClean="0">
                <a:latin typeface="Century Gothic" panose="020B0502020202020204" pitchFamily="34" charset="0"/>
              </a:rPr>
              <a:t>  Phone Number</a:t>
            </a:r>
            <a:endParaRPr lang="en-US" sz="750" b="0" i="0" baseline="0" dirty="0">
              <a:latin typeface="Century Gothic" panose="020B0502020202020204" pitchFamily="34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7879875" y="6964319"/>
            <a:ext cx="1579216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" b="0" i="0" baseline="0" dirty="0" smtClean="0">
                <a:latin typeface="Century Gothic" panose="020B0502020202020204" pitchFamily="34" charset="0"/>
              </a:rPr>
              <a:t>http://develop.larc.nasa.gov</a:t>
            </a:r>
            <a:endParaRPr lang="en-US" sz="750" b="0" i="0" baseline="0" dirty="0">
              <a:latin typeface="Century Gothic" panose="020B0502020202020204" pitchFamily="34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627786" y="2873679"/>
            <a:ext cx="1433944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" dirty="0" smtClean="0">
                <a:latin typeface="Century Gothic" panose="020B0502020202020204" pitchFamily="34" charset="0"/>
              </a:rPr>
              <a:t>Wise County</a:t>
            </a:r>
            <a:endParaRPr lang="en-US" sz="750" b="0" baseline="0" dirty="0">
              <a:latin typeface="Century Gothic" panose="020B0502020202020204" pitchFamily="34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2418486" y="2873679"/>
            <a:ext cx="1433944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" b="0" baseline="0" dirty="0" smtClean="0">
                <a:latin typeface="Century Gothic" panose="020B0502020202020204" pitchFamily="34" charset="0"/>
              </a:rPr>
              <a:t>Funding</a:t>
            </a:r>
            <a:r>
              <a:rPr lang="en-US" sz="750" b="0" dirty="0" smtClean="0">
                <a:latin typeface="Century Gothic" panose="020B0502020202020204" pitchFamily="34" charset="0"/>
              </a:rPr>
              <a:t> Source</a:t>
            </a:r>
            <a:endParaRPr lang="en-US" sz="750" b="0" baseline="0" dirty="0">
              <a:latin typeface="Century Gothic" panose="020B0502020202020204" pitchFamily="34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4272297" y="2880540"/>
            <a:ext cx="1433944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" b="0" baseline="0" dirty="0" smtClean="0">
                <a:latin typeface="Century Gothic" panose="020B0502020202020204" pitchFamily="34" charset="0"/>
              </a:rPr>
              <a:t>Funding</a:t>
            </a:r>
            <a:r>
              <a:rPr lang="en-US" sz="750" b="0" dirty="0" smtClean="0">
                <a:latin typeface="Century Gothic" panose="020B0502020202020204" pitchFamily="34" charset="0"/>
              </a:rPr>
              <a:t> Source</a:t>
            </a:r>
            <a:endParaRPr lang="en-US" sz="750" b="0" baseline="0" dirty="0">
              <a:latin typeface="Century Gothic" panose="020B0502020202020204" pitchFamily="34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6110622" y="2880540"/>
            <a:ext cx="1433944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" b="0" baseline="0" dirty="0" smtClean="0">
                <a:latin typeface="Century Gothic" panose="020B0502020202020204" pitchFamily="34" charset="0"/>
              </a:rPr>
              <a:t>Funding</a:t>
            </a:r>
            <a:r>
              <a:rPr lang="en-US" sz="750" b="0" dirty="0" smtClean="0">
                <a:latin typeface="Century Gothic" panose="020B0502020202020204" pitchFamily="34" charset="0"/>
              </a:rPr>
              <a:t> Source</a:t>
            </a:r>
            <a:endParaRPr lang="en-US" sz="750" b="0" baseline="0" dirty="0">
              <a:latin typeface="Century Gothic" panose="020B0502020202020204" pitchFamily="34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7962036" y="2880540"/>
            <a:ext cx="1433944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" b="0" baseline="0" dirty="0" smtClean="0">
                <a:latin typeface="Century Gothic" panose="020B0502020202020204" pitchFamily="34" charset="0"/>
              </a:rPr>
              <a:t>Funding</a:t>
            </a:r>
            <a:r>
              <a:rPr lang="en-US" sz="750" b="0" dirty="0" smtClean="0">
                <a:latin typeface="Century Gothic" panose="020B0502020202020204" pitchFamily="34" charset="0"/>
              </a:rPr>
              <a:t> Source</a:t>
            </a:r>
            <a:endParaRPr lang="en-US" sz="750" b="0" baseline="0" dirty="0">
              <a:latin typeface="Century Gothic" panose="020B0502020202020204" pitchFamily="34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627786" y="6035979"/>
            <a:ext cx="1433944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" b="0" baseline="0" dirty="0" smtClean="0">
                <a:latin typeface="Century Gothic" panose="020B0502020202020204" pitchFamily="34" charset="0"/>
              </a:rPr>
              <a:t>Funding</a:t>
            </a:r>
            <a:r>
              <a:rPr lang="en-US" sz="750" b="0" dirty="0" smtClean="0">
                <a:latin typeface="Century Gothic" panose="020B0502020202020204" pitchFamily="34" charset="0"/>
              </a:rPr>
              <a:t> Source</a:t>
            </a:r>
            <a:endParaRPr lang="en-US" sz="750" b="0" baseline="0" dirty="0">
              <a:latin typeface="Century Gothic" panose="020B0502020202020204" pitchFamily="34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2418486" y="6035979"/>
            <a:ext cx="1433944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" b="0" baseline="0" dirty="0" smtClean="0">
                <a:latin typeface="Century Gothic" panose="020B0502020202020204" pitchFamily="34" charset="0"/>
              </a:rPr>
              <a:t>Funding</a:t>
            </a:r>
            <a:r>
              <a:rPr lang="en-US" sz="750" b="0" dirty="0" smtClean="0">
                <a:latin typeface="Century Gothic" panose="020B0502020202020204" pitchFamily="34" charset="0"/>
              </a:rPr>
              <a:t> Source</a:t>
            </a:r>
            <a:endParaRPr lang="en-US" sz="750" b="0" baseline="0" dirty="0">
              <a:latin typeface="Century Gothic" panose="020B0502020202020204" pitchFamily="34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4272297" y="6042840"/>
            <a:ext cx="1433944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" b="0" baseline="0" dirty="0" smtClean="0">
                <a:latin typeface="Century Gothic" panose="020B0502020202020204" pitchFamily="34" charset="0"/>
              </a:rPr>
              <a:t>Funding</a:t>
            </a:r>
            <a:r>
              <a:rPr lang="en-US" sz="750" b="0" dirty="0" smtClean="0">
                <a:latin typeface="Century Gothic" panose="020B0502020202020204" pitchFamily="34" charset="0"/>
              </a:rPr>
              <a:t> Source</a:t>
            </a:r>
            <a:endParaRPr lang="en-US" sz="750" b="0" baseline="0" dirty="0">
              <a:latin typeface="Century Gothic" panose="020B0502020202020204" pitchFamily="34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6110622" y="6042840"/>
            <a:ext cx="1433944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" b="0" baseline="0" dirty="0" smtClean="0">
                <a:latin typeface="Century Gothic" panose="020B0502020202020204" pitchFamily="34" charset="0"/>
              </a:rPr>
              <a:t>Funding</a:t>
            </a:r>
            <a:r>
              <a:rPr lang="en-US" sz="750" b="0" dirty="0" smtClean="0">
                <a:latin typeface="Century Gothic" panose="020B0502020202020204" pitchFamily="34" charset="0"/>
              </a:rPr>
              <a:t> Source</a:t>
            </a:r>
            <a:endParaRPr lang="en-US" sz="750" b="0" baseline="0" dirty="0">
              <a:latin typeface="Century Gothic" panose="020B0502020202020204" pitchFamily="34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7962036" y="6042840"/>
            <a:ext cx="1433944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" b="0" baseline="0" dirty="0" smtClean="0">
                <a:latin typeface="Century Gothic" panose="020B0502020202020204" pitchFamily="34" charset="0"/>
              </a:rPr>
              <a:t>Funding</a:t>
            </a:r>
            <a:r>
              <a:rPr lang="en-US" sz="750" b="0" dirty="0" smtClean="0">
                <a:latin typeface="Century Gothic" panose="020B0502020202020204" pitchFamily="34" charset="0"/>
              </a:rPr>
              <a:t> Source</a:t>
            </a:r>
            <a:endParaRPr lang="en-US" sz="750" b="0" baseline="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7611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27786" y="2436044"/>
            <a:ext cx="143394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baseline="0" dirty="0" smtClean="0">
                <a:latin typeface="Century Gothic" panose="020B0502020202020204" pitchFamily="34" charset="0"/>
              </a:rPr>
              <a:t>Jane Doe Example</a:t>
            </a:r>
            <a:endParaRPr lang="en-US" sz="900" b="1" baseline="0" dirty="0">
              <a:latin typeface="Century Gothic" panose="020B0502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5150" y="2584722"/>
            <a:ext cx="1579216" cy="192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50" b="1" baseline="0" dirty="0" smtClean="0">
                <a:latin typeface="Century Gothic" panose="020B0502020202020204" pitchFamily="34" charset="0"/>
              </a:rPr>
              <a:t>Independent</a:t>
            </a:r>
            <a:r>
              <a:rPr lang="en-US" sz="650" b="1" dirty="0" smtClean="0">
                <a:latin typeface="Century Gothic" panose="020B0502020202020204" pitchFamily="34" charset="0"/>
              </a:rPr>
              <a:t> Research Consultant</a:t>
            </a:r>
            <a:endParaRPr lang="en-US" sz="650" b="1" baseline="0" dirty="0">
              <a:latin typeface="Century Gothic" panose="020B0502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27786" y="2738382"/>
            <a:ext cx="1433944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" b="0" baseline="0" dirty="0" smtClean="0">
                <a:latin typeface="Century Gothic" panose="020B0502020202020204" pitchFamily="34" charset="0"/>
              </a:rPr>
              <a:t>NASA DEVELOP - </a:t>
            </a:r>
            <a:r>
              <a:rPr lang="en-US" sz="750" b="0" i="1" baseline="0" dirty="0" smtClean="0">
                <a:latin typeface="Century Gothic" panose="020B0502020202020204" pitchFamily="34" charset="0"/>
              </a:rPr>
              <a:t>LaRC</a:t>
            </a:r>
            <a:endParaRPr lang="en-US" sz="750" b="0" i="1" baseline="0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7786" y="3202734"/>
            <a:ext cx="1433944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" b="1" i="0" baseline="0" dirty="0" smtClean="0">
                <a:latin typeface="Century Gothic" panose="020B0502020202020204" pitchFamily="34" charset="0"/>
              </a:rPr>
              <a:t>E:</a:t>
            </a:r>
            <a:r>
              <a:rPr lang="en-US" sz="750" b="0" i="0" baseline="0" dirty="0" smtClean="0">
                <a:latin typeface="Century Gothic" panose="020B0502020202020204" pitchFamily="34" charset="0"/>
              </a:rPr>
              <a:t>  jane.o.doe@nasa.gov</a:t>
            </a:r>
            <a:endParaRPr lang="en-US" sz="750" b="0" i="0" baseline="0" dirty="0">
              <a:latin typeface="Century Gothic" panose="020B0502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27786" y="3340902"/>
            <a:ext cx="1433944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" b="1" i="0" baseline="0" dirty="0" err="1" smtClean="0">
                <a:latin typeface="Century Gothic" panose="020B0502020202020204" pitchFamily="34" charset="0"/>
              </a:rPr>
              <a:t>Ph</a:t>
            </a:r>
            <a:r>
              <a:rPr lang="en-US" sz="750" b="1" i="0" baseline="0" dirty="0" smtClean="0">
                <a:latin typeface="Century Gothic" panose="020B0502020202020204" pitchFamily="34" charset="0"/>
              </a:rPr>
              <a:t>:</a:t>
            </a:r>
            <a:r>
              <a:rPr lang="en-US" sz="750" b="0" i="0" baseline="0" dirty="0" smtClean="0">
                <a:latin typeface="Century Gothic" panose="020B0502020202020204" pitchFamily="34" charset="0"/>
              </a:rPr>
              <a:t>  (757)</a:t>
            </a:r>
            <a:r>
              <a:rPr lang="en-US" sz="750" b="0" i="0" dirty="0" smtClean="0">
                <a:latin typeface="Century Gothic" panose="020B0502020202020204" pitchFamily="34" charset="0"/>
              </a:rPr>
              <a:t> 867-5309</a:t>
            </a:r>
            <a:endParaRPr lang="en-US" sz="750" b="0" i="0" baseline="0" dirty="0">
              <a:latin typeface="Century Gothic" panose="020B0502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55150" y="3506744"/>
            <a:ext cx="1579216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" b="0" i="0" baseline="0" dirty="0" smtClean="0">
                <a:latin typeface="Century Gothic" panose="020B0502020202020204" pitchFamily="34" charset="0"/>
              </a:rPr>
              <a:t>http://develop.larc.nasa.gov</a:t>
            </a:r>
            <a:endParaRPr lang="en-US" sz="750" b="0" i="0" baseline="0" dirty="0">
              <a:latin typeface="Century Gothic" panose="020B0502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408961" y="2436044"/>
            <a:ext cx="143394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baseline="0" dirty="0" smtClean="0">
                <a:latin typeface="Century Gothic" panose="020B0502020202020204" pitchFamily="34" charset="0"/>
              </a:rPr>
              <a:t>Full Name</a:t>
            </a:r>
            <a:endParaRPr lang="en-US" sz="900" b="1" baseline="0" dirty="0">
              <a:latin typeface="Century Gothic" panose="020B0502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408961" y="2584722"/>
            <a:ext cx="1433944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" b="1" baseline="0" dirty="0" smtClean="0">
                <a:latin typeface="Century Gothic" panose="020B0502020202020204" pitchFamily="34" charset="0"/>
              </a:rPr>
              <a:t>Position</a:t>
            </a:r>
            <a:endParaRPr lang="en-US" sz="750" b="1" baseline="0" dirty="0">
              <a:latin typeface="Century Gothic" panose="020B0502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408961" y="2728857"/>
            <a:ext cx="1433944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" b="0" baseline="0" dirty="0" smtClean="0">
                <a:latin typeface="Century Gothic" panose="020B0502020202020204" pitchFamily="34" charset="0"/>
              </a:rPr>
              <a:t>NASA DEVELOP – </a:t>
            </a:r>
            <a:r>
              <a:rPr lang="en-US" sz="750" b="0" i="1" baseline="0" dirty="0" smtClean="0">
                <a:latin typeface="Century Gothic" panose="020B0502020202020204" pitchFamily="34" charset="0"/>
              </a:rPr>
              <a:t>Node</a:t>
            </a:r>
            <a:endParaRPr lang="en-US" sz="750" b="0" i="1" baseline="0" dirty="0">
              <a:latin typeface="Century Gothic" panose="020B0502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408961" y="3202734"/>
            <a:ext cx="1433944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" b="1" i="0" baseline="0" dirty="0" smtClean="0">
                <a:latin typeface="Century Gothic" panose="020B0502020202020204" pitchFamily="34" charset="0"/>
              </a:rPr>
              <a:t>E:</a:t>
            </a:r>
            <a:r>
              <a:rPr lang="en-US" sz="750" b="0" i="0" baseline="0" dirty="0" smtClean="0">
                <a:latin typeface="Century Gothic" panose="020B0502020202020204" pitchFamily="34" charset="0"/>
              </a:rPr>
              <a:t>  Email Address</a:t>
            </a:r>
            <a:endParaRPr lang="en-US" sz="750" b="0" i="0" baseline="0" dirty="0">
              <a:latin typeface="Century Gothic" panose="020B0502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408961" y="3340902"/>
            <a:ext cx="1433944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" b="1" i="0" baseline="0" dirty="0" err="1" smtClean="0">
                <a:latin typeface="Century Gothic" panose="020B0502020202020204" pitchFamily="34" charset="0"/>
              </a:rPr>
              <a:t>Ph</a:t>
            </a:r>
            <a:r>
              <a:rPr lang="en-US" sz="750" b="1" i="0" baseline="0" dirty="0" smtClean="0">
                <a:latin typeface="Century Gothic" panose="020B0502020202020204" pitchFamily="34" charset="0"/>
              </a:rPr>
              <a:t>:</a:t>
            </a:r>
            <a:r>
              <a:rPr lang="en-US" sz="750" b="0" i="0" baseline="0" dirty="0" smtClean="0">
                <a:latin typeface="Century Gothic" panose="020B0502020202020204" pitchFamily="34" charset="0"/>
              </a:rPr>
              <a:t>  Phone Number</a:t>
            </a:r>
            <a:endParaRPr lang="en-US" sz="750" b="0" i="0" baseline="0" dirty="0">
              <a:latin typeface="Century Gothic" panose="020B0502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336325" y="3506744"/>
            <a:ext cx="1579216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" b="0" i="0" baseline="0" dirty="0" smtClean="0">
                <a:latin typeface="Century Gothic" panose="020B0502020202020204" pitchFamily="34" charset="0"/>
              </a:rPr>
              <a:t>http://develop.larc.nasa.gov</a:t>
            </a:r>
            <a:endParaRPr lang="en-US" sz="750" b="0" i="0" baseline="0" dirty="0">
              <a:latin typeface="Century Gothic" panose="020B0502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266336" y="2436044"/>
            <a:ext cx="143394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baseline="0" dirty="0" smtClean="0">
                <a:latin typeface="Century Gothic" panose="020B0502020202020204" pitchFamily="34" charset="0"/>
              </a:rPr>
              <a:t>Full Name</a:t>
            </a:r>
            <a:endParaRPr lang="en-US" sz="900" b="1" baseline="0" dirty="0">
              <a:latin typeface="Century Gothic" panose="020B0502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266336" y="2584722"/>
            <a:ext cx="1433944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" b="1" baseline="0" dirty="0" smtClean="0">
                <a:latin typeface="Century Gothic" panose="020B0502020202020204" pitchFamily="34" charset="0"/>
              </a:rPr>
              <a:t>Position</a:t>
            </a:r>
            <a:endParaRPr lang="en-US" sz="750" b="1" baseline="0" dirty="0">
              <a:latin typeface="Century Gothic" panose="020B0502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266336" y="2728857"/>
            <a:ext cx="1433944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" b="0" baseline="0" dirty="0" smtClean="0">
                <a:latin typeface="Century Gothic" panose="020B0502020202020204" pitchFamily="34" charset="0"/>
              </a:rPr>
              <a:t>NASA DEVELOP - </a:t>
            </a:r>
            <a:r>
              <a:rPr lang="en-US" sz="750" b="0" i="1" baseline="0" dirty="0" smtClean="0">
                <a:latin typeface="Century Gothic" panose="020B0502020202020204" pitchFamily="34" charset="0"/>
              </a:rPr>
              <a:t>Node</a:t>
            </a:r>
            <a:endParaRPr lang="en-US" sz="750" b="0" i="1" baseline="0" dirty="0">
              <a:latin typeface="Century Gothic" panose="020B0502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266336" y="3202734"/>
            <a:ext cx="1433944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" b="1" i="0" baseline="0" dirty="0" smtClean="0">
                <a:latin typeface="Century Gothic" panose="020B0502020202020204" pitchFamily="34" charset="0"/>
              </a:rPr>
              <a:t>E:</a:t>
            </a:r>
            <a:r>
              <a:rPr lang="en-US" sz="750" b="0" i="0" baseline="0" dirty="0" smtClean="0">
                <a:latin typeface="Century Gothic" panose="020B0502020202020204" pitchFamily="34" charset="0"/>
              </a:rPr>
              <a:t>  Email Address</a:t>
            </a:r>
            <a:endParaRPr lang="en-US" sz="750" b="0" i="0" baseline="0" dirty="0">
              <a:latin typeface="Century Gothic" panose="020B0502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266336" y="3340902"/>
            <a:ext cx="1433944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" b="1" i="0" baseline="0" dirty="0" err="1" smtClean="0">
                <a:latin typeface="Century Gothic" panose="020B0502020202020204" pitchFamily="34" charset="0"/>
              </a:rPr>
              <a:t>Ph</a:t>
            </a:r>
            <a:r>
              <a:rPr lang="en-US" sz="750" b="1" i="0" baseline="0" dirty="0" smtClean="0">
                <a:latin typeface="Century Gothic" panose="020B0502020202020204" pitchFamily="34" charset="0"/>
              </a:rPr>
              <a:t>:</a:t>
            </a:r>
            <a:r>
              <a:rPr lang="en-US" sz="750" b="0" i="0" baseline="0" dirty="0" smtClean="0">
                <a:latin typeface="Century Gothic" panose="020B0502020202020204" pitchFamily="34" charset="0"/>
              </a:rPr>
              <a:t>  Phone Number</a:t>
            </a:r>
            <a:endParaRPr lang="en-US" sz="750" b="0" i="0" baseline="0" dirty="0">
              <a:latin typeface="Century Gothic" panose="020B050202020202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193700" y="3506744"/>
            <a:ext cx="1579216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" b="0" i="0" baseline="0" dirty="0" smtClean="0">
                <a:latin typeface="Century Gothic" panose="020B0502020202020204" pitchFamily="34" charset="0"/>
              </a:rPr>
              <a:t>http://develop.larc.nasa.gov</a:t>
            </a:r>
            <a:endParaRPr lang="en-US" sz="750" b="0" i="0" baseline="0" dirty="0">
              <a:latin typeface="Century Gothic" panose="020B050202020202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114186" y="2436044"/>
            <a:ext cx="143394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baseline="0" dirty="0" smtClean="0">
                <a:latin typeface="Century Gothic" panose="020B0502020202020204" pitchFamily="34" charset="0"/>
              </a:rPr>
              <a:t>Full Name</a:t>
            </a:r>
            <a:endParaRPr lang="en-US" sz="900" b="1" baseline="0" dirty="0">
              <a:latin typeface="Century Gothic" panose="020B050202020202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114186" y="2584722"/>
            <a:ext cx="1433944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" b="1" baseline="0" dirty="0" smtClean="0">
                <a:latin typeface="Century Gothic" panose="020B0502020202020204" pitchFamily="34" charset="0"/>
              </a:rPr>
              <a:t>Position</a:t>
            </a:r>
            <a:endParaRPr lang="en-US" sz="750" b="1" baseline="0" dirty="0">
              <a:latin typeface="Century Gothic" panose="020B050202020202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114186" y="2728857"/>
            <a:ext cx="1433944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" b="0" baseline="0" dirty="0" smtClean="0">
                <a:latin typeface="Century Gothic" panose="020B0502020202020204" pitchFamily="34" charset="0"/>
              </a:rPr>
              <a:t>NASA DEVELOP - </a:t>
            </a:r>
            <a:r>
              <a:rPr lang="en-US" sz="750" b="0" i="1" baseline="0" dirty="0" smtClean="0">
                <a:latin typeface="Century Gothic" panose="020B0502020202020204" pitchFamily="34" charset="0"/>
              </a:rPr>
              <a:t>Node</a:t>
            </a:r>
            <a:endParaRPr lang="en-US" sz="750" b="0" i="1" baseline="0" dirty="0">
              <a:latin typeface="Century Gothic" panose="020B050202020202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114186" y="3202734"/>
            <a:ext cx="1433944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" b="1" i="0" baseline="0" dirty="0" smtClean="0">
                <a:latin typeface="Century Gothic" panose="020B0502020202020204" pitchFamily="34" charset="0"/>
              </a:rPr>
              <a:t>E:</a:t>
            </a:r>
            <a:r>
              <a:rPr lang="en-US" sz="750" b="0" i="0" baseline="0" dirty="0" smtClean="0">
                <a:latin typeface="Century Gothic" panose="020B0502020202020204" pitchFamily="34" charset="0"/>
              </a:rPr>
              <a:t>  Email Address</a:t>
            </a:r>
            <a:endParaRPr lang="en-US" sz="750" b="0" i="0" baseline="0" dirty="0">
              <a:latin typeface="Century Gothic" panose="020B050202020202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114186" y="3340902"/>
            <a:ext cx="1433944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" b="1" i="0" baseline="0" dirty="0" err="1" smtClean="0">
                <a:latin typeface="Century Gothic" panose="020B0502020202020204" pitchFamily="34" charset="0"/>
              </a:rPr>
              <a:t>Ph</a:t>
            </a:r>
            <a:r>
              <a:rPr lang="en-US" sz="750" b="1" i="0" baseline="0" dirty="0" smtClean="0">
                <a:latin typeface="Century Gothic" panose="020B0502020202020204" pitchFamily="34" charset="0"/>
              </a:rPr>
              <a:t>:</a:t>
            </a:r>
            <a:r>
              <a:rPr lang="en-US" sz="750" b="0" i="0" baseline="0" dirty="0" smtClean="0">
                <a:latin typeface="Century Gothic" panose="020B0502020202020204" pitchFamily="34" charset="0"/>
              </a:rPr>
              <a:t>  Phone Number</a:t>
            </a:r>
            <a:endParaRPr lang="en-US" sz="750" b="0" i="0" baseline="0" dirty="0">
              <a:latin typeface="Century Gothic" panose="020B05020202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041550" y="3506744"/>
            <a:ext cx="1579216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" b="0" i="0" baseline="0" dirty="0" smtClean="0">
                <a:latin typeface="Century Gothic" panose="020B0502020202020204" pitchFamily="34" charset="0"/>
              </a:rPr>
              <a:t>http://develop.larc.nasa.gov</a:t>
            </a:r>
            <a:endParaRPr lang="en-US" sz="750" b="0" i="0" baseline="0" dirty="0">
              <a:latin typeface="Century Gothic" panose="020B0502020202020204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948947" y="2439491"/>
            <a:ext cx="143394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baseline="0" dirty="0" smtClean="0">
                <a:latin typeface="Century Gothic" panose="020B0502020202020204" pitchFamily="34" charset="0"/>
              </a:rPr>
              <a:t>Full Name</a:t>
            </a:r>
            <a:endParaRPr lang="en-US" sz="900" b="1" baseline="0" dirty="0">
              <a:latin typeface="Century Gothic" panose="020B0502020202020204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948947" y="2588169"/>
            <a:ext cx="1433944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" b="1" baseline="0" dirty="0" smtClean="0">
                <a:latin typeface="Century Gothic" panose="020B0502020202020204" pitchFamily="34" charset="0"/>
              </a:rPr>
              <a:t>Position</a:t>
            </a:r>
            <a:endParaRPr lang="en-US" sz="750" b="1" baseline="0" dirty="0">
              <a:latin typeface="Century Gothic" panose="020B0502020202020204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7948947" y="2732304"/>
            <a:ext cx="1433944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" b="0" baseline="0" dirty="0" smtClean="0">
                <a:latin typeface="Century Gothic" panose="020B0502020202020204" pitchFamily="34" charset="0"/>
              </a:rPr>
              <a:t>NASA DEVELOP - </a:t>
            </a:r>
            <a:r>
              <a:rPr lang="en-US" sz="750" b="0" i="1" baseline="0" dirty="0" smtClean="0">
                <a:latin typeface="Century Gothic" panose="020B0502020202020204" pitchFamily="34" charset="0"/>
              </a:rPr>
              <a:t>Node</a:t>
            </a:r>
            <a:endParaRPr lang="en-US" sz="750" b="0" i="1" baseline="0" dirty="0">
              <a:latin typeface="Century Gothic" panose="020B0502020202020204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948947" y="3206181"/>
            <a:ext cx="1433944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" b="1" i="0" baseline="0" dirty="0" smtClean="0">
                <a:latin typeface="Century Gothic" panose="020B0502020202020204" pitchFamily="34" charset="0"/>
              </a:rPr>
              <a:t>E:</a:t>
            </a:r>
            <a:r>
              <a:rPr lang="en-US" sz="750" b="0" i="0" baseline="0" dirty="0" smtClean="0">
                <a:latin typeface="Century Gothic" panose="020B0502020202020204" pitchFamily="34" charset="0"/>
              </a:rPr>
              <a:t>  Email Address</a:t>
            </a:r>
            <a:endParaRPr lang="en-US" sz="750" b="0" i="0" baseline="0" dirty="0">
              <a:latin typeface="Century Gothic" panose="020B0502020202020204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948947" y="3344349"/>
            <a:ext cx="1433944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" b="1" i="0" baseline="0" dirty="0" err="1" smtClean="0">
                <a:latin typeface="Century Gothic" panose="020B0502020202020204" pitchFamily="34" charset="0"/>
              </a:rPr>
              <a:t>Ph</a:t>
            </a:r>
            <a:r>
              <a:rPr lang="en-US" sz="750" b="1" i="0" baseline="0" dirty="0" smtClean="0">
                <a:latin typeface="Century Gothic" panose="020B0502020202020204" pitchFamily="34" charset="0"/>
              </a:rPr>
              <a:t>:</a:t>
            </a:r>
            <a:r>
              <a:rPr lang="en-US" sz="750" b="0" i="0" baseline="0" dirty="0" smtClean="0">
                <a:latin typeface="Century Gothic" panose="020B0502020202020204" pitchFamily="34" charset="0"/>
              </a:rPr>
              <a:t>  Phone Number</a:t>
            </a:r>
            <a:endParaRPr lang="en-US" sz="750" b="0" i="0" baseline="0" dirty="0">
              <a:latin typeface="Century Gothic" panose="020B0502020202020204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7876311" y="3510191"/>
            <a:ext cx="1579216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" b="0" i="0" baseline="0" dirty="0" smtClean="0">
                <a:latin typeface="Century Gothic" panose="020B0502020202020204" pitchFamily="34" charset="0"/>
              </a:rPr>
              <a:t>http://develop.larc.nasa.gov</a:t>
            </a:r>
            <a:endParaRPr lang="en-US" sz="750" b="0" i="0" baseline="0" dirty="0">
              <a:latin typeface="Century Gothic" panose="020B0502020202020204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27786" y="5617394"/>
            <a:ext cx="143394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baseline="0" dirty="0" smtClean="0">
                <a:latin typeface="Century Gothic" panose="020B0502020202020204" pitchFamily="34" charset="0"/>
              </a:rPr>
              <a:t>Full Name</a:t>
            </a:r>
            <a:endParaRPr lang="en-US" sz="900" b="1" baseline="0" dirty="0">
              <a:latin typeface="Century Gothic" panose="020B0502020202020204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27786" y="5766072"/>
            <a:ext cx="1433944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" b="1" baseline="0" dirty="0" smtClean="0">
                <a:latin typeface="Century Gothic" panose="020B0502020202020204" pitchFamily="34" charset="0"/>
              </a:rPr>
              <a:t>Position</a:t>
            </a:r>
            <a:endParaRPr lang="en-US" sz="750" b="1" baseline="0" dirty="0">
              <a:latin typeface="Century Gothic" panose="020B0502020202020204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27786" y="5910207"/>
            <a:ext cx="1433944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" b="0" baseline="0" dirty="0" smtClean="0">
                <a:latin typeface="Century Gothic" panose="020B0502020202020204" pitchFamily="34" charset="0"/>
              </a:rPr>
              <a:t>NASA DEVELOP - </a:t>
            </a:r>
            <a:r>
              <a:rPr lang="en-US" sz="750" b="0" i="1" baseline="0" dirty="0" smtClean="0">
                <a:latin typeface="Century Gothic" panose="020B0502020202020204" pitchFamily="34" charset="0"/>
              </a:rPr>
              <a:t>Node</a:t>
            </a:r>
            <a:endParaRPr lang="en-US" sz="750" b="0" i="1" baseline="0" dirty="0">
              <a:latin typeface="Century Gothic" panose="020B0502020202020204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27786" y="6574584"/>
            <a:ext cx="1433944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" b="1" i="0" baseline="0" dirty="0" smtClean="0">
                <a:latin typeface="Century Gothic" panose="020B0502020202020204" pitchFamily="34" charset="0"/>
              </a:rPr>
              <a:t>E:</a:t>
            </a:r>
            <a:r>
              <a:rPr lang="en-US" sz="750" b="0" i="0" baseline="0" dirty="0" smtClean="0">
                <a:latin typeface="Century Gothic" panose="020B0502020202020204" pitchFamily="34" charset="0"/>
              </a:rPr>
              <a:t>  Email Address</a:t>
            </a:r>
            <a:endParaRPr lang="en-US" sz="750" b="0" i="0" baseline="0" dirty="0">
              <a:latin typeface="Century Gothic" panose="020B0502020202020204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27786" y="6712752"/>
            <a:ext cx="1433944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" b="1" i="0" baseline="0" dirty="0" err="1" smtClean="0">
                <a:latin typeface="Century Gothic" panose="020B0502020202020204" pitchFamily="34" charset="0"/>
              </a:rPr>
              <a:t>Ph</a:t>
            </a:r>
            <a:r>
              <a:rPr lang="en-US" sz="750" b="1" i="0" baseline="0" dirty="0" smtClean="0">
                <a:latin typeface="Century Gothic" panose="020B0502020202020204" pitchFamily="34" charset="0"/>
              </a:rPr>
              <a:t>:</a:t>
            </a:r>
            <a:r>
              <a:rPr lang="en-US" sz="750" b="0" i="0" baseline="0" dirty="0" smtClean="0">
                <a:latin typeface="Century Gothic" panose="020B0502020202020204" pitchFamily="34" charset="0"/>
              </a:rPr>
              <a:t>  Phone Number</a:t>
            </a:r>
            <a:endParaRPr lang="en-US" sz="750" b="0" i="0" baseline="0" dirty="0">
              <a:latin typeface="Century Gothic" panose="020B0502020202020204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55150" y="6964319"/>
            <a:ext cx="1579216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" b="0" i="0" baseline="0" dirty="0" smtClean="0">
                <a:latin typeface="Century Gothic" panose="020B0502020202020204" pitchFamily="34" charset="0"/>
              </a:rPr>
              <a:t>http://develop.larc.nasa.gov</a:t>
            </a:r>
            <a:endParaRPr lang="en-US" sz="750" b="0" i="0" baseline="0" dirty="0">
              <a:latin typeface="Century Gothic" panose="020B0502020202020204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414642" y="5617394"/>
            <a:ext cx="143394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baseline="0" dirty="0" smtClean="0">
                <a:latin typeface="Century Gothic" panose="020B0502020202020204" pitchFamily="34" charset="0"/>
              </a:rPr>
              <a:t>Full Name</a:t>
            </a:r>
            <a:endParaRPr lang="en-US" sz="900" b="1" baseline="0" dirty="0">
              <a:latin typeface="Century Gothic" panose="020B0502020202020204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414642" y="5766072"/>
            <a:ext cx="1433944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" b="1" baseline="0" dirty="0" smtClean="0">
                <a:latin typeface="Century Gothic" panose="020B0502020202020204" pitchFamily="34" charset="0"/>
              </a:rPr>
              <a:t>Position</a:t>
            </a:r>
            <a:endParaRPr lang="en-US" sz="750" b="1" baseline="0" dirty="0">
              <a:latin typeface="Century Gothic" panose="020B0502020202020204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414642" y="5910207"/>
            <a:ext cx="1433944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" b="0" baseline="0" dirty="0" smtClean="0">
                <a:latin typeface="Century Gothic" panose="020B0502020202020204" pitchFamily="34" charset="0"/>
              </a:rPr>
              <a:t>NASA DEVELOP - </a:t>
            </a:r>
            <a:r>
              <a:rPr lang="en-US" sz="750" b="0" i="1" baseline="0" dirty="0" smtClean="0">
                <a:latin typeface="Century Gothic" panose="020B0502020202020204" pitchFamily="34" charset="0"/>
              </a:rPr>
              <a:t>Node</a:t>
            </a:r>
            <a:endParaRPr lang="en-US" sz="750" b="0" i="1" baseline="0" dirty="0">
              <a:latin typeface="Century Gothic" panose="020B0502020202020204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414642" y="6574584"/>
            <a:ext cx="1433944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" b="1" i="0" baseline="0" dirty="0" smtClean="0">
                <a:latin typeface="Century Gothic" panose="020B0502020202020204" pitchFamily="34" charset="0"/>
              </a:rPr>
              <a:t>E:</a:t>
            </a:r>
            <a:r>
              <a:rPr lang="en-US" sz="750" b="0" i="0" baseline="0" dirty="0" smtClean="0">
                <a:latin typeface="Century Gothic" panose="020B0502020202020204" pitchFamily="34" charset="0"/>
              </a:rPr>
              <a:t>  Email Address</a:t>
            </a:r>
            <a:endParaRPr lang="en-US" sz="750" b="0" i="0" baseline="0" dirty="0">
              <a:latin typeface="Century Gothic" panose="020B0502020202020204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2414642" y="6712752"/>
            <a:ext cx="1433944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" b="1" i="0" baseline="0" dirty="0" err="1" smtClean="0">
                <a:latin typeface="Century Gothic" panose="020B0502020202020204" pitchFamily="34" charset="0"/>
              </a:rPr>
              <a:t>Ph</a:t>
            </a:r>
            <a:r>
              <a:rPr lang="en-US" sz="750" b="1" i="0" baseline="0" dirty="0" smtClean="0">
                <a:latin typeface="Century Gothic" panose="020B0502020202020204" pitchFamily="34" charset="0"/>
              </a:rPr>
              <a:t>:</a:t>
            </a:r>
            <a:r>
              <a:rPr lang="en-US" sz="750" b="0" i="0" baseline="0" dirty="0" smtClean="0">
                <a:latin typeface="Century Gothic" panose="020B0502020202020204" pitchFamily="34" charset="0"/>
              </a:rPr>
              <a:t>  Phone Number</a:t>
            </a:r>
            <a:endParaRPr lang="en-US" sz="750" b="0" i="0" baseline="0" dirty="0">
              <a:latin typeface="Century Gothic" panose="020B0502020202020204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342006" y="6964319"/>
            <a:ext cx="1579216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" b="0" i="0" baseline="0" dirty="0" smtClean="0">
                <a:latin typeface="Century Gothic" panose="020B0502020202020204" pitchFamily="34" charset="0"/>
              </a:rPr>
              <a:t>http://develop.larc.nasa.gov</a:t>
            </a:r>
            <a:endParaRPr lang="en-US" sz="750" b="0" i="0" baseline="0" dirty="0">
              <a:latin typeface="Century Gothic" panose="020B0502020202020204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256811" y="5617394"/>
            <a:ext cx="143394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baseline="0" dirty="0" smtClean="0">
                <a:latin typeface="Century Gothic" panose="020B0502020202020204" pitchFamily="34" charset="0"/>
              </a:rPr>
              <a:t>Full Name</a:t>
            </a:r>
            <a:endParaRPr lang="en-US" sz="900" b="1" baseline="0" dirty="0">
              <a:latin typeface="Century Gothic" panose="020B0502020202020204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256811" y="5766072"/>
            <a:ext cx="1433944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" b="1" baseline="0" dirty="0" smtClean="0">
                <a:latin typeface="Century Gothic" panose="020B0502020202020204" pitchFamily="34" charset="0"/>
              </a:rPr>
              <a:t>Position</a:t>
            </a:r>
            <a:endParaRPr lang="en-US" sz="750" b="1" baseline="0" dirty="0">
              <a:latin typeface="Century Gothic" panose="020B0502020202020204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256811" y="5910207"/>
            <a:ext cx="1433944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" b="0" baseline="0" dirty="0" smtClean="0">
                <a:latin typeface="Century Gothic" panose="020B0502020202020204" pitchFamily="34" charset="0"/>
              </a:rPr>
              <a:t>NASA DEVELOP - </a:t>
            </a:r>
            <a:r>
              <a:rPr lang="en-US" sz="750" b="0" i="1" baseline="0" dirty="0" smtClean="0">
                <a:latin typeface="Century Gothic" panose="020B0502020202020204" pitchFamily="34" charset="0"/>
              </a:rPr>
              <a:t>Node</a:t>
            </a:r>
            <a:endParaRPr lang="en-US" sz="750" b="0" i="1" baseline="0" dirty="0">
              <a:latin typeface="Century Gothic" panose="020B0502020202020204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4256811" y="6574584"/>
            <a:ext cx="1433944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" b="1" i="0" baseline="0" dirty="0" smtClean="0">
                <a:latin typeface="Century Gothic" panose="020B0502020202020204" pitchFamily="34" charset="0"/>
              </a:rPr>
              <a:t>E:</a:t>
            </a:r>
            <a:r>
              <a:rPr lang="en-US" sz="750" b="0" i="0" baseline="0" dirty="0" smtClean="0">
                <a:latin typeface="Century Gothic" panose="020B0502020202020204" pitchFamily="34" charset="0"/>
              </a:rPr>
              <a:t>  Email Address</a:t>
            </a:r>
            <a:endParaRPr lang="en-US" sz="750" b="0" i="0" baseline="0" dirty="0">
              <a:latin typeface="Century Gothic" panose="020B0502020202020204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4256811" y="6712752"/>
            <a:ext cx="1433944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" b="1" i="0" baseline="0" dirty="0" err="1" smtClean="0">
                <a:latin typeface="Century Gothic" panose="020B0502020202020204" pitchFamily="34" charset="0"/>
              </a:rPr>
              <a:t>Ph</a:t>
            </a:r>
            <a:r>
              <a:rPr lang="en-US" sz="750" b="1" i="0" baseline="0" dirty="0" smtClean="0">
                <a:latin typeface="Century Gothic" panose="020B0502020202020204" pitchFamily="34" charset="0"/>
              </a:rPr>
              <a:t>:</a:t>
            </a:r>
            <a:r>
              <a:rPr lang="en-US" sz="750" b="0" i="0" baseline="0" dirty="0" smtClean="0">
                <a:latin typeface="Century Gothic" panose="020B0502020202020204" pitchFamily="34" charset="0"/>
              </a:rPr>
              <a:t>  Phone Number</a:t>
            </a:r>
            <a:endParaRPr lang="en-US" sz="750" b="0" i="0" baseline="0" dirty="0">
              <a:latin typeface="Century Gothic" panose="020B0502020202020204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4184175" y="6964319"/>
            <a:ext cx="1579216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" b="0" i="0" baseline="0" dirty="0" smtClean="0">
                <a:latin typeface="Century Gothic" panose="020B0502020202020204" pitchFamily="34" charset="0"/>
              </a:rPr>
              <a:t>http://develop.larc.nasa.gov</a:t>
            </a:r>
            <a:endParaRPr lang="en-US" sz="750" b="0" i="0" baseline="0" dirty="0">
              <a:latin typeface="Century Gothic" panose="020B0502020202020204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6110622" y="5617394"/>
            <a:ext cx="143394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baseline="0" dirty="0" smtClean="0">
                <a:latin typeface="Century Gothic" panose="020B0502020202020204" pitchFamily="34" charset="0"/>
              </a:rPr>
              <a:t>Full Name</a:t>
            </a:r>
            <a:endParaRPr lang="en-US" sz="900" b="1" baseline="0" dirty="0">
              <a:latin typeface="Century Gothic" panose="020B0502020202020204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6110622" y="5766072"/>
            <a:ext cx="1433944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" b="1" baseline="0" dirty="0" smtClean="0">
                <a:latin typeface="Century Gothic" panose="020B0502020202020204" pitchFamily="34" charset="0"/>
              </a:rPr>
              <a:t>Position</a:t>
            </a:r>
            <a:endParaRPr lang="en-US" sz="750" b="1" baseline="0" dirty="0">
              <a:latin typeface="Century Gothic" panose="020B0502020202020204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6110622" y="5910207"/>
            <a:ext cx="1433944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" b="0" baseline="0" dirty="0" smtClean="0">
                <a:latin typeface="Century Gothic" panose="020B0502020202020204" pitchFamily="34" charset="0"/>
              </a:rPr>
              <a:t>NASA DEVELOP - </a:t>
            </a:r>
            <a:r>
              <a:rPr lang="en-US" sz="750" b="0" i="1" baseline="0" dirty="0" smtClean="0">
                <a:latin typeface="Century Gothic" panose="020B0502020202020204" pitchFamily="34" charset="0"/>
              </a:rPr>
              <a:t>Node</a:t>
            </a:r>
            <a:endParaRPr lang="en-US" sz="750" b="0" i="1" baseline="0" dirty="0">
              <a:latin typeface="Century Gothic" panose="020B0502020202020204" pitchFamily="34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6110622" y="6574584"/>
            <a:ext cx="1433944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" b="1" i="0" baseline="0" dirty="0" smtClean="0">
                <a:latin typeface="Century Gothic" panose="020B0502020202020204" pitchFamily="34" charset="0"/>
              </a:rPr>
              <a:t>E:</a:t>
            </a:r>
            <a:r>
              <a:rPr lang="en-US" sz="750" b="0" i="0" baseline="0" dirty="0" smtClean="0">
                <a:latin typeface="Century Gothic" panose="020B0502020202020204" pitchFamily="34" charset="0"/>
              </a:rPr>
              <a:t>  Email Address</a:t>
            </a:r>
            <a:endParaRPr lang="en-US" sz="750" b="0" i="0" baseline="0" dirty="0">
              <a:latin typeface="Century Gothic" panose="020B0502020202020204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6110622" y="6712752"/>
            <a:ext cx="1433944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" b="1" i="0" baseline="0" dirty="0" err="1" smtClean="0">
                <a:latin typeface="Century Gothic" panose="020B0502020202020204" pitchFamily="34" charset="0"/>
              </a:rPr>
              <a:t>Ph</a:t>
            </a:r>
            <a:r>
              <a:rPr lang="en-US" sz="750" b="1" i="0" baseline="0" dirty="0" smtClean="0">
                <a:latin typeface="Century Gothic" panose="020B0502020202020204" pitchFamily="34" charset="0"/>
              </a:rPr>
              <a:t>:</a:t>
            </a:r>
            <a:r>
              <a:rPr lang="en-US" sz="750" b="0" i="0" baseline="0" dirty="0" smtClean="0">
                <a:latin typeface="Century Gothic" panose="020B0502020202020204" pitchFamily="34" charset="0"/>
              </a:rPr>
              <a:t>  Phone Number</a:t>
            </a:r>
            <a:endParaRPr lang="en-US" sz="750" b="0" i="0" baseline="0" dirty="0">
              <a:latin typeface="Century Gothic" panose="020B0502020202020204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6037986" y="6964319"/>
            <a:ext cx="1579216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" b="0" i="0" baseline="0" dirty="0" smtClean="0">
                <a:latin typeface="Century Gothic" panose="020B0502020202020204" pitchFamily="34" charset="0"/>
              </a:rPr>
              <a:t>http://develop.larc.nasa.gov</a:t>
            </a:r>
            <a:endParaRPr lang="en-US" sz="750" b="0" i="0" baseline="0" dirty="0">
              <a:latin typeface="Century Gothic" panose="020B0502020202020204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7952511" y="5617394"/>
            <a:ext cx="143394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baseline="0" dirty="0" smtClean="0">
                <a:latin typeface="Century Gothic" panose="020B0502020202020204" pitchFamily="34" charset="0"/>
              </a:rPr>
              <a:t>Full Name</a:t>
            </a:r>
            <a:endParaRPr lang="en-US" sz="900" b="1" baseline="0" dirty="0">
              <a:latin typeface="Century Gothic" panose="020B0502020202020204" pitchFamily="34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7952511" y="5766072"/>
            <a:ext cx="1433944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" b="1" baseline="0" dirty="0" smtClean="0">
                <a:latin typeface="Century Gothic" panose="020B0502020202020204" pitchFamily="34" charset="0"/>
              </a:rPr>
              <a:t>Position</a:t>
            </a:r>
            <a:endParaRPr lang="en-US" sz="750" b="1" baseline="0" dirty="0">
              <a:latin typeface="Century Gothic" panose="020B0502020202020204" pitchFamily="34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7952511" y="5910207"/>
            <a:ext cx="1433944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" b="0" baseline="0" dirty="0" smtClean="0">
                <a:latin typeface="Century Gothic" panose="020B0502020202020204" pitchFamily="34" charset="0"/>
              </a:rPr>
              <a:t>NASA DEVELOP - </a:t>
            </a:r>
            <a:r>
              <a:rPr lang="en-US" sz="750" b="0" i="1" baseline="0" dirty="0" smtClean="0">
                <a:latin typeface="Century Gothic" panose="020B0502020202020204" pitchFamily="34" charset="0"/>
              </a:rPr>
              <a:t>Node</a:t>
            </a:r>
            <a:endParaRPr lang="en-US" sz="750" b="0" i="1" baseline="0" dirty="0">
              <a:latin typeface="Century Gothic" panose="020B0502020202020204" pitchFamily="34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7952511" y="6574584"/>
            <a:ext cx="1433944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" b="1" i="0" baseline="0" dirty="0" smtClean="0">
                <a:latin typeface="Century Gothic" panose="020B0502020202020204" pitchFamily="34" charset="0"/>
              </a:rPr>
              <a:t>E:</a:t>
            </a:r>
            <a:r>
              <a:rPr lang="en-US" sz="750" b="0" i="0" baseline="0" dirty="0" smtClean="0">
                <a:latin typeface="Century Gothic" panose="020B0502020202020204" pitchFamily="34" charset="0"/>
              </a:rPr>
              <a:t>  Email Address</a:t>
            </a:r>
            <a:endParaRPr lang="en-US" sz="750" b="0" i="0" baseline="0" dirty="0">
              <a:latin typeface="Century Gothic" panose="020B0502020202020204" pitchFamily="34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7952511" y="6712752"/>
            <a:ext cx="1433944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" b="1" i="0" baseline="0" dirty="0" err="1" smtClean="0">
                <a:latin typeface="Century Gothic" panose="020B0502020202020204" pitchFamily="34" charset="0"/>
              </a:rPr>
              <a:t>Ph</a:t>
            </a:r>
            <a:r>
              <a:rPr lang="en-US" sz="750" b="1" i="0" baseline="0" dirty="0" smtClean="0">
                <a:latin typeface="Century Gothic" panose="020B0502020202020204" pitchFamily="34" charset="0"/>
              </a:rPr>
              <a:t>:</a:t>
            </a:r>
            <a:r>
              <a:rPr lang="en-US" sz="750" b="0" i="0" baseline="0" dirty="0" smtClean="0">
                <a:latin typeface="Century Gothic" panose="020B0502020202020204" pitchFamily="34" charset="0"/>
              </a:rPr>
              <a:t>  Phone Number</a:t>
            </a:r>
            <a:endParaRPr lang="en-US" sz="750" b="0" i="0" baseline="0" dirty="0">
              <a:latin typeface="Century Gothic" panose="020B0502020202020204" pitchFamily="34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7879875" y="6964319"/>
            <a:ext cx="1579216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" b="0" i="0" baseline="0" dirty="0" smtClean="0">
                <a:latin typeface="Century Gothic" panose="020B0502020202020204" pitchFamily="34" charset="0"/>
              </a:rPr>
              <a:t>http://develop.larc.nasa.gov</a:t>
            </a:r>
            <a:endParaRPr lang="en-US" sz="750" b="0" i="0" baseline="0" dirty="0">
              <a:latin typeface="Century Gothic" panose="020B0502020202020204" pitchFamily="34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627786" y="2873679"/>
            <a:ext cx="1433944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" dirty="0" smtClean="0">
                <a:latin typeface="Century Gothic" panose="020B0502020202020204" pitchFamily="34" charset="0"/>
              </a:rPr>
              <a:t>Wise County</a:t>
            </a:r>
            <a:endParaRPr lang="en-US" sz="750" b="0" baseline="0" dirty="0">
              <a:latin typeface="Century Gothic" panose="020B0502020202020204" pitchFamily="34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2418486" y="2873679"/>
            <a:ext cx="1433944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" b="0" baseline="0" dirty="0" smtClean="0">
                <a:latin typeface="Century Gothic" panose="020B0502020202020204" pitchFamily="34" charset="0"/>
              </a:rPr>
              <a:t>Funding</a:t>
            </a:r>
            <a:r>
              <a:rPr lang="en-US" sz="750" b="0" dirty="0" smtClean="0">
                <a:latin typeface="Century Gothic" panose="020B0502020202020204" pitchFamily="34" charset="0"/>
              </a:rPr>
              <a:t> Source</a:t>
            </a:r>
            <a:endParaRPr lang="en-US" sz="750" b="0" baseline="0" dirty="0">
              <a:latin typeface="Century Gothic" panose="020B0502020202020204" pitchFamily="34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4272297" y="2880540"/>
            <a:ext cx="1433944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" b="0" baseline="0" dirty="0" smtClean="0">
                <a:latin typeface="Century Gothic" panose="020B0502020202020204" pitchFamily="34" charset="0"/>
              </a:rPr>
              <a:t>Funding</a:t>
            </a:r>
            <a:r>
              <a:rPr lang="en-US" sz="750" b="0" dirty="0" smtClean="0">
                <a:latin typeface="Century Gothic" panose="020B0502020202020204" pitchFamily="34" charset="0"/>
              </a:rPr>
              <a:t> Source</a:t>
            </a:r>
            <a:endParaRPr lang="en-US" sz="750" b="0" baseline="0" dirty="0">
              <a:latin typeface="Century Gothic" panose="020B0502020202020204" pitchFamily="34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6110622" y="2880540"/>
            <a:ext cx="1433944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" b="0" baseline="0" dirty="0" smtClean="0">
                <a:latin typeface="Century Gothic" panose="020B0502020202020204" pitchFamily="34" charset="0"/>
              </a:rPr>
              <a:t>Funding</a:t>
            </a:r>
            <a:r>
              <a:rPr lang="en-US" sz="750" b="0" dirty="0" smtClean="0">
                <a:latin typeface="Century Gothic" panose="020B0502020202020204" pitchFamily="34" charset="0"/>
              </a:rPr>
              <a:t> Source</a:t>
            </a:r>
            <a:endParaRPr lang="en-US" sz="750" b="0" baseline="0" dirty="0">
              <a:latin typeface="Century Gothic" panose="020B0502020202020204" pitchFamily="34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7962036" y="2880540"/>
            <a:ext cx="1433944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" b="0" baseline="0" dirty="0" smtClean="0">
                <a:latin typeface="Century Gothic" panose="020B0502020202020204" pitchFamily="34" charset="0"/>
              </a:rPr>
              <a:t>Funding</a:t>
            </a:r>
            <a:r>
              <a:rPr lang="en-US" sz="750" b="0" dirty="0" smtClean="0">
                <a:latin typeface="Century Gothic" panose="020B0502020202020204" pitchFamily="34" charset="0"/>
              </a:rPr>
              <a:t> Source</a:t>
            </a:r>
            <a:endParaRPr lang="en-US" sz="750" b="0" baseline="0" dirty="0">
              <a:latin typeface="Century Gothic" panose="020B0502020202020204" pitchFamily="34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627786" y="6035979"/>
            <a:ext cx="1433944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" b="0" baseline="0" dirty="0" smtClean="0">
                <a:latin typeface="Century Gothic" panose="020B0502020202020204" pitchFamily="34" charset="0"/>
              </a:rPr>
              <a:t>Funding</a:t>
            </a:r>
            <a:r>
              <a:rPr lang="en-US" sz="750" b="0" dirty="0" smtClean="0">
                <a:latin typeface="Century Gothic" panose="020B0502020202020204" pitchFamily="34" charset="0"/>
              </a:rPr>
              <a:t> Source</a:t>
            </a:r>
            <a:endParaRPr lang="en-US" sz="750" b="0" baseline="0" dirty="0">
              <a:latin typeface="Century Gothic" panose="020B0502020202020204" pitchFamily="34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2418486" y="6035979"/>
            <a:ext cx="1433944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" b="0" baseline="0" dirty="0" smtClean="0">
                <a:latin typeface="Century Gothic" panose="020B0502020202020204" pitchFamily="34" charset="0"/>
              </a:rPr>
              <a:t>Funding</a:t>
            </a:r>
            <a:r>
              <a:rPr lang="en-US" sz="750" b="0" dirty="0" smtClean="0">
                <a:latin typeface="Century Gothic" panose="020B0502020202020204" pitchFamily="34" charset="0"/>
              </a:rPr>
              <a:t> Source</a:t>
            </a:r>
            <a:endParaRPr lang="en-US" sz="750" b="0" baseline="0" dirty="0">
              <a:latin typeface="Century Gothic" panose="020B0502020202020204" pitchFamily="34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4272297" y="6042840"/>
            <a:ext cx="1433944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" b="0" baseline="0" dirty="0" smtClean="0">
                <a:latin typeface="Century Gothic" panose="020B0502020202020204" pitchFamily="34" charset="0"/>
              </a:rPr>
              <a:t>Funding</a:t>
            </a:r>
            <a:r>
              <a:rPr lang="en-US" sz="750" b="0" dirty="0" smtClean="0">
                <a:latin typeface="Century Gothic" panose="020B0502020202020204" pitchFamily="34" charset="0"/>
              </a:rPr>
              <a:t> Source</a:t>
            </a:r>
            <a:endParaRPr lang="en-US" sz="750" b="0" baseline="0" dirty="0">
              <a:latin typeface="Century Gothic" panose="020B0502020202020204" pitchFamily="34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6110622" y="6042840"/>
            <a:ext cx="1433944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" b="0" baseline="0" dirty="0" smtClean="0">
                <a:latin typeface="Century Gothic" panose="020B0502020202020204" pitchFamily="34" charset="0"/>
              </a:rPr>
              <a:t>Funding</a:t>
            </a:r>
            <a:r>
              <a:rPr lang="en-US" sz="750" b="0" dirty="0" smtClean="0">
                <a:latin typeface="Century Gothic" panose="020B0502020202020204" pitchFamily="34" charset="0"/>
              </a:rPr>
              <a:t> Source</a:t>
            </a:r>
            <a:endParaRPr lang="en-US" sz="750" b="0" baseline="0" dirty="0">
              <a:latin typeface="Century Gothic" panose="020B0502020202020204" pitchFamily="34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7962036" y="6042840"/>
            <a:ext cx="1433944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" b="0" baseline="0" dirty="0" smtClean="0">
                <a:latin typeface="Century Gothic" panose="020B0502020202020204" pitchFamily="34" charset="0"/>
              </a:rPr>
              <a:t>Funding</a:t>
            </a:r>
            <a:r>
              <a:rPr lang="en-US" sz="750" b="0" dirty="0" smtClean="0">
                <a:latin typeface="Century Gothic" panose="020B0502020202020204" pitchFamily="34" charset="0"/>
              </a:rPr>
              <a:t> Source</a:t>
            </a:r>
            <a:endParaRPr lang="en-US" sz="750" b="0" baseline="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5383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100</TotalTime>
  <Words>471</Words>
  <Application>Microsoft Office PowerPoint</Application>
  <PresentationFormat>Custom</PresentationFormat>
  <Paragraphs>155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Office Theme</vt:lpstr>
      <vt:lpstr>PowerPoint Presentation</vt:lpstr>
      <vt:lpstr>PowerPoint Presentation</vt:lpstr>
      <vt:lpstr>PowerPoint Presentation</vt:lpstr>
    </vt:vector>
  </TitlesOfParts>
  <Company>HPES ACES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Kelley, Carrie L. (LARC-E3)[SSAI DEVELOP]</dc:creator>
  <cp:lastModifiedBy>Kelley, Carrie L. (LARC-E3)[SSAI DEVELOP]</cp:lastModifiedBy>
  <cp:revision>16</cp:revision>
  <dcterms:created xsi:type="dcterms:W3CDTF">2016-09-27T20:19:48Z</dcterms:created>
  <dcterms:modified xsi:type="dcterms:W3CDTF">2016-09-30T16:23:48Z</dcterms:modified>
</cp:coreProperties>
</file>