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Hunter, Shanise Y. (LARC-E3)[SSAI DEVELOP]" initials="HSY(ED" lastIdx="2" clrIdx="1">
    <p:extLst>
      <p:ext uri="{19B8F6BF-5375-455C-9EA6-DF929625EA0E}">
        <p15:presenceInfo xmlns:p15="http://schemas.microsoft.com/office/powerpoint/2012/main" userId="S::syhunter@ndc.nasa.gov::4313d2d7-74c6-49cc-8409-3769577baa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2B"/>
    <a:srgbClr val="D0652A"/>
    <a:srgbClr val="9DB13E"/>
    <a:srgbClr val="B8394F"/>
    <a:srgbClr val="FF3333"/>
    <a:srgbClr val="5372B3"/>
    <a:srgbClr val="55AEB2"/>
    <a:srgbClr val="56ADB2"/>
    <a:srgbClr val="9B3D3B"/>
    <a:srgbClr val="751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8" autoAdjust="0"/>
  </p:normalViewPr>
  <p:slideViewPr>
    <p:cSldViewPr snapToGrid="0">
      <p:cViewPr>
        <p:scale>
          <a:sx n="33" d="100"/>
          <a:sy n="33" d="100"/>
        </p:scale>
        <p:origin x="205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5B2D3-AEBD-4B60-ACAF-1879B94A20FD}" type="datetimeFigureOut">
              <a:rPr lang="en-US" smtClean="0"/>
              <a:t>11/22/2022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0743B-27EB-4F9F-B4D1-52AB8A229E82}" type="slidenum">
              <a:rPr lang="en-US" smtClean="0"/>
              <a:t>‹#›</a:t>
            </a:fld>
            <a:endParaRPr lang="en-US"/>
          </a:p>
        </p:txBody>
      </p:sp>
    </p:spTree>
    <p:extLst>
      <p:ext uri="{BB962C8B-B14F-4D97-AF65-F5344CB8AC3E}">
        <p14:creationId xmlns:p14="http://schemas.microsoft.com/office/powerpoint/2010/main" val="278993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D2672B"/>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sp>
        <p:nvSpPr>
          <p:cNvPr id="12" name="Text Placeholder 11"/>
          <p:cNvSpPr txBox="1">
            <a:spLocks/>
          </p:cNvSpPr>
          <p:nvPr userDrawn="1"/>
        </p:nvSpPr>
        <p:spPr>
          <a:xfrm>
            <a:off x="1032388" y="34594800"/>
            <a:ext cx="4682612"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dirty="0">
                <a:solidFill>
                  <a:schemeClr val="bg1"/>
                </a:solidFill>
              </a:rPr>
              <a:t>Summer</a:t>
            </a:r>
            <a:r>
              <a:rPr lang="en-US" dirty="0">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A47FB356-7717-45C2-83D1-743DB73E04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984" y="852854"/>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11/22/2022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svg"/><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72305629-BDD4-51C3-8088-48DEA448EE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00" r="17187" b="4657"/>
          <a:stretch/>
        </p:blipFill>
        <p:spPr bwMode="auto">
          <a:xfrm>
            <a:off x="17258171" y="4193207"/>
            <a:ext cx="6310559" cy="7151434"/>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3"/>
          <p:cNvSpPr txBox="1">
            <a:spLocks/>
          </p:cNvSpPr>
          <p:nvPr/>
        </p:nvSpPr>
        <p:spPr>
          <a:xfrm>
            <a:off x="24995303" y="4648200"/>
            <a:ext cx="1522297" cy="29451299"/>
          </a:xfrm>
          <a:prstGeom prst="rect">
            <a:avLst/>
          </a:prstGeom>
        </p:spPr>
        <p:txBody>
          <a:bodyPr vert="vert27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D2672B"/>
                </a:solidFill>
              </a:rPr>
              <a:t>Red Top Ranch </a:t>
            </a:r>
            <a:r>
              <a:rPr lang="en-US" sz="10000" dirty="0">
                <a:solidFill>
                  <a:srgbClr val="D2672B"/>
                </a:solidFill>
              </a:rPr>
              <a:t>Agriculture </a:t>
            </a:r>
          </a:p>
        </p:txBody>
      </p:sp>
      <p:sp>
        <p:nvSpPr>
          <p:cNvPr id="5" name="Text Placeholder 4"/>
          <p:cNvSpPr>
            <a:spLocks noGrp="1"/>
          </p:cNvSpPr>
          <p:nvPr>
            <p:ph type="body" sz="quarter" idx="11"/>
          </p:nvPr>
        </p:nvSpPr>
        <p:spPr>
          <a:xfrm>
            <a:off x="4350729" y="1108480"/>
            <a:ext cx="18023236" cy="2171700"/>
          </a:xfrm>
        </p:spPr>
        <p:txBody>
          <a:bodyPr>
            <a:normAutofit/>
          </a:bodyPr>
          <a:lstStyle/>
          <a:p>
            <a:r>
              <a:rPr lang="en-US" u="none" strike="noStrike" dirty="0">
                <a:solidFill>
                  <a:srgbClr val="E97845"/>
                </a:solidFill>
                <a:effectLst/>
                <a:latin typeface="Century Gothic" panose="020B0502020202020204" pitchFamily="34" charset="0"/>
              </a:rPr>
              <a:t>Rangeland Monitoring to Inform Grazing Management in Eastern Colorado</a:t>
            </a:r>
            <a:r>
              <a:rPr lang="en-US" dirty="0">
                <a:solidFill>
                  <a:srgbClr val="000000"/>
                </a:solidFill>
                <a:effectLst/>
                <a:latin typeface="Century Gothic" panose="020B0502020202020204" pitchFamily="34" charset="0"/>
              </a:rPr>
              <a:t>​</a:t>
            </a:r>
            <a:endParaRPr lang="en-US" dirty="0"/>
          </a:p>
        </p:txBody>
      </p:sp>
      <p:sp>
        <p:nvSpPr>
          <p:cNvPr id="98" name="Text Placeholder 16"/>
          <p:cNvSpPr txBox="1">
            <a:spLocks/>
          </p:cNvSpPr>
          <p:nvPr/>
        </p:nvSpPr>
        <p:spPr>
          <a:xfrm>
            <a:off x="15943653" y="3368471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latin typeface="Garamond" panose="02020404030301010803" pitchFamily="18" charset="0"/>
              </a:rPr>
              <a:t>Sarah </a:t>
            </a:r>
            <a:r>
              <a:rPr lang="en-US" dirty="0" err="1">
                <a:solidFill>
                  <a:schemeClr val="tx1">
                    <a:lumMod val="75000"/>
                  </a:schemeClr>
                </a:solidFill>
                <a:latin typeface="Garamond" panose="02020404030301010803" pitchFamily="18" charset="0"/>
              </a:rPr>
              <a:t>Hettema</a:t>
            </a:r>
            <a:endParaRPr lang="en-US" dirty="0">
              <a:solidFill>
                <a:schemeClr val="tx1">
                  <a:lumMod val="75000"/>
                </a:schemeClr>
              </a:solidFill>
              <a:latin typeface="Garamond" panose="02020404030301010803" pitchFamily="18" charset="0"/>
            </a:endParaRPr>
          </a:p>
          <a:p>
            <a:pPr algn="ctr">
              <a:lnSpc>
                <a:spcPct val="100000"/>
              </a:lnSpc>
              <a:spcBef>
                <a:spcPts val="0"/>
              </a:spcBef>
            </a:pPr>
            <a:r>
              <a:rPr lang="en-US" dirty="0">
                <a:solidFill>
                  <a:schemeClr val="tx1">
                    <a:lumMod val="75000"/>
                  </a:schemeClr>
                </a:solidFill>
                <a:latin typeface="Garamond" panose="02020404030301010803" pitchFamily="18" charset="0"/>
              </a:rPr>
              <a:t>Fellow</a:t>
            </a:r>
          </a:p>
        </p:txBody>
      </p:sp>
      <p:sp>
        <p:nvSpPr>
          <p:cNvPr id="99" name="Text Placeholder 16"/>
          <p:cNvSpPr txBox="1">
            <a:spLocks/>
          </p:cNvSpPr>
          <p:nvPr/>
        </p:nvSpPr>
        <p:spPr>
          <a:xfrm>
            <a:off x="18713174" y="3368471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panose="02020404030301010803" pitchFamily="18" charset="0"/>
              </a:rPr>
              <a:t>Jillian Joubert</a:t>
            </a:r>
          </a:p>
        </p:txBody>
      </p:sp>
      <p:sp>
        <p:nvSpPr>
          <p:cNvPr id="100" name="Text Placeholder 16"/>
          <p:cNvSpPr txBox="1">
            <a:spLocks/>
          </p:cNvSpPr>
          <p:nvPr/>
        </p:nvSpPr>
        <p:spPr>
          <a:xfrm>
            <a:off x="21602581" y="3368471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panose="02020404030301010803" pitchFamily="18" charset="0"/>
              </a:rPr>
              <a:t>Deni </a:t>
            </a:r>
            <a:r>
              <a:rPr lang="en-US" dirty="0" err="1">
                <a:solidFill>
                  <a:schemeClr val="tx1">
                    <a:lumMod val="75000"/>
                  </a:schemeClr>
                </a:solidFill>
                <a:latin typeface="Garamond" panose="02020404030301010803" pitchFamily="18" charset="0"/>
              </a:rPr>
              <a:t>Ranguelova</a:t>
            </a:r>
            <a:endParaRPr lang="en-US" dirty="0">
              <a:solidFill>
                <a:schemeClr val="tx1">
                  <a:lumMod val="75000"/>
                </a:schemeClr>
              </a:solidFill>
              <a:latin typeface="Garamond" panose="02020404030301010803" pitchFamily="18" charset="0"/>
            </a:endParaRPr>
          </a:p>
        </p:txBody>
      </p:sp>
      <p:sp>
        <p:nvSpPr>
          <p:cNvPr id="49" name="TextBox 48"/>
          <p:cNvSpPr txBox="1"/>
          <p:nvPr/>
        </p:nvSpPr>
        <p:spPr>
          <a:xfrm rot="20028308">
            <a:off x="1329977" y="31628640"/>
            <a:ext cx="1426712" cy="400110"/>
          </a:xfrm>
          <a:prstGeom prst="rect">
            <a:avLst/>
          </a:prstGeom>
        </p:spPr>
        <p:txBody>
          <a:bodyPr wrap="square" numCol="1" spcCol="640080" rtlCol="0">
            <a:spAutoFit/>
          </a:bodyPr>
          <a:lstStyle/>
          <a:p>
            <a:pPr algn="just"/>
            <a:r>
              <a:rPr lang="en-US" sz="2000" b="1" dirty="0">
                <a:solidFill>
                  <a:schemeClr val="bg1"/>
                </a:solidFill>
              </a:rPr>
              <a:t>EXAMPL</a:t>
            </a:r>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6025382" y="34769757"/>
            <a:ext cx="7357156" cy="548862"/>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dirty="0">
                <a:solidFill>
                  <a:schemeClr val="bg1"/>
                </a:solidFill>
              </a:rPr>
              <a:t>Fort Collins, Colorado</a:t>
            </a:r>
            <a:endParaRPr lang="en-US" dirty="0">
              <a:solidFill>
                <a:schemeClr val="bg1"/>
              </a:solidFill>
            </a:endParaRPr>
          </a:p>
        </p:txBody>
      </p:sp>
      <p:pic>
        <p:nvPicPr>
          <p:cNvPr id="38" name="Picture 37" descr="Shape, circle&#10;&#10;Description automatically generated">
            <a:extLst>
              <a:ext uri="{FF2B5EF4-FFF2-40B4-BE49-F238E27FC236}">
                <a16:creationId xmlns:a16="http://schemas.microsoft.com/office/drawing/2014/main" id="{D85F19ED-A889-4695-A2C7-908E623B0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374" y="31419048"/>
            <a:ext cx="2103120" cy="2103120"/>
          </a:xfrm>
          <a:prstGeom prst="rect">
            <a:avLst/>
          </a:prstGeom>
        </p:spPr>
      </p:pic>
      <p:pic>
        <p:nvPicPr>
          <p:cNvPr id="39" name="Picture 38" descr="Shape, circle&#10;&#10;Description automatically generated">
            <a:extLst>
              <a:ext uri="{FF2B5EF4-FFF2-40B4-BE49-F238E27FC236}">
                <a16:creationId xmlns:a16="http://schemas.microsoft.com/office/drawing/2014/main" id="{DD3486DA-134F-4FCE-9BB8-D22BB449F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1002" y="31419048"/>
            <a:ext cx="2103120" cy="2103120"/>
          </a:xfrm>
          <a:prstGeom prst="rect">
            <a:avLst/>
          </a:prstGeom>
        </p:spPr>
      </p:pic>
      <p:pic>
        <p:nvPicPr>
          <p:cNvPr id="40" name="Picture 39" descr="Shape, circle&#10;&#10;Description automatically generated">
            <a:extLst>
              <a:ext uri="{FF2B5EF4-FFF2-40B4-BE49-F238E27FC236}">
                <a16:creationId xmlns:a16="http://schemas.microsoft.com/office/drawing/2014/main" id="{112A0FED-0F12-42A2-AFAF-B3983CF8A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4630" y="31419048"/>
            <a:ext cx="2103120" cy="2103120"/>
          </a:xfrm>
          <a:prstGeom prst="rect">
            <a:avLst/>
          </a:prstGeom>
        </p:spPr>
      </p:pic>
      <p:sp>
        <p:nvSpPr>
          <p:cNvPr id="22" name="Text Placeholder 16">
            <a:extLst>
              <a:ext uri="{FF2B5EF4-FFF2-40B4-BE49-F238E27FC236}">
                <a16:creationId xmlns:a16="http://schemas.microsoft.com/office/drawing/2014/main" id="{D9B21A4E-C0E3-4BAC-8C5B-44C6264683BD}"/>
              </a:ext>
            </a:extLst>
          </p:cNvPr>
          <p:cNvSpPr txBox="1">
            <a:spLocks/>
          </p:cNvSpPr>
          <p:nvPr/>
        </p:nvSpPr>
        <p:spPr>
          <a:xfrm>
            <a:off x="17362299" y="26888167"/>
            <a:ext cx="9671794" cy="40262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a:solidFill>
                  <a:schemeClr val="tx1">
                    <a:lumMod val="75000"/>
                    <a:lumOff val="25000"/>
                  </a:schemeClr>
                </a:solidFill>
                <a:latin typeface="Garamond" panose="02020404030301010803" pitchFamily="18" charset="0"/>
              </a:rPr>
              <a:t>Red Top Ranch</a:t>
            </a:r>
          </a:p>
          <a:p>
            <a:r>
              <a:rPr lang="en-US" sz="2400" b="1" dirty="0">
                <a:solidFill>
                  <a:schemeClr val="tx1">
                    <a:lumMod val="75000"/>
                    <a:lumOff val="25000"/>
                  </a:schemeClr>
                </a:solidFill>
                <a:latin typeface="Garamond" panose="02020404030301010803" pitchFamily="18" charset="0"/>
              </a:rPr>
              <a:t>The Nature Conservancy </a:t>
            </a:r>
            <a:endParaRPr lang="en-US" sz="2400" dirty="0">
              <a:solidFill>
                <a:schemeClr val="tx1">
                  <a:lumMod val="75000"/>
                  <a:lumOff val="25000"/>
                </a:schemeClr>
              </a:solidFill>
              <a:latin typeface="Garamond" panose="02020404030301010803" pitchFamily="18" charset="0"/>
            </a:endParaRPr>
          </a:p>
          <a:p>
            <a:r>
              <a:rPr lang="en-US" sz="2400" b="1" dirty="0">
                <a:solidFill>
                  <a:schemeClr val="tx1">
                    <a:lumMod val="75000"/>
                    <a:lumOff val="25000"/>
                  </a:schemeClr>
                </a:solidFill>
                <a:latin typeface="Garamond" panose="02020404030301010803" pitchFamily="18" charset="0"/>
              </a:rPr>
              <a:t>Christopher Choi </a:t>
            </a:r>
            <a:r>
              <a:rPr lang="en-US" sz="2400" dirty="0">
                <a:solidFill>
                  <a:schemeClr val="tx1">
                    <a:lumMod val="75000"/>
                    <a:lumOff val="25000"/>
                  </a:schemeClr>
                </a:solidFill>
                <a:latin typeface="Garamond" panose="02020404030301010803" pitchFamily="18" charset="0"/>
              </a:rPr>
              <a:t>(Colorado State University, NREL) </a:t>
            </a:r>
          </a:p>
          <a:p>
            <a:r>
              <a:rPr lang="en-US" sz="2400" b="1" dirty="0">
                <a:solidFill>
                  <a:schemeClr val="tx1">
                    <a:lumMod val="75000"/>
                    <a:lumOff val="25000"/>
                  </a:schemeClr>
                </a:solidFill>
                <a:latin typeface="Garamond" panose="02020404030301010803" pitchFamily="18" charset="0"/>
              </a:rPr>
              <a:t>Dr. Paul Evangelista, </a:t>
            </a:r>
            <a:r>
              <a:rPr lang="en-US" sz="2400" dirty="0">
                <a:solidFill>
                  <a:schemeClr val="tx1">
                    <a:lumMod val="75000"/>
                    <a:lumOff val="25000"/>
                  </a:schemeClr>
                </a:solidFill>
                <a:latin typeface="Garamond" panose="02020404030301010803" pitchFamily="18" charset="0"/>
              </a:rPr>
              <a:t>(Colorado State University, NREL)</a:t>
            </a:r>
          </a:p>
          <a:p>
            <a:r>
              <a:rPr lang="en-US" sz="2400" b="1" dirty="0">
                <a:solidFill>
                  <a:schemeClr val="tx1">
                    <a:lumMod val="75000"/>
                    <a:lumOff val="25000"/>
                  </a:schemeClr>
                </a:solidFill>
                <a:latin typeface="Garamond" panose="02020404030301010803" pitchFamily="18" charset="0"/>
              </a:rPr>
              <a:t>Dr. Catherine </a:t>
            </a:r>
            <a:r>
              <a:rPr lang="en-US" sz="2400" b="1" dirty="0" err="1">
                <a:solidFill>
                  <a:schemeClr val="tx1">
                    <a:lumMod val="75000"/>
                    <a:lumOff val="25000"/>
                  </a:schemeClr>
                </a:solidFill>
                <a:latin typeface="Garamond" panose="02020404030301010803" pitchFamily="18" charset="0"/>
              </a:rPr>
              <a:t>Jarnevich</a:t>
            </a:r>
            <a:r>
              <a:rPr lang="en-US" sz="2400" dirty="0">
                <a:solidFill>
                  <a:schemeClr val="tx1">
                    <a:lumMod val="75000"/>
                    <a:lumOff val="25000"/>
                  </a:schemeClr>
                </a:solidFill>
                <a:latin typeface="Garamond" panose="02020404030301010803" pitchFamily="18" charset="0"/>
              </a:rPr>
              <a:t> (USGS, Fort Collins Science Center) </a:t>
            </a:r>
          </a:p>
          <a:p>
            <a:r>
              <a:rPr lang="en-US" sz="2400" b="1" dirty="0">
                <a:solidFill>
                  <a:schemeClr val="tx1">
                    <a:lumMod val="75000"/>
                    <a:lumOff val="25000"/>
                  </a:schemeClr>
                </a:solidFill>
                <a:latin typeface="Garamond" panose="02020404030301010803" pitchFamily="18" charset="0"/>
              </a:rPr>
              <a:t>Dr. Anthony Vorster </a:t>
            </a:r>
            <a:r>
              <a:rPr lang="en-US" sz="2400" dirty="0">
                <a:solidFill>
                  <a:schemeClr val="tx1">
                    <a:lumMod val="75000"/>
                    <a:lumOff val="25000"/>
                  </a:schemeClr>
                </a:solidFill>
                <a:latin typeface="Garamond" panose="02020404030301010803" pitchFamily="18" charset="0"/>
              </a:rPr>
              <a:t>(Colorado State University, NREL)</a:t>
            </a:r>
          </a:p>
          <a:p>
            <a:r>
              <a:rPr lang="en-US" sz="2400" b="1" dirty="0">
                <a:solidFill>
                  <a:schemeClr val="tx1">
                    <a:lumMod val="75000"/>
                    <a:lumOff val="25000"/>
                  </a:schemeClr>
                </a:solidFill>
                <a:latin typeface="Garamond" panose="02020404030301010803" pitchFamily="18" charset="0"/>
              </a:rPr>
              <a:t>Nicholas Young </a:t>
            </a:r>
            <a:r>
              <a:rPr lang="en-US" sz="2400" dirty="0">
                <a:solidFill>
                  <a:schemeClr val="tx1">
                    <a:lumMod val="75000"/>
                    <a:lumOff val="25000"/>
                  </a:schemeClr>
                </a:solidFill>
                <a:latin typeface="Garamond" panose="02020404030301010803" pitchFamily="18" charset="0"/>
              </a:rPr>
              <a:t>(Colorado State University, NREL)</a:t>
            </a:r>
          </a:p>
          <a:p>
            <a:r>
              <a:rPr lang="en-US" sz="2400" b="1" dirty="0">
                <a:solidFill>
                  <a:schemeClr val="tx1">
                    <a:lumMod val="75000"/>
                    <a:lumOff val="25000"/>
                  </a:schemeClr>
                </a:solidFill>
                <a:latin typeface="Garamond" panose="02020404030301010803" pitchFamily="18" charset="0"/>
              </a:rPr>
              <a:t>Sarah </a:t>
            </a:r>
            <a:r>
              <a:rPr lang="en-US" sz="2400" b="1" dirty="0" err="1">
                <a:solidFill>
                  <a:schemeClr val="tx1">
                    <a:lumMod val="75000"/>
                    <a:lumOff val="25000"/>
                  </a:schemeClr>
                </a:solidFill>
                <a:latin typeface="Garamond" panose="02020404030301010803" pitchFamily="18" charset="0"/>
              </a:rPr>
              <a:t>Hettema</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(NASA Colorado Node Fellow)</a:t>
            </a:r>
            <a:endParaRPr lang="en-US" sz="2400" b="1" dirty="0">
              <a:solidFill>
                <a:schemeClr val="tx1">
                  <a:lumMod val="75000"/>
                  <a:lumOff val="25000"/>
                </a:schemeClr>
              </a:solidFill>
              <a:latin typeface="Garamond" panose="02020404030301010803" pitchFamily="18" charset="0"/>
            </a:endParaRPr>
          </a:p>
          <a:p>
            <a:pPr marL="457200" indent="-457200">
              <a:buFont typeface="Arial" panose="020B0604020202020204" pitchFamily="34" charset="0"/>
              <a:buChar char="•"/>
            </a:pPr>
            <a:endParaRPr lang="en-US" sz="2400" dirty="0">
              <a:solidFill>
                <a:schemeClr val="tx1">
                  <a:lumMod val="75000"/>
                  <a:lumOff val="25000"/>
                </a:schemeClr>
              </a:solidFill>
              <a:latin typeface="Garamond" panose="02020404030301010803" pitchFamily="18" charset="0"/>
            </a:endParaRPr>
          </a:p>
        </p:txBody>
      </p:sp>
      <p:sp>
        <p:nvSpPr>
          <p:cNvPr id="7" name="Text Placeholder 16">
            <a:extLst>
              <a:ext uri="{FF2B5EF4-FFF2-40B4-BE49-F238E27FC236}">
                <a16:creationId xmlns:a16="http://schemas.microsoft.com/office/drawing/2014/main" id="{766A8A4A-EF82-81FC-1D5D-0A8EC54DC083}"/>
              </a:ext>
            </a:extLst>
          </p:cNvPr>
          <p:cNvSpPr txBox="1">
            <a:spLocks/>
          </p:cNvSpPr>
          <p:nvPr/>
        </p:nvSpPr>
        <p:spPr>
          <a:xfrm>
            <a:off x="1961361" y="6686798"/>
            <a:ext cx="8041517" cy="17085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a:solidFill>
                  <a:schemeClr val="tx1">
                    <a:lumMod val="75000"/>
                    <a:lumOff val="25000"/>
                  </a:schemeClr>
                </a:solidFill>
                <a:latin typeface="Garamond" panose="02020404030301010803" pitchFamily="18" charset="0"/>
              </a:rPr>
              <a:t>NASA DEVELOP </a:t>
            </a:r>
            <a:r>
              <a:rPr lang="en-US" sz="3600" dirty="0">
                <a:solidFill>
                  <a:schemeClr val="tx1">
                    <a:lumMod val="75000"/>
                    <a:lumOff val="25000"/>
                  </a:schemeClr>
                </a:solidFill>
                <a:latin typeface="Garamond" panose="02020404030301010803" pitchFamily="18" charset="0"/>
              </a:rPr>
              <a:t>is using satellite data to analyze biomass to support virtual fencing efforts for partners interested in grazing management and conservation. </a:t>
            </a:r>
          </a:p>
        </p:txBody>
      </p:sp>
      <p:sp>
        <p:nvSpPr>
          <p:cNvPr id="8" name="Text Placeholder 16">
            <a:extLst>
              <a:ext uri="{FF2B5EF4-FFF2-40B4-BE49-F238E27FC236}">
                <a16:creationId xmlns:a16="http://schemas.microsoft.com/office/drawing/2014/main" id="{28685AB8-8515-58C0-559F-1EC2021D49E4}"/>
              </a:ext>
            </a:extLst>
          </p:cNvPr>
          <p:cNvSpPr txBox="1">
            <a:spLocks/>
          </p:cNvSpPr>
          <p:nvPr/>
        </p:nvSpPr>
        <p:spPr>
          <a:xfrm>
            <a:off x="15608994" y="26888167"/>
            <a:ext cx="1753305" cy="40262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a:solidFill>
                  <a:schemeClr val="accent2"/>
                </a:solidFill>
                <a:latin typeface="Garamond" panose="02020404030301010803" pitchFamily="18" charset="0"/>
              </a:rPr>
              <a:t>Partners:</a:t>
            </a:r>
          </a:p>
          <a:p>
            <a:endParaRPr lang="en-US" sz="2400" b="1" dirty="0">
              <a:solidFill>
                <a:schemeClr val="accent2"/>
              </a:solidFill>
              <a:latin typeface="Garamond" panose="02020404030301010803" pitchFamily="18" charset="0"/>
            </a:endParaRPr>
          </a:p>
          <a:p>
            <a:r>
              <a:rPr lang="en-US" sz="2400" b="1" dirty="0">
                <a:solidFill>
                  <a:schemeClr val="accent2"/>
                </a:solidFill>
                <a:latin typeface="Garamond" panose="02020404030301010803" pitchFamily="18" charset="0"/>
              </a:rPr>
              <a:t>Advisors:</a:t>
            </a:r>
          </a:p>
          <a:p>
            <a:endParaRPr lang="en-US" sz="2400" b="1" dirty="0">
              <a:solidFill>
                <a:schemeClr val="accent2"/>
              </a:solidFill>
              <a:latin typeface="Garamond" panose="02020404030301010803" pitchFamily="18" charset="0"/>
            </a:endParaRPr>
          </a:p>
          <a:p>
            <a:endParaRPr lang="en-US" sz="2400" b="1" dirty="0">
              <a:solidFill>
                <a:schemeClr val="accent2"/>
              </a:solidFill>
              <a:latin typeface="Garamond" panose="02020404030301010803" pitchFamily="18" charset="0"/>
            </a:endParaRPr>
          </a:p>
          <a:p>
            <a:endParaRPr lang="en-US" sz="2400" b="1" dirty="0">
              <a:solidFill>
                <a:schemeClr val="accent2"/>
              </a:solidFill>
              <a:latin typeface="Garamond" panose="02020404030301010803" pitchFamily="18" charset="0"/>
            </a:endParaRPr>
          </a:p>
          <a:p>
            <a:endParaRPr lang="en-US" sz="2400" b="1" dirty="0">
              <a:solidFill>
                <a:schemeClr val="accent2"/>
              </a:solidFill>
              <a:latin typeface="Garamond" panose="02020404030301010803" pitchFamily="18" charset="0"/>
            </a:endParaRPr>
          </a:p>
          <a:p>
            <a:r>
              <a:rPr lang="en-US" sz="2400" b="1" dirty="0">
                <a:solidFill>
                  <a:schemeClr val="accent2"/>
                </a:solidFill>
                <a:latin typeface="Garamond" panose="02020404030301010803" pitchFamily="18" charset="0"/>
              </a:rPr>
              <a:t>Fellow: </a:t>
            </a:r>
          </a:p>
        </p:txBody>
      </p:sp>
      <p:sp>
        <p:nvSpPr>
          <p:cNvPr id="9" name="Rectangle 8">
            <a:extLst>
              <a:ext uri="{FF2B5EF4-FFF2-40B4-BE49-F238E27FC236}">
                <a16:creationId xmlns:a16="http://schemas.microsoft.com/office/drawing/2014/main" id="{AEC6FAF4-145B-7221-3A9E-2AD3602CA3A3}"/>
              </a:ext>
            </a:extLst>
          </p:cNvPr>
          <p:cNvSpPr/>
          <p:nvPr/>
        </p:nvSpPr>
        <p:spPr>
          <a:xfrm>
            <a:off x="985183" y="34619609"/>
            <a:ext cx="4246036" cy="1046427"/>
          </a:xfrm>
          <a:prstGeom prst="rect">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ext Placeholder 11">
            <a:extLst>
              <a:ext uri="{FF2B5EF4-FFF2-40B4-BE49-F238E27FC236}">
                <a16:creationId xmlns:a16="http://schemas.microsoft.com/office/drawing/2014/main" id="{27126086-572B-62E0-C0DC-15B9A8052557}"/>
              </a:ext>
            </a:extLst>
          </p:cNvPr>
          <p:cNvSpPr txBox="1">
            <a:spLocks/>
          </p:cNvSpPr>
          <p:nvPr/>
        </p:nvSpPr>
        <p:spPr>
          <a:xfrm>
            <a:off x="1552641" y="34769756"/>
            <a:ext cx="7357156" cy="548862"/>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dirty="0">
                <a:solidFill>
                  <a:schemeClr val="bg1"/>
                </a:solidFill>
              </a:rPr>
              <a:t>Fall 2022</a:t>
            </a:r>
            <a:endParaRPr lang="en-US" dirty="0">
              <a:solidFill>
                <a:schemeClr val="bg1"/>
              </a:solidFill>
            </a:endParaRPr>
          </a:p>
        </p:txBody>
      </p:sp>
      <p:pic>
        <p:nvPicPr>
          <p:cNvPr id="11" name="Graphic 10" descr="Cow with solid fill">
            <a:extLst>
              <a:ext uri="{FF2B5EF4-FFF2-40B4-BE49-F238E27FC236}">
                <a16:creationId xmlns:a16="http://schemas.microsoft.com/office/drawing/2014/main" id="{541A67A3-963E-4A9F-3FD9-D68FBDE9FC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994" y="5354088"/>
            <a:ext cx="1075378" cy="1075378"/>
          </a:xfrm>
          <a:prstGeom prst="rect">
            <a:avLst/>
          </a:prstGeom>
        </p:spPr>
      </p:pic>
      <p:pic>
        <p:nvPicPr>
          <p:cNvPr id="13" name="Graphic 12" descr="Satellite outline">
            <a:extLst>
              <a:ext uri="{FF2B5EF4-FFF2-40B4-BE49-F238E27FC236}">
                <a16:creationId xmlns:a16="http://schemas.microsoft.com/office/drawing/2014/main" id="{A086D582-CBB8-59CF-D40B-EFA8FAC6B3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790" y="6901563"/>
            <a:ext cx="1075378" cy="1075378"/>
          </a:xfrm>
          <a:prstGeom prst="rect">
            <a:avLst/>
          </a:prstGeom>
        </p:spPr>
      </p:pic>
      <p:sp>
        <p:nvSpPr>
          <p:cNvPr id="18" name="TextBox 17">
            <a:extLst>
              <a:ext uri="{FF2B5EF4-FFF2-40B4-BE49-F238E27FC236}">
                <a16:creationId xmlns:a16="http://schemas.microsoft.com/office/drawing/2014/main" id="{A313E95E-DA4A-74FB-1149-FCDF9C87BB02}"/>
              </a:ext>
            </a:extLst>
          </p:cNvPr>
          <p:cNvSpPr txBox="1"/>
          <p:nvPr/>
        </p:nvSpPr>
        <p:spPr>
          <a:xfrm>
            <a:off x="876437" y="4162263"/>
            <a:ext cx="7155981" cy="707886"/>
          </a:xfrm>
          <a:prstGeom prst="rect">
            <a:avLst/>
          </a:prstGeom>
          <a:noFill/>
        </p:spPr>
        <p:txBody>
          <a:bodyPr wrap="square" rtlCol="0">
            <a:spAutoFit/>
          </a:bodyPr>
          <a:lstStyle/>
          <a:p>
            <a:r>
              <a:rPr lang="en-US" sz="4000" b="1" dirty="0">
                <a:solidFill>
                  <a:srgbClr val="D2672B"/>
                </a:solidFill>
                <a:latin typeface="+mj-lt"/>
              </a:rPr>
              <a:t>COMMUNITY BACKGROUND</a:t>
            </a:r>
          </a:p>
        </p:txBody>
      </p:sp>
      <p:sp>
        <p:nvSpPr>
          <p:cNvPr id="84" name="Text Placeholder 16">
            <a:extLst>
              <a:ext uri="{FF2B5EF4-FFF2-40B4-BE49-F238E27FC236}">
                <a16:creationId xmlns:a16="http://schemas.microsoft.com/office/drawing/2014/main" id="{195B0F0B-A5F5-E4FF-F40F-921B6BF3EC3D}"/>
              </a:ext>
            </a:extLst>
          </p:cNvPr>
          <p:cNvSpPr txBox="1">
            <a:spLocks/>
          </p:cNvSpPr>
          <p:nvPr/>
        </p:nvSpPr>
        <p:spPr>
          <a:xfrm>
            <a:off x="2166244" y="5411581"/>
            <a:ext cx="6413568"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a:solidFill>
                  <a:schemeClr val="tx1">
                    <a:lumMod val="75000"/>
                    <a:lumOff val="25000"/>
                  </a:schemeClr>
                </a:solidFill>
                <a:latin typeface="Garamond" panose="02020404030301010803" pitchFamily="18" charset="0"/>
              </a:rPr>
              <a:t>Virtual Fencing </a:t>
            </a:r>
            <a:r>
              <a:rPr lang="en-US" sz="3600" dirty="0">
                <a:solidFill>
                  <a:schemeClr val="tx1">
                    <a:lumMod val="75000"/>
                    <a:lumOff val="25000"/>
                  </a:schemeClr>
                </a:solidFill>
                <a:latin typeface="Garamond" panose="02020404030301010803" pitchFamily="18" charset="0"/>
              </a:rPr>
              <a:t>is being trialed at Red Top Ranch. </a:t>
            </a:r>
          </a:p>
        </p:txBody>
      </p:sp>
      <p:sp>
        <p:nvSpPr>
          <p:cNvPr id="85" name="Text Placeholder 16">
            <a:extLst>
              <a:ext uri="{FF2B5EF4-FFF2-40B4-BE49-F238E27FC236}">
                <a16:creationId xmlns:a16="http://schemas.microsoft.com/office/drawing/2014/main" id="{F332B52E-BD2B-0567-349E-DE389FD97319}"/>
              </a:ext>
            </a:extLst>
          </p:cNvPr>
          <p:cNvSpPr txBox="1">
            <a:spLocks/>
          </p:cNvSpPr>
          <p:nvPr/>
        </p:nvSpPr>
        <p:spPr>
          <a:xfrm>
            <a:off x="2304139" y="7101790"/>
            <a:ext cx="6413568"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3600" dirty="0">
              <a:solidFill>
                <a:schemeClr val="tx1">
                  <a:lumMod val="75000"/>
                  <a:lumOff val="25000"/>
                </a:schemeClr>
              </a:solidFill>
              <a:latin typeface="Garamond" panose="02020404030301010803" pitchFamily="18" charset="0"/>
            </a:endParaRPr>
          </a:p>
        </p:txBody>
      </p:sp>
      <p:pic>
        <p:nvPicPr>
          <p:cNvPr id="89" name="Graphic 88" descr="Agriculture with solid fill">
            <a:extLst>
              <a:ext uri="{FF2B5EF4-FFF2-40B4-BE49-F238E27FC236}">
                <a16:creationId xmlns:a16="http://schemas.microsoft.com/office/drawing/2014/main" id="{A88B5E30-ADAB-FF2C-8E51-0D2AF1E8DF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414" y="8676657"/>
            <a:ext cx="1248958" cy="1248958"/>
          </a:xfrm>
          <a:prstGeom prst="rect">
            <a:avLst/>
          </a:prstGeom>
        </p:spPr>
      </p:pic>
      <p:sp>
        <p:nvSpPr>
          <p:cNvPr id="90" name="Text Placeholder 16">
            <a:extLst>
              <a:ext uri="{FF2B5EF4-FFF2-40B4-BE49-F238E27FC236}">
                <a16:creationId xmlns:a16="http://schemas.microsoft.com/office/drawing/2014/main" id="{1D4A84FE-42BE-856B-A6F8-EAABF6B2F411}"/>
              </a:ext>
            </a:extLst>
          </p:cNvPr>
          <p:cNvSpPr txBox="1">
            <a:spLocks/>
          </p:cNvSpPr>
          <p:nvPr/>
        </p:nvSpPr>
        <p:spPr>
          <a:xfrm>
            <a:off x="2079175" y="8849275"/>
            <a:ext cx="8433437" cy="27624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a:solidFill>
                  <a:schemeClr val="tx1">
                    <a:lumMod val="75000"/>
                    <a:lumOff val="25000"/>
                  </a:schemeClr>
                </a:solidFill>
                <a:latin typeface="Garamond" panose="02020404030301010803" pitchFamily="18" charset="0"/>
              </a:rPr>
              <a:t>2</a:t>
            </a:r>
            <a:r>
              <a:rPr lang="en-US" sz="3600" dirty="0">
                <a:solidFill>
                  <a:schemeClr val="tx1">
                    <a:lumMod val="75000"/>
                    <a:lumOff val="25000"/>
                  </a:schemeClr>
                </a:solidFill>
                <a:latin typeface="Garamond" panose="02020404030301010803" pitchFamily="18" charset="0"/>
              </a:rPr>
              <a:t> </a:t>
            </a:r>
            <a:r>
              <a:rPr lang="en-US" sz="3600" b="1" dirty="0">
                <a:solidFill>
                  <a:schemeClr val="tx1">
                    <a:lumMod val="75000"/>
                    <a:lumOff val="25000"/>
                  </a:schemeClr>
                </a:solidFill>
                <a:latin typeface="Garamond" panose="02020404030301010803" pitchFamily="18" charset="0"/>
              </a:rPr>
              <a:t>spatial datasets </a:t>
            </a:r>
            <a:r>
              <a:rPr lang="en-US" sz="3600" dirty="0">
                <a:solidFill>
                  <a:schemeClr val="tx1">
                    <a:lumMod val="75000"/>
                    <a:lumOff val="25000"/>
                  </a:schemeClr>
                </a:solidFill>
                <a:latin typeface="Garamond" panose="02020404030301010803" pitchFamily="18" charset="0"/>
              </a:rPr>
              <a:t>were analyzed to quantify biomass within the study area. </a:t>
            </a:r>
          </a:p>
          <a:p>
            <a:r>
              <a:rPr lang="en-US" sz="3600" b="1" dirty="0">
                <a:solidFill>
                  <a:schemeClr val="tx1">
                    <a:lumMod val="75000"/>
                    <a:lumOff val="25000"/>
                  </a:schemeClr>
                </a:solidFill>
                <a:latin typeface="Garamond" panose="02020404030301010803" pitchFamily="18" charset="0"/>
              </a:rPr>
              <a:t>- ARS Biomass Raster</a:t>
            </a:r>
            <a:r>
              <a:rPr lang="en-US" sz="3600" dirty="0">
                <a:solidFill>
                  <a:schemeClr val="tx1">
                    <a:lumMod val="75000"/>
                    <a:lumOff val="25000"/>
                  </a:schemeClr>
                </a:solidFill>
                <a:latin typeface="Garamond" panose="02020404030301010803" pitchFamily="18" charset="0"/>
              </a:rPr>
              <a:t> (Agricultural Research Service) </a:t>
            </a:r>
          </a:p>
          <a:p>
            <a:r>
              <a:rPr lang="en-US" sz="3600" b="1" dirty="0">
                <a:solidFill>
                  <a:schemeClr val="tx1">
                    <a:lumMod val="75000"/>
                    <a:lumOff val="25000"/>
                  </a:schemeClr>
                </a:solidFill>
                <a:latin typeface="Garamond" panose="02020404030301010803" pitchFamily="18" charset="0"/>
              </a:rPr>
              <a:t>- LANDFIRE </a:t>
            </a:r>
            <a:r>
              <a:rPr lang="en-US" sz="3600" dirty="0">
                <a:solidFill>
                  <a:schemeClr val="tx1">
                    <a:lumMod val="75000"/>
                    <a:lumOff val="25000"/>
                  </a:schemeClr>
                </a:solidFill>
                <a:latin typeface="Garamond" panose="02020404030301010803" pitchFamily="18" charset="0"/>
              </a:rPr>
              <a:t>Existing Vegetation Layers</a:t>
            </a:r>
          </a:p>
        </p:txBody>
      </p:sp>
      <p:pic>
        <p:nvPicPr>
          <p:cNvPr id="2055" name="Picture 7">
            <a:extLst>
              <a:ext uri="{FF2B5EF4-FFF2-40B4-BE49-F238E27FC236}">
                <a16:creationId xmlns:a16="http://schemas.microsoft.com/office/drawing/2014/main" id="{347CC36A-0A4E-B17C-D317-8FF9181EA6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2605" y="6597241"/>
            <a:ext cx="5101470" cy="3900069"/>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a:extLst>
              <a:ext uri="{FF2B5EF4-FFF2-40B4-BE49-F238E27FC236}">
                <a16:creationId xmlns:a16="http://schemas.microsoft.com/office/drawing/2014/main" id="{B1BCFA9F-F564-599B-E676-704CF9974374}"/>
              </a:ext>
            </a:extLst>
          </p:cNvPr>
          <p:cNvCxnSpPr>
            <a:cxnSpLocks/>
          </p:cNvCxnSpPr>
          <p:nvPr/>
        </p:nvCxnSpPr>
        <p:spPr>
          <a:xfrm>
            <a:off x="14088732" y="9422879"/>
            <a:ext cx="3169439" cy="1901201"/>
          </a:xfrm>
          <a:prstGeom prst="straightConnector1">
            <a:avLst/>
          </a:prstGeom>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78419AF1-CEFD-75E5-CAE2-73319A1A1141}"/>
              </a:ext>
            </a:extLst>
          </p:cNvPr>
          <p:cNvCxnSpPr>
            <a:cxnSpLocks/>
          </p:cNvCxnSpPr>
          <p:nvPr/>
        </p:nvCxnSpPr>
        <p:spPr>
          <a:xfrm flipV="1">
            <a:off x="14088732" y="4191466"/>
            <a:ext cx="3188553" cy="5035984"/>
          </a:xfrm>
          <a:prstGeom prst="straightConnector1">
            <a:avLst/>
          </a:prstGeom>
        </p:spPr>
        <p:style>
          <a:lnRef idx="1">
            <a:schemeClr val="dk1"/>
          </a:lnRef>
          <a:fillRef idx="0">
            <a:schemeClr val="dk1"/>
          </a:fillRef>
          <a:effectRef idx="0">
            <a:schemeClr val="dk1"/>
          </a:effectRef>
          <a:fontRef idx="minor">
            <a:schemeClr val="tx1"/>
          </a:fontRef>
        </p:style>
      </p:cxnSp>
      <p:sp>
        <p:nvSpPr>
          <p:cNvPr id="2093" name="TextBox 2092">
            <a:extLst>
              <a:ext uri="{FF2B5EF4-FFF2-40B4-BE49-F238E27FC236}">
                <a16:creationId xmlns:a16="http://schemas.microsoft.com/office/drawing/2014/main" id="{30060322-AE3C-B79D-8717-0765BC6BA165}"/>
              </a:ext>
            </a:extLst>
          </p:cNvPr>
          <p:cNvSpPr txBox="1"/>
          <p:nvPr/>
        </p:nvSpPr>
        <p:spPr>
          <a:xfrm>
            <a:off x="15492522" y="26179592"/>
            <a:ext cx="7998746" cy="707886"/>
          </a:xfrm>
          <a:prstGeom prst="rect">
            <a:avLst/>
          </a:prstGeom>
          <a:noFill/>
        </p:spPr>
        <p:txBody>
          <a:bodyPr wrap="square" rtlCol="0">
            <a:spAutoFit/>
          </a:bodyPr>
          <a:lstStyle/>
          <a:p>
            <a:r>
              <a:rPr lang="en-US" sz="4000" b="1" dirty="0">
                <a:solidFill>
                  <a:srgbClr val="D2672B"/>
                </a:solidFill>
                <a:latin typeface="Century Gothic" panose="020B0502020202020204" pitchFamily="34" charset="0"/>
              </a:rPr>
              <a:t>ACKNOWLEDGEMENTS</a:t>
            </a:r>
          </a:p>
        </p:txBody>
      </p:sp>
      <p:sp>
        <p:nvSpPr>
          <p:cNvPr id="2097" name="Text Placeholder 16">
            <a:extLst>
              <a:ext uri="{FF2B5EF4-FFF2-40B4-BE49-F238E27FC236}">
                <a16:creationId xmlns:a16="http://schemas.microsoft.com/office/drawing/2014/main" id="{38F5261C-46F6-EE74-6837-EB88A3FAB82C}"/>
              </a:ext>
            </a:extLst>
          </p:cNvPr>
          <p:cNvSpPr txBox="1">
            <a:spLocks/>
          </p:cNvSpPr>
          <p:nvPr/>
        </p:nvSpPr>
        <p:spPr>
          <a:xfrm>
            <a:off x="3121960" y="26190272"/>
            <a:ext cx="10885052" cy="17693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a:solidFill>
                  <a:schemeClr val="tx1">
                    <a:lumMod val="75000"/>
                    <a:lumOff val="25000"/>
                  </a:schemeClr>
                </a:solidFill>
                <a:latin typeface="Garamond" panose="02020404030301010803" pitchFamily="18" charset="0"/>
              </a:rPr>
              <a:t>ARS biomass dataset is a tool that can map the monthly biomass accumulation throughout the year and determine the maximum biomass values. This information can be given to ranch managers to inform their grazing rotation plans.</a:t>
            </a:r>
          </a:p>
        </p:txBody>
      </p:sp>
      <p:grpSp>
        <p:nvGrpSpPr>
          <p:cNvPr id="2098" name="Group 2097">
            <a:extLst>
              <a:ext uri="{FF2B5EF4-FFF2-40B4-BE49-F238E27FC236}">
                <a16:creationId xmlns:a16="http://schemas.microsoft.com/office/drawing/2014/main" id="{5D5FE979-CC0A-1750-9CB6-5EE8EA2FCFBD}"/>
              </a:ext>
            </a:extLst>
          </p:cNvPr>
          <p:cNvGrpSpPr/>
          <p:nvPr/>
        </p:nvGrpSpPr>
        <p:grpSpPr>
          <a:xfrm>
            <a:off x="908143" y="26004361"/>
            <a:ext cx="2136316" cy="1968739"/>
            <a:chOff x="1565215" y="26668083"/>
            <a:chExt cx="1911229" cy="1968739"/>
          </a:xfrm>
          <a:solidFill>
            <a:schemeClr val="accent2">
              <a:lumMod val="60000"/>
              <a:lumOff val="40000"/>
            </a:schemeClr>
          </a:solidFill>
        </p:grpSpPr>
        <p:pic>
          <p:nvPicPr>
            <p:cNvPr id="2099" name="Graphic 54" descr="Harvey Balls 100% with solid fill">
              <a:extLst>
                <a:ext uri="{FF2B5EF4-FFF2-40B4-BE49-F238E27FC236}">
                  <a16:creationId xmlns:a16="http://schemas.microsoft.com/office/drawing/2014/main" id="{EA4A956E-3F46-3696-7744-5D1605B4FE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65215" y="26668083"/>
              <a:ext cx="1911229" cy="1968739"/>
            </a:xfrm>
            <a:prstGeom prst="rect">
              <a:avLst/>
            </a:prstGeom>
          </p:spPr>
        </p:pic>
        <p:sp>
          <p:nvSpPr>
            <p:cNvPr id="2100" name="TextBox 2099">
              <a:extLst>
                <a:ext uri="{FF2B5EF4-FFF2-40B4-BE49-F238E27FC236}">
                  <a16:creationId xmlns:a16="http://schemas.microsoft.com/office/drawing/2014/main" id="{380A840D-2AC7-D703-3484-94D475668BA1}"/>
                </a:ext>
              </a:extLst>
            </p:cNvPr>
            <p:cNvSpPr txBox="1"/>
            <p:nvPr/>
          </p:nvSpPr>
          <p:spPr>
            <a:xfrm>
              <a:off x="2151151" y="27055134"/>
              <a:ext cx="519502" cy="1200329"/>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chemeClr val="bg1"/>
                  </a:solidFill>
                </a:rPr>
                <a:t>1</a:t>
              </a:r>
            </a:p>
          </p:txBody>
        </p:sp>
      </p:grpSp>
      <p:grpSp>
        <p:nvGrpSpPr>
          <p:cNvPr id="2101" name="Group 2100">
            <a:extLst>
              <a:ext uri="{FF2B5EF4-FFF2-40B4-BE49-F238E27FC236}">
                <a16:creationId xmlns:a16="http://schemas.microsoft.com/office/drawing/2014/main" id="{A1963977-75BF-541C-759E-CA68F153E8A3}"/>
              </a:ext>
            </a:extLst>
          </p:cNvPr>
          <p:cNvGrpSpPr/>
          <p:nvPr/>
        </p:nvGrpSpPr>
        <p:grpSpPr>
          <a:xfrm>
            <a:off x="983845" y="28867987"/>
            <a:ext cx="2136316" cy="1968739"/>
            <a:chOff x="1680475" y="29742271"/>
            <a:chExt cx="1911229" cy="1968739"/>
          </a:xfrm>
          <a:solidFill>
            <a:schemeClr val="accent2">
              <a:lumMod val="60000"/>
              <a:lumOff val="40000"/>
            </a:schemeClr>
          </a:solidFill>
        </p:grpSpPr>
        <p:pic>
          <p:nvPicPr>
            <p:cNvPr id="2102" name="Graphic 54" descr="Harvey Balls 100% with solid fill">
              <a:extLst>
                <a:ext uri="{FF2B5EF4-FFF2-40B4-BE49-F238E27FC236}">
                  <a16:creationId xmlns:a16="http://schemas.microsoft.com/office/drawing/2014/main" id="{78D07564-ADD7-D2AD-15AD-F3A74A8042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80475" y="29742271"/>
              <a:ext cx="1911229" cy="1968739"/>
            </a:xfrm>
            <a:prstGeom prst="rect">
              <a:avLst/>
            </a:prstGeom>
          </p:spPr>
        </p:pic>
        <p:sp>
          <p:nvSpPr>
            <p:cNvPr id="2103" name="TextBox 2102">
              <a:extLst>
                <a:ext uri="{FF2B5EF4-FFF2-40B4-BE49-F238E27FC236}">
                  <a16:creationId xmlns:a16="http://schemas.microsoft.com/office/drawing/2014/main" id="{6E05A613-D53F-C460-5DA4-14F8D567459C}"/>
                </a:ext>
              </a:extLst>
            </p:cNvPr>
            <p:cNvSpPr txBox="1"/>
            <p:nvPr/>
          </p:nvSpPr>
          <p:spPr>
            <a:xfrm>
              <a:off x="2266411" y="30129322"/>
              <a:ext cx="519502" cy="1200329"/>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chemeClr val="bg1"/>
                  </a:solidFill>
                </a:rPr>
                <a:t>2</a:t>
              </a:r>
            </a:p>
          </p:txBody>
        </p:sp>
      </p:grpSp>
      <p:grpSp>
        <p:nvGrpSpPr>
          <p:cNvPr id="2104" name="Group 2103">
            <a:extLst>
              <a:ext uri="{FF2B5EF4-FFF2-40B4-BE49-F238E27FC236}">
                <a16:creationId xmlns:a16="http://schemas.microsoft.com/office/drawing/2014/main" id="{1FFEC285-A125-0C29-D48C-86BD4C213A82}"/>
              </a:ext>
            </a:extLst>
          </p:cNvPr>
          <p:cNvGrpSpPr/>
          <p:nvPr/>
        </p:nvGrpSpPr>
        <p:grpSpPr>
          <a:xfrm>
            <a:off x="970524" y="31767508"/>
            <a:ext cx="2136316" cy="1968739"/>
            <a:chOff x="1643412" y="32237293"/>
            <a:chExt cx="1911229" cy="1968739"/>
          </a:xfrm>
          <a:solidFill>
            <a:schemeClr val="accent2">
              <a:lumMod val="60000"/>
              <a:lumOff val="40000"/>
            </a:schemeClr>
          </a:solidFill>
        </p:grpSpPr>
        <p:pic>
          <p:nvPicPr>
            <p:cNvPr id="2105" name="Graphic 54" descr="Harvey Balls 100% with solid fill">
              <a:extLst>
                <a:ext uri="{FF2B5EF4-FFF2-40B4-BE49-F238E27FC236}">
                  <a16:creationId xmlns:a16="http://schemas.microsoft.com/office/drawing/2014/main" id="{BCF289B2-AA9A-6C9C-AA2A-6856162A75B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43412" y="32237293"/>
              <a:ext cx="1911229" cy="1968739"/>
            </a:xfrm>
            <a:prstGeom prst="rect">
              <a:avLst/>
            </a:prstGeom>
          </p:spPr>
        </p:pic>
        <p:sp>
          <p:nvSpPr>
            <p:cNvPr id="2106" name="TextBox 2105">
              <a:extLst>
                <a:ext uri="{FF2B5EF4-FFF2-40B4-BE49-F238E27FC236}">
                  <a16:creationId xmlns:a16="http://schemas.microsoft.com/office/drawing/2014/main" id="{501EC42F-1EE6-BE16-1481-C00DED72F77B}"/>
                </a:ext>
              </a:extLst>
            </p:cNvPr>
            <p:cNvSpPr txBox="1"/>
            <p:nvPr/>
          </p:nvSpPr>
          <p:spPr>
            <a:xfrm>
              <a:off x="2229348" y="32624344"/>
              <a:ext cx="519502" cy="1200329"/>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chemeClr val="bg1"/>
                  </a:solidFill>
                </a:rPr>
                <a:t>3</a:t>
              </a:r>
            </a:p>
          </p:txBody>
        </p:sp>
      </p:grpSp>
      <p:sp>
        <p:nvSpPr>
          <p:cNvPr id="2109" name="Text Placeholder 3">
            <a:extLst>
              <a:ext uri="{FF2B5EF4-FFF2-40B4-BE49-F238E27FC236}">
                <a16:creationId xmlns:a16="http://schemas.microsoft.com/office/drawing/2014/main" id="{6076F96F-D560-FF5B-52AD-7E67C3211597}"/>
              </a:ext>
            </a:extLst>
          </p:cNvPr>
          <p:cNvSpPr txBox="1">
            <a:spLocks/>
          </p:cNvSpPr>
          <p:nvPr/>
        </p:nvSpPr>
        <p:spPr>
          <a:xfrm>
            <a:off x="13164286" y="21078360"/>
            <a:ext cx="3980217" cy="1137085"/>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Century Gothic"/>
                <a:ea typeface="+mn-lt"/>
                <a:cs typeface="+mn-lt"/>
              </a:rPr>
              <a:t>20</a:t>
            </a:r>
            <a:endParaRPr lang="en-US" sz="3200" dirty="0">
              <a:solidFill>
                <a:schemeClr val="tx1">
                  <a:lumMod val="75000"/>
                  <a:lumOff val="25000"/>
                </a:schemeClr>
              </a:solidFill>
            </a:endParaRPr>
          </a:p>
          <a:p>
            <a:pPr marL="0" indent="0">
              <a:spcBef>
                <a:spcPts val="0"/>
              </a:spcBef>
              <a:spcAft>
                <a:spcPts val="600"/>
              </a:spcAft>
              <a:buNone/>
            </a:pPr>
            <a:endParaRPr lang="en-US" sz="3600" dirty="0">
              <a:solidFill>
                <a:schemeClr val="tx1">
                  <a:lumMod val="75000"/>
                  <a:lumOff val="25000"/>
                </a:schemeClr>
              </a:solidFill>
              <a:latin typeface="Century Gothic" panose="020F0302020204030204"/>
              <a:cs typeface="Calibri" panose="020F0502020204030204"/>
            </a:endParaRPr>
          </a:p>
          <a:p>
            <a:pPr marL="0" indent="0">
              <a:spcBef>
                <a:spcPts val="0"/>
              </a:spcBef>
              <a:spcAft>
                <a:spcPts val="600"/>
              </a:spcAft>
              <a:buClr>
                <a:srgbClr val="CF703B"/>
              </a:buClr>
              <a:buNone/>
            </a:pPr>
            <a:endParaRPr lang="en-US" sz="4400" dirty="0">
              <a:solidFill>
                <a:schemeClr val="tx1">
                  <a:lumMod val="75000"/>
                  <a:lumOff val="25000"/>
                </a:schemeClr>
              </a:solidFill>
              <a:latin typeface="Century Gothic" panose="020F0302020204030204"/>
              <a:cs typeface="Calibri" panose="020F0502020204030204"/>
            </a:endParaRPr>
          </a:p>
          <a:p>
            <a:pPr marL="0" indent="0">
              <a:lnSpc>
                <a:spcPct val="100000"/>
              </a:lnSpc>
              <a:spcAft>
                <a:spcPts val="600"/>
              </a:spcAft>
              <a:buClr>
                <a:srgbClr val="CF703B"/>
              </a:buClr>
              <a:buNone/>
            </a:pPr>
            <a:endParaRPr lang="en-US" sz="4400" dirty="0">
              <a:solidFill>
                <a:schemeClr val="tx1">
                  <a:lumMod val="75000"/>
                  <a:lumOff val="25000"/>
                </a:schemeClr>
              </a:solidFill>
              <a:latin typeface="Century Gothic" panose="020F0302020204030204"/>
              <a:cs typeface="Calibri" panose="020F0502020204030204"/>
            </a:endParaRPr>
          </a:p>
        </p:txBody>
      </p:sp>
      <p:sp>
        <p:nvSpPr>
          <p:cNvPr id="2144" name="Text Placeholder 16">
            <a:extLst>
              <a:ext uri="{FF2B5EF4-FFF2-40B4-BE49-F238E27FC236}">
                <a16:creationId xmlns:a16="http://schemas.microsoft.com/office/drawing/2014/main" id="{A5158F5C-88B7-1B56-F57E-9817034C1514}"/>
              </a:ext>
            </a:extLst>
          </p:cNvPr>
          <p:cNvSpPr txBox="1">
            <a:spLocks/>
          </p:cNvSpPr>
          <p:nvPr/>
        </p:nvSpPr>
        <p:spPr>
          <a:xfrm>
            <a:off x="4118394" y="13305383"/>
            <a:ext cx="9153887"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b="1" u="sng" dirty="0">
                <a:solidFill>
                  <a:schemeClr val="tx1">
                    <a:lumMod val="75000"/>
                    <a:lumOff val="25000"/>
                  </a:schemeClr>
                </a:solidFill>
              </a:rPr>
              <a:t>Monthly Biomass Maps (2022)</a:t>
            </a:r>
            <a:endParaRPr lang="en-US" sz="4400" u="sng" dirty="0">
              <a:solidFill>
                <a:schemeClr val="tx1">
                  <a:lumMod val="75000"/>
                  <a:lumOff val="25000"/>
                </a:schemeClr>
              </a:solidFill>
            </a:endParaRPr>
          </a:p>
        </p:txBody>
      </p:sp>
      <p:sp>
        <p:nvSpPr>
          <p:cNvPr id="2145" name="Rectangle 2144">
            <a:extLst>
              <a:ext uri="{FF2B5EF4-FFF2-40B4-BE49-F238E27FC236}">
                <a16:creationId xmlns:a16="http://schemas.microsoft.com/office/drawing/2014/main" id="{DDA9CAFE-1B42-06E2-288C-2B54B7614B48}"/>
              </a:ext>
            </a:extLst>
          </p:cNvPr>
          <p:cNvSpPr/>
          <p:nvPr/>
        </p:nvSpPr>
        <p:spPr>
          <a:xfrm>
            <a:off x="23751379" y="9461966"/>
            <a:ext cx="2664480" cy="137624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2">
                  <a:lumMod val="10000"/>
                </a:schemeClr>
              </a:solidFill>
            </a:endParaRPr>
          </a:p>
        </p:txBody>
      </p:sp>
      <p:sp>
        <p:nvSpPr>
          <p:cNvPr id="2147" name="TextBox 6">
            <a:extLst>
              <a:ext uri="{FF2B5EF4-FFF2-40B4-BE49-F238E27FC236}">
                <a16:creationId xmlns:a16="http://schemas.microsoft.com/office/drawing/2014/main" id="{158BA89B-52F8-4C41-2D00-B3A4FED693B4}"/>
              </a:ext>
            </a:extLst>
          </p:cNvPr>
          <p:cNvSpPr txBox="1"/>
          <p:nvPr/>
        </p:nvSpPr>
        <p:spPr>
          <a:xfrm>
            <a:off x="24055576" y="9587678"/>
            <a:ext cx="246006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75000"/>
                    <a:lumOff val="25000"/>
                  </a:schemeClr>
                </a:solidFill>
                <a:latin typeface="Century Gothic"/>
              </a:rPr>
              <a:t>Control Pastures</a:t>
            </a:r>
            <a:endParaRPr lang="en-US" sz="1600" b="1" dirty="0">
              <a:solidFill>
                <a:schemeClr val="tx1">
                  <a:lumMod val="75000"/>
                  <a:lumOff val="25000"/>
                </a:schemeClr>
              </a:solidFill>
            </a:endParaRPr>
          </a:p>
        </p:txBody>
      </p:sp>
      <p:sp>
        <p:nvSpPr>
          <p:cNvPr id="2148" name="TextBox 7">
            <a:extLst>
              <a:ext uri="{FF2B5EF4-FFF2-40B4-BE49-F238E27FC236}">
                <a16:creationId xmlns:a16="http://schemas.microsoft.com/office/drawing/2014/main" id="{1212E90E-9193-9EA6-3D2A-C40F90B542E8}"/>
              </a:ext>
            </a:extLst>
          </p:cNvPr>
          <p:cNvSpPr txBox="1"/>
          <p:nvPr/>
        </p:nvSpPr>
        <p:spPr>
          <a:xfrm>
            <a:off x="24080534" y="10353095"/>
            <a:ext cx="246006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75000"/>
                    <a:lumOff val="25000"/>
                  </a:schemeClr>
                </a:solidFill>
                <a:latin typeface="Century Gothic"/>
              </a:rPr>
              <a:t>Pasture Boundary</a:t>
            </a:r>
            <a:endParaRPr lang="en-US" sz="1600" b="1" dirty="0">
              <a:solidFill>
                <a:schemeClr val="tx1">
                  <a:lumMod val="75000"/>
                  <a:lumOff val="25000"/>
                </a:schemeClr>
              </a:solidFill>
            </a:endParaRPr>
          </a:p>
        </p:txBody>
      </p:sp>
      <p:sp>
        <p:nvSpPr>
          <p:cNvPr id="2149" name="TextBox 8">
            <a:extLst>
              <a:ext uri="{FF2B5EF4-FFF2-40B4-BE49-F238E27FC236}">
                <a16:creationId xmlns:a16="http://schemas.microsoft.com/office/drawing/2014/main" id="{7811549E-859A-1258-A354-C1EA1F453BC0}"/>
              </a:ext>
            </a:extLst>
          </p:cNvPr>
          <p:cNvSpPr txBox="1"/>
          <p:nvPr/>
        </p:nvSpPr>
        <p:spPr>
          <a:xfrm>
            <a:off x="24078752" y="9974140"/>
            <a:ext cx="246006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75000"/>
                    <a:lumOff val="25000"/>
                  </a:schemeClr>
                </a:solidFill>
                <a:latin typeface="Century Gothic"/>
              </a:rPr>
              <a:t>Experimental Pastures</a:t>
            </a:r>
            <a:endParaRPr lang="en-US" sz="1600" b="1" dirty="0">
              <a:solidFill>
                <a:schemeClr val="tx1">
                  <a:lumMod val="75000"/>
                  <a:lumOff val="25000"/>
                </a:schemeClr>
              </a:solidFill>
            </a:endParaRPr>
          </a:p>
        </p:txBody>
      </p:sp>
      <p:sp>
        <p:nvSpPr>
          <p:cNvPr id="2154" name="Text Placeholder 16">
            <a:extLst>
              <a:ext uri="{FF2B5EF4-FFF2-40B4-BE49-F238E27FC236}">
                <a16:creationId xmlns:a16="http://schemas.microsoft.com/office/drawing/2014/main" id="{6E7F025E-4412-6886-53AD-C127A530E92E}"/>
              </a:ext>
            </a:extLst>
          </p:cNvPr>
          <p:cNvSpPr txBox="1">
            <a:spLocks/>
          </p:cNvSpPr>
          <p:nvPr/>
        </p:nvSpPr>
        <p:spPr>
          <a:xfrm>
            <a:off x="3084994" y="29018844"/>
            <a:ext cx="10885052" cy="12576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a:solidFill>
                  <a:schemeClr val="tx1">
                    <a:lumMod val="75000"/>
                    <a:lumOff val="25000"/>
                  </a:schemeClr>
                </a:solidFill>
                <a:latin typeface="Garamond" panose="02020404030301010803" pitchFamily="18" charset="0"/>
              </a:rPr>
              <a:t>Pixels had highest values of max biomass in June through August in 2022, during the growing season. Second peak occurs in the middle of September due to regrowth of cool-season plants. </a:t>
            </a:r>
          </a:p>
        </p:txBody>
      </p:sp>
      <p:sp>
        <p:nvSpPr>
          <p:cNvPr id="2155" name="Text Placeholder 16">
            <a:extLst>
              <a:ext uri="{FF2B5EF4-FFF2-40B4-BE49-F238E27FC236}">
                <a16:creationId xmlns:a16="http://schemas.microsoft.com/office/drawing/2014/main" id="{9DF84A8B-7BB6-EF51-308D-07110DA09A42}"/>
              </a:ext>
            </a:extLst>
          </p:cNvPr>
          <p:cNvSpPr txBox="1">
            <a:spLocks/>
          </p:cNvSpPr>
          <p:nvPr/>
        </p:nvSpPr>
        <p:spPr>
          <a:xfrm>
            <a:off x="3098561" y="31518296"/>
            <a:ext cx="10885052" cy="27538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a:solidFill>
                  <a:schemeClr val="tx1">
                    <a:lumMod val="75000"/>
                    <a:lumOff val="25000"/>
                  </a:schemeClr>
                </a:solidFill>
                <a:latin typeface="Garamond" panose="02020404030301010803" pitchFamily="18" charset="0"/>
              </a:rPr>
              <a:t>Additional field validation should be used as the ARS biomass dataset was developed for a study area in Northern Colorado with different vegetation types. LANDFIRE proved useful for our study area to isolate specific vegetation cover types of interest.  </a:t>
            </a:r>
          </a:p>
        </p:txBody>
      </p:sp>
      <p:sp>
        <p:nvSpPr>
          <p:cNvPr id="2164" name="Text Placeholder 16">
            <a:extLst>
              <a:ext uri="{FF2B5EF4-FFF2-40B4-BE49-F238E27FC236}">
                <a16:creationId xmlns:a16="http://schemas.microsoft.com/office/drawing/2014/main" id="{084F23D3-FF90-592C-089A-45137831378F}"/>
              </a:ext>
            </a:extLst>
          </p:cNvPr>
          <p:cNvSpPr txBox="1">
            <a:spLocks/>
          </p:cNvSpPr>
          <p:nvPr/>
        </p:nvSpPr>
        <p:spPr>
          <a:xfrm>
            <a:off x="17652917" y="13306624"/>
            <a:ext cx="6844581"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b="1" u="sng" dirty="0">
                <a:solidFill>
                  <a:schemeClr val="tx1">
                    <a:lumMod val="75000"/>
                    <a:lumOff val="25000"/>
                  </a:schemeClr>
                </a:solidFill>
              </a:rPr>
              <a:t>Day of Year Max (2022)</a:t>
            </a:r>
            <a:endParaRPr lang="en-US" sz="4400" u="sng" dirty="0">
              <a:solidFill>
                <a:schemeClr val="tx1">
                  <a:lumMod val="75000"/>
                  <a:lumOff val="25000"/>
                </a:schemeClr>
              </a:solidFill>
            </a:endParaRPr>
          </a:p>
        </p:txBody>
      </p:sp>
      <p:sp>
        <p:nvSpPr>
          <p:cNvPr id="2165" name="Text Placeholder 16">
            <a:extLst>
              <a:ext uri="{FF2B5EF4-FFF2-40B4-BE49-F238E27FC236}">
                <a16:creationId xmlns:a16="http://schemas.microsoft.com/office/drawing/2014/main" id="{11C353C0-FB08-C229-7F45-2E448C67E979}"/>
              </a:ext>
            </a:extLst>
          </p:cNvPr>
          <p:cNvSpPr txBox="1">
            <a:spLocks/>
          </p:cNvSpPr>
          <p:nvPr/>
        </p:nvSpPr>
        <p:spPr>
          <a:xfrm>
            <a:off x="12388540" y="8278459"/>
            <a:ext cx="2063823" cy="721620"/>
          </a:xfrm>
          <a:prstGeom prst="rect">
            <a:avLst/>
          </a:prstGeom>
          <a:effectLst>
            <a:outerShdw blurRad="50800" dist="38100" dir="2700000" algn="tl"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a:solidFill>
                  <a:schemeClr val="tx1">
                    <a:lumMod val="75000"/>
                    <a:lumOff val="25000"/>
                  </a:schemeClr>
                </a:solidFill>
                <a:effectLst>
                  <a:glow rad="228600">
                    <a:schemeClr val="bg1"/>
                  </a:glow>
                </a:effectLst>
                <a:latin typeface="Garamond" panose="02020404030301010803" pitchFamily="18" charset="0"/>
              </a:rPr>
              <a:t>Colorado</a:t>
            </a:r>
          </a:p>
        </p:txBody>
      </p:sp>
      <p:sp>
        <p:nvSpPr>
          <p:cNvPr id="2172" name="Text Placeholder 16">
            <a:extLst>
              <a:ext uri="{FF2B5EF4-FFF2-40B4-BE49-F238E27FC236}">
                <a16:creationId xmlns:a16="http://schemas.microsoft.com/office/drawing/2014/main" id="{BEB5E41A-35A9-48A1-5EC2-36EDD70A3ECE}"/>
              </a:ext>
            </a:extLst>
          </p:cNvPr>
          <p:cNvSpPr txBox="1">
            <a:spLocks/>
          </p:cNvSpPr>
          <p:nvPr/>
        </p:nvSpPr>
        <p:spPr>
          <a:xfrm>
            <a:off x="11691528" y="11673267"/>
            <a:ext cx="14283365"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Figure 1. Study Area map showing Red Top Ranch and its pastures. Red polygons are experimental pastures where virtual fencing is being trialed. White polygons are the control pastures where normal management continues.</a:t>
            </a:r>
          </a:p>
        </p:txBody>
      </p:sp>
      <p:sp>
        <p:nvSpPr>
          <p:cNvPr id="2173" name="Text Placeholder 16">
            <a:extLst>
              <a:ext uri="{FF2B5EF4-FFF2-40B4-BE49-F238E27FC236}">
                <a16:creationId xmlns:a16="http://schemas.microsoft.com/office/drawing/2014/main" id="{7302DC6D-2F78-DF2A-6ADA-E144CBBF23AB}"/>
              </a:ext>
            </a:extLst>
          </p:cNvPr>
          <p:cNvSpPr txBox="1">
            <a:spLocks/>
          </p:cNvSpPr>
          <p:nvPr/>
        </p:nvSpPr>
        <p:spPr>
          <a:xfrm>
            <a:off x="1159718" y="23839974"/>
            <a:ext cx="14676063"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Figure 2. Monthly biomass maps using ARS 2022 data. The light green shows low biomass values and the dark green show high biomass values.  </a:t>
            </a:r>
          </a:p>
        </p:txBody>
      </p:sp>
      <p:sp>
        <p:nvSpPr>
          <p:cNvPr id="2175" name="Text Placeholder 16">
            <a:extLst>
              <a:ext uri="{FF2B5EF4-FFF2-40B4-BE49-F238E27FC236}">
                <a16:creationId xmlns:a16="http://schemas.microsoft.com/office/drawing/2014/main" id="{D0E31130-45FD-9B87-F182-B5AA982EC0D1}"/>
              </a:ext>
            </a:extLst>
          </p:cNvPr>
          <p:cNvSpPr txBox="1">
            <a:spLocks/>
          </p:cNvSpPr>
          <p:nvPr/>
        </p:nvSpPr>
        <p:spPr>
          <a:xfrm>
            <a:off x="17155111" y="19776688"/>
            <a:ext cx="7998746"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Figure 3. Map of the day of year for the maximum biomass value per pixel. Light orange represents days later in the year and dark purple represent days closer to June (Day 90). </a:t>
            </a:r>
          </a:p>
        </p:txBody>
      </p:sp>
      <p:pic>
        <p:nvPicPr>
          <p:cNvPr id="2184" name="Picture 11">
            <a:extLst>
              <a:ext uri="{FF2B5EF4-FFF2-40B4-BE49-F238E27FC236}">
                <a16:creationId xmlns:a16="http://schemas.microsoft.com/office/drawing/2014/main" id="{E442E47B-645E-D77B-809B-FBC072F7F59F}"/>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8592155" y="14046960"/>
            <a:ext cx="4852842" cy="5608435"/>
          </a:xfrm>
          <a:prstGeom prst="rect">
            <a:avLst/>
          </a:prstGeom>
          <a:extLst>
            <a:ext uri="{909E8E84-426E-40DD-AFC4-6F175D3DCCD1}">
              <a14:hiddenFill xmlns:a14="http://schemas.microsoft.com/office/drawing/2010/main">
                <a:solidFill>
                  <a:srgbClr val="FFFFFF"/>
                </a:solidFill>
              </a14:hiddenFill>
            </a:ext>
          </a:extLst>
        </p:spPr>
      </p:pic>
      <p:pic>
        <p:nvPicPr>
          <p:cNvPr id="2187" name="Picture 13">
            <a:extLst>
              <a:ext uri="{FF2B5EF4-FFF2-40B4-BE49-F238E27FC236}">
                <a16:creationId xmlns:a16="http://schemas.microsoft.com/office/drawing/2014/main" id="{C9964920-596F-6D8A-F6DF-33B0E632C2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59759" y="16335267"/>
            <a:ext cx="677054" cy="1426253"/>
          </a:xfrm>
          <a:prstGeom prst="rect">
            <a:avLst/>
          </a:prstGeom>
          <a:noFill/>
          <a:extLst>
            <a:ext uri="{909E8E84-426E-40DD-AFC4-6F175D3DCCD1}">
              <a14:hiddenFill xmlns:a14="http://schemas.microsoft.com/office/drawing/2010/main">
                <a:solidFill>
                  <a:srgbClr val="FFFFFF"/>
                </a:solidFill>
              </a14:hiddenFill>
            </a:ext>
          </a:extLst>
        </p:spPr>
      </p:pic>
      <p:pic>
        <p:nvPicPr>
          <p:cNvPr id="2194" name="Picture 22">
            <a:extLst>
              <a:ext uri="{FF2B5EF4-FFF2-40B4-BE49-F238E27FC236}">
                <a16:creationId xmlns:a16="http://schemas.microsoft.com/office/drawing/2014/main" id="{192592ED-50E3-0C18-EE1A-77940E45E0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594" y="19295363"/>
            <a:ext cx="15345503" cy="4593196"/>
          </a:xfrm>
          <a:prstGeom prst="rect">
            <a:avLst/>
          </a:prstGeom>
          <a:noFill/>
          <a:extLst>
            <a:ext uri="{909E8E84-426E-40DD-AFC4-6F175D3DCCD1}">
              <a14:hiddenFill xmlns:a14="http://schemas.microsoft.com/office/drawing/2010/main">
                <a:solidFill>
                  <a:srgbClr val="FFFFFF"/>
                </a:solidFill>
              </a14:hiddenFill>
            </a:ext>
          </a:extLst>
        </p:spPr>
      </p:pic>
      <p:pic>
        <p:nvPicPr>
          <p:cNvPr id="2193" name="Picture 20">
            <a:extLst>
              <a:ext uri="{FF2B5EF4-FFF2-40B4-BE49-F238E27FC236}">
                <a16:creationId xmlns:a16="http://schemas.microsoft.com/office/drawing/2014/main" id="{9243EC1B-F0F5-5357-1960-DA877A64E70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946" y="14400163"/>
            <a:ext cx="15279916" cy="4703131"/>
          </a:xfrm>
          <a:prstGeom prst="rect">
            <a:avLst/>
          </a:prstGeom>
          <a:noFill/>
          <a:extLst>
            <a:ext uri="{909E8E84-426E-40DD-AFC4-6F175D3DCCD1}">
              <a14:hiddenFill xmlns:a14="http://schemas.microsoft.com/office/drawing/2010/main">
                <a:solidFill>
                  <a:srgbClr val="FFFFFF"/>
                </a:solidFill>
              </a14:hiddenFill>
            </a:ext>
          </a:extLst>
        </p:spPr>
      </p:pic>
      <p:sp>
        <p:nvSpPr>
          <p:cNvPr id="2110" name="Text Placeholder 3">
            <a:extLst>
              <a:ext uri="{FF2B5EF4-FFF2-40B4-BE49-F238E27FC236}">
                <a16:creationId xmlns:a16="http://schemas.microsoft.com/office/drawing/2014/main" id="{B3231439-FF44-5F6F-829C-FC09EA4F4682}"/>
              </a:ext>
            </a:extLst>
          </p:cNvPr>
          <p:cNvSpPr txBox="1">
            <a:spLocks/>
          </p:cNvSpPr>
          <p:nvPr/>
        </p:nvSpPr>
        <p:spPr>
          <a:xfrm>
            <a:off x="13303340" y="19889361"/>
            <a:ext cx="5735515" cy="802145"/>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i="1" dirty="0">
                <a:solidFill>
                  <a:schemeClr val="tx1">
                    <a:lumMod val="75000"/>
                    <a:lumOff val="25000"/>
                  </a:schemeClr>
                </a:solidFill>
                <a:latin typeface="Garamond" panose="02020404030301010803" pitchFamily="18" charset="0"/>
                <a:cs typeface="Calibri"/>
              </a:rPr>
              <a:t>kg/ha</a:t>
            </a:r>
          </a:p>
          <a:p>
            <a:pPr marL="0" indent="0">
              <a:spcBef>
                <a:spcPts val="0"/>
              </a:spcBef>
              <a:spcAft>
                <a:spcPts val="600"/>
              </a:spcAft>
              <a:buClr>
                <a:srgbClr val="CF703B"/>
              </a:buClr>
              <a:buNone/>
            </a:pPr>
            <a:endParaRPr lang="en-US" sz="3200" dirty="0">
              <a:solidFill>
                <a:schemeClr val="tx1">
                  <a:lumMod val="75000"/>
                  <a:lumOff val="25000"/>
                </a:schemeClr>
              </a:solidFill>
              <a:latin typeface="Garamond" panose="02020404030301010803" pitchFamily="18" charset="0"/>
              <a:cs typeface="Calibri" panose="020F0502020204030204"/>
            </a:endParaRPr>
          </a:p>
          <a:p>
            <a:pPr marL="0" indent="0">
              <a:lnSpc>
                <a:spcPct val="100000"/>
              </a:lnSpc>
              <a:spcAft>
                <a:spcPts val="600"/>
              </a:spcAft>
              <a:buClr>
                <a:srgbClr val="CF703B"/>
              </a:buClr>
              <a:buNone/>
            </a:pPr>
            <a:endParaRPr lang="en-US" sz="3200" dirty="0">
              <a:solidFill>
                <a:schemeClr val="tx1">
                  <a:lumMod val="75000"/>
                  <a:lumOff val="25000"/>
                </a:schemeClr>
              </a:solidFill>
              <a:latin typeface="Garamond" panose="02020404030301010803" pitchFamily="18" charset="0"/>
              <a:cs typeface="Calibri" panose="020F0502020204030204"/>
            </a:endParaRPr>
          </a:p>
        </p:txBody>
      </p:sp>
      <p:pic>
        <p:nvPicPr>
          <p:cNvPr id="2112" name="Picture 2111" descr="Chart&#10;&#10;Description automatically generated">
            <a:extLst>
              <a:ext uri="{FF2B5EF4-FFF2-40B4-BE49-F238E27FC236}">
                <a16:creationId xmlns:a16="http://schemas.microsoft.com/office/drawing/2014/main" id="{6E2E732F-3D1A-B0F8-E939-370CE28C3D58}"/>
              </a:ext>
            </a:extLst>
          </p:cNvPr>
          <p:cNvPicPr>
            <a:picLocks noChangeAspect="1"/>
          </p:cNvPicPr>
          <p:nvPr/>
        </p:nvPicPr>
        <p:blipFill rotWithShape="1">
          <a:blip r:embed="rId17"/>
          <a:srcRect t="-136" r="-2646" b="71117"/>
          <a:stretch/>
        </p:blipFill>
        <p:spPr>
          <a:xfrm>
            <a:off x="12100019" y="21364454"/>
            <a:ext cx="1649156" cy="1271231"/>
          </a:xfrm>
          <a:prstGeom prst="rect">
            <a:avLst/>
          </a:prstGeom>
        </p:spPr>
      </p:pic>
      <p:sp>
        <p:nvSpPr>
          <p:cNvPr id="2114" name="Text Placeholder 3">
            <a:extLst>
              <a:ext uri="{FF2B5EF4-FFF2-40B4-BE49-F238E27FC236}">
                <a16:creationId xmlns:a16="http://schemas.microsoft.com/office/drawing/2014/main" id="{B59FA922-E48A-37B1-C46A-C0F5CA8AE061}"/>
              </a:ext>
            </a:extLst>
          </p:cNvPr>
          <p:cNvSpPr txBox="1">
            <a:spLocks/>
          </p:cNvSpPr>
          <p:nvPr/>
        </p:nvSpPr>
        <p:spPr>
          <a:xfrm>
            <a:off x="12984448" y="19208614"/>
            <a:ext cx="3753974" cy="107199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9000</a:t>
            </a:r>
            <a:endParaRPr lang="en-US" sz="3200" dirty="0">
              <a:solidFill>
                <a:schemeClr val="tx1">
                  <a:lumMod val="75000"/>
                  <a:lumOff val="25000"/>
                </a:schemeClr>
              </a:solidFill>
              <a:latin typeface="Garamond" panose="02020404030301010803" pitchFamily="18" charset="0"/>
            </a:endParaRPr>
          </a:p>
        </p:txBody>
      </p:sp>
      <p:pic>
        <p:nvPicPr>
          <p:cNvPr id="2115" name="Picture 2114" descr="Shape&#10;&#10;Description automatically generated">
            <a:extLst>
              <a:ext uri="{FF2B5EF4-FFF2-40B4-BE49-F238E27FC236}">
                <a16:creationId xmlns:a16="http://schemas.microsoft.com/office/drawing/2014/main" id="{F6A1C9E6-505A-7772-4B21-C07623EA2676}"/>
              </a:ext>
            </a:extLst>
          </p:cNvPr>
          <p:cNvPicPr>
            <a:picLocks noChangeAspect="1"/>
          </p:cNvPicPr>
          <p:nvPr/>
        </p:nvPicPr>
        <p:blipFill>
          <a:blip r:embed="rId18"/>
          <a:stretch>
            <a:fillRect/>
          </a:stretch>
        </p:blipFill>
        <p:spPr>
          <a:xfrm>
            <a:off x="14646620" y="19082377"/>
            <a:ext cx="1023920" cy="2073285"/>
          </a:xfrm>
          <a:prstGeom prst="rect">
            <a:avLst/>
          </a:prstGeom>
        </p:spPr>
      </p:pic>
      <p:sp>
        <p:nvSpPr>
          <p:cNvPr id="2123" name="Text Placeholder 3">
            <a:extLst>
              <a:ext uri="{FF2B5EF4-FFF2-40B4-BE49-F238E27FC236}">
                <a16:creationId xmlns:a16="http://schemas.microsoft.com/office/drawing/2014/main" id="{F1905B1C-2A29-4E5F-547C-CAD6B87CC417}"/>
              </a:ext>
            </a:extLst>
          </p:cNvPr>
          <p:cNvSpPr txBox="1">
            <a:spLocks/>
          </p:cNvSpPr>
          <p:nvPr/>
        </p:nvSpPr>
        <p:spPr>
          <a:xfrm>
            <a:off x="13047764" y="21817984"/>
            <a:ext cx="5735515" cy="802145"/>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Red Top Boundary</a:t>
            </a:r>
            <a:endParaRPr lang="en-US" sz="3200" dirty="0">
              <a:solidFill>
                <a:schemeClr val="tx1">
                  <a:lumMod val="75000"/>
                  <a:lumOff val="25000"/>
                </a:schemeClr>
              </a:solidFill>
              <a:latin typeface="Garamond" panose="02020404030301010803" pitchFamily="18" charset="0"/>
            </a:endParaRPr>
          </a:p>
        </p:txBody>
      </p:sp>
      <p:pic>
        <p:nvPicPr>
          <p:cNvPr id="2113" name="Picture 2112" descr="Chart&#10;&#10;Description automatically generated">
            <a:extLst>
              <a:ext uri="{FF2B5EF4-FFF2-40B4-BE49-F238E27FC236}">
                <a16:creationId xmlns:a16="http://schemas.microsoft.com/office/drawing/2014/main" id="{02210459-A726-6303-7AA4-3153EB40F8CB}"/>
              </a:ext>
            </a:extLst>
          </p:cNvPr>
          <p:cNvPicPr>
            <a:picLocks noChangeAspect="1"/>
          </p:cNvPicPr>
          <p:nvPr/>
        </p:nvPicPr>
        <p:blipFill rotWithShape="1">
          <a:blip r:embed="rId17"/>
          <a:srcRect t="28157" r="36320" b="1010"/>
          <a:stretch/>
        </p:blipFill>
        <p:spPr>
          <a:xfrm>
            <a:off x="12153500" y="19368932"/>
            <a:ext cx="776169" cy="2356780"/>
          </a:xfrm>
          <a:prstGeom prst="rect">
            <a:avLst/>
          </a:prstGeom>
        </p:spPr>
      </p:pic>
      <p:sp>
        <p:nvSpPr>
          <p:cNvPr id="2208" name="Text Placeholder 3">
            <a:extLst>
              <a:ext uri="{FF2B5EF4-FFF2-40B4-BE49-F238E27FC236}">
                <a16:creationId xmlns:a16="http://schemas.microsoft.com/office/drawing/2014/main" id="{093A8CBE-2F6F-FB2A-640A-13CA62BBA216}"/>
              </a:ext>
            </a:extLst>
          </p:cNvPr>
          <p:cNvSpPr txBox="1">
            <a:spLocks/>
          </p:cNvSpPr>
          <p:nvPr/>
        </p:nvSpPr>
        <p:spPr>
          <a:xfrm>
            <a:off x="23888248" y="15791231"/>
            <a:ext cx="1147973" cy="107199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275</a:t>
            </a:r>
            <a:endParaRPr lang="en-US" sz="3200" dirty="0">
              <a:solidFill>
                <a:schemeClr val="tx1">
                  <a:lumMod val="75000"/>
                  <a:lumOff val="25000"/>
                </a:schemeClr>
              </a:solidFill>
              <a:latin typeface="Garamond" panose="02020404030301010803" pitchFamily="18" charset="0"/>
            </a:endParaRPr>
          </a:p>
        </p:txBody>
      </p:sp>
      <p:sp>
        <p:nvSpPr>
          <p:cNvPr id="2209" name="Text Placeholder 3">
            <a:extLst>
              <a:ext uri="{FF2B5EF4-FFF2-40B4-BE49-F238E27FC236}">
                <a16:creationId xmlns:a16="http://schemas.microsoft.com/office/drawing/2014/main" id="{03947607-845D-3DA3-2797-2F342FC8226D}"/>
              </a:ext>
            </a:extLst>
          </p:cNvPr>
          <p:cNvSpPr txBox="1">
            <a:spLocks/>
          </p:cNvSpPr>
          <p:nvPr/>
        </p:nvSpPr>
        <p:spPr>
          <a:xfrm>
            <a:off x="23957985" y="17749986"/>
            <a:ext cx="1147973" cy="107199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90</a:t>
            </a:r>
            <a:endParaRPr lang="en-US" sz="3200" dirty="0">
              <a:solidFill>
                <a:schemeClr val="tx1">
                  <a:lumMod val="75000"/>
                  <a:lumOff val="25000"/>
                </a:schemeClr>
              </a:solidFill>
              <a:latin typeface="Garamond" panose="02020404030301010803" pitchFamily="18" charset="0"/>
            </a:endParaRPr>
          </a:p>
        </p:txBody>
      </p:sp>
      <p:sp>
        <p:nvSpPr>
          <p:cNvPr id="2210" name="Text Placeholder 3">
            <a:extLst>
              <a:ext uri="{FF2B5EF4-FFF2-40B4-BE49-F238E27FC236}">
                <a16:creationId xmlns:a16="http://schemas.microsoft.com/office/drawing/2014/main" id="{C08573F2-850F-9CED-E994-7F79D4879327}"/>
              </a:ext>
            </a:extLst>
          </p:cNvPr>
          <p:cNvSpPr txBox="1">
            <a:spLocks/>
          </p:cNvSpPr>
          <p:nvPr/>
        </p:nvSpPr>
        <p:spPr>
          <a:xfrm>
            <a:off x="23750195" y="15369736"/>
            <a:ext cx="1147973" cy="107199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DOY</a:t>
            </a:r>
            <a:endParaRPr lang="en-US" sz="3200" dirty="0">
              <a:solidFill>
                <a:schemeClr val="tx1">
                  <a:lumMod val="75000"/>
                  <a:lumOff val="25000"/>
                </a:schemeClr>
              </a:solidFill>
              <a:latin typeface="Garamond" panose="02020404030301010803" pitchFamily="18" charset="0"/>
            </a:endParaRPr>
          </a:p>
        </p:txBody>
      </p:sp>
      <p:sp>
        <p:nvSpPr>
          <p:cNvPr id="2237" name="TextBox 5">
            <a:extLst>
              <a:ext uri="{FF2B5EF4-FFF2-40B4-BE49-F238E27FC236}">
                <a16:creationId xmlns:a16="http://schemas.microsoft.com/office/drawing/2014/main" id="{86D3448D-B668-09BC-8CBD-55288B5870EE}"/>
              </a:ext>
            </a:extLst>
          </p:cNvPr>
          <p:cNvSpPr txBox="1"/>
          <p:nvPr/>
        </p:nvSpPr>
        <p:spPr>
          <a:xfrm>
            <a:off x="17997130" y="24430877"/>
            <a:ext cx="39618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Century Gothic"/>
              <a:cs typeface="Calibri"/>
            </a:endParaRPr>
          </a:p>
        </p:txBody>
      </p:sp>
      <p:sp>
        <p:nvSpPr>
          <p:cNvPr id="2240" name="TextBox 8">
            <a:extLst>
              <a:ext uri="{FF2B5EF4-FFF2-40B4-BE49-F238E27FC236}">
                <a16:creationId xmlns:a16="http://schemas.microsoft.com/office/drawing/2014/main" id="{52680E4D-D405-2E52-F4E1-D8E34AA5AF3C}"/>
              </a:ext>
            </a:extLst>
          </p:cNvPr>
          <p:cNvSpPr txBox="1"/>
          <p:nvPr/>
        </p:nvSpPr>
        <p:spPr>
          <a:xfrm>
            <a:off x="18281803" y="23405090"/>
            <a:ext cx="39618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0</a:t>
            </a:r>
          </a:p>
        </p:txBody>
      </p:sp>
      <p:grpSp>
        <p:nvGrpSpPr>
          <p:cNvPr id="2243" name="Group 2242">
            <a:extLst>
              <a:ext uri="{FF2B5EF4-FFF2-40B4-BE49-F238E27FC236}">
                <a16:creationId xmlns:a16="http://schemas.microsoft.com/office/drawing/2014/main" id="{06B845DD-172B-5449-74C1-977F37B8685D}"/>
              </a:ext>
            </a:extLst>
          </p:cNvPr>
          <p:cNvGrpSpPr/>
          <p:nvPr/>
        </p:nvGrpSpPr>
        <p:grpSpPr>
          <a:xfrm>
            <a:off x="17181344" y="20875298"/>
            <a:ext cx="6390749" cy="4563862"/>
            <a:chOff x="16804950" y="20810065"/>
            <a:chExt cx="6390749" cy="4563862"/>
          </a:xfrm>
        </p:grpSpPr>
        <p:pic>
          <p:nvPicPr>
            <p:cNvPr id="2190" name="Picture 15">
              <a:extLst>
                <a:ext uri="{FF2B5EF4-FFF2-40B4-BE49-F238E27FC236}">
                  <a16:creationId xmlns:a16="http://schemas.microsoft.com/office/drawing/2014/main" id="{D03CAFD6-18A1-4713-6C5E-FEC88350394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019972" y="20810065"/>
              <a:ext cx="5175727" cy="3804018"/>
            </a:xfrm>
            <a:prstGeom prst="rect">
              <a:avLst/>
            </a:prstGeom>
            <a:noFill/>
            <a:extLst>
              <a:ext uri="{909E8E84-426E-40DD-AFC4-6F175D3DCCD1}">
                <a14:hiddenFill xmlns:a14="http://schemas.microsoft.com/office/drawing/2010/main">
                  <a:solidFill>
                    <a:srgbClr val="FFFFFF"/>
                  </a:solidFill>
                </a14:hiddenFill>
              </a:ext>
            </a:extLst>
          </p:spPr>
        </p:pic>
        <p:sp>
          <p:nvSpPr>
            <p:cNvPr id="2233" name="TextBox 1">
              <a:extLst>
                <a:ext uri="{FF2B5EF4-FFF2-40B4-BE49-F238E27FC236}">
                  <a16:creationId xmlns:a16="http://schemas.microsoft.com/office/drawing/2014/main" id="{602A1C46-CC88-C8E1-DCC8-12BC7BBC4F49}"/>
                </a:ext>
              </a:extLst>
            </p:cNvPr>
            <p:cNvSpPr txBox="1"/>
            <p:nvPr/>
          </p:nvSpPr>
          <p:spPr>
            <a:xfrm>
              <a:off x="18660742" y="24584835"/>
              <a:ext cx="860012"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100</a:t>
              </a:r>
            </a:p>
          </p:txBody>
        </p:sp>
        <p:sp>
          <p:nvSpPr>
            <p:cNvPr id="2234" name="TextBox 2">
              <a:extLst>
                <a:ext uri="{FF2B5EF4-FFF2-40B4-BE49-F238E27FC236}">
                  <a16:creationId xmlns:a16="http://schemas.microsoft.com/office/drawing/2014/main" id="{61919034-D21F-A21B-1261-564675E5CEA8}"/>
                </a:ext>
              </a:extLst>
            </p:cNvPr>
            <p:cNvSpPr txBox="1"/>
            <p:nvPr/>
          </p:nvSpPr>
          <p:spPr>
            <a:xfrm>
              <a:off x="19814127" y="24563650"/>
              <a:ext cx="6501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150</a:t>
              </a:r>
              <a:endParaRPr lang="en-US" dirty="0"/>
            </a:p>
          </p:txBody>
        </p:sp>
        <p:sp>
          <p:nvSpPr>
            <p:cNvPr id="2235" name="TextBox 3">
              <a:extLst>
                <a:ext uri="{FF2B5EF4-FFF2-40B4-BE49-F238E27FC236}">
                  <a16:creationId xmlns:a16="http://schemas.microsoft.com/office/drawing/2014/main" id="{4E870721-FB0F-AEA9-5D65-1C04BD9A0EFE}"/>
                </a:ext>
              </a:extLst>
            </p:cNvPr>
            <p:cNvSpPr txBox="1"/>
            <p:nvPr/>
          </p:nvSpPr>
          <p:spPr>
            <a:xfrm>
              <a:off x="20952089" y="24570943"/>
              <a:ext cx="57907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200</a:t>
              </a:r>
            </a:p>
          </p:txBody>
        </p:sp>
        <p:sp>
          <p:nvSpPr>
            <p:cNvPr id="2236" name="TextBox 4">
              <a:extLst>
                <a:ext uri="{FF2B5EF4-FFF2-40B4-BE49-F238E27FC236}">
                  <a16:creationId xmlns:a16="http://schemas.microsoft.com/office/drawing/2014/main" id="{48B73566-4E46-E017-3CF4-C33E49F913E0}"/>
                </a:ext>
              </a:extLst>
            </p:cNvPr>
            <p:cNvSpPr txBox="1"/>
            <p:nvPr/>
          </p:nvSpPr>
          <p:spPr>
            <a:xfrm>
              <a:off x="22077433" y="24563650"/>
              <a:ext cx="6501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250</a:t>
              </a:r>
              <a:endParaRPr lang="en-US" dirty="0"/>
            </a:p>
          </p:txBody>
        </p:sp>
        <p:sp>
          <p:nvSpPr>
            <p:cNvPr id="2238" name="TextBox 6">
              <a:extLst>
                <a:ext uri="{FF2B5EF4-FFF2-40B4-BE49-F238E27FC236}">
                  <a16:creationId xmlns:a16="http://schemas.microsoft.com/office/drawing/2014/main" id="{5CF29C94-5C93-281D-6D67-3A16F2B9D150}"/>
                </a:ext>
              </a:extLst>
            </p:cNvPr>
            <p:cNvSpPr txBox="1"/>
            <p:nvPr/>
          </p:nvSpPr>
          <p:spPr>
            <a:xfrm>
              <a:off x="17329427" y="21673562"/>
              <a:ext cx="100357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20000</a:t>
              </a:r>
            </a:p>
          </p:txBody>
        </p:sp>
        <p:sp>
          <p:nvSpPr>
            <p:cNvPr id="2239" name="TextBox 7">
              <a:extLst>
                <a:ext uri="{FF2B5EF4-FFF2-40B4-BE49-F238E27FC236}">
                  <a16:creationId xmlns:a16="http://schemas.microsoft.com/office/drawing/2014/main" id="{BD870E4E-25BF-0CC1-633D-499844302E52}"/>
                </a:ext>
              </a:extLst>
            </p:cNvPr>
            <p:cNvSpPr txBox="1"/>
            <p:nvPr/>
          </p:nvSpPr>
          <p:spPr>
            <a:xfrm>
              <a:off x="17316403" y="22934833"/>
              <a:ext cx="100357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10000</a:t>
              </a:r>
            </a:p>
          </p:txBody>
        </p:sp>
        <p:sp>
          <p:nvSpPr>
            <p:cNvPr id="2241" name="TextBox 9">
              <a:extLst>
                <a:ext uri="{FF2B5EF4-FFF2-40B4-BE49-F238E27FC236}">
                  <a16:creationId xmlns:a16="http://schemas.microsoft.com/office/drawing/2014/main" id="{FBBB856B-C75A-9EE1-9413-13AD9727C4B5}"/>
                </a:ext>
              </a:extLst>
            </p:cNvPr>
            <p:cNvSpPr txBox="1"/>
            <p:nvPr/>
          </p:nvSpPr>
          <p:spPr>
            <a:xfrm rot="16200000">
              <a:off x="16414003" y="21888029"/>
              <a:ext cx="130511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dirty="0">
                  <a:latin typeface="Garamond" panose="02020404030301010803" pitchFamily="18" charset="0"/>
                  <a:cs typeface="Calibri"/>
                </a:rPr>
                <a:t>Count</a:t>
              </a:r>
              <a:endParaRPr lang="en-US" sz="2800" b="1" dirty="0">
                <a:latin typeface="Garamond" panose="02020404030301010803" pitchFamily="18" charset="0"/>
              </a:endParaRPr>
            </a:p>
          </p:txBody>
        </p:sp>
        <p:sp>
          <p:nvSpPr>
            <p:cNvPr id="2242" name="TextBox 10">
              <a:extLst>
                <a:ext uri="{FF2B5EF4-FFF2-40B4-BE49-F238E27FC236}">
                  <a16:creationId xmlns:a16="http://schemas.microsoft.com/office/drawing/2014/main" id="{DEFAEEC4-60E5-4D2D-04BE-121CD3F4B83D}"/>
                </a:ext>
              </a:extLst>
            </p:cNvPr>
            <p:cNvSpPr txBox="1"/>
            <p:nvPr/>
          </p:nvSpPr>
          <p:spPr>
            <a:xfrm>
              <a:off x="19135412" y="24850707"/>
              <a:ext cx="364657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Garamond" panose="02020404030301010803" pitchFamily="18" charset="0"/>
                  <a:cs typeface="Calibri"/>
                </a:rPr>
                <a:t>DOY of Max Biomass</a:t>
              </a:r>
            </a:p>
          </p:txBody>
        </p:sp>
      </p:grpSp>
      <p:sp>
        <p:nvSpPr>
          <p:cNvPr id="2244" name="Text Placeholder 3">
            <a:extLst>
              <a:ext uri="{FF2B5EF4-FFF2-40B4-BE49-F238E27FC236}">
                <a16:creationId xmlns:a16="http://schemas.microsoft.com/office/drawing/2014/main" id="{C93A3119-7A12-5988-AFCC-62A5263C874D}"/>
              </a:ext>
            </a:extLst>
          </p:cNvPr>
          <p:cNvSpPr txBox="1">
            <a:spLocks/>
          </p:cNvSpPr>
          <p:nvPr/>
        </p:nvSpPr>
        <p:spPr>
          <a:xfrm>
            <a:off x="12839354" y="20862610"/>
            <a:ext cx="3753974" cy="107199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200" dirty="0">
                <a:solidFill>
                  <a:schemeClr val="tx1">
                    <a:lumMod val="75000"/>
                    <a:lumOff val="25000"/>
                  </a:schemeClr>
                </a:solidFill>
                <a:latin typeface="Garamond" panose="02020404030301010803" pitchFamily="18" charset="0"/>
                <a:ea typeface="+mn-lt"/>
                <a:cs typeface="+mn-lt"/>
              </a:rPr>
              <a:t>20</a:t>
            </a:r>
            <a:endParaRPr lang="en-US" sz="3200" dirty="0">
              <a:solidFill>
                <a:schemeClr val="tx1">
                  <a:lumMod val="75000"/>
                  <a:lumOff val="25000"/>
                </a:schemeClr>
              </a:solidFill>
              <a:latin typeface="Garamond" panose="02020404030301010803" pitchFamily="18" charset="0"/>
            </a:endParaRPr>
          </a:p>
        </p:txBody>
      </p:sp>
      <p:sp>
        <p:nvSpPr>
          <p:cNvPr id="2116" name="Text Placeholder 3">
            <a:extLst>
              <a:ext uri="{FF2B5EF4-FFF2-40B4-BE49-F238E27FC236}">
                <a16:creationId xmlns:a16="http://schemas.microsoft.com/office/drawing/2014/main" id="{B242C9A3-7D75-9F7D-ADC4-68CF9D15EFDC}"/>
              </a:ext>
            </a:extLst>
          </p:cNvPr>
          <p:cNvSpPr txBox="1">
            <a:spLocks/>
          </p:cNvSpPr>
          <p:nvPr/>
        </p:nvSpPr>
        <p:spPr>
          <a:xfrm>
            <a:off x="1951815" y="19019720"/>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August</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17" name="Text Placeholder 3">
            <a:extLst>
              <a:ext uri="{FF2B5EF4-FFF2-40B4-BE49-F238E27FC236}">
                <a16:creationId xmlns:a16="http://schemas.microsoft.com/office/drawing/2014/main" id="{3A1C0443-DCE3-8EA6-8924-84AE3437FE6F}"/>
              </a:ext>
            </a:extLst>
          </p:cNvPr>
          <p:cNvSpPr txBox="1">
            <a:spLocks/>
          </p:cNvSpPr>
          <p:nvPr/>
        </p:nvSpPr>
        <p:spPr>
          <a:xfrm>
            <a:off x="5352504" y="18985820"/>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September</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18" name="Text Placeholder 3">
            <a:extLst>
              <a:ext uri="{FF2B5EF4-FFF2-40B4-BE49-F238E27FC236}">
                <a16:creationId xmlns:a16="http://schemas.microsoft.com/office/drawing/2014/main" id="{A04FFB0F-ECC5-8D6E-E3F1-32A5657BE825}"/>
              </a:ext>
            </a:extLst>
          </p:cNvPr>
          <p:cNvSpPr txBox="1">
            <a:spLocks/>
          </p:cNvSpPr>
          <p:nvPr/>
        </p:nvSpPr>
        <p:spPr>
          <a:xfrm>
            <a:off x="9441937" y="18997280"/>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October</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19" name="Text Placeholder 3">
            <a:extLst>
              <a:ext uri="{FF2B5EF4-FFF2-40B4-BE49-F238E27FC236}">
                <a16:creationId xmlns:a16="http://schemas.microsoft.com/office/drawing/2014/main" id="{12C4D9A5-C64B-C3CE-1F34-58BDB7809509}"/>
              </a:ext>
            </a:extLst>
          </p:cNvPr>
          <p:cNvSpPr txBox="1">
            <a:spLocks/>
          </p:cNvSpPr>
          <p:nvPr/>
        </p:nvSpPr>
        <p:spPr>
          <a:xfrm>
            <a:off x="2112873" y="14091499"/>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April</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20" name="Text Placeholder 3">
            <a:extLst>
              <a:ext uri="{FF2B5EF4-FFF2-40B4-BE49-F238E27FC236}">
                <a16:creationId xmlns:a16="http://schemas.microsoft.com/office/drawing/2014/main" id="{5A954E1B-969E-4A79-1901-81F23FB6EAAF}"/>
              </a:ext>
            </a:extLst>
          </p:cNvPr>
          <p:cNvSpPr txBox="1">
            <a:spLocks/>
          </p:cNvSpPr>
          <p:nvPr/>
        </p:nvSpPr>
        <p:spPr>
          <a:xfrm>
            <a:off x="5881044" y="14103085"/>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May</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21" name="Text Placeholder 3">
            <a:extLst>
              <a:ext uri="{FF2B5EF4-FFF2-40B4-BE49-F238E27FC236}">
                <a16:creationId xmlns:a16="http://schemas.microsoft.com/office/drawing/2014/main" id="{7F26F0DA-310A-6180-5E95-2373614EBDD3}"/>
              </a:ext>
            </a:extLst>
          </p:cNvPr>
          <p:cNvSpPr txBox="1">
            <a:spLocks/>
          </p:cNvSpPr>
          <p:nvPr/>
        </p:nvSpPr>
        <p:spPr>
          <a:xfrm>
            <a:off x="9762865" y="14079379"/>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Garamond" panose="02020404030301010803" pitchFamily="18" charset="0"/>
                <a:cs typeface="Calibri"/>
              </a:rPr>
              <a:t>June</a:t>
            </a:r>
          </a:p>
          <a:p>
            <a:pPr marL="0" indent="0">
              <a:spcBef>
                <a:spcPts val="0"/>
              </a:spcBef>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Garamond" panose="02020404030301010803" pitchFamily="18" charset="0"/>
              <a:cs typeface="Calibri"/>
            </a:endParaRPr>
          </a:p>
        </p:txBody>
      </p:sp>
      <p:sp>
        <p:nvSpPr>
          <p:cNvPr id="2122" name="Text Placeholder 3">
            <a:extLst>
              <a:ext uri="{FF2B5EF4-FFF2-40B4-BE49-F238E27FC236}">
                <a16:creationId xmlns:a16="http://schemas.microsoft.com/office/drawing/2014/main" id="{5A1DE6E9-C28A-1CF3-9577-F4C927C9F14E}"/>
              </a:ext>
            </a:extLst>
          </p:cNvPr>
          <p:cNvSpPr txBox="1">
            <a:spLocks/>
          </p:cNvSpPr>
          <p:nvPr/>
        </p:nvSpPr>
        <p:spPr>
          <a:xfrm>
            <a:off x="13479039" y="14046540"/>
            <a:ext cx="3705684" cy="1064034"/>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Clr>
                <a:srgbClr val="CF703B"/>
              </a:buClr>
              <a:buNone/>
            </a:pPr>
            <a:r>
              <a:rPr lang="en-US" sz="3600" dirty="0">
                <a:solidFill>
                  <a:schemeClr val="tx1">
                    <a:lumMod val="75000"/>
                    <a:lumOff val="25000"/>
                  </a:schemeClr>
                </a:solidFill>
                <a:latin typeface="Century Gothic"/>
                <a:cs typeface="Calibri"/>
              </a:rPr>
              <a:t>July</a:t>
            </a:r>
          </a:p>
          <a:p>
            <a:pPr marL="0" indent="0">
              <a:spcBef>
                <a:spcPts val="0"/>
              </a:spcBef>
              <a:spcAft>
                <a:spcPts val="600"/>
              </a:spcAft>
              <a:buClr>
                <a:srgbClr val="CF703B"/>
              </a:buClr>
              <a:buNone/>
            </a:pPr>
            <a:endParaRPr lang="en-US" sz="3600" dirty="0">
              <a:solidFill>
                <a:schemeClr val="tx1">
                  <a:lumMod val="75000"/>
                  <a:lumOff val="25000"/>
                </a:schemeClr>
              </a:solidFill>
              <a:latin typeface="Century Gothic"/>
              <a:cs typeface="Calibri"/>
            </a:endParaRPr>
          </a:p>
          <a:p>
            <a:pPr marL="0" indent="0">
              <a:lnSpc>
                <a:spcPct val="100000"/>
              </a:lnSpc>
              <a:spcAft>
                <a:spcPts val="600"/>
              </a:spcAft>
              <a:buClr>
                <a:srgbClr val="CF703B"/>
              </a:buClr>
              <a:buNone/>
            </a:pPr>
            <a:endParaRPr lang="en-US" sz="3600" dirty="0">
              <a:solidFill>
                <a:schemeClr val="tx1">
                  <a:lumMod val="75000"/>
                  <a:lumOff val="25000"/>
                </a:schemeClr>
              </a:solidFill>
              <a:latin typeface="Century Gothic"/>
              <a:cs typeface="Calibri"/>
            </a:endParaRPr>
          </a:p>
        </p:txBody>
      </p:sp>
      <p:grpSp>
        <p:nvGrpSpPr>
          <p:cNvPr id="2353" name="Group 2352">
            <a:extLst>
              <a:ext uri="{FF2B5EF4-FFF2-40B4-BE49-F238E27FC236}">
                <a16:creationId xmlns:a16="http://schemas.microsoft.com/office/drawing/2014/main" id="{195932B3-3A28-EEB6-97FA-79305D0DC235}"/>
              </a:ext>
            </a:extLst>
          </p:cNvPr>
          <p:cNvGrpSpPr/>
          <p:nvPr/>
        </p:nvGrpSpPr>
        <p:grpSpPr>
          <a:xfrm>
            <a:off x="805439" y="12358842"/>
            <a:ext cx="25026312" cy="674767"/>
            <a:chOff x="805439" y="12358842"/>
            <a:chExt cx="28480176" cy="658717"/>
          </a:xfrm>
          <a:solidFill>
            <a:schemeClr val="accent6">
              <a:lumMod val="75000"/>
            </a:schemeClr>
          </a:solidFill>
        </p:grpSpPr>
        <p:grpSp>
          <p:nvGrpSpPr>
            <p:cNvPr id="2095" name="Group 2094">
              <a:extLst>
                <a:ext uri="{FF2B5EF4-FFF2-40B4-BE49-F238E27FC236}">
                  <a16:creationId xmlns:a16="http://schemas.microsoft.com/office/drawing/2014/main" id="{E61F328F-54DF-3851-EFDA-4E9D414AF0D6}"/>
                </a:ext>
              </a:extLst>
            </p:cNvPr>
            <p:cNvGrpSpPr/>
            <p:nvPr/>
          </p:nvGrpSpPr>
          <p:grpSpPr>
            <a:xfrm>
              <a:off x="805439" y="12358842"/>
              <a:ext cx="14292794" cy="653438"/>
              <a:chOff x="4120379" y="12209233"/>
              <a:chExt cx="18578346" cy="1242318"/>
            </a:xfrm>
            <a:grpFill/>
          </p:grpSpPr>
          <p:sp>
            <p:nvSpPr>
              <p:cNvPr id="117" name="Freeform: Shape 116">
                <a:extLst>
                  <a:ext uri="{FF2B5EF4-FFF2-40B4-BE49-F238E27FC236}">
                    <a16:creationId xmlns:a16="http://schemas.microsoft.com/office/drawing/2014/main" id="{9565C899-E16F-B0E0-A360-7D09FDD088C5}"/>
                  </a:ext>
                </a:extLst>
              </p:cNvPr>
              <p:cNvSpPr/>
              <p:nvPr/>
            </p:nvSpPr>
            <p:spPr>
              <a:xfrm>
                <a:off x="14006308" y="1261777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19" name="Freeform: Shape 118">
                <a:extLst>
                  <a:ext uri="{FF2B5EF4-FFF2-40B4-BE49-F238E27FC236}">
                    <a16:creationId xmlns:a16="http://schemas.microsoft.com/office/drawing/2014/main" id="{98CA9963-8EFE-1B63-58D8-CA6A4E271A26}"/>
                  </a:ext>
                </a:extLst>
              </p:cNvPr>
              <p:cNvSpPr/>
              <p:nvPr/>
            </p:nvSpPr>
            <p:spPr>
              <a:xfrm>
                <a:off x="13372901" y="12889165"/>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0" name="Freeform: Shape 119">
                <a:extLst>
                  <a:ext uri="{FF2B5EF4-FFF2-40B4-BE49-F238E27FC236}">
                    <a16:creationId xmlns:a16="http://schemas.microsoft.com/office/drawing/2014/main" id="{5E574234-6519-1A7F-09DF-A84806FD81B9}"/>
                  </a:ext>
                </a:extLst>
              </p:cNvPr>
              <p:cNvSpPr/>
              <p:nvPr/>
            </p:nvSpPr>
            <p:spPr>
              <a:xfrm>
                <a:off x="13520871" y="1261777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1" name="Freeform: Shape 120">
                <a:extLst>
                  <a:ext uri="{FF2B5EF4-FFF2-40B4-BE49-F238E27FC236}">
                    <a16:creationId xmlns:a16="http://schemas.microsoft.com/office/drawing/2014/main" id="{D6C93271-E3D3-F425-4CAA-817443B516EE}"/>
                  </a:ext>
                </a:extLst>
              </p:cNvPr>
              <p:cNvSpPr/>
              <p:nvPr/>
            </p:nvSpPr>
            <p:spPr>
              <a:xfrm>
                <a:off x="13703255" y="12388359"/>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2" name="Freeform: Shape 121">
                <a:extLst>
                  <a:ext uri="{FF2B5EF4-FFF2-40B4-BE49-F238E27FC236}">
                    <a16:creationId xmlns:a16="http://schemas.microsoft.com/office/drawing/2014/main" id="{C5884D9F-4521-848C-2A79-AFFAAD190F4B}"/>
                  </a:ext>
                </a:extLst>
              </p:cNvPr>
              <p:cNvSpPr/>
              <p:nvPr/>
            </p:nvSpPr>
            <p:spPr>
              <a:xfrm>
                <a:off x="14015942" y="12388359"/>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3" name="Freeform: Shape 122">
                <a:extLst>
                  <a:ext uri="{FF2B5EF4-FFF2-40B4-BE49-F238E27FC236}">
                    <a16:creationId xmlns:a16="http://schemas.microsoft.com/office/drawing/2014/main" id="{6D803875-4852-C607-04C8-0C201F35C424}"/>
                  </a:ext>
                </a:extLst>
              </p:cNvPr>
              <p:cNvSpPr/>
              <p:nvPr/>
            </p:nvSpPr>
            <p:spPr>
              <a:xfrm>
                <a:off x="13906054" y="12227771"/>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5" name="Freeform: Shape 124">
                <a:extLst>
                  <a:ext uri="{FF2B5EF4-FFF2-40B4-BE49-F238E27FC236}">
                    <a16:creationId xmlns:a16="http://schemas.microsoft.com/office/drawing/2014/main" id="{2479356C-0B8E-BD09-F042-37A585423CC0}"/>
                  </a:ext>
                </a:extLst>
              </p:cNvPr>
              <p:cNvSpPr/>
              <p:nvPr/>
            </p:nvSpPr>
            <p:spPr>
              <a:xfrm>
                <a:off x="15160447" y="12609682"/>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6" name="Freeform: Shape 125">
                <a:extLst>
                  <a:ext uri="{FF2B5EF4-FFF2-40B4-BE49-F238E27FC236}">
                    <a16:creationId xmlns:a16="http://schemas.microsoft.com/office/drawing/2014/main" id="{BEBE0D0A-8FF9-589D-45D7-800DABDD8FDF}"/>
                  </a:ext>
                </a:extLst>
              </p:cNvPr>
              <p:cNvSpPr/>
              <p:nvPr/>
            </p:nvSpPr>
            <p:spPr>
              <a:xfrm>
                <a:off x="14527498" y="12890817"/>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27" name="Freeform: Shape 126">
                <a:extLst>
                  <a:ext uri="{FF2B5EF4-FFF2-40B4-BE49-F238E27FC236}">
                    <a16:creationId xmlns:a16="http://schemas.microsoft.com/office/drawing/2014/main" id="{BC56B7EA-A8BC-22B2-D303-1F5902345741}"/>
                  </a:ext>
                </a:extLst>
              </p:cNvPr>
              <p:cNvSpPr/>
              <p:nvPr/>
            </p:nvSpPr>
            <p:spPr>
              <a:xfrm>
                <a:off x="14675010" y="12609682"/>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24" name="Freeform: Shape 1023">
                <a:extLst>
                  <a:ext uri="{FF2B5EF4-FFF2-40B4-BE49-F238E27FC236}">
                    <a16:creationId xmlns:a16="http://schemas.microsoft.com/office/drawing/2014/main" id="{352BB884-C003-7783-0E7C-A66B268A01BA}"/>
                  </a:ext>
                </a:extLst>
              </p:cNvPr>
              <p:cNvSpPr/>
              <p:nvPr/>
            </p:nvSpPr>
            <p:spPr>
              <a:xfrm>
                <a:off x="14857393" y="12380270"/>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25" name="Freeform: Shape 1024">
                <a:extLst>
                  <a:ext uri="{FF2B5EF4-FFF2-40B4-BE49-F238E27FC236}">
                    <a16:creationId xmlns:a16="http://schemas.microsoft.com/office/drawing/2014/main" id="{32FF4D8B-A263-DBF2-279D-A8CDA259DE65}"/>
                  </a:ext>
                </a:extLst>
              </p:cNvPr>
              <p:cNvSpPr/>
              <p:nvPr/>
            </p:nvSpPr>
            <p:spPr>
              <a:xfrm>
                <a:off x="15170082" y="12380270"/>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27" name="Freeform: Shape 1026">
                <a:extLst>
                  <a:ext uri="{FF2B5EF4-FFF2-40B4-BE49-F238E27FC236}">
                    <a16:creationId xmlns:a16="http://schemas.microsoft.com/office/drawing/2014/main" id="{E535F9EA-EAF3-E439-D935-27FA2DAA1D5E}"/>
                  </a:ext>
                </a:extLst>
              </p:cNvPr>
              <p:cNvSpPr/>
              <p:nvPr/>
            </p:nvSpPr>
            <p:spPr>
              <a:xfrm>
                <a:off x="15060193" y="12219683"/>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4" name="Freeform: Shape 1043">
                <a:extLst>
                  <a:ext uri="{FF2B5EF4-FFF2-40B4-BE49-F238E27FC236}">
                    <a16:creationId xmlns:a16="http://schemas.microsoft.com/office/drawing/2014/main" id="{3D8C6C7B-D824-CEB7-07AB-321B48BD847A}"/>
                  </a:ext>
                </a:extLst>
              </p:cNvPr>
              <p:cNvSpPr/>
              <p:nvPr/>
            </p:nvSpPr>
            <p:spPr>
              <a:xfrm>
                <a:off x="16313824" y="1261891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5" name="Freeform: Shape 1044">
                <a:extLst>
                  <a:ext uri="{FF2B5EF4-FFF2-40B4-BE49-F238E27FC236}">
                    <a16:creationId xmlns:a16="http://schemas.microsoft.com/office/drawing/2014/main" id="{A8D50CE2-C1BA-D28D-56AC-87E3ADBA8A82}"/>
                  </a:ext>
                </a:extLst>
              </p:cNvPr>
              <p:cNvSpPr/>
              <p:nvPr/>
            </p:nvSpPr>
            <p:spPr>
              <a:xfrm>
                <a:off x="15680417" y="12890308"/>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6" name="Freeform: Shape 1045">
                <a:extLst>
                  <a:ext uri="{FF2B5EF4-FFF2-40B4-BE49-F238E27FC236}">
                    <a16:creationId xmlns:a16="http://schemas.microsoft.com/office/drawing/2014/main" id="{220C79A6-E619-DA70-B92F-1673E9E32D70}"/>
                  </a:ext>
                </a:extLst>
              </p:cNvPr>
              <p:cNvSpPr/>
              <p:nvPr/>
            </p:nvSpPr>
            <p:spPr>
              <a:xfrm>
                <a:off x="15828387" y="1261891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7" name="Freeform: Shape 1046">
                <a:extLst>
                  <a:ext uri="{FF2B5EF4-FFF2-40B4-BE49-F238E27FC236}">
                    <a16:creationId xmlns:a16="http://schemas.microsoft.com/office/drawing/2014/main" id="{EB7A0911-2623-2F86-00EA-8081C19E7421}"/>
                  </a:ext>
                </a:extLst>
              </p:cNvPr>
              <p:cNvSpPr/>
              <p:nvPr/>
            </p:nvSpPr>
            <p:spPr>
              <a:xfrm>
                <a:off x="16010770" y="1238950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8" name="Freeform: Shape 1047">
                <a:extLst>
                  <a:ext uri="{FF2B5EF4-FFF2-40B4-BE49-F238E27FC236}">
                    <a16:creationId xmlns:a16="http://schemas.microsoft.com/office/drawing/2014/main" id="{9A5FD656-7F84-6BFC-DFA2-21BBB4C76D74}"/>
                  </a:ext>
                </a:extLst>
              </p:cNvPr>
              <p:cNvSpPr/>
              <p:nvPr/>
            </p:nvSpPr>
            <p:spPr>
              <a:xfrm>
                <a:off x="16323458" y="12389502"/>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49" name="Freeform: Shape 1048">
                <a:extLst>
                  <a:ext uri="{FF2B5EF4-FFF2-40B4-BE49-F238E27FC236}">
                    <a16:creationId xmlns:a16="http://schemas.microsoft.com/office/drawing/2014/main" id="{5E750A23-1411-FD84-6B1F-FB7A7A36F109}"/>
                  </a:ext>
                </a:extLst>
              </p:cNvPr>
              <p:cNvSpPr/>
              <p:nvPr/>
            </p:nvSpPr>
            <p:spPr>
              <a:xfrm>
                <a:off x="16213570" y="12228914"/>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0" name="Freeform: Shape 1049">
                <a:extLst>
                  <a:ext uri="{FF2B5EF4-FFF2-40B4-BE49-F238E27FC236}">
                    <a16:creationId xmlns:a16="http://schemas.microsoft.com/office/drawing/2014/main" id="{6A8F4057-29F7-5307-F60D-31436DEA117B}"/>
                  </a:ext>
                </a:extLst>
              </p:cNvPr>
              <p:cNvSpPr/>
              <p:nvPr/>
            </p:nvSpPr>
            <p:spPr>
              <a:xfrm>
                <a:off x="17467962" y="12610825"/>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1" name="Freeform: Shape 1050">
                <a:extLst>
                  <a:ext uri="{FF2B5EF4-FFF2-40B4-BE49-F238E27FC236}">
                    <a16:creationId xmlns:a16="http://schemas.microsoft.com/office/drawing/2014/main" id="{23AFF5F8-03D4-8FB5-1034-A086698D07B4}"/>
                  </a:ext>
                </a:extLst>
              </p:cNvPr>
              <p:cNvSpPr/>
              <p:nvPr/>
            </p:nvSpPr>
            <p:spPr>
              <a:xfrm>
                <a:off x="16835014" y="12891960"/>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2" name="Freeform: Shape 1051">
                <a:extLst>
                  <a:ext uri="{FF2B5EF4-FFF2-40B4-BE49-F238E27FC236}">
                    <a16:creationId xmlns:a16="http://schemas.microsoft.com/office/drawing/2014/main" id="{8397262D-12FE-2309-054A-E9BD2009C2D4}"/>
                  </a:ext>
                </a:extLst>
              </p:cNvPr>
              <p:cNvSpPr/>
              <p:nvPr/>
            </p:nvSpPr>
            <p:spPr>
              <a:xfrm>
                <a:off x="16982526" y="12610825"/>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3" name="Freeform: Shape 1052">
                <a:extLst>
                  <a:ext uri="{FF2B5EF4-FFF2-40B4-BE49-F238E27FC236}">
                    <a16:creationId xmlns:a16="http://schemas.microsoft.com/office/drawing/2014/main" id="{47F02213-6E3B-7D6A-6F9A-9761FC3BD2DA}"/>
                  </a:ext>
                </a:extLst>
              </p:cNvPr>
              <p:cNvSpPr/>
              <p:nvPr/>
            </p:nvSpPr>
            <p:spPr>
              <a:xfrm>
                <a:off x="17164909" y="12381413"/>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4" name="Freeform: Shape 1053">
                <a:extLst>
                  <a:ext uri="{FF2B5EF4-FFF2-40B4-BE49-F238E27FC236}">
                    <a16:creationId xmlns:a16="http://schemas.microsoft.com/office/drawing/2014/main" id="{E0018383-8B74-0F44-03D7-DB14C28D47B1}"/>
                  </a:ext>
                </a:extLst>
              </p:cNvPr>
              <p:cNvSpPr/>
              <p:nvPr/>
            </p:nvSpPr>
            <p:spPr>
              <a:xfrm>
                <a:off x="17477598" y="12381413"/>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5" name="Freeform: Shape 1054">
                <a:extLst>
                  <a:ext uri="{FF2B5EF4-FFF2-40B4-BE49-F238E27FC236}">
                    <a16:creationId xmlns:a16="http://schemas.microsoft.com/office/drawing/2014/main" id="{F57FF995-2FC2-9D89-AB64-8931A407F5A0}"/>
                  </a:ext>
                </a:extLst>
              </p:cNvPr>
              <p:cNvSpPr/>
              <p:nvPr/>
            </p:nvSpPr>
            <p:spPr>
              <a:xfrm>
                <a:off x="17367710" y="12220826"/>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6" name="Freeform: Shape 1055">
                <a:extLst>
                  <a:ext uri="{FF2B5EF4-FFF2-40B4-BE49-F238E27FC236}">
                    <a16:creationId xmlns:a16="http://schemas.microsoft.com/office/drawing/2014/main" id="{DEA974DD-4906-7BF6-ACF1-AAD2A9682C1E}"/>
                  </a:ext>
                </a:extLst>
              </p:cNvPr>
              <p:cNvSpPr/>
              <p:nvPr/>
            </p:nvSpPr>
            <p:spPr>
              <a:xfrm>
                <a:off x="18631195" y="12623791"/>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7" name="Freeform: Shape 1056">
                <a:extLst>
                  <a:ext uri="{FF2B5EF4-FFF2-40B4-BE49-F238E27FC236}">
                    <a16:creationId xmlns:a16="http://schemas.microsoft.com/office/drawing/2014/main" id="{869EB880-4701-3494-2854-F5CA4364DB6C}"/>
                  </a:ext>
                </a:extLst>
              </p:cNvPr>
              <p:cNvSpPr/>
              <p:nvPr/>
            </p:nvSpPr>
            <p:spPr>
              <a:xfrm>
                <a:off x="17997788" y="12895187"/>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8" name="Freeform: Shape 1057">
                <a:extLst>
                  <a:ext uri="{FF2B5EF4-FFF2-40B4-BE49-F238E27FC236}">
                    <a16:creationId xmlns:a16="http://schemas.microsoft.com/office/drawing/2014/main" id="{450DD740-7FE7-D942-BBE8-7CE83D2819E4}"/>
                  </a:ext>
                </a:extLst>
              </p:cNvPr>
              <p:cNvSpPr/>
              <p:nvPr/>
            </p:nvSpPr>
            <p:spPr>
              <a:xfrm>
                <a:off x="18145758" y="12623791"/>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59" name="Freeform: Shape 1058">
                <a:extLst>
                  <a:ext uri="{FF2B5EF4-FFF2-40B4-BE49-F238E27FC236}">
                    <a16:creationId xmlns:a16="http://schemas.microsoft.com/office/drawing/2014/main" id="{07C5E31D-B2A6-84A3-A916-EEE98D9ACAC2}"/>
                  </a:ext>
                </a:extLst>
              </p:cNvPr>
              <p:cNvSpPr/>
              <p:nvPr/>
            </p:nvSpPr>
            <p:spPr>
              <a:xfrm>
                <a:off x="18328141" y="12394380"/>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0" name="Freeform: Shape 1059">
                <a:extLst>
                  <a:ext uri="{FF2B5EF4-FFF2-40B4-BE49-F238E27FC236}">
                    <a16:creationId xmlns:a16="http://schemas.microsoft.com/office/drawing/2014/main" id="{AC8C2AD5-3683-7121-9480-6E393681098D}"/>
                  </a:ext>
                </a:extLst>
              </p:cNvPr>
              <p:cNvSpPr/>
              <p:nvPr/>
            </p:nvSpPr>
            <p:spPr>
              <a:xfrm>
                <a:off x="18640829" y="12394380"/>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1" name="Freeform: Shape 1060">
                <a:extLst>
                  <a:ext uri="{FF2B5EF4-FFF2-40B4-BE49-F238E27FC236}">
                    <a16:creationId xmlns:a16="http://schemas.microsoft.com/office/drawing/2014/main" id="{80F36C58-3B26-7713-26B1-5E9976D4CBCA}"/>
                  </a:ext>
                </a:extLst>
              </p:cNvPr>
              <p:cNvSpPr/>
              <p:nvPr/>
            </p:nvSpPr>
            <p:spPr>
              <a:xfrm>
                <a:off x="18530941" y="12233792"/>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2" name="Freeform: Shape 1061">
                <a:extLst>
                  <a:ext uri="{FF2B5EF4-FFF2-40B4-BE49-F238E27FC236}">
                    <a16:creationId xmlns:a16="http://schemas.microsoft.com/office/drawing/2014/main" id="{4AC0548A-CD95-C623-A821-B6907F083661}"/>
                  </a:ext>
                </a:extLst>
              </p:cNvPr>
              <p:cNvSpPr/>
              <p:nvPr/>
            </p:nvSpPr>
            <p:spPr>
              <a:xfrm>
                <a:off x="19785333" y="1261570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3" name="Freeform: Shape 1062">
                <a:extLst>
                  <a:ext uri="{FF2B5EF4-FFF2-40B4-BE49-F238E27FC236}">
                    <a16:creationId xmlns:a16="http://schemas.microsoft.com/office/drawing/2014/main" id="{E8AF0B7E-F3F6-D117-4191-32096866C793}"/>
                  </a:ext>
                </a:extLst>
              </p:cNvPr>
              <p:cNvSpPr/>
              <p:nvPr/>
            </p:nvSpPr>
            <p:spPr>
              <a:xfrm>
                <a:off x="19152385" y="12896839"/>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4" name="Freeform: Shape 1063">
                <a:extLst>
                  <a:ext uri="{FF2B5EF4-FFF2-40B4-BE49-F238E27FC236}">
                    <a16:creationId xmlns:a16="http://schemas.microsoft.com/office/drawing/2014/main" id="{7323923A-DE8C-4753-765D-5D9233B52390}"/>
                  </a:ext>
                </a:extLst>
              </p:cNvPr>
              <p:cNvSpPr/>
              <p:nvPr/>
            </p:nvSpPr>
            <p:spPr>
              <a:xfrm>
                <a:off x="19299897" y="1261570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5" name="Freeform: Shape 1064">
                <a:extLst>
                  <a:ext uri="{FF2B5EF4-FFF2-40B4-BE49-F238E27FC236}">
                    <a16:creationId xmlns:a16="http://schemas.microsoft.com/office/drawing/2014/main" id="{836DFF8A-75CF-EB69-8DB2-FD6AC8921499}"/>
                  </a:ext>
                </a:extLst>
              </p:cNvPr>
              <p:cNvSpPr/>
              <p:nvPr/>
            </p:nvSpPr>
            <p:spPr>
              <a:xfrm>
                <a:off x="19482280" y="1238629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6" name="Freeform: Shape 1065">
                <a:extLst>
                  <a:ext uri="{FF2B5EF4-FFF2-40B4-BE49-F238E27FC236}">
                    <a16:creationId xmlns:a16="http://schemas.microsoft.com/office/drawing/2014/main" id="{37ABAE24-68B5-FA66-FEF4-2CBC96962ACF}"/>
                  </a:ext>
                </a:extLst>
              </p:cNvPr>
              <p:cNvSpPr/>
              <p:nvPr/>
            </p:nvSpPr>
            <p:spPr>
              <a:xfrm>
                <a:off x="19794969" y="12386292"/>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7" name="Freeform: Shape 1066">
                <a:extLst>
                  <a:ext uri="{FF2B5EF4-FFF2-40B4-BE49-F238E27FC236}">
                    <a16:creationId xmlns:a16="http://schemas.microsoft.com/office/drawing/2014/main" id="{D70F723E-42B7-0EA2-8336-3A1524263752}"/>
                  </a:ext>
                </a:extLst>
              </p:cNvPr>
              <p:cNvSpPr/>
              <p:nvPr/>
            </p:nvSpPr>
            <p:spPr>
              <a:xfrm>
                <a:off x="19685081" y="12225704"/>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8" name="Freeform: Shape 1067">
                <a:extLst>
                  <a:ext uri="{FF2B5EF4-FFF2-40B4-BE49-F238E27FC236}">
                    <a16:creationId xmlns:a16="http://schemas.microsoft.com/office/drawing/2014/main" id="{4FC031BE-4756-6663-210D-A87C7BE10B2D}"/>
                  </a:ext>
                </a:extLst>
              </p:cNvPr>
              <p:cNvSpPr/>
              <p:nvPr/>
            </p:nvSpPr>
            <p:spPr>
              <a:xfrm>
                <a:off x="20938711" y="12624935"/>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69" name="Freeform: Shape 1068">
                <a:extLst>
                  <a:ext uri="{FF2B5EF4-FFF2-40B4-BE49-F238E27FC236}">
                    <a16:creationId xmlns:a16="http://schemas.microsoft.com/office/drawing/2014/main" id="{37E2ED9B-5434-B57C-7ADE-6FD2D470681C}"/>
                  </a:ext>
                </a:extLst>
              </p:cNvPr>
              <p:cNvSpPr/>
              <p:nvPr/>
            </p:nvSpPr>
            <p:spPr>
              <a:xfrm>
                <a:off x="20305304" y="12896330"/>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0" name="Freeform: Shape 1069">
                <a:extLst>
                  <a:ext uri="{FF2B5EF4-FFF2-40B4-BE49-F238E27FC236}">
                    <a16:creationId xmlns:a16="http://schemas.microsoft.com/office/drawing/2014/main" id="{B3ED9F35-D4D9-4680-48CB-269F44132D38}"/>
                  </a:ext>
                </a:extLst>
              </p:cNvPr>
              <p:cNvSpPr/>
              <p:nvPr/>
            </p:nvSpPr>
            <p:spPr>
              <a:xfrm>
                <a:off x="20453274" y="12624935"/>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1" name="Freeform: Shape 1070">
                <a:extLst>
                  <a:ext uri="{FF2B5EF4-FFF2-40B4-BE49-F238E27FC236}">
                    <a16:creationId xmlns:a16="http://schemas.microsoft.com/office/drawing/2014/main" id="{D8207202-9984-4640-5DC3-77D178F0DCF3}"/>
                  </a:ext>
                </a:extLst>
              </p:cNvPr>
              <p:cNvSpPr/>
              <p:nvPr/>
            </p:nvSpPr>
            <p:spPr>
              <a:xfrm>
                <a:off x="20635657" y="12395523"/>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2" name="Freeform: Shape 1071">
                <a:extLst>
                  <a:ext uri="{FF2B5EF4-FFF2-40B4-BE49-F238E27FC236}">
                    <a16:creationId xmlns:a16="http://schemas.microsoft.com/office/drawing/2014/main" id="{6DB59B6F-FF8F-4EA9-23C5-5E6A334699EC}"/>
                  </a:ext>
                </a:extLst>
              </p:cNvPr>
              <p:cNvSpPr/>
              <p:nvPr/>
            </p:nvSpPr>
            <p:spPr>
              <a:xfrm>
                <a:off x="20948345" y="12395523"/>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3" name="Freeform: Shape 1072">
                <a:extLst>
                  <a:ext uri="{FF2B5EF4-FFF2-40B4-BE49-F238E27FC236}">
                    <a16:creationId xmlns:a16="http://schemas.microsoft.com/office/drawing/2014/main" id="{F487520D-D8E5-051A-919D-A69F055B0285}"/>
                  </a:ext>
                </a:extLst>
              </p:cNvPr>
              <p:cNvSpPr/>
              <p:nvPr/>
            </p:nvSpPr>
            <p:spPr>
              <a:xfrm>
                <a:off x="20838457" y="12234936"/>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4" name="Freeform: Shape 1073">
                <a:extLst>
                  <a:ext uri="{FF2B5EF4-FFF2-40B4-BE49-F238E27FC236}">
                    <a16:creationId xmlns:a16="http://schemas.microsoft.com/office/drawing/2014/main" id="{C4C051B1-8A87-309A-58F8-B2526F36D00E}"/>
                  </a:ext>
                </a:extLst>
              </p:cNvPr>
              <p:cNvSpPr/>
              <p:nvPr/>
            </p:nvSpPr>
            <p:spPr>
              <a:xfrm>
                <a:off x="22092849" y="12616846"/>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5" name="Freeform: Shape 1074">
                <a:extLst>
                  <a:ext uri="{FF2B5EF4-FFF2-40B4-BE49-F238E27FC236}">
                    <a16:creationId xmlns:a16="http://schemas.microsoft.com/office/drawing/2014/main" id="{58885690-3993-53D7-CB47-CAC34E5C18CC}"/>
                  </a:ext>
                </a:extLst>
              </p:cNvPr>
              <p:cNvSpPr/>
              <p:nvPr/>
            </p:nvSpPr>
            <p:spPr>
              <a:xfrm>
                <a:off x="21459901" y="12897982"/>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6" name="Freeform: Shape 1075">
                <a:extLst>
                  <a:ext uri="{FF2B5EF4-FFF2-40B4-BE49-F238E27FC236}">
                    <a16:creationId xmlns:a16="http://schemas.microsoft.com/office/drawing/2014/main" id="{0C79CE56-F35E-0D76-4BD4-639CF803EC0B}"/>
                  </a:ext>
                </a:extLst>
              </p:cNvPr>
              <p:cNvSpPr/>
              <p:nvPr/>
            </p:nvSpPr>
            <p:spPr>
              <a:xfrm>
                <a:off x="21607413" y="12616846"/>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7" name="Freeform: Shape 1076">
                <a:extLst>
                  <a:ext uri="{FF2B5EF4-FFF2-40B4-BE49-F238E27FC236}">
                    <a16:creationId xmlns:a16="http://schemas.microsoft.com/office/drawing/2014/main" id="{5E641578-848D-2435-0B76-521E3AD6FF4E}"/>
                  </a:ext>
                </a:extLst>
              </p:cNvPr>
              <p:cNvSpPr/>
              <p:nvPr/>
            </p:nvSpPr>
            <p:spPr>
              <a:xfrm>
                <a:off x="21789796" y="12387435"/>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8" name="Freeform: Shape 1077">
                <a:extLst>
                  <a:ext uri="{FF2B5EF4-FFF2-40B4-BE49-F238E27FC236}">
                    <a16:creationId xmlns:a16="http://schemas.microsoft.com/office/drawing/2014/main" id="{D0595B31-0C47-BA00-E0FE-F40236572432}"/>
                  </a:ext>
                </a:extLst>
              </p:cNvPr>
              <p:cNvSpPr/>
              <p:nvPr/>
            </p:nvSpPr>
            <p:spPr>
              <a:xfrm>
                <a:off x="22102485" y="12387435"/>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79" name="Freeform: Shape 1078">
                <a:extLst>
                  <a:ext uri="{FF2B5EF4-FFF2-40B4-BE49-F238E27FC236}">
                    <a16:creationId xmlns:a16="http://schemas.microsoft.com/office/drawing/2014/main" id="{E59D8136-D50B-EA14-80C6-7BF3A5A57774}"/>
                  </a:ext>
                </a:extLst>
              </p:cNvPr>
              <p:cNvSpPr/>
              <p:nvPr/>
            </p:nvSpPr>
            <p:spPr>
              <a:xfrm>
                <a:off x="21992596" y="1222684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0" name="Freeform: Shape 1079">
                <a:extLst>
                  <a:ext uri="{FF2B5EF4-FFF2-40B4-BE49-F238E27FC236}">
                    <a16:creationId xmlns:a16="http://schemas.microsoft.com/office/drawing/2014/main" id="{A11901BB-C3F7-56B6-80F0-7107E480A85A}"/>
                  </a:ext>
                </a:extLst>
              </p:cNvPr>
              <p:cNvSpPr/>
              <p:nvPr/>
            </p:nvSpPr>
            <p:spPr>
              <a:xfrm>
                <a:off x="4753786" y="12607328"/>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1" name="Freeform: Shape 1080">
                <a:extLst>
                  <a:ext uri="{FF2B5EF4-FFF2-40B4-BE49-F238E27FC236}">
                    <a16:creationId xmlns:a16="http://schemas.microsoft.com/office/drawing/2014/main" id="{8395E87B-A731-6E0A-06EB-BBD046F568CE}"/>
                  </a:ext>
                </a:extLst>
              </p:cNvPr>
              <p:cNvSpPr/>
              <p:nvPr/>
            </p:nvSpPr>
            <p:spPr>
              <a:xfrm>
                <a:off x="4120379" y="12878721"/>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2" name="Freeform: Shape 1081">
                <a:extLst>
                  <a:ext uri="{FF2B5EF4-FFF2-40B4-BE49-F238E27FC236}">
                    <a16:creationId xmlns:a16="http://schemas.microsoft.com/office/drawing/2014/main" id="{BBB40801-C1F8-1490-5D67-7C3221744E13}"/>
                  </a:ext>
                </a:extLst>
              </p:cNvPr>
              <p:cNvSpPr/>
              <p:nvPr/>
            </p:nvSpPr>
            <p:spPr>
              <a:xfrm>
                <a:off x="4268349" y="12607328"/>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3" name="Freeform: Shape 1082">
                <a:extLst>
                  <a:ext uri="{FF2B5EF4-FFF2-40B4-BE49-F238E27FC236}">
                    <a16:creationId xmlns:a16="http://schemas.microsoft.com/office/drawing/2014/main" id="{0E880BD7-4819-25C4-BD25-D52D6DB24237}"/>
                  </a:ext>
                </a:extLst>
              </p:cNvPr>
              <p:cNvSpPr/>
              <p:nvPr/>
            </p:nvSpPr>
            <p:spPr>
              <a:xfrm>
                <a:off x="4450733" y="12377914"/>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4" name="Freeform: Shape 1083">
                <a:extLst>
                  <a:ext uri="{FF2B5EF4-FFF2-40B4-BE49-F238E27FC236}">
                    <a16:creationId xmlns:a16="http://schemas.microsoft.com/office/drawing/2014/main" id="{C094DEE6-2F0C-6923-B450-C7A67C3DAE1F}"/>
                  </a:ext>
                </a:extLst>
              </p:cNvPr>
              <p:cNvSpPr/>
              <p:nvPr/>
            </p:nvSpPr>
            <p:spPr>
              <a:xfrm>
                <a:off x="4763421" y="12377914"/>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5" name="Freeform: Shape 1084">
                <a:extLst>
                  <a:ext uri="{FF2B5EF4-FFF2-40B4-BE49-F238E27FC236}">
                    <a16:creationId xmlns:a16="http://schemas.microsoft.com/office/drawing/2014/main" id="{354BDF75-2CFF-A600-0A85-B1774C92142B}"/>
                  </a:ext>
                </a:extLst>
              </p:cNvPr>
              <p:cNvSpPr/>
              <p:nvPr/>
            </p:nvSpPr>
            <p:spPr>
              <a:xfrm>
                <a:off x="4653534" y="1221732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6" name="Freeform: Shape 1085">
                <a:extLst>
                  <a:ext uri="{FF2B5EF4-FFF2-40B4-BE49-F238E27FC236}">
                    <a16:creationId xmlns:a16="http://schemas.microsoft.com/office/drawing/2014/main" id="{8B3CA2F2-1635-019D-B37D-A24D925E58AF}"/>
                  </a:ext>
                </a:extLst>
              </p:cNvPr>
              <p:cNvSpPr/>
              <p:nvPr/>
            </p:nvSpPr>
            <p:spPr>
              <a:xfrm>
                <a:off x="5907925" y="12599237"/>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1087" name="Freeform: Shape 1086">
                <a:extLst>
                  <a:ext uri="{FF2B5EF4-FFF2-40B4-BE49-F238E27FC236}">
                    <a16:creationId xmlns:a16="http://schemas.microsoft.com/office/drawing/2014/main" id="{490D29D6-0899-1F0D-3103-E8E583A551CF}"/>
                  </a:ext>
                </a:extLst>
              </p:cNvPr>
              <p:cNvSpPr/>
              <p:nvPr/>
            </p:nvSpPr>
            <p:spPr>
              <a:xfrm>
                <a:off x="5274976" y="12880373"/>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48" name="Freeform: Shape 2047">
                <a:extLst>
                  <a:ext uri="{FF2B5EF4-FFF2-40B4-BE49-F238E27FC236}">
                    <a16:creationId xmlns:a16="http://schemas.microsoft.com/office/drawing/2014/main" id="{7598195C-E357-5396-717D-E6B83149E74E}"/>
                  </a:ext>
                </a:extLst>
              </p:cNvPr>
              <p:cNvSpPr/>
              <p:nvPr/>
            </p:nvSpPr>
            <p:spPr>
              <a:xfrm>
                <a:off x="5422488" y="12599237"/>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49" name="Freeform: Shape 2048">
                <a:extLst>
                  <a:ext uri="{FF2B5EF4-FFF2-40B4-BE49-F238E27FC236}">
                    <a16:creationId xmlns:a16="http://schemas.microsoft.com/office/drawing/2014/main" id="{4FDEBDE2-869A-21D5-D3D5-664AED176596}"/>
                  </a:ext>
                </a:extLst>
              </p:cNvPr>
              <p:cNvSpPr/>
              <p:nvPr/>
            </p:nvSpPr>
            <p:spPr>
              <a:xfrm>
                <a:off x="5604871" y="1236982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52" name="Freeform: Shape 2051">
                <a:extLst>
                  <a:ext uri="{FF2B5EF4-FFF2-40B4-BE49-F238E27FC236}">
                    <a16:creationId xmlns:a16="http://schemas.microsoft.com/office/drawing/2014/main" id="{08E9A60F-C59D-08F9-7482-77193473AEE4}"/>
                  </a:ext>
                </a:extLst>
              </p:cNvPr>
              <p:cNvSpPr/>
              <p:nvPr/>
            </p:nvSpPr>
            <p:spPr>
              <a:xfrm>
                <a:off x="5917560" y="1236982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54" name="Freeform: Shape 2053">
                <a:extLst>
                  <a:ext uri="{FF2B5EF4-FFF2-40B4-BE49-F238E27FC236}">
                    <a16:creationId xmlns:a16="http://schemas.microsoft.com/office/drawing/2014/main" id="{10CE99E4-55F4-2FEA-C6C7-20445004A9F3}"/>
                  </a:ext>
                </a:extLst>
              </p:cNvPr>
              <p:cNvSpPr/>
              <p:nvPr/>
            </p:nvSpPr>
            <p:spPr>
              <a:xfrm>
                <a:off x="5807672" y="12209233"/>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56" name="Freeform: Shape 2055">
                <a:extLst>
                  <a:ext uri="{FF2B5EF4-FFF2-40B4-BE49-F238E27FC236}">
                    <a16:creationId xmlns:a16="http://schemas.microsoft.com/office/drawing/2014/main" id="{3E7412F5-9B07-2FD3-EB3E-938CBE615BD9}"/>
                  </a:ext>
                </a:extLst>
              </p:cNvPr>
              <p:cNvSpPr/>
              <p:nvPr/>
            </p:nvSpPr>
            <p:spPr>
              <a:xfrm>
                <a:off x="7061302" y="12608467"/>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58" name="Freeform: Shape 2057">
                <a:extLst>
                  <a:ext uri="{FF2B5EF4-FFF2-40B4-BE49-F238E27FC236}">
                    <a16:creationId xmlns:a16="http://schemas.microsoft.com/office/drawing/2014/main" id="{F393911E-DD9E-6E0F-F716-D9FB7077D2B9}"/>
                  </a:ext>
                </a:extLst>
              </p:cNvPr>
              <p:cNvSpPr/>
              <p:nvPr/>
            </p:nvSpPr>
            <p:spPr>
              <a:xfrm>
                <a:off x="6427895" y="12879859"/>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59" name="Freeform: Shape 2058">
                <a:extLst>
                  <a:ext uri="{FF2B5EF4-FFF2-40B4-BE49-F238E27FC236}">
                    <a16:creationId xmlns:a16="http://schemas.microsoft.com/office/drawing/2014/main" id="{CE72921D-0B7C-AA90-D558-90B19A199856}"/>
                  </a:ext>
                </a:extLst>
              </p:cNvPr>
              <p:cNvSpPr/>
              <p:nvPr/>
            </p:nvSpPr>
            <p:spPr>
              <a:xfrm>
                <a:off x="6575865" y="12608467"/>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0" name="Freeform: Shape 2059">
                <a:extLst>
                  <a:ext uri="{FF2B5EF4-FFF2-40B4-BE49-F238E27FC236}">
                    <a16:creationId xmlns:a16="http://schemas.microsoft.com/office/drawing/2014/main" id="{F6C2C6B0-3DAB-495A-DF74-4A005E71622A}"/>
                  </a:ext>
                </a:extLst>
              </p:cNvPr>
              <p:cNvSpPr/>
              <p:nvPr/>
            </p:nvSpPr>
            <p:spPr>
              <a:xfrm>
                <a:off x="6758249" y="1237905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1" name="Freeform: Shape 2060">
                <a:extLst>
                  <a:ext uri="{FF2B5EF4-FFF2-40B4-BE49-F238E27FC236}">
                    <a16:creationId xmlns:a16="http://schemas.microsoft.com/office/drawing/2014/main" id="{032FBD1D-579B-2C5F-868D-232868864B43}"/>
                  </a:ext>
                </a:extLst>
              </p:cNvPr>
              <p:cNvSpPr/>
              <p:nvPr/>
            </p:nvSpPr>
            <p:spPr>
              <a:xfrm>
                <a:off x="7070937" y="12379052"/>
                <a:ext cx="260841" cy="334481"/>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2" name="Freeform: Shape 2061">
                <a:extLst>
                  <a:ext uri="{FF2B5EF4-FFF2-40B4-BE49-F238E27FC236}">
                    <a16:creationId xmlns:a16="http://schemas.microsoft.com/office/drawing/2014/main" id="{9ED2E34E-9C65-9F67-CB48-41C9325404CE}"/>
                  </a:ext>
                </a:extLst>
              </p:cNvPr>
              <p:cNvSpPr/>
              <p:nvPr/>
            </p:nvSpPr>
            <p:spPr>
              <a:xfrm>
                <a:off x="6961050" y="12218465"/>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3" name="Freeform: Shape 2062">
                <a:extLst>
                  <a:ext uri="{FF2B5EF4-FFF2-40B4-BE49-F238E27FC236}">
                    <a16:creationId xmlns:a16="http://schemas.microsoft.com/office/drawing/2014/main" id="{CCC9B4AC-0F6E-F413-959A-1233A347E169}"/>
                  </a:ext>
                </a:extLst>
              </p:cNvPr>
              <p:cNvSpPr/>
              <p:nvPr/>
            </p:nvSpPr>
            <p:spPr>
              <a:xfrm>
                <a:off x="8215441" y="12600376"/>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4" name="Freeform: Shape 2063">
                <a:extLst>
                  <a:ext uri="{FF2B5EF4-FFF2-40B4-BE49-F238E27FC236}">
                    <a16:creationId xmlns:a16="http://schemas.microsoft.com/office/drawing/2014/main" id="{84D85C37-61F4-9854-30BA-B44C1ECF32EB}"/>
                  </a:ext>
                </a:extLst>
              </p:cNvPr>
              <p:cNvSpPr/>
              <p:nvPr/>
            </p:nvSpPr>
            <p:spPr>
              <a:xfrm>
                <a:off x="7582492" y="12881511"/>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5" name="Freeform: Shape 2064">
                <a:extLst>
                  <a:ext uri="{FF2B5EF4-FFF2-40B4-BE49-F238E27FC236}">
                    <a16:creationId xmlns:a16="http://schemas.microsoft.com/office/drawing/2014/main" id="{AF32962B-2962-ECA6-AAED-8240D03A972A}"/>
                  </a:ext>
                </a:extLst>
              </p:cNvPr>
              <p:cNvSpPr/>
              <p:nvPr/>
            </p:nvSpPr>
            <p:spPr>
              <a:xfrm>
                <a:off x="7730004" y="12600376"/>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6" name="Freeform: Shape 2065">
                <a:extLst>
                  <a:ext uri="{FF2B5EF4-FFF2-40B4-BE49-F238E27FC236}">
                    <a16:creationId xmlns:a16="http://schemas.microsoft.com/office/drawing/2014/main" id="{65DAAF18-473E-6E71-EC0B-DC47D4FB480F}"/>
                  </a:ext>
                </a:extLst>
              </p:cNvPr>
              <p:cNvSpPr/>
              <p:nvPr/>
            </p:nvSpPr>
            <p:spPr>
              <a:xfrm>
                <a:off x="7912387" y="12370964"/>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7" name="Freeform: Shape 2066">
                <a:extLst>
                  <a:ext uri="{FF2B5EF4-FFF2-40B4-BE49-F238E27FC236}">
                    <a16:creationId xmlns:a16="http://schemas.microsoft.com/office/drawing/2014/main" id="{070736A9-CB13-7B10-66EB-ECBB1AB49F1D}"/>
                  </a:ext>
                </a:extLst>
              </p:cNvPr>
              <p:cNvSpPr/>
              <p:nvPr/>
            </p:nvSpPr>
            <p:spPr>
              <a:xfrm>
                <a:off x="8225076" y="12370964"/>
                <a:ext cx="260841" cy="334481"/>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8" name="Freeform: Shape 2067">
                <a:extLst>
                  <a:ext uri="{FF2B5EF4-FFF2-40B4-BE49-F238E27FC236}">
                    <a16:creationId xmlns:a16="http://schemas.microsoft.com/office/drawing/2014/main" id="{BB98947E-BDD8-D408-8833-988006C255A6}"/>
                  </a:ext>
                </a:extLst>
              </p:cNvPr>
              <p:cNvSpPr/>
              <p:nvPr/>
            </p:nvSpPr>
            <p:spPr>
              <a:xfrm>
                <a:off x="8115188" y="12210382"/>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69" name="Freeform: Shape 2068">
                <a:extLst>
                  <a:ext uri="{FF2B5EF4-FFF2-40B4-BE49-F238E27FC236}">
                    <a16:creationId xmlns:a16="http://schemas.microsoft.com/office/drawing/2014/main" id="{08242BE4-2A7F-3D56-32D1-FA2CBA2FE1E7}"/>
                  </a:ext>
                </a:extLst>
              </p:cNvPr>
              <p:cNvSpPr/>
              <p:nvPr/>
            </p:nvSpPr>
            <p:spPr>
              <a:xfrm>
                <a:off x="9378673" y="12613350"/>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0" name="Freeform: Shape 2069">
                <a:extLst>
                  <a:ext uri="{FF2B5EF4-FFF2-40B4-BE49-F238E27FC236}">
                    <a16:creationId xmlns:a16="http://schemas.microsoft.com/office/drawing/2014/main" id="{7D83A6F2-4FA3-4D2D-D89A-88942930FAA2}"/>
                  </a:ext>
                </a:extLst>
              </p:cNvPr>
              <p:cNvSpPr/>
              <p:nvPr/>
            </p:nvSpPr>
            <p:spPr>
              <a:xfrm>
                <a:off x="8745267" y="12884742"/>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1" name="Freeform: Shape 2070">
                <a:extLst>
                  <a:ext uri="{FF2B5EF4-FFF2-40B4-BE49-F238E27FC236}">
                    <a16:creationId xmlns:a16="http://schemas.microsoft.com/office/drawing/2014/main" id="{5BBB755A-9C4C-BECF-8963-A8A116F14F1A}"/>
                  </a:ext>
                </a:extLst>
              </p:cNvPr>
              <p:cNvSpPr/>
              <p:nvPr/>
            </p:nvSpPr>
            <p:spPr>
              <a:xfrm>
                <a:off x="8893238" y="12613350"/>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2" name="Freeform: Shape 2071">
                <a:extLst>
                  <a:ext uri="{FF2B5EF4-FFF2-40B4-BE49-F238E27FC236}">
                    <a16:creationId xmlns:a16="http://schemas.microsoft.com/office/drawing/2014/main" id="{CC646132-F383-C979-3B76-45341FF520AB}"/>
                  </a:ext>
                </a:extLst>
              </p:cNvPr>
              <p:cNvSpPr/>
              <p:nvPr/>
            </p:nvSpPr>
            <p:spPr>
              <a:xfrm>
                <a:off x="9075622" y="1238393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3" name="Freeform: Shape 2072">
                <a:extLst>
                  <a:ext uri="{FF2B5EF4-FFF2-40B4-BE49-F238E27FC236}">
                    <a16:creationId xmlns:a16="http://schemas.microsoft.com/office/drawing/2014/main" id="{9AFBCB3E-0438-FC30-B359-BD9CA4D5C716}"/>
                  </a:ext>
                </a:extLst>
              </p:cNvPr>
              <p:cNvSpPr/>
              <p:nvPr/>
            </p:nvSpPr>
            <p:spPr>
              <a:xfrm>
                <a:off x="9388310" y="1238393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4" name="Freeform: Shape 2073">
                <a:extLst>
                  <a:ext uri="{FF2B5EF4-FFF2-40B4-BE49-F238E27FC236}">
                    <a16:creationId xmlns:a16="http://schemas.microsoft.com/office/drawing/2014/main" id="{3142A824-C8FA-3600-5657-C3CF77CEEB27}"/>
                  </a:ext>
                </a:extLst>
              </p:cNvPr>
              <p:cNvSpPr/>
              <p:nvPr/>
            </p:nvSpPr>
            <p:spPr>
              <a:xfrm>
                <a:off x="9278423" y="12223348"/>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5" name="Freeform: Shape 2074">
                <a:extLst>
                  <a:ext uri="{FF2B5EF4-FFF2-40B4-BE49-F238E27FC236}">
                    <a16:creationId xmlns:a16="http://schemas.microsoft.com/office/drawing/2014/main" id="{CD293D22-D8AB-8C84-2698-A2704A4A1E13}"/>
                  </a:ext>
                </a:extLst>
              </p:cNvPr>
              <p:cNvSpPr/>
              <p:nvPr/>
            </p:nvSpPr>
            <p:spPr>
              <a:xfrm>
                <a:off x="10532815" y="12605259"/>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6" name="Freeform: Shape 2075">
                <a:extLst>
                  <a:ext uri="{FF2B5EF4-FFF2-40B4-BE49-F238E27FC236}">
                    <a16:creationId xmlns:a16="http://schemas.microsoft.com/office/drawing/2014/main" id="{04CE8D59-AD7F-DD33-5A1F-C583D7C00435}"/>
                  </a:ext>
                </a:extLst>
              </p:cNvPr>
              <p:cNvSpPr/>
              <p:nvPr/>
            </p:nvSpPr>
            <p:spPr>
              <a:xfrm>
                <a:off x="9899866" y="12886394"/>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7" name="Freeform: Shape 2076">
                <a:extLst>
                  <a:ext uri="{FF2B5EF4-FFF2-40B4-BE49-F238E27FC236}">
                    <a16:creationId xmlns:a16="http://schemas.microsoft.com/office/drawing/2014/main" id="{951BE54B-E0E0-4098-85CC-1E0838BD7D5D}"/>
                  </a:ext>
                </a:extLst>
              </p:cNvPr>
              <p:cNvSpPr/>
              <p:nvPr/>
            </p:nvSpPr>
            <p:spPr>
              <a:xfrm>
                <a:off x="10047380" y="12605259"/>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8" name="Freeform: Shape 2077">
                <a:extLst>
                  <a:ext uri="{FF2B5EF4-FFF2-40B4-BE49-F238E27FC236}">
                    <a16:creationId xmlns:a16="http://schemas.microsoft.com/office/drawing/2014/main" id="{17B9E7EA-E0D7-AA86-5FB9-20DC9A39FAAD}"/>
                  </a:ext>
                </a:extLst>
              </p:cNvPr>
              <p:cNvSpPr/>
              <p:nvPr/>
            </p:nvSpPr>
            <p:spPr>
              <a:xfrm>
                <a:off x="10229764" y="12375847"/>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79" name="Freeform: Shape 2078">
                <a:extLst>
                  <a:ext uri="{FF2B5EF4-FFF2-40B4-BE49-F238E27FC236}">
                    <a16:creationId xmlns:a16="http://schemas.microsoft.com/office/drawing/2014/main" id="{24033430-744E-F2BE-0DD9-F6376AED63AC}"/>
                  </a:ext>
                </a:extLst>
              </p:cNvPr>
              <p:cNvSpPr/>
              <p:nvPr/>
            </p:nvSpPr>
            <p:spPr>
              <a:xfrm>
                <a:off x="10542452" y="12375847"/>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0" name="Freeform: Shape 2079">
                <a:extLst>
                  <a:ext uri="{FF2B5EF4-FFF2-40B4-BE49-F238E27FC236}">
                    <a16:creationId xmlns:a16="http://schemas.microsoft.com/office/drawing/2014/main" id="{7D549D8F-140A-857B-533E-C7F4D16B3000}"/>
                  </a:ext>
                </a:extLst>
              </p:cNvPr>
              <p:cNvSpPr/>
              <p:nvPr/>
            </p:nvSpPr>
            <p:spPr>
              <a:xfrm>
                <a:off x="10432563" y="1221525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1" name="Freeform: Shape 2080">
                <a:extLst>
                  <a:ext uri="{FF2B5EF4-FFF2-40B4-BE49-F238E27FC236}">
                    <a16:creationId xmlns:a16="http://schemas.microsoft.com/office/drawing/2014/main" id="{F54B8DC9-1B90-0B1A-15A3-8342B8D80D80}"/>
                  </a:ext>
                </a:extLst>
              </p:cNvPr>
              <p:cNvSpPr/>
              <p:nvPr/>
            </p:nvSpPr>
            <p:spPr>
              <a:xfrm>
                <a:off x="11686194" y="12614488"/>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2" name="Freeform: Shape 2081">
                <a:extLst>
                  <a:ext uri="{FF2B5EF4-FFF2-40B4-BE49-F238E27FC236}">
                    <a16:creationId xmlns:a16="http://schemas.microsoft.com/office/drawing/2014/main" id="{8393F3BC-8564-91B0-0B61-8CA377190A3D}"/>
                  </a:ext>
                </a:extLst>
              </p:cNvPr>
              <p:cNvSpPr/>
              <p:nvPr/>
            </p:nvSpPr>
            <p:spPr>
              <a:xfrm>
                <a:off x="11052786" y="12885883"/>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3" name="Freeform: Shape 2082">
                <a:extLst>
                  <a:ext uri="{FF2B5EF4-FFF2-40B4-BE49-F238E27FC236}">
                    <a16:creationId xmlns:a16="http://schemas.microsoft.com/office/drawing/2014/main" id="{44B7323A-F3EA-AD03-4E57-634E5AE60356}"/>
                  </a:ext>
                </a:extLst>
              </p:cNvPr>
              <p:cNvSpPr/>
              <p:nvPr/>
            </p:nvSpPr>
            <p:spPr>
              <a:xfrm>
                <a:off x="11200759" y="12614488"/>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4" name="Freeform: Shape 2083">
                <a:extLst>
                  <a:ext uri="{FF2B5EF4-FFF2-40B4-BE49-F238E27FC236}">
                    <a16:creationId xmlns:a16="http://schemas.microsoft.com/office/drawing/2014/main" id="{14A67FD0-D61E-BC44-2E65-41AF2EF0C138}"/>
                  </a:ext>
                </a:extLst>
              </p:cNvPr>
              <p:cNvSpPr/>
              <p:nvPr/>
            </p:nvSpPr>
            <p:spPr>
              <a:xfrm>
                <a:off x="11383143" y="1238507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5" name="Freeform: Shape 2084">
                <a:extLst>
                  <a:ext uri="{FF2B5EF4-FFF2-40B4-BE49-F238E27FC236}">
                    <a16:creationId xmlns:a16="http://schemas.microsoft.com/office/drawing/2014/main" id="{5CD41001-526C-48AC-2252-0FEEF49D1148}"/>
                  </a:ext>
                </a:extLst>
              </p:cNvPr>
              <p:cNvSpPr/>
              <p:nvPr/>
            </p:nvSpPr>
            <p:spPr>
              <a:xfrm>
                <a:off x="11695832" y="1238507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6" name="Freeform: Shape 2085">
                <a:extLst>
                  <a:ext uri="{FF2B5EF4-FFF2-40B4-BE49-F238E27FC236}">
                    <a16:creationId xmlns:a16="http://schemas.microsoft.com/office/drawing/2014/main" id="{29B98D46-414B-15F7-60EF-8D08C4ED1250}"/>
                  </a:ext>
                </a:extLst>
              </p:cNvPr>
              <p:cNvSpPr/>
              <p:nvPr/>
            </p:nvSpPr>
            <p:spPr>
              <a:xfrm>
                <a:off x="11585945" y="12224489"/>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7" name="Freeform: Shape 2086">
                <a:extLst>
                  <a:ext uri="{FF2B5EF4-FFF2-40B4-BE49-F238E27FC236}">
                    <a16:creationId xmlns:a16="http://schemas.microsoft.com/office/drawing/2014/main" id="{7D83EABF-D12E-2301-7103-913EEBB3B276}"/>
                  </a:ext>
                </a:extLst>
              </p:cNvPr>
              <p:cNvSpPr/>
              <p:nvPr/>
            </p:nvSpPr>
            <p:spPr>
              <a:xfrm>
                <a:off x="12840338" y="12606399"/>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8" name="Freeform: Shape 2087">
                <a:extLst>
                  <a:ext uri="{FF2B5EF4-FFF2-40B4-BE49-F238E27FC236}">
                    <a16:creationId xmlns:a16="http://schemas.microsoft.com/office/drawing/2014/main" id="{E3628303-43B6-C4B9-97CC-13078AC0E64A}"/>
                  </a:ext>
                </a:extLst>
              </p:cNvPr>
              <p:cNvSpPr/>
              <p:nvPr/>
            </p:nvSpPr>
            <p:spPr>
              <a:xfrm>
                <a:off x="12207389" y="12887535"/>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89" name="Freeform: Shape 2088">
                <a:extLst>
                  <a:ext uri="{FF2B5EF4-FFF2-40B4-BE49-F238E27FC236}">
                    <a16:creationId xmlns:a16="http://schemas.microsoft.com/office/drawing/2014/main" id="{2E94BE4B-CB97-6D2F-606A-9050EDA03CCB}"/>
                  </a:ext>
                </a:extLst>
              </p:cNvPr>
              <p:cNvSpPr/>
              <p:nvPr/>
            </p:nvSpPr>
            <p:spPr>
              <a:xfrm>
                <a:off x="12354904" y="12606397"/>
                <a:ext cx="522142"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90" name="Freeform: Shape 2089">
                <a:extLst>
                  <a:ext uri="{FF2B5EF4-FFF2-40B4-BE49-F238E27FC236}">
                    <a16:creationId xmlns:a16="http://schemas.microsoft.com/office/drawing/2014/main" id="{167E388E-E0AC-876C-5861-A1D557043C5B}"/>
                  </a:ext>
                </a:extLst>
              </p:cNvPr>
              <p:cNvSpPr/>
              <p:nvPr/>
            </p:nvSpPr>
            <p:spPr>
              <a:xfrm>
                <a:off x="12537283" y="12377001"/>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91" name="Freeform: Shape 2090">
                <a:extLst>
                  <a:ext uri="{FF2B5EF4-FFF2-40B4-BE49-F238E27FC236}">
                    <a16:creationId xmlns:a16="http://schemas.microsoft.com/office/drawing/2014/main" id="{FDE4E24B-396A-A284-1E1C-60D4225ACCE3}"/>
                  </a:ext>
                </a:extLst>
              </p:cNvPr>
              <p:cNvSpPr/>
              <p:nvPr/>
            </p:nvSpPr>
            <p:spPr>
              <a:xfrm>
                <a:off x="12849964" y="1237699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092" name="Freeform: Shape 2091">
                <a:extLst>
                  <a:ext uri="{FF2B5EF4-FFF2-40B4-BE49-F238E27FC236}">
                    <a16:creationId xmlns:a16="http://schemas.microsoft.com/office/drawing/2014/main" id="{580E2F85-FF96-90A9-D82D-BD269D9A7699}"/>
                  </a:ext>
                </a:extLst>
              </p:cNvPr>
              <p:cNvSpPr/>
              <p:nvPr/>
            </p:nvSpPr>
            <p:spPr>
              <a:xfrm>
                <a:off x="12740065" y="12216395"/>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grpSp>
        <p:grpSp>
          <p:nvGrpSpPr>
            <p:cNvPr id="2256" name="Group 2255">
              <a:extLst>
                <a:ext uri="{FF2B5EF4-FFF2-40B4-BE49-F238E27FC236}">
                  <a16:creationId xmlns:a16="http://schemas.microsoft.com/office/drawing/2014/main" id="{FEBB1A0E-EEC1-D689-E6A5-C3C3E9C2D506}"/>
                </a:ext>
              </a:extLst>
            </p:cNvPr>
            <p:cNvGrpSpPr/>
            <p:nvPr/>
          </p:nvGrpSpPr>
          <p:grpSpPr>
            <a:xfrm>
              <a:off x="14992821" y="12364121"/>
              <a:ext cx="14292794" cy="653438"/>
              <a:chOff x="4120379" y="12209233"/>
              <a:chExt cx="18578346" cy="1242318"/>
            </a:xfrm>
            <a:grpFill/>
          </p:grpSpPr>
          <p:sp>
            <p:nvSpPr>
              <p:cNvPr id="2257" name="Freeform: Shape 2256">
                <a:extLst>
                  <a:ext uri="{FF2B5EF4-FFF2-40B4-BE49-F238E27FC236}">
                    <a16:creationId xmlns:a16="http://schemas.microsoft.com/office/drawing/2014/main" id="{D626726A-82C4-0A1B-8B12-D0CD3E06C349}"/>
                  </a:ext>
                </a:extLst>
              </p:cNvPr>
              <p:cNvSpPr/>
              <p:nvPr/>
            </p:nvSpPr>
            <p:spPr>
              <a:xfrm>
                <a:off x="14006308" y="1261777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58" name="Freeform: Shape 2257">
                <a:extLst>
                  <a:ext uri="{FF2B5EF4-FFF2-40B4-BE49-F238E27FC236}">
                    <a16:creationId xmlns:a16="http://schemas.microsoft.com/office/drawing/2014/main" id="{418A5498-79E0-E37B-6A12-2485ABFC5016}"/>
                  </a:ext>
                </a:extLst>
              </p:cNvPr>
              <p:cNvSpPr/>
              <p:nvPr/>
            </p:nvSpPr>
            <p:spPr>
              <a:xfrm>
                <a:off x="13372901" y="12889165"/>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59" name="Freeform: Shape 2258">
                <a:extLst>
                  <a:ext uri="{FF2B5EF4-FFF2-40B4-BE49-F238E27FC236}">
                    <a16:creationId xmlns:a16="http://schemas.microsoft.com/office/drawing/2014/main" id="{AD2F7D08-355A-6514-E1EC-4624F4400894}"/>
                  </a:ext>
                </a:extLst>
              </p:cNvPr>
              <p:cNvSpPr/>
              <p:nvPr/>
            </p:nvSpPr>
            <p:spPr>
              <a:xfrm>
                <a:off x="13520871" y="1261777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0" name="Freeform: Shape 2259">
                <a:extLst>
                  <a:ext uri="{FF2B5EF4-FFF2-40B4-BE49-F238E27FC236}">
                    <a16:creationId xmlns:a16="http://schemas.microsoft.com/office/drawing/2014/main" id="{B3EBC58F-E06E-D86A-7F50-EF1F781D294F}"/>
                  </a:ext>
                </a:extLst>
              </p:cNvPr>
              <p:cNvSpPr/>
              <p:nvPr/>
            </p:nvSpPr>
            <p:spPr>
              <a:xfrm>
                <a:off x="13703255" y="12388359"/>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1" name="Freeform: Shape 2260">
                <a:extLst>
                  <a:ext uri="{FF2B5EF4-FFF2-40B4-BE49-F238E27FC236}">
                    <a16:creationId xmlns:a16="http://schemas.microsoft.com/office/drawing/2014/main" id="{474D47FD-694F-CBDD-8454-01F667022AEA}"/>
                  </a:ext>
                </a:extLst>
              </p:cNvPr>
              <p:cNvSpPr/>
              <p:nvPr/>
            </p:nvSpPr>
            <p:spPr>
              <a:xfrm>
                <a:off x="14015942" y="12388359"/>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2" name="Freeform: Shape 2261">
                <a:extLst>
                  <a:ext uri="{FF2B5EF4-FFF2-40B4-BE49-F238E27FC236}">
                    <a16:creationId xmlns:a16="http://schemas.microsoft.com/office/drawing/2014/main" id="{C3CE68AD-F67F-0F57-4CF0-4E212F8C9EE4}"/>
                  </a:ext>
                </a:extLst>
              </p:cNvPr>
              <p:cNvSpPr/>
              <p:nvPr/>
            </p:nvSpPr>
            <p:spPr>
              <a:xfrm>
                <a:off x="13906054" y="12227771"/>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3" name="Freeform: Shape 2262">
                <a:extLst>
                  <a:ext uri="{FF2B5EF4-FFF2-40B4-BE49-F238E27FC236}">
                    <a16:creationId xmlns:a16="http://schemas.microsoft.com/office/drawing/2014/main" id="{F0E8CDD2-2E1C-7CBB-54BF-5510E11C18EC}"/>
                  </a:ext>
                </a:extLst>
              </p:cNvPr>
              <p:cNvSpPr/>
              <p:nvPr/>
            </p:nvSpPr>
            <p:spPr>
              <a:xfrm>
                <a:off x="15160447" y="12609682"/>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4" name="Freeform: Shape 2263">
                <a:extLst>
                  <a:ext uri="{FF2B5EF4-FFF2-40B4-BE49-F238E27FC236}">
                    <a16:creationId xmlns:a16="http://schemas.microsoft.com/office/drawing/2014/main" id="{3CC64D2A-E673-433B-32FF-C8BE23576DEF}"/>
                  </a:ext>
                </a:extLst>
              </p:cNvPr>
              <p:cNvSpPr/>
              <p:nvPr/>
            </p:nvSpPr>
            <p:spPr>
              <a:xfrm>
                <a:off x="14527498" y="12890817"/>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5" name="Freeform: Shape 2264">
                <a:extLst>
                  <a:ext uri="{FF2B5EF4-FFF2-40B4-BE49-F238E27FC236}">
                    <a16:creationId xmlns:a16="http://schemas.microsoft.com/office/drawing/2014/main" id="{767EB8DA-5D9C-90D0-7F72-B0ECD9BC0C20}"/>
                  </a:ext>
                </a:extLst>
              </p:cNvPr>
              <p:cNvSpPr/>
              <p:nvPr/>
            </p:nvSpPr>
            <p:spPr>
              <a:xfrm>
                <a:off x="14675010" y="12609682"/>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6" name="Freeform: Shape 2265">
                <a:extLst>
                  <a:ext uri="{FF2B5EF4-FFF2-40B4-BE49-F238E27FC236}">
                    <a16:creationId xmlns:a16="http://schemas.microsoft.com/office/drawing/2014/main" id="{ECB6E60F-1960-8D96-4F4C-2FB3F2D78BB9}"/>
                  </a:ext>
                </a:extLst>
              </p:cNvPr>
              <p:cNvSpPr/>
              <p:nvPr/>
            </p:nvSpPr>
            <p:spPr>
              <a:xfrm>
                <a:off x="14857393" y="12380270"/>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7" name="Freeform: Shape 2266">
                <a:extLst>
                  <a:ext uri="{FF2B5EF4-FFF2-40B4-BE49-F238E27FC236}">
                    <a16:creationId xmlns:a16="http://schemas.microsoft.com/office/drawing/2014/main" id="{28E61A7F-4EB1-7D25-28E0-A71437616676}"/>
                  </a:ext>
                </a:extLst>
              </p:cNvPr>
              <p:cNvSpPr/>
              <p:nvPr/>
            </p:nvSpPr>
            <p:spPr>
              <a:xfrm>
                <a:off x="15170082" y="12380270"/>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8" name="Freeform: Shape 2267">
                <a:extLst>
                  <a:ext uri="{FF2B5EF4-FFF2-40B4-BE49-F238E27FC236}">
                    <a16:creationId xmlns:a16="http://schemas.microsoft.com/office/drawing/2014/main" id="{2B82D23E-47B0-3BCD-99DA-492628037889}"/>
                  </a:ext>
                </a:extLst>
              </p:cNvPr>
              <p:cNvSpPr/>
              <p:nvPr/>
            </p:nvSpPr>
            <p:spPr>
              <a:xfrm>
                <a:off x="15060193" y="12219683"/>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69" name="Freeform: Shape 2268">
                <a:extLst>
                  <a:ext uri="{FF2B5EF4-FFF2-40B4-BE49-F238E27FC236}">
                    <a16:creationId xmlns:a16="http://schemas.microsoft.com/office/drawing/2014/main" id="{6445F7D7-9D19-7BB7-5FB3-F81D482C5AFE}"/>
                  </a:ext>
                </a:extLst>
              </p:cNvPr>
              <p:cNvSpPr/>
              <p:nvPr/>
            </p:nvSpPr>
            <p:spPr>
              <a:xfrm>
                <a:off x="16313824" y="1261891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0" name="Freeform: Shape 2269">
                <a:extLst>
                  <a:ext uri="{FF2B5EF4-FFF2-40B4-BE49-F238E27FC236}">
                    <a16:creationId xmlns:a16="http://schemas.microsoft.com/office/drawing/2014/main" id="{A3FFBFEB-0E14-DE1F-F587-6D93BF9A2ECE}"/>
                  </a:ext>
                </a:extLst>
              </p:cNvPr>
              <p:cNvSpPr/>
              <p:nvPr/>
            </p:nvSpPr>
            <p:spPr>
              <a:xfrm>
                <a:off x="15680417" y="12890308"/>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1" name="Freeform: Shape 2270">
                <a:extLst>
                  <a:ext uri="{FF2B5EF4-FFF2-40B4-BE49-F238E27FC236}">
                    <a16:creationId xmlns:a16="http://schemas.microsoft.com/office/drawing/2014/main" id="{07C00884-E89C-F3B3-2D37-BE5504DF7708}"/>
                  </a:ext>
                </a:extLst>
              </p:cNvPr>
              <p:cNvSpPr/>
              <p:nvPr/>
            </p:nvSpPr>
            <p:spPr>
              <a:xfrm>
                <a:off x="15828387" y="1261891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2" name="Freeform: Shape 2271">
                <a:extLst>
                  <a:ext uri="{FF2B5EF4-FFF2-40B4-BE49-F238E27FC236}">
                    <a16:creationId xmlns:a16="http://schemas.microsoft.com/office/drawing/2014/main" id="{58125706-06AE-31A9-4BAE-8523FB16AC3E}"/>
                  </a:ext>
                </a:extLst>
              </p:cNvPr>
              <p:cNvSpPr/>
              <p:nvPr/>
            </p:nvSpPr>
            <p:spPr>
              <a:xfrm>
                <a:off x="16010770" y="1238950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3" name="Freeform: Shape 2272">
                <a:extLst>
                  <a:ext uri="{FF2B5EF4-FFF2-40B4-BE49-F238E27FC236}">
                    <a16:creationId xmlns:a16="http://schemas.microsoft.com/office/drawing/2014/main" id="{EF76B51A-CC29-C687-8A86-FED19DB160FA}"/>
                  </a:ext>
                </a:extLst>
              </p:cNvPr>
              <p:cNvSpPr/>
              <p:nvPr/>
            </p:nvSpPr>
            <p:spPr>
              <a:xfrm>
                <a:off x="16323458" y="12389502"/>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4" name="Freeform: Shape 2273">
                <a:extLst>
                  <a:ext uri="{FF2B5EF4-FFF2-40B4-BE49-F238E27FC236}">
                    <a16:creationId xmlns:a16="http://schemas.microsoft.com/office/drawing/2014/main" id="{A6B045E5-4D7F-C575-5508-EACC517341EC}"/>
                  </a:ext>
                </a:extLst>
              </p:cNvPr>
              <p:cNvSpPr/>
              <p:nvPr/>
            </p:nvSpPr>
            <p:spPr>
              <a:xfrm>
                <a:off x="16213570" y="12228914"/>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5" name="Freeform: Shape 2274">
                <a:extLst>
                  <a:ext uri="{FF2B5EF4-FFF2-40B4-BE49-F238E27FC236}">
                    <a16:creationId xmlns:a16="http://schemas.microsoft.com/office/drawing/2014/main" id="{AC295323-D70E-B886-A760-708BE09D269C}"/>
                  </a:ext>
                </a:extLst>
              </p:cNvPr>
              <p:cNvSpPr/>
              <p:nvPr/>
            </p:nvSpPr>
            <p:spPr>
              <a:xfrm>
                <a:off x="17467962" y="12610825"/>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6" name="Freeform: Shape 2275">
                <a:extLst>
                  <a:ext uri="{FF2B5EF4-FFF2-40B4-BE49-F238E27FC236}">
                    <a16:creationId xmlns:a16="http://schemas.microsoft.com/office/drawing/2014/main" id="{837DCC1F-12C5-A9DA-E7FF-79E381A0FA8D}"/>
                  </a:ext>
                </a:extLst>
              </p:cNvPr>
              <p:cNvSpPr/>
              <p:nvPr/>
            </p:nvSpPr>
            <p:spPr>
              <a:xfrm>
                <a:off x="16835014" y="12891960"/>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7" name="Freeform: Shape 2276">
                <a:extLst>
                  <a:ext uri="{FF2B5EF4-FFF2-40B4-BE49-F238E27FC236}">
                    <a16:creationId xmlns:a16="http://schemas.microsoft.com/office/drawing/2014/main" id="{C4B6F2FB-D708-6BFB-6BCE-D472C1547AF4}"/>
                  </a:ext>
                </a:extLst>
              </p:cNvPr>
              <p:cNvSpPr/>
              <p:nvPr/>
            </p:nvSpPr>
            <p:spPr>
              <a:xfrm>
                <a:off x="16982526" y="12610825"/>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8" name="Freeform: Shape 2277">
                <a:extLst>
                  <a:ext uri="{FF2B5EF4-FFF2-40B4-BE49-F238E27FC236}">
                    <a16:creationId xmlns:a16="http://schemas.microsoft.com/office/drawing/2014/main" id="{1C084D8F-967C-A327-BE98-AA8A920ED9E6}"/>
                  </a:ext>
                </a:extLst>
              </p:cNvPr>
              <p:cNvSpPr/>
              <p:nvPr/>
            </p:nvSpPr>
            <p:spPr>
              <a:xfrm>
                <a:off x="17164909" y="12381413"/>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79" name="Freeform: Shape 2278">
                <a:extLst>
                  <a:ext uri="{FF2B5EF4-FFF2-40B4-BE49-F238E27FC236}">
                    <a16:creationId xmlns:a16="http://schemas.microsoft.com/office/drawing/2014/main" id="{DE80DBAB-C123-7C38-34EF-36A31130687C}"/>
                  </a:ext>
                </a:extLst>
              </p:cNvPr>
              <p:cNvSpPr/>
              <p:nvPr/>
            </p:nvSpPr>
            <p:spPr>
              <a:xfrm>
                <a:off x="17477598" y="12381413"/>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0" name="Freeform: Shape 2279">
                <a:extLst>
                  <a:ext uri="{FF2B5EF4-FFF2-40B4-BE49-F238E27FC236}">
                    <a16:creationId xmlns:a16="http://schemas.microsoft.com/office/drawing/2014/main" id="{A153476E-011B-5ECA-A5DC-6D5D131940F8}"/>
                  </a:ext>
                </a:extLst>
              </p:cNvPr>
              <p:cNvSpPr/>
              <p:nvPr/>
            </p:nvSpPr>
            <p:spPr>
              <a:xfrm>
                <a:off x="17367710" y="12220826"/>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1" name="Freeform: Shape 2280">
                <a:extLst>
                  <a:ext uri="{FF2B5EF4-FFF2-40B4-BE49-F238E27FC236}">
                    <a16:creationId xmlns:a16="http://schemas.microsoft.com/office/drawing/2014/main" id="{194E8FC8-F614-079B-1AA7-5B72BF828DAB}"/>
                  </a:ext>
                </a:extLst>
              </p:cNvPr>
              <p:cNvSpPr/>
              <p:nvPr/>
            </p:nvSpPr>
            <p:spPr>
              <a:xfrm>
                <a:off x="18631195" y="12623791"/>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2" name="Freeform: Shape 2281">
                <a:extLst>
                  <a:ext uri="{FF2B5EF4-FFF2-40B4-BE49-F238E27FC236}">
                    <a16:creationId xmlns:a16="http://schemas.microsoft.com/office/drawing/2014/main" id="{4025D467-DD6A-DFED-C78D-165F1C6B26AC}"/>
                  </a:ext>
                </a:extLst>
              </p:cNvPr>
              <p:cNvSpPr/>
              <p:nvPr/>
            </p:nvSpPr>
            <p:spPr>
              <a:xfrm>
                <a:off x="17997788" y="12895187"/>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3" name="Freeform: Shape 2282">
                <a:extLst>
                  <a:ext uri="{FF2B5EF4-FFF2-40B4-BE49-F238E27FC236}">
                    <a16:creationId xmlns:a16="http://schemas.microsoft.com/office/drawing/2014/main" id="{E6FFD24B-B740-419D-8D40-3AC1B89B28AF}"/>
                  </a:ext>
                </a:extLst>
              </p:cNvPr>
              <p:cNvSpPr/>
              <p:nvPr/>
            </p:nvSpPr>
            <p:spPr>
              <a:xfrm>
                <a:off x="18145758" y="12623791"/>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4" name="Freeform: Shape 2283">
                <a:extLst>
                  <a:ext uri="{FF2B5EF4-FFF2-40B4-BE49-F238E27FC236}">
                    <a16:creationId xmlns:a16="http://schemas.microsoft.com/office/drawing/2014/main" id="{A7CF67FD-240D-7E03-096F-7B3563895709}"/>
                  </a:ext>
                </a:extLst>
              </p:cNvPr>
              <p:cNvSpPr/>
              <p:nvPr/>
            </p:nvSpPr>
            <p:spPr>
              <a:xfrm>
                <a:off x="18328141" y="12394380"/>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5" name="Freeform: Shape 2284">
                <a:extLst>
                  <a:ext uri="{FF2B5EF4-FFF2-40B4-BE49-F238E27FC236}">
                    <a16:creationId xmlns:a16="http://schemas.microsoft.com/office/drawing/2014/main" id="{1825E066-7AD6-31A6-3FD1-5AA064113941}"/>
                  </a:ext>
                </a:extLst>
              </p:cNvPr>
              <p:cNvSpPr/>
              <p:nvPr/>
            </p:nvSpPr>
            <p:spPr>
              <a:xfrm>
                <a:off x="18640829" y="12394380"/>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6" name="Freeform: Shape 2285">
                <a:extLst>
                  <a:ext uri="{FF2B5EF4-FFF2-40B4-BE49-F238E27FC236}">
                    <a16:creationId xmlns:a16="http://schemas.microsoft.com/office/drawing/2014/main" id="{919CE740-7B37-EDFD-81FB-6E16AF0A4E4C}"/>
                  </a:ext>
                </a:extLst>
              </p:cNvPr>
              <p:cNvSpPr/>
              <p:nvPr/>
            </p:nvSpPr>
            <p:spPr>
              <a:xfrm>
                <a:off x="18530941" y="12233792"/>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7" name="Freeform: Shape 2286">
                <a:extLst>
                  <a:ext uri="{FF2B5EF4-FFF2-40B4-BE49-F238E27FC236}">
                    <a16:creationId xmlns:a16="http://schemas.microsoft.com/office/drawing/2014/main" id="{20060668-F0CE-FE1D-C0F4-5F6D5BB931E0}"/>
                  </a:ext>
                </a:extLst>
              </p:cNvPr>
              <p:cNvSpPr/>
              <p:nvPr/>
            </p:nvSpPr>
            <p:spPr>
              <a:xfrm>
                <a:off x="19785333" y="12615703"/>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8" name="Freeform: Shape 2287">
                <a:extLst>
                  <a:ext uri="{FF2B5EF4-FFF2-40B4-BE49-F238E27FC236}">
                    <a16:creationId xmlns:a16="http://schemas.microsoft.com/office/drawing/2014/main" id="{A8BF2FF1-9C2B-1F7C-2D90-2DEC8B896F94}"/>
                  </a:ext>
                </a:extLst>
              </p:cNvPr>
              <p:cNvSpPr/>
              <p:nvPr/>
            </p:nvSpPr>
            <p:spPr>
              <a:xfrm>
                <a:off x="19152385" y="12896839"/>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89" name="Freeform: Shape 2288">
                <a:extLst>
                  <a:ext uri="{FF2B5EF4-FFF2-40B4-BE49-F238E27FC236}">
                    <a16:creationId xmlns:a16="http://schemas.microsoft.com/office/drawing/2014/main" id="{32CDEE6E-BF94-BAA4-D85E-3B1F458EDD2D}"/>
                  </a:ext>
                </a:extLst>
              </p:cNvPr>
              <p:cNvSpPr/>
              <p:nvPr/>
            </p:nvSpPr>
            <p:spPr>
              <a:xfrm>
                <a:off x="19299897" y="12615703"/>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0" name="Freeform: Shape 2289">
                <a:extLst>
                  <a:ext uri="{FF2B5EF4-FFF2-40B4-BE49-F238E27FC236}">
                    <a16:creationId xmlns:a16="http://schemas.microsoft.com/office/drawing/2014/main" id="{E490DFC5-62E7-FFB5-FB66-4ED60286FF53}"/>
                  </a:ext>
                </a:extLst>
              </p:cNvPr>
              <p:cNvSpPr/>
              <p:nvPr/>
            </p:nvSpPr>
            <p:spPr>
              <a:xfrm>
                <a:off x="19482280" y="1238629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1" name="Freeform: Shape 2290">
                <a:extLst>
                  <a:ext uri="{FF2B5EF4-FFF2-40B4-BE49-F238E27FC236}">
                    <a16:creationId xmlns:a16="http://schemas.microsoft.com/office/drawing/2014/main" id="{3A56CADB-7D89-4504-C9A0-58037A8FFEA9}"/>
                  </a:ext>
                </a:extLst>
              </p:cNvPr>
              <p:cNvSpPr/>
              <p:nvPr/>
            </p:nvSpPr>
            <p:spPr>
              <a:xfrm>
                <a:off x="19794969" y="12386292"/>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2" name="Freeform: Shape 2291">
                <a:extLst>
                  <a:ext uri="{FF2B5EF4-FFF2-40B4-BE49-F238E27FC236}">
                    <a16:creationId xmlns:a16="http://schemas.microsoft.com/office/drawing/2014/main" id="{A0429043-FD68-9870-3FE6-F042F956E523}"/>
                  </a:ext>
                </a:extLst>
              </p:cNvPr>
              <p:cNvSpPr/>
              <p:nvPr/>
            </p:nvSpPr>
            <p:spPr>
              <a:xfrm>
                <a:off x="19685081" y="12225704"/>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3" name="Freeform: Shape 2292">
                <a:extLst>
                  <a:ext uri="{FF2B5EF4-FFF2-40B4-BE49-F238E27FC236}">
                    <a16:creationId xmlns:a16="http://schemas.microsoft.com/office/drawing/2014/main" id="{BAE074E7-B1A6-D1BD-0B03-BC589B750AB1}"/>
                  </a:ext>
                </a:extLst>
              </p:cNvPr>
              <p:cNvSpPr/>
              <p:nvPr/>
            </p:nvSpPr>
            <p:spPr>
              <a:xfrm>
                <a:off x="20938711" y="12624935"/>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4" name="Freeform: Shape 2293">
                <a:extLst>
                  <a:ext uri="{FF2B5EF4-FFF2-40B4-BE49-F238E27FC236}">
                    <a16:creationId xmlns:a16="http://schemas.microsoft.com/office/drawing/2014/main" id="{52E08FB8-4624-5DB9-6EB4-69B8B799A718}"/>
                  </a:ext>
                </a:extLst>
              </p:cNvPr>
              <p:cNvSpPr/>
              <p:nvPr/>
            </p:nvSpPr>
            <p:spPr>
              <a:xfrm>
                <a:off x="20305304" y="12896330"/>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5" name="Freeform: Shape 2294">
                <a:extLst>
                  <a:ext uri="{FF2B5EF4-FFF2-40B4-BE49-F238E27FC236}">
                    <a16:creationId xmlns:a16="http://schemas.microsoft.com/office/drawing/2014/main" id="{6DB58FD2-A891-0EF9-17D7-7A6908D1A8B7}"/>
                  </a:ext>
                </a:extLst>
              </p:cNvPr>
              <p:cNvSpPr/>
              <p:nvPr/>
            </p:nvSpPr>
            <p:spPr>
              <a:xfrm>
                <a:off x="20453274" y="12624935"/>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6" name="Freeform: Shape 2295">
                <a:extLst>
                  <a:ext uri="{FF2B5EF4-FFF2-40B4-BE49-F238E27FC236}">
                    <a16:creationId xmlns:a16="http://schemas.microsoft.com/office/drawing/2014/main" id="{6C12F1B0-7B08-508E-ACE3-7F6A027062E4}"/>
                  </a:ext>
                </a:extLst>
              </p:cNvPr>
              <p:cNvSpPr/>
              <p:nvPr/>
            </p:nvSpPr>
            <p:spPr>
              <a:xfrm>
                <a:off x="20635657" y="12395523"/>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7" name="Freeform: Shape 2296">
                <a:extLst>
                  <a:ext uri="{FF2B5EF4-FFF2-40B4-BE49-F238E27FC236}">
                    <a16:creationId xmlns:a16="http://schemas.microsoft.com/office/drawing/2014/main" id="{E59C04C0-D3B0-25D0-5500-1364A753E448}"/>
                  </a:ext>
                </a:extLst>
              </p:cNvPr>
              <p:cNvSpPr/>
              <p:nvPr/>
            </p:nvSpPr>
            <p:spPr>
              <a:xfrm>
                <a:off x="20948345" y="12395523"/>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8" name="Freeform: Shape 2297">
                <a:extLst>
                  <a:ext uri="{FF2B5EF4-FFF2-40B4-BE49-F238E27FC236}">
                    <a16:creationId xmlns:a16="http://schemas.microsoft.com/office/drawing/2014/main" id="{5BBC9151-6DF2-587F-FE7E-994CC391202F}"/>
                  </a:ext>
                </a:extLst>
              </p:cNvPr>
              <p:cNvSpPr/>
              <p:nvPr/>
            </p:nvSpPr>
            <p:spPr>
              <a:xfrm>
                <a:off x="20838457" y="12234936"/>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299" name="Freeform: Shape 2298">
                <a:extLst>
                  <a:ext uri="{FF2B5EF4-FFF2-40B4-BE49-F238E27FC236}">
                    <a16:creationId xmlns:a16="http://schemas.microsoft.com/office/drawing/2014/main" id="{B3385CD0-9BBB-7D07-BD6C-BCAE054C1C0F}"/>
                  </a:ext>
                </a:extLst>
              </p:cNvPr>
              <p:cNvSpPr/>
              <p:nvPr/>
            </p:nvSpPr>
            <p:spPr>
              <a:xfrm>
                <a:off x="22092849" y="12616846"/>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0" name="Freeform: Shape 2299">
                <a:extLst>
                  <a:ext uri="{FF2B5EF4-FFF2-40B4-BE49-F238E27FC236}">
                    <a16:creationId xmlns:a16="http://schemas.microsoft.com/office/drawing/2014/main" id="{F7F65C9D-7673-097C-53BD-609062D7465F}"/>
                  </a:ext>
                </a:extLst>
              </p:cNvPr>
              <p:cNvSpPr/>
              <p:nvPr/>
            </p:nvSpPr>
            <p:spPr>
              <a:xfrm>
                <a:off x="21459901" y="12897982"/>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1" name="Freeform: Shape 2300">
                <a:extLst>
                  <a:ext uri="{FF2B5EF4-FFF2-40B4-BE49-F238E27FC236}">
                    <a16:creationId xmlns:a16="http://schemas.microsoft.com/office/drawing/2014/main" id="{2BF570C5-99F3-DF14-1400-5BE07D706EF5}"/>
                  </a:ext>
                </a:extLst>
              </p:cNvPr>
              <p:cNvSpPr/>
              <p:nvPr/>
            </p:nvSpPr>
            <p:spPr>
              <a:xfrm>
                <a:off x="21607413" y="12616846"/>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2" name="Freeform: Shape 2301">
                <a:extLst>
                  <a:ext uri="{FF2B5EF4-FFF2-40B4-BE49-F238E27FC236}">
                    <a16:creationId xmlns:a16="http://schemas.microsoft.com/office/drawing/2014/main" id="{B465AB23-E642-FA42-CAF1-F64EFFFFD286}"/>
                  </a:ext>
                </a:extLst>
              </p:cNvPr>
              <p:cNvSpPr/>
              <p:nvPr/>
            </p:nvSpPr>
            <p:spPr>
              <a:xfrm>
                <a:off x="21789796" y="12387435"/>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3" name="Freeform: Shape 2302">
                <a:extLst>
                  <a:ext uri="{FF2B5EF4-FFF2-40B4-BE49-F238E27FC236}">
                    <a16:creationId xmlns:a16="http://schemas.microsoft.com/office/drawing/2014/main" id="{30AC1869-78BF-1F7E-E211-59486C0732F0}"/>
                  </a:ext>
                </a:extLst>
              </p:cNvPr>
              <p:cNvSpPr/>
              <p:nvPr/>
            </p:nvSpPr>
            <p:spPr>
              <a:xfrm>
                <a:off x="22102485" y="12387435"/>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4" name="Freeform: Shape 2303">
                <a:extLst>
                  <a:ext uri="{FF2B5EF4-FFF2-40B4-BE49-F238E27FC236}">
                    <a16:creationId xmlns:a16="http://schemas.microsoft.com/office/drawing/2014/main" id="{7D946757-F890-8646-7976-ADDF0CB4BAE7}"/>
                  </a:ext>
                </a:extLst>
              </p:cNvPr>
              <p:cNvSpPr/>
              <p:nvPr/>
            </p:nvSpPr>
            <p:spPr>
              <a:xfrm>
                <a:off x="21992596" y="1222684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5" name="Freeform: Shape 2304">
                <a:extLst>
                  <a:ext uri="{FF2B5EF4-FFF2-40B4-BE49-F238E27FC236}">
                    <a16:creationId xmlns:a16="http://schemas.microsoft.com/office/drawing/2014/main" id="{5CFB3077-2DB1-8A2A-1184-E0F08D4A36A0}"/>
                  </a:ext>
                </a:extLst>
              </p:cNvPr>
              <p:cNvSpPr/>
              <p:nvPr/>
            </p:nvSpPr>
            <p:spPr>
              <a:xfrm>
                <a:off x="4753786" y="12607328"/>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6" name="Freeform: Shape 2305">
                <a:extLst>
                  <a:ext uri="{FF2B5EF4-FFF2-40B4-BE49-F238E27FC236}">
                    <a16:creationId xmlns:a16="http://schemas.microsoft.com/office/drawing/2014/main" id="{7A443456-2FA4-FD16-6B6F-72F721E7923C}"/>
                  </a:ext>
                </a:extLst>
              </p:cNvPr>
              <p:cNvSpPr/>
              <p:nvPr/>
            </p:nvSpPr>
            <p:spPr>
              <a:xfrm>
                <a:off x="4120379" y="12878721"/>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7" name="Freeform: Shape 2306">
                <a:extLst>
                  <a:ext uri="{FF2B5EF4-FFF2-40B4-BE49-F238E27FC236}">
                    <a16:creationId xmlns:a16="http://schemas.microsoft.com/office/drawing/2014/main" id="{4409F712-1365-AEF9-1DC3-4C81BA16F3DB}"/>
                  </a:ext>
                </a:extLst>
              </p:cNvPr>
              <p:cNvSpPr/>
              <p:nvPr/>
            </p:nvSpPr>
            <p:spPr>
              <a:xfrm>
                <a:off x="4268349" y="12607328"/>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8" name="Freeform: Shape 2307">
                <a:extLst>
                  <a:ext uri="{FF2B5EF4-FFF2-40B4-BE49-F238E27FC236}">
                    <a16:creationId xmlns:a16="http://schemas.microsoft.com/office/drawing/2014/main" id="{F654C65A-CB1B-7E60-D1B5-AFD27ECF6CB6}"/>
                  </a:ext>
                </a:extLst>
              </p:cNvPr>
              <p:cNvSpPr/>
              <p:nvPr/>
            </p:nvSpPr>
            <p:spPr>
              <a:xfrm>
                <a:off x="4450733" y="12377914"/>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09" name="Freeform: Shape 2308">
                <a:extLst>
                  <a:ext uri="{FF2B5EF4-FFF2-40B4-BE49-F238E27FC236}">
                    <a16:creationId xmlns:a16="http://schemas.microsoft.com/office/drawing/2014/main" id="{9B46CB2D-01D7-8CE1-93A2-FFEA9E99EA31}"/>
                  </a:ext>
                </a:extLst>
              </p:cNvPr>
              <p:cNvSpPr/>
              <p:nvPr/>
            </p:nvSpPr>
            <p:spPr>
              <a:xfrm>
                <a:off x="4763421" y="12377914"/>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0" name="Freeform: Shape 2309">
                <a:extLst>
                  <a:ext uri="{FF2B5EF4-FFF2-40B4-BE49-F238E27FC236}">
                    <a16:creationId xmlns:a16="http://schemas.microsoft.com/office/drawing/2014/main" id="{6E931FE1-7B70-CD59-2267-5021AD1073CD}"/>
                  </a:ext>
                </a:extLst>
              </p:cNvPr>
              <p:cNvSpPr/>
              <p:nvPr/>
            </p:nvSpPr>
            <p:spPr>
              <a:xfrm>
                <a:off x="4653534" y="1221732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1" name="Freeform: Shape 2310">
                <a:extLst>
                  <a:ext uri="{FF2B5EF4-FFF2-40B4-BE49-F238E27FC236}">
                    <a16:creationId xmlns:a16="http://schemas.microsoft.com/office/drawing/2014/main" id="{2F5D442F-8476-2605-DA9D-0618EACFF0C8}"/>
                  </a:ext>
                </a:extLst>
              </p:cNvPr>
              <p:cNvSpPr/>
              <p:nvPr/>
            </p:nvSpPr>
            <p:spPr>
              <a:xfrm>
                <a:off x="5907925" y="12599237"/>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2" name="Freeform: Shape 2311">
                <a:extLst>
                  <a:ext uri="{FF2B5EF4-FFF2-40B4-BE49-F238E27FC236}">
                    <a16:creationId xmlns:a16="http://schemas.microsoft.com/office/drawing/2014/main" id="{981F28B8-3C94-EFCC-63C7-281421EFA4B1}"/>
                  </a:ext>
                </a:extLst>
              </p:cNvPr>
              <p:cNvSpPr/>
              <p:nvPr/>
            </p:nvSpPr>
            <p:spPr>
              <a:xfrm>
                <a:off x="5274976" y="12880373"/>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3" name="Freeform: Shape 2312">
                <a:extLst>
                  <a:ext uri="{FF2B5EF4-FFF2-40B4-BE49-F238E27FC236}">
                    <a16:creationId xmlns:a16="http://schemas.microsoft.com/office/drawing/2014/main" id="{534736A8-79EB-F4E5-0752-3A6F9B008585}"/>
                  </a:ext>
                </a:extLst>
              </p:cNvPr>
              <p:cNvSpPr/>
              <p:nvPr/>
            </p:nvSpPr>
            <p:spPr>
              <a:xfrm>
                <a:off x="5422488" y="12599237"/>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4" name="Freeform: Shape 2313">
                <a:extLst>
                  <a:ext uri="{FF2B5EF4-FFF2-40B4-BE49-F238E27FC236}">
                    <a16:creationId xmlns:a16="http://schemas.microsoft.com/office/drawing/2014/main" id="{8C4A3023-15EC-DEB8-41B7-9B972B5F509F}"/>
                  </a:ext>
                </a:extLst>
              </p:cNvPr>
              <p:cNvSpPr/>
              <p:nvPr/>
            </p:nvSpPr>
            <p:spPr>
              <a:xfrm>
                <a:off x="5604871" y="1236982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5" name="Freeform: Shape 2314">
                <a:extLst>
                  <a:ext uri="{FF2B5EF4-FFF2-40B4-BE49-F238E27FC236}">
                    <a16:creationId xmlns:a16="http://schemas.microsoft.com/office/drawing/2014/main" id="{0AA0B7F8-476E-3D04-111C-ACEB80BB76A2}"/>
                  </a:ext>
                </a:extLst>
              </p:cNvPr>
              <p:cNvSpPr/>
              <p:nvPr/>
            </p:nvSpPr>
            <p:spPr>
              <a:xfrm>
                <a:off x="5917560" y="1236982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6" name="Freeform: Shape 2315">
                <a:extLst>
                  <a:ext uri="{FF2B5EF4-FFF2-40B4-BE49-F238E27FC236}">
                    <a16:creationId xmlns:a16="http://schemas.microsoft.com/office/drawing/2014/main" id="{839DD6DB-9DA6-A957-B427-790341991A0E}"/>
                  </a:ext>
                </a:extLst>
              </p:cNvPr>
              <p:cNvSpPr/>
              <p:nvPr/>
            </p:nvSpPr>
            <p:spPr>
              <a:xfrm>
                <a:off x="5807672" y="12209233"/>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7" name="Freeform: Shape 2316">
                <a:extLst>
                  <a:ext uri="{FF2B5EF4-FFF2-40B4-BE49-F238E27FC236}">
                    <a16:creationId xmlns:a16="http://schemas.microsoft.com/office/drawing/2014/main" id="{2377BE8C-B613-7F93-F70E-8F8512085706}"/>
                  </a:ext>
                </a:extLst>
              </p:cNvPr>
              <p:cNvSpPr/>
              <p:nvPr/>
            </p:nvSpPr>
            <p:spPr>
              <a:xfrm>
                <a:off x="7061302" y="12608467"/>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8" name="Freeform: Shape 2317">
                <a:extLst>
                  <a:ext uri="{FF2B5EF4-FFF2-40B4-BE49-F238E27FC236}">
                    <a16:creationId xmlns:a16="http://schemas.microsoft.com/office/drawing/2014/main" id="{7149C409-1F27-A891-784D-4090534A5F8D}"/>
                  </a:ext>
                </a:extLst>
              </p:cNvPr>
              <p:cNvSpPr/>
              <p:nvPr/>
            </p:nvSpPr>
            <p:spPr>
              <a:xfrm>
                <a:off x="6427895" y="12879859"/>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19" name="Freeform: Shape 2318">
                <a:extLst>
                  <a:ext uri="{FF2B5EF4-FFF2-40B4-BE49-F238E27FC236}">
                    <a16:creationId xmlns:a16="http://schemas.microsoft.com/office/drawing/2014/main" id="{B5BB7FE9-1AA7-BF4D-6B72-3CA176DAAD1B}"/>
                  </a:ext>
                </a:extLst>
              </p:cNvPr>
              <p:cNvSpPr/>
              <p:nvPr/>
            </p:nvSpPr>
            <p:spPr>
              <a:xfrm>
                <a:off x="6575865" y="12608467"/>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0" name="Freeform: Shape 2319">
                <a:extLst>
                  <a:ext uri="{FF2B5EF4-FFF2-40B4-BE49-F238E27FC236}">
                    <a16:creationId xmlns:a16="http://schemas.microsoft.com/office/drawing/2014/main" id="{0C3137A1-E879-B716-0F27-866F0B8E0CCB}"/>
                  </a:ext>
                </a:extLst>
              </p:cNvPr>
              <p:cNvSpPr/>
              <p:nvPr/>
            </p:nvSpPr>
            <p:spPr>
              <a:xfrm>
                <a:off x="6758249" y="12379052"/>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1" name="Freeform: Shape 2320">
                <a:extLst>
                  <a:ext uri="{FF2B5EF4-FFF2-40B4-BE49-F238E27FC236}">
                    <a16:creationId xmlns:a16="http://schemas.microsoft.com/office/drawing/2014/main" id="{E4B02E87-0A91-077B-0FAA-9A79A9A8DD43}"/>
                  </a:ext>
                </a:extLst>
              </p:cNvPr>
              <p:cNvSpPr/>
              <p:nvPr/>
            </p:nvSpPr>
            <p:spPr>
              <a:xfrm>
                <a:off x="7070937" y="12379052"/>
                <a:ext cx="260841" cy="334481"/>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2" name="Freeform: Shape 2321">
                <a:extLst>
                  <a:ext uri="{FF2B5EF4-FFF2-40B4-BE49-F238E27FC236}">
                    <a16:creationId xmlns:a16="http://schemas.microsoft.com/office/drawing/2014/main" id="{09D1B83B-E756-3354-5771-2D6FB3844F35}"/>
                  </a:ext>
                </a:extLst>
              </p:cNvPr>
              <p:cNvSpPr/>
              <p:nvPr/>
            </p:nvSpPr>
            <p:spPr>
              <a:xfrm>
                <a:off x="6961050" y="12218465"/>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3" name="Freeform: Shape 2322">
                <a:extLst>
                  <a:ext uri="{FF2B5EF4-FFF2-40B4-BE49-F238E27FC236}">
                    <a16:creationId xmlns:a16="http://schemas.microsoft.com/office/drawing/2014/main" id="{72EE90C9-69ED-5E62-E3AB-97AB514869BF}"/>
                  </a:ext>
                </a:extLst>
              </p:cNvPr>
              <p:cNvSpPr/>
              <p:nvPr/>
            </p:nvSpPr>
            <p:spPr>
              <a:xfrm>
                <a:off x="8215441" y="12600376"/>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4" name="Freeform: Shape 2323">
                <a:extLst>
                  <a:ext uri="{FF2B5EF4-FFF2-40B4-BE49-F238E27FC236}">
                    <a16:creationId xmlns:a16="http://schemas.microsoft.com/office/drawing/2014/main" id="{62D01F48-1AA2-AAA8-91F5-1F03E7D28521}"/>
                  </a:ext>
                </a:extLst>
              </p:cNvPr>
              <p:cNvSpPr/>
              <p:nvPr/>
            </p:nvSpPr>
            <p:spPr>
              <a:xfrm>
                <a:off x="7582492" y="12881511"/>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5" name="Freeform: Shape 2324">
                <a:extLst>
                  <a:ext uri="{FF2B5EF4-FFF2-40B4-BE49-F238E27FC236}">
                    <a16:creationId xmlns:a16="http://schemas.microsoft.com/office/drawing/2014/main" id="{2C534CD4-F5A4-40A4-BF16-C6ABFD9936E1}"/>
                  </a:ext>
                </a:extLst>
              </p:cNvPr>
              <p:cNvSpPr/>
              <p:nvPr/>
            </p:nvSpPr>
            <p:spPr>
              <a:xfrm>
                <a:off x="7730004" y="12600376"/>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6" name="Freeform: Shape 2325">
                <a:extLst>
                  <a:ext uri="{FF2B5EF4-FFF2-40B4-BE49-F238E27FC236}">
                    <a16:creationId xmlns:a16="http://schemas.microsoft.com/office/drawing/2014/main" id="{BB3A4247-5764-4C14-9D28-57CC1931CCF6}"/>
                  </a:ext>
                </a:extLst>
              </p:cNvPr>
              <p:cNvSpPr/>
              <p:nvPr/>
            </p:nvSpPr>
            <p:spPr>
              <a:xfrm>
                <a:off x="7912387" y="12370964"/>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7" name="Freeform: Shape 2326">
                <a:extLst>
                  <a:ext uri="{FF2B5EF4-FFF2-40B4-BE49-F238E27FC236}">
                    <a16:creationId xmlns:a16="http://schemas.microsoft.com/office/drawing/2014/main" id="{C7EC501A-4E0E-1AB9-2E8B-4A89E05E1371}"/>
                  </a:ext>
                </a:extLst>
              </p:cNvPr>
              <p:cNvSpPr/>
              <p:nvPr/>
            </p:nvSpPr>
            <p:spPr>
              <a:xfrm>
                <a:off x="8225076" y="12370964"/>
                <a:ext cx="260841" cy="334481"/>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8" name="Freeform: Shape 2327">
                <a:extLst>
                  <a:ext uri="{FF2B5EF4-FFF2-40B4-BE49-F238E27FC236}">
                    <a16:creationId xmlns:a16="http://schemas.microsoft.com/office/drawing/2014/main" id="{BCA5B148-8211-254C-7268-A807AF2F5E65}"/>
                  </a:ext>
                </a:extLst>
              </p:cNvPr>
              <p:cNvSpPr/>
              <p:nvPr/>
            </p:nvSpPr>
            <p:spPr>
              <a:xfrm>
                <a:off x="8115188" y="12210382"/>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29" name="Freeform: Shape 2328">
                <a:extLst>
                  <a:ext uri="{FF2B5EF4-FFF2-40B4-BE49-F238E27FC236}">
                    <a16:creationId xmlns:a16="http://schemas.microsoft.com/office/drawing/2014/main" id="{122BBBA0-9252-6E46-12B8-DBC9697D7B9E}"/>
                  </a:ext>
                </a:extLst>
              </p:cNvPr>
              <p:cNvSpPr/>
              <p:nvPr/>
            </p:nvSpPr>
            <p:spPr>
              <a:xfrm>
                <a:off x="9378673" y="12613350"/>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0" name="Freeform: Shape 2329">
                <a:extLst>
                  <a:ext uri="{FF2B5EF4-FFF2-40B4-BE49-F238E27FC236}">
                    <a16:creationId xmlns:a16="http://schemas.microsoft.com/office/drawing/2014/main" id="{1C89412A-F2BB-406F-27B8-5BC315BB04FC}"/>
                  </a:ext>
                </a:extLst>
              </p:cNvPr>
              <p:cNvSpPr/>
              <p:nvPr/>
            </p:nvSpPr>
            <p:spPr>
              <a:xfrm>
                <a:off x="8745267" y="12884742"/>
                <a:ext cx="1238824"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1" name="Freeform: Shape 2330">
                <a:extLst>
                  <a:ext uri="{FF2B5EF4-FFF2-40B4-BE49-F238E27FC236}">
                    <a16:creationId xmlns:a16="http://schemas.microsoft.com/office/drawing/2014/main" id="{BCE1CEF3-AD79-304F-E5ED-C6FE56E0BC1A}"/>
                  </a:ext>
                </a:extLst>
              </p:cNvPr>
              <p:cNvSpPr/>
              <p:nvPr/>
            </p:nvSpPr>
            <p:spPr>
              <a:xfrm>
                <a:off x="8893238" y="12613350"/>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2" name="Freeform: Shape 2331">
                <a:extLst>
                  <a:ext uri="{FF2B5EF4-FFF2-40B4-BE49-F238E27FC236}">
                    <a16:creationId xmlns:a16="http://schemas.microsoft.com/office/drawing/2014/main" id="{2C41E821-B8C8-C157-00FD-22CAFC6F998F}"/>
                  </a:ext>
                </a:extLst>
              </p:cNvPr>
              <p:cNvSpPr/>
              <p:nvPr/>
            </p:nvSpPr>
            <p:spPr>
              <a:xfrm>
                <a:off x="9075622" y="1238393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3" name="Freeform: Shape 2332">
                <a:extLst>
                  <a:ext uri="{FF2B5EF4-FFF2-40B4-BE49-F238E27FC236}">
                    <a16:creationId xmlns:a16="http://schemas.microsoft.com/office/drawing/2014/main" id="{33E10ECE-B822-9E55-C3F5-C16B815FB12F}"/>
                  </a:ext>
                </a:extLst>
              </p:cNvPr>
              <p:cNvSpPr/>
              <p:nvPr/>
            </p:nvSpPr>
            <p:spPr>
              <a:xfrm>
                <a:off x="9388310" y="1238393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4" name="Freeform: Shape 2333">
                <a:extLst>
                  <a:ext uri="{FF2B5EF4-FFF2-40B4-BE49-F238E27FC236}">
                    <a16:creationId xmlns:a16="http://schemas.microsoft.com/office/drawing/2014/main" id="{B6298174-3150-5C7F-30E7-866194C239E4}"/>
                  </a:ext>
                </a:extLst>
              </p:cNvPr>
              <p:cNvSpPr/>
              <p:nvPr/>
            </p:nvSpPr>
            <p:spPr>
              <a:xfrm>
                <a:off x="9278423" y="12223348"/>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5" name="Freeform: Shape 2334">
                <a:extLst>
                  <a:ext uri="{FF2B5EF4-FFF2-40B4-BE49-F238E27FC236}">
                    <a16:creationId xmlns:a16="http://schemas.microsoft.com/office/drawing/2014/main" id="{9AC5AC49-6972-EB43-5A31-4828A5F8B969}"/>
                  </a:ext>
                </a:extLst>
              </p:cNvPr>
              <p:cNvSpPr/>
              <p:nvPr/>
            </p:nvSpPr>
            <p:spPr>
              <a:xfrm>
                <a:off x="10532815" y="12605259"/>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6" name="Freeform: Shape 2335">
                <a:extLst>
                  <a:ext uri="{FF2B5EF4-FFF2-40B4-BE49-F238E27FC236}">
                    <a16:creationId xmlns:a16="http://schemas.microsoft.com/office/drawing/2014/main" id="{A40B1BEA-B087-F487-C1CF-E1DD24C66DDD}"/>
                  </a:ext>
                </a:extLst>
              </p:cNvPr>
              <p:cNvSpPr/>
              <p:nvPr/>
            </p:nvSpPr>
            <p:spPr>
              <a:xfrm>
                <a:off x="9899866" y="12886394"/>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7" name="Freeform: Shape 2336">
                <a:extLst>
                  <a:ext uri="{FF2B5EF4-FFF2-40B4-BE49-F238E27FC236}">
                    <a16:creationId xmlns:a16="http://schemas.microsoft.com/office/drawing/2014/main" id="{127BE449-938A-DC53-3866-AB3800DC709D}"/>
                  </a:ext>
                </a:extLst>
              </p:cNvPr>
              <p:cNvSpPr/>
              <p:nvPr/>
            </p:nvSpPr>
            <p:spPr>
              <a:xfrm>
                <a:off x="10047380" y="12605259"/>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8" name="Freeform: Shape 2337">
                <a:extLst>
                  <a:ext uri="{FF2B5EF4-FFF2-40B4-BE49-F238E27FC236}">
                    <a16:creationId xmlns:a16="http://schemas.microsoft.com/office/drawing/2014/main" id="{7585D7CF-70BA-0C78-B5B0-C7F27C88D676}"/>
                  </a:ext>
                </a:extLst>
              </p:cNvPr>
              <p:cNvSpPr/>
              <p:nvPr/>
            </p:nvSpPr>
            <p:spPr>
              <a:xfrm>
                <a:off x="10229764" y="12375847"/>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39" name="Freeform: Shape 2338">
                <a:extLst>
                  <a:ext uri="{FF2B5EF4-FFF2-40B4-BE49-F238E27FC236}">
                    <a16:creationId xmlns:a16="http://schemas.microsoft.com/office/drawing/2014/main" id="{31B3B91C-CEED-2782-A16B-7D19074CC692}"/>
                  </a:ext>
                </a:extLst>
              </p:cNvPr>
              <p:cNvSpPr/>
              <p:nvPr/>
            </p:nvSpPr>
            <p:spPr>
              <a:xfrm>
                <a:off x="10542452" y="12375847"/>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0" name="Freeform: Shape 2339">
                <a:extLst>
                  <a:ext uri="{FF2B5EF4-FFF2-40B4-BE49-F238E27FC236}">
                    <a16:creationId xmlns:a16="http://schemas.microsoft.com/office/drawing/2014/main" id="{63418441-9FBB-3585-1215-F0D25DDF42C4}"/>
                  </a:ext>
                </a:extLst>
              </p:cNvPr>
              <p:cNvSpPr/>
              <p:nvPr/>
            </p:nvSpPr>
            <p:spPr>
              <a:xfrm>
                <a:off x="10432563" y="12215257"/>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1" name="Freeform: Shape 2340">
                <a:extLst>
                  <a:ext uri="{FF2B5EF4-FFF2-40B4-BE49-F238E27FC236}">
                    <a16:creationId xmlns:a16="http://schemas.microsoft.com/office/drawing/2014/main" id="{A120C36E-0CC5-5970-C29F-1FD6149BB698}"/>
                  </a:ext>
                </a:extLst>
              </p:cNvPr>
              <p:cNvSpPr/>
              <p:nvPr/>
            </p:nvSpPr>
            <p:spPr>
              <a:xfrm>
                <a:off x="11686194" y="12614488"/>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2" name="Freeform: Shape 2341">
                <a:extLst>
                  <a:ext uri="{FF2B5EF4-FFF2-40B4-BE49-F238E27FC236}">
                    <a16:creationId xmlns:a16="http://schemas.microsoft.com/office/drawing/2014/main" id="{B306BCAE-A4AE-B967-9DF5-2A7EDEE43A3F}"/>
                  </a:ext>
                </a:extLst>
              </p:cNvPr>
              <p:cNvSpPr/>
              <p:nvPr/>
            </p:nvSpPr>
            <p:spPr>
              <a:xfrm>
                <a:off x="11052786" y="12885883"/>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3" name="Freeform: Shape 2342">
                <a:extLst>
                  <a:ext uri="{FF2B5EF4-FFF2-40B4-BE49-F238E27FC236}">
                    <a16:creationId xmlns:a16="http://schemas.microsoft.com/office/drawing/2014/main" id="{C663BD33-2B11-C6EF-C9EB-721DFA262BFC}"/>
                  </a:ext>
                </a:extLst>
              </p:cNvPr>
              <p:cNvSpPr/>
              <p:nvPr/>
            </p:nvSpPr>
            <p:spPr>
              <a:xfrm>
                <a:off x="11200759" y="12614488"/>
                <a:ext cx="522141"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4" name="Freeform: Shape 2343">
                <a:extLst>
                  <a:ext uri="{FF2B5EF4-FFF2-40B4-BE49-F238E27FC236}">
                    <a16:creationId xmlns:a16="http://schemas.microsoft.com/office/drawing/2014/main" id="{790838C0-0568-77AC-9C6A-BBC187241F7B}"/>
                  </a:ext>
                </a:extLst>
              </p:cNvPr>
              <p:cNvSpPr/>
              <p:nvPr/>
            </p:nvSpPr>
            <p:spPr>
              <a:xfrm>
                <a:off x="11383143" y="12385076"/>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5" name="Freeform: Shape 2344">
                <a:extLst>
                  <a:ext uri="{FF2B5EF4-FFF2-40B4-BE49-F238E27FC236}">
                    <a16:creationId xmlns:a16="http://schemas.microsoft.com/office/drawing/2014/main" id="{5405E577-3CF3-4336-31ED-8DC6943D0A12}"/>
                  </a:ext>
                </a:extLst>
              </p:cNvPr>
              <p:cNvSpPr/>
              <p:nvPr/>
            </p:nvSpPr>
            <p:spPr>
              <a:xfrm>
                <a:off x="11695832" y="1238507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6" name="Freeform: Shape 2345">
                <a:extLst>
                  <a:ext uri="{FF2B5EF4-FFF2-40B4-BE49-F238E27FC236}">
                    <a16:creationId xmlns:a16="http://schemas.microsoft.com/office/drawing/2014/main" id="{F480F0E8-3D94-C196-FF0F-8766172A48CB}"/>
                  </a:ext>
                </a:extLst>
              </p:cNvPr>
              <p:cNvSpPr/>
              <p:nvPr/>
            </p:nvSpPr>
            <p:spPr>
              <a:xfrm>
                <a:off x="11585945" y="12224489"/>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7" name="Freeform: Shape 2346">
                <a:extLst>
                  <a:ext uri="{FF2B5EF4-FFF2-40B4-BE49-F238E27FC236}">
                    <a16:creationId xmlns:a16="http://schemas.microsoft.com/office/drawing/2014/main" id="{FB31ED92-B6A7-336C-F9A0-D459421BE912}"/>
                  </a:ext>
                </a:extLst>
              </p:cNvPr>
              <p:cNvSpPr/>
              <p:nvPr/>
            </p:nvSpPr>
            <p:spPr>
              <a:xfrm>
                <a:off x="12840338" y="12606399"/>
                <a:ext cx="431064" cy="400553"/>
              </a:xfrm>
              <a:custGeom>
                <a:avLst/>
                <a:gdLst>
                  <a:gd name="connsiteX0" fmla="*/ 86947 w 431064"/>
                  <a:gd name="connsiteY0" fmla="*/ 388624 h 400552"/>
                  <a:gd name="connsiteX1" fmla="*/ 333106 w 431064"/>
                  <a:gd name="connsiteY1" fmla="*/ 264741 h 400552"/>
                  <a:gd name="connsiteX2" fmla="*/ 431065 w 431064"/>
                  <a:gd name="connsiteY2" fmla="*/ 0 h 400552"/>
                  <a:gd name="connsiteX3" fmla="*/ 68824 w 431064"/>
                  <a:gd name="connsiteY3" fmla="*/ 165865 h 400552"/>
                  <a:gd name="connsiteX4" fmla="*/ 0 w 431064"/>
                  <a:gd name="connsiteY4" fmla="*/ 250288 h 400552"/>
                  <a:gd name="connsiteX5" fmla="*/ 73182 w 431064"/>
                  <a:gd name="connsiteY5" fmla="*/ 400553 h 4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64" h="400552">
                    <a:moveTo>
                      <a:pt x="86947" y="388624"/>
                    </a:moveTo>
                    <a:cubicBezTo>
                      <a:pt x="160769" y="332679"/>
                      <a:pt x="244193" y="290695"/>
                      <a:pt x="333106" y="264741"/>
                    </a:cubicBezTo>
                    <a:cubicBezTo>
                      <a:pt x="378991" y="181969"/>
                      <a:pt x="412021" y="92703"/>
                      <a:pt x="431065" y="0"/>
                    </a:cubicBezTo>
                    <a:cubicBezTo>
                      <a:pt x="295001" y="12606"/>
                      <a:pt x="167264" y="71095"/>
                      <a:pt x="68824" y="165865"/>
                    </a:cubicBezTo>
                    <a:cubicBezTo>
                      <a:pt x="43290" y="191791"/>
                      <a:pt x="20248" y="220054"/>
                      <a:pt x="0" y="250288"/>
                    </a:cubicBezTo>
                    <a:cubicBezTo>
                      <a:pt x="29057" y="297967"/>
                      <a:pt x="53561" y="348279"/>
                      <a:pt x="73182" y="400553"/>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8" name="Freeform: Shape 2347">
                <a:extLst>
                  <a:ext uri="{FF2B5EF4-FFF2-40B4-BE49-F238E27FC236}">
                    <a16:creationId xmlns:a16="http://schemas.microsoft.com/office/drawing/2014/main" id="{63ACB2F0-E266-9B24-88CF-564CEC0B829C}"/>
                  </a:ext>
                </a:extLst>
              </p:cNvPr>
              <p:cNvSpPr/>
              <p:nvPr/>
            </p:nvSpPr>
            <p:spPr>
              <a:xfrm>
                <a:off x="12207389" y="12887535"/>
                <a:ext cx="1238825" cy="553569"/>
              </a:xfrm>
              <a:custGeom>
                <a:avLst/>
                <a:gdLst>
                  <a:gd name="connsiteX0" fmla="*/ 1144765 w 1238823"/>
                  <a:gd name="connsiteY0" fmla="*/ 370959 h 553570"/>
                  <a:gd name="connsiteX1" fmla="*/ 943341 w 1238823"/>
                  <a:gd name="connsiteY1" fmla="*/ 370959 h 553570"/>
                  <a:gd name="connsiteX2" fmla="*/ 947241 w 1238823"/>
                  <a:gd name="connsiteY2" fmla="*/ 367976 h 553570"/>
                  <a:gd name="connsiteX3" fmla="*/ 1181471 w 1238823"/>
                  <a:gd name="connsiteY3" fmla="*/ 918 h 553570"/>
                  <a:gd name="connsiteX4" fmla="*/ 749029 w 1238823"/>
                  <a:gd name="connsiteY4" fmla="*/ 154394 h 553570"/>
                  <a:gd name="connsiteX5" fmla="*/ 647400 w 1238823"/>
                  <a:gd name="connsiteY5" fmla="*/ 256253 h 553570"/>
                  <a:gd name="connsiteX6" fmla="*/ 716224 w 1238823"/>
                  <a:gd name="connsiteY6" fmla="*/ 370959 h 553570"/>
                  <a:gd name="connsiteX7" fmla="*/ 664147 w 1238823"/>
                  <a:gd name="connsiteY7" fmla="*/ 370959 h 553570"/>
                  <a:gd name="connsiteX8" fmla="*/ 488418 w 1238823"/>
                  <a:gd name="connsiteY8" fmla="*/ 153476 h 553570"/>
                  <a:gd name="connsiteX9" fmla="*/ 56206 w 1238823"/>
                  <a:gd name="connsiteY9" fmla="*/ 0 h 553570"/>
                  <a:gd name="connsiteX10" fmla="*/ 290206 w 1238823"/>
                  <a:gd name="connsiteY10" fmla="*/ 367059 h 553570"/>
                  <a:gd name="connsiteX11" fmla="*/ 294106 w 1238823"/>
                  <a:gd name="connsiteY11" fmla="*/ 370041 h 553570"/>
                  <a:gd name="connsiteX12" fmla="*/ 91765 w 1238823"/>
                  <a:gd name="connsiteY12" fmla="*/ 370041 h 553570"/>
                  <a:gd name="connsiteX13" fmla="*/ 0 w 1238823"/>
                  <a:gd name="connsiteY13" fmla="*/ 461806 h 553570"/>
                  <a:gd name="connsiteX14" fmla="*/ 0 w 1238823"/>
                  <a:gd name="connsiteY14" fmla="*/ 553571 h 553570"/>
                  <a:gd name="connsiteX15" fmla="*/ 1238824 w 1238823"/>
                  <a:gd name="connsiteY15" fmla="*/ 553571 h 553570"/>
                  <a:gd name="connsiteX16" fmla="*/ 1238824 w 1238823"/>
                  <a:gd name="connsiteY16" fmla="*/ 462724 h 553570"/>
                  <a:gd name="connsiteX17" fmla="*/ 1144765 w 1238823"/>
                  <a:gd name="connsiteY17" fmla="*/ 370959 h 55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823" h="553570">
                    <a:moveTo>
                      <a:pt x="1144765" y="370959"/>
                    </a:moveTo>
                    <a:lnTo>
                      <a:pt x="943341" y="370959"/>
                    </a:lnTo>
                    <a:lnTo>
                      <a:pt x="947241" y="367976"/>
                    </a:lnTo>
                    <a:cubicBezTo>
                      <a:pt x="1130771" y="223906"/>
                      <a:pt x="1181471" y="918"/>
                      <a:pt x="1181471" y="918"/>
                    </a:cubicBezTo>
                    <a:cubicBezTo>
                      <a:pt x="1181471" y="918"/>
                      <a:pt x="933018" y="10323"/>
                      <a:pt x="749029" y="154394"/>
                    </a:cubicBezTo>
                    <a:cubicBezTo>
                      <a:pt x="711202" y="184160"/>
                      <a:pt x="677081" y="218356"/>
                      <a:pt x="647400" y="256253"/>
                    </a:cubicBezTo>
                    <a:cubicBezTo>
                      <a:pt x="673558" y="292463"/>
                      <a:pt x="696584" y="330837"/>
                      <a:pt x="716224" y="370959"/>
                    </a:cubicBezTo>
                    <a:lnTo>
                      <a:pt x="664147" y="370959"/>
                    </a:lnTo>
                    <a:cubicBezTo>
                      <a:pt x="621883" y="286677"/>
                      <a:pt x="561944" y="212497"/>
                      <a:pt x="488418" y="153476"/>
                    </a:cubicBezTo>
                    <a:cubicBezTo>
                      <a:pt x="304888" y="9406"/>
                      <a:pt x="56206" y="0"/>
                      <a:pt x="56206" y="0"/>
                    </a:cubicBezTo>
                    <a:cubicBezTo>
                      <a:pt x="56206" y="0"/>
                      <a:pt x="106218" y="223906"/>
                      <a:pt x="290206" y="367059"/>
                    </a:cubicBezTo>
                    <a:lnTo>
                      <a:pt x="294106" y="370041"/>
                    </a:lnTo>
                    <a:lnTo>
                      <a:pt x="91765" y="370041"/>
                    </a:lnTo>
                    <a:cubicBezTo>
                      <a:pt x="41085" y="370041"/>
                      <a:pt x="0" y="411127"/>
                      <a:pt x="0" y="461806"/>
                    </a:cubicBezTo>
                    <a:lnTo>
                      <a:pt x="0" y="553571"/>
                    </a:lnTo>
                    <a:lnTo>
                      <a:pt x="1238824" y="553571"/>
                    </a:lnTo>
                    <a:lnTo>
                      <a:pt x="1238824" y="462724"/>
                    </a:lnTo>
                    <a:cubicBezTo>
                      <a:pt x="1236761" y="412035"/>
                      <a:pt x="1195490" y="371769"/>
                      <a:pt x="1144765" y="370959"/>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49" name="Freeform: Shape 2348">
                <a:extLst>
                  <a:ext uri="{FF2B5EF4-FFF2-40B4-BE49-F238E27FC236}">
                    <a16:creationId xmlns:a16="http://schemas.microsoft.com/office/drawing/2014/main" id="{7B5684DA-BBBC-1135-B742-47999E39092F}"/>
                  </a:ext>
                </a:extLst>
              </p:cNvPr>
              <p:cNvSpPr/>
              <p:nvPr/>
            </p:nvSpPr>
            <p:spPr>
              <a:xfrm>
                <a:off x="12354904" y="12606397"/>
                <a:ext cx="522142" cy="489334"/>
              </a:xfrm>
              <a:custGeom>
                <a:avLst/>
                <a:gdLst>
                  <a:gd name="connsiteX0" fmla="*/ 470753 w 522141"/>
                  <a:gd name="connsiteY0" fmla="*/ 489335 h 489335"/>
                  <a:gd name="connsiteX1" fmla="*/ 522141 w 522141"/>
                  <a:gd name="connsiteY1" fmla="*/ 433588 h 489335"/>
                  <a:gd name="connsiteX2" fmla="*/ 361553 w 522141"/>
                  <a:gd name="connsiteY2" fmla="*/ 165865 h 489335"/>
                  <a:gd name="connsiteX3" fmla="*/ 0 w 522141"/>
                  <a:gd name="connsiteY3" fmla="*/ 0 h 489335"/>
                  <a:gd name="connsiteX4" fmla="*/ 92912 w 522141"/>
                  <a:gd name="connsiteY4" fmla="*/ 256024 h 489335"/>
                  <a:gd name="connsiteX5" fmla="*/ 368206 w 522141"/>
                  <a:gd name="connsiteY5" fmla="*/ 388624 h 489335"/>
                  <a:gd name="connsiteX6" fmla="*/ 470753 w 522141"/>
                  <a:gd name="connsiteY6" fmla="*/ 489335 h 48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141" h="489335">
                    <a:moveTo>
                      <a:pt x="470753" y="489335"/>
                    </a:moveTo>
                    <a:cubicBezTo>
                      <a:pt x="486892" y="469865"/>
                      <a:pt x="504045" y="451255"/>
                      <a:pt x="522141" y="433588"/>
                    </a:cubicBezTo>
                    <a:cubicBezTo>
                      <a:pt x="488360" y="333895"/>
                      <a:pt x="433602" y="242603"/>
                      <a:pt x="361553" y="165865"/>
                    </a:cubicBezTo>
                    <a:cubicBezTo>
                      <a:pt x="263291" y="71235"/>
                      <a:pt x="135821" y="12758"/>
                      <a:pt x="0" y="0"/>
                    </a:cubicBezTo>
                    <a:cubicBezTo>
                      <a:pt x="18167" y="89459"/>
                      <a:pt x="49477" y="175734"/>
                      <a:pt x="92912" y="256024"/>
                    </a:cubicBezTo>
                    <a:cubicBezTo>
                      <a:pt x="192541" y="281589"/>
                      <a:pt x="286109" y="326659"/>
                      <a:pt x="368206" y="388624"/>
                    </a:cubicBezTo>
                    <a:cubicBezTo>
                      <a:pt x="406038" y="418261"/>
                      <a:pt x="440436" y="452042"/>
                      <a:pt x="470753" y="4893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50" name="Freeform: Shape 2349">
                <a:extLst>
                  <a:ext uri="{FF2B5EF4-FFF2-40B4-BE49-F238E27FC236}">
                    <a16:creationId xmlns:a16="http://schemas.microsoft.com/office/drawing/2014/main" id="{D41FD3C9-C891-21CC-5F18-2BF0E49AC6AA}"/>
                  </a:ext>
                </a:extLst>
              </p:cNvPr>
              <p:cNvSpPr/>
              <p:nvPr/>
            </p:nvSpPr>
            <p:spPr>
              <a:xfrm>
                <a:off x="12537283" y="12377001"/>
                <a:ext cx="331270" cy="438636"/>
              </a:xfrm>
              <a:custGeom>
                <a:avLst/>
                <a:gdLst>
                  <a:gd name="connsiteX0" fmla="*/ 275294 w 331270"/>
                  <a:gd name="connsiteY0" fmla="*/ 438635 h 438635"/>
                  <a:gd name="connsiteX1" fmla="*/ 331271 w 331270"/>
                  <a:gd name="connsiteY1" fmla="*/ 369812 h 438635"/>
                  <a:gd name="connsiteX2" fmla="*/ 241341 w 331270"/>
                  <a:gd name="connsiteY2" fmla="*/ 164947 h 438635"/>
                  <a:gd name="connsiteX3" fmla="*/ 0 w 331270"/>
                  <a:gd name="connsiteY3" fmla="*/ 0 h 438635"/>
                  <a:gd name="connsiteX4" fmla="*/ 60794 w 331270"/>
                  <a:gd name="connsiteY4" fmla="*/ 252353 h 438635"/>
                  <a:gd name="connsiteX5" fmla="*/ 212435 w 331270"/>
                  <a:gd name="connsiteY5" fmla="*/ 362012 h 438635"/>
                  <a:gd name="connsiteX6" fmla="*/ 275294 w 331270"/>
                  <a:gd name="connsiteY6" fmla="*/ 438635 h 4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0" h="438635">
                    <a:moveTo>
                      <a:pt x="275294" y="438635"/>
                    </a:moveTo>
                    <a:cubicBezTo>
                      <a:pt x="292427" y="414494"/>
                      <a:pt x="311126" y="391503"/>
                      <a:pt x="331271" y="369812"/>
                    </a:cubicBezTo>
                    <a:cubicBezTo>
                      <a:pt x="311330" y="297545"/>
                      <a:pt x="281041" y="228540"/>
                      <a:pt x="241341" y="164947"/>
                    </a:cubicBezTo>
                    <a:cubicBezTo>
                      <a:pt x="138794" y="10324"/>
                      <a:pt x="0" y="0"/>
                      <a:pt x="0" y="0"/>
                    </a:cubicBezTo>
                    <a:cubicBezTo>
                      <a:pt x="11599" y="85972"/>
                      <a:pt x="31971" y="170531"/>
                      <a:pt x="60794" y="252353"/>
                    </a:cubicBezTo>
                    <a:cubicBezTo>
                      <a:pt x="116892" y="280543"/>
                      <a:pt x="168092" y="317568"/>
                      <a:pt x="212435" y="362012"/>
                    </a:cubicBezTo>
                    <a:cubicBezTo>
                      <a:pt x="235427" y="385811"/>
                      <a:pt x="256448" y="411436"/>
                      <a:pt x="275294" y="43863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51" name="Freeform: Shape 2350">
                <a:extLst>
                  <a:ext uri="{FF2B5EF4-FFF2-40B4-BE49-F238E27FC236}">
                    <a16:creationId xmlns:a16="http://schemas.microsoft.com/office/drawing/2014/main" id="{F6A29B8D-8FCA-452C-3165-9F840101D338}"/>
                  </a:ext>
                </a:extLst>
              </p:cNvPr>
              <p:cNvSpPr/>
              <p:nvPr/>
            </p:nvSpPr>
            <p:spPr>
              <a:xfrm>
                <a:off x="12849964" y="12376996"/>
                <a:ext cx="260841" cy="334482"/>
              </a:xfrm>
              <a:custGeom>
                <a:avLst/>
                <a:gdLst>
                  <a:gd name="connsiteX0" fmla="*/ 19041 w 260841"/>
                  <a:gd name="connsiteY0" fmla="*/ 165865 h 334482"/>
                  <a:gd name="connsiteX1" fmla="*/ 0 w 260841"/>
                  <a:gd name="connsiteY1" fmla="*/ 196835 h 334482"/>
                  <a:gd name="connsiteX2" fmla="*/ 56206 w 260841"/>
                  <a:gd name="connsiteY2" fmla="*/ 334482 h 334482"/>
                  <a:gd name="connsiteX3" fmla="*/ 204406 w 260841"/>
                  <a:gd name="connsiteY3" fmla="*/ 239735 h 334482"/>
                  <a:gd name="connsiteX4" fmla="*/ 260841 w 260841"/>
                  <a:gd name="connsiteY4" fmla="*/ 0 h 334482"/>
                  <a:gd name="connsiteX5" fmla="*/ 19041 w 260841"/>
                  <a:gd name="connsiteY5" fmla="*/ 165865 h 33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41" h="334482">
                    <a:moveTo>
                      <a:pt x="19041" y="165865"/>
                    </a:moveTo>
                    <a:cubicBezTo>
                      <a:pt x="12388" y="175959"/>
                      <a:pt x="6194" y="186282"/>
                      <a:pt x="0" y="196835"/>
                    </a:cubicBezTo>
                    <a:cubicBezTo>
                      <a:pt x="22558" y="241061"/>
                      <a:pt x="41358" y="287107"/>
                      <a:pt x="56206" y="334482"/>
                    </a:cubicBezTo>
                    <a:cubicBezTo>
                      <a:pt x="100753" y="295886"/>
                      <a:pt x="150675" y="263968"/>
                      <a:pt x="204406" y="239735"/>
                    </a:cubicBezTo>
                    <a:cubicBezTo>
                      <a:pt x="230919" y="161834"/>
                      <a:pt x="249820" y="81547"/>
                      <a:pt x="260841" y="0"/>
                    </a:cubicBezTo>
                    <a:cubicBezTo>
                      <a:pt x="260841" y="0"/>
                      <a:pt x="123194" y="10324"/>
                      <a:pt x="19041" y="165865"/>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sp>
            <p:nvSpPr>
              <p:cNvPr id="2352" name="Freeform: Shape 2351">
                <a:extLst>
                  <a:ext uri="{FF2B5EF4-FFF2-40B4-BE49-F238E27FC236}">
                    <a16:creationId xmlns:a16="http://schemas.microsoft.com/office/drawing/2014/main" id="{1C00961E-DA0A-3706-3CF1-5BC54BEABF8B}"/>
                  </a:ext>
                </a:extLst>
              </p:cNvPr>
              <p:cNvSpPr/>
              <p:nvPr/>
            </p:nvSpPr>
            <p:spPr>
              <a:xfrm>
                <a:off x="12740065" y="12216395"/>
                <a:ext cx="173435" cy="312000"/>
              </a:xfrm>
              <a:custGeom>
                <a:avLst/>
                <a:gdLst>
                  <a:gd name="connsiteX0" fmla="*/ 77312 w 173435"/>
                  <a:gd name="connsiteY0" fmla="*/ 301218 h 312000"/>
                  <a:gd name="connsiteX1" fmla="*/ 83735 w 173435"/>
                  <a:gd name="connsiteY1" fmla="*/ 312000 h 312000"/>
                  <a:gd name="connsiteX2" fmla="*/ 90618 w 173435"/>
                  <a:gd name="connsiteY2" fmla="*/ 301218 h 312000"/>
                  <a:gd name="connsiteX3" fmla="*/ 173435 w 173435"/>
                  <a:gd name="connsiteY3" fmla="*/ 206471 h 312000"/>
                  <a:gd name="connsiteX4" fmla="*/ 94059 w 173435"/>
                  <a:gd name="connsiteY4" fmla="*/ 0 h 312000"/>
                  <a:gd name="connsiteX5" fmla="*/ 0 w 173435"/>
                  <a:gd name="connsiteY5" fmla="*/ 210600 h 312000"/>
                  <a:gd name="connsiteX6" fmla="*/ 77312 w 173435"/>
                  <a:gd name="connsiteY6" fmla="*/ 301218 h 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5" h="312000">
                    <a:moveTo>
                      <a:pt x="77312" y="301218"/>
                    </a:moveTo>
                    <a:cubicBezTo>
                      <a:pt x="79606" y="304659"/>
                      <a:pt x="81441" y="308329"/>
                      <a:pt x="83735" y="312000"/>
                    </a:cubicBezTo>
                    <a:lnTo>
                      <a:pt x="90618" y="301218"/>
                    </a:lnTo>
                    <a:cubicBezTo>
                      <a:pt x="113756" y="265994"/>
                      <a:pt x="141623" y="234115"/>
                      <a:pt x="173435" y="206471"/>
                    </a:cubicBezTo>
                    <a:cubicBezTo>
                      <a:pt x="157906" y="133928"/>
                      <a:pt x="131125" y="64262"/>
                      <a:pt x="94059" y="0"/>
                    </a:cubicBezTo>
                    <a:cubicBezTo>
                      <a:pt x="51349" y="64556"/>
                      <a:pt x="19571" y="135709"/>
                      <a:pt x="0" y="210600"/>
                    </a:cubicBezTo>
                    <a:cubicBezTo>
                      <a:pt x="29532" y="237382"/>
                      <a:pt x="55515" y="267836"/>
                      <a:pt x="77312" y="301218"/>
                    </a:cubicBezTo>
                    <a:close/>
                  </a:path>
                </a:pathLst>
              </a:custGeom>
              <a:grpFill/>
              <a:ln w="22920" cap="flat">
                <a:noFill/>
                <a:prstDash val="solid"/>
                <a:miter/>
              </a:ln>
            </p:spPr>
            <p:txBody>
              <a:bodyPr rtlCol="0" anchor="ctr"/>
              <a:lstStyle/>
              <a:p>
                <a:endParaRPr lang="en-US">
                  <a:solidFill>
                    <a:schemeClr val="accent6">
                      <a:lumMod val="60000"/>
                      <a:lumOff val="40000"/>
                    </a:schemeClr>
                  </a:solidFill>
                </a:endParaRPr>
              </a:p>
            </p:txBody>
          </p:sp>
        </p:grpSp>
      </p:grpSp>
      <p:sp>
        <p:nvSpPr>
          <p:cNvPr id="2359" name="Text Placeholder 16">
            <a:extLst>
              <a:ext uri="{FF2B5EF4-FFF2-40B4-BE49-F238E27FC236}">
                <a16:creationId xmlns:a16="http://schemas.microsoft.com/office/drawing/2014/main" id="{01BE912C-AE15-FA95-7967-55F08B24A508}"/>
              </a:ext>
            </a:extLst>
          </p:cNvPr>
          <p:cNvSpPr txBox="1">
            <a:spLocks/>
          </p:cNvSpPr>
          <p:nvPr/>
        </p:nvSpPr>
        <p:spPr>
          <a:xfrm>
            <a:off x="17136283" y="25288557"/>
            <a:ext cx="7998746" cy="1305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Figure 4. Graph showing the count of biomass max occurrence per day of year. </a:t>
            </a:r>
          </a:p>
        </p:txBody>
      </p:sp>
      <p:sp>
        <p:nvSpPr>
          <p:cNvPr id="2360" name="TextBox 2359">
            <a:extLst>
              <a:ext uri="{FF2B5EF4-FFF2-40B4-BE49-F238E27FC236}">
                <a16:creationId xmlns:a16="http://schemas.microsoft.com/office/drawing/2014/main" id="{BB425F8C-BA83-008B-C0C0-2543FAAC0AA4}"/>
              </a:ext>
            </a:extLst>
          </p:cNvPr>
          <p:cNvSpPr txBox="1"/>
          <p:nvPr/>
        </p:nvSpPr>
        <p:spPr>
          <a:xfrm>
            <a:off x="1211842" y="25045038"/>
            <a:ext cx="7998746" cy="707886"/>
          </a:xfrm>
          <a:prstGeom prst="rect">
            <a:avLst/>
          </a:prstGeom>
          <a:noFill/>
        </p:spPr>
        <p:txBody>
          <a:bodyPr wrap="square" rtlCol="0">
            <a:spAutoFit/>
          </a:bodyPr>
          <a:lstStyle/>
          <a:p>
            <a:r>
              <a:rPr lang="en-US" sz="4000" b="1" dirty="0">
                <a:solidFill>
                  <a:srgbClr val="D2672B"/>
                </a:solidFill>
                <a:latin typeface="Century Gothic" panose="020B0502020202020204" pitchFamily="34" charset="0"/>
              </a:rPr>
              <a:t>TAKEAWAYS</a:t>
            </a:r>
          </a:p>
        </p:txBody>
      </p:sp>
      <p:sp>
        <p:nvSpPr>
          <p:cNvPr id="2362" name="Oval 2361">
            <a:extLst>
              <a:ext uri="{FF2B5EF4-FFF2-40B4-BE49-F238E27FC236}">
                <a16:creationId xmlns:a16="http://schemas.microsoft.com/office/drawing/2014/main" id="{4208AD1A-355F-686C-D5E3-3B648EE4B729}"/>
              </a:ext>
            </a:extLst>
          </p:cNvPr>
          <p:cNvSpPr/>
          <p:nvPr/>
        </p:nvSpPr>
        <p:spPr>
          <a:xfrm>
            <a:off x="22185669" y="31643332"/>
            <a:ext cx="1645920" cy="1645920"/>
          </a:xfrm>
          <a:prstGeom prst="ellipse">
            <a:avLst/>
          </a:prstGeom>
          <a:blipFill dpi="0" rotWithShape="1">
            <a:blip r:embed="rId20" cstate="print">
              <a:extLst>
                <a:ext uri="{28A0092B-C50C-407E-A947-70E740481C1C}">
                  <a14:useLocalDpi xmlns:a14="http://schemas.microsoft.com/office/drawing/2010/main" val="0"/>
                </a:ext>
              </a:extLst>
            </a:blip>
            <a:srcRect/>
            <a:stretch>
              <a:fillRect l="-414" r="414" b="-366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B25FFAE8-6C08-7BBA-D8B0-C29428C4AA8D}"/>
              </a:ext>
            </a:extLst>
          </p:cNvPr>
          <p:cNvSpPr/>
          <p:nvPr/>
        </p:nvSpPr>
        <p:spPr>
          <a:xfrm rot="5400000">
            <a:off x="19272598" y="31643332"/>
            <a:ext cx="1645920" cy="1645920"/>
          </a:xfrm>
          <a:prstGeom prst="ellipse">
            <a:avLst/>
          </a:prstGeom>
          <a:blipFill dpi="0" rotWithShape="1">
            <a:blip r:embed="rId21" cstate="print">
              <a:extLst>
                <a:ext uri="{28A0092B-C50C-407E-A947-70E740481C1C}">
                  <a14:useLocalDpi xmlns:a14="http://schemas.microsoft.com/office/drawing/2010/main" val="0"/>
                </a:ext>
              </a:extLst>
            </a:blip>
            <a:srcRect/>
            <a:stretch>
              <a:fillRect l="-15355" t="473" r="-17979" b="-4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Oval 2364">
            <a:extLst>
              <a:ext uri="{FF2B5EF4-FFF2-40B4-BE49-F238E27FC236}">
                <a16:creationId xmlns:a16="http://schemas.microsoft.com/office/drawing/2014/main" id="{D4B60227-FF9C-9FB9-B7C8-646FE8E58954}"/>
              </a:ext>
            </a:extLst>
          </p:cNvPr>
          <p:cNvSpPr/>
          <p:nvPr/>
        </p:nvSpPr>
        <p:spPr>
          <a:xfrm rot="167280">
            <a:off x="16380159" y="31643332"/>
            <a:ext cx="1645920" cy="1645920"/>
          </a:xfrm>
          <a:prstGeom prst="ellipse">
            <a:avLst/>
          </a:prstGeom>
          <a:blipFill dpi="0" rotWithShape="1">
            <a:blip r:embed="rId22" cstate="print">
              <a:extLst>
                <a:ext uri="{28A0092B-C50C-407E-A947-70E740481C1C}">
                  <a14:useLocalDpi xmlns:a14="http://schemas.microsoft.com/office/drawing/2010/main" val="0"/>
                </a:ext>
              </a:extLst>
            </a:blip>
            <a:srcRect/>
            <a:stretch>
              <a:fillRect t="-16667" b="-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preview">
            <a:extLst>
              <a:ext uri="{FF2B5EF4-FFF2-40B4-BE49-F238E27FC236}">
                <a16:creationId xmlns:a16="http://schemas.microsoft.com/office/drawing/2014/main" id="{A54735E4-C2AC-5D02-160F-85FEAC221B27}"/>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105" t="7866" r="81407" b="79709"/>
          <a:stretch/>
        </p:blipFill>
        <p:spPr bwMode="auto">
          <a:xfrm>
            <a:off x="23710541" y="7548373"/>
            <a:ext cx="968139" cy="169397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168447B4-9F99-D15C-56CD-D4302ADD83FD}"/>
              </a:ext>
            </a:extLst>
          </p:cNvPr>
          <p:cNvGrpSpPr/>
          <p:nvPr/>
        </p:nvGrpSpPr>
        <p:grpSpPr>
          <a:xfrm>
            <a:off x="23852216" y="9752723"/>
            <a:ext cx="224581" cy="781980"/>
            <a:chOff x="9335470" y="3727575"/>
            <a:chExt cx="140778" cy="457659"/>
          </a:xfrm>
        </p:grpSpPr>
        <p:cxnSp>
          <p:nvCxnSpPr>
            <p:cNvPr id="32" name="Straight Arrow Connector 31">
              <a:extLst>
                <a:ext uri="{FF2B5EF4-FFF2-40B4-BE49-F238E27FC236}">
                  <a16:creationId xmlns:a16="http://schemas.microsoft.com/office/drawing/2014/main" id="{7C704E3A-9C22-6BD2-0F2E-F4CB40BA56B4}"/>
                </a:ext>
              </a:extLst>
            </p:cNvPr>
            <p:cNvCxnSpPr/>
            <p:nvPr/>
          </p:nvCxnSpPr>
          <p:spPr>
            <a:xfrm>
              <a:off x="9335471" y="4185234"/>
              <a:ext cx="140777" cy="0"/>
            </a:xfrm>
            <a:prstGeom prst="straightConnector1">
              <a:avLst/>
            </a:prstGeom>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9813F07D-2999-B7DF-43D9-CF3C3CDDFE38}"/>
                </a:ext>
              </a:extLst>
            </p:cNvPr>
            <p:cNvCxnSpPr>
              <a:cxnSpLocks/>
            </p:cNvCxnSpPr>
            <p:nvPr/>
          </p:nvCxnSpPr>
          <p:spPr>
            <a:xfrm>
              <a:off x="9335470" y="3959079"/>
              <a:ext cx="140777" cy="0"/>
            </a:xfrm>
            <a:prstGeom prst="straightConnector1">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D3E2CE52-4223-961D-2BF8-1CC97824811A}"/>
                </a:ext>
              </a:extLst>
            </p:cNvPr>
            <p:cNvCxnSpPr>
              <a:cxnSpLocks/>
            </p:cNvCxnSpPr>
            <p:nvPr/>
          </p:nvCxnSpPr>
          <p:spPr>
            <a:xfrm>
              <a:off x="9335471" y="3727575"/>
              <a:ext cx="140777" cy="0"/>
            </a:xfrm>
            <a:prstGeom prst="straightConnector1">
              <a:avLst/>
            </a:prstGeom>
            <a:ln>
              <a:solidFill>
                <a:schemeClr val="bg1"/>
              </a:solidFill>
            </a:ln>
          </p:spPr>
          <p:style>
            <a:lnRef idx="3">
              <a:schemeClr val="dk1"/>
            </a:lnRef>
            <a:fillRef idx="0">
              <a:schemeClr val="dk1"/>
            </a:fillRef>
            <a:effectRef idx="2">
              <a:schemeClr val="dk1"/>
            </a:effectRef>
            <a:fontRef idx="minor">
              <a:schemeClr val="tx1"/>
            </a:fontRef>
          </p:style>
        </p:cxnSp>
      </p:grpSp>
      <p:sp>
        <p:nvSpPr>
          <p:cNvPr id="292" name="TextBox 291">
            <a:extLst>
              <a:ext uri="{FF2B5EF4-FFF2-40B4-BE49-F238E27FC236}">
                <a16:creationId xmlns:a16="http://schemas.microsoft.com/office/drawing/2014/main" id="{5D8FDAC2-4B44-477B-9E4C-75705FBEF151}"/>
              </a:ext>
            </a:extLst>
          </p:cNvPr>
          <p:cNvSpPr txBox="1"/>
          <p:nvPr/>
        </p:nvSpPr>
        <p:spPr>
          <a:xfrm>
            <a:off x="23568730" y="11034752"/>
            <a:ext cx="2770409" cy="261610"/>
          </a:xfrm>
          <a:prstGeom prst="rect">
            <a:avLst/>
          </a:prstGeom>
          <a:noFill/>
        </p:spPr>
        <p:txBody>
          <a:bodyPr wrap="square" rtlCol="0">
            <a:spAutoFit/>
          </a:bodyPr>
          <a:lstStyle/>
          <a:p>
            <a:r>
              <a:rPr lang="en-US" sz="1100" dirty="0">
                <a:latin typeface="Garamond" panose="02020404030301010803" pitchFamily="18" charset="0"/>
              </a:rPr>
              <a:t>   0    0.75   1.5              3              4.5              6</a:t>
            </a:r>
          </a:p>
        </p:txBody>
      </p:sp>
      <p:sp>
        <p:nvSpPr>
          <p:cNvPr id="293" name="TextBox 292">
            <a:extLst>
              <a:ext uri="{FF2B5EF4-FFF2-40B4-BE49-F238E27FC236}">
                <a16:creationId xmlns:a16="http://schemas.microsoft.com/office/drawing/2014/main" id="{E743223D-989F-4F96-9455-6399129B3E76}"/>
              </a:ext>
            </a:extLst>
          </p:cNvPr>
          <p:cNvSpPr txBox="1"/>
          <p:nvPr/>
        </p:nvSpPr>
        <p:spPr>
          <a:xfrm>
            <a:off x="26244540" y="11126343"/>
            <a:ext cx="902314" cy="261610"/>
          </a:xfrm>
          <a:prstGeom prst="rect">
            <a:avLst/>
          </a:prstGeom>
          <a:noFill/>
        </p:spPr>
        <p:txBody>
          <a:bodyPr wrap="square" rtlCol="0">
            <a:spAutoFit/>
          </a:bodyPr>
          <a:lstStyle/>
          <a:p>
            <a:r>
              <a:rPr lang="en-US" sz="1100" dirty="0">
                <a:latin typeface="Garamond" panose="02020404030301010803" pitchFamily="18" charset="0"/>
              </a:rPr>
              <a:t>Miles</a:t>
            </a:r>
          </a:p>
        </p:txBody>
      </p:sp>
      <p:cxnSp>
        <p:nvCxnSpPr>
          <p:cNvPr id="6" name="Straight Connector 5">
            <a:extLst>
              <a:ext uri="{FF2B5EF4-FFF2-40B4-BE49-F238E27FC236}">
                <a16:creationId xmlns:a16="http://schemas.microsoft.com/office/drawing/2014/main" id="{1D4A8D61-EC85-4378-A363-9C46EAB13592}"/>
              </a:ext>
            </a:extLst>
          </p:cNvPr>
          <p:cNvCxnSpPr>
            <a:cxnSpLocks/>
          </p:cNvCxnSpPr>
          <p:nvPr/>
        </p:nvCxnSpPr>
        <p:spPr>
          <a:xfrm>
            <a:off x="23793810" y="11330366"/>
            <a:ext cx="2403836" cy="0"/>
          </a:xfrm>
          <a:prstGeom prst="line">
            <a:avLst/>
          </a:prstGeom>
        </p:spPr>
        <p:style>
          <a:lnRef idx="3">
            <a:schemeClr val="dk1"/>
          </a:lnRef>
          <a:fillRef idx="0">
            <a:schemeClr val="dk1"/>
          </a:fillRef>
          <a:effectRef idx="2">
            <a:schemeClr val="dk1"/>
          </a:effectRef>
          <a:fontRef idx="minor">
            <a:schemeClr val="tx1"/>
          </a:fontRef>
        </p:style>
      </p:cxnSp>
      <p:cxnSp>
        <p:nvCxnSpPr>
          <p:cNvPr id="300" name="Straight Connector 299">
            <a:extLst>
              <a:ext uri="{FF2B5EF4-FFF2-40B4-BE49-F238E27FC236}">
                <a16:creationId xmlns:a16="http://schemas.microsoft.com/office/drawing/2014/main" id="{4C880ABE-8B01-4993-8F31-18EB14B39F0E}"/>
              </a:ext>
            </a:extLst>
          </p:cNvPr>
          <p:cNvCxnSpPr>
            <a:cxnSpLocks/>
          </p:cNvCxnSpPr>
          <p:nvPr/>
        </p:nvCxnSpPr>
        <p:spPr>
          <a:xfrm flipV="1">
            <a:off x="23793810" y="11225759"/>
            <a:ext cx="0" cy="111956"/>
          </a:xfrm>
          <a:prstGeom prst="line">
            <a:avLst/>
          </a:prstGeom>
        </p:spPr>
        <p:style>
          <a:lnRef idx="3">
            <a:schemeClr val="dk1"/>
          </a:lnRef>
          <a:fillRef idx="0">
            <a:schemeClr val="dk1"/>
          </a:fillRef>
          <a:effectRef idx="2">
            <a:schemeClr val="dk1"/>
          </a:effectRef>
          <a:fontRef idx="minor">
            <a:schemeClr val="tx1"/>
          </a:fontRef>
        </p:style>
      </p:cxnSp>
      <p:cxnSp>
        <p:nvCxnSpPr>
          <p:cNvPr id="304" name="Straight Connector 303">
            <a:extLst>
              <a:ext uri="{FF2B5EF4-FFF2-40B4-BE49-F238E27FC236}">
                <a16:creationId xmlns:a16="http://schemas.microsoft.com/office/drawing/2014/main" id="{C681318B-2BFE-41BC-BC71-99ED410DFDA6}"/>
              </a:ext>
            </a:extLst>
          </p:cNvPr>
          <p:cNvCxnSpPr>
            <a:cxnSpLocks/>
          </p:cNvCxnSpPr>
          <p:nvPr/>
        </p:nvCxnSpPr>
        <p:spPr>
          <a:xfrm flipV="1">
            <a:off x="24380698" y="11225759"/>
            <a:ext cx="0" cy="94909"/>
          </a:xfrm>
          <a:prstGeom prst="line">
            <a:avLst/>
          </a:prstGeom>
        </p:spPr>
        <p:style>
          <a:lnRef idx="3">
            <a:schemeClr val="dk1"/>
          </a:lnRef>
          <a:fillRef idx="0">
            <a:schemeClr val="dk1"/>
          </a:fillRef>
          <a:effectRef idx="2">
            <a:schemeClr val="dk1"/>
          </a:effectRef>
          <a:fontRef idx="minor">
            <a:schemeClr val="tx1"/>
          </a:fontRef>
        </p:style>
      </p:cxnSp>
      <p:cxnSp>
        <p:nvCxnSpPr>
          <p:cNvPr id="305" name="Straight Connector 304">
            <a:extLst>
              <a:ext uri="{FF2B5EF4-FFF2-40B4-BE49-F238E27FC236}">
                <a16:creationId xmlns:a16="http://schemas.microsoft.com/office/drawing/2014/main" id="{FE74B78C-9622-4C42-8D16-344B273202F5}"/>
              </a:ext>
            </a:extLst>
          </p:cNvPr>
          <p:cNvCxnSpPr>
            <a:cxnSpLocks/>
          </p:cNvCxnSpPr>
          <p:nvPr/>
        </p:nvCxnSpPr>
        <p:spPr>
          <a:xfrm flipV="1">
            <a:off x="24984728" y="11225762"/>
            <a:ext cx="0" cy="94909"/>
          </a:xfrm>
          <a:prstGeom prst="line">
            <a:avLst/>
          </a:prstGeom>
        </p:spPr>
        <p:style>
          <a:lnRef idx="3">
            <a:schemeClr val="dk1"/>
          </a:lnRef>
          <a:fillRef idx="0">
            <a:schemeClr val="dk1"/>
          </a:fillRef>
          <a:effectRef idx="2">
            <a:schemeClr val="dk1"/>
          </a:effectRef>
          <a:fontRef idx="minor">
            <a:schemeClr val="tx1"/>
          </a:fontRef>
        </p:style>
      </p:cxnSp>
      <p:cxnSp>
        <p:nvCxnSpPr>
          <p:cNvPr id="307" name="Straight Connector 306">
            <a:extLst>
              <a:ext uri="{FF2B5EF4-FFF2-40B4-BE49-F238E27FC236}">
                <a16:creationId xmlns:a16="http://schemas.microsoft.com/office/drawing/2014/main" id="{1B62895C-0133-41FE-853C-AF36D8DEB93F}"/>
              </a:ext>
            </a:extLst>
          </p:cNvPr>
          <p:cNvCxnSpPr>
            <a:cxnSpLocks/>
          </p:cNvCxnSpPr>
          <p:nvPr/>
        </p:nvCxnSpPr>
        <p:spPr>
          <a:xfrm flipV="1">
            <a:off x="26190283" y="11242490"/>
            <a:ext cx="0" cy="95225"/>
          </a:xfrm>
          <a:prstGeom prst="line">
            <a:avLst/>
          </a:prstGeom>
        </p:spPr>
        <p:style>
          <a:lnRef idx="3">
            <a:schemeClr val="dk1"/>
          </a:lnRef>
          <a:fillRef idx="0">
            <a:schemeClr val="dk1"/>
          </a:fillRef>
          <a:effectRef idx="2">
            <a:schemeClr val="dk1"/>
          </a:effectRef>
          <a:fontRef idx="minor">
            <a:schemeClr val="tx1"/>
          </a:fontRef>
        </p:style>
      </p:cxnSp>
      <p:cxnSp>
        <p:nvCxnSpPr>
          <p:cNvPr id="309" name="Straight Connector 308">
            <a:extLst>
              <a:ext uri="{FF2B5EF4-FFF2-40B4-BE49-F238E27FC236}">
                <a16:creationId xmlns:a16="http://schemas.microsoft.com/office/drawing/2014/main" id="{488E2E06-4796-4B37-9CBB-9388603CC2C2}"/>
              </a:ext>
            </a:extLst>
          </p:cNvPr>
          <p:cNvCxnSpPr>
            <a:cxnSpLocks/>
          </p:cNvCxnSpPr>
          <p:nvPr/>
        </p:nvCxnSpPr>
        <p:spPr>
          <a:xfrm flipV="1">
            <a:off x="24070970" y="11225759"/>
            <a:ext cx="0" cy="94909"/>
          </a:xfrm>
          <a:prstGeom prst="line">
            <a:avLst/>
          </a:prstGeom>
        </p:spPr>
        <p:style>
          <a:lnRef idx="3">
            <a:schemeClr val="dk1"/>
          </a:lnRef>
          <a:fillRef idx="0">
            <a:schemeClr val="dk1"/>
          </a:fillRef>
          <a:effectRef idx="2">
            <a:schemeClr val="dk1"/>
          </a:effectRef>
          <a:fontRef idx="minor">
            <a:schemeClr val="tx1"/>
          </a:fontRef>
        </p:style>
      </p:cxnSp>
      <p:cxnSp>
        <p:nvCxnSpPr>
          <p:cNvPr id="310" name="Straight Connector 309">
            <a:extLst>
              <a:ext uri="{FF2B5EF4-FFF2-40B4-BE49-F238E27FC236}">
                <a16:creationId xmlns:a16="http://schemas.microsoft.com/office/drawing/2014/main" id="{5BA69A30-7FC5-455D-8294-7F2A6EDC23B9}"/>
              </a:ext>
            </a:extLst>
          </p:cNvPr>
          <p:cNvCxnSpPr>
            <a:cxnSpLocks/>
          </p:cNvCxnSpPr>
          <p:nvPr/>
        </p:nvCxnSpPr>
        <p:spPr>
          <a:xfrm flipV="1">
            <a:off x="25595119" y="11230211"/>
            <a:ext cx="0" cy="9490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1940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Props1.xml><?xml version="1.0" encoding="utf-8"?>
<ds:datastoreItem xmlns:ds="http://schemas.openxmlformats.org/officeDocument/2006/customXml" ds:itemID="{B684C3A6-7C09-479B-A597-C3DC842DA5A3}"/>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EA19850C-B132-4F9E-91AE-B86D28DA0AF3}">
  <ds:schemaRefs>
    <ds:schemaRef ds:uri="21e6a8e8-1dff-48a6-ab9b-8d556c6946c0"/>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7df78d0b-135a-4de7-9166-7c181cd87fb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42564</TotalTime>
  <Words>457</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(LARC-E3)[SSAI DEVELOP]</cp:lastModifiedBy>
  <cp:revision>252</cp:revision>
  <dcterms:created xsi:type="dcterms:W3CDTF">2019-02-05T16:32:03Z</dcterms:created>
  <dcterms:modified xsi:type="dcterms:W3CDTF">2022-11-22T19:51:26Z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