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DB"/>
    <a:srgbClr val="2F8AB4"/>
    <a:srgbClr val="C15442"/>
    <a:srgbClr val="52B37B"/>
    <a:srgbClr val="218754"/>
    <a:srgbClr val="EA7845"/>
    <a:srgbClr val="EAA24A"/>
    <a:srgbClr val="586991"/>
    <a:srgbClr val="7DB86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4660"/>
  </p:normalViewPr>
  <p:slideViewPr>
    <p:cSldViewPr snapToGrid="0">
      <p:cViewPr varScale="1">
        <p:scale>
          <a:sx n="115" d="100"/>
          <a:sy n="115" d="100"/>
        </p:scale>
        <p:origin x="120" y="252"/>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6/3/2016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3A9D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7"/>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7" name="contract info"/>
          <p:cNvSpPr/>
          <p:nvPr userDrawn="1"/>
        </p:nvSpPr>
        <p:spPr>
          <a:xfrm>
            <a:off x="0" y="6477841"/>
            <a:ext cx="12192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4"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73A9D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7"/>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73A9DB"/>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73A9DB"/>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73A9DB"/>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73A9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4"/>
            <a:ext cx="12192000" cy="107097"/>
          </a:xfrm>
          <a:prstGeom prst="rect">
            <a:avLst/>
          </a:prstGeom>
        </p:spPr>
      </p:pic>
      <p:pic>
        <p:nvPicPr>
          <p:cNvPr id="35" name="Picture 3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3A9DB"/>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7"/>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sp>
        <p:nvSpPr>
          <p:cNvPr id="10" name="TextBox 9"/>
          <p:cNvSpPr txBox="1"/>
          <p:nvPr/>
        </p:nvSpPr>
        <p:spPr>
          <a:xfrm>
            <a:off x="-3154680" y="658673"/>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7" name="Title 16"/>
          <p:cNvSpPr>
            <a:spLocks noGrp="1"/>
          </p:cNvSpPr>
          <p:nvPr>
            <p:ph type="title" idx="4294967295"/>
          </p:nvPr>
        </p:nvSpPr>
        <p:spPr>
          <a:xfrm>
            <a:off x="977431" y="3964390"/>
            <a:ext cx="5726097" cy="981353"/>
          </a:xfrm>
          <a:prstGeom prst="rect">
            <a:avLst/>
          </a:prstGeom>
        </p:spPr>
        <p:txBody>
          <a:bodyPr>
            <a:normAutofit fontScale="90000"/>
          </a:bodyPr>
          <a:lstStyle/>
          <a:p>
            <a:pPr algn="ctr"/>
            <a:r>
              <a:rPr lang="en-US" sz="2400" smtClean="0">
                <a:solidFill>
                  <a:schemeClr val="bg1"/>
                </a:solidFill>
                <a:latin typeface="Century Gothic" panose="020B0502020202020204" pitchFamily="34" charset="0"/>
              </a:rPr>
              <a:t>LONG TITLE LONG TITLE LONG TITLE LONG TITLE LONG TITLE LONG TITLE LONG TITLE LONG TITLE LONG TITLE LONG TITLE</a:t>
            </a:r>
            <a:endParaRPr lang="en-US" sz="2400" dirty="0">
              <a:solidFill>
                <a:schemeClr val="bg1"/>
              </a:solidFill>
              <a:latin typeface="Century Gothic" panose="020B0502020202020204" pitchFamily="34" charset="0"/>
            </a:endParaRPr>
          </a:p>
        </p:txBody>
      </p:sp>
      <p:sp>
        <p:nvSpPr>
          <p:cNvPr id="2" name="TextBox 1"/>
          <p:cNvSpPr txBox="1"/>
          <p:nvPr/>
        </p:nvSpPr>
        <p:spPr>
          <a:xfrm>
            <a:off x="1687645" y="3406120"/>
            <a:ext cx="4305670"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TITLE</a:t>
            </a:r>
            <a:endParaRPr lang="en-US" sz="2800" dirty="0"/>
          </a:p>
        </p:txBody>
      </p:sp>
      <p:sp>
        <p:nvSpPr>
          <p:cNvPr id="13" name="Text Placeholder 17"/>
          <p:cNvSpPr txBox="1">
            <a:spLocks/>
          </p:cNvSpPr>
          <p:nvPr/>
        </p:nvSpPr>
        <p:spPr>
          <a:xfrm>
            <a:off x="8416031" y="361332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1</a:t>
            </a:r>
            <a:endParaRPr lang="en-US" dirty="0">
              <a:solidFill>
                <a:schemeClr val="bg2">
                  <a:lumMod val="50000"/>
                </a:schemeClr>
              </a:solidFill>
              <a:latin typeface="Century Gothic" panose="020B0502020202020204" pitchFamily="34" charset="0"/>
            </a:endParaRPr>
          </a:p>
        </p:txBody>
      </p:sp>
      <p:sp>
        <p:nvSpPr>
          <p:cNvPr id="14"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5"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16"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4"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5"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73A9DB"/>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slide.</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2833</TotalTime>
  <Words>645</Words>
  <Application>Microsoft Office PowerPoint</Application>
  <PresentationFormat>Widescreen</PresentationFormat>
  <Paragraphs>68</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LONG TITLE LONG TITLE LONG TITLE LONG TITLE LONG TITLE LONG TITLE LONG TITLE LONG TITLE LONG TITLE LONG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cp:lastModifiedBy>
  <cp:revision>147</cp:revision>
  <dcterms:created xsi:type="dcterms:W3CDTF">2015-05-18T13:26:09Z</dcterms:created>
  <dcterms:modified xsi:type="dcterms:W3CDTF">2016-06-03T15:53:54Z</dcterms:modified>
</cp:coreProperties>
</file>