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22_9FC77002.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90"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AEB3"/>
    <a:srgbClr val="236F99"/>
    <a:srgbClr val="8A5A9A"/>
    <a:srgbClr val="9DB23F"/>
    <a:srgbClr val="67A478"/>
    <a:srgbClr val="BA3A50"/>
    <a:srgbClr val="5372B3"/>
    <a:srgbClr val="D2672B"/>
    <a:srgbClr val="8A8480"/>
    <a:srgbClr val="895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30" d="100"/>
          <a:sy n="30" d="100"/>
        </p:scale>
        <p:origin x="427" y="19"/>
      </p:cViewPr>
      <p:guideLst/>
    </p:cSldViewPr>
  </p:slideViewPr>
  <p:notesTextViewPr>
    <p:cViewPr>
      <p:scale>
        <a:sx n="1" d="1"/>
        <a:sy n="1" d="1"/>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modernComment_122_9FC77002.xml><?xml version="1.0" encoding="utf-8"?>
<p188:cmLst xmlns:a="http://schemas.openxmlformats.org/drawingml/2006/main" xmlns:r="http://schemas.openxmlformats.org/officeDocument/2006/relationships" xmlns:p188="http://schemas.microsoft.com/office/powerpoint/2018/8/main">
  <p188:cm id="{4277C1DA-1501-463D-AE64-958985E67948}" authorId="{9B671DC4-F867-8520-73EF-EAFB98317814}" created="2024-01-17T16:02:20.378">
    <pc:sldMkLst xmlns:pc="http://schemas.microsoft.com/office/powerpoint/2013/main/command">
      <pc:docMk/>
      <pc:sldMk cId="2680647682" sldId="290"/>
    </pc:sldMkLst>
    <p188:pos x="12579350" y="3524250"/>
    <p188:txBody>
      <a:bodyPr/>
      <a:lstStyle/>
      <a:p>
        <a:r>
          <a:rPr lang="en-US"/>
          <a:t>Project subtitle should be between 50 to 60pt font (Century Gothic), taking up a max of 2 lines. Only shrink the text size if title cannot fit in provided text box.
Do not cross the vertical guideline to the left of the NASA meatball.</a:t>
        </a:r>
      </a:p>
    </p188:txBody>
  </p188:cm>
  <p188:cm id="{6229D38D-6870-4D31-9B27-4942389BB6AA}" authorId="{9B671DC4-F867-8520-73EF-EAFB98317814}" created="2024-01-17T16:03:36.045">
    <pc:sldMkLst xmlns:pc="http://schemas.microsoft.com/office/powerpoint/2013/main/command">
      <pc:docMk/>
      <pc:sldMk cId="2680647682" sldId="290"/>
    </pc:sldMkLst>
    <p188:pos x="12045950" y="1603375"/>
    <p188:txBody>
      <a:bodyPr/>
      <a:lstStyle/>
      <a:p>
        <a:r>
          <a:rPr lang="en-US"/>
          <a:t>Short title should be between 70 to 80pt font (Century Gothic Bold, Capitalize Each Word). Only shrink the text size if short title cannot fit in provided text box.
Do not cross the vertical guideline to the left of the NASA meatball.</a:t>
        </a:r>
      </a:p>
    </p188:txBody>
  </p188:cm>
  <p188:cm id="{CA272312-050D-46B3-BC0E-671E164A49CA}" authorId="{9B671DC4-F867-8520-73EF-EAFB98317814}" created="2024-01-17T17:27:00.515">
    <pc:sldMkLst xmlns:pc="http://schemas.microsoft.com/office/powerpoint/2013/main/command">
      <pc:docMk/>
      <pc:sldMk cId="2680647682" sldId="290"/>
    </pc:sldMkLst>
    <p188:pos x="22758400" y="2660650"/>
    <p188:txBody>
      <a:bodyPr/>
      <a:lstStyle/>
      <a:p>
        <a:r>
          <a:rPr lang="en-US"/>
          <a:t>This vertical guideline is for the Title and Subtitle only.</a:t>
        </a:r>
      </a:p>
    </p188:txBody>
  </p188:cm>
  <p188:cm id="{E45DFC09-55FA-4D86-9E4F-B6F77DB8B2D4}" authorId="{9B671DC4-F867-8520-73EF-EAFB98317814}" created="2024-01-17T17:58:26.422">
    <pc:sldMkLst xmlns:pc="http://schemas.microsoft.com/office/powerpoint/2013/main/command">
      <pc:docMk/>
      <pc:sldMk cId="2680647682" sldId="290"/>
    </pc:sldMkLst>
    <p188:pos x="26339800" y="5556250"/>
    <p188:txBody>
      <a:bodyPr/>
      <a:lstStyle/>
      <a:p>
        <a:r>
          <a:rPr lang="en-US"/>
          <a:t>Stay within these guidelines.</a:t>
        </a:r>
      </a:p>
    </p188:txBody>
  </p188:cm>
  <p188:cm id="{A0483D24-58DF-43D9-BAEB-1A54FDF10567}" authorId="{9B671DC4-F867-8520-73EF-EAFB98317814}" created="2024-01-17T17:59:09.185">
    <pc:sldMkLst xmlns:pc="http://schemas.microsoft.com/office/powerpoint/2013/main/command">
      <pc:docMk/>
      <pc:sldMk cId="2680647682" sldId="290"/>
    </pc:sldMkLst>
    <p188:pos x="1003300" y="5365750"/>
    <p188:txBody>
      <a:bodyPr/>
      <a:lstStyle/>
      <a:p>
        <a:r>
          <a:rPr lang="en-US"/>
          <a:t>Stay within these guidelines.</a:t>
        </a:r>
      </a:p>
    </p188:txBody>
  </p188:cm>
  <p188:cm id="{A367B2D7-38BF-45CC-86D7-38B15532C890}" authorId="{9B671DC4-F867-8520-73EF-EAFB98317814}" created="2024-01-17T17:59:27.119">
    <pc:sldMkLst xmlns:pc="http://schemas.microsoft.com/office/powerpoint/2013/main/command">
      <pc:docMk/>
      <pc:sldMk cId="2680647682" sldId="290"/>
    </pc:sldMkLst>
    <p188:pos x="26301700" y="32569150"/>
    <p188:txBody>
      <a:bodyPr/>
      <a:lstStyle/>
      <a:p>
        <a:r>
          <a:rPr lang="en-US"/>
          <a:t>Stay within these guidelines.</a:t>
        </a:r>
      </a:p>
    </p188:txBody>
  </p188:cm>
  <p188:cm id="{0DB767B0-1BC3-4385-986C-25BEAF851EE9}" authorId="{9B671DC4-F867-8520-73EF-EAFB98317814}" created="2024-01-17T17:59:43.098">
    <pc:sldMkLst xmlns:pc="http://schemas.microsoft.com/office/powerpoint/2013/main/command">
      <pc:docMk/>
      <pc:sldMk cId="2680647682" sldId="290"/>
    </pc:sldMkLst>
    <p188:pos x="1114425" y="32645350"/>
    <p188:txBody>
      <a:bodyPr/>
      <a:lstStyle/>
      <a:p>
        <a:r>
          <a:rPr lang="en-US"/>
          <a:t>Stay within these guidelines.</a:t>
        </a:r>
      </a:p>
    </p188:txBody>
  </p188:cm>
  <p188:cm id="{774DBAEC-9255-4FDC-B44D-D8D428719DAD}" authorId="{9B671DC4-F867-8520-73EF-EAFB98317814}" created="2024-01-17T18:01:49.111">
    <pc:sldMkLst xmlns:pc="http://schemas.microsoft.com/office/powerpoint/2013/main/command">
      <pc:docMk/>
      <pc:sldMk cId="2680647682" sldId="290"/>
    </pc:sldMkLst>
    <p188:pos x="12242800" y="34131250"/>
    <p188:txBody>
      <a:bodyPr/>
      <a:lstStyle/>
      <a:p>
        <a:r>
          <a:rPr lang="en-US"/>
          <a:t>The font size for the node location, term and year should be 40pt and bold.</a:t>
        </a:r>
      </a:p>
    </p188:txBody>
  </p188:cm>
  <p188:cm id="{51110BB4-D8B7-43E4-B4A7-923F0817BDFC}" authorId="{9B671DC4-F867-8520-73EF-EAFB98317814}" created="2024-01-17T18:04:17.864">
    <pc:sldMkLst xmlns:pc="http://schemas.microsoft.com/office/powerpoint/2013/main/command">
      <pc:docMk/>
      <pc:sldMk cId="2680647682" sldId="290"/>
    </pc:sldMkLst>
    <p188:pos x="4432300" y="33483550"/>
    <p188:txBody>
      <a:bodyPr/>
      <a:lstStyle/>
      <a:p>
        <a:r>
          <a:rPr lang="en-US"/>
          <a:t>This vertical guideline is for the node location, term and year only.</a:t>
        </a:r>
      </a:p>
    </p188:txBody>
  </p188:cm>
  <p188:cm id="{0C81A131-5867-4C7C-8BC5-2C0E75583E0C}" authorId="{9B671DC4-F867-8520-73EF-EAFB98317814}" created="2024-01-17T18:07:09.764">
    <pc:sldMkLst xmlns:pc="http://schemas.microsoft.com/office/powerpoint/2013/main/command">
      <pc:docMk/>
      <pc:sldMk cId="2680647682" sldId="290"/>
    </pc:sldMkLst>
    <p188:pos x="4394200" y="831850"/>
    <p188:txBody>
      <a:bodyPr/>
      <a:lstStyle/>
      <a:p>
        <a:r>
          <a:rPr lang="en-US"/>
          <a:t>This vertical guideline is for the node location, term and year at the bottom of the page only.</a:t>
        </a:r>
      </a:p>
    </p188:txBody>
  </p188:cm>
  <p188:cm id="{ABEE0CE3-6414-4ECE-9C20-B54AEE499ED1}" authorId="{9B671DC4-F867-8520-73EF-EAFB98317814}" created="2024-01-17T18:53:12.386">
    <pc:sldMkLst xmlns:pc="http://schemas.microsoft.com/office/powerpoint/2013/main/command">
      <pc:docMk/>
      <pc:sldMk cId="2680647682" sldId="290"/>
    </pc:sldMkLst>
    <p188:pos x="17881600" y="5822950"/>
    <p188:txBody>
      <a:bodyPr/>
      <a:lstStyle/>
      <a:p>
        <a:r>
          <a:rPr lang="en-US"/>
          <a:t>Headers - Century Gothic Bold, 44pt</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1/29/2024</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E61DB3-DD25-4C00-A9A8-4442B2C215F8}" type="datetimeFigureOut">
              <a:rPr lang="en-US" smtClean="0"/>
              <a:t>1/29/2024</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5278AE-5FD8-42EA-BE75-6A373D076E0F}" type="slidenum">
              <a:rPr lang="en-US" smtClean="0"/>
              <a:t>‹#›</a:t>
            </a:fld>
            <a:endParaRPr lang="en-US"/>
          </a:p>
        </p:txBody>
      </p:sp>
    </p:spTree>
    <p:extLst>
      <p:ext uri="{BB962C8B-B14F-4D97-AF65-F5344CB8AC3E}">
        <p14:creationId xmlns:p14="http://schemas.microsoft.com/office/powerpoint/2010/main" val="3183847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278AE-5FD8-42EA-BE75-6A373D076E0F}" type="slidenum">
              <a:rPr lang="en-US" smtClean="0"/>
              <a:t>1</a:t>
            </a:fld>
            <a:endParaRPr lang="en-US"/>
          </a:p>
        </p:txBody>
      </p:sp>
    </p:spTree>
    <p:extLst>
      <p:ext uri="{BB962C8B-B14F-4D97-AF65-F5344CB8AC3E}">
        <p14:creationId xmlns:p14="http://schemas.microsoft.com/office/powerpoint/2010/main" val="24548488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9_Blank - Agriculture &amp; Food Security">
    <p:spTree>
      <p:nvGrpSpPr>
        <p:cNvPr id="1" name=""/>
        <p:cNvGrpSpPr/>
        <p:nvPr/>
      </p:nvGrpSpPr>
      <p:grpSpPr>
        <a:xfrm>
          <a:off x="0" y="0"/>
          <a:ext cx="0" cy="0"/>
          <a:chOff x="0" y="0"/>
          <a:chExt cx="0" cy="0"/>
        </a:xfrm>
      </p:grpSpPr>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8" name="Text Placeholder 7">
            <a:extLst>
              <a:ext uri="{FF2B5EF4-FFF2-40B4-BE49-F238E27FC236}">
                <a16:creationId xmlns:a16="http://schemas.microsoft.com/office/drawing/2014/main" id="{7F79F074-C7B5-64C6-5271-738CF499002D}"/>
              </a:ext>
            </a:extLst>
          </p:cNvPr>
          <p:cNvSpPr>
            <a:spLocks noGrp="1"/>
          </p:cNvSpPr>
          <p:nvPr>
            <p:ph type="body" sz="quarter" idx="10" hasCustomPrompt="1"/>
          </p:nvPr>
        </p:nvSpPr>
        <p:spPr>
          <a:xfrm>
            <a:off x="951596" y="898525"/>
            <a:ext cx="21756004" cy="1600992"/>
          </a:xfrm>
        </p:spPr>
        <p:txBody>
          <a:bodyPr>
            <a:normAutofit/>
          </a:bodyPr>
          <a:lstStyle>
            <a:lvl1pPr marL="0" indent="0">
              <a:buNone/>
              <a:defRPr sz="7200" b="1">
                <a:solidFill>
                  <a:srgbClr val="4DAEB3"/>
                </a:solidFill>
              </a:defRPr>
            </a:lvl1pPr>
          </a:lstStyle>
          <a:p>
            <a:pPr lvl="0"/>
            <a:r>
              <a:rPr lang="en-US" dirty="0"/>
              <a:t>Study Area Water Resources</a:t>
            </a:r>
          </a:p>
        </p:txBody>
      </p:sp>
      <p:sp>
        <p:nvSpPr>
          <p:cNvPr id="4" name="Text Placeholder 7">
            <a:extLst>
              <a:ext uri="{FF2B5EF4-FFF2-40B4-BE49-F238E27FC236}">
                <a16:creationId xmlns:a16="http://schemas.microsoft.com/office/drawing/2014/main" id="{27F60BA9-A152-D388-AB29-2A57FEEB1541}"/>
              </a:ext>
            </a:extLst>
          </p:cNvPr>
          <p:cNvSpPr>
            <a:spLocks noGrp="1"/>
          </p:cNvSpPr>
          <p:nvPr>
            <p:ph type="body" sz="quarter" idx="13" hasCustomPrompt="1"/>
          </p:nvPr>
        </p:nvSpPr>
        <p:spPr>
          <a:xfrm>
            <a:off x="951596" y="2707984"/>
            <a:ext cx="21756004" cy="1175082"/>
          </a:xfrm>
        </p:spPr>
        <p:txBody>
          <a:bodyPr>
            <a:normAutofit/>
          </a:bodyPr>
          <a:lstStyle>
            <a:lvl1pPr marL="0" indent="0">
              <a:spcBef>
                <a:spcPts val="0"/>
              </a:spcBef>
              <a:buNone/>
              <a:defRPr sz="5000" b="0">
                <a:solidFill>
                  <a:schemeClr val="tx1">
                    <a:lumMod val="75000"/>
                    <a:lumOff val="25000"/>
                  </a:schemeClr>
                </a:solidFill>
              </a:defRPr>
            </a:lvl1pPr>
          </a:lstStyle>
          <a:p>
            <a:pPr lvl="0"/>
            <a:r>
              <a:rPr lang="en-US" dirty="0"/>
              <a:t>Project Subtitle</a:t>
            </a:r>
          </a:p>
        </p:txBody>
      </p:sp>
      <p:cxnSp>
        <p:nvCxnSpPr>
          <p:cNvPr id="6" name="Straight Connector 5">
            <a:extLst>
              <a:ext uri="{FF2B5EF4-FFF2-40B4-BE49-F238E27FC236}">
                <a16:creationId xmlns:a16="http://schemas.microsoft.com/office/drawing/2014/main" id="{0F8DD8F2-4045-28D7-0AA0-C0F75C99C7E8}"/>
              </a:ext>
            </a:extLst>
          </p:cNvPr>
          <p:cNvCxnSpPr>
            <a:cxnSpLocks/>
          </p:cNvCxnSpPr>
          <p:nvPr userDrawn="1"/>
        </p:nvCxnSpPr>
        <p:spPr>
          <a:xfrm>
            <a:off x="1059543" y="4648200"/>
            <a:ext cx="25258032" cy="0"/>
          </a:xfrm>
          <a:prstGeom prst="line">
            <a:avLst/>
          </a:prstGeom>
          <a:ln w="330200" cap="sq" cmpd="sng">
            <a:solidFill>
              <a:srgbClr val="4DAEB3"/>
            </a:solidFill>
            <a:prstDash val="solid"/>
            <a:miter lim="800000"/>
          </a:ln>
        </p:spPr>
        <p:style>
          <a:lnRef idx="1">
            <a:schemeClr val="accent1"/>
          </a:lnRef>
          <a:fillRef idx="0">
            <a:schemeClr val="accent1"/>
          </a:fillRef>
          <a:effectRef idx="0">
            <a:schemeClr val="accent1"/>
          </a:effectRef>
          <a:fontRef idx="minor">
            <a:schemeClr val="tx1"/>
          </a:fontRef>
        </p:style>
      </p:cxnSp>
      <p:sp>
        <p:nvSpPr>
          <p:cNvPr id="9" name="Hexagon 8">
            <a:extLst>
              <a:ext uri="{FF2B5EF4-FFF2-40B4-BE49-F238E27FC236}">
                <a16:creationId xmlns:a16="http://schemas.microsoft.com/office/drawing/2014/main" id="{C66F3DFE-0DAF-AA09-1A97-68C9B68ED465}"/>
              </a:ext>
            </a:extLst>
          </p:cNvPr>
          <p:cNvSpPr/>
          <p:nvPr userDrawn="1"/>
        </p:nvSpPr>
        <p:spPr>
          <a:xfrm>
            <a:off x="884686" y="33668190"/>
            <a:ext cx="25644767" cy="945113"/>
          </a:xfrm>
          <a:prstGeom prst="hexagon">
            <a:avLst/>
          </a:prstGeom>
          <a:solidFill>
            <a:srgbClr val="4DAE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hidden="1">
            <a:extLst>
              <a:ext uri="{FF2B5EF4-FFF2-40B4-BE49-F238E27FC236}">
                <a16:creationId xmlns:a16="http://schemas.microsoft.com/office/drawing/2014/main" id="{3DC00D21-FFD6-CB04-269E-C73ECA759D76}"/>
              </a:ext>
            </a:extLst>
          </p:cNvPr>
          <p:cNvSpPr/>
          <p:nvPr userDrawn="1"/>
        </p:nvSpPr>
        <p:spPr>
          <a:xfrm>
            <a:off x="893617" y="33423594"/>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grpSp>
        <p:nvGrpSpPr>
          <p:cNvPr id="15" name="Group 14">
            <a:extLst>
              <a:ext uri="{FF2B5EF4-FFF2-40B4-BE49-F238E27FC236}">
                <a16:creationId xmlns:a16="http://schemas.microsoft.com/office/drawing/2014/main" id="{4530CF01-49A4-BF69-0C5D-FF9BF5B7778E}"/>
              </a:ext>
            </a:extLst>
          </p:cNvPr>
          <p:cNvGrpSpPr/>
          <p:nvPr userDrawn="1"/>
        </p:nvGrpSpPr>
        <p:grpSpPr>
          <a:xfrm>
            <a:off x="1851897" y="33082292"/>
            <a:ext cx="1981493" cy="1981493"/>
            <a:chOff x="-7071360" y="11654120"/>
            <a:chExt cx="3202416" cy="3202416"/>
          </a:xfrm>
        </p:grpSpPr>
        <p:sp>
          <p:nvSpPr>
            <p:cNvPr id="16" name="Oval 15">
              <a:extLst>
                <a:ext uri="{FF2B5EF4-FFF2-40B4-BE49-F238E27FC236}">
                  <a16:creationId xmlns:a16="http://schemas.microsoft.com/office/drawing/2014/main" id="{63EAB6C9-C70C-7C6E-66FB-0BED3C9582FD}"/>
                </a:ext>
              </a:extLst>
            </p:cNvPr>
            <p:cNvSpPr/>
            <p:nvPr userDrawn="1"/>
          </p:nvSpPr>
          <p:spPr>
            <a:xfrm>
              <a:off x="-7071360" y="11654120"/>
              <a:ext cx="3202416" cy="32024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picture containing text, sign, device, meter&#10;&#10;Description automatically generated">
              <a:extLst>
                <a:ext uri="{FF2B5EF4-FFF2-40B4-BE49-F238E27FC236}">
                  <a16:creationId xmlns:a16="http://schemas.microsoft.com/office/drawing/2014/main" id="{5D487FCE-714F-F48E-D8F6-48B7B4B6D16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49565" y="11859962"/>
              <a:ext cx="2758827" cy="2790732"/>
            </a:xfrm>
            <a:prstGeom prst="rect">
              <a:avLst/>
            </a:prstGeom>
          </p:spPr>
        </p:pic>
      </p:grpSp>
      <p:sp>
        <p:nvSpPr>
          <p:cNvPr id="21" name="Text Placeholder 7">
            <a:extLst>
              <a:ext uri="{FF2B5EF4-FFF2-40B4-BE49-F238E27FC236}">
                <a16:creationId xmlns:a16="http://schemas.microsoft.com/office/drawing/2014/main" id="{F76C439C-C0A8-C234-7165-1A7FA058E919}"/>
              </a:ext>
            </a:extLst>
          </p:cNvPr>
          <p:cNvSpPr>
            <a:spLocks noGrp="1"/>
          </p:cNvSpPr>
          <p:nvPr>
            <p:ph type="body" sz="quarter" idx="12" hasCustomPrompt="1"/>
          </p:nvPr>
        </p:nvSpPr>
        <p:spPr>
          <a:xfrm>
            <a:off x="4410670" y="33665608"/>
            <a:ext cx="19035483" cy="942709"/>
          </a:xfrm>
        </p:spPr>
        <p:txBody>
          <a:bodyPr anchor="ctr">
            <a:normAutofit/>
          </a:bodyPr>
          <a:lstStyle>
            <a:lvl1pPr marL="0" indent="0" algn="l">
              <a:buNone/>
              <a:defRPr sz="4000" b="1">
                <a:solidFill>
                  <a:schemeClr val="bg1"/>
                </a:solidFill>
              </a:defRPr>
            </a:lvl1pPr>
          </a:lstStyle>
          <a:p>
            <a:pPr lvl="0"/>
            <a:r>
              <a:rPr lang="en-US" dirty="0"/>
              <a:t>Node Location | Term &amp; Year</a:t>
            </a:r>
          </a:p>
        </p:txBody>
      </p:sp>
      <p:grpSp>
        <p:nvGrpSpPr>
          <p:cNvPr id="22" name="Group 21">
            <a:extLst>
              <a:ext uri="{FF2B5EF4-FFF2-40B4-BE49-F238E27FC236}">
                <a16:creationId xmlns:a16="http://schemas.microsoft.com/office/drawing/2014/main" id="{F56F95B2-1EC4-4EB7-AB96-63E2A4361ED7}"/>
              </a:ext>
            </a:extLst>
          </p:cNvPr>
          <p:cNvGrpSpPr/>
          <p:nvPr userDrawn="1"/>
        </p:nvGrpSpPr>
        <p:grpSpPr>
          <a:xfrm>
            <a:off x="23728070" y="33082292"/>
            <a:ext cx="1981493" cy="1981493"/>
            <a:chOff x="759974" y="33259274"/>
            <a:chExt cx="2630926" cy="2630926"/>
          </a:xfrm>
        </p:grpSpPr>
        <p:sp>
          <p:nvSpPr>
            <p:cNvPr id="23" name="Oval 22">
              <a:extLst>
                <a:ext uri="{FF2B5EF4-FFF2-40B4-BE49-F238E27FC236}">
                  <a16:creationId xmlns:a16="http://schemas.microsoft.com/office/drawing/2014/main" id="{151646B3-7721-CB59-44B2-9A201BF10D52}"/>
                </a:ext>
              </a:extLst>
            </p:cNvPr>
            <p:cNvSpPr/>
            <p:nvPr userDrawn="1"/>
          </p:nvSpPr>
          <p:spPr>
            <a:xfrm>
              <a:off x="759974" y="33259274"/>
              <a:ext cx="2630926" cy="26309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79FBA27B-F15D-FBE8-5620-883E867DB71F}"/>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77627" y="33476927"/>
              <a:ext cx="2195621" cy="2195621"/>
            </a:xfrm>
            <a:prstGeom prst="rect">
              <a:avLst/>
            </a:prstGeom>
          </p:spPr>
        </p:pic>
      </p:grpSp>
      <p:sp>
        <p:nvSpPr>
          <p:cNvPr id="2" name="Rectangle 1">
            <a:extLst>
              <a:ext uri="{FF2B5EF4-FFF2-40B4-BE49-F238E27FC236}">
                <a16:creationId xmlns:a16="http://schemas.microsoft.com/office/drawing/2014/main" id="{C172E7E0-8315-F16E-76E9-82DC8D276AF9}"/>
              </a:ext>
            </a:extLst>
          </p:cNvPr>
          <p:cNvSpPr/>
          <p:nvPr userDrawn="1"/>
        </p:nvSpPr>
        <p:spPr>
          <a:xfrm>
            <a:off x="893617" y="34655263"/>
            <a:ext cx="25644767" cy="21544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tx1">
                    <a:lumMod val="75000"/>
                    <a:lumOff val="25000"/>
                  </a:schemeClr>
                </a:solidFill>
              </a:rPr>
              <a:t>This material is based upon work supported by NASA through contract 80LARC23FA024</a:t>
            </a:r>
            <a:r>
              <a:rPr lang="en-US" sz="800" dirty="0">
                <a:solidFill>
                  <a:schemeClr val="tx1">
                    <a:lumMod val="75000"/>
                    <a:lumOff val="25000"/>
                  </a:schemeClr>
                </a:solidFill>
              </a:rPr>
              <a:t>.</a:t>
            </a:r>
            <a:r>
              <a:rPr lang="en-US" sz="700" i="1" dirty="0">
                <a:solidFill>
                  <a:schemeClr val="tx1">
                    <a:lumMod val="75000"/>
                    <a:lumOff val="25000"/>
                  </a:schemeClr>
                </a:solidFill>
              </a:rPr>
              <a:t>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Tree>
    <p:extLst>
      <p:ext uri="{BB962C8B-B14F-4D97-AF65-F5344CB8AC3E}">
        <p14:creationId xmlns:p14="http://schemas.microsoft.com/office/powerpoint/2010/main" val="3823684701"/>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680" userDrawn="1">
          <p15:clr>
            <a:srgbClr val="FBAE40"/>
          </p15:clr>
        </p15:guide>
        <p15:guide id="4" orient="horz" pos="22608" userDrawn="1">
          <p15:clr>
            <a:srgbClr val="FBAE40"/>
          </p15:clr>
        </p15:guide>
        <p15:guide id="11" orient="horz" pos="2928">
          <p15:clr>
            <a:srgbClr val="FBAE40"/>
          </p15:clr>
        </p15:guide>
        <p15:guide id="12" pos="14304" userDrawn="1">
          <p15:clr>
            <a:srgbClr val="FBAE40"/>
          </p15:clr>
        </p15:guide>
        <p15:guide id="13" orient="horz" pos="20592" userDrawn="1">
          <p15:clr>
            <a:srgbClr val="FBAE40"/>
          </p15:clr>
        </p15:guide>
        <p15:guide id="14" orient="horz" pos="3312" userDrawn="1">
          <p15:clr>
            <a:srgbClr val="FBAE40"/>
          </p15:clr>
        </p15:guide>
        <p15:guide id="15" pos="2760" userDrawn="1">
          <p15:clr>
            <a:srgbClr val="FBAE40"/>
          </p15:clr>
        </p15:guide>
        <p15:guide id="16" orient="horz" pos="16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1/29/2024</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18/10/relationships/comments" Target="../comments/modernComment_122_9FC7700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support.office.com/en-us/article/Crop-a-picture-to-fit-in-a-shape-1CE8CF89-6A19-4EE4-82CA-4F8E81469590" TargetMode="External"/><Relationship Id="rId5" Type="http://schemas.openxmlformats.org/officeDocument/2006/relationships/hyperlink" Target="http://www.devpedia.developexchange.com/dp/index.php?title=List_of_Satellite_Pictures" TargetMode="Externa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 Placeholder 35">
            <a:extLst>
              <a:ext uri="{FF2B5EF4-FFF2-40B4-BE49-F238E27FC236}">
                <a16:creationId xmlns:a16="http://schemas.microsoft.com/office/drawing/2014/main" id="{0C3A8BC1-E2F6-AED2-A2A7-74DC7484FFE1}"/>
              </a:ext>
            </a:extLst>
          </p:cNvPr>
          <p:cNvSpPr>
            <a:spLocks noGrp="1"/>
          </p:cNvSpPr>
          <p:nvPr>
            <p:ph type="body" sz="quarter" idx="10"/>
          </p:nvPr>
        </p:nvSpPr>
        <p:spPr/>
        <p:txBody>
          <a:bodyPr>
            <a:normAutofit/>
          </a:bodyPr>
          <a:lstStyle/>
          <a:p>
            <a:endParaRPr lang="en-US" dirty="0"/>
          </a:p>
        </p:txBody>
      </p:sp>
      <p:sp>
        <p:nvSpPr>
          <p:cNvPr id="38" name="Text Placeholder 37">
            <a:extLst>
              <a:ext uri="{FF2B5EF4-FFF2-40B4-BE49-F238E27FC236}">
                <a16:creationId xmlns:a16="http://schemas.microsoft.com/office/drawing/2014/main" id="{91D77EDF-C52A-A96E-A732-CF5B0206ABA7}"/>
              </a:ext>
            </a:extLst>
          </p:cNvPr>
          <p:cNvSpPr>
            <a:spLocks noGrp="1"/>
          </p:cNvSpPr>
          <p:nvPr>
            <p:ph type="body" sz="quarter" idx="13"/>
          </p:nvPr>
        </p:nvSpPr>
        <p:spPr>
          <a:xfrm>
            <a:off x="951596" y="2707983"/>
            <a:ext cx="21756004" cy="1554165"/>
          </a:xfrm>
        </p:spPr>
        <p:txBody>
          <a:bodyPr>
            <a:noAutofit/>
          </a:bodyPr>
          <a:lstStyle/>
          <a:p>
            <a:endParaRPr lang="en-US" dirty="0"/>
          </a:p>
        </p:txBody>
      </p:sp>
      <p:sp>
        <p:nvSpPr>
          <p:cNvPr id="37" name="Text Placeholder 36">
            <a:extLst>
              <a:ext uri="{FF2B5EF4-FFF2-40B4-BE49-F238E27FC236}">
                <a16:creationId xmlns:a16="http://schemas.microsoft.com/office/drawing/2014/main" id="{B208CB02-294A-6C2F-766B-2FC12AA7A368}"/>
              </a:ext>
            </a:extLst>
          </p:cNvPr>
          <p:cNvSpPr>
            <a:spLocks noGrp="1"/>
          </p:cNvSpPr>
          <p:nvPr>
            <p:ph type="body" sz="quarter" idx="12"/>
          </p:nvPr>
        </p:nvSpPr>
        <p:spPr/>
        <p:txBody>
          <a:bodyPr/>
          <a:lstStyle/>
          <a:p>
            <a:endParaRPr lang="en-US" dirty="0"/>
          </a:p>
        </p:txBody>
      </p:sp>
      <p:sp>
        <p:nvSpPr>
          <p:cNvPr id="6" name="TextBox 5">
            <a:extLst>
              <a:ext uri="{FF2B5EF4-FFF2-40B4-BE49-F238E27FC236}">
                <a16:creationId xmlns:a16="http://schemas.microsoft.com/office/drawing/2014/main" id="{AC85576F-308E-47E6-82D4-B98D4F77AB30}"/>
              </a:ext>
            </a:extLst>
          </p:cNvPr>
          <p:cNvSpPr txBox="1"/>
          <p:nvPr/>
        </p:nvSpPr>
        <p:spPr>
          <a:xfrm>
            <a:off x="928002" y="5214539"/>
            <a:ext cx="7123799"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Project Synopsis</a:t>
            </a:r>
          </a:p>
        </p:txBody>
      </p:sp>
      <p:sp>
        <p:nvSpPr>
          <p:cNvPr id="8" name="TextBox 7">
            <a:extLst>
              <a:ext uri="{FF2B5EF4-FFF2-40B4-BE49-F238E27FC236}">
                <a16:creationId xmlns:a16="http://schemas.microsoft.com/office/drawing/2014/main" id="{B16735CE-DBE5-1D03-5CFA-70984C8D7632}"/>
              </a:ext>
            </a:extLst>
          </p:cNvPr>
          <p:cNvSpPr txBox="1"/>
          <p:nvPr/>
        </p:nvSpPr>
        <p:spPr>
          <a:xfrm>
            <a:off x="844615" y="10095549"/>
            <a:ext cx="7207186"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Objectives</a:t>
            </a:r>
          </a:p>
        </p:txBody>
      </p:sp>
      <p:sp>
        <p:nvSpPr>
          <p:cNvPr id="10" name="TextBox 9">
            <a:extLst>
              <a:ext uri="{FF2B5EF4-FFF2-40B4-BE49-F238E27FC236}">
                <a16:creationId xmlns:a16="http://schemas.microsoft.com/office/drawing/2014/main" id="{B7E89E02-9B19-071E-D188-366BC3FB347B}"/>
              </a:ext>
            </a:extLst>
          </p:cNvPr>
          <p:cNvSpPr txBox="1"/>
          <p:nvPr/>
        </p:nvSpPr>
        <p:spPr>
          <a:xfrm>
            <a:off x="931962" y="17054633"/>
            <a:ext cx="8240341"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Methodology</a:t>
            </a:r>
          </a:p>
        </p:txBody>
      </p:sp>
      <p:sp>
        <p:nvSpPr>
          <p:cNvPr id="12" name="TextBox 11">
            <a:extLst>
              <a:ext uri="{FF2B5EF4-FFF2-40B4-BE49-F238E27FC236}">
                <a16:creationId xmlns:a16="http://schemas.microsoft.com/office/drawing/2014/main" id="{1BB73315-A654-CB52-F7DD-27CAB3785659}"/>
              </a:ext>
            </a:extLst>
          </p:cNvPr>
          <p:cNvSpPr txBox="1"/>
          <p:nvPr/>
        </p:nvSpPr>
        <p:spPr>
          <a:xfrm>
            <a:off x="14605026" y="5348398"/>
            <a:ext cx="8102574"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Study Area</a:t>
            </a:r>
          </a:p>
        </p:txBody>
      </p:sp>
      <p:sp>
        <p:nvSpPr>
          <p:cNvPr id="14" name="TextBox 13">
            <a:extLst>
              <a:ext uri="{FF2B5EF4-FFF2-40B4-BE49-F238E27FC236}">
                <a16:creationId xmlns:a16="http://schemas.microsoft.com/office/drawing/2014/main" id="{E3314279-E5E3-0DC5-601E-B40E51101224}"/>
              </a:ext>
            </a:extLst>
          </p:cNvPr>
          <p:cNvSpPr txBox="1"/>
          <p:nvPr/>
        </p:nvSpPr>
        <p:spPr>
          <a:xfrm>
            <a:off x="840343" y="22333115"/>
            <a:ext cx="8261179"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Earth Observations</a:t>
            </a:r>
          </a:p>
        </p:txBody>
      </p:sp>
      <p:sp>
        <p:nvSpPr>
          <p:cNvPr id="16" name="TextBox 15">
            <a:extLst>
              <a:ext uri="{FF2B5EF4-FFF2-40B4-BE49-F238E27FC236}">
                <a16:creationId xmlns:a16="http://schemas.microsoft.com/office/drawing/2014/main" id="{2C88B2C6-BA60-1BF2-900F-3D4C0534724E}"/>
              </a:ext>
            </a:extLst>
          </p:cNvPr>
          <p:cNvSpPr txBox="1"/>
          <p:nvPr/>
        </p:nvSpPr>
        <p:spPr>
          <a:xfrm>
            <a:off x="14587709" y="11943526"/>
            <a:ext cx="8119891"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Results</a:t>
            </a:r>
          </a:p>
        </p:txBody>
      </p:sp>
      <p:sp>
        <p:nvSpPr>
          <p:cNvPr id="18" name="TextBox 17">
            <a:extLst>
              <a:ext uri="{FF2B5EF4-FFF2-40B4-BE49-F238E27FC236}">
                <a16:creationId xmlns:a16="http://schemas.microsoft.com/office/drawing/2014/main" id="{4B774890-6BF2-86BF-29FB-0AE3C9180D15}"/>
              </a:ext>
            </a:extLst>
          </p:cNvPr>
          <p:cNvSpPr txBox="1"/>
          <p:nvPr/>
        </p:nvSpPr>
        <p:spPr>
          <a:xfrm>
            <a:off x="14577164" y="18809070"/>
            <a:ext cx="8130436"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Conclusions</a:t>
            </a:r>
          </a:p>
        </p:txBody>
      </p:sp>
      <p:sp>
        <p:nvSpPr>
          <p:cNvPr id="20" name="TextBox 19">
            <a:extLst>
              <a:ext uri="{FF2B5EF4-FFF2-40B4-BE49-F238E27FC236}">
                <a16:creationId xmlns:a16="http://schemas.microsoft.com/office/drawing/2014/main" id="{45C41932-2CB9-EA43-2CD4-CA2216FD972C}"/>
              </a:ext>
            </a:extLst>
          </p:cNvPr>
          <p:cNvSpPr txBox="1"/>
          <p:nvPr/>
        </p:nvSpPr>
        <p:spPr>
          <a:xfrm>
            <a:off x="14630400" y="23552760"/>
            <a:ext cx="8077200"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Acknowledgements</a:t>
            </a:r>
          </a:p>
        </p:txBody>
      </p:sp>
      <p:sp>
        <p:nvSpPr>
          <p:cNvPr id="22" name="TextBox 21">
            <a:extLst>
              <a:ext uri="{FF2B5EF4-FFF2-40B4-BE49-F238E27FC236}">
                <a16:creationId xmlns:a16="http://schemas.microsoft.com/office/drawing/2014/main" id="{713D1384-4C3F-CCA8-F8C8-FB70238BED0B}"/>
              </a:ext>
            </a:extLst>
          </p:cNvPr>
          <p:cNvSpPr txBox="1"/>
          <p:nvPr/>
        </p:nvSpPr>
        <p:spPr>
          <a:xfrm>
            <a:off x="14662668" y="29106920"/>
            <a:ext cx="8044931"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B4A0CEBA-CFBA-B9B9-2455-DC86C59F79A6}"/>
              </a:ext>
            </a:extLst>
          </p:cNvPr>
          <p:cNvSpPr txBox="1"/>
          <p:nvPr/>
        </p:nvSpPr>
        <p:spPr>
          <a:xfrm>
            <a:off x="936787" y="24998851"/>
            <a:ext cx="8235516"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Team Members</a:t>
            </a:r>
          </a:p>
        </p:txBody>
      </p:sp>
      <p:sp>
        <p:nvSpPr>
          <p:cNvPr id="25" name="Text Placeholder 16">
            <a:extLst>
              <a:ext uri="{FF2B5EF4-FFF2-40B4-BE49-F238E27FC236}">
                <a16:creationId xmlns:a16="http://schemas.microsoft.com/office/drawing/2014/main" id="{8EB74875-4E52-B274-D84D-703C79CB843C}"/>
              </a:ext>
            </a:extLst>
          </p:cNvPr>
          <p:cNvSpPr txBox="1">
            <a:spLocks/>
          </p:cNvSpPr>
          <p:nvPr/>
        </p:nvSpPr>
        <p:spPr>
          <a:xfrm>
            <a:off x="722815" y="30893483"/>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26" name="Text Placeholder 16">
            <a:extLst>
              <a:ext uri="{FF2B5EF4-FFF2-40B4-BE49-F238E27FC236}">
                <a16:creationId xmlns:a16="http://schemas.microsoft.com/office/drawing/2014/main" id="{F6EE2B43-E8A3-4755-A993-461B2FCE7B0B}"/>
              </a:ext>
            </a:extLst>
          </p:cNvPr>
          <p:cNvSpPr txBox="1">
            <a:spLocks/>
          </p:cNvSpPr>
          <p:nvPr/>
        </p:nvSpPr>
        <p:spPr>
          <a:xfrm>
            <a:off x="3492336" y="30893482"/>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7" name="Text Placeholder 16">
            <a:extLst>
              <a:ext uri="{FF2B5EF4-FFF2-40B4-BE49-F238E27FC236}">
                <a16:creationId xmlns:a16="http://schemas.microsoft.com/office/drawing/2014/main" id="{C9D56256-62AB-03F7-FB19-51F9FA420D17}"/>
              </a:ext>
            </a:extLst>
          </p:cNvPr>
          <p:cNvSpPr txBox="1">
            <a:spLocks/>
          </p:cNvSpPr>
          <p:nvPr/>
        </p:nvSpPr>
        <p:spPr>
          <a:xfrm>
            <a:off x="6381743" y="30893483"/>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8" name="Text Placeholder 16">
            <a:extLst>
              <a:ext uri="{FF2B5EF4-FFF2-40B4-BE49-F238E27FC236}">
                <a16:creationId xmlns:a16="http://schemas.microsoft.com/office/drawing/2014/main" id="{562DE67C-886B-AF4E-B5E4-CF736AF0F777}"/>
              </a:ext>
            </a:extLst>
          </p:cNvPr>
          <p:cNvSpPr txBox="1">
            <a:spLocks/>
          </p:cNvSpPr>
          <p:nvPr/>
        </p:nvSpPr>
        <p:spPr>
          <a:xfrm>
            <a:off x="9172303" y="30880302"/>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pic>
        <p:nvPicPr>
          <p:cNvPr id="29" name="Picture 28">
            <a:extLst>
              <a:ext uri="{FF2B5EF4-FFF2-40B4-BE49-F238E27FC236}">
                <a16:creationId xmlns:a16="http://schemas.microsoft.com/office/drawing/2014/main" id="{2A3DB938-9584-BD3D-626C-5FEBF8086389}"/>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6998402" y="28641715"/>
            <a:ext cx="2103120" cy="2103120"/>
          </a:xfrm>
          <a:prstGeom prst="rect">
            <a:avLst/>
          </a:prstGeom>
        </p:spPr>
      </p:pic>
      <p:pic>
        <p:nvPicPr>
          <p:cNvPr id="30" name="Picture 29">
            <a:extLst>
              <a:ext uri="{FF2B5EF4-FFF2-40B4-BE49-F238E27FC236}">
                <a16:creationId xmlns:a16="http://schemas.microsoft.com/office/drawing/2014/main" id="{924788AD-AD65-6880-C748-7354BAD5E13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154606" y="28641715"/>
            <a:ext cx="2103120" cy="2103120"/>
          </a:xfrm>
          <a:prstGeom prst="rect">
            <a:avLst/>
          </a:prstGeom>
        </p:spPr>
      </p:pic>
      <p:pic>
        <p:nvPicPr>
          <p:cNvPr id="31" name="Picture 30">
            <a:extLst>
              <a:ext uri="{FF2B5EF4-FFF2-40B4-BE49-F238E27FC236}">
                <a16:creationId xmlns:a16="http://schemas.microsoft.com/office/drawing/2014/main" id="{7742306A-F9EF-3EB8-5FB1-E8751A2332B5}"/>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4076504" y="28641715"/>
            <a:ext cx="2103120" cy="2103120"/>
          </a:xfrm>
          <a:prstGeom prst="rect">
            <a:avLst/>
          </a:prstGeom>
        </p:spPr>
      </p:pic>
      <p:pic>
        <p:nvPicPr>
          <p:cNvPr id="32" name="Picture 31">
            <a:extLst>
              <a:ext uri="{FF2B5EF4-FFF2-40B4-BE49-F238E27FC236}">
                <a16:creationId xmlns:a16="http://schemas.microsoft.com/office/drawing/2014/main" id="{DCE1E9A4-4187-5189-350F-EAB0452ED816}"/>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920300" y="28641715"/>
            <a:ext cx="2103120" cy="2103120"/>
          </a:xfrm>
          <a:prstGeom prst="rect">
            <a:avLst/>
          </a:prstGeom>
        </p:spPr>
      </p:pic>
      <p:sp>
        <p:nvSpPr>
          <p:cNvPr id="2" name="Text Placeholder 16">
            <a:extLst>
              <a:ext uri="{FF2B5EF4-FFF2-40B4-BE49-F238E27FC236}">
                <a16:creationId xmlns:a16="http://schemas.microsoft.com/office/drawing/2014/main" id="{220F1D01-A647-E6D2-E25A-845FB68C50DF}"/>
              </a:ext>
            </a:extLst>
          </p:cNvPr>
          <p:cNvSpPr txBox="1">
            <a:spLocks/>
          </p:cNvSpPr>
          <p:nvPr/>
        </p:nvSpPr>
        <p:spPr>
          <a:xfrm>
            <a:off x="928002" y="6168639"/>
            <a:ext cx="11898973" cy="283464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 (Garamond).</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3" name="Text Placeholder 16">
            <a:extLst>
              <a:ext uri="{FF2B5EF4-FFF2-40B4-BE49-F238E27FC236}">
                <a16:creationId xmlns:a16="http://schemas.microsoft.com/office/drawing/2014/main" id="{9FA2FC4C-5700-F488-8A08-9297D2AD2072}"/>
              </a:ext>
            </a:extLst>
          </p:cNvPr>
          <p:cNvSpPr txBox="1">
            <a:spLocks/>
          </p:cNvSpPr>
          <p:nvPr/>
        </p:nvSpPr>
        <p:spPr>
          <a:xfrm>
            <a:off x="822959" y="10977421"/>
            <a:ext cx="12004015"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4" name="Text Placeholder 16">
            <a:extLst>
              <a:ext uri="{FF2B5EF4-FFF2-40B4-BE49-F238E27FC236}">
                <a16:creationId xmlns:a16="http://schemas.microsoft.com/office/drawing/2014/main" id="{165FEC59-EC40-C014-E02E-6A47EE11F098}"/>
              </a:ext>
            </a:extLst>
          </p:cNvPr>
          <p:cNvSpPr txBox="1">
            <a:spLocks/>
          </p:cNvSpPr>
          <p:nvPr/>
        </p:nvSpPr>
        <p:spPr>
          <a:xfrm>
            <a:off x="931962" y="17746498"/>
            <a:ext cx="120040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33" name="Text Placeholder 16">
            <a:extLst>
              <a:ext uri="{FF2B5EF4-FFF2-40B4-BE49-F238E27FC236}">
                <a16:creationId xmlns:a16="http://schemas.microsoft.com/office/drawing/2014/main" id="{B04C22DC-5A54-1DC5-7102-075EC645EF84}"/>
              </a:ext>
            </a:extLst>
          </p:cNvPr>
          <p:cNvSpPr txBox="1">
            <a:spLocks/>
          </p:cNvSpPr>
          <p:nvPr/>
        </p:nvSpPr>
        <p:spPr>
          <a:xfrm>
            <a:off x="14605026" y="6273730"/>
            <a:ext cx="10944938"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34" name="Text Placeholder 16">
            <a:extLst>
              <a:ext uri="{FF2B5EF4-FFF2-40B4-BE49-F238E27FC236}">
                <a16:creationId xmlns:a16="http://schemas.microsoft.com/office/drawing/2014/main" id="{A9F9492D-2DD3-540B-1B28-2509C6C2DBE3}"/>
              </a:ext>
            </a:extLst>
          </p:cNvPr>
          <p:cNvSpPr txBox="1">
            <a:spLocks/>
          </p:cNvSpPr>
          <p:nvPr/>
        </p:nvSpPr>
        <p:spPr>
          <a:xfrm>
            <a:off x="857622" y="23354463"/>
            <a:ext cx="12078355"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5"/>
              </a:rPr>
              <a:t>DEVELOPedia.</a:t>
            </a:r>
            <a:endParaRPr lang="en-US" dirty="0">
              <a:solidFill>
                <a:schemeClr val="tx1">
                  <a:lumMod val="75000"/>
                </a:schemeClr>
              </a:solidFill>
              <a:latin typeface="Garamond" panose="02020404030301010803" pitchFamily="18" charset="0"/>
            </a:endParaRP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35" name="Text Placeholder 16">
            <a:extLst>
              <a:ext uri="{FF2B5EF4-FFF2-40B4-BE49-F238E27FC236}">
                <a16:creationId xmlns:a16="http://schemas.microsoft.com/office/drawing/2014/main" id="{5EE57126-3458-B6F6-B84B-26233A7E1EFC}"/>
              </a:ext>
            </a:extLst>
          </p:cNvPr>
          <p:cNvSpPr txBox="1">
            <a:spLocks/>
          </p:cNvSpPr>
          <p:nvPr/>
        </p:nvSpPr>
        <p:spPr>
          <a:xfrm>
            <a:off x="14618828" y="13112339"/>
            <a:ext cx="10931136"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39" name="Text Placeholder 16">
            <a:extLst>
              <a:ext uri="{FF2B5EF4-FFF2-40B4-BE49-F238E27FC236}">
                <a16:creationId xmlns:a16="http://schemas.microsoft.com/office/drawing/2014/main" id="{6272D9DF-69BE-3C71-FDFD-878A52FDBFC5}"/>
              </a:ext>
            </a:extLst>
          </p:cNvPr>
          <p:cNvSpPr txBox="1">
            <a:spLocks/>
          </p:cNvSpPr>
          <p:nvPr/>
        </p:nvSpPr>
        <p:spPr>
          <a:xfrm>
            <a:off x="14577164" y="19859989"/>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67A478"/>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67A478"/>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40" name="Text Placeholder 16">
            <a:extLst>
              <a:ext uri="{FF2B5EF4-FFF2-40B4-BE49-F238E27FC236}">
                <a16:creationId xmlns:a16="http://schemas.microsoft.com/office/drawing/2014/main" id="{CD1DFA91-4B53-F1C7-F2C6-33A30736C6D5}"/>
              </a:ext>
            </a:extLst>
          </p:cNvPr>
          <p:cNvSpPr txBox="1">
            <a:spLocks/>
          </p:cNvSpPr>
          <p:nvPr/>
        </p:nvSpPr>
        <p:spPr>
          <a:xfrm>
            <a:off x="14648791" y="24394918"/>
            <a:ext cx="10901173"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41" name="Text Placeholder 16">
            <a:extLst>
              <a:ext uri="{FF2B5EF4-FFF2-40B4-BE49-F238E27FC236}">
                <a16:creationId xmlns:a16="http://schemas.microsoft.com/office/drawing/2014/main" id="{E43DCAE3-A2DB-0707-09E3-E39AB38A3417}"/>
              </a:ext>
            </a:extLst>
          </p:cNvPr>
          <p:cNvSpPr txBox="1">
            <a:spLocks/>
          </p:cNvSpPr>
          <p:nvPr/>
        </p:nvSpPr>
        <p:spPr>
          <a:xfrm>
            <a:off x="14681086" y="30134363"/>
            <a:ext cx="10868878"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DEVELOPedia.</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42" name="Text Placeholder 16">
            <a:extLst>
              <a:ext uri="{FF2B5EF4-FFF2-40B4-BE49-F238E27FC236}">
                <a16:creationId xmlns:a16="http://schemas.microsoft.com/office/drawing/2014/main" id="{65AC49A4-94A5-4D5C-F35C-5EF9BC804802}"/>
              </a:ext>
            </a:extLst>
          </p:cNvPr>
          <p:cNvSpPr txBox="1">
            <a:spLocks/>
          </p:cNvSpPr>
          <p:nvPr/>
        </p:nvSpPr>
        <p:spPr>
          <a:xfrm>
            <a:off x="935899" y="25836460"/>
            <a:ext cx="12000078"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6"/>
              </a:rPr>
              <a:t>here</a:t>
            </a:r>
            <a:r>
              <a:rPr lang="en-US" dirty="0">
                <a:solidFill>
                  <a:schemeClr val="tx1">
                    <a:lumMod val="75000"/>
                    <a:lumOff val="25000"/>
                  </a:schemeClr>
                </a:solidFill>
                <a:latin typeface="Garamond" panose="02020404030301010803" pitchFamily="18" charset="0"/>
              </a:rPr>
              <a:t>.</a:t>
            </a:r>
          </a:p>
        </p:txBody>
      </p:sp>
    </p:spTree>
    <p:extLst>
      <p:ext uri="{BB962C8B-B14F-4D97-AF65-F5344CB8AC3E}">
        <p14:creationId xmlns:p14="http://schemas.microsoft.com/office/powerpoint/2010/main" val="2680647682"/>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16824</TotalTime>
  <Words>574</Words>
  <Application>Microsoft Office PowerPoint</Application>
  <PresentationFormat>Custom</PresentationFormat>
  <Paragraphs>49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Smedsrud, Marisa J. (LARC-E3)[RSES]</cp:lastModifiedBy>
  <cp:revision>88</cp:revision>
  <dcterms:created xsi:type="dcterms:W3CDTF">2019-02-05T16:32:03Z</dcterms:created>
  <dcterms:modified xsi:type="dcterms:W3CDTF">2024-01-29T16:34:16Z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