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EB3"/>
    <a:srgbClr val="236F99"/>
    <a:srgbClr val="8A5A9A"/>
    <a:srgbClr val="9DB23F"/>
    <a:srgbClr val="67A478"/>
    <a:srgbClr val="BA3A50"/>
    <a:srgbClr val="5372B3"/>
    <a:srgbClr val="D2672B"/>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427" y="1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4DAEB3"/>
                </a:solidFill>
              </a:defRPr>
            </a:lvl1pPr>
          </a:lstStyle>
          <a:p>
            <a:pPr lvl="0"/>
            <a:r>
              <a:rPr lang="en-US" dirty="0"/>
              <a:t>Study Area Water Resources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4DAE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4D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C172E7E0-8315-F16E-76E9-82DC8D276AF9}"/>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214539"/>
            <a:ext cx="7123799"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95549"/>
            <a:ext cx="720718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7054633"/>
            <a:ext cx="824034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48398"/>
            <a:ext cx="8102574"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333115"/>
            <a:ext cx="8261179"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1943526"/>
            <a:ext cx="811989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809070"/>
            <a:ext cx="813043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552760"/>
            <a:ext cx="807720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8" y="29106920"/>
            <a:ext cx="804493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98851"/>
            <a:ext cx="823551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
        <p:nvSpPr>
          <p:cNvPr id="2" name="Text Placeholder 16">
            <a:extLst>
              <a:ext uri="{FF2B5EF4-FFF2-40B4-BE49-F238E27FC236}">
                <a16:creationId xmlns:a16="http://schemas.microsoft.com/office/drawing/2014/main" id="{220F1D01-A647-E6D2-E25A-845FB68C50DF}"/>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9FA2FC4C-5700-F488-8A08-9297D2AD2072}"/>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165FEC59-EC40-C014-E02E-6A47EE11F098}"/>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B04C22DC-5A54-1DC5-7102-075EC645EF84}"/>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A9F9492D-2DD3-540B-1B28-2509C6C2DBE3}"/>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5EE57126-3458-B6F6-B84B-26233A7E1EFC}"/>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6272D9DF-69BE-3C71-FDFD-878A52FDBFC5}"/>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CD1DFA91-4B53-F1C7-F2C6-33A30736C6D5}"/>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E43DCAE3-A2DB-0707-09E3-E39AB38A3417}"/>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65AC49A4-94A5-4D5C-F35C-5EF9BC804802}"/>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16824</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88</cp:revision>
  <dcterms:created xsi:type="dcterms:W3CDTF">2019-02-05T16:32:03Z</dcterms:created>
  <dcterms:modified xsi:type="dcterms:W3CDTF">2024-01-29T16:34:16Z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