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236F99"/>
    <a:srgbClr val="BA3A50"/>
    <a:srgbClr val="8A5A9A"/>
    <a:srgbClr val="8A8480"/>
    <a:srgbClr val="895999"/>
    <a:srgbClr val="C13E2D"/>
    <a:srgbClr val="67A478"/>
    <a:srgbClr val="2E6CA4"/>
    <a:srgbClr val="1061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32DF05-7328-675F-72FC-84917EB4EE04}" v="3" dt="2023-05-17T15:24:24.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B332DF05-7328-675F-72FC-84917EB4EE04}"/>
    <pc:docChg chg="modSld">
      <pc:chgData name="Cecil Byles" userId="S::robert.byles@ssaihq.com::c798ae76-1ca0-48cd-999b-80a00bd13fc4" providerId="AD" clId="Web-{B332DF05-7328-675F-72FC-84917EB4EE04}" dt="2023-05-17T15:24:24.720" v="2" actId="20577"/>
      <pc:docMkLst>
        <pc:docMk/>
      </pc:docMkLst>
      <pc:sldChg chg="modSp">
        <pc:chgData name="Cecil Byles" userId="S::robert.byles@ssaihq.com::c798ae76-1ca0-48cd-999b-80a00bd13fc4" providerId="AD" clId="Web-{B332DF05-7328-675F-72FC-84917EB4EE04}" dt="2023-05-17T15:24:24.720" v="2" actId="20577"/>
        <pc:sldMkLst>
          <pc:docMk/>
          <pc:sldMk cId="2181180001" sldId="287"/>
        </pc:sldMkLst>
        <pc:spChg chg="mod">
          <ac:chgData name="Cecil Byles" userId="S::robert.byles@ssaihq.com::c798ae76-1ca0-48cd-999b-80a00bd13fc4" providerId="AD" clId="Web-{B332DF05-7328-675F-72FC-84917EB4EE04}" dt="2023-05-17T15:24:14.813" v="0" actId="20577"/>
          <ac:spMkLst>
            <pc:docMk/>
            <pc:sldMk cId="2181180001" sldId="287"/>
            <ac:spMk id="11" creationId="{D555E82B-F179-4F8B-B2D9-1DB4D37AA11C}"/>
          </ac:spMkLst>
        </pc:spChg>
        <pc:spChg chg="mod">
          <ac:chgData name="Cecil Byles" userId="S::robert.byles@ssaihq.com::c798ae76-1ca0-48cd-999b-80a00bd13fc4" providerId="AD" clId="Web-{B332DF05-7328-675F-72FC-84917EB4EE04}" dt="2023-05-17T15:24:21.470" v="1" actId="20577"/>
          <ac:spMkLst>
            <pc:docMk/>
            <pc:sldMk cId="2181180001" sldId="287"/>
            <ac:spMk id="15" creationId="{1ACF33C4-9966-42E8-BE79-279931E46A56}"/>
          </ac:spMkLst>
        </pc:spChg>
        <pc:spChg chg="mod">
          <ac:chgData name="Cecil Byles" userId="S::robert.byles@ssaihq.com::c798ae76-1ca0-48cd-999b-80a00bd13fc4" providerId="AD" clId="Web-{B332DF05-7328-675F-72FC-84917EB4EE04}" dt="2023-05-17T15:24:24.720" v="2" actId="20577"/>
          <ac:spMkLst>
            <pc:docMk/>
            <pc:sldMk cId="2181180001" sldId="287"/>
            <ac:spMk id="17" creationId="{ADB221E4-9AAF-4C0D-8EB4-ADAA3034A1AE}"/>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84686" y="35946765"/>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23F"/>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9DB23F"/>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dirty="0"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9DB23F"/>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9DB23F"/>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23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9DB23F"/>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23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23F"/>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9DB23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9DB23F"/>
                </a:solidFill>
                <a:latin typeface="Century Gothic" panose="020F0302020204030204"/>
              </a:rPr>
              <a:t>Study Area </a:t>
            </a:r>
            <a:r>
              <a:rPr lang="en-US" sz="7200" dirty="0">
                <a:solidFill>
                  <a:srgbClr val="9DB23F"/>
                </a:solidFill>
                <a:latin typeface="Century Gothic" panose="020F0302020204030204"/>
              </a:rPr>
              <a:t>Energy</a:t>
            </a:r>
            <a:endParaRPr lang="en-US" sz="7500" dirty="0">
              <a:solidFill>
                <a:srgbClr val="9DB23F"/>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9DB23F"/>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FF495A68-CCF4-4F2C-83DE-90F93C8059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0CFEE1-6CF9-48A4-847C-73FF7C6846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12624</TotalTime>
  <Words>1524</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59</cp:revision>
  <dcterms:created xsi:type="dcterms:W3CDTF">2019-02-05T16:32:03Z</dcterms:created>
  <dcterms:modified xsi:type="dcterms:W3CDTF">2023-05-31T22:17:13Z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