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B761"/>
    <a:srgbClr val="3F4268"/>
    <a:srgbClr val="964135"/>
    <a:srgbClr val="42ACCE"/>
    <a:srgbClr val="000000"/>
    <a:srgbClr val="E97844"/>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autoAdjust="0"/>
    <p:restoredTop sz="94583" autoAdjust="0"/>
  </p:normalViewPr>
  <p:slideViewPr>
    <p:cSldViewPr snapToGrid="0" showGuides="1">
      <p:cViewPr>
        <p:scale>
          <a:sx n="30" d="100"/>
          <a:sy n="30" d="100"/>
        </p:scale>
        <p:origin x="764" y="2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1/28/2020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7DB76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TotalTime>
  <Words>1236</Words>
  <Application>Microsoft Office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37</cp:revision>
  <dcterms:created xsi:type="dcterms:W3CDTF">2019-11-06T20:00:51Z</dcterms:created>
  <dcterms:modified xsi:type="dcterms:W3CDTF">2020-01-28T17:43:49Z</dcterms:modified>
</cp:coreProperties>
</file>