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omments/comment1.xml" ContentType="application/vnd.openxmlformats-officedocument.presentationml.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handoutMasterIdLst>
    <p:handoutMasterId r:id="rId15"/>
  </p:handoutMasterIdLst>
  <p:sldIdLst>
    <p:sldId id="256" r:id="rId2"/>
    <p:sldId id="283" r:id="rId3"/>
    <p:sldId id="284" r:id="rId4"/>
    <p:sldId id="286" r:id="rId5"/>
    <p:sldId id="287" r:id="rId6"/>
    <p:sldId id="281" r:id="rId7"/>
    <p:sldId id="288" r:id="rId8"/>
    <p:sldId id="289" r:id="rId9"/>
    <p:sldId id="290" r:id="rId10"/>
    <p:sldId id="291" r:id="rId11"/>
    <p:sldId id="292" r:id="rId12"/>
    <p:sldId id="29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E17E912-ADA4-43C1-8750-58EDA8DF4AA7}">
          <p14:sldIdLst>
            <p14:sldId id="256"/>
            <p14:sldId id="283"/>
            <p14:sldId id="284"/>
            <p14:sldId id="286"/>
            <p14:sldId id="287"/>
            <p14:sldId id="281"/>
            <p14:sldId id="288"/>
            <p14:sldId id="289"/>
            <p14:sldId id="290"/>
            <p14:sldId id="291"/>
            <p14:sldId id="292"/>
            <p14:sldId id="29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nter, Shanise Y. (LARC-E3)[SSAI DEVELOP]" initials="HSY(D" lastIdx="1" clrIdx="0">
    <p:extLst>
      <p:ext uri="{19B8F6BF-5375-455C-9EA6-DF929625EA0E}">
        <p15:presenceInfo xmlns:p15="http://schemas.microsoft.com/office/powerpoint/2012/main" userId="S-1-5-21-330711430-3775241029-4075259233-87955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298A8"/>
    <a:srgbClr val="7EB761"/>
    <a:srgbClr val="3289B4"/>
    <a:srgbClr val="ADD0E1"/>
    <a:srgbClr val="74AADB"/>
    <a:srgbClr val="5B9BD5"/>
    <a:srgbClr val="1C488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84532" autoAdjust="0"/>
  </p:normalViewPr>
  <p:slideViewPr>
    <p:cSldViewPr snapToGrid="0" showGuides="1">
      <p:cViewPr varScale="1">
        <p:scale>
          <a:sx n="91" d="100"/>
          <a:sy n="91" d="100"/>
        </p:scale>
        <p:origin x="1266" y="84"/>
      </p:cViewPr>
      <p:guideLst/>
    </p:cSldViewPr>
  </p:slideViewPr>
  <p:notesTextViewPr>
    <p:cViewPr>
      <p:scale>
        <a:sx n="1" d="1"/>
        <a:sy n="1" d="1"/>
      </p:scale>
      <p:origin x="0" y="0"/>
    </p:cViewPr>
  </p:notesTextViewPr>
  <p:notesViewPr>
    <p:cSldViewPr snapToGrid="0" showGuides="1">
      <p:cViewPr varScale="1">
        <p:scale>
          <a:sx n="56" d="100"/>
          <a:sy n="56" d="100"/>
        </p:scale>
        <p:origin x="213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2-20T14:43:02.036" idx="1">
    <p:pos x="7063" y="955"/>
    <p:text>Feel free to vary slide templates. You don’t have to use only one! 
See HOME Tab -&gt; Layout Drop-Down Menu for layout options.</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C69B2DE-33C0-4AFF-95CD-552AC01F8423}" type="datetimeFigureOut">
              <a:rPr lang="en-US" smtClean="0"/>
              <a:t>9/16/2019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3A28D9-E436-4213-B993-F57A5728D918}" type="slidenum">
              <a:rPr lang="en-US" smtClean="0"/>
              <a:t>‹#›</a:t>
            </a:fld>
            <a:endParaRPr lang="en-US"/>
          </a:p>
        </p:txBody>
      </p:sp>
    </p:spTree>
    <p:extLst>
      <p:ext uri="{BB962C8B-B14F-4D97-AF65-F5344CB8AC3E}">
        <p14:creationId xmlns:p14="http://schemas.microsoft.com/office/powerpoint/2010/main" val="31950019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E9290D-ABBD-4E7C-9C58-71B3335E0302}" type="datetimeFigureOut">
              <a:rPr lang="en-US" smtClean="0"/>
              <a:t>9/16/2019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EE4239-191D-4388-B0F5-1C5222233620}" type="slidenum">
              <a:rPr lang="en-US" smtClean="0"/>
              <a:t>‹#›</a:t>
            </a:fld>
            <a:endParaRPr lang="en-US"/>
          </a:p>
        </p:txBody>
      </p:sp>
    </p:spTree>
    <p:extLst>
      <p:ext uri="{BB962C8B-B14F-4D97-AF65-F5344CB8AC3E}">
        <p14:creationId xmlns:p14="http://schemas.microsoft.com/office/powerpoint/2010/main" val="2159867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4</a:t>
            </a:fld>
            <a:endParaRPr lang="en-US"/>
          </a:p>
        </p:txBody>
      </p:sp>
    </p:spTree>
    <p:extLst>
      <p:ext uri="{BB962C8B-B14F-4D97-AF65-F5344CB8AC3E}">
        <p14:creationId xmlns:p14="http://schemas.microsoft.com/office/powerpoint/2010/main" val="3775407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notes should be thorough enough for someone not familiar with the project to clearly present the material.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For every image on the slide include an image source in the speaker notes (ex. URL; Name, Affiliation, etc.). ALL images need to be created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 in the public domain (federal agency), or published under a creative commons license (if attributed correctly). See an example citation below:</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------------------------------Image Information Below ------------------------------</a:t>
            </a:r>
          </a:p>
          <a:p>
            <a:r>
              <a:rPr lang="en-US" sz="1200" kern="1200" dirty="0">
                <a:solidFill>
                  <a:schemeClr val="tx1"/>
                </a:solidFill>
                <a:effectLst/>
                <a:latin typeface="+mn-lt"/>
                <a:ea typeface="+mn-ea"/>
                <a:cs typeface="+mn-cs"/>
              </a:rPr>
              <a:t>•Image Credit: Claude Monet</a:t>
            </a:r>
          </a:p>
          <a:p>
            <a:r>
              <a:rPr lang="en-US" sz="1200" kern="1200" dirty="0">
                <a:solidFill>
                  <a:schemeClr val="tx1"/>
                </a:solidFill>
                <a:effectLst/>
                <a:latin typeface="+mn-lt"/>
                <a:ea typeface="+mn-ea"/>
                <a:cs typeface="+mn-cs"/>
              </a:rPr>
              <a:t>•Image Source: http://</a:t>
            </a:r>
            <a:r>
              <a:rPr lang="en-US" sz="1200" kern="1200" dirty="0" err="1">
                <a:solidFill>
                  <a:schemeClr val="tx1"/>
                </a:solidFill>
                <a:effectLst/>
                <a:latin typeface="+mn-lt"/>
                <a:ea typeface="+mn-ea"/>
                <a:cs typeface="+mn-cs"/>
              </a:rPr>
              <a:t>commons.wikimedia.org</a:t>
            </a:r>
            <a:r>
              <a:rPr lang="en-US" sz="1200" kern="1200" dirty="0">
                <a:solidFill>
                  <a:schemeClr val="tx1"/>
                </a:solidFill>
                <a:effectLst/>
                <a:latin typeface="+mn-lt"/>
                <a:ea typeface="+mn-ea"/>
                <a:cs typeface="+mn-cs"/>
              </a:rPr>
              <a:t>/wiki/File:Claude_Monet_-_The_Magpie_-_</a:t>
            </a:r>
            <a:r>
              <a:rPr lang="en-US" sz="1200" kern="1200" dirty="0" err="1">
                <a:solidFill>
                  <a:schemeClr val="tx1"/>
                </a:solidFill>
                <a:effectLst/>
                <a:latin typeface="+mn-lt"/>
                <a:ea typeface="+mn-ea"/>
                <a:cs typeface="+mn-cs"/>
              </a:rPr>
              <a:t>Google_Art_Project.jpg</a:t>
            </a:r>
            <a:r>
              <a:rPr lang="en-US" sz="1200" kern="1200" dirty="0">
                <a:solidFill>
                  <a:schemeClr val="tx1"/>
                </a:solidFill>
                <a:effectLst/>
                <a:latin typeface="+mn-lt"/>
                <a:ea typeface="+mn-ea"/>
                <a:cs typeface="+mn-cs"/>
              </a:rPr>
              <a:t> (insert here whether this image is provided by a </a:t>
            </a:r>
            <a:r>
              <a:rPr lang="en-US" sz="1200" kern="1200" dirty="0" err="1">
                <a:solidFill>
                  <a:schemeClr val="tx1"/>
                </a:solidFill>
                <a:effectLst/>
                <a:latin typeface="+mn-lt"/>
                <a:ea typeface="+mn-ea"/>
                <a:cs typeface="+mn-cs"/>
              </a:rPr>
              <a:t>DEVELOPer</a:t>
            </a:r>
            <a:r>
              <a:rPr lang="en-US" sz="1200" kern="1200" dirty="0">
                <a:solidFill>
                  <a:schemeClr val="tx1"/>
                </a:solidFill>
                <a:effectLst/>
                <a:latin typeface="+mn-lt"/>
                <a:ea typeface="+mn-ea"/>
                <a:cs typeface="+mn-cs"/>
              </a:rPr>
              <a:t>/partner, public domain, or the type of creative commons license the image was published under – e.g. CC BY-SA)</a:t>
            </a:r>
          </a:p>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6</a:t>
            </a:fld>
            <a:endParaRPr lang="en-US"/>
          </a:p>
        </p:txBody>
      </p:sp>
    </p:spTree>
    <p:extLst>
      <p:ext uri="{BB962C8B-B14F-4D97-AF65-F5344CB8AC3E}">
        <p14:creationId xmlns:p14="http://schemas.microsoft.com/office/powerpoint/2010/main" val="2593701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8</a:t>
            </a:fld>
            <a:endParaRPr lang="en-US"/>
          </a:p>
        </p:txBody>
      </p:sp>
    </p:spTree>
    <p:extLst>
      <p:ext uri="{BB962C8B-B14F-4D97-AF65-F5344CB8AC3E}">
        <p14:creationId xmlns:p14="http://schemas.microsoft.com/office/powerpoint/2010/main" val="41728059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29926" y="238125"/>
            <a:ext cx="870608" cy="741586"/>
          </a:xfrm>
          <a:prstGeom prst="rect">
            <a:avLst/>
          </a:prstGeom>
        </p:spPr>
      </p:pic>
      <p:sp>
        <p:nvSpPr>
          <p:cNvPr id="16" name="TextBox 15"/>
          <p:cNvSpPr txBox="1"/>
          <p:nvPr userDrawn="1"/>
        </p:nvSpPr>
        <p:spPr>
          <a:xfrm>
            <a:off x="7728156" y="506412"/>
            <a:ext cx="2406444" cy="215444"/>
          </a:xfrm>
          <a:prstGeom prst="rect">
            <a:avLst/>
          </a:prstGeom>
          <a:noFill/>
        </p:spPr>
        <p:txBody>
          <a:bodyPr wrap="square" rtlCol="0">
            <a:spAutoFit/>
          </a:bodyPr>
          <a:lstStyle/>
          <a:p>
            <a:pPr algn="r"/>
            <a:r>
              <a:rPr lang="en-US" sz="800" dirty="0">
                <a:latin typeface="Arial" panose="020B0604020202020204" pitchFamily="34" charset="0"/>
                <a:cs typeface="Arial" panose="020B0604020202020204" pitchFamily="34" charset="0"/>
              </a:rPr>
              <a:t>National</a:t>
            </a:r>
            <a:r>
              <a:rPr lang="en-US" sz="800" baseline="0" dirty="0">
                <a:latin typeface="Arial" panose="020B0604020202020204" pitchFamily="34" charset="0"/>
                <a:cs typeface="Arial" panose="020B0604020202020204" pitchFamily="34" charset="0"/>
              </a:rPr>
              <a:t> Aeronautics and Space Administration</a:t>
            </a:r>
            <a:endParaRPr lang="en-US" sz="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5249326"/>
      </p:ext>
    </p:extLst>
  </p:cSld>
  <p:clrMapOvr>
    <a:masterClrMapping/>
  </p:clrMapOvr>
  <p:extLst>
    <p:ext uri="{DCECCB84-F9BA-43D5-87BE-67443E8EF086}">
      <p15:sldGuideLst xmlns:p15="http://schemas.microsoft.com/office/powerpoint/2012/main">
        <p15:guide id="1" pos="4968" userDrawn="1">
          <p15:clr>
            <a:srgbClr val="FBAE40"/>
          </p15:clr>
        </p15:guide>
        <p15:guide id="2" pos="7368" userDrawn="1">
          <p15:clr>
            <a:srgbClr val="FBAE40"/>
          </p15:clr>
        </p15:guide>
        <p15:guide id="3" orient="horz" pos="4152" userDrawn="1">
          <p15:clr>
            <a:srgbClr val="FBAE40"/>
          </p15:clr>
        </p15:guide>
        <p15:guide id="4" pos="312" userDrawn="1">
          <p15:clr>
            <a:srgbClr val="FBAE40"/>
          </p15:clr>
        </p15:guide>
        <p15:guide id="5" orient="horz" pos="168" userDrawn="1">
          <p15:clr>
            <a:srgbClr val="FBAE40"/>
          </p15:clr>
        </p15:guide>
        <p15:guide id="6" orient="horz" pos="600" userDrawn="1">
          <p15:clr>
            <a:srgbClr val="FBAE40"/>
          </p15:clr>
        </p15:guide>
        <p15:guide id="7" orient="horz" pos="408" userDrawn="1">
          <p15:clr>
            <a:srgbClr val="FBAE40"/>
          </p15:clr>
        </p15:guide>
        <p15:guide id="8" pos="7080" userDrawn="1">
          <p15:clr>
            <a:srgbClr val="FBAE40"/>
          </p15:clr>
        </p15:guide>
        <p15:guide id="9" orient="horz" pos="3720" userDrawn="1">
          <p15:clr>
            <a:srgbClr val="FBAE40"/>
          </p15:clr>
        </p15:guide>
        <p15:guide id="10" pos="792" userDrawn="1">
          <p15:clr>
            <a:srgbClr val="FBAE40"/>
          </p15:clr>
        </p15:guide>
        <p15:guide id="11" pos="465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rot="10800000" flipV="1">
            <a:off x="-1" y="6593264"/>
            <a:ext cx="12192003"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Hexagon 1"/>
          <p:cNvSpPr/>
          <p:nvPr userDrawn="1"/>
        </p:nvSpPr>
        <p:spPr>
          <a:xfrm>
            <a:off x="10811784" y="5262418"/>
            <a:ext cx="1389077" cy="1604431"/>
          </a:xfrm>
          <a:custGeom>
            <a:avLst/>
            <a:gdLst>
              <a:gd name="connsiteX0" fmla="*/ 0 w 2124948"/>
              <a:gd name="connsiteY0" fmla="*/ 900641 h 1801281"/>
              <a:gd name="connsiteX1" fmla="*/ 450320 w 2124948"/>
              <a:gd name="connsiteY1" fmla="*/ 0 h 1801281"/>
              <a:gd name="connsiteX2" fmla="*/ 1674628 w 2124948"/>
              <a:gd name="connsiteY2" fmla="*/ 0 h 1801281"/>
              <a:gd name="connsiteX3" fmla="*/ 2124948 w 2124948"/>
              <a:gd name="connsiteY3" fmla="*/ 900641 h 1801281"/>
              <a:gd name="connsiteX4" fmla="*/ 1674628 w 2124948"/>
              <a:gd name="connsiteY4" fmla="*/ 1801281 h 1801281"/>
              <a:gd name="connsiteX5" fmla="*/ 450320 w 2124948"/>
              <a:gd name="connsiteY5" fmla="*/ 1801281 h 1801281"/>
              <a:gd name="connsiteX6" fmla="*/ 0 w 212494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674628 w 1712198"/>
              <a:gd name="connsiteY4" fmla="*/ 1801281 h 1801281"/>
              <a:gd name="connsiteX5" fmla="*/ 450320 w 1712198"/>
              <a:gd name="connsiteY5" fmla="*/ 1801281 h 1801281"/>
              <a:gd name="connsiteX6" fmla="*/ 0 w 1712198"/>
              <a:gd name="connsiteY6" fmla="*/ 900641 h 1801281"/>
              <a:gd name="connsiteX0" fmla="*/ 0 w 1712198"/>
              <a:gd name="connsiteY0" fmla="*/ 900641 h 1801281"/>
              <a:gd name="connsiteX1" fmla="*/ 450320 w 1712198"/>
              <a:gd name="connsiteY1" fmla="*/ 0 h 1801281"/>
              <a:gd name="connsiteX2" fmla="*/ 1674628 w 1712198"/>
              <a:gd name="connsiteY2" fmla="*/ 0 h 1801281"/>
              <a:gd name="connsiteX3" fmla="*/ 1712198 w 1712198"/>
              <a:gd name="connsiteY3" fmla="*/ 919691 h 1801281"/>
              <a:gd name="connsiteX4" fmla="*/ 1700028 w 1712198"/>
              <a:gd name="connsiteY4" fmla="*/ 1585381 h 1801281"/>
              <a:gd name="connsiteX5" fmla="*/ 450320 w 1712198"/>
              <a:gd name="connsiteY5" fmla="*/ 1801281 h 1801281"/>
              <a:gd name="connsiteX6" fmla="*/ 0 w 1712198"/>
              <a:gd name="connsiteY6" fmla="*/ 900641 h 1801281"/>
              <a:gd name="connsiteX0" fmla="*/ 0 w 1712198"/>
              <a:gd name="connsiteY0" fmla="*/ 900641 h 1604431"/>
              <a:gd name="connsiteX1" fmla="*/ 450320 w 1712198"/>
              <a:gd name="connsiteY1" fmla="*/ 0 h 1604431"/>
              <a:gd name="connsiteX2" fmla="*/ 1674628 w 1712198"/>
              <a:gd name="connsiteY2" fmla="*/ 0 h 1604431"/>
              <a:gd name="connsiteX3" fmla="*/ 1712198 w 1712198"/>
              <a:gd name="connsiteY3" fmla="*/ 919691 h 1604431"/>
              <a:gd name="connsiteX4" fmla="*/ 1700028 w 1712198"/>
              <a:gd name="connsiteY4" fmla="*/ 1585381 h 1604431"/>
              <a:gd name="connsiteX5" fmla="*/ 761470 w 1712198"/>
              <a:gd name="connsiteY5" fmla="*/ 1604431 h 1604431"/>
              <a:gd name="connsiteX6" fmla="*/ 0 w 1712198"/>
              <a:gd name="connsiteY6" fmla="*/ 900641 h 1604431"/>
              <a:gd name="connsiteX0" fmla="*/ 0 w 1445498"/>
              <a:gd name="connsiteY0" fmla="*/ 773641 h 1604431"/>
              <a:gd name="connsiteX1" fmla="*/ 183620 w 1445498"/>
              <a:gd name="connsiteY1" fmla="*/ 0 h 1604431"/>
              <a:gd name="connsiteX2" fmla="*/ 1407928 w 1445498"/>
              <a:gd name="connsiteY2" fmla="*/ 0 h 1604431"/>
              <a:gd name="connsiteX3" fmla="*/ 1445498 w 1445498"/>
              <a:gd name="connsiteY3" fmla="*/ 919691 h 1604431"/>
              <a:gd name="connsiteX4" fmla="*/ 1433328 w 1445498"/>
              <a:gd name="connsiteY4" fmla="*/ 1585381 h 1604431"/>
              <a:gd name="connsiteX5" fmla="*/ 494770 w 1445498"/>
              <a:gd name="connsiteY5" fmla="*/ 1604431 h 1604431"/>
              <a:gd name="connsiteX6" fmla="*/ 0 w 1445498"/>
              <a:gd name="connsiteY6" fmla="*/ 773641 h 1604431"/>
              <a:gd name="connsiteX0" fmla="*/ 0 w 1432798"/>
              <a:gd name="connsiteY0" fmla="*/ 792691 h 1604431"/>
              <a:gd name="connsiteX1" fmla="*/ 170920 w 1432798"/>
              <a:gd name="connsiteY1" fmla="*/ 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85381 h 1604431"/>
              <a:gd name="connsiteX5" fmla="*/ 482070 w 1432798"/>
              <a:gd name="connsiteY5" fmla="*/ 1604431 h 1604431"/>
              <a:gd name="connsiteX6" fmla="*/ 0 w 1432798"/>
              <a:gd name="connsiteY6" fmla="*/ 792691 h 1604431"/>
              <a:gd name="connsiteX0" fmla="*/ 0 w 1432798"/>
              <a:gd name="connsiteY0" fmla="*/ 792691 h 1604431"/>
              <a:gd name="connsiteX1" fmla="*/ 469370 w 1432798"/>
              <a:gd name="connsiteY1" fmla="*/ 12700 h 1604431"/>
              <a:gd name="connsiteX2" fmla="*/ 1395228 w 1432798"/>
              <a:gd name="connsiteY2" fmla="*/ 0 h 1604431"/>
              <a:gd name="connsiteX3" fmla="*/ 1432798 w 1432798"/>
              <a:gd name="connsiteY3" fmla="*/ 919691 h 1604431"/>
              <a:gd name="connsiteX4" fmla="*/ 1420628 w 1432798"/>
              <a:gd name="connsiteY4" fmla="*/ 1591731 h 1604431"/>
              <a:gd name="connsiteX5" fmla="*/ 482070 w 1432798"/>
              <a:gd name="connsiteY5" fmla="*/ 1604431 h 1604431"/>
              <a:gd name="connsiteX6" fmla="*/ 0 w 1432798"/>
              <a:gd name="connsiteY6" fmla="*/ 792691 h 1604431"/>
              <a:gd name="connsiteX0" fmla="*/ 0 w 1420628"/>
              <a:gd name="connsiteY0" fmla="*/ 792691 h 1604431"/>
              <a:gd name="connsiteX1" fmla="*/ 469370 w 1420628"/>
              <a:gd name="connsiteY1" fmla="*/ 12700 h 1604431"/>
              <a:gd name="connsiteX2" fmla="*/ 139522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20628"/>
              <a:gd name="connsiteY0" fmla="*/ 792691 h 1604431"/>
              <a:gd name="connsiteX1" fmla="*/ 469370 w 1420628"/>
              <a:gd name="connsiteY1" fmla="*/ 12700 h 1604431"/>
              <a:gd name="connsiteX2" fmla="*/ 1388878 w 1420628"/>
              <a:gd name="connsiteY2" fmla="*/ 0 h 1604431"/>
              <a:gd name="connsiteX3" fmla="*/ 1413748 w 1420628"/>
              <a:gd name="connsiteY3" fmla="*/ 919691 h 1604431"/>
              <a:gd name="connsiteX4" fmla="*/ 1420628 w 1420628"/>
              <a:gd name="connsiteY4" fmla="*/ 1591731 h 1604431"/>
              <a:gd name="connsiteX5" fmla="*/ 482070 w 1420628"/>
              <a:gd name="connsiteY5" fmla="*/ 1604431 h 1604431"/>
              <a:gd name="connsiteX6" fmla="*/ 0 w 1420628"/>
              <a:gd name="connsiteY6" fmla="*/ 792691 h 1604431"/>
              <a:gd name="connsiteX0" fmla="*/ 0 w 1414477"/>
              <a:gd name="connsiteY0" fmla="*/ 792691 h 1604431"/>
              <a:gd name="connsiteX1" fmla="*/ 469370 w 1414477"/>
              <a:gd name="connsiteY1" fmla="*/ 12700 h 1604431"/>
              <a:gd name="connsiteX2" fmla="*/ 1388878 w 1414477"/>
              <a:gd name="connsiteY2" fmla="*/ 0 h 1604431"/>
              <a:gd name="connsiteX3" fmla="*/ 1413748 w 1414477"/>
              <a:gd name="connsiteY3" fmla="*/ 919691 h 1604431"/>
              <a:gd name="connsiteX4" fmla="*/ 1414278 w 1414477"/>
              <a:gd name="connsiteY4" fmla="*/ 1604431 h 1604431"/>
              <a:gd name="connsiteX5" fmla="*/ 482070 w 1414477"/>
              <a:gd name="connsiteY5" fmla="*/ 1604431 h 1604431"/>
              <a:gd name="connsiteX6" fmla="*/ 0 w 1414477"/>
              <a:gd name="connsiteY6" fmla="*/ 792691 h 1604431"/>
              <a:gd name="connsiteX0" fmla="*/ 0 w 1414278"/>
              <a:gd name="connsiteY0" fmla="*/ 792691 h 1604431"/>
              <a:gd name="connsiteX1" fmla="*/ 469370 w 1414278"/>
              <a:gd name="connsiteY1" fmla="*/ 12700 h 1604431"/>
              <a:gd name="connsiteX2" fmla="*/ 1388878 w 1414278"/>
              <a:gd name="connsiteY2" fmla="*/ 0 h 1604431"/>
              <a:gd name="connsiteX3" fmla="*/ 1388348 w 1414278"/>
              <a:gd name="connsiteY3" fmla="*/ 919691 h 1604431"/>
              <a:gd name="connsiteX4" fmla="*/ 1414278 w 1414278"/>
              <a:gd name="connsiteY4" fmla="*/ 1604431 h 1604431"/>
              <a:gd name="connsiteX5" fmla="*/ 482070 w 1414278"/>
              <a:gd name="connsiteY5" fmla="*/ 1604431 h 1604431"/>
              <a:gd name="connsiteX6" fmla="*/ 0 w 1414278"/>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82070 w 1389077"/>
              <a:gd name="connsiteY5" fmla="*/ 16044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75720 w 1389077"/>
              <a:gd name="connsiteY5" fmla="*/ 1591731 h 1604431"/>
              <a:gd name="connsiteX6" fmla="*/ 0 w 1389077"/>
              <a:gd name="connsiteY6" fmla="*/ 792691 h 1604431"/>
              <a:gd name="connsiteX0" fmla="*/ 0 w 1389077"/>
              <a:gd name="connsiteY0" fmla="*/ 792691 h 1604431"/>
              <a:gd name="connsiteX1" fmla="*/ 469370 w 1389077"/>
              <a:gd name="connsiteY1" fmla="*/ 12700 h 1604431"/>
              <a:gd name="connsiteX2" fmla="*/ 1388878 w 1389077"/>
              <a:gd name="connsiteY2" fmla="*/ 0 h 1604431"/>
              <a:gd name="connsiteX3" fmla="*/ 1388348 w 1389077"/>
              <a:gd name="connsiteY3" fmla="*/ 919691 h 1604431"/>
              <a:gd name="connsiteX4" fmla="*/ 1388878 w 1389077"/>
              <a:gd name="connsiteY4" fmla="*/ 1604431 h 1604431"/>
              <a:gd name="connsiteX5" fmla="*/ 469370 w 1389077"/>
              <a:gd name="connsiteY5" fmla="*/ 1604431 h 1604431"/>
              <a:gd name="connsiteX6" fmla="*/ 0 w 1389077"/>
              <a:gd name="connsiteY6" fmla="*/ 792691 h 1604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77" h="1604431">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507332" y="442119"/>
            <a:ext cx="11189368" cy="510381"/>
          </a:xfrm>
        </p:spPr>
        <p:txBody>
          <a:bodyPr/>
          <a:lstStyle>
            <a:lvl1pPr>
              <a:defRPr b="1">
                <a:solidFill>
                  <a:srgbClr val="9298A8"/>
                </a:solidFill>
              </a:defRPr>
            </a:lvl1pPr>
          </a:lstStyle>
          <a:p>
            <a:r>
              <a:rPr lang="en-US" dirty="0"/>
              <a:t>CLICK TO EDIT MASTER TITLE STYLE</a:t>
            </a:r>
          </a:p>
        </p:txBody>
      </p:sp>
      <p:sp>
        <p:nvSpPr>
          <p:cNvPr id="5" name="Content Placeholder 4"/>
          <p:cNvSpPr>
            <a:spLocks noGrp="1"/>
          </p:cNvSpPr>
          <p:nvPr>
            <p:ph sz="quarter" idx="10"/>
          </p:nvPr>
        </p:nvSpPr>
        <p:spPr>
          <a:xfrm>
            <a:off x="495300" y="1250950"/>
            <a:ext cx="11201400" cy="29003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6"/>
          <p:cNvSpPr>
            <a:spLocks noGrp="1"/>
          </p:cNvSpPr>
          <p:nvPr>
            <p:ph sz="quarter" idx="13"/>
          </p:nvPr>
        </p:nvSpPr>
        <p:spPr>
          <a:xfrm>
            <a:off x="507332"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6"/>
          <p:cNvSpPr>
            <a:spLocks noGrp="1"/>
          </p:cNvSpPr>
          <p:nvPr>
            <p:ph sz="quarter" idx="14"/>
          </p:nvPr>
        </p:nvSpPr>
        <p:spPr>
          <a:xfrm>
            <a:off x="5659558" y="4511675"/>
            <a:ext cx="4485773" cy="196532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8191382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
    <p:spTree>
      <p:nvGrpSpPr>
        <p:cNvPr id="1" name=""/>
        <p:cNvGrpSpPr/>
        <p:nvPr/>
      </p:nvGrpSpPr>
      <p:grpSpPr>
        <a:xfrm>
          <a:off x="0" y="0"/>
          <a:ext cx="0" cy="0"/>
          <a:chOff x="0" y="0"/>
          <a:chExt cx="0" cy="0"/>
        </a:xfrm>
      </p:grpSpPr>
      <p:sp>
        <p:nvSpPr>
          <p:cNvPr id="5" name="Title 4"/>
          <p:cNvSpPr>
            <a:spLocks noGrp="1"/>
          </p:cNvSpPr>
          <p:nvPr>
            <p:ph type="title" hasCustomPrompt="1"/>
          </p:nvPr>
        </p:nvSpPr>
        <p:spPr>
          <a:xfrm>
            <a:off x="495300" y="507338"/>
            <a:ext cx="11201400" cy="381000"/>
          </a:xfrm>
        </p:spPr>
        <p:txBody>
          <a:bodyPr/>
          <a:lstStyle>
            <a:lvl1pPr>
              <a:defRPr b="1">
                <a:solidFill>
                  <a:srgbClr val="9298A8"/>
                </a:solidFill>
              </a:defRPr>
            </a:lvl1pPr>
          </a:lstStyle>
          <a:p>
            <a:r>
              <a:rPr lang="en-US" dirty="0"/>
              <a:t>CLICK TO EDIT MASTER TITLE STYLE</a:t>
            </a:r>
          </a:p>
        </p:txBody>
      </p:sp>
      <p:sp>
        <p:nvSpPr>
          <p:cNvPr id="16" name="Hexagon 15"/>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p:cNvSpPr>
            <a:spLocks noGrp="1"/>
          </p:cNvSpPr>
          <p:nvPr>
            <p:ph sz="quarter" idx="11"/>
          </p:nvPr>
        </p:nvSpPr>
        <p:spPr>
          <a:xfrm>
            <a:off x="495300" y="4082418"/>
            <a:ext cx="7248743" cy="2394582"/>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quarter" idx="13"/>
          </p:nvPr>
        </p:nvSpPr>
        <p:spPr>
          <a:xfrm>
            <a:off x="8381999"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p:cNvSpPr>
            <a:spLocks noGrp="1"/>
          </p:cNvSpPr>
          <p:nvPr>
            <p:ph sz="quarter" idx="14"/>
          </p:nvPr>
        </p:nvSpPr>
        <p:spPr>
          <a:xfrm>
            <a:off x="443865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3"/>
          <p:cNvSpPr>
            <a:spLocks noGrp="1"/>
          </p:cNvSpPr>
          <p:nvPr>
            <p:ph sz="quarter" idx="15"/>
          </p:nvPr>
        </p:nvSpPr>
        <p:spPr>
          <a:xfrm>
            <a:off x="495300" y="1201006"/>
            <a:ext cx="3305393" cy="270926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5558086"/>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userDrawn="1">
          <p15:clr>
            <a:srgbClr val="FBAE40"/>
          </p15:clr>
        </p15:guide>
        <p15:guide id="6" orient="horz" pos="696" userDrawn="1">
          <p15:clr>
            <a:srgbClr val="FBAE40"/>
          </p15:clr>
        </p15:guide>
        <p15:guide id="7" orient="horz" pos="576" userDrawn="1">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
    <p:spTree>
      <p:nvGrpSpPr>
        <p:cNvPr id="1" name=""/>
        <p:cNvGrpSpPr/>
        <p:nvPr/>
      </p:nvGrpSpPr>
      <p:grpSpPr>
        <a:xfrm>
          <a:off x="0" y="0"/>
          <a:ext cx="0" cy="0"/>
          <a:chOff x="0" y="0"/>
          <a:chExt cx="0" cy="0"/>
        </a:xfrm>
      </p:grpSpPr>
      <p:sp>
        <p:nvSpPr>
          <p:cNvPr id="16" name="Rectangle 15"/>
          <p:cNvSpPr/>
          <p:nvPr userDrawn="1"/>
        </p:nvSpPr>
        <p:spPr>
          <a:xfrm rot="10800000" flipV="1">
            <a:off x="-4" y="0"/>
            <a:ext cx="12192003" cy="190500"/>
          </a:xfrm>
          <a:prstGeom prst="rect">
            <a:avLst/>
          </a:prstGeom>
          <a:blipFill dpi="0" rotWithShape="1">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95300" y="419099"/>
            <a:ext cx="10515600" cy="457201"/>
          </a:xfrm>
        </p:spPr>
        <p:txBody>
          <a:bodyPr/>
          <a:lstStyle>
            <a:lvl1pPr>
              <a:defRPr b="1">
                <a:solidFill>
                  <a:srgbClr val="9298A8"/>
                </a:solidFill>
              </a:defRPr>
            </a:lvl1pPr>
          </a:lstStyle>
          <a:p>
            <a:r>
              <a:rPr lang="en-US" dirty="0"/>
              <a:t>CLICK TO EDIT MASTER TITLE STYLE</a:t>
            </a:r>
          </a:p>
        </p:txBody>
      </p:sp>
      <p:sp>
        <p:nvSpPr>
          <p:cNvPr id="7" name="Content Placeholder 4"/>
          <p:cNvSpPr>
            <a:spLocks noGrp="1"/>
          </p:cNvSpPr>
          <p:nvPr>
            <p:ph sz="quarter" idx="11"/>
          </p:nvPr>
        </p:nvSpPr>
        <p:spPr>
          <a:xfrm>
            <a:off x="6701588"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4"/>
          <p:cNvSpPr>
            <a:spLocks noGrp="1"/>
          </p:cNvSpPr>
          <p:nvPr>
            <p:ph sz="quarter" idx="12"/>
          </p:nvPr>
        </p:nvSpPr>
        <p:spPr>
          <a:xfrm>
            <a:off x="507332" y="1104900"/>
            <a:ext cx="4995111" cy="29257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p:cNvSpPr>
            <a:spLocks noGrp="1"/>
          </p:cNvSpPr>
          <p:nvPr>
            <p:ph sz="quarter" idx="13"/>
          </p:nvPr>
        </p:nvSpPr>
        <p:spPr>
          <a:xfrm>
            <a:off x="508000" y="4330700"/>
            <a:ext cx="11188700" cy="21463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6077404"/>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p15:clr>
            <a:srgbClr val="FBAE40"/>
          </p15:clr>
        </p15:guide>
        <p15:guide id="7" orient="horz" pos="552"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quarter" idx="10"/>
          </p:nvPr>
        </p:nvSpPr>
        <p:spPr>
          <a:xfrm>
            <a:off x="1257300" y="1660524"/>
            <a:ext cx="6134100" cy="468011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11"/>
          </p:nvPr>
        </p:nvSpPr>
        <p:spPr>
          <a:xfrm>
            <a:off x="8382000" y="1660524"/>
            <a:ext cx="3314700" cy="46680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hasCustomPrompt="1"/>
          </p:nvPr>
        </p:nvSpPr>
        <p:spPr>
          <a:xfrm>
            <a:off x="1627997" y="266701"/>
            <a:ext cx="10515600" cy="685799"/>
          </a:xfrm>
        </p:spPr>
        <p:txBody>
          <a:bodyPr/>
          <a:lstStyle>
            <a:lvl1pPr>
              <a:defRPr b="1">
                <a:solidFill>
                  <a:srgbClr val="9298A8"/>
                </a:solidFill>
              </a:defRPr>
            </a:lvl1pPr>
          </a:lstStyle>
          <a:p>
            <a:r>
              <a:rPr lang="en-US" dirty="0"/>
              <a:t>CLICK TO EDIT MASTER TITLE STYLE</a:t>
            </a:r>
          </a:p>
        </p:txBody>
      </p:sp>
    </p:spTree>
    <p:extLst>
      <p:ext uri="{BB962C8B-B14F-4D97-AF65-F5344CB8AC3E}">
        <p14:creationId xmlns:p14="http://schemas.microsoft.com/office/powerpoint/2010/main" val="673917571"/>
      </p:ext>
    </p:extLst>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userDrawn="1">
          <p15:clr>
            <a:srgbClr val="FBAE40"/>
          </p15:clr>
        </p15:guide>
        <p15:guide id="5" orient="horz" pos="240" userDrawn="1">
          <p15:clr>
            <a:srgbClr val="FBAE40"/>
          </p15:clr>
        </p15:guide>
        <p15:guide id="6" orient="horz" pos="720" userDrawn="1">
          <p15:clr>
            <a:srgbClr val="FBAE40"/>
          </p15:clr>
        </p15:guide>
        <p15:guide id="7" orient="horz" pos="504" userDrawn="1">
          <p15:clr>
            <a:srgbClr val="FBAE40"/>
          </p15:clr>
        </p15:guide>
        <p15:guide id="8" pos="5280">
          <p15:clr>
            <a:srgbClr val="FBAE40"/>
          </p15:clr>
        </p15:guide>
        <p15:guide id="9" orient="horz" pos="3984" userDrawn="1">
          <p15:clr>
            <a:srgbClr val="FBAE40"/>
          </p15:clr>
        </p15:guide>
        <p15:guide id="10" pos="792">
          <p15:clr>
            <a:srgbClr val="FBAE40"/>
          </p15:clr>
        </p15:guide>
        <p15:guide id="11" pos="465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15" name="Rectangle 14"/>
          <p:cNvSpPr/>
          <p:nvPr userDrawn="1"/>
        </p:nvSpPr>
        <p:spPr>
          <a:xfrm>
            <a:off x="0" y="6591300"/>
            <a:ext cx="12192000" cy="2667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p:cNvSpPr/>
          <p:nvPr userDrawn="1"/>
        </p:nvSpPr>
        <p:spPr>
          <a:xfrm flipV="1">
            <a:off x="-2197" y="-3412"/>
            <a:ext cx="1630194" cy="961378"/>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44009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4156 w 1584252"/>
              <a:gd name="connsiteY3" fmla="*/ 1023757 h 1023757"/>
              <a:gd name="connsiteX4" fmla="*/ 0 w 1584252"/>
              <a:gd name="connsiteY4" fmla="*/ 0 h 1023757"/>
              <a:gd name="connsiteX0" fmla="*/ 0 w 1584252"/>
              <a:gd name="connsiteY0" fmla="*/ 0 h 1023757"/>
              <a:gd name="connsiteX1" fmla="*/ 1229331 w 1584252"/>
              <a:gd name="connsiteY1" fmla="*/ 0 h 1023757"/>
              <a:gd name="connsiteX2" fmla="*/ 1584252 w 1584252"/>
              <a:gd name="connsiteY2" fmla="*/ 1020725 h 1023757"/>
              <a:gd name="connsiteX3" fmla="*/ 834 w 1584252"/>
              <a:gd name="connsiteY3" fmla="*/ 1023757 h 1023757"/>
              <a:gd name="connsiteX4" fmla="*/ 0 w 1584252"/>
              <a:gd name="connsiteY4" fmla="*/ 0 h 1023757"/>
              <a:gd name="connsiteX0" fmla="*/ 0 w 1584252"/>
              <a:gd name="connsiteY0" fmla="*/ 0 h 1024360"/>
              <a:gd name="connsiteX1" fmla="*/ 1229331 w 1584252"/>
              <a:gd name="connsiteY1" fmla="*/ 0 h 1024360"/>
              <a:gd name="connsiteX2" fmla="*/ 1584252 w 1584252"/>
              <a:gd name="connsiteY2" fmla="*/ 1024360 h 1024360"/>
              <a:gd name="connsiteX3" fmla="*/ 834 w 1584252"/>
              <a:gd name="connsiteY3" fmla="*/ 1023757 h 1024360"/>
              <a:gd name="connsiteX4" fmla="*/ 0 w 1584252"/>
              <a:gd name="connsiteY4" fmla="*/ 0 h 1024360"/>
              <a:gd name="connsiteX0" fmla="*/ 2723 w 1586975"/>
              <a:gd name="connsiteY0" fmla="*/ 0 h 1024360"/>
              <a:gd name="connsiteX1" fmla="*/ 1232054 w 1586975"/>
              <a:gd name="connsiteY1" fmla="*/ 0 h 1024360"/>
              <a:gd name="connsiteX2" fmla="*/ 1586975 w 1586975"/>
              <a:gd name="connsiteY2" fmla="*/ 1024360 h 1024360"/>
              <a:gd name="connsiteX3" fmla="*/ 234 w 1586975"/>
              <a:gd name="connsiteY3" fmla="*/ 1023757 h 1024360"/>
              <a:gd name="connsiteX4" fmla="*/ 2723 w 1586975"/>
              <a:gd name="connsiteY4" fmla="*/ 0 h 1024360"/>
              <a:gd name="connsiteX0" fmla="*/ 0 w 1587575"/>
              <a:gd name="connsiteY0" fmla="*/ 3636 h 1024360"/>
              <a:gd name="connsiteX1" fmla="*/ 1232654 w 1587575"/>
              <a:gd name="connsiteY1" fmla="*/ 0 h 1024360"/>
              <a:gd name="connsiteX2" fmla="*/ 1587575 w 1587575"/>
              <a:gd name="connsiteY2" fmla="*/ 1024360 h 1024360"/>
              <a:gd name="connsiteX3" fmla="*/ 834 w 1587575"/>
              <a:gd name="connsiteY3" fmla="*/ 1023757 h 1024360"/>
              <a:gd name="connsiteX4" fmla="*/ 0 w 1587575"/>
              <a:gd name="connsiteY4" fmla="*/ 3636 h 1024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7575" h="1024360">
                <a:moveTo>
                  <a:pt x="0" y="3636"/>
                </a:moveTo>
                <a:lnTo>
                  <a:pt x="1232654" y="0"/>
                </a:lnTo>
                <a:lnTo>
                  <a:pt x="1587575" y="1024360"/>
                </a:lnTo>
                <a:lnTo>
                  <a:pt x="834" y="1023757"/>
                </a:lnTo>
                <a:cubicBezTo>
                  <a:pt x="-551" y="684289"/>
                  <a:pt x="1385" y="343104"/>
                  <a:pt x="0" y="3636"/>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txBox="1">
            <a:spLocks/>
          </p:cNvSpPr>
          <p:nvPr userDrawn="1"/>
        </p:nvSpPr>
        <p:spPr>
          <a:xfrm>
            <a:off x="1483619" y="293042"/>
            <a:ext cx="9413277" cy="640408"/>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solidFill>
                  <a:srgbClr val="9298A8"/>
                </a:solidFill>
              </a:rPr>
              <a:t>ACKNOWLEDGEMENTS</a:t>
            </a:r>
          </a:p>
        </p:txBody>
      </p:sp>
      <p:sp>
        <p:nvSpPr>
          <p:cNvPr id="2" name="Rectangle 1"/>
          <p:cNvSpPr/>
          <p:nvPr userDrawn="1"/>
        </p:nvSpPr>
        <p:spPr>
          <a:xfrm>
            <a:off x="495300" y="6249808"/>
            <a:ext cx="11201399"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ct val="25000"/>
              <a:buFontTx/>
              <a:buNone/>
              <a:tabLst/>
              <a:defRPr/>
            </a:pPr>
            <a:r>
              <a:rPr lang="en-US" sz="800" i="1" dirty="0">
                <a:solidFill>
                  <a:schemeClr val="bg2">
                    <a:lumMod val="50000"/>
                  </a:schemeClr>
                </a:solidFill>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lvl="0" algn="ctr">
              <a:buClr>
                <a:schemeClr val="dk1"/>
              </a:buClr>
              <a:buSzPct val="25000"/>
            </a:pPr>
            <a:endParaRPr lang="en-US" sz="800" i="1" dirty="0">
              <a:solidFill>
                <a:schemeClr val="bg2">
                  <a:lumMod val="50000"/>
                </a:schemeClr>
              </a:solidFill>
              <a:latin typeface="Arial" panose="020B0604020202020204" pitchFamily="34" charset="0"/>
              <a:cs typeface="Arial" panose="020B0604020202020204" pitchFamily="34" charset="0"/>
            </a:endParaRPr>
          </a:p>
        </p:txBody>
      </p:sp>
      <p:pic>
        <p:nvPicPr>
          <p:cNvPr id="5" name="Picture 4"/>
          <p:cNvPicPr>
            <a:picLocks noChangeAspect="1"/>
          </p:cNvPicPr>
          <p:nvPr userDrawn="1"/>
        </p:nvPicPr>
        <p:blipFill>
          <a:blip r:embed="rId3" cstate="print">
            <a:extLst>
              <a:ext uri="{BEBA8EAE-BF5A-486C-A8C5-ECC9F3942E4B}">
                <a14:imgProps xmlns:a14="http://schemas.microsoft.com/office/drawing/2010/main">
                  <a14:imgLayer r:embed="rId4">
                    <a14:imgEffect>
                      <a14:artisticPhotocopy trans="50000"/>
                    </a14:imgEffect>
                  </a14:imgLayer>
                </a14:imgProps>
              </a:ext>
              <a:ext uri="{28A0092B-C50C-407E-A947-70E740481C1C}">
                <a14:useLocalDpi xmlns:a14="http://schemas.microsoft.com/office/drawing/2010/main" val="0"/>
              </a:ext>
            </a:extLst>
          </a:blip>
          <a:stretch>
            <a:fillRect/>
          </a:stretch>
        </p:blipFill>
        <p:spPr>
          <a:xfrm>
            <a:off x="9584435" y="368327"/>
            <a:ext cx="2112264" cy="426040"/>
          </a:xfrm>
          <a:prstGeom prst="rect">
            <a:avLst/>
          </a:prstGeom>
        </p:spPr>
      </p:pic>
    </p:spTree>
    <p:extLst>
      <p:ext uri="{BB962C8B-B14F-4D97-AF65-F5344CB8AC3E}">
        <p14:creationId xmlns:p14="http://schemas.microsoft.com/office/powerpoint/2010/main" val="3308358493"/>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5" orient="horz" pos="240" userDrawn="1">
          <p15:clr>
            <a:srgbClr val="FBAE40"/>
          </p15:clr>
        </p15:guide>
        <p15:guide id="6" orient="horz" pos="768" userDrawn="1">
          <p15:clr>
            <a:srgbClr val="FBAE40"/>
          </p15:clr>
        </p15:guide>
        <p15:guide id="7" orient="horz" pos="504" userDrawn="1">
          <p15:clr>
            <a:srgbClr val="FBAE40"/>
          </p15:clr>
        </p15:guide>
        <p15:guide id="9" orient="horz" pos="3840" userDrawn="1">
          <p15:clr>
            <a:srgbClr val="FBAE40"/>
          </p15:clr>
        </p15:guide>
        <p15:guide id="10" pos="792">
          <p15:clr>
            <a:srgbClr val="FBAE40"/>
          </p15:clr>
        </p15:guide>
        <p15:guide id="11" pos="38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16" name="Rectangle 15"/>
          <p:cNvSpPr/>
          <p:nvPr userDrawn="1"/>
        </p:nvSpPr>
        <p:spPr>
          <a:xfrm>
            <a:off x="0" y="428625"/>
            <a:ext cx="12192000" cy="600075"/>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4"/>
          <p:cNvSpPr/>
          <p:nvPr userDrawn="1"/>
        </p:nvSpPr>
        <p:spPr>
          <a:xfrm>
            <a:off x="1" y="5847908"/>
            <a:ext cx="1584252" cy="1020725"/>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6069 h 1020725"/>
              <a:gd name="connsiteX4" fmla="*/ 0 w 1584252"/>
              <a:gd name="connsiteY4" fmla="*/ 0 h 1020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252" h="1020725">
                <a:moveTo>
                  <a:pt x="0" y="0"/>
                </a:moveTo>
                <a:lnTo>
                  <a:pt x="1244009" y="0"/>
                </a:lnTo>
                <a:lnTo>
                  <a:pt x="1584252" y="1020725"/>
                </a:lnTo>
                <a:lnTo>
                  <a:pt x="0" y="1016069"/>
                </a:lnTo>
                <a:lnTo>
                  <a:pt x="0" y="0"/>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57300" y="428625"/>
            <a:ext cx="10439400" cy="676275"/>
          </a:xfrm>
        </p:spPr>
        <p:txBody>
          <a:bodyPr/>
          <a:lstStyle>
            <a:lvl1pPr>
              <a:defRPr b="1">
                <a:solidFill>
                  <a:schemeClr val="bg1"/>
                </a:solidFill>
              </a:defRPr>
            </a:lvl1pPr>
          </a:lstStyle>
          <a:p>
            <a:r>
              <a:rPr lang="en-US" dirty="0"/>
              <a:t>CLICK TO EDIT MASTER TITLE STYLE</a:t>
            </a:r>
          </a:p>
        </p:txBody>
      </p:sp>
      <p:sp>
        <p:nvSpPr>
          <p:cNvPr id="4" name="Content Placeholder 3"/>
          <p:cNvSpPr>
            <a:spLocks noGrp="1"/>
          </p:cNvSpPr>
          <p:nvPr>
            <p:ph sz="quarter" idx="10"/>
          </p:nvPr>
        </p:nvSpPr>
        <p:spPr>
          <a:xfrm>
            <a:off x="1265320"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7" name="Content Placeholder 3"/>
          <p:cNvSpPr>
            <a:spLocks noGrp="1"/>
          </p:cNvSpPr>
          <p:nvPr>
            <p:ph sz="quarter" idx="11"/>
          </p:nvPr>
        </p:nvSpPr>
        <p:spPr>
          <a:xfrm>
            <a:off x="4847473"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8" name="Content Placeholder 3"/>
          <p:cNvSpPr>
            <a:spLocks noGrp="1"/>
          </p:cNvSpPr>
          <p:nvPr>
            <p:ph sz="quarter" idx="12"/>
          </p:nvPr>
        </p:nvSpPr>
        <p:spPr>
          <a:xfrm>
            <a:off x="8429625" y="1588168"/>
            <a:ext cx="3267075" cy="2659063"/>
          </a:xfrm>
        </p:spPr>
        <p:txBody>
          <a:bodyPr/>
          <a:lstStyle>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
        <p:nvSpPr>
          <p:cNvPr id="6" name="Content Placeholder 5"/>
          <p:cNvSpPr>
            <a:spLocks noGrp="1"/>
          </p:cNvSpPr>
          <p:nvPr>
            <p:ph sz="quarter" idx="13"/>
          </p:nvPr>
        </p:nvSpPr>
        <p:spPr>
          <a:xfrm>
            <a:off x="1265238" y="4535150"/>
            <a:ext cx="10431462" cy="1058862"/>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a:t>
            </a:r>
          </a:p>
        </p:txBody>
      </p:sp>
    </p:spTree>
    <p:extLst>
      <p:ext uri="{BB962C8B-B14F-4D97-AF65-F5344CB8AC3E}">
        <p14:creationId xmlns:p14="http://schemas.microsoft.com/office/powerpoint/2010/main" val="2255266607"/>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userDrawn="1">
          <p15:clr>
            <a:srgbClr val="FBAE40"/>
          </p15:clr>
        </p15:guide>
        <p15:guide id="6" orient="horz" pos="696"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guide id="11" orient="horz" pos="12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4" name="Hexagon 33"/>
          <p:cNvSpPr/>
          <p:nvPr userDrawn="1"/>
        </p:nvSpPr>
        <p:spPr>
          <a:xfrm rot="7200000">
            <a:off x="277328" y="-2758"/>
            <a:ext cx="564654" cy="491214"/>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Hexagon 31"/>
          <p:cNvSpPr/>
          <p:nvPr userDrawn="1"/>
        </p:nvSpPr>
        <p:spPr>
          <a:xfrm>
            <a:off x="9465270" y="5257798"/>
            <a:ext cx="1839440" cy="1600202"/>
          </a:xfrm>
          <a:prstGeom prst="hexagon">
            <a:avLst>
              <a:gd name="adj" fmla="val 28832"/>
              <a:gd name="vf" fmla="val 115470"/>
            </a:avLst>
          </a:prstGeom>
          <a:solidFill>
            <a:srgbClr val="9298A8">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2"/>
          <p:cNvSpPr/>
          <p:nvPr userDrawn="1"/>
        </p:nvSpPr>
        <p:spPr>
          <a:xfrm rot="17959359">
            <a:off x="11007348" y="5964986"/>
            <a:ext cx="1360090" cy="1181147"/>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443624 w 1396630"/>
              <a:gd name="connsiteY0" fmla="*/ 732897 h 1560969"/>
              <a:gd name="connsiteX1" fmla="*/ 33812 w 1396630"/>
              <a:gd name="connsiteY1" fmla="*/ 0 h 1560969"/>
              <a:gd name="connsiteX2" fmla="*/ 954976 w 1396630"/>
              <a:gd name="connsiteY2" fmla="*/ 12169 h 1560969"/>
              <a:gd name="connsiteX3" fmla="*/ 1396630 w 1396630"/>
              <a:gd name="connsiteY3" fmla="*/ 803246 h 1560969"/>
              <a:gd name="connsiteX4" fmla="*/ 493026 w 1396630"/>
              <a:gd name="connsiteY4" fmla="*/ 1302407 h 1560969"/>
              <a:gd name="connsiteX5" fmla="*/ 0 w 1396630"/>
              <a:gd name="connsiteY5" fmla="*/ 1560969 h 1560969"/>
              <a:gd name="connsiteX6" fmla="*/ 443624 w 1396630"/>
              <a:gd name="connsiteY6" fmla="*/ 732897 h 1560969"/>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73096 w 1362818"/>
              <a:gd name="connsiteY5" fmla="*/ 1000169 h 1302407"/>
              <a:gd name="connsiteX6" fmla="*/ 409812 w 1362818"/>
              <a:gd name="connsiteY6" fmla="*/ 732897 h 1302407"/>
              <a:gd name="connsiteX0" fmla="*/ 409812 w 1362818"/>
              <a:gd name="connsiteY0" fmla="*/ 732897 h 1302407"/>
              <a:gd name="connsiteX1" fmla="*/ 0 w 1362818"/>
              <a:gd name="connsiteY1" fmla="*/ 0 h 1302407"/>
              <a:gd name="connsiteX2" fmla="*/ 921164 w 1362818"/>
              <a:gd name="connsiteY2" fmla="*/ 12169 h 1302407"/>
              <a:gd name="connsiteX3" fmla="*/ 1362818 w 1362818"/>
              <a:gd name="connsiteY3" fmla="*/ 803246 h 1302407"/>
              <a:gd name="connsiteX4" fmla="*/ 459214 w 1362818"/>
              <a:gd name="connsiteY4" fmla="*/ 1302407 h 1302407"/>
              <a:gd name="connsiteX5" fmla="*/ 563848 w 1362818"/>
              <a:gd name="connsiteY5" fmla="*/ 1013820 h 1302407"/>
              <a:gd name="connsiteX6" fmla="*/ 409812 w 1362818"/>
              <a:gd name="connsiteY6" fmla="*/ 732897 h 1302407"/>
              <a:gd name="connsiteX0" fmla="*/ 409812 w 1362818"/>
              <a:gd name="connsiteY0" fmla="*/ 732897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409812 w 1362818"/>
              <a:gd name="connsiteY6" fmla="*/ 732897 h 1186051"/>
              <a:gd name="connsiteX0" fmla="*/ 232726 w 1362818"/>
              <a:gd name="connsiteY0" fmla="*/ 417623 h 1186051"/>
              <a:gd name="connsiteX1" fmla="*/ 0 w 1362818"/>
              <a:gd name="connsiteY1" fmla="*/ 0 h 1186051"/>
              <a:gd name="connsiteX2" fmla="*/ 921164 w 1362818"/>
              <a:gd name="connsiteY2" fmla="*/ 12169 h 1186051"/>
              <a:gd name="connsiteX3" fmla="*/ 1362818 w 1362818"/>
              <a:gd name="connsiteY3" fmla="*/ 803246 h 1186051"/>
              <a:gd name="connsiteX4" fmla="*/ 681425 w 1362818"/>
              <a:gd name="connsiteY4" fmla="*/ 1186051 h 1186051"/>
              <a:gd name="connsiteX5" fmla="*/ 563848 w 1362818"/>
              <a:gd name="connsiteY5" fmla="*/ 1013820 h 1186051"/>
              <a:gd name="connsiteX6" fmla="*/ 232726 w 1362818"/>
              <a:gd name="connsiteY6" fmla="*/ 417623 h 1186051"/>
              <a:gd name="connsiteX0" fmla="*/ 232726 w 1362818"/>
              <a:gd name="connsiteY0" fmla="*/ 417623 h 1201887"/>
              <a:gd name="connsiteX1" fmla="*/ 0 w 1362818"/>
              <a:gd name="connsiteY1" fmla="*/ 0 h 1201887"/>
              <a:gd name="connsiteX2" fmla="*/ 921164 w 1362818"/>
              <a:gd name="connsiteY2" fmla="*/ 12169 h 1201887"/>
              <a:gd name="connsiteX3" fmla="*/ 1362818 w 1362818"/>
              <a:gd name="connsiteY3" fmla="*/ 803246 h 1201887"/>
              <a:gd name="connsiteX4" fmla="*/ 661717 w 1362818"/>
              <a:gd name="connsiteY4" fmla="*/ 1201887 h 1201887"/>
              <a:gd name="connsiteX5" fmla="*/ 563848 w 1362818"/>
              <a:gd name="connsiteY5" fmla="*/ 1013820 h 1201887"/>
              <a:gd name="connsiteX6" fmla="*/ 232726 w 1362818"/>
              <a:gd name="connsiteY6" fmla="*/ 417623 h 1201887"/>
              <a:gd name="connsiteX0" fmla="*/ 232726 w 1362818"/>
              <a:gd name="connsiteY0" fmla="*/ 417623 h 1178108"/>
              <a:gd name="connsiteX1" fmla="*/ 0 w 1362818"/>
              <a:gd name="connsiteY1" fmla="*/ 0 h 1178108"/>
              <a:gd name="connsiteX2" fmla="*/ 921164 w 1362818"/>
              <a:gd name="connsiteY2" fmla="*/ 12169 h 1178108"/>
              <a:gd name="connsiteX3" fmla="*/ 1362818 w 1362818"/>
              <a:gd name="connsiteY3" fmla="*/ 803246 h 1178108"/>
              <a:gd name="connsiteX4" fmla="*/ 653128 w 1362818"/>
              <a:gd name="connsiteY4" fmla="*/ 1178108 h 1178108"/>
              <a:gd name="connsiteX5" fmla="*/ 563848 w 1362818"/>
              <a:gd name="connsiteY5" fmla="*/ 1013820 h 1178108"/>
              <a:gd name="connsiteX6" fmla="*/ 232726 w 1362818"/>
              <a:gd name="connsiteY6" fmla="*/ 417623 h 1178108"/>
              <a:gd name="connsiteX0" fmla="*/ 232726 w 1354677"/>
              <a:gd name="connsiteY0" fmla="*/ 417623 h 1178108"/>
              <a:gd name="connsiteX1" fmla="*/ 0 w 1354677"/>
              <a:gd name="connsiteY1" fmla="*/ 0 h 1178108"/>
              <a:gd name="connsiteX2" fmla="*/ 921164 w 1354677"/>
              <a:gd name="connsiteY2" fmla="*/ 12169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8108"/>
              <a:gd name="connsiteX1" fmla="*/ 0 w 1354677"/>
              <a:gd name="connsiteY1" fmla="*/ 0 h 1178108"/>
              <a:gd name="connsiteX2" fmla="*/ 919128 w 1354677"/>
              <a:gd name="connsiteY2" fmla="*/ 8545 h 1178108"/>
              <a:gd name="connsiteX3" fmla="*/ 1354677 w 1354677"/>
              <a:gd name="connsiteY3" fmla="*/ 788751 h 1178108"/>
              <a:gd name="connsiteX4" fmla="*/ 653128 w 1354677"/>
              <a:gd name="connsiteY4" fmla="*/ 1178108 h 1178108"/>
              <a:gd name="connsiteX5" fmla="*/ 563848 w 1354677"/>
              <a:gd name="connsiteY5" fmla="*/ 1013820 h 1178108"/>
              <a:gd name="connsiteX6" fmla="*/ 232726 w 1354677"/>
              <a:gd name="connsiteY6" fmla="*/ 417623 h 1178108"/>
              <a:gd name="connsiteX0" fmla="*/ 232726 w 1354677"/>
              <a:gd name="connsiteY0" fmla="*/ 417623 h 1179627"/>
              <a:gd name="connsiteX1" fmla="*/ 0 w 1354677"/>
              <a:gd name="connsiteY1" fmla="*/ 0 h 1179627"/>
              <a:gd name="connsiteX2" fmla="*/ 919128 w 1354677"/>
              <a:gd name="connsiteY2" fmla="*/ 8545 h 1179627"/>
              <a:gd name="connsiteX3" fmla="*/ 1354677 w 1354677"/>
              <a:gd name="connsiteY3" fmla="*/ 788751 h 1179627"/>
              <a:gd name="connsiteX4" fmla="*/ 658541 w 1354677"/>
              <a:gd name="connsiteY4" fmla="*/ 1179627 h 1179627"/>
              <a:gd name="connsiteX5" fmla="*/ 563848 w 1354677"/>
              <a:gd name="connsiteY5" fmla="*/ 1013820 h 1179627"/>
              <a:gd name="connsiteX6" fmla="*/ 232726 w 1354677"/>
              <a:gd name="connsiteY6" fmla="*/ 417623 h 1179627"/>
              <a:gd name="connsiteX0" fmla="*/ 238139 w 1360090"/>
              <a:gd name="connsiteY0" fmla="*/ 419143 h 1181147"/>
              <a:gd name="connsiteX1" fmla="*/ 0 w 1360090"/>
              <a:gd name="connsiteY1" fmla="*/ 0 h 1181147"/>
              <a:gd name="connsiteX2" fmla="*/ 924541 w 1360090"/>
              <a:gd name="connsiteY2" fmla="*/ 10065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 name="connsiteX0" fmla="*/ 238139 w 1360090"/>
              <a:gd name="connsiteY0" fmla="*/ 419143 h 1181147"/>
              <a:gd name="connsiteX1" fmla="*/ 0 w 1360090"/>
              <a:gd name="connsiteY1" fmla="*/ 0 h 1181147"/>
              <a:gd name="connsiteX2" fmla="*/ 923375 w 1360090"/>
              <a:gd name="connsiteY2" fmla="*/ 7989 h 1181147"/>
              <a:gd name="connsiteX3" fmla="*/ 1360090 w 1360090"/>
              <a:gd name="connsiteY3" fmla="*/ 790271 h 1181147"/>
              <a:gd name="connsiteX4" fmla="*/ 663954 w 1360090"/>
              <a:gd name="connsiteY4" fmla="*/ 1181147 h 1181147"/>
              <a:gd name="connsiteX5" fmla="*/ 569261 w 1360090"/>
              <a:gd name="connsiteY5" fmla="*/ 1015340 h 1181147"/>
              <a:gd name="connsiteX6" fmla="*/ 238139 w 1360090"/>
              <a:gd name="connsiteY6" fmla="*/ 419143 h 1181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0090" h="1181147">
                <a:moveTo>
                  <a:pt x="238139" y="419143"/>
                </a:moveTo>
                <a:lnTo>
                  <a:pt x="0" y="0"/>
                </a:lnTo>
                <a:lnTo>
                  <a:pt x="923375" y="7989"/>
                </a:lnTo>
                <a:lnTo>
                  <a:pt x="1360090" y="790271"/>
                </a:lnTo>
                <a:lnTo>
                  <a:pt x="663954" y="1181147"/>
                </a:lnTo>
                <a:lnTo>
                  <a:pt x="569261" y="1015340"/>
                </a:lnTo>
                <a:lnTo>
                  <a:pt x="238139" y="419143"/>
                </a:lnTo>
                <a:close/>
              </a:path>
            </a:pathLst>
          </a:custGeom>
          <a:solidFill>
            <a:srgbClr val="9298A8">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Hexagon 2"/>
          <p:cNvSpPr/>
          <p:nvPr userDrawn="1"/>
        </p:nvSpPr>
        <p:spPr>
          <a:xfrm rot="17959359">
            <a:off x="10826639" y="4475820"/>
            <a:ext cx="1823914" cy="1574499"/>
          </a:xfrm>
          <a:custGeom>
            <a:avLst/>
            <a:gdLst>
              <a:gd name="connsiteX0" fmla="*/ 0 w 2294081"/>
              <a:gd name="connsiteY0" fmla="*/ 988828 h 1977656"/>
              <a:gd name="connsiteX1" fmla="*/ 494414 w 2294081"/>
              <a:gd name="connsiteY1" fmla="*/ 0 h 1977656"/>
              <a:gd name="connsiteX2" fmla="*/ 1799667 w 2294081"/>
              <a:gd name="connsiteY2" fmla="*/ 0 h 1977656"/>
              <a:gd name="connsiteX3" fmla="*/ 2294081 w 2294081"/>
              <a:gd name="connsiteY3" fmla="*/ 988828 h 1977656"/>
              <a:gd name="connsiteX4" fmla="*/ 1799667 w 2294081"/>
              <a:gd name="connsiteY4" fmla="*/ 1977656 h 1977656"/>
              <a:gd name="connsiteX5" fmla="*/ 494414 w 2294081"/>
              <a:gd name="connsiteY5" fmla="*/ 1977656 h 1977656"/>
              <a:gd name="connsiteX6" fmla="*/ 0 w 2294081"/>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1799667 w 2246074"/>
              <a:gd name="connsiteY4" fmla="*/ 1977656 h 1977656"/>
              <a:gd name="connsiteX5" fmla="*/ 494414 w 2246074"/>
              <a:gd name="connsiteY5" fmla="*/ 1977656 h 1977656"/>
              <a:gd name="connsiteX6" fmla="*/ 0 w 2246074"/>
              <a:gd name="connsiteY6" fmla="*/ 988828 h 1977656"/>
              <a:gd name="connsiteX0" fmla="*/ 0 w 2246074"/>
              <a:gd name="connsiteY0" fmla="*/ 988828 h 1977656"/>
              <a:gd name="connsiteX1" fmla="*/ 494414 w 2246074"/>
              <a:gd name="connsiteY1" fmla="*/ 0 h 1977656"/>
              <a:gd name="connsiteX2" fmla="*/ 1799667 w 2246074"/>
              <a:gd name="connsiteY2" fmla="*/ 0 h 1977656"/>
              <a:gd name="connsiteX3" fmla="*/ 2246074 w 2246074"/>
              <a:gd name="connsiteY3" fmla="*/ 881647 h 1977656"/>
              <a:gd name="connsiteX4" fmla="*/ 699271 w 2246074"/>
              <a:gd name="connsiteY4" fmla="*/ 1864039 h 1977656"/>
              <a:gd name="connsiteX5" fmla="*/ 494414 w 2246074"/>
              <a:gd name="connsiteY5" fmla="*/ 1977656 h 1977656"/>
              <a:gd name="connsiteX6" fmla="*/ 0 w 2246074"/>
              <a:gd name="connsiteY6" fmla="*/ 988828 h 1977656"/>
              <a:gd name="connsiteX0" fmla="*/ 0 w 2246074"/>
              <a:gd name="connsiteY0" fmla="*/ 988828 h 1864039"/>
              <a:gd name="connsiteX1" fmla="*/ 494414 w 2246074"/>
              <a:gd name="connsiteY1" fmla="*/ 0 h 1864039"/>
              <a:gd name="connsiteX2" fmla="*/ 1799667 w 2246074"/>
              <a:gd name="connsiteY2" fmla="*/ 0 h 1864039"/>
              <a:gd name="connsiteX3" fmla="*/ 2246074 w 2246074"/>
              <a:gd name="connsiteY3" fmla="*/ 881647 h 1864039"/>
              <a:gd name="connsiteX4" fmla="*/ 699271 w 2246074"/>
              <a:gd name="connsiteY4" fmla="*/ 1864039 h 1864039"/>
              <a:gd name="connsiteX5" fmla="*/ 404751 w 2246074"/>
              <a:gd name="connsiteY5" fmla="*/ 1796312 h 1864039"/>
              <a:gd name="connsiteX6" fmla="*/ 0 w 2246074"/>
              <a:gd name="connsiteY6" fmla="*/ 988828 h 1864039"/>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699271 w 2246074"/>
              <a:gd name="connsiteY4" fmla="*/ 1864039 h 1912762"/>
              <a:gd name="connsiteX5" fmla="*/ 457966 w 2246074"/>
              <a:gd name="connsiteY5" fmla="*/ 1912762 h 1912762"/>
              <a:gd name="connsiteX6" fmla="*/ 0 w 2246074"/>
              <a:gd name="connsiteY6" fmla="*/ 988828 h 1912762"/>
              <a:gd name="connsiteX0" fmla="*/ 0 w 2246074"/>
              <a:gd name="connsiteY0" fmla="*/ 988828 h 1912762"/>
              <a:gd name="connsiteX1" fmla="*/ 494414 w 2246074"/>
              <a:gd name="connsiteY1" fmla="*/ 0 h 1912762"/>
              <a:gd name="connsiteX2" fmla="*/ 1799667 w 2246074"/>
              <a:gd name="connsiteY2" fmla="*/ 0 h 1912762"/>
              <a:gd name="connsiteX3" fmla="*/ 2246074 w 2246074"/>
              <a:gd name="connsiteY3" fmla="*/ 881647 h 1912762"/>
              <a:gd name="connsiteX4" fmla="*/ 1342470 w 2246074"/>
              <a:gd name="connsiteY4" fmla="*/ 1380808 h 1912762"/>
              <a:gd name="connsiteX5" fmla="*/ 457966 w 2246074"/>
              <a:gd name="connsiteY5" fmla="*/ 1912762 h 1912762"/>
              <a:gd name="connsiteX6" fmla="*/ 0 w 2246074"/>
              <a:gd name="connsiteY6" fmla="*/ 988828 h 1912762"/>
              <a:gd name="connsiteX0" fmla="*/ 0 w 2246074"/>
              <a:gd name="connsiteY0" fmla="*/ 988828 h 1870474"/>
              <a:gd name="connsiteX1" fmla="*/ 494414 w 2246074"/>
              <a:gd name="connsiteY1" fmla="*/ 0 h 1870474"/>
              <a:gd name="connsiteX2" fmla="*/ 1799667 w 2246074"/>
              <a:gd name="connsiteY2" fmla="*/ 0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46074"/>
              <a:gd name="connsiteY0" fmla="*/ 988828 h 1870474"/>
              <a:gd name="connsiteX1" fmla="*/ 494414 w 2246074"/>
              <a:gd name="connsiteY1" fmla="*/ 0 h 1870474"/>
              <a:gd name="connsiteX2" fmla="*/ 1777064 w 2246074"/>
              <a:gd name="connsiteY2" fmla="*/ 24892 h 1870474"/>
              <a:gd name="connsiteX3" fmla="*/ 2246074 w 2246074"/>
              <a:gd name="connsiteY3" fmla="*/ 881647 h 1870474"/>
              <a:gd name="connsiteX4" fmla="*/ 1342470 w 2246074"/>
              <a:gd name="connsiteY4" fmla="*/ 1380808 h 1870474"/>
              <a:gd name="connsiteX5" fmla="*/ 446408 w 2246074"/>
              <a:gd name="connsiteY5" fmla="*/ 1870474 h 1870474"/>
              <a:gd name="connsiteX6" fmla="*/ 0 w 2246074"/>
              <a:gd name="connsiteY6" fmla="*/ 988828 h 1870474"/>
              <a:gd name="connsiteX0" fmla="*/ 0 w 2263471"/>
              <a:gd name="connsiteY0" fmla="*/ 1022990 h 1870474"/>
              <a:gd name="connsiteX1" fmla="*/ 511811 w 2263471"/>
              <a:gd name="connsiteY1" fmla="*/ 0 h 1870474"/>
              <a:gd name="connsiteX2" fmla="*/ 1794461 w 2263471"/>
              <a:gd name="connsiteY2" fmla="*/ 24892 h 1870474"/>
              <a:gd name="connsiteX3" fmla="*/ 2263471 w 2263471"/>
              <a:gd name="connsiteY3" fmla="*/ 881647 h 1870474"/>
              <a:gd name="connsiteX4" fmla="*/ 1359867 w 2263471"/>
              <a:gd name="connsiteY4" fmla="*/ 1380808 h 1870474"/>
              <a:gd name="connsiteX5" fmla="*/ 463805 w 2263471"/>
              <a:gd name="connsiteY5" fmla="*/ 1870474 h 1870474"/>
              <a:gd name="connsiteX6" fmla="*/ 0 w 2263471"/>
              <a:gd name="connsiteY6" fmla="*/ 1022990 h 1870474"/>
              <a:gd name="connsiteX0" fmla="*/ 0 w 2263471"/>
              <a:gd name="connsiteY0" fmla="*/ 998098 h 1845582"/>
              <a:gd name="connsiteX1" fmla="*/ 585341 w 2263471"/>
              <a:gd name="connsiteY1" fmla="*/ 19171 h 1845582"/>
              <a:gd name="connsiteX2" fmla="*/ 1794461 w 2263471"/>
              <a:gd name="connsiteY2" fmla="*/ 0 h 1845582"/>
              <a:gd name="connsiteX3" fmla="*/ 2263471 w 2263471"/>
              <a:gd name="connsiteY3" fmla="*/ 856755 h 1845582"/>
              <a:gd name="connsiteX4" fmla="*/ 1359867 w 2263471"/>
              <a:gd name="connsiteY4" fmla="*/ 1355916 h 1845582"/>
              <a:gd name="connsiteX5" fmla="*/ 463805 w 2263471"/>
              <a:gd name="connsiteY5" fmla="*/ 1845582 h 1845582"/>
              <a:gd name="connsiteX6" fmla="*/ 0 w 2263471"/>
              <a:gd name="connsiteY6" fmla="*/ 998098 h 1845582"/>
              <a:gd name="connsiteX0" fmla="*/ 0 w 2263471"/>
              <a:gd name="connsiteY0" fmla="*/ 998098 h 1854851"/>
              <a:gd name="connsiteX1" fmla="*/ 585341 w 2263471"/>
              <a:gd name="connsiteY1" fmla="*/ 19171 h 1854851"/>
              <a:gd name="connsiteX2" fmla="*/ 1794461 w 2263471"/>
              <a:gd name="connsiteY2" fmla="*/ 0 h 1854851"/>
              <a:gd name="connsiteX3" fmla="*/ 2263471 w 2263471"/>
              <a:gd name="connsiteY3" fmla="*/ 856755 h 1854851"/>
              <a:gd name="connsiteX4" fmla="*/ 1359867 w 2263471"/>
              <a:gd name="connsiteY4" fmla="*/ 1355916 h 1854851"/>
              <a:gd name="connsiteX5" fmla="*/ 469012 w 2263471"/>
              <a:gd name="connsiteY5" fmla="*/ 1854851 h 1854851"/>
              <a:gd name="connsiteX6" fmla="*/ 0 w 2263471"/>
              <a:gd name="connsiteY6" fmla="*/ 998098 h 1854851"/>
              <a:gd name="connsiteX0" fmla="*/ 0 w 2263471"/>
              <a:gd name="connsiteY0" fmla="*/ 978927 h 1835680"/>
              <a:gd name="connsiteX1" fmla="*/ 585341 w 2263471"/>
              <a:gd name="connsiteY1" fmla="*/ 0 h 1835680"/>
              <a:gd name="connsiteX2" fmla="*/ 1821817 w 2263471"/>
              <a:gd name="connsiteY2" fmla="*/ 46507 h 1835680"/>
              <a:gd name="connsiteX3" fmla="*/ 2263471 w 2263471"/>
              <a:gd name="connsiteY3" fmla="*/ 837584 h 1835680"/>
              <a:gd name="connsiteX4" fmla="*/ 1359867 w 2263471"/>
              <a:gd name="connsiteY4" fmla="*/ 1336745 h 1835680"/>
              <a:gd name="connsiteX5" fmla="*/ 469012 w 2263471"/>
              <a:gd name="connsiteY5" fmla="*/ 1835680 h 1835680"/>
              <a:gd name="connsiteX6" fmla="*/ 0 w 2263471"/>
              <a:gd name="connsiteY6" fmla="*/ 978927 h 1835680"/>
              <a:gd name="connsiteX0" fmla="*/ 0 w 2263471"/>
              <a:gd name="connsiteY0" fmla="*/ 944589 h 1801342"/>
              <a:gd name="connsiteX1" fmla="*/ 900653 w 2263471"/>
              <a:gd name="connsiteY1" fmla="*/ 0 h 1801342"/>
              <a:gd name="connsiteX2" fmla="*/ 1821817 w 2263471"/>
              <a:gd name="connsiteY2" fmla="*/ 12169 h 1801342"/>
              <a:gd name="connsiteX3" fmla="*/ 2263471 w 2263471"/>
              <a:gd name="connsiteY3" fmla="*/ 803246 h 1801342"/>
              <a:gd name="connsiteX4" fmla="*/ 1359867 w 2263471"/>
              <a:gd name="connsiteY4" fmla="*/ 1302407 h 1801342"/>
              <a:gd name="connsiteX5" fmla="*/ 469012 w 2263471"/>
              <a:gd name="connsiteY5" fmla="*/ 1801342 h 1801342"/>
              <a:gd name="connsiteX6" fmla="*/ 0 w 2263471"/>
              <a:gd name="connsiteY6" fmla="*/ 944589 h 1801342"/>
              <a:gd name="connsiteX0" fmla="*/ 0 w 1812267"/>
              <a:gd name="connsiteY0" fmla="*/ 784187 h 1801342"/>
              <a:gd name="connsiteX1" fmla="*/ 449449 w 1812267"/>
              <a:gd name="connsiteY1" fmla="*/ 0 h 1801342"/>
              <a:gd name="connsiteX2" fmla="*/ 1370613 w 1812267"/>
              <a:gd name="connsiteY2" fmla="*/ 12169 h 1801342"/>
              <a:gd name="connsiteX3" fmla="*/ 1812267 w 1812267"/>
              <a:gd name="connsiteY3" fmla="*/ 803246 h 1801342"/>
              <a:gd name="connsiteX4" fmla="*/ 908663 w 1812267"/>
              <a:gd name="connsiteY4" fmla="*/ 1302407 h 1801342"/>
              <a:gd name="connsiteX5" fmla="*/ 17808 w 1812267"/>
              <a:gd name="connsiteY5" fmla="*/ 1801342 h 1801342"/>
              <a:gd name="connsiteX6" fmla="*/ 0 w 1812267"/>
              <a:gd name="connsiteY6" fmla="*/ 784187 h 1801342"/>
              <a:gd name="connsiteX0" fmla="*/ 0 w 1812267"/>
              <a:gd name="connsiteY0" fmla="*/ 784187 h 1560969"/>
              <a:gd name="connsiteX1" fmla="*/ 449449 w 1812267"/>
              <a:gd name="connsiteY1" fmla="*/ 0 h 1560969"/>
              <a:gd name="connsiteX2" fmla="*/ 1370613 w 1812267"/>
              <a:gd name="connsiteY2" fmla="*/ 12169 h 1560969"/>
              <a:gd name="connsiteX3" fmla="*/ 1812267 w 1812267"/>
              <a:gd name="connsiteY3" fmla="*/ 803246 h 1560969"/>
              <a:gd name="connsiteX4" fmla="*/ 908663 w 1812267"/>
              <a:gd name="connsiteY4" fmla="*/ 1302407 h 1560969"/>
              <a:gd name="connsiteX5" fmla="*/ 415637 w 1812267"/>
              <a:gd name="connsiteY5" fmla="*/ 1560969 h 1560969"/>
              <a:gd name="connsiteX6" fmla="*/ 0 w 1812267"/>
              <a:gd name="connsiteY6" fmla="*/ 784187 h 1560969"/>
              <a:gd name="connsiteX0" fmla="*/ 0 w 1821515"/>
              <a:gd name="connsiteY0" fmla="*/ 797839 h 1560969"/>
              <a:gd name="connsiteX1" fmla="*/ 458697 w 1821515"/>
              <a:gd name="connsiteY1" fmla="*/ 0 h 1560969"/>
              <a:gd name="connsiteX2" fmla="*/ 1379861 w 1821515"/>
              <a:gd name="connsiteY2" fmla="*/ 12169 h 1560969"/>
              <a:gd name="connsiteX3" fmla="*/ 1821515 w 1821515"/>
              <a:gd name="connsiteY3" fmla="*/ 803246 h 1560969"/>
              <a:gd name="connsiteX4" fmla="*/ 917911 w 1821515"/>
              <a:gd name="connsiteY4" fmla="*/ 1302407 h 1560969"/>
              <a:gd name="connsiteX5" fmla="*/ 424885 w 1821515"/>
              <a:gd name="connsiteY5" fmla="*/ 1560969 h 1560969"/>
              <a:gd name="connsiteX6" fmla="*/ 0 w 1821515"/>
              <a:gd name="connsiteY6" fmla="*/ 797839 h 1560969"/>
              <a:gd name="connsiteX0" fmla="*/ 0 w 1825127"/>
              <a:gd name="connsiteY0" fmla="*/ 791411 h 1560969"/>
              <a:gd name="connsiteX1" fmla="*/ 462309 w 1825127"/>
              <a:gd name="connsiteY1" fmla="*/ 0 h 1560969"/>
              <a:gd name="connsiteX2" fmla="*/ 1383473 w 1825127"/>
              <a:gd name="connsiteY2" fmla="*/ 12169 h 1560969"/>
              <a:gd name="connsiteX3" fmla="*/ 1825127 w 1825127"/>
              <a:gd name="connsiteY3" fmla="*/ 803246 h 1560969"/>
              <a:gd name="connsiteX4" fmla="*/ 921523 w 1825127"/>
              <a:gd name="connsiteY4" fmla="*/ 1302407 h 1560969"/>
              <a:gd name="connsiteX5" fmla="*/ 428497 w 1825127"/>
              <a:gd name="connsiteY5" fmla="*/ 1560969 h 1560969"/>
              <a:gd name="connsiteX6" fmla="*/ 0 w 1825127"/>
              <a:gd name="connsiteY6" fmla="*/ 791411 h 1560969"/>
              <a:gd name="connsiteX0" fmla="*/ 0 w 1815101"/>
              <a:gd name="connsiteY0" fmla="*/ 791411 h 1560969"/>
              <a:gd name="connsiteX1" fmla="*/ 462309 w 1815101"/>
              <a:gd name="connsiteY1" fmla="*/ 0 h 1560969"/>
              <a:gd name="connsiteX2" fmla="*/ 1383473 w 1815101"/>
              <a:gd name="connsiteY2" fmla="*/ 12169 h 1560969"/>
              <a:gd name="connsiteX3" fmla="*/ 1815101 w 1815101"/>
              <a:gd name="connsiteY3" fmla="*/ 785397 h 1560969"/>
              <a:gd name="connsiteX4" fmla="*/ 921523 w 1815101"/>
              <a:gd name="connsiteY4" fmla="*/ 1302407 h 1560969"/>
              <a:gd name="connsiteX5" fmla="*/ 428497 w 1815101"/>
              <a:gd name="connsiteY5" fmla="*/ 1560969 h 1560969"/>
              <a:gd name="connsiteX6" fmla="*/ 0 w 1815101"/>
              <a:gd name="connsiteY6" fmla="*/ 791411 h 1560969"/>
              <a:gd name="connsiteX0" fmla="*/ 0 w 1817705"/>
              <a:gd name="connsiteY0" fmla="*/ 786776 h 1560969"/>
              <a:gd name="connsiteX1" fmla="*/ 464913 w 1817705"/>
              <a:gd name="connsiteY1" fmla="*/ 0 h 1560969"/>
              <a:gd name="connsiteX2" fmla="*/ 1386077 w 1817705"/>
              <a:gd name="connsiteY2" fmla="*/ 12169 h 1560969"/>
              <a:gd name="connsiteX3" fmla="*/ 1817705 w 1817705"/>
              <a:gd name="connsiteY3" fmla="*/ 785397 h 1560969"/>
              <a:gd name="connsiteX4" fmla="*/ 924127 w 1817705"/>
              <a:gd name="connsiteY4" fmla="*/ 1302407 h 1560969"/>
              <a:gd name="connsiteX5" fmla="*/ 431101 w 1817705"/>
              <a:gd name="connsiteY5" fmla="*/ 1560969 h 1560969"/>
              <a:gd name="connsiteX6" fmla="*/ 0 w 1817705"/>
              <a:gd name="connsiteY6" fmla="*/ 786776 h 1560969"/>
              <a:gd name="connsiteX0" fmla="*/ 0 w 1817705"/>
              <a:gd name="connsiteY0" fmla="*/ 791098 h 1565291"/>
              <a:gd name="connsiteX1" fmla="*/ 480725 w 1817705"/>
              <a:gd name="connsiteY1" fmla="*/ 0 h 1565291"/>
              <a:gd name="connsiteX2" fmla="*/ 1386077 w 1817705"/>
              <a:gd name="connsiteY2" fmla="*/ 16491 h 1565291"/>
              <a:gd name="connsiteX3" fmla="*/ 1817705 w 1817705"/>
              <a:gd name="connsiteY3" fmla="*/ 789719 h 1565291"/>
              <a:gd name="connsiteX4" fmla="*/ 924127 w 1817705"/>
              <a:gd name="connsiteY4" fmla="*/ 1306729 h 1565291"/>
              <a:gd name="connsiteX5" fmla="*/ 431101 w 1817705"/>
              <a:gd name="connsiteY5" fmla="*/ 1565291 h 1565291"/>
              <a:gd name="connsiteX6" fmla="*/ 0 w 1817705"/>
              <a:gd name="connsiteY6" fmla="*/ 791098 h 1565291"/>
              <a:gd name="connsiteX0" fmla="*/ 0 w 1817705"/>
              <a:gd name="connsiteY0" fmla="*/ 794136 h 1568329"/>
              <a:gd name="connsiteX1" fmla="*/ 469899 w 1817705"/>
              <a:gd name="connsiteY1" fmla="*/ 0 h 1568329"/>
              <a:gd name="connsiteX2" fmla="*/ 1386077 w 1817705"/>
              <a:gd name="connsiteY2" fmla="*/ 19529 h 1568329"/>
              <a:gd name="connsiteX3" fmla="*/ 1817705 w 1817705"/>
              <a:gd name="connsiteY3" fmla="*/ 792757 h 1568329"/>
              <a:gd name="connsiteX4" fmla="*/ 924127 w 1817705"/>
              <a:gd name="connsiteY4" fmla="*/ 1309767 h 1568329"/>
              <a:gd name="connsiteX5" fmla="*/ 431101 w 1817705"/>
              <a:gd name="connsiteY5" fmla="*/ 1568329 h 1568329"/>
              <a:gd name="connsiteX6" fmla="*/ 0 w 1817705"/>
              <a:gd name="connsiteY6" fmla="*/ 794136 h 1568329"/>
              <a:gd name="connsiteX0" fmla="*/ 0 w 1819652"/>
              <a:gd name="connsiteY0" fmla="*/ 790670 h 1568329"/>
              <a:gd name="connsiteX1" fmla="*/ 471846 w 1819652"/>
              <a:gd name="connsiteY1" fmla="*/ 0 h 1568329"/>
              <a:gd name="connsiteX2" fmla="*/ 1388024 w 1819652"/>
              <a:gd name="connsiteY2" fmla="*/ 19529 h 1568329"/>
              <a:gd name="connsiteX3" fmla="*/ 1819652 w 1819652"/>
              <a:gd name="connsiteY3" fmla="*/ 792757 h 1568329"/>
              <a:gd name="connsiteX4" fmla="*/ 926074 w 1819652"/>
              <a:gd name="connsiteY4" fmla="*/ 1309767 h 1568329"/>
              <a:gd name="connsiteX5" fmla="*/ 433048 w 1819652"/>
              <a:gd name="connsiteY5" fmla="*/ 1568329 h 1568329"/>
              <a:gd name="connsiteX6" fmla="*/ 0 w 1819652"/>
              <a:gd name="connsiteY6" fmla="*/ 790670 h 1568329"/>
              <a:gd name="connsiteX0" fmla="*/ 0 w 1819652"/>
              <a:gd name="connsiteY0" fmla="*/ 796083 h 1573742"/>
              <a:gd name="connsiteX1" fmla="*/ 473365 w 1819652"/>
              <a:gd name="connsiteY1" fmla="*/ 0 h 1573742"/>
              <a:gd name="connsiteX2" fmla="*/ 1388024 w 1819652"/>
              <a:gd name="connsiteY2" fmla="*/ 24942 h 1573742"/>
              <a:gd name="connsiteX3" fmla="*/ 1819652 w 1819652"/>
              <a:gd name="connsiteY3" fmla="*/ 798170 h 1573742"/>
              <a:gd name="connsiteX4" fmla="*/ 926074 w 1819652"/>
              <a:gd name="connsiteY4" fmla="*/ 1315180 h 1573742"/>
              <a:gd name="connsiteX5" fmla="*/ 433048 w 1819652"/>
              <a:gd name="connsiteY5" fmla="*/ 1573742 h 1573742"/>
              <a:gd name="connsiteX6" fmla="*/ 0 w 1819652"/>
              <a:gd name="connsiteY6" fmla="*/ 796083 h 1573742"/>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6074 w 1819652"/>
              <a:gd name="connsiteY4" fmla="*/ 1315180 h 1578123"/>
              <a:gd name="connsiteX5" fmla="*/ 435509 w 1819652"/>
              <a:gd name="connsiteY5" fmla="*/ 1578123 h 1578123"/>
              <a:gd name="connsiteX6" fmla="*/ 0 w 1819652"/>
              <a:gd name="connsiteY6" fmla="*/ 796083 h 1578123"/>
              <a:gd name="connsiteX0" fmla="*/ 0 w 1819652"/>
              <a:gd name="connsiteY0" fmla="*/ 796083 h 1578123"/>
              <a:gd name="connsiteX1" fmla="*/ 473365 w 1819652"/>
              <a:gd name="connsiteY1" fmla="*/ 0 h 1578123"/>
              <a:gd name="connsiteX2" fmla="*/ 1388024 w 1819652"/>
              <a:gd name="connsiteY2" fmla="*/ 24942 h 1578123"/>
              <a:gd name="connsiteX3" fmla="*/ 1819652 w 1819652"/>
              <a:gd name="connsiteY3" fmla="*/ 798170 h 1578123"/>
              <a:gd name="connsiteX4" fmla="*/ 924039 w 1819652"/>
              <a:gd name="connsiteY4" fmla="*/ 1311555 h 1578123"/>
              <a:gd name="connsiteX5" fmla="*/ 435509 w 1819652"/>
              <a:gd name="connsiteY5" fmla="*/ 1578123 h 1578123"/>
              <a:gd name="connsiteX6" fmla="*/ 0 w 1819652"/>
              <a:gd name="connsiteY6" fmla="*/ 796083 h 1578123"/>
              <a:gd name="connsiteX0" fmla="*/ 0 w 1819652"/>
              <a:gd name="connsiteY0" fmla="*/ 796083 h 1574499"/>
              <a:gd name="connsiteX1" fmla="*/ 473365 w 1819652"/>
              <a:gd name="connsiteY1" fmla="*/ 0 h 1574499"/>
              <a:gd name="connsiteX2" fmla="*/ 1388024 w 1819652"/>
              <a:gd name="connsiteY2" fmla="*/ 24942 h 1574499"/>
              <a:gd name="connsiteX3" fmla="*/ 1819652 w 1819652"/>
              <a:gd name="connsiteY3" fmla="*/ 798170 h 1574499"/>
              <a:gd name="connsiteX4" fmla="*/ 924039 w 1819652"/>
              <a:gd name="connsiteY4" fmla="*/ 1311555 h 1574499"/>
              <a:gd name="connsiteX5" fmla="*/ 433473 w 1819652"/>
              <a:gd name="connsiteY5" fmla="*/ 1574499 h 1574499"/>
              <a:gd name="connsiteX6" fmla="*/ 0 w 1819652"/>
              <a:gd name="connsiteY6" fmla="*/ 796083 h 1574499"/>
              <a:gd name="connsiteX0" fmla="*/ 0 w 1823914"/>
              <a:gd name="connsiteY0" fmla="*/ 798478 h 1574499"/>
              <a:gd name="connsiteX1" fmla="*/ 477627 w 1823914"/>
              <a:gd name="connsiteY1" fmla="*/ 0 h 1574499"/>
              <a:gd name="connsiteX2" fmla="*/ 1392286 w 1823914"/>
              <a:gd name="connsiteY2" fmla="*/ 24942 h 1574499"/>
              <a:gd name="connsiteX3" fmla="*/ 1823914 w 1823914"/>
              <a:gd name="connsiteY3" fmla="*/ 798170 h 1574499"/>
              <a:gd name="connsiteX4" fmla="*/ 928301 w 1823914"/>
              <a:gd name="connsiteY4" fmla="*/ 1311555 h 1574499"/>
              <a:gd name="connsiteX5" fmla="*/ 437735 w 1823914"/>
              <a:gd name="connsiteY5" fmla="*/ 1574499 h 1574499"/>
              <a:gd name="connsiteX6" fmla="*/ 0 w 1823914"/>
              <a:gd name="connsiteY6" fmla="*/ 798478 h 1574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3914" h="1574499">
                <a:moveTo>
                  <a:pt x="0" y="798478"/>
                </a:moveTo>
                <a:lnTo>
                  <a:pt x="477627" y="0"/>
                </a:lnTo>
                <a:lnTo>
                  <a:pt x="1392286" y="24942"/>
                </a:lnTo>
                <a:lnTo>
                  <a:pt x="1823914" y="798170"/>
                </a:lnTo>
                <a:lnTo>
                  <a:pt x="928301" y="1311555"/>
                </a:lnTo>
                <a:lnTo>
                  <a:pt x="437735" y="1574499"/>
                </a:lnTo>
                <a:lnTo>
                  <a:pt x="0" y="798478"/>
                </a:ln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p:cNvSpPr/>
          <p:nvPr userDrawn="1"/>
        </p:nvSpPr>
        <p:spPr>
          <a:xfrm>
            <a:off x="-2159" y="241064"/>
            <a:ext cx="423938" cy="491799"/>
          </a:xfrm>
          <a:custGeom>
            <a:avLst/>
            <a:gdLst>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830730 w 1063812"/>
              <a:gd name="connsiteY4" fmla="*/ 932330 h 932330"/>
              <a:gd name="connsiteX5" fmla="*/ 233083 w 1063812"/>
              <a:gd name="connsiteY5" fmla="*/ 932330 h 932330"/>
              <a:gd name="connsiteX6" fmla="*/ 0 w 1063812"/>
              <a:gd name="connsiteY6" fmla="*/ 466165 h 932330"/>
              <a:gd name="connsiteX0" fmla="*/ 0 w 1063812"/>
              <a:gd name="connsiteY0" fmla="*/ 466165 h 932330"/>
              <a:gd name="connsiteX1" fmla="*/ 233083 w 1063812"/>
              <a:gd name="connsiteY1" fmla="*/ 0 h 932330"/>
              <a:gd name="connsiteX2" fmla="*/ 830730 w 1063812"/>
              <a:gd name="connsiteY2" fmla="*/ 0 h 932330"/>
              <a:gd name="connsiteX3" fmla="*/ 1063812 w 1063812"/>
              <a:gd name="connsiteY3" fmla="*/ 466165 h 932330"/>
              <a:gd name="connsiteX4" fmla="*/ 514024 w 1063812"/>
              <a:gd name="connsiteY4" fmla="*/ 929949 h 932330"/>
              <a:gd name="connsiteX5" fmla="*/ 233083 w 1063812"/>
              <a:gd name="connsiteY5" fmla="*/ 932330 h 932330"/>
              <a:gd name="connsiteX6" fmla="*/ 0 w 1063812"/>
              <a:gd name="connsiteY6" fmla="*/ 466165 h 932330"/>
              <a:gd name="connsiteX0" fmla="*/ 0 w 830730"/>
              <a:gd name="connsiteY0" fmla="*/ 466165 h 932330"/>
              <a:gd name="connsiteX1" fmla="*/ 233083 w 830730"/>
              <a:gd name="connsiteY1" fmla="*/ 0 h 932330"/>
              <a:gd name="connsiteX2" fmla="*/ 830730 w 830730"/>
              <a:gd name="connsiteY2" fmla="*/ 0 h 932330"/>
              <a:gd name="connsiteX3" fmla="*/ 659000 w 830730"/>
              <a:gd name="connsiteY3" fmla="*/ 687621 h 932330"/>
              <a:gd name="connsiteX4" fmla="*/ 514024 w 830730"/>
              <a:gd name="connsiteY4" fmla="*/ 929949 h 932330"/>
              <a:gd name="connsiteX5" fmla="*/ 233083 w 830730"/>
              <a:gd name="connsiteY5" fmla="*/ 932330 h 932330"/>
              <a:gd name="connsiteX6" fmla="*/ 0 w 830730"/>
              <a:gd name="connsiteY6" fmla="*/ 466165 h 932330"/>
              <a:gd name="connsiteX0" fmla="*/ 0 w 659000"/>
              <a:gd name="connsiteY0" fmla="*/ 466165 h 932330"/>
              <a:gd name="connsiteX1" fmla="*/ 233083 w 659000"/>
              <a:gd name="connsiteY1" fmla="*/ 0 h 932330"/>
              <a:gd name="connsiteX2" fmla="*/ 521168 w 659000"/>
              <a:gd name="connsiteY2" fmla="*/ 445294 h 932330"/>
              <a:gd name="connsiteX3" fmla="*/ 659000 w 659000"/>
              <a:gd name="connsiteY3" fmla="*/ 687621 h 932330"/>
              <a:gd name="connsiteX4" fmla="*/ 514024 w 659000"/>
              <a:gd name="connsiteY4" fmla="*/ 929949 h 932330"/>
              <a:gd name="connsiteX5" fmla="*/ 233083 w 659000"/>
              <a:gd name="connsiteY5" fmla="*/ 932330 h 932330"/>
              <a:gd name="connsiteX6" fmla="*/ 0 w 659000"/>
              <a:gd name="connsiteY6" fmla="*/ 466165 h 932330"/>
              <a:gd name="connsiteX0" fmla="*/ 0 w 659000"/>
              <a:gd name="connsiteY0" fmla="*/ 28015 h 494180"/>
              <a:gd name="connsiteX1" fmla="*/ 240227 w 659000"/>
              <a:gd name="connsiteY1" fmla="*/ 0 h 494180"/>
              <a:gd name="connsiteX2" fmla="*/ 521168 w 659000"/>
              <a:gd name="connsiteY2" fmla="*/ 7144 h 494180"/>
              <a:gd name="connsiteX3" fmla="*/ 659000 w 659000"/>
              <a:gd name="connsiteY3" fmla="*/ 249471 h 494180"/>
              <a:gd name="connsiteX4" fmla="*/ 514024 w 659000"/>
              <a:gd name="connsiteY4" fmla="*/ 491799 h 494180"/>
              <a:gd name="connsiteX5" fmla="*/ 233083 w 659000"/>
              <a:gd name="connsiteY5" fmla="*/ 494180 h 494180"/>
              <a:gd name="connsiteX6" fmla="*/ 0 w 659000"/>
              <a:gd name="connsiteY6" fmla="*/ 28015 h 494180"/>
              <a:gd name="connsiteX0" fmla="*/ 279 w 425917"/>
              <a:gd name="connsiteY0" fmla="*/ 216134 h 494180"/>
              <a:gd name="connsiteX1" fmla="*/ 7144 w 425917"/>
              <a:gd name="connsiteY1" fmla="*/ 0 h 494180"/>
              <a:gd name="connsiteX2" fmla="*/ 288085 w 425917"/>
              <a:gd name="connsiteY2" fmla="*/ 7144 h 494180"/>
              <a:gd name="connsiteX3" fmla="*/ 425917 w 425917"/>
              <a:gd name="connsiteY3" fmla="*/ 249471 h 494180"/>
              <a:gd name="connsiteX4" fmla="*/ 280941 w 425917"/>
              <a:gd name="connsiteY4" fmla="*/ 491799 h 494180"/>
              <a:gd name="connsiteX5" fmla="*/ 0 w 425917"/>
              <a:gd name="connsiteY5" fmla="*/ 494180 h 494180"/>
              <a:gd name="connsiteX6" fmla="*/ 279 w 425917"/>
              <a:gd name="connsiteY6" fmla="*/ 216134 h 494180"/>
              <a:gd name="connsiteX0" fmla="*/ 279 w 425917"/>
              <a:gd name="connsiteY0" fmla="*/ 208990 h 487036"/>
              <a:gd name="connsiteX1" fmla="*/ 7144 w 425917"/>
              <a:gd name="connsiteY1" fmla="*/ 0 h 487036"/>
              <a:gd name="connsiteX2" fmla="*/ 288085 w 425917"/>
              <a:gd name="connsiteY2" fmla="*/ 0 h 487036"/>
              <a:gd name="connsiteX3" fmla="*/ 425917 w 425917"/>
              <a:gd name="connsiteY3" fmla="*/ 242327 h 487036"/>
              <a:gd name="connsiteX4" fmla="*/ 280941 w 425917"/>
              <a:gd name="connsiteY4" fmla="*/ 484655 h 487036"/>
              <a:gd name="connsiteX5" fmla="*/ 0 w 425917"/>
              <a:gd name="connsiteY5" fmla="*/ 487036 h 487036"/>
              <a:gd name="connsiteX6" fmla="*/ 279 w 425917"/>
              <a:gd name="connsiteY6" fmla="*/ 208990 h 487036"/>
              <a:gd name="connsiteX0" fmla="*/ 279 w 425917"/>
              <a:gd name="connsiteY0" fmla="*/ 211371 h 489417"/>
              <a:gd name="connsiteX1" fmla="*/ 7144 w 425917"/>
              <a:gd name="connsiteY1" fmla="*/ 0 h 489417"/>
              <a:gd name="connsiteX2" fmla="*/ 288085 w 425917"/>
              <a:gd name="connsiteY2" fmla="*/ 2381 h 489417"/>
              <a:gd name="connsiteX3" fmla="*/ 425917 w 425917"/>
              <a:gd name="connsiteY3" fmla="*/ 244708 h 489417"/>
              <a:gd name="connsiteX4" fmla="*/ 280941 w 425917"/>
              <a:gd name="connsiteY4" fmla="*/ 487036 h 489417"/>
              <a:gd name="connsiteX5" fmla="*/ 0 w 425917"/>
              <a:gd name="connsiteY5" fmla="*/ 489417 h 489417"/>
              <a:gd name="connsiteX6" fmla="*/ 279 w 425917"/>
              <a:gd name="connsiteY6" fmla="*/ 211371 h 489417"/>
              <a:gd name="connsiteX0" fmla="*/ 279 w 425917"/>
              <a:gd name="connsiteY0" fmla="*/ 213752 h 491798"/>
              <a:gd name="connsiteX1" fmla="*/ 4763 w 425917"/>
              <a:gd name="connsiteY1" fmla="*/ 0 h 491798"/>
              <a:gd name="connsiteX2" fmla="*/ 288085 w 425917"/>
              <a:gd name="connsiteY2" fmla="*/ 4762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2 h 491798"/>
              <a:gd name="connsiteX1" fmla="*/ 4763 w 425917"/>
              <a:gd name="connsiteY1" fmla="*/ 0 h 491798"/>
              <a:gd name="connsiteX2" fmla="*/ 288085 w 425917"/>
              <a:gd name="connsiteY2" fmla="*/ 2380 h 491798"/>
              <a:gd name="connsiteX3" fmla="*/ 425917 w 425917"/>
              <a:gd name="connsiteY3" fmla="*/ 247089 h 491798"/>
              <a:gd name="connsiteX4" fmla="*/ 280941 w 425917"/>
              <a:gd name="connsiteY4" fmla="*/ 489417 h 491798"/>
              <a:gd name="connsiteX5" fmla="*/ 0 w 425917"/>
              <a:gd name="connsiteY5" fmla="*/ 491798 h 491798"/>
              <a:gd name="connsiteX6" fmla="*/ 279 w 425917"/>
              <a:gd name="connsiteY6" fmla="*/ 213752 h 491798"/>
              <a:gd name="connsiteX0" fmla="*/ 279 w 425917"/>
              <a:gd name="connsiteY0" fmla="*/ 213753 h 491799"/>
              <a:gd name="connsiteX1" fmla="*/ 4763 w 425917"/>
              <a:gd name="connsiteY1" fmla="*/ 1 h 491799"/>
              <a:gd name="connsiteX2" fmla="*/ 285703 w 425917"/>
              <a:gd name="connsiteY2" fmla="*/ 0 h 491799"/>
              <a:gd name="connsiteX3" fmla="*/ 425917 w 425917"/>
              <a:gd name="connsiteY3" fmla="*/ 247090 h 491799"/>
              <a:gd name="connsiteX4" fmla="*/ 280941 w 425917"/>
              <a:gd name="connsiteY4" fmla="*/ 489418 h 491799"/>
              <a:gd name="connsiteX5" fmla="*/ 0 w 425917"/>
              <a:gd name="connsiteY5" fmla="*/ 491799 h 491799"/>
              <a:gd name="connsiteX6" fmla="*/ 279 w 425917"/>
              <a:gd name="connsiteY6" fmla="*/ 213753 h 491799"/>
              <a:gd name="connsiteX0" fmla="*/ 0 w 425638"/>
              <a:gd name="connsiteY0" fmla="*/ 213753 h 491799"/>
              <a:gd name="connsiteX1" fmla="*/ 4484 w 425638"/>
              <a:gd name="connsiteY1" fmla="*/ 1 h 491799"/>
              <a:gd name="connsiteX2" fmla="*/ 285424 w 425638"/>
              <a:gd name="connsiteY2" fmla="*/ 0 h 491799"/>
              <a:gd name="connsiteX3" fmla="*/ 425638 w 425638"/>
              <a:gd name="connsiteY3" fmla="*/ 247090 h 491799"/>
              <a:gd name="connsiteX4" fmla="*/ 280662 w 425638"/>
              <a:gd name="connsiteY4" fmla="*/ 489418 h 491799"/>
              <a:gd name="connsiteX5" fmla="*/ 4745 w 425638"/>
              <a:gd name="connsiteY5" fmla="*/ 491799 h 491799"/>
              <a:gd name="connsiteX6" fmla="*/ 0 w 425638"/>
              <a:gd name="connsiteY6" fmla="*/ 213753 h 491799"/>
              <a:gd name="connsiteX0" fmla="*/ 680 w 426318"/>
              <a:gd name="connsiteY0" fmla="*/ 213753 h 491799"/>
              <a:gd name="connsiteX1" fmla="*/ 401 w 426318"/>
              <a:gd name="connsiteY1" fmla="*/ 1 h 491799"/>
              <a:gd name="connsiteX2" fmla="*/ 286104 w 426318"/>
              <a:gd name="connsiteY2" fmla="*/ 0 h 491799"/>
              <a:gd name="connsiteX3" fmla="*/ 426318 w 426318"/>
              <a:gd name="connsiteY3" fmla="*/ 247090 h 491799"/>
              <a:gd name="connsiteX4" fmla="*/ 281342 w 426318"/>
              <a:gd name="connsiteY4" fmla="*/ 489418 h 491799"/>
              <a:gd name="connsiteX5" fmla="*/ 5425 w 426318"/>
              <a:gd name="connsiteY5" fmla="*/ 491799 h 491799"/>
              <a:gd name="connsiteX6" fmla="*/ 680 w 426318"/>
              <a:gd name="connsiteY6" fmla="*/ 213753 h 491799"/>
              <a:gd name="connsiteX0" fmla="*/ 2915 w 426172"/>
              <a:gd name="connsiteY0" fmla="*/ 213753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13753 h 491799"/>
              <a:gd name="connsiteX0" fmla="*/ 2915 w 426172"/>
              <a:gd name="connsiteY0" fmla="*/ 275665 h 491799"/>
              <a:gd name="connsiteX1" fmla="*/ 255 w 426172"/>
              <a:gd name="connsiteY1" fmla="*/ 1 h 491799"/>
              <a:gd name="connsiteX2" fmla="*/ 285958 w 426172"/>
              <a:gd name="connsiteY2" fmla="*/ 0 h 491799"/>
              <a:gd name="connsiteX3" fmla="*/ 426172 w 426172"/>
              <a:gd name="connsiteY3" fmla="*/ 247090 h 491799"/>
              <a:gd name="connsiteX4" fmla="*/ 281196 w 426172"/>
              <a:gd name="connsiteY4" fmla="*/ 489418 h 491799"/>
              <a:gd name="connsiteX5" fmla="*/ 5279 w 426172"/>
              <a:gd name="connsiteY5" fmla="*/ 491799 h 491799"/>
              <a:gd name="connsiteX6" fmla="*/ 2915 w 426172"/>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3045 w 423938"/>
              <a:gd name="connsiteY5" fmla="*/ 491799 h 491799"/>
              <a:gd name="connsiteX6" fmla="*/ 681 w 423938"/>
              <a:gd name="connsiteY6" fmla="*/ 275665 h 491799"/>
              <a:gd name="connsiteX0" fmla="*/ 681 w 423938"/>
              <a:gd name="connsiteY0" fmla="*/ 275665 h 491799"/>
              <a:gd name="connsiteX1" fmla="*/ 402 w 423938"/>
              <a:gd name="connsiteY1" fmla="*/ 1 h 491799"/>
              <a:gd name="connsiteX2" fmla="*/ 283724 w 423938"/>
              <a:gd name="connsiteY2" fmla="*/ 0 h 491799"/>
              <a:gd name="connsiteX3" fmla="*/ 423938 w 423938"/>
              <a:gd name="connsiteY3" fmla="*/ 247090 h 491799"/>
              <a:gd name="connsiteX4" fmla="*/ 278962 w 423938"/>
              <a:gd name="connsiteY4" fmla="*/ 489418 h 491799"/>
              <a:gd name="connsiteX5" fmla="*/ 663 w 423938"/>
              <a:gd name="connsiteY5" fmla="*/ 491799 h 491799"/>
              <a:gd name="connsiteX6" fmla="*/ 681 w 423938"/>
              <a:gd name="connsiteY6" fmla="*/ 275665 h 491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938" h="491799">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Hexagon 35"/>
          <p:cNvSpPr/>
          <p:nvPr userDrawn="1"/>
        </p:nvSpPr>
        <p:spPr>
          <a:xfrm>
            <a:off x="-3832" y="-4199"/>
            <a:ext cx="423759" cy="245264"/>
          </a:xfrm>
          <a:custGeom>
            <a:avLst/>
            <a:gdLst>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14585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291701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19825 w 665675"/>
              <a:gd name="connsiteY2" fmla="*/ 0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291701 h 583401"/>
              <a:gd name="connsiteX1" fmla="*/ 145850 w 665675"/>
              <a:gd name="connsiteY1" fmla="*/ 0 h 583401"/>
              <a:gd name="connsiteX2" fmla="*/ 524588 w 665675"/>
              <a:gd name="connsiteY2" fmla="*/ 100013 h 583401"/>
              <a:gd name="connsiteX3" fmla="*/ 665675 w 665675"/>
              <a:gd name="connsiteY3" fmla="*/ 341708 h 583401"/>
              <a:gd name="connsiteX4" fmla="*/ 519825 w 665675"/>
              <a:gd name="connsiteY4" fmla="*/ 583401 h 583401"/>
              <a:gd name="connsiteX5" fmla="*/ 241100 w 665675"/>
              <a:gd name="connsiteY5" fmla="*/ 583401 h 583401"/>
              <a:gd name="connsiteX6" fmla="*/ 0 w 665675"/>
              <a:gd name="connsiteY6" fmla="*/ 291701 h 583401"/>
              <a:gd name="connsiteX0" fmla="*/ 0 w 665675"/>
              <a:gd name="connsiteY0" fmla="*/ 196451 h 488151"/>
              <a:gd name="connsiteX1" fmla="*/ 245863 w 665675"/>
              <a:gd name="connsiteY1" fmla="*/ 0 h 488151"/>
              <a:gd name="connsiteX2" fmla="*/ 524588 w 665675"/>
              <a:gd name="connsiteY2" fmla="*/ 4763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526970 w 665675"/>
              <a:gd name="connsiteY2" fmla="*/ 2382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196451 h 488151"/>
              <a:gd name="connsiteX1" fmla="*/ 245863 w 665675"/>
              <a:gd name="connsiteY1" fmla="*/ 0 h 488151"/>
              <a:gd name="connsiteX2" fmla="*/ 465057 w 665675"/>
              <a:gd name="connsiteY2" fmla="*/ 242889 h 488151"/>
              <a:gd name="connsiteX3" fmla="*/ 665675 w 665675"/>
              <a:gd name="connsiteY3" fmla="*/ 246458 h 488151"/>
              <a:gd name="connsiteX4" fmla="*/ 519825 w 665675"/>
              <a:gd name="connsiteY4" fmla="*/ 488151 h 488151"/>
              <a:gd name="connsiteX5" fmla="*/ 241100 w 665675"/>
              <a:gd name="connsiteY5" fmla="*/ 488151 h 488151"/>
              <a:gd name="connsiteX6" fmla="*/ 0 w 665675"/>
              <a:gd name="connsiteY6" fmla="*/ 196451 h 488151"/>
              <a:gd name="connsiteX0" fmla="*/ 0 w 665675"/>
              <a:gd name="connsiteY0" fmla="*/ 0 h 291700"/>
              <a:gd name="connsiteX1" fmla="*/ 241100 w 665675"/>
              <a:gd name="connsiteY1" fmla="*/ 51199 h 291700"/>
              <a:gd name="connsiteX2" fmla="*/ 465057 w 665675"/>
              <a:gd name="connsiteY2" fmla="*/ 46438 h 291700"/>
              <a:gd name="connsiteX3" fmla="*/ 665675 w 665675"/>
              <a:gd name="connsiteY3" fmla="*/ 50007 h 291700"/>
              <a:gd name="connsiteX4" fmla="*/ 519825 w 665675"/>
              <a:gd name="connsiteY4" fmla="*/ 291700 h 291700"/>
              <a:gd name="connsiteX5" fmla="*/ 241100 w 665675"/>
              <a:gd name="connsiteY5" fmla="*/ 291700 h 291700"/>
              <a:gd name="connsiteX6" fmla="*/ 0 w 665675"/>
              <a:gd name="connsiteY6" fmla="*/ 0 h 291700"/>
              <a:gd name="connsiteX0" fmla="*/ 0 w 425168"/>
              <a:gd name="connsiteY0" fmla="*/ 84531 h 245262"/>
              <a:gd name="connsiteX1" fmla="*/ 593 w 425168"/>
              <a:gd name="connsiteY1" fmla="*/ 4761 h 245262"/>
              <a:gd name="connsiteX2" fmla="*/ 224550 w 425168"/>
              <a:gd name="connsiteY2" fmla="*/ 0 h 245262"/>
              <a:gd name="connsiteX3" fmla="*/ 425168 w 425168"/>
              <a:gd name="connsiteY3" fmla="*/ 3569 h 245262"/>
              <a:gd name="connsiteX4" fmla="*/ 279318 w 425168"/>
              <a:gd name="connsiteY4" fmla="*/ 245262 h 245262"/>
              <a:gd name="connsiteX5" fmla="*/ 593 w 425168"/>
              <a:gd name="connsiteY5" fmla="*/ 245262 h 245262"/>
              <a:gd name="connsiteX6" fmla="*/ 0 w 425168"/>
              <a:gd name="connsiteY6" fmla="*/ 84531 h 245262"/>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2394 w 426969"/>
              <a:gd name="connsiteY5" fmla="*/ 245264 h 245264"/>
              <a:gd name="connsiteX6" fmla="*/ 1801 w 426969"/>
              <a:gd name="connsiteY6" fmla="*/ 84533 h 245264"/>
              <a:gd name="connsiteX0" fmla="*/ 1801 w 426969"/>
              <a:gd name="connsiteY0" fmla="*/ 84533 h 245264"/>
              <a:gd name="connsiteX1" fmla="*/ 12 w 426969"/>
              <a:gd name="connsiteY1" fmla="*/ 0 h 245264"/>
              <a:gd name="connsiteX2" fmla="*/ 226351 w 426969"/>
              <a:gd name="connsiteY2" fmla="*/ 2 h 245264"/>
              <a:gd name="connsiteX3" fmla="*/ 426969 w 426969"/>
              <a:gd name="connsiteY3" fmla="*/ 3571 h 245264"/>
              <a:gd name="connsiteX4" fmla="*/ 281119 w 426969"/>
              <a:gd name="connsiteY4" fmla="*/ 245264 h 245264"/>
              <a:gd name="connsiteX5" fmla="*/ 13 w 426969"/>
              <a:gd name="connsiteY5" fmla="*/ 245264 h 245264"/>
              <a:gd name="connsiteX6" fmla="*/ 1801 w 426969"/>
              <a:gd name="connsiteY6" fmla="*/ 84533 h 245264"/>
              <a:gd name="connsiteX0" fmla="*/ 4176 w 429344"/>
              <a:gd name="connsiteY0" fmla="*/ 84533 h 245264"/>
              <a:gd name="connsiteX1" fmla="*/ 6 w 429344"/>
              <a:gd name="connsiteY1" fmla="*/ 0 h 245264"/>
              <a:gd name="connsiteX2" fmla="*/ 228726 w 429344"/>
              <a:gd name="connsiteY2" fmla="*/ 2 h 245264"/>
              <a:gd name="connsiteX3" fmla="*/ 429344 w 429344"/>
              <a:gd name="connsiteY3" fmla="*/ 3571 h 245264"/>
              <a:gd name="connsiteX4" fmla="*/ 283494 w 429344"/>
              <a:gd name="connsiteY4" fmla="*/ 245264 h 245264"/>
              <a:gd name="connsiteX5" fmla="*/ 2388 w 429344"/>
              <a:gd name="connsiteY5" fmla="*/ 245264 h 245264"/>
              <a:gd name="connsiteX6" fmla="*/ 4176 w 429344"/>
              <a:gd name="connsiteY6" fmla="*/ 84533 h 245264"/>
              <a:gd name="connsiteX0" fmla="*/ 1801 w 429350"/>
              <a:gd name="connsiteY0" fmla="*/ 86914 h 245264"/>
              <a:gd name="connsiteX1" fmla="*/ 12 w 429350"/>
              <a:gd name="connsiteY1" fmla="*/ 0 h 245264"/>
              <a:gd name="connsiteX2" fmla="*/ 228732 w 429350"/>
              <a:gd name="connsiteY2" fmla="*/ 2 h 245264"/>
              <a:gd name="connsiteX3" fmla="*/ 429350 w 429350"/>
              <a:gd name="connsiteY3" fmla="*/ 3571 h 245264"/>
              <a:gd name="connsiteX4" fmla="*/ 283500 w 429350"/>
              <a:gd name="connsiteY4" fmla="*/ 245264 h 245264"/>
              <a:gd name="connsiteX5" fmla="*/ 2394 w 429350"/>
              <a:gd name="connsiteY5" fmla="*/ 245264 h 245264"/>
              <a:gd name="connsiteX6" fmla="*/ 1801 w 429350"/>
              <a:gd name="connsiteY6" fmla="*/ 86914 h 245264"/>
              <a:gd name="connsiteX0" fmla="*/ 1801 w 424587"/>
              <a:gd name="connsiteY0" fmla="*/ 86914 h 245264"/>
              <a:gd name="connsiteX1" fmla="*/ 12 w 424587"/>
              <a:gd name="connsiteY1" fmla="*/ 0 h 245264"/>
              <a:gd name="connsiteX2" fmla="*/ 228732 w 424587"/>
              <a:gd name="connsiteY2" fmla="*/ 2 h 245264"/>
              <a:gd name="connsiteX3" fmla="*/ 424587 w 424587"/>
              <a:gd name="connsiteY3" fmla="*/ 3571 h 245264"/>
              <a:gd name="connsiteX4" fmla="*/ 283500 w 424587"/>
              <a:gd name="connsiteY4" fmla="*/ 245264 h 245264"/>
              <a:gd name="connsiteX5" fmla="*/ 2394 w 424587"/>
              <a:gd name="connsiteY5" fmla="*/ 245264 h 245264"/>
              <a:gd name="connsiteX6" fmla="*/ 1801 w 424587"/>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1190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5953 h 245264"/>
              <a:gd name="connsiteX4" fmla="*/ 283500 w 422206"/>
              <a:gd name="connsiteY4" fmla="*/ 245264 h 245264"/>
              <a:gd name="connsiteX5" fmla="*/ 2394 w 422206"/>
              <a:gd name="connsiteY5" fmla="*/ 245264 h 245264"/>
              <a:gd name="connsiteX6" fmla="*/ 1801 w 422206"/>
              <a:gd name="connsiteY6" fmla="*/ 86914 h 245264"/>
              <a:gd name="connsiteX0" fmla="*/ 1801 w 422206"/>
              <a:gd name="connsiteY0" fmla="*/ 86914 h 245264"/>
              <a:gd name="connsiteX1" fmla="*/ 12 w 422206"/>
              <a:gd name="connsiteY1" fmla="*/ 0 h 245264"/>
              <a:gd name="connsiteX2" fmla="*/ 228732 w 422206"/>
              <a:gd name="connsiteY2" fmla="*/ 2 h 245264"/>
              <a:gd name="connsiteX3" fmla="*/ 422206 w 422206"/>
              <a:gd name="connsiteY3" fmla="*/ 3572 h 245264"/>
              <a:gd name="connsiteX4" fmla="*/ 283500 w 422206"/>
              <a:gd name="connsiteY4" fmla="*/ 245264 h 245264"/>
              <a:gd name="connsiteX5" fmla="*/ 2394 w 422206"/>
              <a:gd name="connsiteY5" fmla="*/ 245264 h 245264"/>
              <a:gd name="connsiteX6" fmla="*/ 1801 w 422206"/>
              <a:gd name="connsiteY6" fmla="*/ 86914 h 245264"/>
              <a:gd name="connsiteX0" fmla="*/ 0 w 433284"/>
              <a:gd name="connsiteY0" fmla="*/ 86914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86914 h 245264"/>
              <a:gd name="connsiteX0" fmla="*/ 1802 w 422207"/>
              <a:gd name="connsiteY0" fmla="*/ 106233 h 245264"/>
              <a:gd name="connsiteX1" fmla="*/ 13 w 422207"/>
              <a:gd name="connsiteY1" fmla="*/ 0 h 245264"/>
              <a:gd name="connsiteX2" fmla="*/ 228733 w 422207"/>
              <a:gd name="connsiteY2" fmla="*/ 2 h 245264"/>
              <a:gd name="connsiteX3" fmla="*/ 422207 w 422207"/>
              <a:gd name="connsiteY3" fmla="*/ 3572 h 245264"/>
              <a:gd name="connsiteX4" fmla="*/ 283501 w 422207"/>
              <a:gd name="connsiteY4" fmla="*/ 245264 h 245264"/>
              <a:gd name="connsiteX5" fmla="*/ 2395 w 422207"/>
              <a:gd name="connsiteY5" fmla="*/ 245264 h 245264"/>
              <a:gd name="connsiteX6" fmla="*/ 1802 w 422207"/>
              <a:gd name="connsiteY6" fmla="*/ 106233 h 245264"/>
              <a:gd name="connsiteX0" fmla="*/ 0 w 433284"/>
              <a:gd name="connsiteY0" fmla="*/ 106233 h 245264"/>
              <a:gd name="connsiteX1" fmla="*/ 11090 w 433284"/>
              <a:gd name="connsiteY1" fmla="*/ 0 h 245264"/>
              <a:gd name="connsiteX2" fmla="*/ 239810 w 433284"/>
              <a:gd name="connsiteY2" fmla="*/ 2 h 245264"/>
              <a:gd name="connsiteX3" fmla="*/ 433284 w 433284"/>
              <a:gd name="connsiteY3" fmla="*/ 3572 h 245264"/>
              <a:gd name="connsiteX4" fmla="*/ 294578 w 433284"/>
              <a:gd name="connsiteY4" fmla="*/ 245264 h 245264"/>
              <a:gd name="connsiteX5" fmla="*/ 13472 w 433284"/>
              <a:gd name="connsiteY5" fmla="*/ 245264 h 245264"/>
              <a:gd name="connsiteX6" fmla="*/ 0 w 433284"/>
              <a:gd name="connsiteY6" fmla="*/ 106233 h 245264"/>
              <a:gd name="connsiteX0" fmla="*/ 0 w 423759"/>
              <a:gd name="connsiteY0" fmla="*/ 103851 h 245264"/>
              <a:gd name="connsiteX1" fmla="*/ 1565 w 423759"/>
              <a:gd name="connsiteY1" fmla="*/ 0 h 245264"/>
              <a:gd name="connsiteX2" fmla="*/ 230285 w 423759"/>
              <a:gd name="connsiteY2" fmla="*/ 2 h 245264"/>
              <a:gd name="connsiteX3" fmla="*/ 423759 w 423759"/>
              <a:gd name="connsiteY3" fmla="*/ 3572 h 245264"/>
              <a:gd name="connsiteX4" fmla="*/ 285053 w 423759"/>
              <a:gd name="connsiteY4" fmla="*/ 245264 h 245264"/>
              <a:gd name="connsiteX5" fmla="*/ 3947 w 423759"/>
              <a:gd name="connsiteY5" fmla="*/ 245264 h 245264"/>
              <a:gd name="connsiteX6" fmla="*/ 0 w 423759"/>
              <a:gd name="connsiteY6" fmla="*/ 103851 h 245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3759" h="245264">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9298A8">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4"/>
          <p:cNvSpPr txBox="1">
            <a:spLocks/>
          </p:cNvSpPr>
          <p:nvPr userDrawn="1"/>
        </p:nvSpPr>
        <p:spPr>
          <a:xfrm>
            <a:off x="1128461" y="258181"/>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7EB761"/>
              </a:solidFill>
            </a:endParaRPr>
          </a:p>
        </p:txBody>
      </p:sp>
      <p:sp>
        <p:nvSpPr>
          <p:cNvPr id="3" name="Title 2"/>
          <p:cNvSpPr>
            <a:spLocks noGrp="1"/>
          </p:cNvSpPr>
          <p:nvPr>
            <p:ph type="title" hasCustomPrompt="1"/>
          </p:nvPr>
        </p:nvSpPr>
        <p:spPr>
          <a:xfrm>
            <a:off x="1257300" y="281965"/>
            <a:ext cx="10439400" cy="450898"/>
          </a:xfrm>
        </p:spPr>
        <p:txBody>
          <a:bodyPr/>
          <a:lstStyle>
            <a:lvl1pPr>
              <a:defRPr b="1">
                <a:solidFill>
                  <a:srgbClr val="9298A8"/>
                </a:solidFill>
              </a:defRPr>
            </a:lvl1pPr>
          </a:lstStyle>
          <a:p>
            <a:r>
              <a:rPr lang="en-US" dirty="0"/>
              <a:t>CLICK TO EDIT MASTER TITLE STYLE</a:t>
            </a:r>
          </a:p>
        </p:txBody>
      </p:sp>
      <p:sp>
        <p:nvSpPr>
          <p:cNvPr id="6" name="Content Placeholder 5"/>
          <p:cNvSpPr>
            <a:spLocks noGrp="1"/>
          </p:cNvSpPr>
          <p:nvPr>
            <p:ph sz="quarter" idx="10"/>
          </p:nvPr>
        </p:nvSpPr>
        <p:spPr>
          <a:xfrm>
            <a:off x="1257300"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5"/>
          <p:cNvSpPr>
            <a:spLocks noGrp="1"/>
          </p:cNvSpPr>
          <p:nvPr>
            <p:ph sz="quarter" idx="11"/>
          </p:nvPr>
        </p:nvSpPr>
        <p:spPr>
          <a:xfrm>
            <a:off x="6892809" y="1130300"/>
            <a:ext cx="4794584" cy="310481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p:cNvSpPr>
            <a:spLocks noGrp="1"/>
          </p:cNvSpPr>
          <p:nvPr>
            <p:ph sz="quarter" idx="12"/>
          </p:nvPr>
        </p:nvSpPr>
        <p:spPr>
          <a:xfrm>
            <a:off x="1257300" y="4535488"/>
            <a:ext cx="8032750" cy="1908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34860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userDrawn="1">
          <p15:clr>
            <a:srgbClr val="FBAE40"/>
          </p15:clr>
        </p15:guide>
        <p15:guide id="5" orient="horz" pos="168">
          <p15:clr>
            <a:srgbClr val="FBAE40"/>
          </p15:clr>
        </p15:guide>
        <p15:guide id="6" orient="horz" pos="600">
          <p15:clr>
            <a:srgbClr val="FBAE40"/>
          </p15:clr>
        </p15:guide>
        <p15:guide id="7" orient="horz" pos="432"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
    <p:spTree>
      <p:nvGrpSpPr>
        <p:cNvPr id="1" name=""/>
        <p:cNvGrpSpPr/>
        <p:nvPr/>
      </p:nvGrpSpPr>
      <p:grpSpPr>
        <a:xfrm>
          <a:off x="0" y="0"/>
          <a:ext cx="0" cy="0"/>
          <a:chOff x="0" y="0"/>
          <a:chExt cx="0" cy="0"/>
        </a:xfrm>
      </p:grpSpPr>
      <p:sp>
        <p:nvSpPr>
          <p:cNvPr id="12" name="Rectangle 11"/>
          <p:cNvSpPr/>
          <p:nvPr userDrawn="1"/>
        </p:nvSpPr>
        <p:spPr>
          <a:xfrm rot="10800000" flipV="1">
            <a:off x="-2" y="6484538"/>
            <a:ext cx="12192003" cy="265176"/>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3344" y="190501"/>
            <a:ext cx="11183356" cy="571499"/>
          </a:xfrm>
        </p:spPr>
        <p:txBody>
          <a:bodyPr/>
          <a:lstStyle>
            <a:lvl1pPr>
              <a:defRPr b="1">
                <a:solidFill>
                  <a:srgbClr val="9298A8"/>
                </a:solidFill>
              </a:defRPr>
            </a:lvl1pPr>
          </a:lstStyle>
          <a:p>
            <a:r>
              <a:rPr lang="en-US" dirty="0"/>
              <a:t>CLICK TO EDIT MASTER TITLE STYLE</a:t>
            </a:r>
          </a:p>
        </p:txBody>
      </p:sp>
      <p:sp>
        <p:nvSpPr>
          <p:cNvPr id="4" name="Content Placeholder 3"/>
          <p:cNvSpPr>
            <a:spLocks noGrp="1"/>
          </p:cNvSpPr>
          <p:nvPr>
            <p:ph sz="quarter" idx="10"/>
          </p:nvPr>
        </p:nvSpPr>
        <p:spPr>
          <a:xfrm>
            <a:off x="495300" y="1104900"/>
            <a:ext cx="11201400" cy="270662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quarter" idx="11"/>
          </p:nvPr>
        </p:nvSpPr>
        <p:spPr>
          <a:xfrm>
            <a:off x="513344" y="4010044"/>
            <a:ext cx="11201400" cy="227597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243393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64">
          <p15:clr>
            <a:srgbClr val="FBAE40"/>
          </p15:clr>
        </p15:guide>
        <p15:guide id="6" orient="horz" pos="696">
          <p15:clr>
            <a:srgbClr val="FBAE40"/>
          </p15:clr>
        </p15:guide>
        <p15:guide id="7" orient="horz" pos="480">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29" name="Hexagon 28"/>
          <p:cNvSpPr/>
          <p:nvPr userDrawn="1"/>
        </p:nvSpPr>
        <p:spPr>
          <a:xfrm rot="7200000">
            <a:off x="-168533" y="-1948"/>
            <a:ext cx="679504" cy="589869"/>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425517 w 678058"/>
              <a:gd name="connsiteY4" fmla="*/ 447028 h 589869"/>
              <a:gd name="connsiteX5" fmla="*/ 170071 w 678058"/>
              <a:gd name="connsiteY5" fmla="*/ 589869 h 589869"/>
              <a:gd name="connsiteX6" fmla="*/ 0 w 678058"/>
              <a:gd name="connsiteY6" fmla="*/ 294935 h 589869"/>
              <a:gd name="connsiteX0" fmla="*/ 0 w 679504"/>
              <a:gd name="connsiteY0" fmla="*/ 294935 h 589869"/>
              <a:gd name="connsiteX1" fmla="*/ 170071 w 679504"/>
              <a:gd name="connsiteY1" fmla="*/ 0 h 589869"/>
              <a:gd name="connsiteX2" fmla="*/ 507987 w 679504"/>
              <a:gd name="connsiteY2" fmla="*/ 0 h 589869"/>
              <a:gd name="connsiteX3" fmla="*/ 679504 w 679504"/>
              <a:gd name="connsiteY3" fmla="*/ 297440 h 589869"/>
              <a:gd name="connsiteX4" fmla="*/ 425517 w 679504"/>
              <a:gd name="connsiteY4" fmla="*/ 447028 h 589869"/>
              <a:gd name="connsiteX5" fmla="*/ 170071 w 679504"/>
              <a:gd name="connsiteY5" fmla="*/ 589869 h 589869"/>
              <a:gd name="connsiteX6" fmla="*/ 0 w 679504"/>
              <a:gd name="connsiteY6" fmla="*/ 294935 h 589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504" h="589869">
                <a:moveTo>
                  <a:pt x="0" y="294935"/>
                </a:moveTo>
                <a:lnTo>
                  <a:pt x="170071" y="0"/>
                </a:lnTo>
                <a:lnTo>
                  <a:pt x="507987" y="0"/>
                </a:lnTo>
                <a:lnTo>
                  <a:pt x="679504" y="297440"/>
                </a:lnTo>
                <a:lnTo>
                  <a:pt x="425517" y="447028"/>
                </a:lnTo>
                <a:lnTo>
                  <a:pt x="170071" y="589869"/>
                </a:lnTo>
                <a:lnTo>
                  <a:pt x="0" y="294935"/>
                </a:lnTo>
                <a:close/>
              </a:path>
            </a:pathLst>
          </a:custGeom>
          <a:blipFill dpi="0" rotWithShape="0">
            <a:blip r:embed="rId2"/>
            <a:srcRect/>
            <a:tile tx="0" ty="0" sx="25000" sy="25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Hexagon 30"/>
          <p:cNvSpPr/>
          <p:nvPr userDrawn="1"/>
        </p:nvSpPr>
        <p:spPr>
          <a:xfrm rot="7200000">
            <a:off x="375942" y="-225597"/>
            <a:ext cx="510064" cy="597456"/>
          </a:xfrm>
          <a:custGeom>
            <a:avLst/>
            <a:gdLst>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170071 w 678058"/>
              <a:gd name="connsiteY5" fmla="*/ 589869 h 589869"/>
              <a:gd name="connsiteX6" fmla="*/ 0 w 678058"/>
              <a:gd name="connsiteY6" fmla="*/ 294935 h 589869"/>
              <a:gd name="connsiteX0" fmla="*/ 0 w 678058"/>
              <a:gd name="connsiteY0" fmla="*/ 294935 h 589869"/>
              <a:gd name="connsiteX1" fmla="*/ 170071 w 678058"/>
              <a:gd name="connsiteY1" fmla="*/ 0 h 589869"/>
              <a:gd name="connsiteX2" fmla="*/ 507987 w 678058"/>
              <a:gd name="connsiteY2" fmla="*/ 0 h 589869"/>
              <a:gd name="connsiteX3" fmla="*/ 678058 w 678058"/>
              <a:gd name="connsiteY3" fmla="*/ 294935 h 589869"/>
              <a:gd name="connsiteX4" fmla="*/ 507987 w 678058"/>
              <a:gd name="connsiteY4" fmla="*/ 589869 h 589869"/>
              <a:gd name="connsiteX5" fmla="*/ 419997 w 678058"/>
              <a:gd name="connsiteY5" fmla="*/ 455597 h 589869"/>
              <a:gd name="connsiteX6" fmla="*/ 0 w 678058"/>
              <a:gd name="connsiteY6" fmla="*/ 294935 h 589869"/>
              <a:gd name="connsiteX0" fmla="*/ 91045 w 507987"/>
              <a:gd name="connsiteY0" fmla="*/ 174252 h 589869"/>
              <a:gd name="connsiteX1" fmla="*/ 0 w 507987"/>
              <a:gd name="connsiteY1" fmla="*/ 0 h 589869"/>
              <a:gd name="connsiteX2" fmla="*/ 337916 w 507987"/>
              <a:gd name="connsiteY2" fmla="*/ 0 h 589869"/>
              <a:gd name="connsiteX3" fmla="*/ 507987 w 507987"/>
              <a:gd name="connsiteY3" fmla="*/ 294935 h 589869"/>
              <a:gd name="connsiteX4" fmla="*/ 337916 w 507987"/>
              <a:gd name="connsiteY4" fmla="*/ 589869 h 589869"/>
              <a:gd name="connsiteX5" fmla="*/ 249926 w 507987"/>
              <a:gd name="connsiteY5" fmla="*/ 455597 h 589869"/>
              <a:gd name="connsiteX6" fmla="*/ 91045 w 507987"/>
              <a:gd name="connsiteY6" fmla="*/ 174252 h 589869"/>
              <a:gd name="connsiteX0" fmla="*/ 96056 w 512998"/>
              <a:gd name="connsiteY0" fmla="*/ 174252 h 589869"/>
              <a:gd name="connsiteX1" fmla="*/ 0 w 512998"/>
              <a:gd name="connsiteY1" fmla="*/ 2894 h 589869"/>
              <a:gd name="connsiteX2" fmla="*/ 342927 w 512998"/>
              <a:gd name="connsiteY2" fmla="*/ 0 h 589869"/>
              <a:gd name="connsiteX3" fmla="*/ 512998 w 512998"/>
              <a:gd name="connsiteY3" fmla="*/ 294935 h 589869"/>
              <a:gd name="connsiteX4" fmla="*/ 342927 w 512998"/>
              <a:gd name="connsiteY4" fmla="*/ 589869 h 589869"/>
              <a:gd name="connsiteX5" fmla="*/ 254937 w 512998"/>
              <a:gd name="connsiteY5" fmla="*/ 455597 h 589869"/>
              <a:gd name="connsiteX6" fmla="*/ 96056 w 512998"/>
              <a:gd name="connsiteY6" fmla="*/ 174252 h 589869"/>
              <a:gd name="connsiteX0" fmla="*/ 96056 w 512998"/>
              <a:gd name="connsiteY0" fmla="*/ 174252 h 597775"/>
              <a:gd name="connsiteX1" fmla="*/ 0 w 512998"/>
              <a:gd name="connsiteY1" fmla="*/ 2894 h 597775"/>
              <a:gd name="connsiteX2" fmla="*/ 342927 w 512998"/>
              <a:gd name="connsiteY2" fmla="*/ 0 h 597775"/>
              <a:gd name="connsiteX3" fmla="*/ 512998 w 512998"/>
              <a:gd name="connsiteY3" fmla="*/ 294935 h 597775"/>
              <a:gd name="connsiteX4" fmla="*/ 340808 w 512998"/>
              <a:gd name="connsiteY4" fmla="*/ 597775 h 597775"/>
              <a:gd name="connsiteX5" fmla="*/ 254937 w 512998"/>
              <a:gd name="connsiteY5" fmla="*/ 455597 h 597775"/>
              <a:gd name="connsiteX6" fmla="*/ 96056 w 512998"/>
              <a:gd name="connsiteY6" fmla="*/ 174252 h 597775"/>
              <a:gd name="connsiteX0" fmla="*/ 96056 w 512998"/>
              <a:gd name="connsiteY0" fmla="*/ 175124 h 598647"/>
              <a:gd name="connsiteX1" fmla="*/ 0 w 512998"/>
              <a:gd name="connsiteY1" fmla="*/ 3766 h 598647"/>
              <a:gd name="connsiteX2" fmla="*/ 339675 w 512998"/>
              <a:gd name="connsiteY2" fmla="*/ 0 h 598647"/>
              <a:gd name="connsiteX3" fmla="*/ 512998 w 512998"/>
              <a:gd name="connsiteY3" fmla="*/ 295807 h 598647"/>
              <a:gd name="connsiteX4" fmla="*/ 340808 w 512998"/>
              <a:gd name="connsiteY4" fmla="*/ 598647 h 598647"/>
              <a:gd name="connsiteX5" fmla="*/ 254937 w 512998"/>
              <a:gd name="connsiteY5" fmla="*/ 456469 h 598647"/>
              <a:gd name="connsiteX6" fmla="*/ 96056 w 512998"/>
              <a:gd name="connsiteY6" fmla="*/ 175124 h 598647"/>
              <a:gd name="connsiteX0" fmla="*/ 96056 w 512998"/>
              <a:gd name="connsiteY0" fmla="*/ 173933 h 597456"/>
              <a:gd name="connsiteX1" fmla="*/ 0 w 512998"/>
              <a:gd name="connsiteY1" fmla="*/ 2575 h 597456"/>
              <a:gd name="connsiteX2" fmla="*/ 337614 w 512998"/>
              <a:gd name="connsiteY2" fmla="*/ 0 h 597456"/>
              <a:gd name="connsiteX3" fmla="*/ 512998 w 512998"/>
              <a:gd name="connsiteY3" fmla="*/ 294616 h 597456"/>
              <a:gd name="connsiteX4" fmla="*/ 340808 w 512998"/>
              <a:gd name="connsiteY4" fmla="*/ 597456 h 597456"/>
              <a:gd name="connsiteX5" fmla="*/ 254937 w 512998"/>
              <a:gd name="connsiteY5" fmla="*/ 455278 h 597456"/>
              <a:gd name="connsiteX6" fmla="*/ 96056 w 512998"/>
              <a:gd name="connsiteY6" fmla="*/ 173933 h 597456"/>
              <a:gd name="connsiteX0" fmla="*/ 96056 w 510064"/>
              <a:gd name="connsiteY0" fmla="*/ 173933 h 597456"/>
              <a:gd name="connsiteX1" fmla="*/ 0 w 510064"/>
              <a:gd name="connsiteY1" fmla="*/ 2575 h 597456"/>
              <a:gd name="connsiteX2" fmla="*/ 337614 w 510064"/>
              <a:gd name="connsiteY2" fmla="*/ 0 h 597456"/>
              <a:gd name="connsiteX3" fmla="*/ 510064 w 510064"/>
              <a:gd name="connsiteY3" fmla="*/ 299059 h 597456"/>
              <a:gd name="connsiteX4" fmla="*/ 340808 w 510064"/>
              <a:gd name="connsiteY4" fmla="*/ 597456 h 597456"/>
              <a:gd name="connsiteX5" fmla="*/ 254937 w 510064"/>
              <a:gd name="connsiteY5" fmla="*/ 455278 h 597456"/>
              <a:gd name="connsiteX6" fmla="*/ 96056 w 510064"/>
              <a:gd name="connsiteY6" fmla="*/ 173933 h 597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0064" h="597456">
                <a:moveTo>
                  <a:pt x="96056" y="173933"/>
                </a:moveTo>
                <a:lnTo>
                  <a:pt x="0" y="2575"/>
                </a:lnTo>
                <a:lnTo>
                  <a:pt x="337614" y="0"/>
                </a:lnTo>
                <a:lnTo>
                  <a:pt x="510064" y="299059"/>
                </a:lnTo>
                <a:lnTo>
                  <a:pt x="340808" y="597456"/>
                </a:lnTo>
                <a:lnTo>
                  <a:pt x="254937" y="455278"/>
                </a:lnTo>
                <a:lnTo>
                  <a:pt x="96056" y="173933"/>
                </a:lnTo>
                <a:close/>
              </a:path>
            </a:pathLst>
          </a:custGeom>
          <a:solidFill>
            <a:srgbClr val="9298A8">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p:nvPr userDrawn="1"/>
        </p:nvSpPr>
        <p:spPr>
          <a:xfrm rot="7200000">
            <a:off x="342880" y="292874"/>
            <a:ext cx="678058" cy="589869"/>
          </a:xfrm>
          <a:prstGeom prst="hexagon">
            <a:avLst>
              <a:gd name="adj" fmla="val 28832"/>
              <a:gd name="vf" fmla="val 115470"/>
            </a:avLst>
          </a:prstGeom>
          <a:solidFill>
            <a:srgbClr val="9298A8">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0" y="6172200"/>
            <a:ext cx="12192000" cy="337387"/>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289384" y="366103"/>
            <a:ext cx="10515600" cy="395898"/>
          </a:xfrm>
        </p:spPr>
        <p:txBody>
          <a:bodyPr/>
          <a:lstStyle>
            <a:lvl1pPr>
              <a:defRPr b="1">
                <a:solidFill>
                  <a:srgbClr val="9298A8"/>
                </a:solidFill>
              </a:defRPr>
            </a:lvl1pPr>
          </a:lstStyle>
          <a:p>
            <a:r>
              <a:rPr lang="en-US" dirty="0"/>
              <a:t>CLICK TO EDIT MASTER TITLE STYLE</a:t>
            </a:r>
          </a:p>
        </p:txBody>
      </p:sp>
      <p:sp>
        <p:nvSpPr>
          <p:cNvPr id="8" name="Content Placeholder 7"/>
          <p:cNvSpPr>
            <a:spLocks noGrp="1"/>
          </p:cNvSpPr>
          <p:nvPr>
            <p:ph sz="quarter" idx="11"/>
          </p:nvPr>
        </p:nvSpPr>
        <p:spPr>
          <a:xfrm>
            <a:off x="6196013" y="952500"/>
            <a:ext cx="5500687" cy="48704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3"/>
          <p:cNvSpPr>
            <a:spLocks noGrp="1"/>
          </p:cNvSpPr>
          <p:nvPr>
            <p:ph sz="quarter" idx="12"/>
          </p:nvPr>
        </p:nvSpPr>
        <p:spPr>
          <a:xfrm>
            <a:off x="1289050" y="2784968"/>
            <a:ext cx="4040188" cy="1241676"/>
          </a:xfrm>
        </p:spPr>
        <p:txBody>
          <a:bodyPr/>
          <a:lstStyle/>
          <a:p>
            <a:pPr lvl="0"/>
            <a:r>
              <a:rPr lang="en-US" dirty="0"/>
              <a:t>Edit Master text styles</a:t>
            </a:r>
          </a:p>
        </p:txBody>
      </p:sp>
      <p:sp>
        <p:nvSpPr>
          <p:cNvPr id="14" name="Content Placeholder 3"/>
          <p:cNvSpPr>
            <a:spLocks noGrp="1"/>
          </p:cNvSpPr>
          <p:nvPr>
            <p:ph sz="quarter" idx="13"/>
          </p:nvPr>
        </p:nvSpPr>
        <p:spPr>
          <a:xfrm>
            <a:off x="1289050" y="4581274"/>
            <a:ext cx="4040188" cy="1241676"/>
          </a:xfrm>
        </p:spPr>
        <p:txBody>
          <a:bodyPr/>
          <a:lstStyle/>
          <a:p>
            <a:pPr lvl="0"/>
            <a:r>
              <a:rPr lang="en-US" dirty="0"/>
              <a:t>Edit Master text styles</a:t>
            </a:r>
          </a:p>
        </p:txBody>
      </p:sp>
      <p:sp>
        <p:nvSpPr>
          <p:cNvPr id="15" name="Content Placeholder 3"/>
          <p:cNvSpPr>
            <a:spLocks noGrp="1"/>
          </p:cNvSpPr>
          <p:nvPr>
            <p:ph sz="quarter" idx="14"/>
          </p:nvPr>
        </p:nvSpPr>
        <p:spPr>
          <a:xfrm>
            <a:off x="1289050" y="988662"/>
            <a:ext cx="4040188" cy="1241676"/>
          </a:xfrm>
        </p:spPr>
        <p:txBody>
          <a:bodyPr/>
          <a:lstStyle/>
          <a:p>
            <a:pPr lvl="0"/>
            <a:r>
              <a:rPr lang="en-US" dirty="0"/>
              <a:t>Edit Master text styles</a:t>
            </a:r>
          </a:p>
        </p:txBody>
      </p:sp>
    </p:spTree>
    <p:extLst>
      <p:ext uri="{BB962C8B-B14F-4D97-AF65-F5344CB8AC3E}">
        <p14:creationId xmlns:p14="http://schemas.microsoft.com/office/powerpoint/2010/main" val="3019106945"/>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16" userDrawn="1">
          <p15:clr>
            <a:srgbClr val="FBAE40"/>
          </p15:clr>
        </p15:guide>
        <p15:guide id="6" orient="horz" pos="600" userDrawn="1">
          <p15:clr>
            <a:srgbClr val="FBAE40"/>
          </p15:clr>
        </p15:guide>
        <p15:guide id="7" orient="horz" pos="480" userDrawn="1">
          <p15:clr>
            <a:srgbClr val="FBAE40"/>
          </p15:clr>
        </p15:guide>
        <p15:guide id="9" orient="horz" pos="4080" userDrawn="1">
          <p15:clr>
            <a:srgbClr val="FBAE40"/>
          </p15:clr>
        </p15:guide>
        <p15:guide id="10" pos="79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
    <p:spTree>
      <p:nvGrpSpPr>
        <p:cNvPr id="1" name=""/>
        <p:cNvGrpSpPr/>
        <p:nvPr/>
      </p:nvGrpSpPr>
      <p:grpSpPr>
        <a:xfrm>
          <a:off x="0" y="0"/>
          <a:ext cx="0" cy="0"/>
          <a:chOff x="0" y="0"/>
          <a:chExt cx="0" cy="0"/>
        </a:xfrm>
      </p:grpSpPr>
      <p:sp>
        <p:nvSpPr>
          <p:cNvPr id="24" name="Rectangle 23"/>
          <p:cNvSpPr/>
          <p:nvPr userDrawn="1"/>
        </p:nvSpPr>
        <p:spPr>
          <a:xfrm>
            <a:off x="0" y="6172200"/>
            <a:ext cx="12192000" cy="685800"/>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0" y="1186372"/>
            <a:ext cx="11696700" cy="114553"/>
          </a:xfrm>
          <a:prstGeom prst="rect">
            <a:avLst/>
          </a:prstGeom>
          <a:solidFill>
            <a:srgbClr val="9298A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5B9BD5"/>
              </a:solidFill>
            </a:endParaRPr>
          </a:p>
        </p:txBody>
      </p:sp>
      <p:sp>
        <p:nvSpPr>
          <p:cNvPr id="13" name="Rectangle 4"/>
          <p:cNvSpPr/>
          <p:nvPr userDrawn="1"/>
        </p:nvSpPr>
        <p:spPr>
          <a:xfrm flipH="1" flipV="1">
            <a:off x="9969288" y="-9526"/>
            <a:ext cx="2223737" cy="1310450"/>
          </a:xfrm>
          <a:custGeom>
            <a:avLst/>
            <a:gdLst>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3466214 w 3466214"/>
              <a:gd name="connsiteY1" fmla="*/ 0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2115879"/>
              <a:gd name="connsiteX1" fmla="*/ 1265274 w 3466214"/>
              <a:gd name="connsiteY1" fmla="*/ 1116419 h 2115879"/>
              <a:gd name="connsiteX2" fmla="*/ 3466214 w 3466214"/>
              <a:gd name="connsiteY2" fmla="*/ 2115879 h 2115879"/>
              <a:gd name="connsiteX3" fmla="*/ 0 w 3466214"/>
              <a:gd name="connsiteY3" fmla="*/ 2115879 h 2115879"/>
              <a:gd name="connsiteX4" fmla="*/ 0 w 3466214"/>
              <a:gd name="connsiteY4" fmla="*/ 0 h 2115879"/>
              <a:gd name="connsiteX0" fmla="*/ 0 w 3466214"/>
              <a:gd name="connsiteY0" fmla="*/ 0 h 1010092"/>
              <a:gd name="connsiteX1" fmla="*/ 1265274 w 3466214"/>
              <a:gd name="connsiteY1" fmla="*/ 10632 h 1010092"/>
              <a:gd name="connsiteX2" fmla="*/ 3466214 w 3466214"/>
              <a:gd name="connsiteY2" fmla="*/ 1010092 h 1010092"/>
              <a:gd name="connsiteX3" fmla="*/ 0 w 3466214"/>
              <a:gd name="connsiteY3" fmla="*/ 1010092 h 1010092"/>
              <a:gd name="connsiteX4" fmla="*/ 0 w 3466214"/>
              <a:gd name="connsiteY4" fmla="*/ 0 h 1010092"/>
              <a:gd name="connsiteX0" fmla="*/ 0 w 1573619"/>
              <a:gd name="connsiteY0" fmla="*/ 0 h 1010092"/>
              <a:gd name="connsiteX1" fmla="*/ 1265274 w 1573619"/>
              <a:gd name="connsiteY1" fmla="*/ 10632 h 1010092"/>
              <a:gd name="connsiteX2" fmla="*/ 1573619 w 1573619"/>
              <a:gd name="connsiteY2" fmla="*/ 999460 h 1010092"/>
              <a:gd name="connsiteX3" fmla="*/ 0 w 1573619"/>
              <a:gd name="connsiteY3" fmla="*/ 1010092 h 1010092"/>
              <a:gd name="connsiteX4" fmla="*/ 0 w 1573619"/>
              <a:gd name="connsiteY4" fmla="*/ 0 h 1010092"/>
              <a:gd name="connsiteX0" fmla="*/ 0 w 1573619"/>
              <a:gd name="connsiteY0" fmla="*/ 0 h 1010092"/>
              <a:gd name="connsiteX1" fmla="*/ 1244009 w 1573619"/>
              <a:gd name="connsiteY1" fmla="*/ 0 h 1010092"/>
              <a:gd name="connsiteX2" fmla="*/ 1573619 w 1573619"/>
              <a:gd name="connsiteY2" fmla="*/ 999460 h 1010092"/>
              <a:gd name="connsiteX3" fmla="*/ 0 w 1573619"/>
              <a:gd name="connsiteY3" fmla="*/ 1010092 h 1010092"/>
              <a:gd name="connsiteX4" fmla="*/ 0 w 1573619"/>
              <a:gd name="connsiteY4" fmla="*/ 0 h 1010092"/>
              <a:gd name="connsiteX0" fmla="*/ 0 w 1584252"/>
              <a:gd name="connsiteY0" fmla="*/ 0 h 1010092"/>
              <a:gd name="connsiteX1" fmla="*/ 1244009 w 1584252"/>
              <a:gd name="connsiteY1" fmla="*/ 0 h 1010092"/>
              <a:gd name="connsiteX2" fmla="*/ 1584252 w 1584252"/>
              <a:gd name="connsiteY2" fmla="*/ 999460 h 1010092"/>
              <a:gd name="connsiteX3" fmla="*/ 0 w 1584252"/>
              <a:gd name="connsiteY3" fmla="*/ 1010092 h 1010092"/>
              <a:gd name="connsiteX4" fmla="*/ 0 w 1584252"/>
              <a:gd name="connsiteY4" fmla="*/ 0 h 1010092"/>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0 w 1584252"/>
              <a:gd name="connsiteY3" fmla="*/ 1010092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0 w 1584252"/>
              <a:gd name="connsiteY0" fmla="*/ 0 h 1020725"/>
              <a:gd name="connsiteX1" fmla="*/ 1244009 w 1584252"/>
              <a:gd name="connsiteY1" fmla="*/ 0 h 1020725"/>
              <a:gd name="connsiteX2" fmla="*/ 1584252 w 1584252"/>
              <a:gd name="connsiteY2" fmla="*/ 1020725 h 1020725"/>
              <a:gd name="connsiteX3" fmla="*/ 4156 w 1584252"/>
              <a:gd name="connsiteY3" fmla="*/ 1018404 h 1020725"/>
              <a:gd name="connsiteX4" fmla="*/ 0 w 1584252"/>
              <a:gd name="connsiteY4" fmla="*/ 0 h 1020725"/>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3386"/>
              <a:gd name="connsiteX1" fmla="*/ 1244740 w 1584983"/>
              <a:gd name="connsiteY1" fmla="*/ 0 h 1023386"/>
              <a:gd name="connsiteX2" fmla="*/ 1584983 w 1584983"/>
              <a:gd name="connsiteY2" fmla="*/ 1020725 h 1023386"/>
              <a:gd name="connsiteX3" fmla="*/ 361 w 1584983"/>
              <a:gd name="connsiteY3" fmla="*/ 1023386 h 1023386"/>
              <a:gd name="connsiteX4" fmla="*/ 731 w 1584983"/>
              <a:gd name="connsiteY4" fmla="*/ 0 h 1023386"/>
              <a:gd name="connsiteX0" fmla="*/ 731 w 1584983"/>
              <a:gd name="connsiteY0" fmla="*/ 0 h 1028199"/>
              <a:gd name="connsiteX1" fmla="*/ 1244740 w 1584983"/>
              <a:gd name="connsiteY1" fmla="*/ 0 h 1028199"/>
              <a:gd name="connsiteX2" fmla="*/ 1584983 w 1584983"/>
              <a:gd name="connsiteY2" fmla="*/ 1028199 h 1028199"/>
              <a:gd name="connsiteX3" fmla="*/ 361 w 1584983"/>
              <a:gd name="connsiteY3" fmla="*/ 1023386 h 1028199"/>
              <a:gd name="connsiteX4" fmla="*/ 731 w 1584983"/>
              <a:gd name="connsiteY4" fmla="*/ 0 h 1028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4983" h="1028199">
                <a:moveTo>
                  <a:pt x="731" y="0"/>
                </a:moveTo>
                <a:lnTo>
                  <a:pt x="1244740" y="0"/>
                </a:lnTo>
                <a:lnTo>
                  <a:pt x="1584983" y="1028199"/>
                </a:lnTo>
                <a:lnTo>
                  <a:pt x="361" y="1023386"/>
                </a:lnTo>
                <a:cubicBezTo>
                  <a:pt x="-1024" y="683918"/>
                  <a:pt x="2116" y="339468"/>
                  <a:pt x="731" y="0"/>
                </a:cubicBezTo>
                <a:close/>
              </a:path>
            </a:pathLst>
          </a:custGeom>
          <a:blipFill dpi="0" rotWithShape="0">
            <a:blip r:embed="rId2"/>
            <a:srcRect/>
            <a:tile tx="0" ty="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hasCustomPrompt="1"/>
          </p:nvPr>
        </p:nvSpPr>
        <p:spPr>
          <a:xfrm>
            <a:off x="495300" y="381001"/>
            <a:ext cx="9473988" cy="419100"/>
          </a:xfrm>
        </p:spPr>
        <p:txBody>
          <a:bodyPr/>
          <a:lstStyle>
            <a:lvl1pPr>
              <a:defRPr b="1">
                <a:solidFill>
                  <a:srgbClr val="9298A8"/>
                </a:solidFill>
              </a:defRPr>
            </a:lvl1pPr>
          </a:lstStyle>
          <a:p>
            <a:r>
              <a:rPr lang="en-US" dirty="0"/>
              <a:t>CLICK TO EDIT MASTER TITLE STYLE</a:t>
            </a:r>
          </a:p>
        </p:txBody>
      </p:sp>
      <p:sp>
        <p:nvSpPr>
          <p:cNvPr id="5" name="Content Placeholder 4"/>
          <p:cNvSpPr>
            <a:spLocks noGrp="1"/>
          </p:cNvSpPr>
          <p:nvPr>
            <p:ph sz="quarter" idx="10"/>
          </p:nvPr>
        </p:nvSpPr>
        <p:spPr>
          <a:xfrm>
            <a:off x="495300" y="4451350"/>
            <a:ext cx="11201400" cy="1492250"/>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8" name="Content Placeholder 7"/>
          <p:cNvSpPr>
            <a:spLocks noGrp="1"/>
          </p:cNvSpPr>
          <p:nvPr>
            <p:ph sz="quarter" idx="11"/>
          </p:nvPr>
        </p:nvSpPr>
        <p:spPr>
          <a:xfrm>
            <a:off x="495300" y="1536032"/>
            <a:ext cx="3319463" cy="2627313"/>
          </a:xfrm>
        </p:spPr>
        <p:txBody>
          <a:bodyPr/>
          <a:lstStyle>
            <a:lvl1pPr>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Edit Master text styles</a:t>
            </a:r>
          </a:p>
        </p:txBody>
      </p:sp>
      <p:sp>
        <p:nvSpPr>
          <p:cNvPr id="12" name="Content Placeholder 7"/>
          <p:cNvSpPr>
            <a:spLocks noGrp="1"/>
          </p:cNvSpPr>
          <p:nvPr>
            <p:ph sz="quarter" idx="12"/>
          </p:nvPr>
        </p:nvSpPr>
        <p:spPr>
          <a:xfrm>
            <a:off x="4436269" y="1536032"/>
            <a:ext cx="3319463" cy="2627313"/>
          </a:xfrm>
        </p:spPr>
        <p:txBody>
          <a:bodyPr/>
          <a:lstStyle/>
          <a:p>
            <a:pPr lvl="0"/>
            <a:r>
              <a:rPr lang="en-US" dirty="0"/>
              <a:t>Edit Master text styles</a:t>
            </a:r>
          </a:p>
        </p:txBody>
      </p:sp>
      <p:sp>
        <p:nvSpPr>
          <p:cNvPr id="14" name="Content Placeholder 7"/>
          <p:cNvSpPr>
            <a:spLocks noGrp="1"/>
          </p:cNvSpPr>
          <p:nvPr>
            <p:ph sz="quarter" idx="13"/>
          </p:nvPr>
        </p:nvSpPr>
        <p:spPr>
          <a:xfrm>
            <a:off x="8377237" y="1536032"/>
            <a:ext cx="3319463" cy="2627313"/>
          </a:xfrm>
        </p:spPr>
        <p:txBody>
          <a:bodyPr/>
          <a:lstStyle/>
          <a:p>
            <a:pPr lvl="0"/>
            <a:r>
              <a:rPr lang="en-US" dirty="0"/>
              <a:t>Edit Master text styles</a:t>
            </a:r>
          </a:p>
        </p:txBody>
      </p:sp>
    </p:spTree>
    <p:extLst>
      <p:ext uri="{BB962C8B-B14F-4D97-AF65-F5344CB8AC3E}">
        <p14:creationId xmlns:p14="http://schemas.microsoft.com/office/powerpoint/2010/main" val="90406387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240" userDrawn="1">
          <p15:clr>
            <a:srgbClr val="FBAE40"/>
          </p15:clr>
        </p15:guide>
        <p15:guide id="6" orient="horz" pos="960" userDrawn="1">
          <p15:clr>
            <a:srgbClr val="FBAE40"/>
          </p15:clr>
        </p15:guide>
        <p15:guide id="7" orient="horz" pos="504" userDrawn="1">
          <p15:clr>
            <a:srgbClr val="FBAE40"/>
          </p15:clr>
        </p15:guide>
        <p15:guide id="9" orient="horz" pos="40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
    <p:spTree>
      <p:nvGrpSpPr>
        <p:cNvPr id="1" name=""/>
        <p:cNvGrpSpPr/>
        <p:nvPr/>
      </p:nvGrpSpPr>
      <p:grpSpPr>
        <a:xfrm>
          <a:off x="0" y="0"/>
          <a:ext cx="0" cy="0"/>
          <a:chOff x="0" y="0"/>
          <a:chExt cx="0" cy="0"/>
        </a:xfrm>
      </p:grpSpPr>
      <p:sp>
        <p:nvSpPr>
          <p:cNvPr id="16" name="Rectangle 15"/>
          <p:cNvSpPr/>
          <p:nvPr userDrawn="1"/>
        </p:nvSpPr>
        <p:spPr>
          <a:xfrm rot="10800000" flipV="1">
            <a:off x="-4" y="428625"/>
            <a:ext cx="12192003" cy="628650"/>
          </a:xfrm>
          <a:prstGeom prst="rect">
            <a:avLst/>
          </a:prstGeom>
          <a:solidFill>
            <a:srgbClr val="9298A8"/>
          </a:solidFill>
          <a:ln>
            <a:noFill/>
          </a:ln>
          <a:effectLst>
            <a:outerShdw blurRad="76200" dist="254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userDrawn="1"/>
        </p:nvSpPr>
        <p:spPr>
          <a:xfrm>
            <a:off x="367110" y="419100"/>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chemeClr val="bg1"/>
              </a:solidFill>
            </a:endParaRPr>
          </a:p>
        </p:txBody>
      </p:sp>
      <p:sp>
        <p:nvSpPr>
          <p:cNvPr id="2" name="Title 1"/>
          <p:cNvSpPr>
            <a:spLocks noGrp="1"/>
          </p:cNvSpPr>
          <p:nvPr>
            <p:ph type="title" hasCustomPrompt="1"/>
          </p:nvPr>
        </p:nvSpPr>
        <p:spPr>
          <a:xfrm>
            <a:off x="393030" y="545432"/>
            <a:ext cx="10515600" cy="419100"/>
          </a:xfrm>
        </p:spPr>
        <p:txBody>
          <a:bodyPr/>
          <a:lstStyle>
            <a:lvl1pPr>
              <a:defRPr b="1">
                <a:solidFill>
                  <a:schemeClr val="bg1"/>
                </a:solidFill>
              </a:defRPr>
            </a:lvl1pPr>
          </a:lstStyle>
          <a:p>
            <a:r>
              <a:rPr lang="en-US" dirty="0"/>
              <a:t>CLICK TO EDIT MASTER TITLE STYLE</a:t>
            </a:r>
          </a:p>
        </p:txBody>
      </p:sp>
      <p:sp>
        <p:nvSpPr>
          <p:cNvPr id="5" name="Content Placeholder 4"/>
          <p:cNvSpPr>
            <a:spLocks noGrp="1"/>
          </p:cNvSpPr>
          <p:nvPr>
            <p:ph sz="quarter" idx="10"/>
          </p:nvPr>
        </p:nvSpPr>
        <p:spPr>
          <a:xfrm>
            <a:off x="495301"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4"/>
          <p:cNvSpPr>
            <a:spLocks noGrp="1"/>
          </p:cNvSpPr>
          <p:nvPr>
            <p:ph sz="quarter" idx="11"/>
          </p:nvPr>
        </p:nvSpPr>
        <p:spPr>
          <a:xfrm>
            <a:off x="4406566"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4"/>
          <p:cNvSpPr>
            <a:spLocks noGrp="1"/>
          </p:cNvSpPr>
          <p:nvPr>
            <p:ph sz="quarter" idx="12"/>
          </p:nvPr>
        </p:nvSpPr>
        <p:spPr>
          <a:xfrm>
            <a:off x="8317832" y="1371600"/>
            <a:ext cx="3378868" cy="51054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5262829"/>
      </p:ext>
    </p:extLst>
  </p:cSld>
  <p:clrMapOvr>
    <a:masterClrMapping/>
  </p:clrMapOvr>
  <p:extLst>
    <p:ext uri="{DCECCB84-F9BA-43D5-87BE-67443E8EF086}">
      <p15:sldGuideLst xmlns:p15="http://schemas.microsoft.com/office/powerpoint/2012/main">
        <p15:guide id="2" pos="7368">
          <p15:clr>
            <a:srgbClr val="FBAE40"/>
          </p15:clr>
        </p15:guide>
        <p15:guide id="3" orient="horz" pos="4152">
          <p15:clr>
            <a:srgbClr val="FBAE40"/>
          </p15:clr>
        </p15:guide>
        <p15:guide id="4" pos="312">
          <p15:clr>
            <a:srgbClr val="FBAE40"/>
          </p15:clr>
        </p15:guide>
        <p15:guide id="5" orient="horz" pos="336" userDrawn="1">
          <p15:clr>
            <a:srgbClr val="FBAE40"/>
          </p15:clr>
        </p15:guide>
        <p15:guide id="6" orient="horz" pos="864" userDrawn="1">
          <p15:clr>
            <a:srgbClr val="FBAE40"/>
          </p15:clr>
        </p15:guide>
        <p15:guide id="7" orient="horz" pos="600" userDrawn="1">
          <p15:clr>
            <a:srgbClr val="FBAE40"/>
          </p15:clr>
        </p15:guide>
        <p15:guide id="9" orient="horz" pos="4080">
          <p15:clr>
            <a:srgbClr val="FBAE40"/>
          </p15:clr>
        </p15:guide>
        <p15:guide id="10" pos="792">
          <p15:clr>
            <a:srgbClr val="FBAE40"/>
          </p15:clr>
        </p15:guide>
        <p15:guide id="1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818D07-1FDF-4972-B6DB-8D82F4A8FECF}" type="datetimeFigureOut">
              <a:rPr lang="en-US" smtClean="0"/>
              <a:t>9/16/2019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20A82B-6FAE-4015-A6B5-487E2E338A5E}" type="slidenum">
              <a:rPr lang="en-US" smtClean="0"/>
              <a:t>‹#›</a:t>
            </a:fld>
            <a:endParaRPr lang="en-US"/>
          </a:p>
        </p:txBody>
      </p:sp>
    </p:spTree>
    <p:extLst>
      <p:ext uri="{BB962C8B-B14F-4D97-AF65-F5344CB8AC3E}">
        <p14:creationId xmlns:p14="http://schemas.microsoft.com/office/powerpoint/2010/main" val="88382188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2" r:id="rId3"/>
    <p:sldLayoutId id="2147483664" r:id="rId4"/>
    <p:sldLayoutId id="2147483662" r:id="rId5"/>
    <p:sldLayoutId id="2147483669" r:id="rId6"/>
    <p:sldLayoutId id="2147483663" r:id="rId7"/>
    <p:sldLayoutId id="2147483665" r:id="rId8"/>
    <p:sldLayoutId id="2147483667" r:id="rId9"/>
    <p:sldLayoutId id="2147483670" r:id="rId10"/>
    <p:sldLayoutId id="2147483666" r:id="rId11"/>
    <p:sldLayoutId id="214748366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comments" Target="../comments/commen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814761" y="4115906"/>
            <a:ext cx="1820749" cy="1628504"/>
            <a:chOff x="8025208" y="3531159"/>
            <a:chExt cx="1820749" cy="1628504"/>
          </a:xfrm>
        </p:grpSpPr>
        <p:sp>
          <p:nvSpPr>
            <p:cNvPr id="15" name="TextBox 14"/>
            <p:cNvSpPr txBox="1"/>
            <p:nvPr userDrawn="1"/>
          </p:nvSpPr>
          <p:spPr>
            <a:xfrm>
              <a:off x="8025208" y="3531159"/>
              <a:ext cx="1820749" cy="323165"/>
            </a:xfrm>
            <a:prstGeom prst="rect">
              <a:avLst/>
            </a:prstGeom>
            <a:noFill/>
          </p:spPr>
          <p:txBody>
            <a:bodyPr wrap="square" rtlCol="0">
              <a:spAutoFit/>
            </a:bodyPr>
            <a:lstStyle/>
            <a:p>
              <a:r>
                <a:rPr lang="en-US" sz="1500" dirty="0">
                  <a:solidFill>
                    <a:schemeClr val="tx1">
                      <a:lumMod val="75000"/>
                      <a:lumOff val="25000"/>
                    </a:schemeClr>
                  </a:solidFill>
                  <a:latin typeface="Century Gothic" panose="020B0502020202020204" pitchFamily="34" charset="0"/>
                </a:rPr>
                <a:t>Team Member 1</a:t>
              </a:r>
            </a:p>
          </p:txBody>
        </p:sp>
        <p:sp>
          <p:nvSpPr>
            <p:cNvPr id="16" name="Rectangle 15"/>
            <p:cNvSpPr/>
            <p:nvPr userDrawn="1"/>
          </p:nvSpPr>
          <p:spPr>
            <a:xfrm>
              <a:off x="8032640" y="3966272"/>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2</a:t>
              </a:r>
            </a:p>
          </p:txBody>
        </p:sp>
        <p:sp>
          <p:nvSpPr>
            <p:cNvPr id="17" name="Rectangle 16"/>
            <p:cNvSpPr/>
            <p:nvPr userDrawn="1"/>
          </p:nvSpPr>
          <p:spPr>
            <a:xfrm>
              <a:off x="8046764" y="4836498"/>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4</a:t>
              </a:r>
            </a:p>
          </p:txBody>
        </p:sp>
        <p:sp>
          <p:nvSpPr>
            <p:cNvPr id="18" name="Rectangle 17"/>
            <p:cNvSpPr/>
            <p:nvPr userDrawn="1"/>
          </p:nvSpPr>
          <p:spPr>
            <a:xfrm>
              <a:off x="8036885" y="4401385"/>
              <a:ext cx="1713931" cy="323165"/>
            </a:xfrm>
            <a:prstGeom prst="rect">
              <a:avLst/>
            </a:prstGeom>
          </p:spPr>
          <p:txBody>
            <a:bodyPr wrap="none">
              <a:spAutoFit/>
            </a:bodyPr>
            <a:lstStyle/>
            <a:p>
              <a:r>
                <a:rPr lang="en-US" sz="1500" dirty="0">
                  <a:solidFill>
                    <a:schemeClr val="tx1">
                      <a:lumMod val="75000"/>
                      <a:lumOff val="25000"/>
                    </a:schemeClr>
                  </a:solidFill>
                  <a:latin typeface="Century Gothic" panose="020B0502020202020204" pitchFamily="34" charset="0"/>
                </a:rPr>
                <a:t>Team Member 3</a:t>
              </a:r>
            </a:p>
          </p:txBody>
        </p:sp>
      </p:grpSp>
      <p:sp>
        <p:nvSpPr>
          <p:cNvPr id="37" name="Title 1"/>
          <p:cNvSpPr txBox="1">
            <a:spLocks/>
          </p:cNvSpPr>
          <p:nvPr/>
        </p:nvSpPr>
        <p:spPr>
          <a:xfrm>
            <a:off x="7794625" y="1417552"/>
            <a:ext cx="3895726" cy="1076466"/>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baseline="0" dirty="0">
                <a:solidFill>
                  <a:srgbClr val="9298A8"/>
                </a:solidFill>
              </a:rPr>
              <a:t>PROJECT SHORT TITLE (ALL CAPS)</a:t>
            </a:r>
          </a:p>
        </p:txBody>
      </p:sp>
      <p:sp>
        <p:nvSpPr>
          <p:cNvPr id="38" name="Subtitle 2"/>
          <p:cNvSpPr txBox="1">
            <a:spLocks/>
          </p:cNvSpPr>
          <p:nvPr/>
        </p:nvSpPr>
        <p:spPr>
          <a:xfrm>
            <a:off x="7800974" y="2584884"/>
            <a:ext cx="3889377" cy="1418107"/>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600" dirty="0">
                <a:solidFill>
                  <a:schemeClr val="tx1">
                    <a:lumMod val="75000"/>
                    <a:lumOff val="25000"/>
                  </a:schemeClr>
                </a:solidFill>
              </a:rPr>
              <a:t>Long Title Goes Here (Title Case) – Adjust text box width if needed so title takes up a maximum of 4 lines of text without covering the website image  </a:t>
            </a:r>
          </a:p>
        </p:txBody>
      </p:sp>
      <p:pic>
        <p:nvPicPr>
          <p:cNvPr id="21" name="Picture 20"/>
          <p:cNvPicPr>
            <a:picLocks noChangeAspect="1"/>
          </p:cNvPicPr>
          <p:nvPr/>
        </p:nvPicPr>
        <p:blipFill rotWithShape="1">
          <a:blip r:embed="rId2" cstate="print">
            <a:extLst>
              <a:ext uri="{28A0092B-C50C-407E-A947-70E740481C1C}">
                <a14:useLocalDpi xmlns:a14="http://schemas.microsoft.com/office/drawing/2010/main" val="0"/>
              </a:ext>
            </a:extLst>
          </a:blip>
          <a:srcRect l="30994" r="321"/>
          <a:stretch/>
        </p:blipFill>
        <p:spPr>
          <a:xfrm rot="5400000">
            <a:off x="266700" y="-266701"/>
            <a:ext cx="6858000" cy="7391401"/>
          </a:xfrm>
          <a:prstGeom prst="rect">
            <a:avLst/>
          </a:prstGeom>
          <a:effectLst>
            <a:outerShdw blurRad="50800" dist="38100" dir="2700000" algn="tl" rotWithShape="0">
              <a:prstClr val="black">
                <a:alpha val="40000"/>
              </a:prstClr>
            </a:outerShdw>
          </a:effectLst>
        </p:spPr>
      </p:pic>
      <p:sp>
        <p:nvSpPr>
          <p:cNvPr id="27" name="TextBox 26"/>
          <p:cNvSpPr txBox="1"/>
          <p:nvPr/>
        </p:nvSpPr>
        <p:spPr>
          <a:xfrm>
            <a:off x="9550249" y="3961690"/>
            <a:ext cx="1689252" cy="577081"/>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You do not need the “(Project Lead)” designation here</a:t>
            </a:r>
            <a:endParaRPr lang="en-US" sz="1050" b="1" dirty="0">
              <a:solidFill>
                <a:srgbClr val="FF0000"/>
              </a:solidFill>
            </a:endParaRPr>
          </a:p>
        </p:txBody>
      </p:sp>
      <p:sp>
        <p:nvSpPr>
          <p:cNvPr id="28" name="TextBox 27"/>
          <p:cNvSpPr txBox="1"/>
          <p:nvPr/>
        </p:nvSpPr>
        <p:spPr>
          <a:xfrm>
            <a:off x="181216" y="164940"/>
            <a:ext cx="3707674" cy="3600986"/>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Your project Website Image should be placed from the left edge to the 3</a:t>
            </a:r>
            <a:r>
              <a:rPr lang="en-US" sz="1200" baseline="30000" dirty="0">
                <a:solidFill>
                  <a:srgbClr val="FF0000"/>
                </a:solidFill>
              </a:rPr>
              <a:t>rd</a:t>
            </a:r>
            <a:r>
              <a:rPr lang="en-US" sz="1200" dirty="0">
                <a:solidFill>
                  <a:srgbClr val="FF0000"/>
                </a:solidFill>
              </a:rPr>
              <a:t> guideline. An example image has been placed in this position for your reference. Delete the example image, insert your image, then right click your image and select the “Send to Back” option. Position and adjust the size of your image so that it lines up with the provided margin rulers.</a:t>
            </a:r>
          </a:p>
          <a:p>
            <a:endParaRPr lang="en-US" sz="1200" dirty="0">
              <a:solidFill>
                <a:srgbClr val="FF0000"/>
              </a:solidFill>
            </a:endParaRPr>
          </a:p>
          <a:p>
            <a:r>
              <a:rPr lang="en-US" sz="1200" dirty="0">
                <a:solidFill>
                  <a:srgbClr val="FF0000"/>
                </a:solidFill>
              </a:rPr>
              <a:t>Do not delete or move the DEVELOP logo or other page components, including name boxes.</a:t>
            </a:r>
          </a:p>
          <a:p>
            <a:endParaRPr lang="en-US" sz="1200" dirty="0">
              <a:solidFill>
                <a:srgbClr val="FF0000"/>
              </a:solidFill>
            </a:endParaRPr>
          </a:p>
          <a:p>
            <a:pPr marL="171450" indent="-171450">
              <a:buFont typeface="Wingdings" panose="05000000000000000000" pitchFamily="2" charset="2"/>
              <a:buChar char="à"/>
            </a:pPr>
            <a:r>
              <a:rPr lang="en-US" sz="1200" dirty="0">
                <a:solidFill>
                  <a:srgbClr val="FF0000"/>
                </a:solidFill>
              </a:rPr>
              <a:t>Body text should default to </a:t>
            </a:r>
            <a:r>
              <a:rPr lang="en-US" sz="1200" b="1" dirty="0">
                <a:solidFill>
                  <a:srgbClr val="FF0000"/>
                </a:solidFill>
              </a:rPr>
              <a:t>“Black, Text 1, Lighter 25%”</a:t>
            </a:r>
          </a:p>
          <a:p>
            <a:pPr marL="171450" indent="-171450">
              <a:buFont typeface="Wingdings" panose="05000000000000000000" pitchFamily="2" charset="2"/>
              <a:buChar char="à"/>
            </a:pPr>
            <a:r>
              <a:rPr lang="en-US" sz="1200" dirty="0">
                <a:solidFill>
                  <a:srgbClr val="FF0000"/>
                </a:solidFill>
              </a:rPr>
              <a:t>The only font that should be in this presentation is Century Gothic</a:t>
            </a:r>
          </a:p>
          <a:p>
            <a:endParaRPr lang="en-US" sz="1200" dirty="0">
              <a:solidFill>
                <a:srgbClr val="FF0000"/>
              </a:solidFill>
            </a:endParaRPr>
          </a:p>
          <a:p>
            <a:r>
              <a:rPr lang="en-US" sz="1200" b="1" dirty="0">
                <a:solidFill>
                  <a:srgbClr val="FF0000"/>
                </a:solidFill>
              </a:rPr>
              <a:t>Delete all red text boxes like this one!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6058174"/>
            <a:ext cx="12192000" cy="715571"/>
          </a:xfrm>
          <a:prstGeom prst="rect">
            <a:avLst/>
          </a:prstGeom>
        </p:spPr>
      </p:pic>
      <p:sp>
        <p:nvSpPr>
          <p:cNvPr id="3" name="TextBox 2"/>
          <p:cNvSpPr txBox="1"/>
          <p:nvPr/>
        </p:nvSpPr>
        <p:spPr>
          <a:xfrm>
            <a:off x="3155090" y="6215032"/>
            <a:ext cx="7136613" cy="369332"/>
          </a:xfrm>
          <a:prstGeom prst="rect">
            <a:avLst/>
          </a:prstGeom>
          <a:noFill/>
        </p:spPr>
        <p:txBody>
          <a:bodyPr wrap="square" rtlCol="0" anchor="ctr">
            <a:spAutoFit/>
          </a:bodyPr>
          <a:lstStyle/>
          <a:p>
            <a:pPr algn="r"/>
            <a:r>
              <a:rPr lang="en-US" dirty="0">
                <a:solidFill>
                  <a:schemeClr val="bg1"/>
                </a:solidFill>
              </a:rPr>
              <a:t>Node Name (e.g. Virginia – Langley) | </a:t>
            </a:r>
            <a:r>
              <a:rPr lang="en-US" dirty="0" smtClean="0">
                <a:solidFill>
                  <a:schemeClr val="bg1"/>
                </a:solidFill>
              </a:rPr>
              <a:t>Fall</a:t>
            </a:r>
            <a:r>
              <a:rPr lang="en-US" dirty="0" smtClean="0">
                <a:solidFill>
                  <a:schemeClr val="bg1"/>
                </a:solidFill>
              </a:rPr>
              <a:t> </a:t>
            </a:r>
            <a:r>
              <a:rPr lang="en-US" dirty="0">
                <a:solidFill>
                  <a:schemeClr val="bg1"/>
                </a:solidFill>
              </a:rPr>
              <a:t>2019</a:t>
            </a:r>
          </a:p>
        </p:txBody>
      </p:sp>
    </p:spTree>
    <p:extLst>
      <p:ext uri="{BB962C8B-B14F-4D97-AF65-F5344CB8AC3E}">
        <p14:creationId xmlns:p14="http://schemas.microsoft.com/office/powerpoint/2010/main" val="1437393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00125" y="1008683"/>
            <a:ext cx="4892409" cy="5656612"/>
          </a:xfrm>
          <a:prstGeom prst="rect">
            <a:avLst/>
          </a:prstGeom>
        </p:spPr>
      </p:pic>
      <p:sp>
        <p:nvSpPr>
          <p:cNvPr id="4" name="Text Placeholder 2"/>
          <p:cNvSpPr txBox="1">
            <a:spLocks/>
          </p:cNvSpPr>
          <p:nvPr/>
        </p:nvSpPr>
        <p:spPr>
          <a:xfrm>
            <a:off x="6748686" y="1558242"/>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Barely legible </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Never label your legend “Legend”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 locational context for where this state is located</a:t>
            </a:r>
          </a:p>
        </p:txBody>
      </p:sp>
      <p:sp>
        <p:nvSpPr>
          <p:cNvPr id="6"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BAD </a:t>
            </a:r>
          </a:p>
        </p:txBody>
      </p:sp>
    </p:spTree>
    <p:extLst>
      <p:ext uri="{BB962C8B-B14F-4D97-AF65-F5344CB8AC3E}">
        <p14:creationId xmlns:p14="http://schemas.microsoft.com/office/powerpoint/2010/main" val="318777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412172" y="356754"/>
            <a:ext cx="10233148" cy="68579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GOOD </a:t>
            </a:r>
          </a:p>
        </p:txBody>
      </p:sp>
      <p:sp>
        <p:nvSpPr>
          <p:cNvPr id="4" name="Text Placeholder 2"/>
          <p:cNvSpPr txBox="1">
            <a:spLocks/>
          </p:cNvSpPr>
          <p:nvPr/>
        </p:nvSpPr>
        <p:spPr>
          <a:xfrm>
            <a:off x="8891159" y="1158019"/>
            <a:ext cx="29960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Good Example: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All text is </a:t>
            </a:r>
            <a:r>
              <a:rPr lang="en-US" sz="2000" b="1" dirty="0">
                <a:solidFill>
                  <a:schemeClr val="tx1">
                    <a:lumMod val="75000"/>
                    <a:lumOff val="25000"/>
                  </a:schemeClr>
                </a:solidFill>
              </a:rPr>
              <a:t>separate</a:t>
            </a:r>
            <a:r>
              <a:rPr lang="en-US" sz="2000" dirty="0">
                <a:solidFill>
                  <a:schemeClr val="tx1">
                    <a:lumMod val="75000"/>
                    <a:lumOff val="25000"/>
                  </a:schemeClr>
                </a:solidFill>
              </a:rPr>
              <a:t> and </a:t>
            </a:r>
            <a:r>
              <a:rPr lang="en-US" sz="2000" b="1" dirty="0">
                <a:solidFill>
                  <a:schemeClr val="tx1">
                    <a:lumMod val="75000"/>
                    <a:lumOff val="25000"/>
                  </a:schemeClr>
                </a:solidFill>
              </a:rPr>
              <a:t>editable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North arrow </a:t>
            </a:r>
            <a:r>
              <a:rPr lang="en-US" sz="2000" dirty="0">
                <a:solidFill>
                  <a:schemeClr val="tx1">
                    <a:lumMod val="75000"/>
                    <a:lumOff val="25000"/>
                  </a:schemeClr>
                </a:solidFill>
              </a:rPr>
              <a:t>is included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Inset map </a:t>
            </a:r>
            <a:r>
              <a:rPr lang="en-US" sz="2000" dirty="0">
                <a:solidFill>
                  <a:schemeClr val="tx1">
                    <a:lumMod val="75000"/>
                    <a:lumOff val="25000"/>
                  </a:schemeClr>
                </a:solidFill>
              </a:rPr>
              <a:t>is included to give locational context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Legend is easy to understand </a:t>
            </a:r>
            <a:r>
              <a:rPr lang="en-US" sz="2000" dirty="0">
                <a:solidFill>
                  <a:schemeClr val="tx1">
                    <a:lumMod val="75000"/>
                    <a:lumOff val="25000"/>
                  </a:schemeClr>
                </a:solidFill>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r>
                <a:rPr lang="en-US" sz="900" dirty="0">
                  <a:solidFill>
                    <a:prstClr val="black"/>
                  </a:solidFill>
                  <a:latin typeface="+mj-lt"/>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rPr>
              <a:t>CA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rPr>
              <a:t>NV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rPr>
              <a:t>MEXICO</a:t>
            </a:r>
            <a:r>
              <a:rPr lang="en-US" sz="1200" dirty="0">
                <a:solidFill>
                  <a:prstClr val="black"/>
                </a:solidFill>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rPr>
              <a:t>Los Angeles </a:t>
            </a:r>
          </a:p>
        </p:txBody>
      </p:sp>
      <p:pic>
        <p:nvPicPr>
          <p:cNvPr id="14" name="Picture 13"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6643" y="5677821"/>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626643" y="1876000"/>
            <a:ext cx="3451563" cy="400110"/>
          </a:xfrm>
          <a:prstGeom prst="rect">
            <a:avLst/>
          </a:prstGeom>
          <a:solidFill>
            <a:srgbClr val="FFFFFF"/>
          </a:solidFill>
          <a:ln w="19050">
            <a:solidFill>
              <a:srgbClr val="FF0000"/>
            </a:solidFill>
          </a:ln>
        </p:spPr>
        <p:txBody>
          <a:bodyPr wrap="square" rtlCol="0">
            <a:spAutoFit/>
          </a:bodyPr>
          <a:lstStyle/>
          <a:p>
            <a:r>
              <a:rPr lang="en-US" sz="1000" dirty="0">
                <a:solidFill>
                  <a:srgbClr val="FF0000"/>
                </a:solidFill>
              </a:rPr>
              <a:t>The text above the scale bar should be separately editable, but the scale bar itself should not.</a:t>
            </a:r>
            <a:endParaRPr lang="en-US" sz="1000" b="1" dirty="0">
              <a:solidFill>
                <a:srgbClr val="FF0000"/>
              </a:solidFill>
            </a:endParaRPr>
          </a:p>
        </p:txBody>
      </p:sp>
    </p:spTree>
    <p:extLst>
      <p:ext uri="{BB962C8B-B14F-4D97-AF65-F5344CB8AC3E}">
        <p14:creationId xmlns:p14="http://schemas.microsoft.com/office/powerpoint/2010/main" val="3785614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txBox="1">
            <a:spLocks/>
          </p:cNvSpPr>
          <p:nvPr/>
        </p:nvSpPr>
        <p:spPr>
          <a:xfrm>
            <a:off x="1070261" y="1103741"/>
            <a:ext cx="1062643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List </a:t>
            </a:r>
            <a:r>
              <a:rPr lang="en-US" sz="2200" b="1" dirty="0"/>
              <a:t>advisors</a:t>
            </a:r>
            <a:r>
              <a:rPr lang="en-US" sz="2200" dirty="0"/>
              <a:t>, </a:t>
            </a:r>
            <a:r>
              <a:rPr lang="en-US" sz="2200" b="1" dirty="0"/>
              <a:t>partners</a:t>
            </a:r>
            <a:r>
              <a:rPr lang="en-US" sz="2200" dirty="0"/>
              <a:t>, and </a:t>
            </a:r>
            <a:r>
              <a:rPr lang="en-US" sz="2200" b="1" dirty="0"/>
              <a:t>others</a:t>
            </a:r>
            <a:r>
              <a:rPr lang="en-US" sz="2200" dirty="0"/>
              <a:t> who have contributed in any way to the project.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If your project is a multi-term one, acknowledge </a:t>
            </a:r>
            <a:r>
              <a:rPr lang="en-US" sz="2200" b="1" dirty="0"/>
              <a:t>past contributors</a:t>
            </a:r>
            <a:r>
              <a:rPr lang="en-US" sz="2200" dirty="0"/>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t>Feel free to </a:t>
            </a:r>
            <a:r>
              <a:rPr lang="en-US" sz="2200" b="1" dirty="0"/>
              <a:t>modify</a:t>
            </a:r>
            <a:r>
              <a:rPr lang="en-US" sz="2200" dirty="0"/>
              <a:t> the slide as needed to fit your content.</a:t>
            </a:r>
          </a:p>
          <a:p>
            <a:pPr>
              <a:lnSpc>
                <a:spcPct val="100000"/>
              </a:lnSpc>
              <a:spcBef>
                <a:spcPts val="0"/>
              </a:spcBef>
              <a:spcAft>
                <a:spcPts val="600"/>
              </a:spcAft>
            </a:pPr>
            <a:endParaRPr lang="en-US" sz="2200" dirty="0"/>
          </a:p>
          <a:p>
            <a:pPr indent="114300">
              <a:lnSpc>
                <a:spcPct val="100000"/>
              </a:lnSpc>
              <a:spcBef>
                <a:spcPts val="0"/>
              </a:spcBef>
              <a:spcAft>
                <a:spcPts val="600"/>
              </a:spcAft>
            </a:pPr>
            <a:r>
              <a:rPr lang="en-US" sz="2200" b="1" dirty="0"/>
              <a:t>If you used ESA Sentinel data, you need to include the following disclaimer:</a:t>
            </a:r>
            <a:r>
              <a:rPr lang="en-US" sz="2200" dirty="0"/>
              <a:t> </a:t>
            </a:r>
          </a:p>
          <a:p>
            <a:pPr marL="114300">
              <a:lnSpc>
                <a:spcPct val="100000"/>
              </a:lnSpc>
              <a:spcBef>
                <a:spcPts val="0"/>
              </a:spcBef>
              <a:spcAft>
                <a:spcPts val="600"/>
              </a:spcAft>
            </a:pPr>
            <a:r>
              <a:rPr lang="en-US" sz="2200" dirty="0"/>
              <a:t>This material contains modified Copernicus Sentinel data (insert year), processed by ESA. </a:t>
            </a:r>
          </a:p>
          <a:p>
            <a:pPr>
              <a:lnSpc>
                <a:spcPct val="100000"/>
              </a:lnSpc>
              <a:spcBef>
                <a:spcPts val="0"/>
              </a:spcBef>
              <a:spcAft>
                <a:spcPts val="600"/>
              </a:spcAft>
            </a:pPr>
            <a:endParaRPr lang="en-US" sz="2200" dirty="0"/>
          </a:p>
          <a:p>
            <a:pPr>
              <a:lnSpc>
                <a:spcPct val="100000"/>
              </a:lnSpc>
              <a:spcBef>
                <a:spcPts val="0"/>
              </a:spcBef>
              <a:spcAft>
                <a:spcPts val="600"/>
              </a:spcAft>
            </a:pPr>
            <a:endParaRPr lang="en-US" sz="2200" dirty="0"/>
          </a:p>
        </p:txBody>
      </p:sp>
      <p:sp>
        <p:nvSpPr>
          <p:cNvPr id="3" name="TextBox 2"/>
          <p:cNvSpPr txBox="1"/>
          <p:nvPr/>
        </p:nvSpPr>
        <p:spPr>
          <a:xfrm>
            <a:off x="3894220" y="4564209"/>
            <a:ext cx="3725780" cy="584775"/>
          </a:xfrm>
          <a:prstGeom prst="rect">
            <a:avLst/>
          </a:prstGeom>
          <a:noFill/>
          <a:ln w="19050">
            <a:solidFill>
              <a:srgbClr val="FF0000"/>
            </a:solidFill>
          </a:ln>
        </p:spPr>
        <p:txBody>
          <a:bodyPr wrap="square" rtlCol="0">
            <a:spAutoFit/>
          </a:bodyPr>
          <a:lstStyle/>
          <a:p>
            <a:pPr algn="ctr"/>
            <a:r>
              <a:rPr lang="en-US" sz="1600" dirty="0">
                <a:solidFill>
                  <a:srgbClr val="FF0000"/>
                </a:solidFill>
              </a:rPr>
              <a:t>You </a:t>
            </a:r>
            <a:r>
              <a:rPr lang="en-US" sz="1600" b="1" dirty="0">
                <a:solidFill>
                  <a:srgbClr val="FF0000"/>
                </a:solidFill>
              </a:rPr>
              <a:t>must</a:t>
            </a:r>
            <a:r>
              <a:rPr lang="en-US" sz="1600" dirty="0">
                <a:solidFill>
                  <a:srgbClr val="FF0000"/>
                </a:solidFill>
              </a:rPr>
              <a:t> use this slide template for your acknowledgement section!</a:t>
            </a:r>
          </a:p>
        </p:txBody>
      </p:sp>
    </p:spTree>
    <p:extLst>
      <p:ext uri="{BB962C8B-B14F-4D97-AF65-F5344CB8AC3E}">
        <p14:creationId xmlns:p14="http://schemas.microsoft.com/office/powerpoint/2010/main" val="5237627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2944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3" name="Text Placeholder 5"/>
          <p:cNvSpPr txBox="1">
            <a:spLocks/>
          </p:cNvSpPr>
          <p:nvPr/>
        </p:nvSpPr>
        <p:spPr>
          <a:xfrm>
            <a:off x="342906"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Study Area</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Study Period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Objectives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Partners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Community Concerns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NASA Satellites/Sensors Used</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Methodology</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Results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Conclusions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Errors &amp; Uncertainties</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Future Work</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200" dirty="0">
                <a:solidFill>
                  <a:schemeClr val="tx1">
                    <a:lumMod val="75000"/>
                    <a:lumOff val="25000"/>
                  </a:schemeClr>
                </a:solidFill>
              </a:rPr>
              <a:t>Acknowledgements</a:t>
            </a:r>
          </a:p>
        </p:txBody>
      </p:sp>
      <p:sp>
        <p:nvSpPr>
          <p:cNvPr id="4" name="TextBox 3"/>
          <p:cNvSpPr txBox="1"/>
          <p:nvPr/>
        </p:nvSpPr>
        <p:spPr>
          <a:xfrm>
            <a:off x="439158" y="266700"/>
            <a:ext cx="10439400" cy="769441"/>
          </a:xfrm>
          <a:prstGeom prst="rect">
            <a:avLst/>
          </a:prstGeom>
          <a:noFill/>
        </p:spPr>
        <p:txBody>
          <a:bodyPr wrap="square" rtlCol="0">
            <a:spAutoFit/>
          </a:bodyPr>
          <a:lstStyle/>
          <a:p>
            <a:r>
              <a:rPr lang="en-US" sz="4400" b="1" dirty="0">
                <a:solidFill>
                  <a:srgbClr val="9298A8"/>
                </a:solidFill>
              </a:rPr>
              <a:t>SLIDE TEMPLATE: COMPONENTS</a:t>
            </a:r>
          </a:p>
        </p:txBody>
      </p:sp>
      <p:pic>
        <p:nvPicPr>
          <p:cNvPr id="7" name="Picture Placeholder 7"/>
          <p:cNvPicPr>
            <a:picLocks noChangeAspect="1"/>
          </p:cNvPicPr>
          <p:nvPr/>
        </p:nvPicPr>
        <p:blipFill>
          <a:blip r:embed="rId2" cstate="print">
            <a:extLst>
              <a:ext uri="{28A0092B-C50C-407E-A947-70E740481C1C}">
                <a14:useLocalDpi xmlns:a14="http://schemas.microsoft.com/office/drawing/2010/main" val="0"/>
              </a:ext>
            </a:extLst>
          </a:blip>
          <a:srcRect l="9937" r="9937"/>
          <a:stretch>
            <a:fillRect/>
          </a:stretch>
        </p:blipFill>
        <p:spPr>
          <a:xfrm>
            <a:off x="4428006" y="1374529"/>
            <a:ext cx="5395931" cy="4527485"/>
          </a:xfrm>
          <a:prstGeom prst="rect">
            <a:avLst/>
          </a:prstGeom>
          <a:effectLst>
            <a:outerShdw blurRad="50800" dist="38100" dir="2700000" algn="tl" rotWithShape="0">
              <a:prstClr val="black">
                <a:alpha val="40000"/>
              </a:prstClr>
            </a:outerShdw>
          </a:effectLst>
        </p:spPr>
      </p:pic>
      <p:sp>
        <p:nvSpPr>
          <p:cNvPr id="8" name="Text Placeholder 4"/>
          <p:cNvSpPr txBox="1">
            <a:spLocks/>
          </p:cNvSpPr>
          <p:nvPr/>
        </p:nvSpPr>
        <p:spPr>
          <a:xfrm>
            <a:off x="6484442"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1751006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133704" y="249199"/>
            <a:ext cx="10233148" cy="66173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PRESENTATION GUIDELINES: FONTS</a:t>
            </a:r>
          </a:p>
        </p:txBody>
      </p:sp>
      <p:sp>
        <p:nvSpPr>
          <p:cNvPr id="3" name="Text Placeholder 3"/>
          <p:cNvSpPr txBox="1">
            <a:spLocks/>
          </p:cNvSpPr>
          <p:nvPr/>
        </p:nvSpPr>
        <p:spPr>
          <a:xfrm>
            <a:off x="1257300"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9298A8"/>
              </a:buClr>
              <a:buFont typeface="Webdings" panose="05030102010509060703" pitchFamily="18" charset="2"/>
              <a:buChar char=""/>
            </a:pPr>
            <a:r>
              <a:rPr lang="en-US" b="1" dirty="0">
                <a:solidFill>
                  <a:schemeClr val="tx1">
                    <a:lumMod val="75000"/>
                    <a:lumOff val="25000"/>
                  </a:schemeClr>
                </a:solidFill>
              </a:rPr>
              <a:t>Font is always Century Gothic, </a:t>
            </a:r>
            <a:r>
              <a:rPr lang="en-US" dirty="0">
                <a:solidFill>
                  <a:schemeClr val="tx1">
                    <a:lumMod val="75000"/>
                    <a:lumOff val="25000"/>
                  </a:schemeClr>
                </a:solidFill>
              </a:rPr>
              <a:t>including on figures and image captions</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Font color is </a:t>
            </a:r>
            <a:r>
              <a:rPr lang="en-US" b="1" dirty="0">
                <a:solidFill>
                  <a:schemeClr val="tx1">
                    <a:lumMod val="75000"/>
                    <a:lumOff val="25000"/>
                  </a:schemeClr>
                </a:solidFill>
              </a:rPr>
              <a:t>Black, Text 1, Lighter 25%, </a:t>
            </a:r>
            <a:r>
              <a:rPr lang="en-US" dirty="0">
                <a:solidFill>
                  <a:schemeClr val="tx1">
                    <a:lumMod val="75000"/>
                    <a:lumOff val="25000"/>
                  </a:schemeClr>
                </a:solidFill>
              </a:rPr>
              <a:t>NOT Black</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Font sizing:</a:t>
            </a: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Header text</a:t>
            </a:r>
            <a:r>
              <a:rPr lang="en-US" sz="2000" dirty="0">
                <a:solidFill>
                  <a:schemeClr val="tx1">
                    <a:lumMod val="75000"/>
                    <a:lumOff val="25000"/>
                  </a:schemeClr>
                </a:solidFill>
              </a:rPr>
              <a:t> point size should be between </a:t>
            </a:r>
            <a:r>
              <a:rPr lang="en-US" sz="2000" b="1" dirty="0">
                <a:solidFill>
                  <a:schemeClr val="tx1">
                    <a:lumMod val="75000"/>
                    <a:lumOff val="25000"/>
                  </a:schemeClr>
                </a:solidFill>
              </a:rPr>
              <a:t>32 and 44 </a:t>
            </a:r>
            <a:r>
              <a:rPr lang="en-US" sz="2000" dirty="0">
                <a:solidFill>
                  <a:schemeClr val="tx1">
                    <a:lumMod val="75000"/>
                    <a:lumOff val="25000"/>
                  </a:schemeClr>
                </a:solidFill>
              </a:rPr>
              <a:t>on most slides</a:t>
            </a: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Body text </a:t>
            </a:r>
            <a:r>
              <a:rPr lang="en-US" sz="2000" dirty="0">
                <a:solidFill>
                  <a:schemeClr val="tx1">
                    <a:lumMod val="75000"/>
                    <a:lumOff val="25000"/>
                  </a:schemeClr>
                </a:solidFill>
              </a:rPr>
              <a:t>point size should be at least </a:t>
            </a:r>
            <a:r>
              <a:rPr lang="en-US" sz="2000" b="1" dirty="0">
                <a:solidFill>
                  <a:schemeClr val="tx1">
                    <a:lumMod val="75000"/>
                    <a:lumOff val="25000"/>
                  </a:schemeClr>
                </a:solidFill>
              </a:rPr>
              <a:t>20</a:t>
            </a:r>
            <a:endParaRPr lang="en-US" sz="2000" dirty="0">
              <a:solidFill>
                <a:schemeClr val="tx1">
                  <a:lumMod val="75000"/>
                  <a:lumOff val="25000"/>
                </a:schemeClr>
              </a:solidFill>
            </a:endParaRPr>
          </a:p>
          <a:p>
            <a:pPr marL="800100" lvl="1"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All other text </a:t>
            </a:r>
            <a:r>
              <a:rPr lang="en-US" sz="2000" dirty="0">
                <a:solidFill>
                  <a:schemeClr val="tx1">
                    <a:lumMod val="75000"/>
                    <a:lumOff val="25000"/>
                  </a:schemeClr>
                </a:solidFill>
              </a:rPr>
              <a:t>(captions, legend items, image credits) should be </a:t>
            </a:r>
            <a:r>
              <a:rPr lang="en-US" sz="2000" u="sng" dirty="0">
                <a:solidFill>
                  <a:schemeClr val="tx1">
                    <a:lumMod val="75000"/>
                    <a:lumOff val="25000"/>
                  </a:schemeClr>
                </a:solidFill>
              </a:rPr>
              <a:t>no smaller than</a:t>
            </a:r>
            <a:r>
              <a:rPr lang="en-US" sz="2000" dirty="0">
                <a:solidFill>
                  <a:schemeClr val="tx1">
                    <a:lumMod val="75000"/>
                    <a:lumOff val="25000"/>
                  </a:schemeClr>
                </a:solidFill>
              </a:rPr>
              <a:t> </a:t>
            </a:r>
            <a:r>
              <a:rPr lang="en-US" sz="2000" b="1" dirty="0">
                <a:solidFill>
                  <a:schemeClr val="tx1">
                    <a:lumMod val="75000"/>
                    <a:lumOff val="25000"/>
                  </a:schemeClr>
                </a:solidFill>
              </a:rPr>
              <a:t>14 point type</a:t>
            </a:r>
            <a:endParaRPr lang="en-US" sz="2000" dirty="0">
              <a:solidFill>
                <a:schemeClr val="tx1">
                  <a:lumMod val="75000"/>
                  <a:lumOff val="25000"/>
                </a:schemeClr>
              </a:solidFill>
            </a:endParaRP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Try to use a </a:t>
            </a:r>
            <a:r>
              <a:rPr lang="en-US" b="1" dirty="0">
                <a:solidFill>
                  <a:schemeClr val="tx1">
                    <a:lumMod val="75000"/>
                    <a:lumOff val="25000"/>
                  </a:schemeClr>
                </a:solidFill>
              </a:rPr>
              <a:t>consistent font size</a:t>
            </a:r>
            <a:r>
              <a:rPr lang="en-US" dirty="0">
                <a:solidFill>
                  <a:schemeClr val="tx1">
                    <a:lumMod val="75000"/>
                    <a:lumOff val="25000"/>
                  </a:schemeClr>
                </a:solidFill>
              </a:rPr>
              <a:t> between slides</a:t>
            </a:r>
          </a:p>
          <a:p>
            <a:pPr marL="342900" indent="-342900">
              <a:lnSpc>
                <a:spcPct val="100000"/>
              </a:lnSpc>
              <a:spcAft>
                <a:spcPts val="600"/>
              </a:spcAft>
              <a:buClr>
                <a:srgbClr val="9298A8"/>
              </a:buClr>
              <a:buFont typeface="Webdings" panose="05030102010509060703" pitchFamily="18" charset="2"/>
              <a:buChar char=""/>
            </a:pPr>
            <a:r>
              <a:rPr lang="en-US" dirty="0">
                <a:solidFill>
                  <a:schemeClr val="tx1">
                    <a:lumMod val="75000"/>
                    <a:lumOff val="25000"/>
                  </a:schemeClr>
                </a:solidFill>
              </a:rPr>
              <a:t>The standard DEVELOP bullet style is </a:t>
            </a:r>
            <a:r>
              <a:rPr lang="en-US" b="1" dirty="0">
                <a:solidFill>
                  <a:schemeClr val="tx1">
                    <a:lumMod val="75000"/>
                    <a:lumOff val="25000"/>
                  </a:schemeClr>
                </a:solidFill>
              </a:rPr>
              <a:t>symbol #52 </a:t>
            </a:r>
            <a:r>
              <a:rPr lang="en-US" dirty="0">
                <a:solidFill>
                  <a:schemeClr val="tx1">
                    <a:lumMod val="75000"/>
                    <a:lumOff val="25000"/>
                  </a:schemeClr>
                </a:solidFill>
              </a:rPr>
              <a:t>in the </a:t>
            </a:r>
            <a:r>
              <a:rPr lang="en-US" b="1" dirty="0">
                <a:solidFill>
                  <a:schemeClr val="tx1">
                    <a:lumMod val="75000"/>
                    <a:lumOff val="25000"/>
                  </a:schemeClr>
                </a:solidFill>
              </a:rPr>
              <a:t>Webdings</a:t>
            </a:r>
            <a:r>
              <a:rPr lang="en-US" dirty="0">
                <a:solidFill>
                  <a:schemeClr val="tx1">
                    <a:lumMod val="75000"/>
                    <a:lumOff val="25000"/>
                  </a:schemeClr>
                </a:solidFill>
              </a:rPr>
              <a:t> font</a:t>
            </a:r>
          </a:p>
          <a:p>
            <a:pPr marL="342900" indent="-342900">
              <a:lnSpc>
                <a:spcPct val="100000"/>
              </a:lnSpc>
              <a:spcAft>
                <a:spcPts val="600"/>
              </a:spcAft>
              <a:buClr>
                <a:srgbClr val="9298A8"/>
              </a:buClr>
              <a:buFont typeface="Webdings" panose="05030102010509060703" pitchFamily="18" charset="2"/>
              <a:buChar char=""/>
            </a:pPr>
            <a:endParaRPr lang="en-US" dirty="0">
              <a:solidFill>
                <a:schemeClr val="tx1">
                  <a:lumMod val="75000"/>
                  <a:lumOff val="25000"/>
                </a:schemeClr>
              </a:solidFill>
            </a:endParaRPr>
          </a:p>
        </p:txBody>
      </p:sp>
      <p:pic>
        <p:nvPicPr>
          <p:cNvPr id="4" name="Picture 3"/>
          <p:cNvPicPr>
            <a:picLocks noChangeAspect="1"/>
          </p:cNvPicPr>
          <p:nvPr/>
        </p:nvPicPr>
        <p:blipFill rotWithShape="1">
          <a:blip r:embed="rId2"/>
          <a:srcRect l="72635" t="10957" r="22096" b="71407"/>
          <a:stretch/>
        </p:blipFill>
        <p:spPr>
          <a:xfrm>
            <a:off x="9418756" y="952500"/>
            <a:ext cx="1960187" cy="2214094"/>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30363" y="3284873"/>
            <a:ext cx="3593837" cy="2804160"/>
          </a:xfrm>
          <a:prstGeom prst="rect">
            <a:avLst/>
          </a:prstGeom>
          <a:ln w="28575">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1824591" y="5824289"/>
            <a:ext cx="1334724" cy="338554"/>
          </a:xfrm>
          <a:prstGeom prst="rect">
            <a:avLst/>
          </a:prstGeom>
          <a:noFill/>
        </p:spPr>
        <p:txBody>
          <a:bodyPr wrap="square" rtlCol="0">
            <a:spAutoFit/>
          </a:bodyPr>
          <a:lstStyle/>
          <a:p>
            <a:pPr marL="285750" indent="-285750">
              <a:buClr>
                <a:srgbClr val="9298A8"/>
              </a:buClr>
              <a:buFont typeface="Century Gothic" panose="020B0502020202020204" pitchFamily="34" charset="0"/>
              <a:buChar char="►"/>
            </a:pPr>
            <a:r>
              <a:rPr lang="en-US" sz="1600" dirty="0">
                <a:solidFill>
                  <a:schemeClr val="tx1">
                    <a:lumMod val="75000"/>
                    <a:lumOff val="25000"/>
                  </a:schemeClr>
                </a:solidFill>
              </a:rPr>
              <a:t>Not this</a:t>
            </a:r>
          </a:p>
        </p:txBody>
      </p:sp>
      <p:sp>
        <p:nvSpPr>
          <p:cNvPr id="7" name="TextBox 6"/>
          <p:cNvSpPr txBox="1"/>
          <p:nvPr/>
        </p:nvSpPr>
        <p:spPr>
          <a:xfrm>
            <a:off x="3040586" y="5824289"/>
            <a:ext cx="1042273" cy="338554"/>
          </a:xfrm>
          <a:prstGeom prst="rect">
            <a:avLst/>
          </a:prstGeom>
          <a:noFill/>
        </p:spPr>
        <p:txBody>
          <a:bodyPr wrap="none" rtlCol="0">
            <a:spAutoFit/>
          </a:bodyPr>
          <a:lstStyle/>
          <a:p>
            <a:pPr marL="285750" indent="-285750">
              <a:buClr>
                <a:srgbClr val="9298A8"/>
              </a:buClr>
              <a:buFont typeface="Wingdings" panose="05000000000000000000" pitchFamily="2" charset="2"/>
              <a:buChar char="Ø"/>
            </a:pPr>
            <a:r>
              <a:rPr lang="en-US" sz="1600" dirty="0">
                <a:solidFill>
                  <a:schemeClr val="tx1">
                    <a:lumMod val="75000"/>
                    <a:lumOff val="25000"/>
                  </a:schemeClr>
                </a:solidFill>
              </a:rPr>
              <a:t>or this</a:t>
            </a:r>
          </a:p>
        </p:txBody>
      </p:sp>
      <p:sp>
        <p:nvSpPr>
          <p:cNvPr id="8" name="TextBox 7"/>
          <p:cNvSpPr txBox="1"/>
          <p:nvPr/>
        </p:nvSpPr>
        <p:spPr>
          <a:xfrm>
            <a:off x="4124550" y="5824289"/>
            <a:ext cx="1042273" cy="338554"/>
          </a:xfrm>
          <a:prstGeom prst="rect">
            <a:avLst/>
          </a:prstGeom>
          <a:noFill/>
        </p:spPr>
        <p:txBody>
          <a:bodyPr wrap="none" rtlCol="0">
            <a:spAutoFit/>
          </a:bodyPr>
          <a:lstStyle/>
          <a:p>
            <a:pPr marL="285750" indent="-285750">
              <a:buClr>
                <a:srgbClr val="9298A8"/>
              </a:buClr>
              <a:buFont typeface="Arial" panose="020B0604020202020204" pitchFamily="34" charset="0"/>
              <a:buChar char="•"/>
            </a:pPr>
            <a:r>
              <a:rPr lang="en-US" sz="1600" dirty="0">
                <a:solidFill>
                  <a:schemeClr val="tx1">
                    <a:lumMod val="75000"/>
                    <a:lumOff val="25000"/>
                  </a:schemeClr>
                </a:solidFill>
              </a:rPr>
              <a:t>or this</a:t>
            </a:r>
          </a:p>
        </p:txBody>
      </p:sp>
    </p:spTree>
    <p:extLst>
      <p:ext uri="{BB962C8B-B14F-4D97-AF65-F5344CB8AC3E}">
        <p14:creationId xmlns:p14="http://schemas.microsoft.com/office/powerpoint/2010/main" val="17030026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429491"/>
            <a:ext cx="10233148" cy="685799"/>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TIPS</a:t>
            </a:r>
          </a:p>
        </p:txBody>
      </p:sp>
      <p:sp>
        <p:nvSpPr>
          <p:cNvPr id="3" name="Text Placeholder 3"/>
          <p:cNvSpPr txBox="1">
            <a:spLocks/>
          </p:cNvSpPr>
          <p:nvPr/>
        </p:nvSpPr>
        <p:spPr>
          <a:xfrm>
            <a:off x="370608" y="1676413"/>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Overall, keep text to a </a:t>
            </a:r>
            <a:r>
              <a:rPr lang="en-US" sz="2000" b="1" dirty="0">
                <a:solidFill>
                  <a:schemeClr val="tx1">
                    <a:lumMod val="75000"/>
                    <a:lumOff val="25000"/>
                  </a:schemeClr>
                </a:solidFill>
              </a:rPr>
              <a:t>minimum</a:t>
            </a:r>
            <a:r>
              <a:rPr lang="en-US" sz="2000" dirty="0">
                <a:solidFill>
                  <a:schemeClr val="tx1">
                    <a:lumMod val="75000"/>
                    <a:lumOff val="25000"/>
                  </a:schemeClr>
                </a:solidFill>
              </a:rPr>
              <a:t>.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Include a visual</a:t>
            </a:r>
            <a:r>
              <a:rPr lang="en-US" sz="2000" dirty="0">
                <a:solidFill>
                  <a:schemeClr val="tx1">
                    <a:lumMod val="75000"/>
                    <a:lumOff val="25000"/>
                  </a:schemeClr>
                </a:solidFill>
              </a:rPr>
              <a:t> on each slide, if possible.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Maximize the size </a:t>
            </a:r>
            <a:r>
              <a:rPr lang="en-US" sz="2000" dirty="0">
                <a:solidFill>
                  <a:schemeClr val="tx1">
                    <a:lumMod val="75000"/>
                    <a:lumOff val="25000"/>
                  </a:schemeClr>
                </a:solidFill>
              </a:rPr>
              <a:t>of any images, figures, and graphs to fill up the slide.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If you have image borders, which are usually a good idea, make sure they are consistent.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Arrange content to </a:t>
            </a:r>
            <a:r>
              <a:rPr lang="en-US" sz="2000" b="1" dirty="0">
                <a:solidFill>
                  <a:schemeClr val="tx1">
                    <a:lumMod val="75000"/>
                    <a:lumOff val="25000"/>
                  </a:schemeClr>
                </a:solidFill>
              </a:rPr>
              <a:t>minimize white space</a:t>
            </a:r>
            <a:r>
              <a:rPr lang="en-US" sz="2000"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Include </a:t>
            </a:r>
            <a:r>
              <a:rPr lang="en-US" sz="2000" b="1" dirty="0">
                <a:solidFill>
                  <a:schemeClr val="tx1">
                    <a:lumMod val="75000"/>
                    <a:lumOff val="25000"/>
                  </a:schemeClr>
                </a:solidFill>
              </a:rPr>
              <a:t>full speaker notes </a:t>
            </a:r>
            <a:r>
              <a:rPr lang="en-US" sz="2000" dirty="0">
                <a:solidFill>
                  <a:schemeClr val="tx1">
                    <a:lumMod val="75000"/>
                    <a:lumOff val="25000"/>
                  </a:schemeClr>
                </a:solidFill>
              </a:rPr>
              <a:t>for each slide (see below).</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You need to include image information in your speakers notes as well.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57858" y="1532597"/>
            <a:ext cx="4042541"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657858" y="4166435"/>
            <a:ext cx="4046096" cy="2272465"/>
          </a:xfrm>
          <a:prstGeom prst="rect">
            <a:avLst/>
          </a:prstGeom>
          <a:ln w="28575">
            <a:solidFill>
              <a:schemeClr val="tx1">
                <a:lumMod val="75000"/>
                <a:lumOff val="2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163143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0608" y="532678"/>
            <a:ext cx="10233148" cy="479425"/>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bg1"/>
                </a:solidFill>
              </a:rPr>
              <a:t>PRESENTATION GUIDELINES: TOOLS</a:t>
            </a:r>
          </a:p>
        </p:txBody>
      </p:sp>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The Align Tool</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Don’t forget about the distribute spacing tool as well</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Text Box Formatting (1)</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Shrinking text boxes to fit your text can make it easy to align elements</a:t>
            </a:r>
          </a:p>
          <a:p>
            <a:pPr marL="0" indent="0">
              <a:lnSpc>
                <a:spcPct val="100000"/>
              </a:lnSpc>
              <a:spcBef>
                <a:spcPts val="0"/>
              </a:spcBef>
              <a:spcAft>
                <a:spcPts val="600"/>
              </a:spcAft>
              <a:buClr>
                <a:srgbClr val="3289B4"/>
              </a:buClr>
              <a:buNone/>
            </a:pPr>
            <a:r>
              <a:rPr lang="en-US" sz="2200" b="1" dirty="0">
                <a:solidFill>
                  <a:schemeClr val="tx1">
                    <a:lumMod val="75000"/>
                    <a:lumOff val="25000"/>
                  </a:schemeClr>
                </a:solidFill>
              </a:rPr>
              <a:t>Line Spacing Formatting (2)</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Consistent line spacing can make your presentation look more professional</a:t>
            </a:r>
          </a:p>
        </p:txBody>
      </p:sp>
      <p:grpSp>
        <p:nvGrpSpPr>
          <p:cNvPr id="12" name="Group 11"/>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chemeClr val="tx1">
                  <a:lumMod val="75000"/>
                  <a:lumOff val="25000"/>
                </a:scheme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0"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(1)</a:t>
              </a:r>
            </a:p>
          </p:txBody>
        </p:sp>
      </p:grpSp>
      <p:grpSp>
        <p:nvGrpSpPr>
          <p:cNvPr id="13" name="Group 12"/>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chemeClr val="tx1">
                  <a:lumMod val="75000"/>
                  <a:lumOff val="25000"/>
                </a:schemeClr>
              </a:solidFill>
            </a:ln>
          </p:spPr>
        </p:pic>
        <p:sp>
          <p:nvSpPr>
            <p:cNvPr id="9" name="TextBox 8"/>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endParaRPr lang="en-US" dirty="0">
                <a:solidFill>
                  <a:schemeClr val="tx1">
                    <a:lumMod val="75000"/>
                    <a:lumOff val="25000"/>
                  </a:schemeClr>
                </a:solidFill>
              </a:endParaRPr>
            </a:p>
          </p:txBody>
        </p:sp>
        <p:sp>
          <p:nvSpPr>
            <p:cNvPr id="11"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nSpc>
                  <a:spcPct val="100000"/>
                </a:lnSpc>
                <a:spcBef>
                  <a:spcPts val="0"/>
                </a:spcBef>
                <a:spcAft>
                  <a:spcPts val="600"/>
                </a:spcAft>
                <a:buClr>
                  <a:srgbClr val="3289B4"/>
                </a:buClr>
              </a:pPr>
              <a:r>
                <a:rPr lang="en-US" sz="2200" b="1" dirty="0"/>
                <a:t>(2)</a:t>
              </a:r>
            </a:p>
          </p:txBody>
        </p:sp>
      </p:grpSp>
    </p:spTree>
    <p:extLst>
      <p:ext uri="{BB962C8B-B14F-4D97-AF65-F5344CB8AC3E}">
        <p14:creationId xmlns:p14="http://schemas.microsoft.com/office/powerpoint/2010/main" val="1250827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p:cNvSpPr txBox="1">
            <a:spLocks/>
          </p:cNvSpPr>
          <p:nvPr/>
        </p:nvSpPr>
        <p:spPr>
          <a:xfrm>
            <a:off x="1128461" y="284305"/>
            <a:ext cx="10233148" cy="47942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IMAGES, PHOTOS, &amp; LOGOS</a:t>
            </a:r>
          </a:p>
        </p:txBody>
      </p:sp>
      <p:sp>
        <p:nvSpPr>
          <p:cNvPr id="9" name="Text Placeholder 2"/>
          <p:cNvSpPr txBox="1">
            <a:spLocks/>
          </p:cNvSpPr>
          <p:nvPr/>
        </p:nvSpPr>
        <p:spPr>
          <a:xfrm>
            <a:off x="505777" y="1206536"/>
            <a:ext cx="5977085" cy="4154984"/>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b="1" dirty="0">
                <a:solidFill>
                  <a:schemeClr val="tx1">
                    <a:lumMod val="75000"/>
                    <a:lumOff val="25000"/>
                  </a:schemeClr>
                </a:solidFill>
              </a:rPr>
              <a:t>Do not </a:t>
            </a:r>
            <a:r>
              <a:rPr lang="en-US" sz="1800" dirty="0">
                <a:solidFill>
                  <a:schemeClr val="tx1">
                    <a:lumMod val="75000"/>
                    <a:lumOff val="25000"/>
                  </a:schemeClr>
                </a:solidFill>
              </a:rPr>
              <a:t>include the image URL in the source text box, but do place it in the </a:t>
            </a:r>
            <a:r>
              <a:rPr lang="en-US" sz="1800" b="1" dirty="0">
                <a:solidFill>
                  <a:schemeClr val="tx1">
                    <a:lumMod val="75000"/>
                    <a:lumOff val="25000"/>
                  </a:schemeClr>
                </a:solidFill>
              </a:rPr>
              <a:t>notes section</a:t>
            </a:r>
            <a:r>
              <a:rPr lang="en-US" sz="1800" dirty="0">
                <a:solidFill>
                  <a:schemeClr val="tx1">
                    <a:lumMod val="75000"/>
                    <a:lumOff val="25000"/>
                  </a:schemeClr>
                </a:solidFill>
              </a:rPr>
              <a:t> below.</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If you use a border for your images, include it on all photographs to keep your presentation </a:t>
            </a:r>
            <a:r>
              <a:rPr lang="en-US" sz="1800" b="1" dirty="0">
                <a:solidFill>
                  <a:schemeClr val="tx1">
                    <a:lumMod val="75000"/>
                    <a:lumOff val="25000"/>
                  </a:schemeClr>
                </a:solidFill>
              </a:rPr>
              <a:t>consistent</a:t>
            </a:r>
            <a:r>
              <a:rPr lang="en-US" sz="1800" dirty="0">
                <a:solidFill>
                  <a:schemeClr val="tx1">
                    <a:lumMod val="75000"/>
                    <a:lumOff val="25000"/>
                  </a:schemeClr>
                </a:solidFill>
              </a:rPr>
              <a:t>.</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Background images are </a:t>
            </a:r>
            <a:r>
              <a:rPr lang="en-US" sz="1800" b="1" dirty="0">
                <a:solidFill>
                  <a:schemeClr val="tx1">
                    <a:lumMod val="75000"/>
                    <a:lumOff val="25000"/>
                  </a:schemeClr>
                </a:solidFill>
              </a:rPr>
              <a:t>not recommended</a:t>
            </a:r>
            <a:r>
              <a:rPr lang="en-US" sz="1800" dirty="0">
                <a:solidFill>
                  <a:schemeClr val="tx1">
                    <a:lumMod val="75000"/>
                    <a:lumOff val="25000"/>
                  </a:schemeClr>
                </a:solidFill>
              </a:rPr>
              <a:t>. If you use one, make sure that your text remains </a:t>
            </a:r>
            <a:r>
              <a:rPr lang="en-US" sz="1800" b="1" dirty="0">
                <a:solidFill>
                  <a:schemeClr val="tx1">
                    <a:lumMod val="75000"/>
                    <a:lumOff val="25000"/>
                  </a:schemeClr>
                </a:solidFill>
              </a:rPr>
              <a:t>clear</a:t>
            </a:r>
            <a:r>
              <a:rPr lang="en-US" sz="1800" dirty="0">
                <a:solidFill>
                  <a:schemeClr val="tx1">
                    <a:lumMod val="75000"/>
                    <a:lumOff val="25000"/>
                  </a:schemeClr>
                </a:solidFill>
              </a:rPr>
              <a:t> and </a:t>
            </a:r>
            <a:r>
              <a:rPr lang="en-US" sz="1800" b="1" dirty="0">
                <a:solidFill>
                  <a:schemeClr val="tx1">
                    <a:lumMod val="75000"/>
                    <a:lumOff val="25000"/>
                  </a:schemeClr>
                </a:solidFill>
              </a:rPr>
              <a:t>legible</a:t>
            </a:r>
            <a:r>
              <a:rPr lang="en-US" sz="1800" dirty="0">
                <a:solidFill>
                  <a:schemeClr val="tx1">
                    <a:lumMod val="75000"/>
                    <a:lumOff val="25000"/>
                  </a:schemeClr>
                </a:solidFill>
              </a:rPr>
              <a:t>.</a:t>
            </a:r>
          </a:p>
          <a:p>
            <a:pPr marL="0" indent="0">
              <a:lnSpc>
                <a:spcPct val="100000"/>
              </a:lnSpc>
              <a:spcBef>
                <a:spcPts val="0"/>
              </a:spcBef>
              <a:spcAft>
                <a:spcPts val="600"/>
              </a:spcAft>
              <a:buClr>
                <a:srgbClr val="7EB761"/>
              </a:buClr>
              <a:buNone/>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For images, use the </a:t>
            </a:r>
            <a:r>
              <a:rPr lang="en-US" sz="1800" b="1" dirty="0">
                <a:solidFill>
                  <a:schemeClr val="tx1">
                    <a:lumMod val="75000"/>
                    <a:lumOff val="25000"/>
                  </a:schemeClr>
                </a:solidFill>
              </a:rPr>
              <a:t>Shadow (Outer) </a:t>
            </a:r>
            <a:r>
              <a:rPr lang="en-US" sz="1800" dirty="0">
                <a:solidFill>
                  <a:schemeClr val="tx1">
                    <a:lumMod val="75000"/>
                    <a:lumOff val="25000"/>
                  </a:schemeClr>
                </a:solidFill>
              </a:rPr>
              <a:t>Shape Effect located in the </a:t>
            </a:r>
            <a:r>
              <a:rPr lang="en-US" sz="1800" b="1" dirty="0">
                <a:solidFill>
                  <a:schemeClr val="tx1">
                    <a:lumMod val="75000"/>
                    <a:lumOff val="25000"/>
                  </a:schemeClr>
                </a:solidFill>
              </a:rPr>
              <a:t>Format</a:t>
            </a:r>
            <a:r>
              <a:rPr lang="en-US" sz="1800" dirty="0">
                <a:solidFill>
                  <a:schemeClr val="tx1">
                    <a:lumMod val="75000"/>
                    <a:lumOff val="25000"/>
                  </a:schemeClr>
                </a:solidFill>
              </a:rPr>
              <a:t> </a:t>
            </a:r>
            <a:r>
              <a:rPr lang="en-US" sz="1800" b="1" dirty="0">
                <a:solidFill>
                  <a:schemeClr val="tx1">
                    <a:lumMod val="75000"/>
                    <a:lumOff val="25000"/>
                  </a:schemeClr>
                </a:solidFill>
              </a:rPr>
              <a:t>Tab</a:t>
            </a:r>
            <a:r>
              <a:rPr lang="en-US" sz="1800" dirty="0">
                <a:solidFill>
                  <a:schemeClr val="tx1">
                    <a:lumMod val="75000"/>
                    <a:lumOff val="25000"/>
                  </a:schemeClr>
                </a:solidFill>
              </a:rPr>
              <a:t> in the </a:t>
            </a:r>
            <a:r>
              <a:rPr lang="en-US" sz="1800" b="1" dirty="0">
                <a:solidFill>
                  <a:schemeClr val="tx1">
                    <a:lumMod val="75000"/>
                    <a:lumOff val="25000"/>
                  </a:schemeClr>
                </a:solidFill>
              </a:rPr>
              <a:t>Drawing Section</a:t>
            </a:r>
            <a:r>
              <a:rPr lang="en-US" sz="1800" dirty="0">
                <a:solidFill>
                  <a:schemeClr val="tx1">
                    <a:lumMod val="75000"/>
                    <a:lumOff val="25000"/>
                  </a:schemeClr>
                </a:solidFill>
              </a:rPr>
              <a:t>. </a:t>
            </a:r>
          </a:p>
        </p:txBody>
      </p:sp>
      <p:sp>
        <p:nvSpPr>
          <p:cNvPr id="10"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Obtain a </a:t>
            </a:r>
            <a:r>
              <a:rPr lang="en-US" sz="1800" b="1" dirty="0">
                <a:solidFill>
                  <a:schemeClr val="tx1">
                    <a:lumMod val="75000"/>
                    <a:lumOff val="25000"/>
                  </a:schemeClr>
                </a:solidFill>
              </a:rPr>
              <a:t>media release form</a:t>
            </a:r>
            <a:r>
              <a:rPr lang="en-US" sz="1800" dirty="0">
                <a:solidFill>
                  <a:schemeClr val="tx1">
                    <a:lumMod val="75000"/>
                    <a:lumOff val="25000"/>
                  </a:schemeClr>
                </a:solidFill>
              </a:rPr>
              <a:t> from all people in photos that your team has taken!</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All image sources should be </a:t>
            </a:r>
            <a:r>
              <a:rPr lang="en-US" sz="1800" b="1" dirty="0">
                <a:solidFill>
                  <a:schemeClr val="tx1">
                    <a:lumMod val="75000"/>
                    <a:lumOff val="25000"/>
                  </a:schemeClr>
                </a:solidFill>
              </a:rPr>
              <a:t>cited using a consistent format </a:t>
            </a:r>
            <a:r>
              <a:rPr lang="en-US" sz="1800" dirty="0">
                <a:solidFill>
                  <a:schemeClr val="tx1">
                    <a:lumMod val="75000"/>
                    <a:lumOff val="25000"/>
                  </a:schemeClr>
                </a:solidFill>
              </a:rPr>
              <a:t>and should be </a:t>
            </a:r>
            <a:r>
              <a:rPr lang="en-US" sz="1800" b="1" dirty="0">
                <a:solidFill>
                  <a:schemeClr val="tx1">
                    <a:lumMod val="75000"/>
                    <a:lumOff val="25000"/>
                  </a:schemeClr>
                </a:solidFill>
              </a:rPr>
              <a:t>visible</a:t>
            </a:r>
            <a:r>
              <a:rPr lang="en-US" sz="1800" dirty="0">
                <a:solidFill>
                  <a:schemeClr val="tx1">
                    <a:lumMod val="75000"/>
                    <a:lumOff val="25000"/>
                  </a:schemeClr>
                </a:solidFill>
              </a:rPr>
              <a:t> on the slide.</a:t>
            </a:r>
          </a:p>
          <a:p>
            <a:pPr>
              <a:lnSpc>
                <a:spcPct val="100000"/>
              </a:lnSpc>
              <a:spcBef>
                <a:spcPts val="0"/>
              </a:spcBef>
              <a:spcAft>
                <a:spcPts val="600"/>
              </a:spcAft>
              <a:buClr>
                <a:srgbClr val="9298A8"/>
              </a:buClr>
              <a:buFont typeface="Webdings" panose="05030102010509060703" pitchFamily="18" charset="2"/>
              <a:buChar char="4"/>
            </a:pPr>
            <a:endParaRPr lang="en-US" sz="18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1800" dirty="0">
                <a:solidFill>
                  <a:schemeClr val="tx1">
                    <a:lumMod val="75000"/>
                    <a:lumOff val="25000"/>
                  </a:schemeClr>
                </a:solidFill>
              </a:rPr>
              <a:t>On your partner slide, </a:t>
            </a:r>
            <a:r>
              <a:rPr lang="en-US" sz="1800" b="1" dirty="0">
                <a:solidFill>
                  <a:schemeClr val="tx1">
                    <a:lumMod val="75000"/>
                    <a:lumOff val="25000"/>
                  </a:schemeClr>
                </a:solidFill>
              </a:rPr>
              <a:t>use US Federal logos only</a:t>
            </a:r>
            <a:r>
              <a:rPr lang="en-US" sz="1800" dirty="0">
                <a:solidFill>
                  <a:schemeClr val="tx1">
                    <a:lumMod val="75000"/>
                    <a:lumOff val="25000"/>
                  </a:schemeClr>
                </a:solidFill>
              </a:rPr>
              <a:t>. </a:t>
            </a:r>
            <a:r>
              <a:rPr lang="en-US" sz="1800" b="1" dirty="0">
                <a:solidFill>
                  <a:schemeClr val="tx1">
                    <a:lumMod val="75000"/>
                    <a:lumOff val="25000"/>
                  </a:schemeClr>
                </a:solidFill>
              </a:rPr>
              <a:t>No</a:t>
            </a:r>
            <a:r>
              <a:rPr lang="en-US" sz="1800" dirty="0">
                <a:solidFill>
                  <a:schemeClr val="tx1">
                    <a:lumMod val="75000"/>
                    <a:lumOff val="25000"/>
                  </a:schemeClr>
                </a:solidFill>
              </a:rPr>
              <a:t> state, NGO, local/international government, or software logos are allowed.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endParaRPr>
          </a:p>
        </p:txBody>
      </p:sp>
      <p:sp>
        <p:nvSpPr>
          <p:cNvPr id="11" name="Text Placeholder 2"/>
          <p:cNvSpPr txBox="1">
            <a:spLocks/>
          </p:cNvSpPr>
          <p:nvPr/>
        </p:nvSpPr>
        <p:spPr>
          <a:xfrm>
            <a:off x="505778" y="5659711"/>
            <a:ext cx="8814686" cy="923330"/>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800" i="1" dirty="0">
                <a:solidFill>
                  <a:schemeClr val="tx1">
                    <a:lumMod val="75000"/>
                    <a:lumOff val="25000"/>
                  </a:schemeClr>
                </a:solidFill>
              </a:rPr>
              <a:t>You may </a:t>
            </a:r>
            <a:r>
              <a:rPr lang="en-US" sz="1800" b="1" i="1" dirty="0">
                <a:solidFill>
                  <a:schemeClr val="tx1">
                    <a:lumMod val="75000"/>
                    <a:lumOff val="25000"/>
                  </a:schemeClr>
                </a:solidFill>
              </a:rPr>
              <a:t>only</a:t>
            </a:r>
            <a:r>
              <a:rPr lang="en-US" sz="1800" i="1" dirty="0">
                <a:solidFill>
                  <a:schemeClr val="tx1">
                    <a:lumMod val="75000"/>
                    <a:lumOff val="25000"/>
                  </a:schemeClr>
                </a:solidFill>
              </a:rPr>
              <a:t> use images: taken by your team, provided by your partners (as long as you have permission from them), from a Federal Agency, or that fall under Creative Commons licensing.</a:t>
            </a:r>
          </a:p>
        </p:txBody>
      </p:sp>
    </p:spTree>
    <p:extLst>
      <p:ext uri="{BB962C8B-B14F-4D97-AF65-F5344CB8AC3E}">
        <p14:creationId xmlns:p14="http://schemas.microsoft.com/office/powerpoint/2010/main" val="41726020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382617" y="312135"/>
            <a:ext cx="10770227" cy="643475"/>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FIGURES &amp; GRAPHS</a:t>
            </a:r>
          </a:p>
        </p:txBody>
      </p:sp>
      <p:sp>
        <p:nvSpPr>
          <p:cNvPr id="3" name="Text Placeholder 5"/>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Keep all images and text boxes </a:t>
            </a:r>
            <a:r>
              <a:rPr lang="en-US" sz="2000" b="1" dirty="0">
                <a:solidFill>
                  <a:schemeClr val="tx1">
                    <a:lumMod val="75000"/>
                    <a:lumOff val="25000"/>
                  </a:schemeClr>
                </a:solidFill>
              </a:rPr>
              <a:t>editable</a:t>
            </a:r>
            <a:r>
              <a:rPr lang="en-US" sz="2000" dirty="0">
                <a:solidFill>
                  <a:schemeClr val="tx1">
                    <a:lumMod val="75000"/>
                    <a:lumOff val="25000"/>
                  </a:schemeClr>
                </a:solidFill>
              </a:rPr>
              <a:t>, including individual elements of flowcharts.</a:t>
            </a:r>
          </a:p>
          <a:p>
            <a:pPr>
              <a:lnSpc>
                <a:spcPct val="100000"/>
              </a:lnSpc>
              <a:spcBef>
                <a:spcPts val="0"/>
              </a:spcBef>
              <a:spcAft>
                <a:spcPts val="600"/>
              </a:spcAft>
              <a:buClr>
                <a:srgbClr val="9298A8"/>
              </a:buClr>
              <a:buFont typeface="Webdings" panose="05030102010509060703" pitchFamily="18" charset="2"/>
              <a:buChar char="4"/>
            </a:pPr>
            <a:endParaRPr lang="en-US" sz="2000"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b="1" dirty="0">
                <a:solidFill>
                  <a:schemeClr val="tx1">
                    <a:lumMod val="75000"/>
                    <a:lumOff val="25000"/>
                  </a:schemeClr>
                </a:solidFill>
              </a:rPr>
              <a:t>Do not</a:t>
            </a:r>
            <a:r>
              <a:rPr lang="en-US" sz="2000" dirty="0">
                <a:solidFill>
                  <a:schemeClr val="tx1">
                    <a:lumMod val="75000"/>
                    <a:lumOff val="25000"/>
                  </a:schemeClr>
                </a:solidFill>
              </a:rPr>
              <a:t> copy/paste graphs or flowcharts as images.</a:t>
            </a:r>
          </a:p>
          <a:p>
            <a:pPr>
              <a:lnSpc>
                <a:spcPct val="100000"/>
              </a:lnSpc>
              <a:spcBef>
                <a:spcPts val="0"/>
              </a:spcBef>
              <a:spcAft>
                <a:spcPts val="600"/>
              </a:spcAft>
              <a:buClr>
                <a:srgbClr val="9298A8"/>
              </a:buClr>
              <a:buFont typeface="Webdings" panose="05030102010509060703" pitchFamily="18" charset="2"/>
              <a:buChar char="4"/>
            </a:pPr>
            <a:endParaRPr lang="en-US" sz="2000" b="1" dirty="0">
              <a:solidFill>
                <a:schemeClr val="tx1">
                  <a:lumMod val="75000"/>
                  <a:lumOff val="25000"/>
                </a:schemeClr>
              </a:solidFill>
            </a:endParaRPr>
          </a:p>
          <a:p>
            <a:pPr>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Remember, even graph labels need to be in </a:t>
            </a:r>
            <a:r>
              <a:rPr lang="en-US" sz="2000" b="1" dirty="0">
                <a:solidFill>
                  <a:schemeClr val="tx1">
                    <a:lumMod val="75000"/>
                    <a:lumOff val="25000"/>
                  </a:schemeClr>
                </a:solidFill>
              </a:rPr>
              <a:t>Century Gothic, Black, Text 1, Lighter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chemeClr val="bg1"/>
            </a:solidFill>
          </p:spPr>
          <p:txBody>
            <a:bodyPr wrap="square" rtlCol="0">
              <a:spAutoFit/>
            </a:bodyPr>
            <a:lstStyle/>
            <a:p>
              <a:pPr algn="ctr"/>
              <a:r>
                <a:rPr lang="en-US" sz="1200" dirty="0">
                  <a:solidFill>
                    <a:schemeClr val="tx1">
                      <a:lumMod val="75000"/>
                      <a:lumOff val="25000"/>
                    </a:schemeClr>
                  </a:solidFill>
                </a:rPr>
                <a:t>Landings (</a:t>
              </a:r>
              <a:r>
                <a:rPr lang="en-US" sz="1200" dirty="0" err="1">
                  <a:solidFill>
                    <a:schemeClr val="tx1">
                      <a:lumMod val="75000"/>
                      <a:lumOff val="25000"/>
                    </a:schemeClr>
                  </a:solidFill>
                </a:rPr>
                <a:t>Lbs</a:t>
              </a:r>
              <a:r>
                <a:rPr lang="en-US" sz="1200" dirty="0">
                  <a:solidFill>
                    <a:schemeClr val="tx1">
                      <a:lumMod val="75000"/>
                      <a:lumOff val="25000"/>
                    </a:schemeClr>
                  </a:solidFill>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2">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lvl="0" algn="r">
                  <a:spcBef>
                    <a:spcPts val="0"/>
                  </a:spcBef>
                  <a:buNone/>
                </a:pPr>
                <a:r>
                  <a:rPr lang="en-US" sz="1000" dirty="0">
                    <a:solidFill>
                      <a:schemeClr val="tx1">
                        <a:lumMod val="75000"/>
                        <a:lumOff val="25000"/>
                      </a:schemeClr>
                    </a:solidFill>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lvl="0" algn="ctr">
                <a:spcBef>
                  <a:spcPts val="0"/>
                </a:spcBef>
                <a:buNone/>
              </a:pPr>
              <a:r>
                <a:rPr lang="en-US" sz="1500" b="1" dirty="0">
                  <a:solidFill>
                    <a:schemeClr val="tx1">
                      <a:lumMod val="75000"/>
                      <a:lumOff val="25000"/>
                    </a:schemeClr>
                  </a:solidFill>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Bonnet </a:t>
              </a:r>
              <a:r>
                <a:rPr lang="en-US" sz="1000" dirty="0" err="1">
                  <a:solidFill>
                    <a:schemeClr val="tx1">
                      <a:lumMod val="75000"/>
                      <a:lumOff val="25000"/>
                    </a:schemeClr>
                  </a:solidFill>
                  <a:latin typeface="Century Gothic"/>
                  <a:ea typeface="Century Gothic"/>
                  <a:cs typeface="Century Gothic"/>
                  <a:sym typeface="Century Gothic"/>
                </a:rPr>
                <a:t>Carré</a:t>
              </a:r>
              <a:endParaRPr lang="en-US" sz="1000" dirty="0">
                <a:solidFill>
                  <a:schemeClr val="tx1">
                    <a:lumMod val="75000"/>
                    <a:lumOff val="25000"/>
                  </a:schemeClr>
                </a:solidFill>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lvl="0">
                <a:spcBef>
                  <a:spcPts val="0"/>
                </a:spcBef>
                <a:buNone/>
              </a:pPr>
              <a:r>
                <a:rPr lang="en-US" sz="1000" dirty="0">
                  <a:solidFill>
                    <a:schemeClr val="tx1">
                      <a:lumMod val="75000"/>
                      <a:lumOff val="25000"/>
                    </a:schemeClr>
                  </a:solidFill>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chemeClr val="bg1"/>
            </a:solidFill>
          </p:spPr>
          <p:txBody>
            <a:bodyPr wrap="square" rtlCol="0">
              <a:spAutoFit/>
            </a:bodyPr>
            <a:lstStyle/>
            <a:p>
              <a:r>
                <a:rPr lang="en-US" sz="1100" dirty="0">
                  <a:solidFill>
                    <a:schemeClr val="tx1">
                      <a:lumMod val="75000"/>
                      <a:lumOff val="25000"/>
                    </a:schemeClr>
                  </a:solidFill>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2,500,000</a:t>
              </a:r>
            </a:p>
          </p:txBody>
        </p:sp>
        <p:sp>
          <p:nvSpPr>
            <p:cNvPr id="12" name="TextBox 11"/>
            <p:cNvSpPr txBox="1"/>
            <p:nvPr/>
          </p:nvSpPr>
          <p:spPr>
            <a:xfrm>
              <a:off x="734638" y="397434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2,000,000</a:t>
              </a:r>
            </a:p>
          </p:txBody>
        </p:sp>
        <p:sp>
          <p:nvSpPr>
            <p:cNvPr id="13" name="TextBox 12"/>
            <p:cNvSpPr txBox="1"/>
            <p:nvPr/>
          </p:nvSpPr>
          <p:spPr>
            <a:xfrm>
              <a:off x="734638" y="45054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1,500,000</a:t>
              </a:r>
            </a:p>
          </p:txBody>
        </p:sp>
        <p:sp>
          <p:nvSpPr>
            <p:cNvPr id="14" name="TextBox 13"/>
            <p:cNvSpPr txBox="1"/>
            <p:nvPr/>
          </p:nvSpPr>
          <p:spPr>
            <a:xfrm>
              <a:off x="734638" y="50365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1,000,000</a:t>
              </a:r>
            </a:p>
          </p:txBody>
        </p:sp>
        <p:sp>
          <p:nvSpPr>
            <p:cNvPr id="15" name="TextBox 14"/>
            <p:cNvSpPr txBox="1"/>
            <p:nvPr/>
          </p:nvSpPr>
          <p:spPr>
            <a:xfrm>
              <a:off x="841745" y="5567707"/>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500,000</a:t>
              </a:r>
            </a:p>
          </p:txBody>
        </p:sp>
        <p:sp>
          <p:nvSpPr>
            <p:cNvPr id="16" name="TextBox 15"/>
            <p:cNvSpPr txBox="1"/>
            <p:nvPr/>
          </p:nvSpPr>
          <p:spPr>
            <a:xfrm>
              <a:off x="734638" y="2912104"/>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3,000,000</a:t>
              </a:r>
            </a:p>
          </p:txBody>
        </p:sp>
        <p:sp>
          <p:nvSpPr>
            <p:cNvPr id="17" name="TextBox 16"/>
            <p:cNvSpPr txBox="1"/>
            <p:nvPr/>
          </p:nvSpPr>
          <p:spPr>
            <a:xfrm>
              <a:off x="734638" y="2380985"/>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3,500,000</a:t>
              </a:r>
            </a:p>
          </p:txBody>
        </p:sp>
        <p:sp>
          <p:nvSpPr>
            <p:cNvPr id="18" name="TextBox 17"/>
            <p:cNvSpPr txBox="1"/>
            <p:nvPr/>
          </p:nvSpPr>
          <p:spPr>
            <a:xfrm>
              <a:off x="734638" y="1849866"/>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4,000,000</a:t>
              </a:r>
            </a:p>
          </p:txBody>
        </p:sp>
        <p:sp>
          <p:nvSpPr>
            <p:cNvPr id="19" name="TextBox 18"/>
            <p:cNvSpPr txBox="1"/>
            <p:nvPr/>
          </p:nvSpPr>
          <p:spPr>
            <a:xfrm>
              <a:off x="734638" y="1318743"/>
              <a:ext cx="1131034" cy="391356"/>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4,500,000</a:t>
              </a:r>
            </a:p>
          </p:txBody>
        </p:sp>
        <p:sp>
          <p:nvSpPr>
            <p:cNvPr id="20" name="TextBox 19"/>
            <p:cNvSpPr txBox="1"/>
            <p:nvPr/>
          </p:nvSpPr>
          <p:spPr>
            <a:xfrm>
              <a:off x="841745" y="6214008"/>
              <a:ext cx="1005840" cy="403214"/>
            </a:xfrm>
            <a:prstGeom prst="rect">
              <a:avLst/>
            </a:prstGeom>
            <a:solidFill>
              <a:schemeClr val="bg1"/>
            </a:solidFill>
          </p:spPr>
          <p:txBody>
            <a:bodyPr wrap="square" rtlCol="0">
              <a:spAutoFit/>
            </a:bodyPr>
            <a:lstStyle/>
            <a:p>
              <a:pPr algn="r"/>
              <a:r>
                <a:rPr lang="en-US" sz="1050" dirty="0">
                  <a:solidFill>
                    <a:schemeClr val="tx1">
                      <a:lumMod val="75000"/>
                      <a:lumOff val="25000"/>
                    </a:schemeClr>
                  </a:solidFill>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sz="1400">
                <a:solidFill>
                  <a:schemeClr val="tx1">
                    <a:lumMod val="75000"/>
                    <a:lumOff val="25000"/>
                  </a:schemeClr>
                </a:solidFill>
              </a:endParaRPr>
            </a:p>
          </p:txBody>
        </p:sp>
      </p:grpSp>
    </p:spTree>
    <p:extLst>
      <p:ext uri="{BB962C8B-B14F-4D97-AF65-F5344CB8AC3E}">
        <p14:creationId xmlns:p14="http://schemas.microsoft.com/office/powerpoint/2010/main" val="25069480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1172758" y="244967"/>
            <a:ext cx="10233148" cy="675759"/>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MAPS</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chemeClr val="tx1">
                <a:lumMod val="75000"/>
                <a:lumOff val="25000"/>
              </a:scheme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What element is missing from this map? </a:t>
            </a:r>
            <a:endParaRPr lang="en-US" sz="1200" b="1" dirty="0">
              <a:solidFill>
                <a:srgbClr val="FF0000"/>
              </a:solidFill>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rPr>
              <a:t>a reference map</a:t>
            </a:r>
            <a:endParaRPr lang="en-US" sz="1200" b="1" dirty="0">
              <a:solidFill>
                <a:srgbClr val="FF0000"/>
              </a:solidFill>
            </a:endParaRPr>
          </a:p>
        </p:txBody>
      </p:sp>
      <p:sp>
        <p:nvSpPr>
          <p:cNvPr id="6" name="Rectangle 5"/>
          <p:cNvSpPr/>
          <p:nvPr/>
        </p:nvSpPr>
        <p:spPr>
          <a:xfrm>
            <a:off x="328552" y="1230661"/>
            <a:ext cx="4890227" cy="4478149"/>
          </a:xfrm>
          <a:prstGeom prst="rect">
            <a:avLst/>
          </a:prstGeom>
        </p:spPr>
        <p:txBody>
          <a:bodyPr wrap="square">
            <a:spAutoFit/>
          </a:bodyPr>
          <a:lstStyle/>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Make sure all text is </a:t>
            </a:r>
            <a:r>
              <a:rPr lang="en-US" sz="2000" b="1" dirty="0">
                <a:solidFill>
                  <a:schemeClr val="tx1">
                    <a:lumMod val="75000"/>
                    <a:lumOff val="25000"/>
                  </a:schemeClr>
                </a:solidFill>
              </a:rPr>
              <a:t>legible</a:t>
            </a:r>
            <a:r>
              <a:rPr lang="en-US" sz="2000" dirty="0">
                <a:solidFill>
                  <a:schemeClr val="tx1">
                    <a:lumMod val="75000"/>
                    <a:lumOff val="25000"/>
                  </a:schemeClr>
                </a:solidFill>
              </a:rPr>
              <a:t> and in Century Gothic font.</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Add legends </a:t>
            </a:r>
            <a:r>
              <a:rPr lang="en-US" sz="2000" b="1" dirty="0">
                <a:solidFill>
                  <a:schemeClr val="tx1">
                    <a:lumMod val="75000"/>
                    <a:lumOff val="25000"/>
                  </a:schemeClr>
                </a:solidFill>
              </a:rPr>
              <a:t>separately</a:t>
            </a:r>
            <a:r>
              <a:rPr lang="en-US" sz="2000" dirty="0">
                <a:solidFill>
                  <a:schemeClr val="tx1">
                    <a:lumMod val="75000"/>
                    <a:lumOff val="25000"/>
                  </a:schemeClr>
                </a:solidFill>
              </a:rPr>
              <a:t> so they can be moved or resized.</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scale bar </a:t>
            </a:r>
            <a:r>
              <a:rPr lang="en-US" sz="2000" dirty="0">
                <a:solidFill>
                  <a:schemeClr val="tx1">
                    <a:lumMod val="75000"/>
                    <a:lumOff val="25000"/>
                  </a:schemeClr>
                </a:solidFill>
              </a:rPr>
              <a:t>is required for reference on all maps and should </a:t>
            </a:r>
            <a:r>
              <a:rPr lang="en-US" sz="2000" b="1" dirty="0">
                <a:solidFill>
                  <a:schemeClr val="tx1">
                    <a:lumMod val="75000"/>
                    <a:lumOff val="25000"/>
                  </a:schemeClr>
                </a:solidFill>
              </a:rPr>
              <a:t>not be separate, </a:t>
            </a:r>
            <a:r>
              <a:rPr lang="en-US" sz="2000" dirty="0">
                <a:solidFill>
                  <a:schemeClr val="tx1">
                    <a:lumMod val="75000"/>
                    <a:lumOff val="25000"/>
                  </a:schemeClr>
                </a:solidFill>
              </a:rPr>
              <a:t>but the scale bar text should be. </a:t>
            </a:r>
          </a:p>
          <a:p>
            <a:pPr marL="342900" indent="-342900">
              <a:lnSpc>
                <a:spcPct val="100000"/>
              </a:lnSpc>
              <a:spcAft>
                <a:spcPts val="600"/>
              </a:spcAft>
              <a:buClr>
                <a:srgbClr val="9298A8"/>
              </a:buClr>
              <a:buFont typeface="Webdings" panose="05030102010509060703" pitchFamily="18" charset="2"/>
              <a:buChar char=""/>
            </a:pPr>
            <a:r>
              <a:rPr lang="en-US" sz="2000" dirty="0">
                <a:solidFill>
                  <a:schemeClr val="tx1">
                    <a:lumMod val="75000"/>
                    <a:lumOff val="25000"/>
                  </a:schemeClr>
                </a:solidFill>
              </a:rPr>
              <a:t>A </a:t>
            </a:r>
            <a:r>
              <a:rPr lang="en-US" sz="2000" b="1" dirty="0">
                <a:solidFill>
                  <a:schemeClr val="tx1">
                    <a:lumMod val="75000"/>
                    <a:lumOff val="25000"/>
                  </a:schemeClr>
                </a:solidFill>
              </a:rPr>
              <a:t>North arrow </a:t>
            </a:r>
            <a:r>
              <a:rPr lang="en-US" sz="2000" dirty="0">
                <a:solidFill>
                  <a:schemeClr val="tx1">
                    <a:lumMod val="75000"/>
                    <a:lumOff val="25000"/>
                  </a:schemeClr>
                </a:solidFill>
              </a:rPr>
              <a:t>is required.</a:t>
            </a: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Inset maps </a:t>
            </a:r>
            <a:r>
              <a:rPr lang="en-US" sz="2000" dirty="0">
                <a:solidFill>
                  <a:schemeClr val="tx1">
                    <a:lumMod val="75000"/>
                    <a:lumOff val="25000"/>
                  </a:schemeClr>
                </a:solidFill>
              </a:rPr>
              <a:t>are suggested to give context to your map’s location.</a:t>
            </a:r>
          </a:p>
          <a:p>
            <a:pPr marL="342900" indent="-342900">
              <a:lnSpc>
                <a:spcPct val="100000"/>
              </a:lnSpc>
              <a:spcAft>
                <a:spcPts val="600"/>
              </a:spcAft>
              <a:buClr>
                <a:srgbClr val="9298A8"/>
              </a:buClr>
              <a:buFont typeface="Webdings" panose="05030102010509060703" pitchFamily="18" charset="2"/>
              <a:buChar char=""/>
            </a:pPr>
            <a:r>
              <a:rPr lang="en-US" sz="2000" b="1" dirty="0">
                <a:solidFill>
                  <a:schemeClr val="tx1">
                    <a:lumMod val="75000"/>
                    <a:lumOff val="25000"/>
                  </a:schemeClr>
                </a:solidFill>
              </a:rPr>
              <a:t>Cite</a:t>
            </a:r>
            <a:r>
              <a:rPr lang="en-US" sz="2000" dirty="0">
                <a:solidFill>
                  <a:schemeClr val="tx1">
                    <a:lumMod val="75000"/>
                    <a:lumOff val="25000"/>
                  </a:schemeClr>
                </a:solidFill>
              </a:rPr>
              <a:t> base layer source in speaker notes.</a:t>
            </a:r>
          </a:p>
        </p:txBody>
      </p:sp>
      <p:grpSp>
        <p:nvGrpSpPr>
          <p:cNvPr id="7" name="Group 6"/>
          <p:cNvGrpSpPr/>
          <p:nvPr/>
        </p:nvGrpSpPr>
        <p:grpSpPr>
          <a:xfrm>
            <a:off x="9929598" y="80130"/>
            <a:ext cx="2203782" cy="3037523"/>
            <a:chOff x="9906076" y="232767"/>
            <a:chExt cx="2203782" cy="3037523"/>
          </a:xfrm>
        </p:grpSpPr>
        <p:sp>
          <p:nvSpPr>
            <p:cNvPr id="8" name="Rectangle 7"/>
            <p:cNvSpPr/>
            <p:nvPr/>
          </p:nvSpPr>
          <p:spPr>
            <a:xfrm>
              <a:off x="9906076" y="232767"/>
              <a:ext cx="2099647" cy="3037523"/>
            </a:xfrm>
            <a:prstGeom prst="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9" name="Picture 8" descr="north arrow orienteering by morit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lnSpc>
                  <a:spcPct val="107000"/>
                </a:lnSpc>
                <a:spcBef>
                  <a:spcPts val="0"/>
                </a:spcBef>
                <a:spcAft>
                  <a:spcPts val="800"/>
                </a:spcAft>
              </a:pP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lang="en-US"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600"/>
                </a:spcAft>
              </a:pPr>
              <a:r>
                <a:rPr lang="en-US" sz="1400" dirty="0">
                  <a:solidFill>
                    <a:schemeClr val="tx1">
                      <a:lumMod val="75000"/>
                      <a:lumOff val="25000"/>
                    </a:schemeClr>
                  </a:solidFill>
                  <a:effectLst/>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r>
                <a:rPr lang="en-US" sz="1400" b="1" dirty="0">
                  <a:solidFill>
                    <a:schemeClr val="tx1">
                      <a:lumMod val="75000"/>
                      <a:lumOff val="25000"/>
                    </a:schemeClr>
                  </a:solidFill>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2</a:t>
            </a:r>
            <a:endParaRPr lang="en-US" sz="1800" b="1" baseline="30000" dirty="0">
              <a:solidFill>
                <a:schemeClr val="bg1"/>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5</a:t>
            </a:r>
            <a:endParaRPr lang="en-US" sz="1800" b="1" baseline="30000" dirty="0">
              <a:solidFill>
                <a:schemeClr val="bg1"/>
              </a:solidFill>
              <a:latin typeface="Century Gothic" panose="020B0502020202020204" pitchFamily="34" charset="0"/>
            </a:endParaRPr>
          </a:p>
        </p:txBody>
      </p:sp>
      <p:sp>
        <p:nvSpPr>
          <p:cNvPr id="20" name="TextBox 19"/>
          <p:cNvSpPr txBox="1"/>
          <p:nvPr/>
        </p:nvSpPr>
        <p:spPr>
          <a:xfrm>
            <a:off x="10411542" y="5944228"/>
            <a:ext cx="535724" cy="369332"/>
          </a:xfrm>
          <a:prstGeom prst="rect">
            <a:avLst/>
          </a:prstGeom>
        </p:spPr>
        <p:txBody>
          <a:bodyPr wrap="none" numCol="1" spcCol="640080" rtlCol="0">
            <a:spAutoFit/>
          </a:bodyPr>
          <a:lstStyle/>
          <a:p>
            <a:pPr algn="just"/>
            <a:r>
              <a:rPr lang="en-US" sz="1800" b="1" dirty="0">
                <a:solidFill>
                  <a:schemeClr val="bg1"/>
                </a:solidFill>
                <a:latin typeface="Century Gothic" panose="020B0502020202020204" pitchFamily="34" charset="0"/>
              </a:rPr>
              <a:t>km</a:t>
            </a:r>
            <a:endParaRPr lang="en-US" sz="1800" b="1" baseline="300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9395324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412172" y="356754"/>
            <a:ext cx="10233148" cy="686177"/>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9298A8"/>
                </a:solidFill>
              </a:rPr>
              <a:t>SEPARATE &amp; EDITABLE: THE BAD </a:t>
            </a:r>
          </a:p>
        </p:txBody>
      </p:sp>
      <p:sp>
        <p:nvSpPr>
          <p:cNvPr id="3" name="Text Placeholder 2"/>
          <p:cNvSpPr txBox="1">
            <a:spLocks/>
          </p:cNvSpPr>
          <p:nvPr/>
        </p:nvSpPr>
        <p:spPr>
          <a:xfrm>
            <a:off x="8009442" y="1504600"/>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None/>
            </a:pPr>
            <a:r>
              <a:rPr lang="en-US" sz="2000" b="1" u="sng" dirty="0">
                <a:solidFill>
                  <a:schemeClr val="tx1">
                    <a:lumMod val="75000"/>
                    <a:lumOff val="25000"/>
                  </a:schemeClr>
                </a:solidFill>
              </a:rPr>
              <a:t>Bad Example</a:t>
            </a:r>
            <a:r>
              <a:rPr lang="en-US" sz="2000" b="1" dirty="0">
                <a:solidFill>
                  <a:schemeClr val="tx1">
                    <a:lumMod val="75000"/>
                    <a:lumOff val="25000"/>
                  </a:schemeClr>
                </a:solidFill>
              </a:rPr>
              <a:t>:</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Legend is not separate or editable</a:t>
            </a:r>
          </a:p>
          <a:p>
            <a:pPr marL="800100" lvl="1"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Barely legible </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North arrow is hard to see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Scale bar is the only thing that is separate</a:t>
            </a:r>
          </a:p>
          <a:p>
            <a:pPr marL="342900" indent="-342900">
              <a:lnSpc>
                <a:spcPct val="100000"/>
              </a:lnSpc>
              <a:spcBef>
                <a:spcPts val="0"/>
              </a:spcBef>
              <a:spcAft>
                <a:spcPts val="600"/>
              </a:spcAft>
              <a:buClr>
                <a:srgbClr val="9298A8"/>
              </a:buClr>
              <a:buFont typeface="Webdings" panose="05030102010509060703" pitchFamily="18" charset="2"/>
              <a:buChar char="4"/>
            </a:pPr>
            <a:r>
              <a:rPr lang="en-US" sz="2000" dirty="0">
                <a:solidFill>
                  <a:schemeClr val="tx1">
                    <a:lumMod val="75000"/>
                    <a:lumOff val="25000"/>
                  </a:schemeClr>
                </a:solidFill>
              </a:rPr>
              <a:t>If you can’t read a legend at 100% on your computer screen, your audience won’t be able to read it during a presentation</a:t>
            </a:r>
          </a:p>
        </p:txBody>
      </p:sp>
      <p:grpSp>
        <p:nvGrpSpPr>
          <p:cNvPr id="4" name="Group 3"/>
          <p:cNvGrpSpPr/>
          <p:nvPr/>
        </p:nvGrpSpPr>
        <p:grpSpPr>
          <a:xfrm>
            <a:off x="524131" y="1356179"/>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xmlns=""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xmlns=""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334294064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1353</TotalTime>
  <Words>1285</Words>
  <Application>Microsoft Office PowerPoint</Application>
  <PresentationFormat>Widescreen</PresentationFormat>
  <Paragraphs>160</Paragraphs>
  <Slides>12</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Times New Roman</vt:lpstr>
      <vt:lpstr>Webdings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Bengtsson, Zachary A. (ARC-SGE)[SSAI DEVELOP]</cp:lastModifiedBy>
  <cp:revision>139</cp:revision>
  <dcterms:created xsi:type="dcterms:W3CDTF">2019-02-11T19:14:02Z</dcterms:created>
  <dcterms:modified xsi:type="dcterms:W3CDTF">2019-09-16T20:47:59Z</dcterms:modified>
</cp:coreProperties>
</file>