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27432000" cy="36576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3D29"/>
    <a:srgbClr val="CB4E35"/>
    <a:srgbClr val="D1614B"/>
    <a:srgbClr val="D56E59"/>
    <a:srgbClr val="D97C69"/>
    <a:srgbClr val="D15E47"/>
    <a:srgbClr val="D7735F"/>
    <a:srgbClr val="DE8C7C"/>
    <a:srgbClr val="E7ADA1"/>
    <a:srgbClr val="E799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05" autoAdjust="0"/>
  </p:normalViewPr>
  <p:slideViewPr>
    <p:cSldViewPr>
      <p:cViewPr>
        <p:scale>
          <a:sx n="50" d="100"/>
          <a:sy n="50" d="100"/>
        </p:scale>
        <p:origin x="2358" y="6900"/>
      </p:cViewPr>
      <p:guideLst>
        <p:guide orient="horz" pos="11520"/>
        <p:guide pos="86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5DAD3F-A9A7-40BB-A927-9A9F09996CD3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01287575-FDD1-47FA-AC6D-566C7EFEABD8}">
      <dgm:prSet phldrT="[Text]" phldr="1"/>
      <dgm:spPr>
        <a:ln>
          <a:noFill/>
        </a:ln>
      </dgm:spPr>
      <dgm:t>
        <a:bodyPr/>
        <a:lstStyle/>
        <a:p>
          <a:endParaRPr lang="en-US" dirty="0"/>
        </a:p>
      </dgm:t>
    </dgm:pt>
    <dgm:pt modelId="{46AB2B92-806A-4CA3-9F66-D57004739129}" type="parTrans" cxnId="{AFE52E78-6DFC-4700-B582-117DC71C3C8A}">
      <dgm:prSet/>
      <dgm:spPr/>
      <dgm:t>
        <a:bodyPr/>
        <a:lstStyle/>
        <a:p>
          <a:endParaRPr lang="en-US"/>
        </a:p>
      </dgm:t>
    </dgm:pt>
    <dgm:pt modelId="{226CA9E5-D4B1-44D6-BDC1-13F4EE5B643C}" type="sibTrans" cxnId="{AFE52E78-6DFC-4700-B582-117DC71C3C8A}">
      <dgm:prSet/>
      <dgm:spPr>
        <a:solidFill>
          <a:schemeClr val="tx1"/>
        </a:solidFill>
        <a:ln w="28575">
          <a:solidFill>
            <a:schemeClr val="accent1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346CAA6-F3CC-4DB0-8EAB-272EB6AC4E39}">
      <dgm:prSet phldrT="[Text]" phldr="1"/>
      <dgm:spPr/>
      <dgm:t>
        <a:bodyPr/>
        <a:lstStyle/>
        <a:p>
          <a:endParaRPr lang="en-US" dirty="0"/>
        </a:p>
      </dgm:t>
    </dgm:pt>
    <dgm:pt modelId="{BA9A8C56-68BC-41E7-A212-3DA50DBF159F}" type="parTrans" cxnId="{94255881-A618-46CE-B839-A7CA643E4974}">
      <dgm:prSet/>
      <dgm:spPr/>
      <dgm:t>
        <a:bodyPr/>
        <a:lstStyle/>
        <a:p>
          <a:endParaRPr lang="en-US"/>
        </a:p>
      </dgm:t>
    </dgm:pt>
    <dgm:pt modelId="{30073003-D7EB-46E9-876D-8C4FAD795802}" type="sibTrans" cxnId="{94255881-A618-46CE-B839-A7CA643E4974}">
      <dgm:prSet/>
      <dgm:spPr/>
      <dgm:t>
        <a:bodyPr/>
        <a:lstStyle/>
        <a:p>
          <a:endParaRPr lang="en-US"/>
        </a:p>
      </dgm:t>
    </dgm:pt>
    <dgm:pt modelId="{A3806EA3-8A17-4F45-B7F2-AD301156CBCB}">
      <dgm:prSet/>
      <dgm:spPr/>
      <dgm:t>
        <a:bodyPr/>
        <a:lstStyle/>
        <a:p>
          <a:endParaRPr lang="en-US" dirty="0"/>
        </a:p>
      </dgm:t>
    </dgm:pt>
    <dgm:pt modelId="{0DAD5D75-6D79-47DA-83B2-025D6535797C}" type="sibTrans" cxnId="{1BC48A36-E466-4204-BC61-3ECDE22054D3}">
      <dgm:prSet/>
      <dgm:spPr>
        <a:solidFill>
          <a:schemeClr val="tx1"/>
        </a:solidFill>
        <a:ln w="28575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1FF5023D-688C-4EF9-827B-92795914AD8A}" type="parTrans" cxnId="{1BC48A36-E466-4204-BC61-3ECDE22054D3}">
      <dgm:prSet/>
      <dgm:spPr/>
      <dgm:t>
        <a:bodyPr/>
        <a:lstStyle/>
        <a:p>
          <a:endParaRPr lang="en-US"/>
        </a:p>
      </dgm:t>
    </dgm:pt>
    <dgm:pt modelId="{63C44762-C577-4FBF-8AEE-A8CE18B52225}" type="pres">
      <dgm:prSet presAssocID="{B95DAD3F-A9A7-40BB-A927-9A9F09996CD3}" presName="linearFlow" presStyleCnt="0">
        <dgm:presLayoutVars>
          <dgm:resizeHandles val="exact"/>
        </dgm:presLayoutVars>
      </dgm:prSet>
      <dgm:spPr/>
    </dgm:pt>
    <dgm:pt modelId="{C514F9CF-6633-44BD-BF7A-72E468BF0C15}" type="pres">
      <dgm:prSet presAssocID="{01287575-FDD1-47FA-AC6D-566C7EFEABD8}" presName="node" presStyleLbl="node1" presStyleIdx="0" presStyleCnt="3" custScaleX="373355" custScaleY="1478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D65CE-7661-4C4C-A825-BD390FB6726C}" type="pres">
      <dgm:prSet presAssocID="{226CA9E5-D4B1-44D6-BDC1-13F4EE5B643C}" presName="sibTrans" presStyleLbl="sibTrans2D1" presStyleIdx="0" presStyleCnt="2" custScaleX="87494" custScaleY="67724"/>
      <dgm:spPr/>
      <dgm:t>
        <a:bodyPr/>
        <a:lstStyle/>
        <a:p>
          <a:endParaRPr lang="en-US"/>
        </a:p>
      </dgm:t>
    </dgm:pt>
    <dgm:pt modelId="{A3C0B451-C6CF-4B46-9001-BFDF8CC01030}" type="pres">
      <dgm:prSet presAssocID="{226CA9E5-D4B1-44D6-BDC1-13F4EE5B643C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53696CF0-C47B-4064-B775-8D2E50D9329D}" type="pres">
      <dgm:prSet presAssocID="{A3806EA3-8A17-4F45-B7F2-AD301156CBCB}" presName="node" presStyleLbl="node1" presStyleIdx="1" presStyleCnt="3" custScaleX="373355" custScaleY="1475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3E9A2E-8ACF-4FBF-9DB5-127EF533440B}" type="pres">
      <dgm:prSet presAssocID="{0DAD5D75-6D79-47DA-83B2-025D6535797C}" presName="sibTrans" presStyleLbl="sibTrans2D1" presStyleIdx="1" presStyleCnt="2" custScaleX="87494" custScaleY="67725"/>
      <dgm:spPr/>
      <dgm:t>
        <a:bodyPr/>
        <a:lstStyle/>
        <a:p>
          <a:endParaRPr lang="en-US"/>
        </a:p>
      </dgm:t>
    </dgm:pt>
    <dgm:pt modelId="{BCDEF124-DBDA-48F3-A96E-B243E07421BA}" type="pres">
      <dgm:prSet presAssocID="{0DAD5D75-6D79-47DA-83B2-025D6535797C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30E6471-D995-4AE5-BD25-048D194E1883}" type="pres">
      <dgm:prSet presAssocID="{5346CAA6-F3CC-4DB0-8EAB-272EB6AC4E39}" presName="node" presStyleLbl="node1" presStyleIdx="2" presStyleCnt="3" custScaleX="373355" custScaleY="1476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66E724-6416-40BE-966D-B1C27F4C91D5}" type="presOf" srcId="{0DAD5D75-6D79-47DA-83B2-025D6535797C}" destId="{653E9A2E-8ACF-4FBF-9DB5-127EF533440B}" srcOrd="0" destOrd="0" presId="urn:microsoft.com/office/officeart/2005/8/layout/process2"/>
    <dgm:cxn modelId="{DBAEA33E-F6F6-4FA9-BC66-21F4B07D3DB0}" type="presOf" srcId="{226CA9E5-D4B1-44D6-BDC1-13F4EE5B643C}" destId="{3ACD65CE-7661-4C4C-A825-BD390FB6726C}" srcOrd="0" destOrd="0" presId="urn:microsoft.com/office/officeart/2005/8/layout/process2"/>
    <dgm:cxn modelId="{E6DB643C-6F7F-491F-99BD-8C900F61E4DA}" type="presOf" srcId="{B95DAD3F-A9A7-40BB-A927-9A9F09996CD3}" destId="{63C44762-C577-4FBF-8AEE-A8CE18B52225}" srcOrd="0" destOrd="0" presId="urn:microsoft.com/office/officeart/2005/8/layout/process2"/>
    <dgm:cxn modelId="{94255881-A618-46CE-B839-A7CA643E4974}" srcId="{B95DAD3F-A9A7-40BB-A927-9A9F09996CD3}" destId="{5346CAA6-F3CC-4DB0-8EAB-272EB6AC4E39}" srcOrd="2" destOrd="0" parTransId="{BA9A8C56-68BC-41E7-A212-3DA50DBF159F}" sibTransId="{30073003-D7EB-46E9-876D-8C4FAD795802}"/>
    <dgm:cxn modelId="{AFE52E78-6DFC-4700-B582-117DC71C3C8A}" srcId="{B95DAD3F-A9A7-40BB-A927-9A9F09996CD3}" destId="{01287575-FDD1-47FA-AC6D-566C7EFEABD8}" srcOrd="0" destOrd="0" parTransId="{46AB2B92-806A-4CA3-9F66-D57004739129}" sibTransId="{226CA9E5-D4B1-44D6-BDC1-13F4EE5B643C}"/>
    <dgm:cxn modelId="{F81E11D8-EC55-4D45-9209-38A82A1340CD}" type="presOf" srcId="{0DAD5D75-6D79-47DA-83B2-025D6535797C}" destId="{BCDEF124-DBDA-48F3-A96E-B243E07421BA}" srcOrd="1" destOrd="0" presId="urn:microsoft.com/office/officeart/2005/8/layout/process2"/>
    <dgm:cxn modelId="{A5E066EF-962D-41CC-BB7E-921BCAE8C2F9}" type="presOf" srcId="{226CA9E5-D4B1-44D6-BDC1-13F4EE5B643C}" destId="{A3C0B451-C6CF-4B46-9001-BFDF8CC01030}" srcOrd="1" destOrd="0" presId="urn:microsoft.com/office/officeart/2005/8/layout/process2"/>
    <dgm:cxn modelId="{26BDF42D-664C-47DA-9400-C55C3217F636}" type="presOf" srcId="{01287575-FDD1-47FA-AC6D-566C7EFEABD8}" destId="{C514F9CF-6633-44BD-BF7A-72E468BF0C15}" srcOrd="0" destOrd="0" presId="urn:microsoft.com/office/officeart/2005/8/layout/process2"/>
    <dgm:cxn modelId="{1BC48A36-E466-4204-BC61-3ECDE22054D3}" srcId="{B95DAD3F-A9A7-40BB-A927-9A9F09996CD3}" destId="{A3806EA3-8A17-4F45-B7F2-AD301156CBCB}" srcOrd="1" destOrd="0" parTransId="{1FF5023D-688C-4EF9-827B-92795914AD8A}" sibTransId="{0DAD5D75-6D79-47DA-83B2-025D6535797C}"/>
    <dgm:cxn modelId="{8E2F8767-3DF0-488D-9D88-0BDC3B38F6C1}" type="presOf" srcId="{5346CAA6-F3CC-4DB0-8EAB-272EB6AC4E39}" destId="{A30E6471-D995-4AE5-BD25-048D194E1883}" srcOrd="0" destOrd="0" presId="urn:microsoft.com/office/officeart/2005/8/layout/process2"/>
    <dgm:cxn modelId="{663EF2C7-6C68-49D2-A728-BFB43A3D9665}" type="presOf" srcId="{A3806EA3-8A17-4F45-B7F2-AD301156CBCB}" destId="{53696CF0-C47B-4064-B775-8D2E50D9329D}" srcOrd="0" destOrd="0" presId="urn:microsoft.com/office/officeart/2005/8/layout/process2"/>
    <dgm:cxn modelId="{821AFFD9-9A96-4B7F-A199-9E6932343DCE}" type="presParOf" srcId="{63C44762-C577-4FBF-8AEE-A8CE18B52225}" destId="{C514F9CF-6633-44BD-BF7A-72E468BF0C15}" srcOrd="0" destOrd="0" presId="urn:microsoft.com/office/officeart/2005/8/layout/process2"/>
    <dgm:cxn modelId="{1590BA40-070A-4A2C-808B-C60E4CA51D93}" type="presParOf" srcId="{63C44762-C577-4FBF-8AEE-A8CE18B52225}" destId="{3ACD65CE-7661-4C4C-A825-BD390FB6726C}" srcOrd="1" destOrd="0" presId="urn:microsoft.com/office/officeart/2005/8/layout/process2"/>
    <dgm:cxn modelId="{C36D06DD-A06C-40E4-B4F0-29C03A8AC61C}" type="presParOf" srcId="{3ACD65CE-7661-4C4C-A825-BD390FB6726C}" destId="{A3C0B451-C6CF-4B46-9001-BFDF8CC01030}" srcOrd="0" destOrd="0" presId="urn:microsoft.com/office/officeart/2005/8/layout/process2"/>
    <dgm:cxn modelId="{D847373E-FF15-4165-B619-D537F96E6418}" type="presParOf" srcId="{63C44762-C577-4FBF-8AEE-A8CE18B52225}" destId="{53696CF0-C47B-4064-B775-8D2E50D9329D}" srcOrd="2" destOrd="0" presId="urn:microsoft.com/office/officeart/2005/8/layout/process2"/>
    <dgm:cxn modelId="{1D7E7DE5-964B-4A17-8D80-9FBBF91240A1}" type="presParOf" srcId="{63C44762-C577-4FBF-8AEE-A8CE18B52225}" destId="{653E9A2E-8ACF-4FBF-9DB5-127EF533440B}" srcOrd="3" destOrd="0" presId="urn:microsoft.com/office/officeart/2005/8/layout/process2"/>
    <dgm:cxn modelId="{90C3E468-8849-4842-B6F9-90223EF61CC6}" type="presParOf" srcId="{653E9A2E-8ACF-4FBF-9DB5-127EF533440B}" destId="{BCDEF124-DBDA-48F3-A96E-B243E07421BA}" srcOrd="0" destOrd="0" presId="urn:microsoft.com/office/officeart/2005/8/layout/process2"/>
    <dgm:cxn modelId="{EDB801FF-8251-43A9-AB5A-6D2F31B63B07}" type="presParOf" srcId="{63C44762-C577-4FBF-8AEE-A8CE18B52225}" destId="{A30E6471-D995-4AE5-BD25-048D194E188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DBA650-3776-448A-B99F-779C2A17B58A}" type="doc">
      <dgm:prSet loTypeId="urn:microsoft.com/office/officeart/2005/8/layout/hProcess7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04CDA9F-0965-4298-849C-0E6A01E9089D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>
            <a:solidFill>
              <a:schemeClr val="bg2"/>
            </a:solidFill>
            <a:latin typeface="Century Gothic" panose="020B0502020202020204" pitchFamily="34" charset="0"/>
          </a:endParaRPr>
        </a:p>
      </dgm:t>
    </dgm:pt>
    <dgm:pt modelId="{251702F0-93B4-47A5-9742-9828E640F7E8}" type="parTrans" cxnId="{3B8F1830-8A41-46E6-9135-1086452279E6}">
      <dgm:prSet/>
      <dgm:spPr/>
      <dgm:t>
        <a:bodyPr/>
        <a:lstStyle/>
        <a:p>
          <a:endParaRPr lang="en-US"/>
        </a:p>
      </dgm:t>
    </dgm:pt>
    <dgm:pt modelId="{9FC55B31-4ECE-4E1C-9C9E-6924865E3CEC}" type="sibTrans" cxnId="{3B8F1830-8A41-46E6-9135-1086452279E6}">
      <dgm:prSet/>
      <dgm:spPr/>
      <dgm:t>
        <a:bodyPr/>
        <a:lstStyle/>
        <a:p>
          <a:endParaRPr lang="en-US"/>
        </a:p>
      </dgm:t>
    </dgm:pt>
    <dgm:pt modelId="{0185EA48-2EA7-4A5B-A943-73A08757A6E1}">
      <dgm:prSet phldrT="[Text]" custT="1"/>
      <dgm:spPr/>
      <dgm:t>
        <a:bodyPr anchor="ctr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32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Landsat 8 Scenes</a:t>
          </a:r>
          <a:endParaRPr lang="en-US" sz="32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gm:t>
    </dgm:pt>
    <dgm:pt modelId="{E48D5AC0-3035-4750-8C9B-50A6E168853E}" type="parTrans" cxnId="{75C96DD9-7A63-4448-9F9F-C589174C4090}">
      <dgm:prSet/>
      <dgm:spPr/>
      <dgm:t>
        <a:bodyPr/>
        <a:lstStyle/>
        <a:p>
          <a:endParaRPr lang="en-US"/>
        </a:p>
      </dgm:t>
    </dgm:pt>
    <dgm:pt modelId="{F9B38CD7-3B3E-4D5D-A1D5-681995EE6122}" type="sibTrans" cxnId="{75C96DD9-7A63-4448-9F9F-C589174C4090}">
      <dgm:prSet/>
      <dgm:spPr/>
      <dgm:t>
        <a:bodyPr/>
        <a:lstStyle/>
        <a:p>
          <a:endParaRPr lang="en-US"/>
        </a:p>
      </dgm:t>
    </dgm:pt>
    <dgm:pt modelId="{BA857A9E-AB1C-4F15-8296-9B45BA4D9196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>
            <a:solidFill>
              <a:schemeClr val="bg2"/>
            </a:solidFill>
            <a:latin typeface="Century Gothic" panose="020B0502020202020204" pitchFamily="34" charset="0"/>
          </a:endParaRPr>
        </a:p>
      </dgm:t>
    </dgm:pt>
    <dgm:pt modelId="{421B3856-E678-488C-921B-56DD0B133317}" type="parTrans" cxnId="{F7E137A3-333B-4B53-91EC-3DD3C9CDCF87}">
      <dgm:prSet/>
      <dgm:spPr/>
      <dgm:t>
        <a:bodyPr/>
        <a:lstStyle/>
        <a:p>
          <a:endParaRPr lang="en-US"/>
        </a:p>
      </dgm:t>
    </dgm:pt>
    <dgm:pt modelId="{C00C818D-BEBD-4B37-B69C-606CE92739B4}" type="sibTrans" cxnId="{F7E137A3-333B-4B53-91EC-3DD3C9CDCF87}">
      <dgm:prSet/>
      <dgm:spPr/>
      <dgm:t>
        <a:bodyPr/>
        <a:lstStyle/>
        <a:p>
          <a:endParaRPr lang="en-US"/>
        </a:p>
      </dgm:t>
    </dgm:pt>
    <dgm:pt modelId="{C4A0231F-862F-4BED-8CE6-71315FCE7F85}">
      <dgm:prSet phldrT="[Text]" custT="1"/>
      <dgm:spPr>
        <a:ln>
          <a:solidFill>
            <a:schemeClr val="tx1"/>
          </a:solidFill>
        </a:ln>
      </dgm:spPr>
      <dgm:t>
        <a:bodyPr anchor="ctr"/>
        <a:lstStyle/>
        <a:p>
          <a:pPr algn="ctr"/>
          <a:r>
            <a:rPr lang="en-US" sz="2800" dirty="0" smtClean="0">
              <a:solidFill>
                <a:schemeClr val="bg1"/>
              </a:solidFill>
              <a:latin typeface="Garamond" panose="02020404030301010803" pitchFamily="18" charset="0"/>
            </a:rPr>
            <a:t>Composite Images</a:t>
          </a:r>
          <a:endParaRPr lang="en-US" sz="28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9B93747F-40F3-45C7-9275-85061B231E12}" type="parTrans" cxnId="{FEDEE512-40F8-4F26-80EC-28BA6F7E19AD}">
      <dgm:prSet/>
      <dgm:spPr/>
      <dgm:t>
        <a:bodyPr/>
        <a:lstStyle/>
        <a:p>
          <a:endParaRPr lang="en-US"/>
        </a:p>
      </dgm:t>
    </dgm:pt>
    <dgm:pt modelId="{6E216DC6-1370-4AA8-B99D-2BA7C87FF90E}" type="sibTrans" cxnId="{FEDEE512-40F8-4F26-80EC-28BA6F7E19AD}">
      <dgm:prSet/>
      <dgm:spPr/>
      <dgm:t>
        <a:bodyPr/>
        <a:lstStyle/>
        <a:p>
          <a:endParaRPr lang="en-US"/>
        </a:p>
      </dgm:t>
    </dgm:pt>
    <dgm:pt modelId="{348457EE-1AC4-4E1E-86AC-ED74DE5A6F8A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>
            <a:solidFill>
              <a:schemeClr val="bg2"/>
            </a:solidFill>
            <a:latin typeface="Century Gothic" panose="020B0502020202020204" pitchFamily="34" charset="0"/>
          </a:endParaRPr>
        </a:p>
      </dgm:t>
    </dgm:pt>
    <dgm:pt modelId="{98D127FB-1851-4FDA-BC2B-EF11FF0157AD}" type="parTrans" cxnId="{0A61D295-6A3C-4193-9922-9CFD27B91AC0}">
      <dgm:prSet/>
      <dgm:spPr/>
      <dgm:t>
        <a:bodyPr/>
        <a:lstStyle/>
        <a:p>
          <a:endParaRPr lang="en-US"/>
        </a:p>
      </dgm:t>
    </dgm:pt>
    <dgm:pt modelId="{D6DB14AF-CB89-4990-B4B3-BA4473A7B008}" type="sibTrans" cxnId="{0A61D295-6A3C-4193-9922-9CFD27B91AC0}">
      <dgm:prSet/>
      <dgm:spPr/>
      <dgm:t>
        <a:bodyPr/>
        <a:lstStyle/>
        <a:p>
          <a:endParaRPr lang="en-US"/>
        </a:p>
      </dgm:t>
    </dgm:pt>
    <dgm:pt modelId="{0685418E-9BB5-4AD4-9B48-F42133E05983}">
      <dgm:prSet phldrT="[Text]" custT="1"/>
      <dgm:spPr/>
      <dgm:t>
        <a:bodyPr anchor="ctr"/>
        <a:lstStyle/>
        <a:p>
          <a:pPr algn="ctr"/>
          <a:r>
            <a:rPr lang="en-US" sz="28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Final Cloud-free Composite Image</a:t>
          </a:r>
          <a:endParaRPr lang="en-US" sz="28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gm:t>
    </dgm:pt>
    <dgm:pt modelId="{1D10AE33-6873-47AB-B54A-0EEB86D50F31}" type="parTrans" cxnId="{BA07D49C-8B6C-4717-8D18-5E13B62FA1AB}">
      <dgm:prSet/>
      <dgm:spPr/>
      <dgm:t>
        <a:bodyPr/>
        <a:lstStyle/>
        <a:p>
          <a:endParaRPr lang="en-US"/>
        </a:p>
      </dgm:t>
    </dgm:pt>
    <dgm:pt modelId="{6AA92B86-B245-4D7B-8388-DAF942C3EC98}" type="sibTrans" cxnId="{BA07D49C-8B6C-4717-8D18-5E13B62FA1AB}">
      <dgm:prSet/>
      <dgm:spPr/>
      <dgm:t>
        <a:bodyPr/>
        <a:lstStyle/>
        <a:p>
          <a:endParaRPr lang="en-US"/>
        </a:p>
      </dgm:t>
    </dgm:pt>
    <dgm:pt modelId="{9687C878-6ED2-4525-BE7C-1CA5436A8B5B}" type="pres">
      <dgm:prSet presAssocID="{17DBA650-3776-448A-B99F-779C2A17B5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968E64-80F7-471A-9408-E0D625328C05}" type="pres">
      <dgm:prSet presAssocID="{204CDA9F-0965-4298-849C-0E6A01E9089D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6E389D-7C8F-4FE1-8496-613A0AD5698F}" type="pres">
      <dgm:prSet presAssocID="{204CDA9F-0965-4298-849C-0E6A01E9089D}" presName="bgRect" presStyleLbl="node1" presStyleIdx="0" presStyleCnt="3" custScaleX="106138"/>
      <dgm:spPr/>
      <dgm:t>
        <a:bodyPr/>
        <a:lstStyle/>
        <a:p>
          <a:endParaRPr lang="en-US"/>
        </a:p>
      </dgm:t>
    </dgm:pt>
    <dgm:pt modelId="{53CEBA90-F0AD-42CB-8829-EE2CD1E2B671}" type="pres">
      <dgm:prSet presAssocID="{204CDA9F-0965-4298-849C-0E6A01E9089D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9EB58F-34FE-479B-B330-99C37A9447D3}" type="pres">
      <dgm:prSet presAssocID="{204CDA9F-0965-4298-849C-0E6A01E9089D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1F2421-45B5-4BEE-A227-A4FB19A1EB1E}" type="pres">
      <dgm:prSet presAssocID="{9FC55B31-4ECE-4E1C-9C9E-6924865E3CEC}" presName="hSp" presStyleCnt="0"/>
      <dgm:spPr/>
      <dgm:t>
        <a:bodyPr/>
        <a:lstStyle/>
        <a:p>
          <a:endParaRPr lang="en-US"/>
        </a:p>
      </dgm:t>
    </dgm:pt>
    <dgm:pt modelId="{5BB3D062-9056-4955-9F5A-97EC4D70BA2B}" type="pres">
      <dgm:prSet presAssocID="{9FC55B31-4ECE-4E1C-9C9E-6924865E3CEC}" presName="vProcSp" presStyleCnt="0"/>
      <dgm:spPr/>
      <dgm:t>
        <a:bodyPr/>
        <a:lstStyle/>
        <a:p>
          <a:endParaRPr lang="en-US"/>
        </a:p>
      </dgm:t>
    </dgm:pt>
    <dgm:pt modelId="{7F97A6CE-C7FB-4DC4-89ED-9F1813A61123}" type="pres">
      <dgm:prSet presAssocID="{9FC55B31-4ECE-4E1C-9C9E-6924865E3CEC}" presName="vSp1" presStyleCnt="0"/>
      <dgm:spPr/>
      <dgm:t>
        <a:bodyPr/>
        <a:lstStyle/>
        <a:p>
          <a:endParaRPr lang="en-US"/>
        </a:p>
      </dgm:t>
    </dgm:pt>
    <dgm:pt modelId="{4C072CF3-B422-4087-A90C-96443E75FC59}" type="pres">
      <dgm:prSet presAssocID="{9FC55B31-4ECE-4E1C-9C9E-6924865E3CEC}" presName="simulatedConn" presStyleLbl="solidFgAcc1" presStyleIdx="0" presStyleCnt="2"/>
      <dgm:spPr>
        <a:solidFill>
          <a:schemeClr val="tx1"/>
        </a:solidFill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8A8C812D-3CCA-4257-AD91-A8DEDECA3AD0}" type="pres">
      <dgm:prSet presAssocID="{9FC55B31-4ECE-4E1C-9C9E-6924865E3CEC}" presName="vSp2" presStyleCnt="0"/>
      <dgm:spPr/>
      <dgm:t>
        <a:bodyPr/>
        <a:lstStyle/>
        <a:p>
          <a:endParaRPr lang="en-US"/>
        </a:p>
      </dgm:t>
    </dgm:pt>
    <dgm:pt modelId="{75E85CF1-ABF3-43BC-91FC-DED75A6E2BB6}" type="pres">
      <dgm:prSet presAssocID="{9FC55B31-4ECE-4E1C-9C9E-6924865E3CEC}" presName="sibTrans" presStyleCnt="0"/>
      <dgm:spPr/>
      <dgm:t>
        <a:bodyPr/>
        <a:lstStyle/>
        <a:p>
          <a:endParaRPr lang="en-US"/>
        </a:p>
      </dgm:t>
    </dgm:pt>
    <dgm:pt modelId="{4D2320DF-A905-4F7D-BE9F-01FB02B162B2}" type="pres">
      <dgm:prSet presAssocID="{BA857A9E-AB1C-4F15-8296-9B45BA4D9196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D0D328-72FD-430C-8856-5849448371BF}" type="pres">
      <dgm:prSet presAssocID="{BA857A9E-AB1C-4F15-8296-9B45BA4D9196}" presName="bgRect" presStyleLbl="node1" presStyleIdx="1" presStyleCnt="3"/>
      <dgm:spPr/>
      <dgm:t>
        <a:bodyPr/>
        <a:lstStyle/>
        <a:p>
          <a:endParaRPr lang="en-US"/>
        </a:p>
      </dgm:t>
    </dgm:pt>
    <dgm:pt modelId="{B89F8E93-FB48-4EF9-9C95-BB740FC03A90}" type="pres">
      <dgm:prSet presAssocID="{BA857A9E-AB1C-4F15-8296-9B45BA4D9196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AE2C5-FB51-44C1-BF81-6292EB948709}" type="pres">
      <dgm:prSet presAssocID="{BA857A9E-AB1C-4F15-8296-9B45BA4D9196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B3A71-8E7E-4302-9A32-FFCF13B88C91}" type="pres">
      <dgm:prSet presAssocID="{C00C818D-BEBD-4B37-B69C-606CE92739B4}" presName="hSp" presStyleCnt="0"/>
      <dgm:spPr/>
      <dgm:t>
        <a:bodyPr/>
        <a:lstStyle/>
        <a:p>
          <a:endParaRPr lang="en-US"/>
        </a:p>
      </dgm:t>
    </dgm:pt>
    <dgm:pt modelId="{D71E8C77-FCD8-41EC-9DED-14EA61B20015}" type="pres">
      <dgm:prSet presAssocID="{C00C818D-BEBD-4B37-B69C-606CE92739B4}" presName="vProcSp" presStyleCnt="0"/>
      <dgm:spPr/>
      <dgm:t>
        <a:bodyPr/>
        <a:lstStyle/>
        <a:p>
          <a:endParaRPr lang="en-US"/>
        </a:p>
      </dgm:t>
    </dgm:pt>
    <dgm:pt modelId="{D14A69D6-43A5-41AA-83A4-CBDFDBBC07AE}" type="pres">
      <dgm:prSet presAssocID="{C00C818D-BEBD-4B37-B69C-606CE92739B4}" presName="vSp1" presStyleCnt="0"/>
      <dgm:spPr/>
      <dgm:t>
        <a:bodyPr/>
        <a:lstStyle/>
        <a:p>
          <a:endParaRPr lang="en-US"/>
        </a:p>
      </dgm:t>
    </dgm:pt>
    <dgm:pt modelId="{2F1EF6F2-64AA-4DF9-B16A-E078073C46BE}" type="pres">
      <dgm:prSet presAssocID="{C00C818D-BEBD-4B37-B69C-606CE92739B4}" presName="simulatedConn" presStyleLbl="solidFgAcc1" presStyleIdx="1" presStyleCnt="2"/>
      <dgm:spPr>
        <a:solidFill>
          <a:schemeClr val="tx1"/>
        </a:solidFill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5E0A7669-2CF0-4029-A257-E21C15CE57F3}" type="pres">
      <dgm:prSet presAssocID="{C00C818D-BEBD-4B37-B69C-606CE92739B4}" presName="vSp2" presStyleCnt="0"/>
      <dgm:spPr/>
      <dgm:t>
        <a:bodyPr/>
        <a:lstStyle/>
        <a:p>
          <a:endParaRPr lang="en-US"/>
        </a:p>
      </dgm:t>
    </dgm:pt>
    <dgm:pt modelId="{0062C00E-CAA5-485B-BE56-7EBC561C15D0}" type="pres">
      <dgm:prSet presAssocID="{C00C818D-BEBD-4B37-B69C-606CE92739B4}" presName="sibTrans" presStyleCnt="0"/>
      <dgm:spPr/>
      <dgm:t>
        <a:bodyPr/>
        <a:lstStyle/>
        <a:p>
          <a:endParaRPr lang="en-US"/>
        </a:p>
      </dgm:t>
    </dgm:pt>
    <dgm:pt modelId="{2A224482-DB5F-4603-8EB7-E7D36C7B98CB}" type="pres">
      <dgm:prSet presAssocID="{348457EE-1AC4-4E1E-86AC-ED74DE5A6F8A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FA61A-1786-4282-83FF-00B9808A2CFD}" type="pres">
      <dgm:prSet presAssocID="{348457EE-1AC4-4E1E-86AC-ED74DE5A6F8A}" presName="bgRect" presStyleLbl="node1" presStyleIdx="2" presStyleCnt="3"/>
      <dgm:spPr/>
      <dgm:t>
        <a:bodyPr/>
        <a:lstStyle/>
        <a:p>
          <a:endParaRPr lang="en-US"/>
        </a:p>
      </dgm:t>
    </dgm:pt>
    <dgm:pt modelId="{E717E6F6-D558-440C-93D8-F47D9620611F}" type="pres">
      <dgm:prSet presAssocID="{348457EE-1AC4-4E1E-86AC-ED74DE5A6F8A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088094-A7B9-4848-8885-0A8119749CE2}" type="pres">
      <dgm:prSet presAssocID="{348457EE-1AC4-4E1E-86AC-ED74DE5A6F8A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387EA9-32E8-496D-BF4A-45BB7D364D7E}" type="presOf" srcId="{204CDA9F-0965-4298-849C-0E6A01E9089D}" destId="{286E389D-7C8F-4FE1-8496-613A0AD5698F}" srcOrd="0" destOrd="0" presId="urn:microsoft.com/office/officeart/2005/8/layout/hProcess7"/>
    <dgm:cxn modelId="{FEDEE512-40F8-4F26-80EC-28BA6F7E19AD}" srcId="{BA857A9E-AB1C-4F15-8296-9B45BA4D9196}" destId="{C4A0231F-862F-4BED-8CE6-71315FCE7F85}" srcOrd="0" destOrd="0" parTransId="{9B93747F-40F3-45C7-9275-85061B231E12}" sibTransId="{6E216DC6-1370-4AA8-B99D-2BA7C87FF90E}"/>
    <dgm:cxn modelId="{6BCC096C-440B-454D-8E70-A9FA971CB22B}" type="presOf" srcId="{17DBA650-3776-448A-B99F-779C2A17B58A}" destId="{9687C878-6ED2-4525-BE7C-1CA5436A8B5B}" srcOrd="0" destOrd="0" presId="urn:microsoft.com/office/officeart/2005/8/layout/hProcess7"/>
    <dgm:cxn modelId="{F7E137A3-333B-4B53-91EC-3DD3C9CDCF87}" srcId="{17DBA650-3776-448A-B99F-779C2A17B58A}" destId="{BA857A9E-AB1C-4F15-8296-9B45BA4D9196}" srcOrd="1" destOrd="0" parTransId="{421B3856-E678-488C-921B-56DD0B133317}" sibTransId="{C00C818D-BEBD-4B37-B69C-606CE92739B4}"/>
    <dgm:cxn modelId="{581A6C37-6B31-4EE6-A327-B6C41AF0CD71}" type="presOf" srcId="{204CDA9F-0965-4298-849C-0E6A01E9089D}" destId="{53CEBA90-F0AD-42CB-8829-EE2CD1E2B671}" srcOrd="1" destOrd="0" presId="urn:microsoft.com/office/officeart/2005/8/layout/hProcess7"/>
    <dgm:cxn modelId="{3B8F1830-8A41-46E6-9135-1086452279E6}" srcId="{17DBA650-3776-448A-B99F-779C2A17B58A}" destId="{204CDA9F-0965-4298-849C-0E6A01E9089D}" srcOrd="0" destOrd="0" parTransId="{251702F0-93B4-47A5-9742-9828E640F7E8}" sibTransId="{9FC55B31-4ECE-4E1C-9C9E-6924865E3CEC}"/>
    <dgm:cxn modelId="{3CD754EE-F050-4CAA-864C-B8BDEC470950}" type="presOf" srcId="{0185EA48-2EA7-4A5B-A943-73A08757A6E1}" destId="{119EB58F-34FE-479B-B330-99C37A9447D3}" srcOrd="0" destOrd="0" presId="urn:microsoft.com/office/officeart/2005/8/layout/hProcess7"/>
    <dgm:cxn modelId="{BAA1EB37-6F09-494E-AD51-F1E90391B35E}" type="presOf" srcId="{BA857A9E-AB1C-4F15-8296-9B45BA4D9196}" destId="{A8D0D328-72FD-430C-8856-5849448371BF}" srcOrd="0" destOrd="0" presId="urn:microsoft.com/office/officeart/2005/8/layout/hProcess7"/>
    <dgm:cxn modelId="{AB3F50EC-B203-41E1-9F5D-EDBB1739CB8E}" type="presOf" srcId="{348457EE-1AC4-4E1E-86AC-ED74DE5A6F8A}" destId="{56EFA61A-1786-4282-83FF-00B9808A2CFD}" srcOrd="0" destOrd="0" presId="urn:microsoft.com/office/officeart/2005/8/layout/hProcess7"/>
    <dgm:cxn modelId="{BA07D49C-8B6C-4717-8D18-5E13B62FA1AB}" srcId="{348457EE-1AC4-4E1E-86AC-ED74DE5A6F8A}" destId="{0685418E-9BB5-4AD4-9B48-F42133E05983}" srcOrd="0" destOrd="0" parTransId="{1D10AE33-6873-47AB-B54A-0EEB86D50F31}" sibTransId="{6AA92B86-B245-4D7B-8388-DAF942C3EC98}"/>
    <dgm:cxn modelId="{03C6A74B-3B3A-4053-89D6-4F87AEB9356A}" type="presOf" srcId="{BA857A9E-AB1C-4F15-8296-9B45BA4D9196}" destId="{B89F8E93-FB48-4EF9-9C95-BB740FC03A90}" srcOrd="1" destOrd="0" presId="urn:microsoft.com/office/officeart/2005/8/layout/hProcess7"/>
    <dgm:cxn modelId="{0A61D295-6A3C-4193-9922-9CFD27B91AC0}" srcId="{17DBA650-3776-448A-B99F-779C2A17B58A}" destId="{348457EE-1AC4-4E1E-86AC-ED74DE5A6F8A}" srcOrd="2" destOrd="0" parTransId="{98D127FB-1851-4FDA-BC2B-EF11FF0157AD}" sibTransId="{D6DB14AF-CB89-4990-B4B3-BA4473A7B008}"/>
    <dgm:cxn modelId="{BDBD44F1-E5FF-4EEA-B084-B6C025AB8741}" type="presOf" srcId="{348457EE-1AC4-4E1E-86AC-ED74DE5A6F8A}" destId="{E717E6F6-D558-440C-93D8-F47D9620611F}" srcOrd="1" destOrd="0" presId="urn:microsoft.com/office/officeart/2005/8/layout/hProcess7"/>
    <dgm:cxn modelId="{836A31CA-E13F-4261-B7A3-9A47D0BE97B4}" type="presOf" srcId="{C4A0231F-862F-4BED-8CE6-71315FCE7F85}" destId="{2E8AE2C5-FB51-44C1-BF81-6292EB948709}" srcOrd="0" destOrd="0" presId="urn:microsoft.com/office/officeart/2005/8/layout/hProcess7"/>
    <dgm:cxn modelId="{75C96DD9-7A63-4448-9F9F-C589174C4090}" srcId="{204CDA9F-0965-4298-849C-0E6A01E9089D}" destId="{0185EA48-2EA7-4A5B-A943-73A08757A6E1}" srcOrd="0" destOrd="0" parTransId="{E48D5AC0-3035-4750-8C9B-50A6E168853E}" sibTransId="{F9B38CD7-3B3E-4D5D-A1D5-681995EE6122}"/>
    <dgm:cxn modelId="{8468F5E0-A0DF-48C8-AE05-7EDF04DC3BAD}" type="presOf" srcId="{0685418E-9BB5-4AD4-9B48-F42133E05983}" destId="{1F088094-A7B9-4848-8885-0A8119749CE2}" srcOrd="0" destOrd="0" presId="urn:microsoft.com/office/officeart/2005/8/layout/hProcess7"/>
    <dgm:cxn modelId="{16D72AFC-0235-4027-8A31-D0260ECF923B}" type="presParOf" srcId="{9687C878-6ED2-4525-BE7C-1CA5436A8B5B}" destId="{ED968E64-80F7-471A-9408-E0D625328C05}" srcOrd="0" destOrd="0" presId="urn:microsoft.com/office/officeart/2005/8/layout/hProcess7"/>
    <dgm:cxn modelId="{F4CDD4AE-929E-4EC7-93B3-C43598FE8427}" type="presParOf" srcId="{ED968E64-80F7-471A-9408-E0D625328C05}" destId="{286E389D-7C8F-4FE1-8496-613A0AD5698F}" srcOrd="0" destOrd="0" presId="urn:microsoft.com/office/officeart/2005/8/layout/hProcess7"/>
    <dgm:cxn modelId="{ABEDA903-FA90-45C7-89DC-85D4008257EE}" type="presParOf" srcId="{ED968E64-80F7-471A-9408-E0D625328C05}" destId="{53CEBA90-F0AD-42CB-8829-EE2CD1E2B671}" srcOrd="1" destOrd="0" presId="urn:microsoft.com/office/officeart/2005/8/layout/hProcess7"/>
    <dgm:cxn modelId="{2A075F98-2657-4103-9E90-68AD4EC020B9}" type="presParOf" srcId="{ED968E64-80F7-471A-9408-E0D625328C05}" destId="{119EB58F-34FE-479B-B330-99C37A9447D3}" srcOrd="2" destOrd="0" presId="urn:microsoft.com/office/officeart/2005/8/layout/hProcess7"/>
    <dgm:cxn modelId="{D22F97C7-E3A1-499D-9F80-683333C57896}" type="presParOf" srcId="{9687C878-6ED2-4525-BE7C-1CA5436A8B5B}" destId="{E91F2421-45B5-4BEE-A227-A4FB19A1EB1E}" srcOrd="1" destOrd="0" presId="urn:microsoft.com/office/officeart/2005/8/layout/hProcess7"/>
    <dgm:cxn modelId="{0ED0217E-5D68-4E38-9853-73AE75C9509D}" type="presParOf" srcId="{9687C878-6ED2-4525-BE7C-1CA5436A8B5B}" destId="{5BB3D062-9056-4955-9F5A-97EC4D70BA2B}" srcOrd="2" destOrd="0" presId="urn:microsoft.com/office/officeart/2005/8/layout/hProcess7"/>
    <dgm:cxn modelId="{BB66D6A2-55E8-4C1E-AA4D-74591122F455}" type="presParOf" srcId="{5BB3D062-9056-4955-9F5A-97EC4D70BA2B}" destId="{7F97A6CE-C7FB-4DC4-89ED-9F1813A61123}" srcOrd="0" destOrd="0" presId="urn:microsoft.com/office/officeart/2005/8/layout/hProcess7"/>
    <dgm:cxn modelId="{1E2E2C17-C31D-4CA7-95B8-6CDCF998A131}" type="presParOf" srcId="{5BB3D062-9056-4955-9F5A-97EC4D70BA2B}" destId="{4C072CF3-B422-4087-A90C-96443E75FC59}" srcOrd="1" destOrd="0" presId="urn:microsoft.com/office/officeart/2005/8/layout/hProcess7"/>
    <dgm:cxn modelId="{FF7D0BB9-14D7-49DC-A1F8-B2BA50916FB5}" type="presParOf" srcId="{5BB3D062-9056-4955-9F5A-97EC4D70BA2B}" destId="{8A8C812D-3CCA-4257-AD91-A8DEDECA3AD0}" srcOrd="2" destOrd="0" presId="urn:microsoft.com/office/officeart/2005/8/layout/hProcess7"/>
    <dgm:cxn modelId="{1C56BC6C-216E-4EE4-BAEF-471E50B0BFA6}" type="presParOf" srcId="{9687C878-6ED2-4525-BE7C-1CA5436A8B5B}" destId="{75E85CF1-ABF3-43BC-91FC-DED75A6E2BB6}" srcOrd="3" destOrd="0" presId="urn:microsoft.com/office/officeart/2005/8/layout/hProcess7"/>
    <dgm:cxn modelId="{D98A4467-5890-45A2-A8F7-3273A184A8D9}" type="presParOf" srcId="{9687C878-6ED2-4525-BE7C-1CA5436A8B5B}" destId="{4D2320DF-A905-4F7D-BE9F-01FB02B162B2}" srcOrd="4" destOrd="0" presId="urn:microsoft.com/office/officeart/2005/8/layout/hProcess7"/>
    <dgm:cxn modelId="{D3A9D8FB-E50E-4D32-9309-5F4BEDF01402}" type="presParOf" srcId="{4D2320DF-A905-4F7D-BE9F-01FB02B162B2}" destId="{A8D0D328-72FD-430C-8856-5849448371BF}" srcOrd="0" destOrd="0" presId="urn:microsoft.com/office/officeart/2005/8/layout/hProcess7"/>
    <dgm:cxn modelId="{E163DCE9-A06C-4DAD-829B-F64F45009A21}" type="presParOf" srcId="{4D2320DF-A905-4F7D-BE9F-01FB02B162B2}" destId="{B89F8E93-FB48-4EF9-9C95-BB740FC03A90}" srcOrd="1" destOrd="0" presId="urn:microsoft.com/office/officeart/2005/8/layout/hProcess7"/>
    <dgm:cxn modelId="{C8DC217C-2BFA-40C5-BABB-84332A05235F}" type="presParOf" srcId="{4D2320DF-A905-4F7D-BE9F-01FB02B162B2}" destId="{2E8AE2C5-FB51-44C1-BF81-6292EB948709}" srcOrd="2" destOrd="0" presId="urn:microsoft.com/office/officeart/2005/8/layout/hProcess7"/>
    <dgm:cxn modelId="{3EFA9BB0-2C81-43AC-BEBA-9E48055C8E0A}" type="presParOf" srcId="{9687C878-6ED2-4525-BE7C-1CA5436A8B5B}" destId="{0E9B3A71-8E7E-4302-9A32-FFCF13B88C91}" srcOrd="5" destOrd="0" presId="urn:microsoft.com/office/officeart/2005/8/layout/hProcess7"/>
    <dgm:cxn modelId="{739AE5EC-2E8D-4660-A390-FE5D437510C1}" type="presParOf" srcId="{9687C878-6ED2-4525-BE7C-1CA5436A8B5B}" destId="{D71E8C77-FCD8-41EC-9DED-14EA61B20015}" srcOrd="6" destOrd="0" presId="urn:microsoft.com/office/officeart/2005/8/layout/hProcess7"/>
    <dgm:cxn modelId="{998C2EFD-C524-4DC8-960F-FE7AA153C159}" type="presParOf" srcId="{D71E8C77-FCD8-41EC-9DED-14EA61B20015}" destId="{D14A69D6-43A5-41AA-83A4-CBDFDBBC07AE}" srcOrd="0" destOrd="0" presId="urn:microsoft.com/office/officeart/2005/8/layout/hProcess7"/>
    <dgm:cxn modelId="{226FFC37-CCC4-4911-82EB-2091A1D80FBE}" type="presParOf" srcId="{D71E8C77-FCD8-41EC-9DED-14EA61B20015}" destId="{2F1EF6F2-64AA-4DF9-B16A-E078073C46BE}" srcOrd="1" destOrd="0" presId="urn:microsoft.com/office/officeart/2005/8/layout/hProcess7"/>
    <dgm:cxn modelId="{79AFF3A7-4661-42DA-A7C7-6577FDE5F8FF}" type="presParOf" srcId="{D71E8C77-FCD8-41EC-9DED-14EA61B20015}" destId="{5E0A7669-2CF0-4029-A257-E21C15CE57F3}" srcOrd="2" destOrd="0" presId="urn:microsoft.com/office/officeart/2005/8/layout/hProcess7"/>
    <dgm:cxn modelId="{3F3FB92D-869F-4774-BC8C-9FD5BA540430}" type="presParOf" srcId="{9687C878-6ED2-4525-BE7C-1CA5436A8B5B}" destId="{0062C00E-CAA5-485B-BE56-7EBC561C15D0}" srcOrd="7" destOrd="0" presId="urn:microsoft.com/office/officeart/2005/8/layout/hProcess7"/>
    <dgm:cxn modelId="{F1D42273-F6B0-425B-9DB6-A69234AB0DEB}" type="presParOf" srcId="{9687C878-6ED2-4525-BE7C-1CA5436A8B5B}" destId="{2A224482-DB5F-4603-8EB7-E7D36C7B98CB}" srcOrd="8" destOrd="0" presId="urn:microsoft.com/office/officeart/2005/8/layout/hProcess7"/>
    <dgm:cxn modelId="{E3A15826-3A61-404C-BC95-1C3EAC0B51E1}" type="presParOf" srcId="{2A224482-DB5F-4603-8EB7-E7D36C7B98CB}" destId="{56EFA61A-1786-4282-83FF-00B9808A2CFD}" srcOrd="0" destOrd="0" presId="urn:microsoft.com/office/officeart/2005/8/layout/hProcess7"/>
    <dgm:cxn modelId="{1959F66B-55C8-4E2F-A8A1-93ABC0B18EF7}" type="presParOf" srcId="{2A224482-DB5F-4603-8EB7-E7D36C7B98CB}" destId="{E717E6F6-D558-440C-93D8-F47D9620611F}" srcOrd="1" destOrd="0" presId="urn:microsoft.com/office/officeart/2005/8/layout/hProcess7"/>
    <dgm:cxn modelId="{E29D8200-A731-4026-BF83-832CEC14C10C}" type="presParOf" srcId="{2A224482-DB5F-4603-8EB7-E7D36C7B98CB}" destId="{1F088094-A7B9-4848-8885-0A8119749CE2}" srcOrd="2" destOrd="0" presId="urn:microsoft.com/office/officeart/2005/8/layout/hProcess7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C51688-BCC0-4C77-BF00-CDC2EB6441E1}" type="doc">
      <dgm:prSet loTypeId="urn:microsoft.com/office/officeart/2005/8/layout/hProcess7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90F1D7D-41E6-4B7D-9916-BFB4B9D5DB70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>
            <a:solidFill>
              <a:schemeClr val="bg2"/>
            </a:solidFill>
            <a:latin typeface="Century Gothic" panose="020B0502020202020204" pitchFamily="34" charset="0"/>
          </a:endParaRPr>
        </a:p>
      </dgm:t>
    </dgm:pt>
    <dgm:pt modelId="{AB569BB7-3207-43B1-B619-CEBB8E0FF248}" type="parTrans" cxnId="{37E6D237-7595-4743-80C2-830AA00FEDB9}">
      <dgm:prSet/>
      <dgm:spPr/>
      <dgm:t>
        <a:bodyPr/>
        <a:lstStyle/>
        <a:p>
          <a:endParaRPr lang="en-US"/>
        </a:p>
      </dgm:t>
    </dgm:pt>
    <dgm:pt modelId="{0EF2FA89-4A90-45A9-9888-04CDD2AF85DF}" type="sibTrans" cxnId="{37E6D237-7595-4743-80C2-830AA00FEDB9}">
      <dgm:prSet/>
      <dgm:spPr/>
      <dgm:t>
        <a:bodyPr/>
        <a:lstStyle/>
        <a:p>
          <a:endParaRPr lang="en-US"/>
        </a:p>
      </dgm:t>
    </dgm:pt>
    <dgm:pt modelId="{1DC6B7F4-3A62-4C88-AE91-F5B6F4C542E6}">
      <dgm:prSet phldrT="[Text]" custT="1"/>
      <dgm:spPr/>
      <dgm:t>
        <a:bodyPr anchor="ctr"/>
        <a:lstStyle/>
        <a:p>
          <a:pPr algn="ctr"/>
          <a:r>
            <a:rPr lang="en-US" sz="2800" dirty="0" smtClean="0">
              <a:solidFill>
                <a:schemeClr val="bg1"/>
              </a:solidFill>
              <a:latin typeface="Garamond" panose="02020404030301010803" pitchFamily="18" charset="0"/>
            </a:rPr>
            <a:t>K-means Classified Image</a:t>
          </a:r>
          <a:endParaRPr lang="en-US" sz="28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66862577-027D-4E62-9E04-4E0E9F17E9CA}" type="parTrans" cxnId="{2DEEF118-3976-4E76-A1DA-6E3554252302}">
      <dgm:prSet/>
      <dgm:spPr/>
      <dgm:t>
        <a:bodyPr/>
        <a:lstStyle/>
        <a:p>
          <a:endParaRPr lang="en-US"/>
        </a:p>
      </dgm:t>
    </dgm:pt>
    <dgm:pt modelId="{C3A40E08-C090-4B0B-8A18-70D8FB102BD5}" type="sibTrans" cxnId="{2DEEF118-3976-4E76-A1DA-6E3554252302}">
      <dgm:prSet/>
      <dgm:spPr/>
      <dgm:t>
        <a:bodyPr/>
        <a:lstStyle/>
        <a:p>
          <a:endParaRPr lang="en-US"/>
        </a:p>
      </dgm:t>
    </dgm:pt>
    <dgm:pt modelId="{988ED3F8-ED94-4A5F-85C6-A151C9F3A48A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 smtClean="0">
            <a:solidFill>
              <a:schemeClr val="bg2"/>
            </a:solidFill>
            <a:latin typeface="Century Gothic" panose="020B0502020202020204" pitchFamily="34" charset="0"/>
          </a:endParaRPr>
        </a:p>
        <a:p>
          <a:pPr algn="ctr"/>
          <a:endParaRPr lang="en-US" dirty="0">
            <a:solidFill>
              <a:schemeClr val="bg2"/>
            </a:solidFill>
            <a:latin typeface="Century Gothic" panose="020B0502020202020204" pitchFamily="34" charset="0"/>
          </a:endParaRPr>
        </a:p>
      </dgm:t>
    </dgm:pt>
    <dgm:pt modelId="{1B919E96-5C18-4D1C-9CBB-CAAE8E523130}" type="parTrans" cxnId="{ABE56483-3C18-4B49-84E2-4645FCED5500}">
      <dgm:prSet/>
      <dgm:spPr/>
      <dgm:t>
        <a:bodyPr/>
        <a:lstStyle/>
        <a:p>
          <a:endParaRPr lang="en-US"/>
        </a:p>
      </dgm:t>
    </dgm:pt>
    <dgm:pt modelId="{630758C4-047E-4382-B3F0-EB1830F1D422}" type="sibTrans" cxnId="{ABE56483-3C18-4B49-84E2-4645FCED5500}">
      <dgm:prSet/>
      <dgm:spPr/>
      <dgm:t>
        <a:bodyPr/>
        <a:lstStyle/>
        <a:p>
          <a:endParaRPr lang="en-US"/>
        </a:p>
      </dgm:t>
    </dgm:pt>
    <dgm:pt modelId="{9CDA975C-E4C3-4403-B7D9-6919B4E07BC2}">
      <dgm:prSet phldrT="[Text]" custT="1"/>
      <dgm:spPr/>
      <dgm:t>
        <a:bodyPr anchor="ctr"/>
        <a:lstStyle/>
        <a:p>
          <a:pPr algn="ctr"/>
          <a:r>
            <a:rPr lang="en-US" sz="28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Locating Yanomami </a:t>
          </a:r>
          <a:r>
            <a:rPr lang="en-US" sz="28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Villages </a:t>
          </a:r>
          <a:r>
            <a:rPr lang="en-US" sz="28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using Worldview-3 Imagery</a:t>
          </a:r>
          <a:endParaRPr lang="en-US" sz="28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gm:t>
    </dgm:pt>
    <dgm:pt modelId="{44830896-F072-4DBD-A25F-BA04FB636BBF}" type="parTrans" cxnId="{B0F9572F-D9EE-40E0-817E-8FA2F9572C1E}">
      <dgm:prSet/>
      <dgm:spPr/>
      <dgm:t>
        <a:bodyPr/>
        <a:lstStyle/>
        <a:p>
          <a:endParaRPr lang="en-US"/>
        </a:p>
      </dgm:t>
    </dgm:pt>
    <dgm:pt modelId="{B9134215-BF28-45B3-80B2-6ED65CD42BCC}" type="sibTrans" cxnId="{B0F9572F-D9EE-40E0-817E-8FA2F9572C1E}">
      <dgm:prSet/>
      <dgm:spPr/>
      <dgm:t>
        <a:bodyPr/>
        <a:lstStyle/>
        <a:p>
          <a:endParaRPr lang="en-US"/>
        </a:p>
      </dgm:t>
    </dgm:pt>
    <dgm:pt modelId="{E3C4BE00-85B5-4C41-A23D-05209C7DEDB7}" type="pres">
      <dgm:prSet presAssocID="{0AC51688-BCC0-4C77-BF00-CDC2EB6441E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00F540-0062-4B2F-87EF-79DAFFEA7481}" type="pres">
      <dgm:prSet presAssocID="{790F1D7D-41E6-4B7D-9916-BFB4B9D5DB70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C6D0A5-7E2C-468D-B6BD-BCE21A4E5A35}" type="pres">
      <dgm:prSet presAssocID="{790F1D7D-41E6-4B7D-9916-BFB4B9D5DB70}" presName="bgRect" presStyleLbl="node1" presStyleIdx="0" presStyleCnt="2"/>
      <dgm:spPr/>
      <dgm:t>
        <a:bodyPr/>
        <a:lstStyle/>
        <a:p>
          <a:endParaRPr lang="en-US"/>
        </a:p>
      </dgm:t>
    </dgm:pt>
    <dgm:pt modelId="{1542048C-568C-4603-9808-34AB6304CD54}" type="pres">
      <dgm:prSet presAssocID="{790F1D7D-41E6-4B7D-9916-BFB4B9D5DB70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1CE53E-919A-4D0F-9016-B03BF2CB8474}" type="pres">
      <dgm:prSet presAssocID="{790F1D7D-41E6-4B7D-9916-BFB4B9D5DB70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250C3D-2587-461F-9F09-27445974CFDD}" type="pres">
      <dgm:prSet presAssocID="{0EF2FA89-4A90-45A9-9888-04CDD2AF85DF}" presName="hSp" presStyleCnt="0"/>
      <dgm:spPr/>
      <dgm:t>
        <a:bodyPr/>
        <a:lstStyle/>
        <a:p>
          <a:endParaRPr lang="en-US"/>
        </a:p>
      </dgm:t>
    </dgm:pt>
    <dgm:pt modelId="{FAF7743D-CE77-474B-816E-511826FE4A8B}" type="pres">
      <dgm:prSet presAssocID="{0EF2FA89-4A90-45A9-9888-04CDD2AF85DF}" presName="vProcSp" presStyleCnt="0"/>
      <dgm:spPr/>
      <dgm:t>
        <a:bodyPr/>
        <a:lstStyle/>
        <a:p>
          <a:endParaRPr lang="en-US"/>
        </a:p>
      </dgm:t>
    </dgm:pt>
    <dgm:pt modelId="{AFA3A4BC-07AF-4D65-8467-93B30D4B7ECF}" type="pres">
      <dgm:prSet presAssocID="{0EF2FA89-4A90-45A9-9888-04CDD2AF85DF}" presName="vSp1" presStyleCnt="0"/>
      <dgm:spPr/>
      <dgm:t>
        <a:bodyPr/>
        <a:lstStyle/>
        <a:p>
          <a:endParaRPr lang="en-US"/>
        </a:p>
      </dgm:t>
    </dgm:pt>
    <dgm:pt modelId="{C0487469-3BD5-481B-A307-ED3160B32831}" type="pres">
      <dgm:prSet presAssocID="{0EF2FA89-4A90-45A9-9888-04CDD2AF85DF}" presName="simulatedConn" presStyleLbl="solidFgAcc1" presStyleIdx="0" presStyleCnt="1" custScaleX="62248" custScaleY="83356" custLinFactNeighborX="-8359" custLinFactNeighborY="11649"/>
      <dgm:spPr>
        <a:solidFill>
          <a:schemeClr val="tx1"/>
        </a:solidFill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735D10B7-880A-4E57-9AAE-E315EFAF2421}" type="pres">
      <dgm:prSet presAssocID="{0EF2FA89-4A90-45A9-9888-04CDD2AF85DF}" presName="vSp2" presStyleCnt="0"/>
      <dgm:spPr/>
      <dgm:t>
        <a:bodyPr/>
        <a:lstStyle/>
        <a:p>
          <a:endParaRPr lang="en-US"/>
        </a:p>
      </dgm:t>
    </dgm:pt>
    <dgm:pt modelId="{9D4E5D2D-D4FC-4FB6-BB04-E7232BC2DF1B}" type="pres">
      <dgm:prSet presAssocID="{0EF2FA89-4A90-45A9-9888-04CDD2AF85DF}" presName="sibTrans" presStyleCnt="0"/>
      <dgm:spPr/>
      <dgm:t>
        <a:bodyPr/>
        <a:lstStyle/>
        <a:p>
          <a:endParaRPr lang="en-US"/>
        </a:p>
      </dgm:t>
    </dgm:pt>
    <dgm:pt modelId="{EFE19EA5-1A4D-4CEA-B08C-D8BC4A82FC47}" type="pres">
      <dgm:prSet presAssocID="{988ED3F8-ED94-4A5F-85C6-A151C9F3A48A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380AFA-7F73-4895-9137-6ED3099E91F5}" type="pres">
      <dgm:prSet presAssocID="{988ED3F8-ED94-4A5F-85C6-A151C9F3A48A}" presName="bgRect" presStyleLbl="node1" presStyleIdx="1" presStyleCnt="2"/>
      <dgm:spPr/>
      <dgm:t>
        <a:bodyPr/>
        <a:lstStyle/>
        <a:p>
          <a:endParaRPr lang="en-US"/>
        </a:p>
      </dgm:t>
    </dgm:pt>
    <dgm:pt modelId="{2D25023F-816A-4306-83E1-4F3916484A02}" type="pres">
      <dgm:prSet presAssocID="{988ED3F8-ED94-4A5F-85C6-A151C9F3A48A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A33D02-70E1-4F68-99B7-7A6C8FC1D661}" type="pres">
      <dgm:prSet presAssocID="{988ED3F8-ED94-4A5F-85C6-A151C9F3A48A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EEF118-3976-4E76-A1DA-6E3554252302}" srcId="{790F1D7D-41E6-4B7D-9916-BFB4B9D5DB70}" destId="{1DC6B7F4-3A62-4C88-AE91-F5B6F4C542E6}" srcOrd="0" destOrd="0" parTransId="{66862577-027D-4E62-9E04-4E0E9F17E9CA}" sibTransId="{C3A40E08-C090-4B0B-8A18-70D8FB102BD5}"/>
    <dgm:cxn modelId="{354CBFD0-0280-43DD-B262-86F99D21EFA4}" type="presOf" srcId="{9CDA975C-E4C3-4403-B7D9-6919B4E07BC2}" destId="{58A33D02-70E1-4F68-99B7-7A6C8FC1D661}" srcOrd="0" destOrd="0" presId="urn:microsoft.com/office/officeart/2005/8/layout/hProcess7"/>
    <dgm:cxn modelId="{F045F5A3-059E-430D-9D48-21046ED7FB80}" type="presOf" srcId="{790F1D7D-41E6-4B7D-9916-BFB4B9D5DB70}" destId="{1542048C-568C-4603-9808-34AB6304CD54}" srcOrd="1" destOrd="0" presId="urn:microsoft.com/office/officeart/2005/8/layout/hProcess7"/>
    <dgm:cxn modelId="{D4BB36CD-0980-44C3-87CD-14187C93552C}" type="presOf" srcId="{0AC51688-BCC0-4C77-BF00-CDC2EB6441E1}" destId="{E3C4BE00-85B5-4C41-A23D-05209C7DEDB7}" srcOrd="0" destOrd="0" presId="urn:microsoft.com/office/officeart/2005/8/layout/hProcess7"/>
    <dgm:cxn modelId="{4645DD05-AFA6-4460-A83E-6D05E79777C9}" type="presOf" srcId="{790F1D7D-41E6-4B7D-9916-BFB4B9D5DB70}" destId="{7CC6D0A5-7E2C-468D-B6BD-BCE21A4E5A35}" srcOrd="0" destOrd="0" presId="urn:microsoft.com/office/officeart/2005/8/layout/hProcess7"/>
    <dgm:cxn modelId="{40BB7D76-1B0A-4851-9AA3-44DDB8C23B01}" type="presOf" srcId="{1DC6B7F4-3A62-4C88-AE91-F5B6F4C542E6}" destId="{3B1CE53E-919A-4D0F-9016-B03BF2CB8474}" srcOrd="0" destOrd="0" presId="urn:microsoft.com/office/officeart/2005/8/layout/hProcess7"/>
    <dgm:cxn modelId="{B0F9572F-D9EE-40E0-817E-8FA2F9572C1E}" srcId="{988ED3F8-ED94-4A5F-85C6-A151C9F3A48A}" destId="{9CDA975C-E4C3-4403-B7D9-6919B4E07BC2}" srcOrd="0" destOrd="0" parTransId="{44830896-F072-4DBD-A25F-BA04FB636BBF}" sibTransId="{B9134215-BF28-45B3-80B2-6ED65CD42BCC}"/>
    <dgm:cxn modelId="{8E1C0445-B631-4BF5-8285-25F4C130C2CE}" type="presOf" srcId="{988ED3F8-ED94-4A5F-85C6-A151C9F3A48A}" destId="{2D25023F-816A-4306-83E1-4F3916484A02}" srcOrd="1" destOrd="0" presId="urn:microsoft.com/office/officeart/2005/8/layout/hProcess7"/>
    <dgm:cxn modelId="{37E6D237-7595-4743-80C2-830AA00FEDB9}" srcId="{0AC51688-BCC0-4C77-BF00-CDC2EB6441E1}" destId="{790F1D7D-41E6-4B7D-9916-BFB4B9D5DB70}" srcOrd="0" destOrd="0" parTransId="{AB569BB7-3207-43B1-B619-CEBB8E0FF248}" sibTransId="{0EF2FA89-4A90-45A9-9888-04CDD2AF85DF}"/>
    <dgm:cxn modelId="{0C36547B-D10A-4DB9-94AF-DF0FE192D558}" type="presOf" srcId="{988ED3F8-ED94-4A5F-85C6-A151C9F3A48A}" destId="{C1380AFA-7F73-4895-9137-6ED3099E91F5}" srcOrd="0" destOrd="0" presId="urn:microsoft.com/office/officeart/2005/8/layout/hProcess7"/>
    <dgm:cxn modelId="{ABE56483-3C18-4B49-84E2-4645FCED5500}" srcId="{0AC51688-BCC0-4C77-BF00-CDC2EB6441E1}" destId="{988ED3F8-ED94-4A5F-85C6-A151C9F3A48A}" srcOrd="1" destOrd="0" parTransId="{1B919E96-5C18-4D1C-9CBB-CAAE8E523130}" sibTransId="{630758C4-047E-4382-B3F0-EB1830F1D422}"/>
    <dgm:cxn modelId="{13E3C57F-DA5B-4F06-B266-973388600DB9}" type="presParOf" srcId="{E3C4BE00-85B5-4C41-A23D-05209C7DEDB7}" destId="{E700F540-0062-4B2F-87EF-79DAFFEA7481}" srcOrd="0" destOrd="0" presId="urn:microsoft.com/office/officeart/2005/8/layout/hProcess7"/>
    <dgm:cxn modelId="{658118FD-506C-467F-8D6D-690ACF099BA3}" type="presParOf" srcId="{E700F540-0062-4B2F-87EF-79DAFFEA7481}" destId="{7CC6D0A5-7E2C-468D-B6BD-BCE21A4E5A35}" srcOrd="0" destOrd="0" presId="urn:microsoft.com/office/officeart/2005/8/layout/hProcess7"/>
    <dgm:cxn modelId="{E4B9668B-510D-4BC4-8136-DF6554A484D1}" type="presParOf" srcId="{E700F540-0062-4B2F-87EF-79DAFFEA7481}" destId="{1542048C-568C-4603-9808-34AB6304CD54}" srcOrd="1" destOrd="0" presId="urn:microsoft.com/office/officeart/2005/8/layout/hProcess7"/>
    <dgm:cxn modelId="{29117790-261F-4AA2-8BAF-F057E4A5F375}" type="presParOf" srcId="{E700F540-0062-4B2F-87EF-79DAFFEA7481}" destId="{3B1CE53E-919A-4D0F-9016-B03BF2CB8474}" srcOrd="2" destOrd="0" presId="urn:microsoft.com/office/officeart/2005/8/layout/hProcess7"/>
    <dgm:cxn modelId="{922F2D47-1717-4946-B4DA-9679F7B3B966}" type="presParOf" srcId="{E3C4BE00-85B5-4C41-A23D-05209C7DEDB7}" destId="{CD250C3D-2587-461F-9F09-27445974CFDD}" srcOrd="1" destOrd="0" presId="urn:microsoft.com/office/officeart/2005/8/layout/hProcess7"/>
    <dgm:cxn modelId="{FB589D29-DA3A-450E-92E5-753A5B0E9673}" type="presParOf" srcId="{E3C4BE00-85B5-4C41-A23D-05209C7DEDB7}" destId="{FAF7743D-CE77-474B-816E-511826FE4A8B}" srcOrd="2" destOrd="0" presId="urn:microsoft.com/office/officeart/2005/8/layout/hProcess7"/>
    <dgm:cxn modelId="{6D26F6CF-2C6D-49FF-A934-C0E588CC52F1}" type="presParOf" srcId="{FAF7743D-CE77-474B-816E-511826FE4A8B}" destId="{AFA3A4BC-07AF-4D65-8467-93B30D4B7ECF}" srcOrd="0" destOrd="0" presId="urn:microsoft.com/office/officeart/2005/8/layout/hProcess7"/>
    <dgm:cxn modelId="{F149D237-9190-49B2-951D-7FF39F279BE9}" type="presParOf" srcId="{FAF7743D-CE77-474B-816E-511826FE4A8B}" destId="{C0487469-3BD5-481B-A307-ED3160B32831}" srcOrd="1" destOrd="0" presId="urn:microsoft.com/office/officeart/2005/8/layout/hProcess7"/>
    <dgm:cxn modelId="{8BFD6E37-77B4-4504-B01B-AE54459CEE74}" type="presParOf" srcId="{FAF7743D-CE77-474B-816E-511826FE4A8B}" destId="{735D10B7-880A-4E57-9AAE-E315EFAF2421}" srcOrd="2" destOrd="0" presId="urn:microsoft.com/office/officeart/2005/8/layout/hProcess7"/>
    <dgm:cxn modelId="{3146A4DC-3C3A-4FEE-9636-A40FF91DB27C}" type="presParOf" srcId="{E3C4BE00-85B5-4C41-A23D-05209C7DEDB7}" destId="{9D4E5D2D-D4FC-4FB6-BB04-E7232BC2DF1B}" srcOrd="3" destOrd="0" presId="urn:microsoft.com/office/officeart/2005/8/layout/hProcess7"/>
    <dgm:cxn modelId="{1C86E118-2AF9-43E6-82CB-164F1B11D425}" type="presParOf" srcId="{E3C4BE00-85B5-4C41-A23D-05209C7DEDB7}" destId="{EFE19EA5-1A4D-4CEA-B08C-D8BC4A82FC47}" srcOrd="4" destOrd="0" presId="urn:microsoft.com/office/officeart/2005/8/layout/hProcess7"/>
    <dgm:cxn modelId="{A981633C-92F1-498F-8498-902E63333BC0}" type="presParOf" srcId="{EFE19EA5-1A4D-4CEA-B08C-D8BC4A82FC47}" destId="{C1380AFA-7F73-4895-9137-6ED3099E91F5}" srcOrd="0" destOrd="0" presId="urn:microsoft.com/office/officeart/2005/8/layout/hProcess7"/>
    <dgm:cxn modelId="{22752854-F7B9-4B61-B072-BF61D4761653}" type="presParOf" srcId="{EFE19EA5-1A4D-4CEA-B08C-D8BC4A82FC47}" destId="{2D25023F-816A-4306-83E1-4F3916484A02}" srcOrd="1" destOrd="0" presId="urn:microsoft.com/office/officeart/2005/8/layout/hProcess7"/>
    <dgm:cxn modelId="{0D549AD3-26C0-4F2D-8964-F09B4B0FD26B}" type="presParOf" srcId="{EFE19EA5-1A4D-4CEA-B08C-D8BC4A82FC47}" destId="{58A33D02-70E1-4F68-99B7-7A6C8FC1D661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7C33D8-E5C0-4D1C-B073-4719BC8E5946}" type="doc">
      <dgm:prSet loTypeId="urn:microsoft.com/office/officeart/2005/8/layout/hProcess7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2C22D60-7F22-4A29-B987-055128D763E6}">
      <dgm:prSet phldrT="[Text]"/>
      <dgm:spPr>
        <a:ln w="28575">
          <a:solidFill>
            <a:schemeClr val="tx1"/>
          </a:solidFill>
        </a:ln>
      </dgm:spPr>
      <dgm:t>
        <a:bodyPr anchor="ctr"/>
        <a:lstStyle/>
        <a:p>
          <a:pPr algn="ctr"/>
          <a:endParaRPr lang="en-US" dirty="0">
            <a:latin typeface="Century Gothic" panose="020B0502020202020204" pitchFamily="34" charset="0"/>
          </a:endParaRPr>
        </a:p>
      </dgm:t>
    </dgm:pt>
    <dgm:pt modelId="{0C4A10E4-013D-4E16-B81C-9F57DC39DFBF}" type="parTrans" cxnId="{21CF4BF1-BCB4-46C1-813E-E534E686B6BB}">
      <dgm:prSet/>
      <dgm:spPr/>
      <dgm:t>
        <a:bodyPr/>
        <a:lstStyle/>
        <a:p>
          <a:endParaRPr lang="en-US"/>
        </a:p>
      </dgm:t>
    </dgm:pt>
    <dgm:pt modelId="{92BF5099-D0CE-4075-98A3-B2B54C11DAC3}" type="sibTrans" cxnId="{21CF4BF1-BCB4-46C1-813E-E534E686B6BB}">
      <dgm:prSet/>
      <dgm:spPr/>
      <dgm:t>
        <a:bodyPr/>
        <a:lstStyle/>
        <a:p>
          <a:endParaRPr lang="en-US"/>
        </a:p>
      </dgm:t>
    </dgm:pt>
    <dgm:pt modelId="{7A8A64CF-8D99-4658-81A8-389034E5D713}">
      <dgm:prSet phldrT="[Text]" custT="1"/>
      <dgm:spPr>
        <a:ln>
          <a:noFill/>
        </a:ln>
      </dgm:spPr>
      <dgm:t>
        <a:bodyPr anchor="ctr"/>
        <a:lstStyle/>
        <a:p>
          <a:pPr algn="ctr">
            <a:lnSpc>
              <a:spcPct val="100000"/>
            </a:lnSpc>
            <a:spcAft>
              <a:spcPts val="600"/>
            </a:spcAft>
          </a:pPr>
          <a:r>
            <a:rPr lang="en-US" sz="4400" dirty="0" smtClean="0">
              <a:solidFill>
                <a:schemeClr val="bg1"/>
              </a:solidFill>
              <a:latin typeface="Garamond" panose="02020404030301010803" pitchFamily="18" charset="0"/>
            </a:rPr>
            <a:t>Village Location </a:t>
          </a:r>
          <a:r>
            <a:rPr lang="en-US" sz="44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Shapefile</a:t>
          </a:r>
        </a:p>
        <a:p>
          <a:pPr algn="ctr">
            <a:lnSpc>
              <a:spcPct val="100000"/>
            </a:lnSpc>
            <a:spcAft>
              <a:spcPts val="600"/>
            </a:spcAft>
          </a:pPr>
          <a:r>
            <a:rPr lang="en-US" sz="4400" dirty="0" smtClean="0">
              <a:solidFill>
                <a:schemeClr val="bg1"/>
              </a:solidFill>
              <a:latin typeface="Garamond" panose="02020404030301010803" pitchFamily="18" charset="0"/>
            </a:rPr>
            <a:t>Population Estimate</a:t>
          </a:r>
          <a:endParaRPr lang="en-US" sz="44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4BFA8361-A7B7-4607-A74A-342F37D9C80B}" type="parTrans" cxnId="{AFA4AD32-5930-41E8-9750-CB062923ABD8}">
      <dgm:prSet/>
      <dgm:spPr/>
      <dgm:t>
        <a:bodyPr/>
        <a:lstStyle/>
        <a:p>
          <a:endParaRPr lang="en-US"/>
        </a:p>
      </dgm:t>
    </dgm:pt>
    <dgm:pt modelId="{F4BF5B5D-BC88-467D-999D-8D194E88AA9D}" type="sibTrans" cxnId="{AFA4AD32-5930-41E8-9750-CB062923ABD8}">
      <dgm:prSet/>
      <dgm:spPr/>
      <dgm:t>
        <a:bodyPr/>
        <a:lstStyle/>
        <a:p>
          <a:endParaRPr lang="en-US"/>
        </a:p>
      </dgm:t>
    </dgm:pt>
    <dgm:pt modelId="{35F8EFC3-3B2C-4E31-BF2C-9B02927DE437}" type="pres">
      <dgm:prSet presAssocID="{497C33D8-E5C0-4D1C-B073-4719BC8E5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EF5597-E700-41D4-AC97-B7C7390DBFEF}" type="pres">
      <dgm:prSet presAssocID="{32C22D60-7F22-4A29-B987-055128D763E6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FCD80-0777-4A32-A163-17896A7B77CA}" type="pres">
      <dgm:prSet presAssocID="{32C22D60-7F22-4A29-B987-055128D763E6}" presName="bgRect" presStyleLbl="node1" presStyleIdx="0" presStyleCnt="1" custScaleY="92201" custLinFactNeighborY="5640"/>
      <dgm:spPr/>
      <dgm:t>
        <a:bodyPr/>
        <a:lstStyle/>
        <a:p>
          <a:endParaRPr lang="en-US"/>
        </a:p>
      </dgm:t>
    </dgm:pt>
    <dgm:pt modelId="{55B8CDAB-329D-473F-AE0D-09B9BC2C6215}" type="pres">
      <dgm:prSet presAssocID="{32C22D60-7F22-4A29-B987-055128D763E6}" presName="parentNode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831A52-13CC-4F0B-99A9-96E33CB9C89F}" type="pres">
      <dgm:prSet presAssocID="{32C22D60-7F22-4A29-B987-055128D763E6}" presName="child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536814-1338-45C8-95BE-710DCE4D4F43}" type="presOf" srcId="{32C22D60-7F22-4A29-B987-055128D763E6}" destId="{2E5FCD80-0777-4A32-A163-17896A7B77CA}" srcOrd="0" destOrd="0" presId="urn:microsoft.com/office/officeart/2005/8/layout/hProcess7"/>
    <dgm:cxn modelId="{21CF4BF1-BCB4-46C1-813E-E534E686B6BB}" srcId="{497C33D8-E5C0-4D1C-B073-4719BC8E5946}" destId="{32C22D60-7F22-4A29-B987-055128D763E6}" srcOrd="0" destOrd="0" parTransId="{0C4A10E4-013D-4E16-B81C-9F57DC39DFBF}" sibTransId="{92BF5099-D0CE-4075-98A3-B2B54C11DAC3}"/>
    <dgm:cxn modelId="{1DF25BED-2B74-427B-9B38-B53B27698D8C}" type="presOf" srcId="{32C22D60-7F22-4A29-B987-055128D763E6}" destId="{55B8CDAB-329D-473F-AE0D-09B9BC2C6215}" srcOrd="1" destOrd="0" presId="urn:microsoft.com/office/officeart/2005/8/layout/hProcess7"/>
    <dgm:cxn modelId="{6B6454DF-AD2E-4F5A-98D2-F1F3E93E3733}" type="presOf" srcId="{497C33D8-E5C0-4D1C-B073-4719BC8E5946}" destId="{35F8EFC3-3B2C-4E31-BF2C-9B02927DE437}" srcOrd="0" destOrd="0" presId="urn:microsoft.com/office/officeart/2005/8/layout/hProcess7"/>
    <dgm:cxn modelId="{AFA4AD32-5930-41E8-9750-CB062923ABD8}" srcId="{32C22D60-7F22-4A29-B987-055128D763E6}" destId="{7A8A64CF-8D99-4658-81A8-389034E5D713}" srcOrd="0" destOrd="0" parTransId="{4BFA8361-A7B7-4607-A74A-342F37D9C80B}" sibTransId="{F4BF5B5D-BC88-467D-999D-8D194E88AA9D}"/>
    <dgm:cxn modelId="{91F1C885-637D-4183-BA34-CF7C10F5B584}" type="presOf" srcId="{7A8A64CF-8D99-4658-81A8-389034E5D713}" destId="{A5831A52-13CC-4F0B-99A9-96E33CB9C89F}" srcOrd="0" destOrd="0" presId="urn:microsoft.com/office/officeart/2005/8/layout/hProcess7"/>
    <dgm:cxn modelId="{21C43C88-9D11-4415-A696-C66586E58864}" type="presParOf" srcId="{35F8EFC3-3B2C-4E31-BF2C-9B02927DE437}" destId="{81EF5597-E700-41D4-AC97-B7C7390DBFEF}" srcOrd="0" destOrd="0" presId="urn:microsoft.com/office/officeart/2005/8/layout/hProcess7"/>
    <dgm:cxn modelId="{90F2905C-7179-4F51-859B-51903D94EAC9}" type="presParOf" srcId="{81EF5597-E700-41D4-AC97-B7C7390DBFEF}" destId="{2E5FCD80-0777-4A32-A163-17896A7B77CA}" srcOrd="0" destOrd="0" presId="urn:microsoft.com/office/officeart/2005/8/layout/hProcess7"/>
    <dgm:cxn modelId="{73A54C9D-C7DB-48DB-8951-E0C35CA9EDE6}" type="presParOf" srcId="{81EF5597-E700-41D4-AC97-B7C7390DBFEF}" destId="{55B8CDAB-329D-473F-AE0D-09B9BC2C6215}" srcOrd="1" destOrd="0" presId="urn:microsoft.com/office/officeart/2005/8/layout/hProcess7"/>
    <dgm:cxn modelId="{4D43BBD8-AD01-48A2-BD71-C67A1ACD6E83}" type="presParOf" srcId="{81EF5597-E700-41D4-AC97-B7C7390DBFEF}" destId="{A5831A52-13CC-4F0B-99A9-96E33CB9C89F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4F9CF-6633-44BD-BF7A-72E468BF0C15}">
      <dsp:nvSpPr>
        <dsp:cNvPr id="0" name=""/>
        <dsp:cNvSpPr/>
      </dsp:nvSpPr>
      <dsp:spPr>
        <a:xfrm>
          <a:off x="0" y="1416"/>
          <a:ext cx="8572500" cy="19110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 dirty="0"/>
        </a:p>
      </dsp:txBody>
      <dsp:txXfrm>
        <a:off x="55974" y="57390"/>
        <a:ext cx="8460552" cy="1799149"/>
      </dsp:txXfrm>
    </dsp:sp>
    <dsp:sp modelId="{3ACD65CE-7661-4C4C-A825-BD390FB6726C}">
      <dsp:nvSpPr>
        <dsp:cNvPr id="0" name=""/>
        <dsp:cNvSpPr/>
      </dsp:nvSpPr>
      <dsp:spPr>
        <a:xfrm rot="5400000">
          <a:off x="4074174" y="2038711"/>
          <a:ext cx="424151" cy="393973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 w="28575"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>
            <a:solidFill>
              <a:schemeClr val="tx1"/>
            </a:solidFill>
          </a:endParaRPr>
        </a:p>
      </dsp:txBody>
      <dsp:txXfrm rot="-5400000">
        <a:off x="4168058" y="2023622"/>
        <a:ext cx="236383" cy="305959"/>
      </dsp:txXfrm>
    </dsp:sp>
    <dsp:sp modelId="{53696CF0-C47B-4064-B775-8D2E50D9329D}">
      <dsp:nvSpPr>
        <dsp:cNvPr id="0" name=""/>
        <dsp:cNvSpPr/>
      </dsp:nvSpPr>
      <dsp:spPr>
        <a:xfrm>
          <a:off x="0" y="2558883"/>
          <a:ext cx="8572500" cy="19073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 dirty="0"/>
        </a:p>
      </dsp:txBody>
      <dsp:txXfrm>
        <a:off x="55866" y="2614749"/>
        <a:ext cx="8460768" cy="1795667"/>
      </dsp:txXfrm>
    </dsp:sp>
    <dsp:sp modelId="{653E9A2E-8ACF-4FBF-9DB5-127EF533440B}">
      <dsp:nvSpPr>
        <dsp:cNvPr id="0" name=""/>
        <dsp:cNvSpPr/>
      </dsp:nvSpPr>
      <dsp:spPr>
        <a:xfrm rot="5400000">
          <a:off x="4074174" y="4592479"/>
          <a:ext cx="424151" cy="393978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 w="28575"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 rot="-5400000">
        <a:off x="4168057" y="4577393"/>
        <a:ext cx="236386" cy="305958"/>
      </dsp:txXfrm>
    </dsp:sp>
    <dsp:sp modelId="{A30E6471-D995-4AE5-BD25-048D194E1883}">
      <dsp:nvSpPr>
        <dsp:cNvPr id="0" name=""/>
        <dsp:cNvSpPr/>
      </dsp:nvSpPr>
      <dsp:spPr>
        <a:xfrm>
          <a:off x="0" y="5112653"/>
          <a:ext cx="8572500" cy="19085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 dirty="0"/>
        </a:p>
      </dsp:txBody>
      <dsp:txXfrm>
        <a:off x="55900" y="5168553"/>
        <a:ext cx="8460700" cy="17967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E389D-7C8F-4FE1-8496-613A0AD5698F}">
      <dsp:nvSpPr>
        <dsp:cNvPr id="0" name=""/>
        <dsp:cNvSpPr/>
      </dsp:nvSpPr>
      <dsp:spPr>
        <a:xfrm>
          <a:off x="158" y="0"/>
          <a:ext cx="2835802" cy="164592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14224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solidFill>
              <a:schemeClr val="bg2"/>
            </a:solidFill>
            <a:latin typeface="Century Gothic" panose="020B0502020202020204" pitchFamily="34" charset="0"/>
          </a:endParaRPr>
        </a:p>
      </dsp:txBody>
      <dsp:txXfrm rot="16200000">
        <a:off x="-391088" y="391246"/>
        <a:ext cx="1349654" cy="567160"/>
      </dsp:txXfrm>
    </dsp:sp>
    <dsp:sp modelId="{119EB58F-34FE-479B-B330-99C37A9447D3}">
      <dsp:nvSpPr>
        <dsp:cNvPr id="0" name=""/>
        <dsp:cNvSpPr/>
      </dsp:nvSpPr>
      <dsp:spPr>
        <a:xfrm>
          <a:off x="555429" y="0"/>
          <a:ext cx="2112672" cy="164592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Landsat 8 Scenes</a:t>
          </a:r>
          <a:endParaRPr lang="en-US" sz="3200" kern="12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sp:txBody>
      <dsp:txXfrm>
        <a:off x="555429" y="0"/>
        <a:ext cx="2112672" cy="1645920"/>
      </dsp:txXfrm>
    </dsp:sp>
    <dsp:sp modelId="{A8D0D328-72FD-430C-8856-5849448371BF}">
      <dsp:nvSpPr>
        <dsp:cNvPr id="0" name=""/>
        <dsp:cNvSpPr/>
      </dsp:nvSpPr>
      <dsp:spPr>
        <a:xfrm>
          <a:off x="2929474" y="0"/>
          <a:ext cx="2671807" cy="164592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324598"/>
                <a:satOff val="6465"/>
                <a:lumOff val="451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324598"/>
                <a:satOff val="6465"/>
                <a:lumOff val="451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>
            <a:solidFill>
              <a:schemeClr val="bg2"/>
            </a:solidFill>
            <a:latin typeface="Century Gothic" panose="020B0502020202020204" pitchFamily="34" charset="0"/>
          </a:endParaRPr>
        </a:p>
      </dsp:txBody>
      <dsp:txXfrm rot="16200000">
        <a:off x="2521827" y="407646"/>
        <a:ext cx="1349654" cy="534361"/>
      </dsp:txXfrm>
    </dsp:sp>
    <dsp:sp modelId="{4C072CF3-B422-4087-A90C-96443E75FC59}">
      <dsp:nvSpPr>
        <dsp:cNvPr id="0" name=""/>
        <dsp:cNvSpPr/>
      </dsp:nvSpPr>
      <dsp:spPr>
        <a:xfrm rot="5400000">
          <a:off x="2821958" y="1209820"/>
          <a:ext cx="241749" cy="400771"/>
        </a:xfrm>
        <a:prstGeom prst="flowChartExtract">
          <a:avLst/>
        </a:prstGeom>
        <a:solidFill>
          <a:schemeClr val="tx1"/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8AE2C5-FB51-44C1-BF81-6292EB948709}">
      <dsp:nvSpPr>
        <dsp:cNvPr id="0" name=""/>
        <dsp:cNvSpPr/>
      </dsp:nvSpPr>
      <dsp:spPr>
        <a:xfrm>
          <a:off x="3463835" y="0"/>
          <a:ext cx="1990496" cy="164592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  <a:latin typeface="Garamond" panose="02020404030301010803" pitchFamily="18" charset="0"/>
            </a:rPr>
            <a:t>Composite Images</a:t>
          </a:r>
          <a:endParaRPr lang="en-US" sz="2800" kern="1200" dirty="0">
            <a:solidFill>
              <a:schemeClr val="bg1"/>
            </a:solidFill>
            <a:latin typeface="Garamond" panose="02020404030301010803" pitchFamily="18" charset="0"/>
          </a:endParaRPr>
        </a:p>
      </dsp:txBody>
      <dsp:txXfrm>
        <a:off x="3463835" y="0"/>
        <a:ext cx="1990496" cy="1645920"/>
      </dsp:txXfrm>
    </dsp:sp>
    <dsp:sp modelId="{56EFA61A-1786-4282-83FF-00B9808A2CFD}">
      <dsp:nvSpPr>
        <dsp:cNvPr id="0" name=""/>
        <dsp:cNvSpPr/>
      </dsp:nvSpPr>
      <dsp:spPr>
        <a:xfrm>
          <a:off x="5694794" y="0"/>
          <a:ext cx="2671807" cy="164592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649196"/>
                <a:satOff val="12930"/>
                <a:lumOff val="902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649196"/>
                <a:satOff val="12930"/>
                <a:lumOff val="902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>
            <a:solidFill>
              <a:schemeClr val="bg2"/>
            </a:solidFill>
            <a:latin typeface="Century Gothic" panose="020B0502020202020204" pitchFamily="34" charset="0"/>
          </a:endParaRPr>
        </a:p>
      </dsp:txBody>
      <dsp:txXfrm rot="16200000">
        <a:off x="5287148" y="407646"/>
        <a:ext cx="1349654" cy="534361"/>
      </dsp:txXfrm>
    </dsp:sp>
    <dsp:sp modelId="{2F1EF6F2-64AA-4DF9-B16A-E078073C46BE}">
      <dsp:nvSpPr>
        <dsp:cNvPr id="0" name=""/>
        <dsp:cNvSpPr/>
      </dsp:nvSpPr>
      <dsp:spPr>
        <a:xfrm rot="5400000">
          <a:off x="5587278" y="1209820"/>
          <a:ext cx="241749" cy="400771"/>
        </a:xfrm>
        <a:prstGeom prst="flowChartExtract">
          <a:avLst/>
        </a:prstGeom>
        <a:solidFill>
          <a:schemeClr val="tx1"/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88094-A7B9-4848-8885-0A8119749CE2}">
      <dsp:nvSpPr>
        <dsp:cNvPr id="0" name=""/>
        <dsp:cNvSpPr/>
      </dsp:nvSpPr>
      <dsp:spPr>
        <a:xfrm>
          <a:off x="6229156" y="0"/>
          <a:ext cx="1990496" cy="164592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Final Cloud-free Composite Image</a:t>
          </a:r>
          <a:endParaRPr lang="en-US" sz="2800" kern="12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sp:txBody>
      <dsp:txXfrm>
        <a:off x="6229156" y="0"/>
        <a:ext cx="1990496" cy="1645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C6D0A5-7E2C-468D-B6BD-BCE21A4E5A35}">
      <dsp:nvSpPr>
        <dsp:cNvPr id="0" name=""/>
        <dsp:cNvSpPr/>
      </dsp:nvSpPr>
      <dsp:spPr>
        <a:xfrm>
          <a:off x="1612" y="0"/>
          <a:ext cx="4107971" cy="164592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solidFill>
              <a:schemeClr val="bg2"/>
            </a:solidFill>
            <a:latin typeface="Century Gothic" panose="020B0502020202020204" pitchFamily="34" charset="0"/>
          </a:endParaRPr>
        </a:p>
      </dsp:txBody>
      <dsp:txXfrm rot="16200000">
        <a:off x="-262417" y="264030"/>
        <a:ext cx="1349654" cy="821594"/>
      </dsp:txXfrm>
    </dsp:sp>
    <dsp:sp modelId="{3B1CE53E-919A-4D0F-9016-B03BF2CB8474}">
      <dsp:nvSpPr>
        <dsp:cNvPr id="0" name=""/>
        <dsp:cNvSpPr/>
      </dsp:nvSpPr>
      <dsp:spPr>
        <a:xfrm>
          <a:off x="823207" y="0"/>
          <a:ext cx="3060438" cy="164592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  <a:latin typeface="Garamond" panose="02020404030301010803" pitchFamily="18" charset="0"/>
            </a:rPr>
            <a:t>K-means Classified Image</a:t>
          </a:r>
          <a:endParaRPr lang="en-US" sz="2800" kern="1200" dirty="0">
            <a:solidFill>
              <a:schemeClr val="bg1"/>
            </a:solidFill>
            <a:latin typeface="Garamond" panose="02020404030301010803" pitchFamily="18" charset="0"/>
          </a:endParaRPr>
        </a:p>
      </dsp:txBody>
      <dsp:txXfrm>
        <a:off x="823207" y="0"/>
        <a:ext cx="3060438" cy="1645920"/>
      </dsp:txXfrm>
    </dsp:sp>
    <dsp:sp modelId="{C1380AFA-7F73-4895-9137-6ED3099E91F5}">
      <dsp:nvSpPr>
        <dsp:cNvPr id="0" name=""/>
        <dsp:cNvSpPr/>
      </dsp:nvSpPr>
      <dsp:spPr>
        <a:xfrm>
          <a:off x="4253363" y="0"/>
          <a:ext cx="4107971" cy="164592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649196"/>
                <a:satOff val="12930"/>
                <a:lumOff val="902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649196"/>
                <a:satOff val="12930"/>
                <a:lumOff val="902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 smtClean="0">
            <a:solidFill>
              <a:schemeClr val="bg2"/>
            </a:solidFill>
            <a:latin typeface="Century Gothic" panose="020B0502020202020204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solidFill>
              <a:schemeClr val="bg2"/>
            </a:solidFill>
            <a:latin typeface="Century Gothic" panose="020B0502020202020204" pitchFamily="34" charset="0"/>
          </a:endParaRPr>
        </a:p>
      </dsp:txBody>
      <dsp:txXfrm rot="16200000">
        <a:off x="3989333" y="264030"/>
        <a:ext cx="1349654" cy="821594"/>
      </dsp:txXfrm>
    </dsp:sp>
    <dsp:sp modelId="{C0487469-3BD5-481B-A307-ED3160B32831}">
      <dsp:nvSpPr>
        <dsp:cNvPr id="0" name=""/>
        <dsp:cNvSpPr/>
      </dsp:nvSpPr>
      <dsp:spPr>
        <a:xfrm rot="5400000">
          <a:off x="4119004" y="1248136"/>
          <a:ext cx="206781" cy="383569"/>
        </a:xfrm>
        <a:prstGeom prst="flowChartExtract">
          <a:avLst/>
        </a:prstGeom>
        <a:solidFill>
          <a:schemeClr val="tx1"/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33D02-70E1-4F68-99B7-7A6C8FC1D661}">
      <dsp:nvSpPr>
        <dsp:cNvPr id="0" name=""/>
        <dsp:cNvSpPr/>
      </dsp:nvSpPr>
      <dsp:spPr>
        <a:xfrm>
          <a:off x="5074957" y="0"/>
          <a:ext cx="3060438" cy="164592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Locating Yanomami </a:t>
          </a:r>
          <a:r>
            <a:rPr lang="en-US" sz="2800" kern="12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Villages </a:t>
          </a:r>
          <a:r>
            <a:rPr lang="en-US" sz="2800" kern="12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using Worldview-3 Imagery</a:t>
          </a:r>
          <a:endParaRPr lang="en-US" sz="2800" kern="1200" dirty="0">
            <a:solidFill>
              <a:schemeClr val="bg1"/>
            </a:solidFill>
            <a:effectLst/>
            <a:latin typeface="Garamond" panose="02020404030301010803" pitchFamily="18" charset="0"/>
          </a:endParaRPr>
        </a:p>
      </dsp:txBody>
      <dsp:txXfrm>
        <a:off x="5074957" y="0"/>
        <a:ext cx="3060438" cy="16459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FCD80-0777-4A32-A163-17896A7B77CA}">
      <dsp:nvSpPr>
        <dsp:cNvPr id="0" name=""/>
        <dsp:cNvSpPr/>
      </dsp:nvSpPr>
      <dsp:spPr>
        <a:xfrm>
          <a:off x="0" y="139222"/>
          <a:ext cx="8363196" cy="164591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28575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288925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latin typeface="Century Gothic" panose="020B0502020202020204" pitchFamily="34" charset="0"/>
          </a:endParaRPr>
        </a:p>
      </dsp:txBody>
      <dsp:txXfrm rot="16200000">
        <a:off x="161495" y="-22272"/>
        <a:ext cx="1349648" cy="1672639"/>
      </dsp:txXfrm>
    </dsp:sp>
    <dsp:sp modelId="{A5831A52-13CC-4F0B-99A9-96E33CB9C89F}">
      <dsp:nvSpPr>
        <dsp:cNvPr id="0" name=""/>
        <dsp:cNvSpPr/>
      </dsp:nvSpPr>
      <dsp:spPr>
        <a:xfrm>
          <a:off x="1672639" y="139222"/>
          <a:ext cx="6230581" cy="1645913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0876" rIns="0" bIns="0" numCol="1" spcCol="1270" anchor="ctr" anchorCtr="0">
          <a:noAutofit/>
        </a:bodyPr>
        <a:lstStyle/>
        <a:p>
          <a:pPr lvl="0" algn="ctr" defTabSz="19558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4400" kern="1200" dirty="0" smtClean="0">
              <a:solidFill>
                <a:schemeClr val="bg1"/>
              </a:solidFill>
              <a:latin typeface="Garamond" panose="02020404030301010803" pitchFamily="18" charset="0"/>
            </a:rPr>
            <a:t>Village Location </a:t>
          </a:r>
          <a:r>
            <a:rPr lang="en-US" sz="4400" kern="1200" dirty="0" smtClean="0">
              <a:solidFill>
                <a:schemeClr val="bg1"/>
              </a:solidFill>
              <a:effectLst/>
              <a:latin typeface="Garamond" panose="02020404030301010803" pitchFamily="18" charset="0"/>
            </a:rPr>
            <a:t>Shapefile</a:t>
          </a:r>
        </a:p>
        <a:p>
          <a:pPr lvl="0" algn="ctr" defTabSz="19558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en-US" sz="4400" kern="1200" dirty="0" smtClean="0">
              <a:solidFill>
                <a:schemeClr val="bg1"/>
              </a:solidFill>
              <a:latin typeface="Garamond" panose="02020404030301010803" pitchFamily="18" charset="0"/>
            </a:rPr>
            <a:t>Population Estimate</a:t>
          </a:r>
          <a:endParaRPr lang="en-US" sz="4400" kern="1200" dirty="0">
            <a:solidFill>
              <a:schemeClr val="bg1"/>
            </a:solidFill>
            <a:latin typeface="Garamond" panose="02020404030301010803" pitchFamily="18" charset="0"/>
          </a:endParaRPr>
        </a:p>
      </dsp:txBody>
      <dsp:txXfrm>
        <a:off x="1672639" y="139222"/>
        <a:ext cx="6230581" cy="1645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DCD58-5435-407C-8B99-87F8F28F082F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F5B46-8DD9-47F5-878C-A751670E3A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59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22720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85800" y="35350703"/>
            <a:ext cx="26060400" cy="5943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2"/>
          </p:nvPr>
        </p:nvSpPr>
        <p:spPr>
          <a:xfrm>
            <a:off x="4014216" y="2176272"/>
            <a:ext cx="19412711" cy="12161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3"/>
          </p:nvPr>
        </p:nvSpPr>
        <p:spPr>
          <a:xfrm>
            <a:off x="4572000" y="914400"/>
            <a:ext cx="18288000" cy="11521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5"/>
          <p:cNvCxnSpPr/>
          <p:nvPr/>
        </p:nvCxnSpPr>
        <p:spPr>
          <a:xfrm>
            <a:off x="685800" y="34978415"/>
            <a:ext cx="26060400" cy="0"/>
          </a:xfrm>
          <a:prstGeom prst="straightConnector1">
            <a:avLst/>
          </a:prstGeom>
          <a:noFill/>
          <a:ln w="1016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Shape 6"/>
          <p:cNvCxnSpPr/>
          <p:nvPr/>
        </p:nvCxnSpPr>
        <p:spPr>
          <a:xfrm>
            <a:off x="685800" y="3918857"/>
            <a:ext cx="26060400" cy="0"/>
          </a:xfrm>
          <a:prstGeom prst="straightConnector1">
            <a:avLst/>
          </a:prstGeom>
          <a:noFill/>
          <a:ln w="1016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Shap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38370" y="948900"/>
            <a:ext cx="2329894" cy="193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495" y="661797"/>
            <a:ext cx="2158130" cy="25924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9"/>
          <p:cNvSpPr/>
          <p:nvPr/>
        </p:nvSpPr>
        <p:spPr>
          <a:xfrm>
            <a:off x="21089073" y="35379525"/>
            <a:ext cx="565712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400" b="0" i="1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This material is based upon work supported by NASA through contract NNL11AA00B and cooperative agreement NNX14AB60A.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image" Target="../media/image6.tiff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image" Target="../media/image4.png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3.png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685800" y="35350703"/>
            <a:ext cx="26060400" cy="5943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600" b="1" i="0" u="none" strike="noStrike" cap="none" baseline="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014216" y="2176272"/>
            <a:ext cx="19412711" cy="12161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Utilizing NASA Earth Observations to Locate Remote Yanomami Villages in the Alto Orinoco Municipality for Targeted Eradication of River Blindness Disease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6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body" idx="3"/>
          </p:nvPr>
        </p:nvSpPr>
        <p:spPr>
          <a:xfrm>
            <a:off x="4572000" y="914400"/>
            <a:ext cx="18288000" cy="11521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08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8400" b="1" dirty="0">
                <a:solidFill>
                  <a:srgbClr val="BE534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Alto Orinoco Health &amp; Air Quality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</a:pPr>
            <a:endParaRPr sz="8400" b="1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Shape 18"/>
          <p:cNvSpPr txBox="1"/>
          <p:nvPr/>
        </p:nvSpPr>
        <p:spPr>
          <a:xfrm>
            <a:off x="914400" y="28555043"/>
            <a:ext cx="82296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Use a professional-looking photo.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Individual headshots are ok, if they aren’t pixelated and are all the same size.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Include a caption that states the team members’ names.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7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Should we do separate headshots or three different node group photos?</a:t>
            </a:r>
          </a:p>
        </p:txBody>
      </p:sp>
      <p:sp>
        <p:nvSpPr>
          <p:cNvPr id="19" name="Shape 19"/>
          <p:cNvSpPr txBox="1"/>
          <p:nvPr/>
        </p:nvSpPr>
        <p:spPr>
          <a:xfrm>
            <a:off x="9601200" y="28555043"/>
            <a:ext cx="82296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4400" b="1" dirty="0" smtClean="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 dirty="0" smtClean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The </a:t>
            </a:r>
            <a:r>
              <a:rPr lang="en-US" sz="4400" b="1" dirty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Carter </a:t>
            </a:r>
            <a:r>
              <a:rPr lang="en-US" sz="4400" b="1" dirty="0" smtClean="0">
                <a:solidFill>
                  <a:schemeClr val="dk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Center</a:t>
            </a:r>
            <a:endParaRPr lang="en-US" sz="4400" b="1" dirty="0">
              <a:solidFill>
                <a:schemeClr val="dk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20" name="Shape 20"/>
          <p:cNvSpPr txBox="1"/>
          <p:nvPr/>
        </p:nvSpPr>
        <p:spPr>
          <a:xfrm>
            <a:off x="18288000" y="28555043"/>
            <a:ext cx="82296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Kel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Markert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(Mentor &amp; Science Advisor)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Dan Irwin (SERVIR Collaborator)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Leigh Sinclair (Center Lead, Marshall Space Flight Center)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Amberle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Keith (Assistant Center Lead, Marshall Space Flight Center)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Dr. Kenton Ross (NASA DEVELOP)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Dr. John D. </a:t>
            </a: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Bolten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(NASA Goddard Space Flight Center)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Dr. Jeff </a:t>
            </a: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Luvall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(NASA at National Space Science and Technology Center)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Dr. Robert Griffin (University of Alabama in Huntsville)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Dr. Jim Tucker (NASA Goddard Space Flight Center)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Katie </a:t>
            </a: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Melocik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(NASA Goddard Space Flight Center)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Dr. Thomas </a:t>
            </a: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Unnasch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(University of South Florida)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Melanie </a:t>
            </a: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Salyer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(Mentor, Wise County)</a:t>
            </a:r>
          </a:p>
          <a:p>
            <a:pPr marL="457200" lvl="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Jordan Bates (Center Lead, Wise County)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Kiersten </a:t>
            </a:r>
            <a:r>
              <a:rPr lang="en-US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Newtoff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 (Center Lead, NASA Goddard Space Flight Center)</a:t>
            </a:r>
            <a:endParaRPr lang="en-US" sz="2400" dirty="0">
              <a:solidFill>
                <a:schemeClr val="tx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21" name="Shape 21"/>
          <p:cNvSpPr txBox="1"/>
          <p:nvPr/>
        </p:nvSpPr>
        <p:spPr>
          <a:xfrm>
            <a:off x="914400" y="21547304"/>
            <a:ext cx="169164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2700" b="0" i="0" u="none" strike="noStrike" cap="none" baseline="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2" name="Shape 22"/>
          <p:cNvSpPr txBox="1"/>
          <p:nvPr/>
        </p:nvSpPr>
        <p:spPr>
          <a:xfrm>
            <a:off x="18288000" y="21547304"/>
            <a:ext cx="82296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</a:pPr>
            <a:endParaRPr lang="en-US" sz="2700" b="0" i="0" u="none" strike="noStrike" cap="none" baseline="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6" name="Shape 26"/>
          <p:cNvSpPr txBox="1"/>
          <p:nvPr/>
        </p:nvSpPr>
        <p:spPr>
          <a:xfrm>
            <a:off x="914400" y="6243410"/>
            <a:ext cx="169164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2700" b="0" i="0" u="none" strike="noStrike" cap="none" baseline="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7" name="Shape 27"/>
          <p:cNvSpPr txBox="1"/>
          <p:nvPr/>
        </p:nvSpPr>
        <p:spPr>
          <a:xfrm>
            <a:off x="18269021" y="6553200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P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rovide </a:t>
            </a: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The Carter Center with accurate locations of targeted villages for efficient planning of missions for eradication of 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Onchocerciasis.</a:t>
            </a:r>
            <a:endParaRPr lang="en-US" sz="2800" dirty="0" smtClean="0">
              <a:solidFill>
                <a:srgbClr val="767171"/>
              </a:solidFill>
              <a:latin typeface="Garamond" panose="02020404030301010803" pitchFamily="18" charset="0"/>
            </a:endParaRP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767171"/>
              </a:solidFill>
              <a:latin typeface="Garamond" panose="02020404030301010803" pitchFamily="18" charset="0"/>
            </a:endParaRP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Develop a suitability model to assist 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The Carter </a:t>
            </a: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Center  in identification of 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Yanomami settlements.</a:t>
            </a: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767171"/>
              </a:solidFill>
              <a:latin typeface="Garamond" panose="02020404030301010803" pitchFamily="18" charset="0"/>
            </a:endParaRP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Investigate </a:t>
            </a: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the migratory patterns of the 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Yanomami.</a:t>
            </a:r>
            <a:endParaRPr lang="en-US" sz="2800" dirty="0" smtClean="0">
              <a:solidFill>
                <a:srgbClr val="767171"/>
              </a:solidFill>
              <a:latin typeface="Garamond" panose="02020404030301010803" pitchFamily="18" charset="0"/>
            </a:endParaRP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767171"/>
              </a:solidFill>
              <a:latin typeface="Garamond" panose="02020404030301010803" pitchFamily="18" charset="0"/>
            </a:endParaRPr>
          </a:p>
          <a:p>
            <a:pPr marL="457200" indent="-457200" fontAlgn="base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Study </a:t>
            </a:r>
            <a:r>
              <a:rPr lang="en-US" sz="2800" dirty="0">
                <a:solidFill>
                  <a:srgbClr val="767171"/>
                </a:solidFill>
                <a:latin typeface="Garamond" panose="02020404030301010803" pitchFamily="18" charset="0"/>
              </a:rPr>
              <a:t>the vegetation and soil properties of the study </a:t>
            </a:r>
            <a:r>
              <a:rPr lang="en-US" sz="28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area.</a:t>
            </a:r>
            <a:endParaRPr lang="en-US" sz="2800" dirty="0">
              <a:solidFill>
                <a:srgbClr val="767171"/>
              </a:solidFill>
              <a:latin typeface="Garamond" panose="02020404030301010803" pitchFamily="18" charset="0"/>
            </a:endParaRPr>
          </a:p>
        </p:txBody>
      </p:sp>
      <p:sp>
        <p:nvSpPr>
          <p:cNvPr id="28" name="Shape 28"/>
          <p:cNvSpPr txBox="1"/>
          <p:nvPr/>
        </p:nvSpPr>
        <p:spPr>
          <a:xfrm>
            <a:off x="914398" y="5747633"/>
            <a:ext cx="16916399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Abstract</a:t>
            </a:r>
          </a:p>
        </p:txBody>
      </p:sp>
      <p:sp>
        <p:nvSpPr>
          <p:cNvPr id="29" name="Shape 29"/>
          <p:cNvSpPr txBox="1"/>
          <p:nvPr/>
        </p:nvSpPr>
        <p:spPr>
          <a:xfrm>
            <a:off x="18306976" y="5791200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Objectives</a:t>
            </a:r>
          </a:p>
        </p:txBody>
      </p:sp>
      <p:sp>
        <p:nvSpPr>
          <p:cNvPr id="30" name="Shape 30"/>
          <p:cNvSpPr txBox="1"/>
          <p:nvPr/>
        </p:nvSpPr>
        <p:spPr>
          <a:xfrm>
            <a:off x="914400" y="12517639"/>
            <a:ext cx="169164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Methodology</a:t>
            </a:r>
          </a:p>
        </p:txBody>
      </p:sp>
      <p:sp>
        <p:nvSpPr>
          <p:cNvPr id="31" name="Shape 31"/>
          <p:cNvSpPr txBox="1"/>
          <p:nvPr/>
        </p:nvSpPr>
        <p:spPr>
          <a:xfrm>
            <a:off x="18296467" y="11350403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Study Area</a:t>
            </a:r>
          </a:p>
        </p:txBody>
      </p:sp>
      <p:sp>
        <p:nvSpPr>
          <p:cNvPr id="32" name="Shape 32"/>
          <p:cNvSpPr txBox="1"/>
          <p:nvPr/>
        </p:nvSpPr>
        <p:spPr>
          <a:xfrm>
            <a:off x="18279531" y="17254232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Earth Observations</a:t>
            </a:r>
          </a:p>
        </p:txBody>
      </p:sp>
      <p:sp>
        <p:nvSpPr>
          <p:cNvPr id="33" name="Shape 33"/>
          <p:cNvSpPr txBox="1"/>
          <p:nvPr/>
        </p:nvSpPr>
        <p:spPr>
          <a:xfrm>
            <a:off x="914400" y="20830504"/>
            <a:ext cx="16916397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Results</a:t>
            </a:r>
          </a:p>
        </p:txBody>
      </p:sp>
      <p:sp>
        <p:nvSpPr>
          <p:cNvPr id="34" name="Shape 34"/>
          <p:cNvSpPr txBox="1"/>
          <p:nvPr/>
        </p:nvSpPr>
        <p:spPr>
          <a:xfrm>
            <a:off x="18288000" y="20824782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Conclusions</a:t>
            </a:r>
          </a:p>
        </p:txBody>
      </p:sp>
      <p:sp>
        <p:nvSpPr>
          <p:cNvPr id="35" name="Shape 35"/>
          <p:cNvSpPr txBox="1"/>
          <p:nvPr/>
        </p:nvSpPr>
        <p:spPr>
          <a:xfrm>
            <a:off x="18288000" y="27843600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Acknowledgements</a:t>
            </a:r>
          </a:p>
        </p:txBody>
      </p:sp>
      <p:sp>
        <p:nvSpPr>
          <p:cNvPr id="36" name="Shape 36"/>
          <p:cNvSpPr txBox="1"/>
          <p:nvPr/>
        </p:nvSpPr>
        <p:spPr>
          <a:xfrm>
            <a:off x="9601200" y="27843600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Project Partners</a:t>
            </a:r>
          </a:p>
        </p:txBody>
      </p:sp>
      <p:sp>
        <p:nvSpPr>
          <p:cNvPr id="37" name="Shape 37"/>
          <p:cNvSpPr txBox="1"/>
          <p:nvPr/>
        </p:nvSpPr>
        <p:spPr>
          <a:xfrm>
            <a:off x="914400" y="27843600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b="1" i="0" u="none" strike="noStrike" cap="none" baseline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Team Members</a:t>
            </a:r>
          </a:p>
        </p:txBody>
      </p:sp>
      <p:sp>
        <p:nvSpPr>
          <p:cNvPr id="38" name="Shape 38"/>
          <p:cNvSpPr txBox="1"/>
          <p:nvPr/>
        </p:nvSpPr>
        <p:spPr>
          <a:xfrm>
            <a:off x="914400" y="4148883"/>
            <a:ext cx="25603199" cy="9509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Goddard Space Flight Center: Amanda Rumsey (Project Lead), Timothy Larson, Kyle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Sowder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ise County and City of Norton Clerk of Court’s Office</a:t>
            </a:r>
            <a:r>
              <a:rPr lang="en-US" sz="30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: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Rajkishan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Rajappan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(Project Lead), Annabel White, Zachary Tate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Marshall Space Flight Center: </a:t>
            </a:r>
            <a:r>
              <a:rPr lang="en-US" sz="300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Sara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Amirazodi</a:t>
            </a:r>
            <a:endParaRPr lang="en-US" sz="30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NASA DEVELOP National Program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graphicFrame>
        <p:nvGraphicFramePr>
          <p:cNvPr id="47" name="Diagram 46"/>
          <p:cNvGraphicFramePr/>
          <p:nvPr>
            <p:extLst>
              <p:ext uri="{D42A27DB-BD31-4B8C-83A1-F6EECF244321}">
                <p14:modId xmlns:p14="http://schemas.microsoft.com/office/powerpoint/2010/main" val="1484902421"/>
              </p:ext>
            </p:extLst>
          </p:nvPr>
        </p:nvGraphicFramePr>
        <p:xfrm>
          <a:off x="1028700" y="13779967"/>
          <a:ext cx="8572500" cy="7022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8" name="Diagram 47"/>
          <p:cNvGraphicFramePr/>
          <p:nvPr>
            <p:extLst>
              <p:ext uri="{D42A27DB-BD31-4B8C-83A1-F6EECF244321}">
                <p14:modId xmlns:p14="http://schemas.microsoft.com/office/powerpoint/2010/main" val="151469702"/>
              </p:ext>
            </p:extLst>
          </p:nvPr>
        </p:nvGraphicFramePr>
        <p:xfrm>
          <a:off x="1120139" y="13936027"/>
          <a:ext cx="8366760" cy="164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9" name="Diagram 48"/>
          <p:cNvGraphicFramePr/>
          <p:nvPr>
            <p:extLst>
              <p:ext uri="{D42A27DB-BD31-4B8C-83A1-F6EECF244321}">
                <p14:modId xmlns:p14="http://schemas.microsoft.com/office/powerpoint/2010/main" val="2471823441"/>
              </p:ext>
            </p:extLst>
          </p:nvPr>
        </p:nvGraphicFramePr>
        <p:xfrm>
          <a:off x="1123952" y="16474326"/>
          <a:ext cx="8362948" cy="164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50" name="Diagram 49"/>
          <p:cNvGraphicFramePr/>
          <p:nvPr>
            <p:extLst>
              <p:ext uri="{D42A27DB-BD31-4B8C-83A1-F6EECF244321}">
                <p14:modId xmlns:p14="http://schemas.microsoft.com/office/powerpoint/2010/main" val="1288301355"/>
              </p:ext>
            </p:extLst>
          </p:nvPr>
        </p:nvGraphicFramePr>
        <p:xfrm>
          <a:off x="1123703" y="18903954"/>
          <a:ext cx="8363196" cy="1785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51" name="TextBox 34"/>
          <p:cNvSpPr txBox="1"/>
          <p:nvPr/>
        </p:nvSpPr>
        <p:spPr>
          <a:xfrm>
            <a:off x="1028701" y="13330571"/>
            <a:ext cx="5959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latin typeface="Garamond" panose="02020404030301010803" pitchFamily="18" charset="0"/>
              </a:rPr>
              <a:t>Pixel-by-Pixel Composting Technique</a:t>
            </a:r>
            <a:endParaRPr lang="en-US" sz="2400" b="1" dirty="0">
              <a:latin typeface="Garamond" panose="02020404030301010803" pitchFamily="18" charset="0"/>
            </a:endParaRPr>
          </a:p>
        </p:txBody>
      </p:sp>
      <p:sp>
        <p:nvSpPr>
          <p:cNvPr id="52" name="TextBox 35"/>
          <p:cNvSpPr txBox="1"/>
          <p:nvPr/>
        </p:nvSpPr>
        <p:spPr>
          <a:xfrm>
            <a:off x="1028700" y="15936965"/>
            <a:ext cx="438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latin typeface="Garamond" panose="02020404030301010803" pitchFamily="18" charset="0"/>
              </a:rPr>
              <a:t>Classification and Analysis</a:t>
            </a:r>
            <a:endParaRPr lang="en-US" sz="2400" b="1" dirty="0">
              <a:latin typeface="Garamond" panose="02020404030301010803" pitchFamily="18" charset="0"/>
            </a:endParaRPr>
          </a:p>
        </p:txBody>
      </p:sp>
      <p:sp>
        <p:nvSpPr>
          <p:cNvPr id="53" name="TextBox 36"/>
          <p:cNvSpPr txBox="1"/>
          <p:nvPr/>
        </p:nvSpPr>
        <p:spPr>
          <a:xfrm>
            <a:off x="1028701" y="18488072"/>
            <a:ext cx="3294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3619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7238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857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44768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680960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217152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53344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289536" algn="l" defTabSz="3072384" rtl="0" eaLnBrk="1" latinLnBrk="0" hangingPunct="1">
              <a:defRPr sz="604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latin typeface="Garamond" panose="02020404030301010803" pitchFamily="18" charset="0"/>
              </a:rPr>
              <a:t>Results</a:t>
            </a:r>
            <a:endParaRPr lang="en-US" sz="2400" b="1" dirty="0">
              <a:latin typeface="Garamond" panose="020204040303010108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1123268" y="19496156"/>
            <a:ext cx="1600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Regression</a:t>
            </a:r>
          </a:p>
          <a:p>
            <a:pPr lvl="0" algn="ctr"/>
            <a:r>
              <a:rPr lang="en-US" sz="2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Analysis</a:t>
            </a:r>
            <a:endParaRPr lang="en-US" sz="20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4948655" y="16934261"/>
            <a:ext cx="16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Identifying Soil </a:t>
            </a:r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Classes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638521" y="1456003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800" b="1" dirty="0">
                <a:solidFill>
                  <a:schemeClr val="bg1"/>
                </a:solidFill>
                <a:latin typeface="Garamond" panose="02020404030301010803" pitchFamily="18" charset="0"/>
              </a:rPr>
              <a:t>Input Data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3637866" y="14421534"/>
            <a:ext cx="160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800" b="1" dirty="0">
                <a:solidFill>
                  <a:schemeClr val="bg1"/>
                </a:solidFill>
                <a:latin typeface="Garamond" panose="02020404030301010803" pitchFamily="18" charset="0"/>
              </a:rPr>
              <a:t>Cloud Pixel </a:t>
            </a:r>
            <a:r>
              <a:rPr lang="en-US" sz="18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Classification</a:t>
            </a:r>
            <a:endParaRPr lang="en-US" sz="18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6360121" y="14452311"/>
            <a:ext cx="1600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>
                <a:solidFill>
                  <a:schemeClr val="bg1"/>
                </a:solidFill>
                <a:latin typeface="Garamond" panose="02020404030301010803" pitchFamily="18" charset="0"/>
              </a:rPr>
              <a:t>Cloud Pixel </a:t>
            </a:r>
            <a:r>
              <a:rPr lang="en-US" sz="16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Replacement</a:t>
            </a:r>
            <a:endParaRPr lang="en-US" sz="16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05535" y="16934260"/>
            <a:ext cx="16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Layer </a:t>
            </a:r>
            <a:endParaRPr lang="en-US" sz="2000" b="1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lvl="0" algn="ctr"/>
            <a:r>
              <a:rPr lang="en-US" sz="2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Stacking</a:t>
            </a:r>
            <a:endParaRPr lang="en-US" sz="20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41" name="Picture 2" descr="03 Landsat8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161" y="19013284"/>
            <a:ext cx="2072638" cy="169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02 Landsat7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976" y="19087637"/>
            <a:ext cx="3666175" cy="149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12 SRTM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9099" y="18694028"/>
            <a:ext cx="1796192" cy="198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Placeholder 16"/>
          <p:cNvSpPr txBox="1">
            <a:spLocks/>
          </p:cNvSpPr>
          <p:nvPr/>
        </p:nvSpPr>
        <p:spPr>
          <a:xfrm>
            <a:off x="18364200" y="18135600"/>
            <a:ext cx="8229600" cy="2834640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3200" dirty="0">
                <a:solidFill>
                  <a:srgbClr val="767171"/>
                </a:solidFill>
                <a:latin typeface="Garamond"/>
              </a:rPr>
              <a:t>Landsat 7 ETM+  </a:t>
            </a:r>
            <a:r>
              <a:rPr lang="da-DK" sz="3200" dirty="0" smtClean="0">
                <a:solidFill>
                  <a:srgbClr val="767171"/>
                </a:solidFill>
                <a:latin typeface="Garamond"/>
              </a:rPr>
              <a:t> Landsat </a:t>
            </a:r>
            <a:r>
              <a:rPr lang="da-DK" sz="3200" dirty="0">
                <a:solidFill>
                  <a:srgbClr val="767171"/>
                </a:solidFill>
                <a:latin typeface="Garamond"/>
              </a:rPr>
              <a:t>8 OLI/TIRS  </a:t>
            </a:r>
            <a:r>
              <a:rPr lang="da-DK" sz="3200" dirty="0" smtClean="0">
                <a:solidFill>
                  <a:srgbClr val="767171"/>
                </a:solidFill>
                <a:latin typeface="Garamond"/>
              </a:rPr>
              <a:t>SRTM</a:t>
            </a:r>
            <a:endParaRPr lang="da-DK" sz="3200" dirty="0">
              <a:solidFill>
                <a:srgbClr val="767171"/>
              </a:solidFill>
              <a:latin typeface="Garamond"/>
            </a:endParaRPr>
          </a:p>
          <a:p>
            <a:r>
              <a:rPr lang="da-DK" dirty="0">
                <a:solidFill>
                  <a:srgbClr val="767171"/>
                </a:solidFill>
                <a:latin typeface="Garamond"/>
              </a:rPr>
              <a:t/>
            </a:r>
            <a:br>
              <a:rPr lang="da-DK" dirty="0">
                <a:solidFill>
                  <a:srgbClr val="767171"/>
                </a:solidFill>
                <a:latin typeface="Garamond"/>
              </a:rPr>
            </a:br>
            <a:r>
              <a:rPr lang="da-DK" dirty="0">
                <a:solidFill>
                  <a:srgbClr val="767171"/>
                </a:solidFill>
                <a:latin typeface="Garamond"/>
              </a:rPr>
              <a:t/>
            </a:r>
            <a:br>
              <a:rPr lang="da-DK" dirty="0">
                <a:solidFill>
                  <a:srgbClr val="767171"/>
                </a:solidFill>
                <a:latin typeface="Garamond"/>
              </a:rPr>
            </a:br>
            <a:endParaRPr lang="en-US" dirty="0" smtClean="0">
              <a:solidFill>
                <a:srgbClr val="767171"/>
              </a:solidFill>
              <a:latin typeface="Garamond"/>
            </a:endParaRPr>
          </a:p>
        </p:txBody>
      </p:sp>
      <p:pic>
        <p:nvPicPr>
          <p:cNvPr id="8" name="Picture 2" descr="\\Developserver\2015\Summer2015\YanomamiHealth\Other\Maps_n_Images\study_area_map_MSFC.tif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246" y="12115800"/>
            <a:ext cx="8005154" cy="507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Placeholder 6"/>
          <p:cNvSpPr txBox="1">
            <a:spLocks/>
          </p:cNvSpPr>
          <p:nvPr/>
        </p:nvSpPr>
        <p:spPr>
          <a:xfrm>
            <a:off x="9982200" y="13792236"/>
            <a:ext cx="3470405" cy="4978633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l" defTabSz="2743200" rtl="0" eaLnBrk="1" latinLnBrk="0" hangingPunct="1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latin typeface="Garamond" panose="02020404030301010803" pitchFamily="18" charset="0"/>
              </a:rPr>
              <a:t>Data Processing</a:t>
            </a:r>
            <a:r>
              <a:rPr lang="en-US" sz="3200" dirty="0" smtClean="0">
                <a:latin typeface="Garamond" panose="02020404030301010803" pitchFamily="18" charset="0"/>
              </a:rPr>
              <a:t/>
            </a:r>
            <a:br>
              <a:rPr lang="en-US" sz="3200" dirty="0" smtClean="0">
                <a:latin typeface="Garamond" panose="02020404030301010803" pitchFamily="18" charset="0"/>
              </a:rPr>
            </a:br>
            <a:r>
              <a:rPr lang="en-US" sz="2800" dirty="0" smtClean="0">
                <a:latin typeface="Garamond" panose="02020404030301010803" pitchFamily="18" charset="0"/>
              </a:rPr>
              <a:t>All data processed with Spatial Analyst toolbox in ArcGIS.</a:t>
            </a:r>
          </a:p>
          <a:p>
            <a:pPr marL="0" indent="0">
              <a:buNone/>
            </a:pPr>
            <a:r>
              <a:rPr lang="en-US" sz="6000" i="1" dirty="0" smtClean="0">
                <a:latin typeface="Garamond" panose="02020404030301010803" pitchFamily="18" charset="0"/>
              </a:rPr>
              <a:t>Image coming soon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982200" y="13561403"/>
            <a:ext cx="8153400" cy="7263379"/>
            <a:chOff x="9982200" y="13792236"/>
            <a:chExt cx="8153400" cy="7032546"/>
          </a:xfrm>
        </p:grpSpPr>
        <p:sp>
          <p:nvSpPr>
            <p:cNvPr id="64" name="Down Arrow 63"/>
            <p:cNvSpPr/>
            <p:nvPr/>
          </p:nvSpPr>
          <p:spPr>
            <a:xfrm>
              <a:off x="17114836" y="13792236"/>
              <a:ext cx="1020764" cy="7021407"/>
            </a:xfrm>
            <a:prstGeom prst="downArrow">
              <a:avLst/>
            </a:prstGeom>
            <a:gradFill>
              <a:gsLst>
                <a:gs pos="23000">
                  <a:schemeClr val="accent1">
                    <a:tint val="66000"/>
                    <a:satMod val="160000"/>
                    <a:lumMod val="70000"/>
                  </a:schemeClr>
                </a:gs>
                <a:gs pos="68000">
                  <a:schemeClr val="accent3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3600" dirty="0" smtClean="0">
                  <a:latin typeface="Garamond" panose="02020404030301010803" pitchFamily="18" charset="0"/>
                </a:rPr>
                <a:t>Processing Flow</a:t>
              </a:r>
              <a:endParaRPr lang="en-US" sz="3600" dirty="0">
                <a:latin typeface="Garamond" panose="02020404030301010803" pitchFamily="18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9982200" y="13801069"/>
              <a:ext cx="7047957" cy="7023713"/>
              <a:chOff x="9982200" y="13801069"/>
              <a:chExt cx="7047957" cy="7023713"/>
            </a:xfrm>
            <a:gradFill flip="none" rotWithShape="1">
              <a:gsLst>
                <a:gs pos="59000">
                  <a:schemeClr val="accent3">
                    <a:lumMod val="100000"/>
                  </a:schemeClr>
                </a:gs>
                <a:gs pos="13000">
                  <a:schemeClr val="accent1">
                    <a:tint val="66000"/>
                    <a:satMod val="160000"/>
                    <a:lumMod val="70000"/>
                  </a:schemeClr>
                </a:gs>
              </a:gsLst>
              <a:lin ang="5400000" scaled="1"/>
              <a:tileRect/>
            </a:gradFill>
          </p:grpSpPr>
          <p:sp>
            <p:nvSpPr>
              <p:cNvPr id="65" name="Rounded Rectangle 64"/>
              <p:cNvSpPr/>
              <p:nvPr/>
            </p:nvSpPr>
            <p:spPr>
              <a:xfrm>
                <a:off x="13518776" y="13801069"/>
                <a:ext cx="3487612" cy="544069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latin typeface="Garamond" panose="02020404030301010803" pitchFamily="18" charset="0"/>
                  </a:rPr>
                  <a:t>Elevation</a:t>
                </a:r>
                <a:endParaRPr lang="en-US" sz="320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>
                <a:off x="13518770" y="14686854"/>
                <a:ext cx="3487612" cy="544069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latin typeface="Garamond" panose="02020404030301010803" pitchFamily="18" charset="0"/>
                  </a:rPr>
                  <a:t>Slope</a:t>
                </a:r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9982200" y="18896275"/>
                <a:ext cx="7021777" cy="803473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latin typeface="Garamond" panose="02020404030301010803" pitchFamily="18" charset="0"/>
                  </a:rPr>
                  <a:t>Fuzzy Membership</a:t>
                </a:r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9982200" y="20021309"/>
                <a:ext cx="7021777" cy="803473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latin typeface="Garamond" panose="02020404030301010803" pitchFamily="18" charset="0"/>
                  </a:rPr>
                  <a:t>Suitability Model</a:t>
                </a:r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>
                <a:off x="13518769" y="15655601"/>
                <a:ext cx="3487612" cy="544069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latin typeface="Garamond" panose="02020404030301010803" pitchFamily="18" charset="0"/>
                  </a:rPr>
                  <a:t>NDVI</a:t>
                </a:r>
              </a:p>
            </p:txBody>
          </p:sp>
          <p:sp>
            <p:nvSpPr>
              <p:cNvPr id="70" name="Rounded Rectangle 69"/>
              <p:cNvSpPr/>
              <p:nvPr/>
            </p:nvSpPr>
            <p:spPr>
              <a:xfrm>
                <a:off x="13542545" y="16592212"/>
                <a:ext cx="3487612" cy="544069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err="1" smtClean="0">
                    <a:latin typeface="Garamond" panose="02020404030301010803" pitchFamily="18" charset="0"/>
                  </a:rPr>
                  <a:t>dNBR</a:t>
                </a:r>
                <a:endParaRPr lang="en-US" sz="3200" dirty="0" smtClean="0">
                  <a:latin typeface="Garamond" panose="02020404030301010803" pitchFamily="18" charset="0"/>
                </a:endParaRPr>
              </a:p>
            </p:txBody>
          </p:sp>
          <p:sp>
            <p:nvSpPr>
              <p:cNvPr id="71" name="Rounded Rectangle 70"/>
              <p:cNvSpPr/>
              <p:nvPr/>
            </p:nvSpPr>
            <p:spPr>
              <a:xfrm>
                <a:off x="13518768" y="17500302"/>
                <a:ext cx="3487612" cy="544069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latin typeface="Garamond" panose="02020404030301010803" pitchFamily="18" charset="0"/>
                  </a:rPr>
                  <a:t>Distance to Streams</a:t>
                </a:r>
              </a:p>
            </p:txBody>
          </p:sp>
        </p:grpSp>
      </p:grpSp>
      <p:cxnSp>
        <p:nvCxnSpPr>
          <p:cNvPr id="14" name="Straight Connector 13"/>
          <p:cNvCxnSpPr/>
          <p:nvPr/>
        </p:nvCxnSpPr>
        <p:spPr>
          <a:xfrm>
            <a:off x="9769840" y="13850857"/>
            <a:ext cx="0" cy="6904164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Health &amp; AQ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BE5341"/>
      </a:accent1>
      <a:accent2>
        <a:srgbClr val="D07D56"/>
      </a:accent2>
      <a:accent3>
        <a:srgbClr val="E5AA6F"/>
      </a:accent3>
      <a:accent4>
        <a:srgbClr val="497F8D"/>
      </a:accent4>
      <a:accent5>
        <a:srgbClr val="4C9380"/>
      </a:accent5>
      <a:accent6>
        <a:srgbClr val="51A96D"/>
      </a:accent6>
      <a:hlink>
        <a:srgbClr val="BE5341"/>
      </a:hlink>
      <a:folHlink>
        <a:srgbClr val="BE534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372</Words>
  <Application>Microsoft Office PowerPoint</Application>
  <PresentationFormat>Custom</PresentationFormat>
  <Paragraphs>73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DEVELOPE1</dc:creator>
  <cp:lastModifiedBy>DEVELOPE1</cp:lastModifiedBy>
  <cp:revision>42</cp:revision>
  <dcterms:modified xsi:type="dcterms:W3CDTF">2015-07-01T19:06:42Z</dcterms:modified>
</cp:coreProperties>
</file>