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478"/>
    <a:srgbClr val="BA3A50"/>
    <a:srgbClr val="5372B3"/>
    <a:srgbClr val="D0652A"/>
    <a:srgbClr val="236F99"/>
    <a:srgbClr val="8A5A9A"/>
    <a:srgbClr val="9DB23F"/>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67A478">
              <a:alpha val="10000"/>
            </a:srgbClr>
          </a:solidFill>
          <a:ln>
            <a:solidFill>
              <a:srgbClr val="67A4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67A478"/>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67A478"/>
            </a:solidFill>
          </a:ln>
        </p:spPr>
        <p:txBody>
          <a:bodyPr wrap="square" rtlCol="0">
            <a:noAutofit/>
          </a:bodyPr>
          <a:lstStyle/>
          <a:p>
            <a:pPr marL="548640"/>
            <a:r>
              <a:rPr lang="en-US" sz="1600" b="1" dirty="0">
                <a:solidFill>
                  <a:srgbClr val="67A478"/>
                </a:solidFill>
                <a:latin typeface="Century Gothic" panose="020B0502020202020204" pitchFamily="34" charset="0"/>
              </a:rPr>
              <a:t>Project Short Title</a:t>
            </a:r>
          </a:p>
          <a:p>
            <a:pPr marL="548640">
              <a:spcAft>
                <a:spcPts val="1200"/>
              </a:spcAft>
            </a:pPr>
            <a:r>
              <a:rPr lang="en-US" sz="1600" dirty="0">
                <a:solidFill>
                  <a:srgbClr val="67A478"/>
                </a:solidFill>
                <a:latin typeface="Century Gothic" panose="020B0502020202020204" pitchFamily="34" charset="0"/>
              </a:rPr>
              <a:t>Project Full Title</a:t>
            </a:r>
            <a:endParaRPr lang="en-US" sz="1600" dirty="0">
              <a:solidFill>
                <a:srgbClr val="67A478"/>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67A478"/>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67A478">
              <a:alpha val="10000"/>
            </a:srgbClr>
          </a:solidFill>
          <a:ln>
            <a:solidFill>
              <a:srgbClr val="67A4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67A478"/>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67A478"/>
            </a:solidFill>
          </a:ln>
        </p:spPr>
        <p:txBody>
          <a:bodyPr wrap="square" rtlCol="0">
            <a:noAutofit/>
          </a:bodyPr>
          <a:lstStyle/>
          <a:p>
            <a:pPr marL="548640"/>
            <a:r>
              <a:rPr lang="en-US" sz="1600" b="1" dirty="0">
                <a:solidFill>
                  <a:srgbClr val="67A478"/>
                </a:solidFill>
                <a:latin typeface="Century Gothic" panose="020B0502020202020204" pitchFamily="34" charset="0"/>
              </a:rPr>
              <a:t>Project Short Title</a:t>
            </a:r>
          </a:p>
          <a:p>
            <a:pPr marL="548640">
              <a:spcAft>
                <a:spcPts val="1200"/>
              </a:spcAft>
            </a:pPr>
            <a:r>
              <a:rPr lang="en-US" sz="1600" dirty="0">
                <a:solidFill>
                  <a:srgbClr val="67A478"/>
                </a:solidFill>
                <a:latin typeface="Century Gothic" panose="020B0502020202020204" pitchFamily="34" charset="0"/>
              </a:rPr>
              <a:t>Project Full Title</a:t>
            </a:r>
            <a:endParaRPr lang="en-US" sz="1600" dirty="0">
              <a:solidFill>
                <a:srgbClr val="67A478"/>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66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4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67A478">
              <a:alpha val="10000"/>
            </a:srgbClr>
          </a:solidFill>
          <a:ln>
            <a:solidFill>
              <a:srgbClr val="67A4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67A478"/>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67A478"/>
            </a:solidFill>
          </a:ln>
        </p:spPr>
        <p:txBody>
          <a:bodyPr wrap="square" rtlCol="0">
            <a:noAutofit/>
          </a:bodyPr>
          <a:lstStyle/>
          <a:p>
            <a:pPr marL="548640"/>
            <a:r>
              <a:rPr lang="en-US" sz="1600" b="1" dirty="0">
                <a:solidFill>
                  <a:srgbClr val="67A478"/>
                </a:solidFill>
                <a:latin typeface="Century Gothic" panose="020B0502020202020204" pitchFamily="34" charset="0"/>
              </a:rPr>
              <a:t>Project Short Title</a:t>
            </a:r>
          </a:p>
          <a:p>
            <a:pPr marL="548640">
              <a:spcAft>
                <a:spcPts val="1200"/>
              </a:spcAft>
            </a:pPr>
            <a:r>
              <a:rPr lang="en-US" sz="1600" dirty="0">
                <a:solidFill>
                  <a:srgbClr val="67A478"/>
                </a:solidFill>
                <a:latin typeface="Century Gothic" panose="020B0502020202020204" pitchFamily="34" charset="0"/>
              </a:rPr>
              <a:t>Project Full Title</a:t>
            </a:r>
            <a:endParaRPr lang="en-US" sz="1600" dirty="0">
              <a:solidFill>
                <a:srgbClr val="67A478"/>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67A478"/>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67A478">
              <a:alpha val="10000"/>
            </a:srgbClr>
          </a:solidFill>
          <a:ln>
            <a:solidFill>
              <a:srgbClr val="67A4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67A478"/>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67A478"/>
            </a:solidFill>
          </a:ln>
        </p:spPr>
        <p:txBody>
          <a:bodyPr wrap="square" rtlCol="0">
            <a:noAutofit/>
          </a:bodyPr>
          <a:lstStyle/>
          <a:p>
            <a:pPr marL="548640"/>
            <a:r>
              <a:rPr lang="en-US" sz="1600" b="1" dirty="0">
                <a:solidFill>
                  <a:srgbClr val="67A478"/>
                </a:solidFill>
                <a:latin typeface="Century Gothic" panose="020B0502020202020204" pitchFamily="34" charset="0"/>
              </a:rPr>
              <a:t>Project Short Title</a:t>
            </a:r>
          </a:p>
          <a:p>
            <a:pPr marL="548640">
              <a:spcAft>
                <a:spcPts val="1200"/>
              </a:spcAft>
            </a:pPr>
            <a:r>
              <a:rPr lang="en-US" sz="1600" dirty="0">
                <a:solidFill>
                  <a:srgbClr val="67A478"/>
                </a:solidFill>
                <a:latin typeface="Century Gothic" panose="020B0502020202020204" pitchFamily="34" charset="0"/>
              </a:rPr>
              <a:t>Project Full Title</a:t>
            </a:r>
            <a:endParaRPr lang="en-US" sz="1600" dirty="0">
              <a:solidFill>
                <a:srgbClr val="67A478"/>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7693</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63</cp:revision>
  <dcterms:created xsi:type="dcterms:W3CDTF">2022-01-28T14:48:32Z</dcterms:created>
  <dcterms:modified xsi:type="dcterms:W3CDTF">2025-01-24T16:51:01Z</dcterms:modified>
</cp:coreProperties>
</file>