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6"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78957" autoAdjust="0"/>
  </p:normalViewPr>
  <p:slideViewPr>
    <p:cSldViewPr snapToGrid="0">
      <p:cViewPr varScale="1">
        <p:scale>
          <a:sx n="102" d="100"/>
          <a:sy n="102" d="100"/>
        </p:scale>
        <p:origin x="138" y="162"/>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9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 ALL images need to be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reated by a </a:t>
            </a:r>
            <a:r>
              <a:rPr lang="en-US" sz="1200" kern="1200" dirty="0" err="1" smtClean="0">
                <a:solidFill>
                  <a:schemeClr val="tx1"/>
                </a:solidFill>
                <a:effectLst/>
                <a:latin typeface="+mn-lt"/>
                <a:ea typeface="+mn-ea"/>
                <a:cs typeface="+mn-cs"/>
              </a:rPr>
              <a:t>DEVELOPer</a:t>
            </a:r>
            <a:r>
              <a:rPr lang="en-US" sz="12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 the public domain (federal agency)</a:t>
            </a:r>
            <a:r>
              <a:rPr lang="en-US" sz="18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or p</a:t>
            </a:r>
            <a:r>
              <a:rPr lang="en-US" sz="1200" kern="1200" dirty="0" smtClean="0">
                <a:solidFill>
                  <a:schemeClr val="tx1"/>
                </a:solidFill>
                <a:effectLst/>
                <a:latin typeface="+mn-lt"/>
                <a:ea typeface="+mn-ea"/>
                <a:cs typeface="+mn-cs"/>
              </a:rPr>
              <a:t>ublished under a creative commons license (if attributed correctly)</a:t>
            </a:r>
            <a:endParaRPr lang="en-US" sz="1800" kern="1200" dirty="0" smtClean="0">
              <a:solidFill>
                <a:schemeClr val="tx1"/>
              </a:solidFill>
              <a:effectLst/>
              <a:latin typeface="+mn-lt"/>
              <a:ea typeface="+mn-ea"/>
              <a:cs typeface="+mn-cs"/>
            </a:endParaRP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783" y="358445"/>
            <a:ext cx="870608" cy="741586"/>
          </a:xfrm>
          <a:prstGeom prst="rect">
            <a:avLst/>
          </a:prstGeom>
        </p:spPr>
      </p:pic>
      <p:sp>
        <p:nvSpPr>
          <p:cNvPr id="12" name="TextBox 11"/>
          <p:cNvSpPr txBox="1"/>
          <p:nvPr userDrawn="1"/>
        </p:nvSpPr>
        <p:spPr>
          <a:xfrm>
            <a:off x="8956532" y="56323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5270"/>
          <a:stretch/>
        </p:blipFill>
        <p:spPr>
          <a:xfrm>
            <a:off x="0" y="0"/>
            <a:ext cx="10330249"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1824"/>
          <a:stretch/>
        </p:blipFill>
        <p:spPr>
          <a:xfrm>
            <a:off x="0" y="0"/>
            <a:ext cx="10750378"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2129"/>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10406"/>
          <a:stretch/>
        </p:blipFill>
        <p:spPr>
          <a:xfrm>
            <a:off x="0" y="3437552"/>
            <a:ext cx="10923373" cy="68580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79"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0" y="3459894"/>
            <a:ext cx="1000735" cy="840259"/>
          </a:xfrm>
          <a:prstGeom prst="rect">
            <a:avLst/>
          </a:prstGeom>
        </p:spPr>
      </p:pic>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2433"/>
          <a:stretch/>
        </p:blipFill>
        <p:spPr>
          <a:xfrm>
            <a:off x="0" y="0"/>
            <a:ext cx="10676238"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09900"/>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399" y="137164"/>
            <a:ext cx="382562" cy="382562"/>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13649"/>
          <a:stretch/>
        </p:blipFill>
        <p:spPr>
          <a:xfrm>
            <a:off x="0" y="0"/>
            <a:ext cx="10527957" cy="6858000"/>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7EB761"/>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7EB761"/>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7EB761"/>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7EB761"/>
                </a:solidFill>
              </a:defRPr>
            </a:lvl1pPr>
          </a:lstStyle>
          <a:p>
            <a:r>
              <a:rPr lang="en-US" dirty="0" smtClean="0"/>
              <a:t>Slide Title</a:t>
            </a: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399" y="137164"/>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11723"/>
          <a:stretch/>
        </p:blipFill>
        <p:spPr>
          <a:xfrm>
            <a:off x="0" y="0"/>
            <a:ext cx="10762735" cy="6858000"/>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7EB761"/>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7EB761"/>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7EB761"/>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399" y="137164"/>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864" y="641608"/>
            <a:ext cx="915296" cy="915296"/>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7EB761"/>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2534"/>
          <a:stretch/>
        </p:blipFill>
        <p:spPr>
          <a:xfrm>
            <a:off x="0" y="0"/>
            <a:ext cx="10663881" cy="6858000"/>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18" name="Rectangle 17"/>
          <p:cNvSpPr/>
          <p:nvPr userDrawn="1"/>
        </p:nvSpPr>
        <p:spPr>
          <a:xfrm>
            <a:off x="0" y="6809900"/>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5000"/>
          <a:stretch/>
        </p:blipFill>
        <p:spPr>
          <a:xfrm>
            <a:off x="5486400" y="0"/>
            <a:ext cx="6705437" cy="68580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399" y="137164"/>
            <a:ext cx="382562" cy="382562"/>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366" y="-1"/>
            <a:ext cx="12335094" cy="6944496"/>
          </a:xfrm>
          <a:prstGeom prst="rect">
            <a:avLst/>
          </a:prstGeom>
        </p:spPr>
      </p:pic>
      <p:sp>
        <p:nvSpPr>
          <p:cNvPr id="19" name="Text Placeholder 17"/>
          <p:cNvSpPr txBox="1">
            <a:spLocks/>
          </p:cNvSpPr>
          <p:nvPr/>
        </p:nvSpPr>
        <p:spPr>
          <a:xfrm>
            <a:off x="9665473" y="49047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2</a:t>
            </a:r>
            <a:endParaRPr lang="en-US" sz="1200" dirty="0">
              <a:solidFill>
                <a:schemeClr val="tx1">
                  <a:lumMod val="75000"/>
                  <a:lumOff val="25000"/>
                </a:schemeClr>
              </a:solidFill>
              <a:latin typeface="Century Gothic" panose="020B0502020202020204" pitchFamily="34" charset="0"/>
            </a:endParaRPr>
          </a:p>
        </p:txBody>
      </p:sp>
      <p:sp>
        <p:nvSpPr>
          <p:cNvPr id="20" name="Text Placeholder 17"/>
          <p:cNvSpPr txBox="1">
            <a:spLocks/>
          </p:cNvSpPr>
          <p:nvPr/>
        </p:nvSpPr>
        <p:spPr>
          <a:xfrm>
            <a:off x="9665473" y="4559058"/>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1</a:t>
            </a:r>
            <a:endParaRPr lang="en-US" sz="1200" dirty="0">
              <a:solidFill>
                <a:schemeClr val="tx1">
                  <a:lumMod val="75000"/>
                  <a:lumOff val="25000"/>
                </a:schemeClr>
              </a:solidFill>
              <a:latin typeface="Century Gothic" panose="020B0502020202020204" pitchFamily="34" charset="0"/>
            </a:endParaRPr>
          </a:p>
        </p:txBody>
      </p:sp>
      <p:sp>
        <p:nvSpPr>
          <p:cNvPr id="21" name="Text Placeholder 17"/>
          <p:cNvSpPr txBox="1">
            <a:spLocks/>
          </p:cNvSpPr>
          <p:nvPr/>
        </p:nvSpPr>
        <p:spPr>
          <a:xfrm>
            <a:off x="9665473" y="5250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3</a:t>
            </a:r>
            <a:endParaRPr lang="en-US" sz="1200" dirty="0">
              <a:solidFill>
                <a:schemeClr val="tx1">
                  <a:lumMod val="75000"/>
                  <a:lumOff val="25000"/>
                </a:schemeClr>
              </a:solidFill>
              <a:latin typeface="Century Gothic" panose="020B0502020202020204" pitchFamily="34" charset="0"/>
            </a:endParaRPr>
          </a:p>
        </p:txBody>
      </p:sp>
      <p:sp>
        <p:nvSpPr>
          <p:cNvPr id="27" name="TextBox 26"/>
          <p:cNvSpPr txBox="1"/>
          <p:nvPr/>
        </p:nvSpPr>
        <p:spPr>
          <a:xfrm>
            <a:off x="181216" y="164940"/>
            <a:ext cx="3707674" cy="4154984"/>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hexagons. An example image has been placed in this position for your reference. Delete the example image, insert your image, then right click your image and select the “Send to Back” option. Position and adjust the size of your image so that it lines up with the provided margin rulers.</a:t>
            </a:r>
          </a:p>
          <a:p>
            <a:endParaRPr lang="en-US" sz="1200" dirty="0">
              <a:solidFill>
                <a:srgbClr val="FF0000"/>
              </a:solidFill>
            </a:endParaRPr>
          </a:p>
          <a:p>
            <a:r>
              <a:rPr lang="en-US" sz="1200" dirty="0" smtClean="0">
                <a:solidFill>
                  <a:srgbClr val="FF0000"/>
                </a:solidFill>
              </a:rPr>
              <a:t>Insert team member names in the boxes provided. Delete unused text boxes. Do not delete or move the 20</a:t>
            </a:r>
            <a:r>
              <a:rPr lang="en-US" sz="1200" baseline="30000" dirty="0" smtClean="0">
                <a:solidFill>
                  <a:srgbClr val="FF0000"/>
                </a:solidFill>
              </a:rPr>
              <a:t>th</a:t>
            </a:r>
            <a:r>
              <a:rPr lang="en-US" sz="1200" dirty="0" smtClean="0">
                <a:solidFill>
                  <a:srgbClr val="FF0000"/>
                </a:solidFill>
              </a:rPr>
              <a:t> anniversary logo or other page components. </a:t>
            </a:r>
          </a:p>
          <a:p>
            <a:endParaRPr lang="en-US" sz="1200" dirty="0">
              <a:solidFill>
                <a:srgbClr val="FF0000"/>
              </a:solidFill>
            </a:endParaRPr>
          </a:p>
          <a:p>
            <a:pPr marL="171450" indent="-171450">
              <a:buFont typeface="Wingdings" panose="05000000000000000000" pitchFamily="2" charset="2"/>
              <a:buChar char="à"/>
            </a:pPr>
            <a:r>
              <a:rPr lang="en-US" sz="1200" dirty="0" smtClean="0">
                <a:solidFill>
                  <a:srgbClr val="FF0000"/>
                </a:solidFill>
              </a:rPr>
              <a:t>Body text should default to </a:t>
            </a:r>
            <a:r>
              <a:rPr lang="en-US" sz="1200" b="1" dirty="0" smtClean="0">
                <a:solidFill>
                  <a:srgbClr val="FF0000"/>
                </a:solidFill>
              </a:rPr>
              <a:t>“Black, Text 1, Lighter 25%”</a:t>
            </a:r>
          </a:p>
          <a:p>
            <a:pPr marL="171450" indent="-171450">
              <a:buFont typeface="Wingdings" panose="05000000000000000000" pitchFamily="2" charset="2"/>
              <a:buChar char="à"/>
            </a:pPr>
            <a:r>
              <a:rPr lang="en-US" sz="1200" dirty="0" smtClean="0">
                <a:solidFill>
                  <a:srgbClr val="FF0000"/>
                </a:solidFill>
              </a:rPr>
              <a:t>Align body text to slide titles, NOT the hexagon elements (as shown in example slides) </a:t>
            </a:r>
          </a:p>
          <a:p>
            <a:endParaRPr lang="en-US" sz="1200" dirty="0" smtClean="0">
              <a:solidFill>
                <a:srgbClr val="FF0000"/>
              </a:solidFill>
            </a:endParaRP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
        <p:nvSpPr>
          <p:cNvPr id="28" name="Title 1"/>
          <p:cNvSpPr txBox="1">
            <a:spLocks/>
          </p:cNvSpPr>
          <p:nvPr/>
        </p:nvSpPr>
        <p:spPr>
          <a:xfrm>
            <a:off x="6155096" y="1457309"/>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dirty="0" smtClean="0">
                <a:solidFill>
                  <a:srgbClr val="7EB761"/>
                </a:solidFill>
              </a:rPr>
              <a:t>PROJECT SHORT TITLE (ALL CAPS)</a:t>
            </a:r>
            <a:endParaRPr lang="en-US" dirty="0">
              <a:solidFill>
                <a:srgbClr val="7EB761"/>
              </a:solidFill>
            </a:endParaRPr>
          </a:p>
        </p:txBody>
      </p:sp>
      <p:sp>
        <p:nvSpPr>
          <p:cNvPr id="29" name="Subtitle 2"/>
          <p:cNvSpPr txBox="1">
            <a:spLocks/>
          </p:cNvSpPr>
          <p:nvPr/>
        </p:nvSpPr>
        <p:spPr>
          <a:xfrm>
            <a:off x="6705600" y="2927920"/>
            <a:ext cx="5097261"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smtClean="0">
                <a:solidFill>
                  <a:schemeClr val="tx1">
                    <a:lumMod val="75000"/>
                    <a:lumOff val="25000"/>
                  </a:schemeClr>
                </a:solidFill>
              </a:rPr>
              <a:t>Long Title Goes Here (Title Case) – Adjust text box width if needed so title takes up a maximum of 4 lines of text without covering the website image  </a:t>
            </a:r>
          </a:p>
        </p:txBody>
      </p:sp>
      <p:sp>
        <p:nvSpPr>
          <p:cNvPr id="30" name="Text Placeholder 17"/>
          <p:cNvSpPr txBox="1">
            <a:spLocks/>
          </p:cNvSpPr>
          <p:nvPr/>
        </p:nvSpPr>
        <p:spPr>
          <a:xfrm>
            <a:off x="9665473" y="5941726"/>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5</a:t>
            </a:r>
            <a:endParaRPr lang="en-US" sz="1200" dirty="0">
              <a:solidFill>
                <a:schemeClr val="tx1">
                  <a:lumMod val="75000"/>
                  <a:lumOff val="25000"/>
                </a:schemeClr>
              </a:solidFill>
              <a:latin typeface="Century Gothic" panose="020B0502020202020204" pitchFamily="34" charset="0"/>
            </a:endParaRPr>
          </a:p>
        </p:txBody>
      </p:sp>
      <p:sp>
        <p:nvSpPr>
          <p:cNvPr id="31" name="Text Placeholder 17"/>
          <p:cNvSpPr txBox="1">
            <a:spLocks/>
          </p:cNvSpPr>
          <p:nvPr/>
        </p:nvSpPr>
        <p:spPr>
          <a:xfrm>
            <a:off x="9665473" y="5596059"/>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4</a:t>
            </a:r>
            <a:endParaRPr lang="en-US" sz="1200" dirty="0">
              <a:solidFill>
                <a:schemeClr val="tx1">
                  <a:lumMod val="75000"/>
                  <a:lumOff val="25000"/>
                </a:schemeClr>
              </a:solidFill>
              <a:latin typeface="Century Gothic" panose="020B0502020202020204" pitchFamily="34" charset="0"/>
            </a:endParaRPr>
          </a:p>
        </p:txBody>
      </p:sp>
      <p:sp>
        <p:nvSpPr>
          <p:cNvPr id="32" name="Text Placeholder 17"/>
          <p:cNvSpPr txBox="1">
            <a:spLocks/>
          </p:cNvSpPr>
          <p:nvPr/>
        </p:nvSpPr>
        <p:spPr>
          <a:xfrm>
            <a:off x="9665473" y="6287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6</a:t>
            </a:r>
            <a:endParaRPr lang="en-US" sz="1200" dirty="0">
              <a:solidFill>
                <a:schemeClr val="tx1">
                  <a:lumMod val="75000"/>
                  <a:lumOff val="25000"/>
                </a:schemeClr>
              </a:solidFill>
              <a:latin typeface="Century Gothic" panose="020B0502020202020204" pitchFamily="34" charset="0"/>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380" y="5737058"/>
            <a:ext cx="678581" cy="731520"/>
          </a:xfrm>
          <a:prstGeom prst="rect">
            <a:avLst/>
          </a:prstGeom>
        </p:spPr>
      </p:pic>
    </p:spTree>
    <p:extLst>
      <p:ext uri="{BB962C8B-B14F-4D97-AF65-F5344CB8AC3E}">
        <p14:creationId xmlns:p14="http://schemas.microsoft.com/office/powerpoint/2010/main" val="356973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dirty="0">
              <a:solidFill>
                <a:schemeClr val="tx1">
                  <a:lumMod val="75000"/>
                  <a:lumOff val="25000"/>
                </a:schemeClr>
              </a:solidFill>
            </a:endParaRPr>
          </a:p>
        </p:txBody>
      </p:sp>
      <p:sp>
        <p:nvSpPr>
          <p:cNvPr id="3" name="Text Placeholder 2"/>
          <p:cNvSpPr>
            <a:spLocks noGrp="1"/>
          </p:cNvSpPr>
          <p:nvPr>
            <p:ph type="body" sz="quarter" idx="11"/>
          </p:nvPr>
        </p:nvSpPr>
        <p:spPr/>
        <p:txBody>
          <a:bodyPr/>
          <a:lstStyle/>
          <a:p>
            <a:endParaRPr lang="en-US" dirty="0">
              <a:solidFill>
                <a:schemeClr val="tx1">
                  <a:lumMod val="75000"/>
                  <a:lumOff val="25000"/>
                </a:schemeClr>
              </a:solidFill>
            </a:endParaRPr>
          </a:p>
        </p:txBody>
      </p:sp>
      <p:sp>
        <p:nvSpPr>
          <p:cNvPr id="8" name="Text Placeholder 7"/>
          <p:cNvSpPr>
            <a:spLocks noGrp="1"/>
          </p:cNvSpPr>
          <p:nvPr>
            <p:ph type="body" sz="quarter" idx="12"/>
          </p:nvPr>
        </p:nvSpPr>
        <p:spPr/>
        <p:txBody>
          <a:bodyPr/>
          <a:lstStyle/>
          <a:p>
            <a:endParaRPr lang="en-US" dirty="0">
              <a:solidFill>
                <a:schemeClr val="tx1">
                  <a:lumMod val="75000"/>
                  <a:lumOff val="25000"/>
                </a:schemeClr>
              </a:solidFill>
            </a:endParaRPr>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7EB761"/>
              </a:buClr>
              <a:buFont typeface="Webdings" panose="05030102010509060703" pitchFamily="18" charset="2"/>
              <a:buChar char="4"/>
            </a:pPr>
            <a:r>
              <a:rPr lang="en-US" dirty="0">
                <a:solidFill>
                  <a:schemeClr val="tx1">
                    <a:lumMod val="75000"/>
                    <a:lumOff val="25000"/>
                  </a:schemeClr>
                </a:solidFill>
              </a:rPr>
              <a:t>Study area</a:t>
            </a:r>
          </a:p>
          <a:p>
            <a:pPr marL="342900" indent="-342900">
              <a:spcBef>
                <a:spcPts val="200"/>
              </a:spcBef>
              <a:buClr>
                <a:srgbClr val="7EB761"/>
              </a:buClr>
              <a:buFont typeface="Webdings" panose="05030102010509060703" pitchFamily="18" charset="2"/>
              <a:buChar char="4"/>
            </a:pPr>
            <a:r>
              <a:rPr lang="en-US" dirty="0">
                <a:solidFill>
                  <a:schemeClr val="tx1">
                    <a:lumMod val="75000"/>
                    <a:lumOff val="25000"/>
                  </a:schemeClr>
                </a:solidFill>
              </a:rPr>
              <a:t>Study period</a:t>
            </a:r>
          </a:p>
          <a:p>
            <a:pPr marL="342900" indent="-342900">
              <a:spcBef>
                <a:spcPts val="200"/>
              </a:spcBef>
              <a:buClr>
                <a:srgbClr val="7EB761"/>
              </a:buClr>
              <a:buFont typeface="Webdings" panose="05030102010509060703" pitchFamily="18" charset="2"/>
              <a:buChar char="4"/>
            </a:pPr>
            <a:r>
              <a:rPr lang="en-US" dirty="0" smtClean="0">
                <a:solidFill>
                  <a:schemeClr val="tx1">
                    <a:lumMod val="75000"/>
                    <a:lumOff val="25000"/>
                  </a:schemeClr>
                </a:solidFill>
              </a:rPr>
              <a:t>Objectives</a:t>
            </a:r>
          </a:p>
          <a:p>
            <a:pPr marL="342900" indent="-342900">
              <a:spcBef>
                <a:spcPts val="200"/>
              </a:spcBef>
              <a:buClr>
                <a:srgbClr val="7EB761"/>
              </a:buClr>
              <a:buFont typeface="Webdings" panose="05030102010509060703" pitchFamily="18" charset="2"/>
              <a:buChar char="4"/>
            </a:pPr>
            <a:r>
              <a:rPr lang="en-US" dirty="0" smtClean="0">
                <a:solidFill>
                  <a:schemeClr val="tx1">
                    <a:lumMod val="75000"/>
                    <a:lumOff val="25000"/>
                  </a:schemeClr>
                </a:solidFill>
              </a:rPr>
              <a:t>Partners</a:t>
            </a:r>
            <a:endParaRPr lang="en-US" dirty="0">
              <a:solidFill>
                <a:schemeClr val="tx1">
                  <a:lumMod val="75000"/>
                  <a:lumOff val="25000"/>
                </a:schemeClr>
              </a:solidFill>
            </a:endParaRPr>
          </a:p>
          <a:p>
            <a:pPr marL="342900" indent="-342900">
              <a:spcBef>
                <a:spcPts val="200"/>
              </a:spcBef>
              <a:buClr>
                <a:srgbClr val="7EB761"/>
              </a:buClr>
              <a:buFont typeface="Webdings" panose="05030102010509060703" pitchFamily="18" charset="2"/>
              <a:buChar char="4"/>
            </a:pPr>
            <a:r>
              <a:rPr lang="en-US" dirty="0">
                <a:solidFill>
                  <a:schemeClr val="tx1">
                    <a:lumMod val="75000"/>
                    <a:lumOff val="25000"/>
                  </a:schemeClr>
                </a:solidFill>
              </a:rPr>
              <a:t>Community concerns</a:t>
            </a:r>
          </a:p>
          <a:p>
            <a:pPr marL="342900" indent="-342900">
              <a:spcBef>
                <a:spcPts val="200"/>
              </a:spcBef>
              <a:buClr>
                <a:srgbClr val="7EB761"/>
              </a:buClr>
              <a:buFont typeface="Webdings" panose="05030102010509060703" pitchFamily="18" charset="2"/>
              <a:buChar char="4"/>
            </a:pPr>
            <a:r>
              <a:rPr lang="en-US" dirty="0">
                <a:solidFill>
                  <a:schemeClr val="tx1">
                    <a:lumMod val="75000"/>
                    <a:lumOff val="25000"/>
                  </a:schemeClr>
                </a:solidFill>
              </a:rPr>
              <a:t>NASA satellites/sensors used</a:t>
            </a:r>
          </a:p>
          <a:p>
            <a:pPr marL="342900" indent="-342900">
              <a:spcBef>
                <a:spcPts val="200"/>
              </a:spcBef>
              <a:buClr>
                <a:srgbClr val="7EB761"/>
              </a:buClr>
              <a:buFont typeface="Webdings" panose="05030102010509060703" pitchFamily="18" charset="2"/>
              <a:buChar char="4"/>
            </a:pPr>
            <a:r>
              <a:rPr lang="en-US" dirty="0">
                <a:solidFill>
                  <a:schemeClr val="tx1">
                    <a:lumMod val="75000"/>
                    <a:lumOff val="25000"/>
                  </a:schemeClr>
                </a:solidFill>
              </a:rPr>
              <a:t>Methodology</a:t>
            </a:r>
          </a:p>
          <a:p>
            <a:pPr marL="342900" indent="-342900">
              <a:spcBef>
                <a:spcPts val="200"/>
              </a:spcBef>
              <a:buClr>
                <a:srgbClr val="7EB761"/>
              </a:buClr>
              <a:buFont typeface="Webdings" panose="05030102010509060703" pitchFamily="18" charset="2"/>
              <a:buChar char="4"/>
            </a:pPr>
            <a:r>
              <a:rPr lang="en-US" dirty="0">
                <a:solidFill>
                  <a:schemeClr val="tx1">
                    <a:lumMod val="75000"/>
                    <a:lumOff val="25000"/>
                  </a:schemeClr>
                </a:solidFill>
              </a:rPr>
              <a:t>Results</a:t>
            </a:r>
          </a:p>
          <a:p>
            <a:pPr marL="342900" indent="-342900">
              <a:spcBef>
                <a:spcPts val="200"/>
              </a:spcBef>
              <a:buClr>
                <a:srgbClr val="7EB761"/>
              </a:buClr>
              <a:buFont typeface="Webdings" panose="05030102010509060703" pitchFamily="18" charset="2"/>
              <a:buChar char="4"/>
            </a:pPr>
            <a:r>
              <a:rPr lang="en-US" dirty="0">
                <a:solidFill>
                  <a:schemeClr val="tx1">
                    <a:lumMod val="75000"/>
                    <a:lumOff val="25000"/>
                  </a:schemeClr>
                </a:solidFill>
              </a:rPr>
              <a:t>Conclusions</a:t>
            </a:r>
          </a:p>
          <a:p>
            <a:pPr marL="342900" indent="-342900">
              <a:spcBef>
                <a:spcPts val="200"/>
              </a:spcBef>
              <a:buClr>
                <a:srgbClr val="7EB761"/>
              </a:buClr>
              <a:buFont typeface="Webdings" panose="05030102010509060703" pitchFamily="18" charset="2"/>
              <a:buChar char="4"/>
            </a:pPr>
            <a:r>
              <a:rPr lang="en-US" dirty="0">
                <a:solidFill>
                  <a:schemeClr val="tx1">
                    <a:lumMod val="75000"/>
                    <a:lumOff val="25000"/>
                  </a:schemeClr>
                </a:solidFill>
              </a:rPr>
              <a:t>Errors &amp; uncertainties</a:t>
            </a:r>
          </a:p>
          <a:p>
            <a:pPr marL="342900" indent="-342900">
              <a:spcBef>
                <a:spcPts val="200"/>
              </a:spcBef>
              <a:buClr>
                <a:srgbClr val="7EB761"/>
              </a:buClr>
              <a:buFont typeface="Webdings" panose="05030102010509060703" pitchFamily="18" charset="2"/>
              <a:buChar char="4"/>
            </a:pPr>
            <a:r>
              <a:rPr lang="en-US" dirty="0">
                <a:solidFill>
                  <a:schemeClr val="tx1">
                    <a:lumMod val="75000"/>
                    <a:lumOff val="25000"/>
                  </a:schemeClr>
                </a:solidFill>
              </a:rPr>
              <a:t>Future work</a:t>
            </a:r>
          </a:p>
          <a:p>
            <a:pPr marL="342900" indent="-342900">
              <a:spcBef>
                <a:spcPts val="200"/>
              </a:spcBef>
              <a:buClr>
                <a:srgbClr val="7EB761"/>
              </a:buClr>
              <a:buFont typeface="Webdings" panose="05030102010509060703" pitchFamily="18" charset="2"/>
              <a:buChar char="4"/>
            </a:pPr>
            <a:r>
              <a:rPr lang="en-US" dirty="0">
                <a:solidFill>
                  <a:schemeClr val="tx1">
                    <a:lumMod val="75000"/>
                    <a:lumOff val="25000"/>
                  </a:schemeClr>
                </a:solidFill>
              </a:rPr>
              <a:t>Acknowledgements</a:t>
            </a:r>
          </a:p>
          <a:p>
            <a:pPr marL="342900" indent="-342900">
              <a:spcBef>
                <a:spcPts val="200"/>
              </a:spcBef>
              <a:buClr>
                <a:srgbClr val="7EB761"/>
              </a:buClr>
              <a:buFont typeface="Webdings" panose="05030102010509060703" pitchFamily="18" charset="2"/>
              <a:buChar char="4"/>
            </a:pPr>
            <a:r>
              <a:rPr lang="en-US" dirty="0">
                <a:solidFill>
                  <a:schemeClr val="tx1">
                    <a:lumMod val="75000"/>
                    <a:lumOff val="25000"/>
                  </a:schemeClr>
                </a:solidFill>
              </a:rPr>
              <a:t>Backup slides</a:t>
            </a:r>
          </a:p>
          <a:p>
            <a:pPr marL="342900" indent="-342900">
              <a:spcBef>
                <a:spcPts val="200"/>
              </a:spcBef>
              <a:buClr>
                <a:srgbClr val="7EB761"/>
              </a:buClr>
              <a:buFont typeface="Webdings" panose="05030102010509060703" pitchFamily="18" charset="2"/>
              <a:buChar char="4"/>
            </a:pPr>
            <a:r>
              <a:rPr lang="en-US" dirty="0">
                <a:solidFill>
                  <a:schemeClr val="tx1">
                    <a:lumMod val="75000"/>
                    <a:lumOff val="25000"/>
                  </a:schemeClr>
                </a:solidFill>
              </a:rPr>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p:txBody>
          <a:bodyPr/>
          <a:lstStyle/>
          <a:p>
            <a:r>
              <a:rPr lang="en-US" b="1" dirty="0">
                <a:solidFill>
                  <a:schemeClr val="tx1">
                    <a:lumMod val="75000"/>
                    <a:lumOff val="25000"/>
                  </a:schemeClr>
                </a:solidFill>
              </a:rPr>
              <a:t>Header text </a:t>
            </a:r>
            <a:r>
              <a:rPr lang="en-US" dirty="0">
                <a:solidFill>
                  <a:schemeClr val="tx1">
                    <a:lumMod val="75000"/>
                    <a:lumOff val="25000"/>
                  </a:schemeClr>
                </a:solidFill>
              </a:rPr>
              <a:t>point size should be between </a:t>
            </a:r>
            <a:r>
              <a:rPr lang="en-US" b="1" dirty="0" smtClean="0">
                <a:solidFill>
                  <a:schemeClr val="tx1">
                    <a:lumMod val="75000"/>
                    <a:lumOff val="25000"/>
                  </a:schemeClr>
                </a:solidFill>
              </a:rPr>
              <a:t>32 </a:t>
            </a:r>
            <a:r>
              <a:rPr lang="en-US" dirty="0" smtClean="0">
                <a:solidFill>
                  <a:schemeClr val="tx1">
                    <a:lumMod val="75000"/>
                    <a:lumOff val="25000"/>
                  </a:schemeClr>
                </a:solidFill>
              </a:rPr>
              <a:t>and </a:t>
            </a:r>
            <a:r>
              <a:rPr lang="en-US" b="1" dirty="0" smtClean="0">
                <a:solidFill>
                  <a:schemeClr val="tx1">
                    <a:lumMod val="75000"/>
                    <a:lumOff val="25000"/>
                  </a:schemeClr>
                </a:solidFill>
              </a:rPr>
              <a:t>48</a:t>
            </a:r>
            <a:r>
              <a:rPr lang="en-US" dirty="0" smtClean="0">
                <a:solidFill>
                  <a:schemeClr val="tx1">
                    <a:lumMod val="75000"/>
                    <a:lumOff val="25000"/>
                  </a:schemeClr>
                </a:solidFill>
              </a:rPr>
              <a:t> </a:t>
            </a:r>
            <a:r>
              <a:rPr lang="en-US" dirty="0">
                <a:solidFill>
                  <a:schemeClr val="tx1">
                    <a:lumMod val="75000"/>
                    <a:lumOff val="25000"/>
                  </a:schemeClr>
                </a:solidFill>
              </a:rPr>
              <a:t>on most slides.</a:t>
            </a:r>
          </a:p>
          <a:p>
            <a:r>
              <a:rPr lang="en-US" b="1" dirty="0">
                <a:solidFill>
                  <a:schemeClr val="tx1">
                    <a:lumMod val="75000"/>
                    <a:lumOff val="25000"/>
                  </a:schemeClr>
                </a:solidFill>
              </a:rPr>
              <a:t>Body text </a:t>
            </a:r>
            <a:r>
              <a:rPr lang="en-US" dirty="0">
                <a:solidFill>
                  <a:schemeClr val="tx1">
                    <a:lumMod val="75000"/>
                    <a:lumOff val="25000"/>
                  </a:schemeClr>
                </a:solidFill>
              </a:rPr>
              <a:t>point size should be at least </a:t>
            </a:r>
            <a:r>
              <a:rPr lang="en-US" b="1" dirty="0">
                <a:solidFill>
                  <a:schemeClr val="tx1">
                    <a:lumMod val="75000"/>
                    <a:lumOff val="25000"/>
                  </a:schemeClr>
                </a:solidFill>
              </a:rPr>
              <a:t>20</a:t>
            </a:r>
            <a:r>
              <a:rPr lang="en-US" dirty="0">
                <a:solidFill>
                  <a:schemeClr val="tx1">
                    <a:lumMod val="75000"/>
                    <a:lumOff val="25000"/>
                  </a:schemeClr>
                </a:solidFill>
              </a:rPr>
              <a:t>.</a:t>
            </a:r>
          </a:p>
          <a:p>
            <a:r>
              <a:rPr lang="en-US" b="1" dirty="0">
                <a:solidFill>
                  <a:schemeClr val="tx1">
                    <a:lumMod val="75000"/>
                    <a:lumOff val="25000"/>
                  </a:schemeClr>
                </a:solidFill>
              </a:rPr>
              <a:t>All other text </a:t>
            </a:r>
            <a:r>
              <a:rPr lang="en-US" dirty="0">
                <a:solidFill>
                  <a:schemeClr val="tx1">
                    <a:lumMod val="75000"/>
                    <a:lumOff val="25000"/>
                  </a:schemeClr>
                </a:solidFill>
              </a:rPr>
              <a:t>(captions, legend, image credits, </a:t>
            </a:r>
            <a:r>
              <a:rPr lang="en-US" dirty="0" err="1">
                <a:solidFill>
                  <a:schemeClr val="tx1">
                    <a:lumMod val="75000"/>
                    <a:lumOff val="25000"/>
                  </a:schemeClr>
                </a:solidFill>
              </a:rPr>
              <a:t>etc</a:t>
            </a:r>
            <a:r>
              <a:rPr lang="en-US" dirty="0">
                <a:solidFill>
                  <a:schemeClr val="tx1">
                    <a:lumMod val="75000"/>
                    <a:lumOff val="25000"/>
                  </a:schemeClr>
                </a:solidFill>
              </a:rPr>
              <a:t>)  should be at least </a:t>
            </a:r>
            <a:r>
              <a:rPr lang="en-US" b="1" dirty="0">
                <a:solidFill>
                  <a:schemeClr val="tx1">
                    <a:lumMod val="75000"/>
                    <a:lumOff val="25000"/>
                  </a:schemeClr>
                </a:solidFill>
              </a:rPr>
              <a:t>12</a:t>
            </a:r>
            <a:r>
              <a:rPr lang="en-US" dirty="0">
                <a:solidFill>
                  <a:schemeClr val="tx1">
                    <a:lumMod val="75000"/>
                    <a:lumOff val="25000"/>
                  </a:schemeClr>
                </a:solidFill>
              </a:rPr>
              <a:t>.</a:t>
            </a:r>
          </a:p>
          <a:p>
            <a:r>
              <a:rPr lang="en-US" b="1" dirty="0">
                <a:solidFill>
                  <a:schemeClr val="tx1">
                    <a:lumMod val="75000"/>
                    <a:lumOff val="25000"/>
                  </a:schemeClr>
                </a:solidFill>
              </a:rPr>
              <a:t>Use Century Gothic</a:t>
            </a:r>
            <a:r>
              <a:rPr lang="en-US" dirty="0">
                <a:solidFill>
                  <a:schemeClr val="tx1">
                    <a:lumMod val="75000"/>
                    <a:lumOff val="25000"/>
                  </a:schemeClr>
                </a:solidFill>
              </a:rPr>
              <a:t>.</a:t>
            </a:r>
          </a:p>
          <a:p>
            <a:r>
              <a:rPr lang="en-US" dirty="0">
                <a:solidFill>
                  <a:schemeClr val="tx1">
                    <a:lumMod val="75000"/>
                    <a:lumOff val="25000"/>
                  </a:schemeClr>
                </a:solidFill>
              </a:rPr>
              <a:t>Keep text to a </a:t>
            </a:r>
            <a:r>
              <a:rPr lang="en-US" b="1" dirty="0">
                <a:solidFill>
                  <a:schemeClr val="tx1">
                    <a:lumMod val="75000"/>
                    <a:lumOff val="25000"/>
                  </a:schemeClr>
                </a:solidFill>
              </a:rPr>
              <a:t>minimum</a:t>
            </a:r>
            <a:r>
              <a:rPr lang="en-US" dirty="0">
                <a:solidFill>
                  <a:schemeClr val="tx1">
                    <a:lumMod val="75000"/>
                    <a:lumOff val="25000"/>
                  </a:schemeClr>
                </a:solidFill>
              </a:rPr>
              <a:t>.</a:t>
            </a:r>
          </a:p>
          <a:p>
            <a:r>
              <a:rPr lang="en-US" dirty="0">
                <a:solidFill>
                  <a:schemeClr val="tx1">
                    <a:lumMod val="75000"/>
                    <a:lumOff val="25000"/>
                  </a:schemeClr>
                </a:solidFill>
              </a:rPr>
              <a:t>Try to use a </a:t>
            </a:r>
            <a:r>
              <a:rPr lang="en-US" b="1" dirty="0">
                <a:solidFill>
                  <a:schemeClr val="tx1">
                    <a:lumMod val="75000"/>
                    <a:lumOff val="25000"/>
                  </a:schemeClr>
                </a:solidFill>
              </a:rPr>
              <a:t>consistent font size</a:t>
            </a:r>
            <a:r>
              <a:rPr lang="en-US" dirty="0">
                <a:solidFill>
                  <a:schemeClr val="tx1">
                    <a:lumMod val="75000"/>
                    <a:lumOff val="25000"/>
                  </a:schemeClr>
                </a:solidFill>
              </a:rPr>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solidFill>
                  <a:schemeClr val="tx1">
                    <a:lumMod val="75000"/>
                    <a:lumOff val="25000"/>
                  </a:schemeClr>
                </a:solidFill>
              </a:rPr>
              <a:t>Include </a:t>
            </a:r>
            <a:r>
              <a:rPr lang="en-US" b="1" dirty="0">
                <a:solidFill>
                  <a:schemeClr val="tx1">
                    <a:lumMod val="75000"/>
                    <a:lumOff val="25000"/>
                  </a:schemeClr>
                </a:solidFill>
              </a:rPr>
              <a:t>speaker notes </a:t>
            </a:r>
            <a:r>
              <a:rPr lang="en-US" dirty="0">
                <a:solidFill>
                  <a:schemeClr val="tx1">
                    <a:lumMod val="75000"/>
                    <a:lumOff val="25000"/>
                  </a:schemeClr>
                </a:solidFill>
              </a:rPr>
              <a:t>for each slide (see below).</a:t>
            </a:r>
          </a:p>
          <a:p>
            <a:r>
              <a:rPr lang="en-US" dirty="0">
                <a:solidFill>
                  <a:schemeClr val="tx1">
                    <a:lumMod val="75000"/>
                    <a:lumOff val="25000"/>
                  </a:schemeClr>
                </a:solidFill>
              </a:rPr>
              <a:t>Include a </a:t>
            </a:r>
            <a:r>
              <a:rPr lang="en-US" b="1" dirty="0">
                <a:solidFill>
                  <a:schemeClr val="tx1">
                    <a:lumMod val="75000"/>
                    <a:lumOff val="25000"/>
                  </a:schemeClr>
                </a:solidFill>
              </a:rPr>
              <a:t>visual</a:t>
            </a:r>
            <a:r>
              <a:rPr lang="en-US" dirty="0">
                <a:solidFill>
                  <a:schemeClr val="tx1">
                    <a:lumMod val="75000"/>
                    <a:lumOff val="25000"/>
                  </a:schemeClr>
                </a:solidFill>
              </a:rPr>
              <a:t> on each slide, if possible.</a:t>
            </a:r>
          </a:p>
          <a:p>
            <a:r>
              <a:rPr lang="en-US" dirty="0">
                <a:solidFill>
                  <a:schemeClr val="tx1">
                    <a:lumMod val="75000"/>
                    <a:lumOff val="25000"/>
                  </a:schemeClr>
                </a:solidFill>
              </a:rPr>
              <a:t>Arrange content to </a:t>
            </a:r>
            <a:r>
              <a:rPr lang="en-US" b="1" dirty="0">
                <a:solidFill>
                  <a:schemeClr val="tx1">
                    <a:lumMod val="75000"/>
                    <a:lumOff val="25000"/>
                  </a:schemeClr>
                </a:solidFill>
              </a:rPr>
              <a:t>minimize</a:t>
            </a:r>
            <a:r>
              <a:rPr lang="en-US" dirty="0">
                <a:solidFill>
                  <a:schemeClr val="tx1">
                    <a:lumMod val="75000"/>
                    <a:lumOff val="25000"/>
                  </a:schemeClr>
                </a:solidFill>
              </a:rPr>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p:pic>
      <p:sp>
        <p:nvSpPr>
          <p:cNvPr id="6" name="Text Placeholder 5"/>
          <p:cNvSpPr>
            <a:spLocks noGrp="1"/>
          </p:cNvSpPr>
          <p:nvPr>
            <p:ph type="body" sz="half" idx="2"/>
          </p:nvPr>
        </p:nvSpPr>
        <p:spPr/>
        <p:txBody>
          <a:bodyPr/>
          <a:lstStyle/>
          <a:p>
            <a:r>
              <a:rPr lang="en-US" dirty="0">
                <a:solidFill>
                  <a:schemeClr val="tx1">
                    <a:lumMod val="75000"/>
                    <a:lumOff val="25000"/>
                  </a:schemeClr>
                </a:solidFill>
              </a:rPr>
              <a:t>Include </a:t>
            </a:r>
            <a:r>
              <a:rPr lang="en-US" b="1" dirty="0">
                <a:solidFill>
                  <a:schemeClr val="tx1">
                    <a:lumMod val="75000"/>
                    <a:lumOff val="25000"/>
                  </a:schemeClr>
                </a:solidFill>
              </a:rPr>
              <a:t>speaker notes </a:t>
            </a:r>
            <a:r>
              <a:rPr lang="en-US" dirty="0">
                <a:solidFill>
                  <a:schemeClr val="tx1">
                    <a:lumMod val="75000"/>
                    <a:lumOff val="25000"/>
                  </a:schemeClr>
                </a:solidFill>
              </a:rPr>
              <a:t>for each slide (see below).</a:t>
            </a:r>
          </a:p>
          <a:p>
            <a:r>
              <a:rPr lang="en-US" dirty="0">
                <a:solidFill>
                  <a:schemeClr val="tx1">
                    <a:lumMod val="75000"/>
                    <a:lumOff val="25000"/>
                  </a:schemeClr>
                </a:solidFill>
              </a:rPr>
              <a:t>Include a </a:t>
            </a:r>
            <a:r>
              <a:rPr lang="en-US" b="1" dirty="0">
                <a:solidFill>
                  <a:schemeClr val="tx1">
                    <a:lumMod val="75000"/>
                    <a:lumOff val="25000"/>
                  </a:schemeClr>
                </a:solidFill>
              </a:rPr>
              <a:t>visual</a:t>
            </a:r>
            <a:r>
              <a:rPr lang="en-US" dirty="0">
                <a:solidFill>
                  <a:schemeClr val="tx1">
                    <a:lumMod val="75000"/>
                    <a:lumOff val="25000"/>
                  </a:schemeClr>
                </a:solidFill>
              </a:rPr>
              <a:t> on each slide, if possible.</a:t>
            </a:r>
          </a:p>
          <a:p>
            <a:r>
              <a:rPr lang="en-US" dirty="0">
                <a:solidFill>
                  <a:schemeClr val="tx1">
                    <a:lumMod val="75000"/>
                    <a:lumOff val="25000"/>
                  </a:schemeClr>
                </a:solidFill>
              </a:rPr>
              <a:t>Arrange content to </a:t>
            </a:r>
            <a:r>
              <a:rPr lang="en-US" b="1" dirty="0">
                <a:solidFill>
                  <a:schemeClr val="tx1">
                    <a:lumMod val="75000"/>
                    <a:lumOff val="25000"/>
                  </a:schemeClr>
                </a:solidFill>
              </a:rPr>
              <a:t>minimize</a:t>
            </a:r>
            <a:r>
              <a:rPr lang="en-US" dirty="0">
                <a:solidFill>
                  <a:schemeClr val="tx1">
                    <a:lumMod val="75000"/>
                    <a:lumOff val="25000"/>
                  </a:schemeClr>
                </a:solidFill>
              </a:rPr>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solidFill>
                  <a:schemeClr val="tx1">
                    <a:lumMod val="75000"/>
                    <a:lumOff val="25000"/>
                  </a:schemeClr>
                </a:solidFill>
              </a:rPr>
              <a:t>US Federal logos only</a:t>
            </a:r>
            <a:r>
              <a:rPr lang="en-US" dirty="0">
                <a:solidFill>
                  <a:schemeClr val="tx1">
                    <a:lumMod val="75000"/>
                    <a:lumOff val="25000"/>
                  </a:schemeClr>
                </a:solidFill>
              </a:rPr>
              <a:t>.</a:t>
            </a:r>
          </a:p>
          <a:p>
            <a:r>
              <a:rPr lang="en-US" b="1" dirty="0">
                <a:solidFill>
                  <a:schemeClr val="tx1">
                    <a:lumMod val="75000"/>
                    <a:lumOff val="25000"/>
                  </a:schemeClr>
                </a:solidFill>
              </a:rPr>
              <a:t>No</a:t>
            </a:r>
            <a:r>
              <a:rPr lang="en-US" dirty="0">
                <a:solidFill>
                  <a:schemeClr val="tx1">
                    <a:lumMod val="75000"/>
                    <a:lumOff val="25000"/>
                  </a:schemeClr>
                </a:solidFill>
              </a:rPr>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solidFill>
                  <a:schemeClr val="tx1">
                    <a:lumMod val="75000"/>
                    <a:lumOff val="25000"/>
                  </a:schemeClr>
                </a:solidFill>
              </a:rPr>
              <a:t>A </a:t>
            </a:r>
            <a:r>
              <a:rPr lang="en-US" b="1" dirty="0">
                <a:solidFill>
                  <a:schemeClr val="tx1">
                    <a:lumMod val="75000"/>
                    <a:lumOff val="25000"/>
                  </a:schemeClr>
                </a:solidFill>
              </a:rPr>
              <a:t>scale bar </a:t>
            </a:r>
            <a:r>
              <a:rPr lang="en-US" dirty="0">
                <a:solidFill>
                  <a:schemeClr val="tx1">
                    <a:lumMod val="75000"/>
                    <a:lumOff val="25000"/>
                  </a:schemeClr>
                </a:solidFill>
              </a:rPr>
              <a:t>is required for reference on all maps.</a:t>
            </a:r>
          </a:p>
          <a:p>
            <a:pPr indent="-228600" fontAlgn="base"/>
            <a:r>
              <a:rPr lang="en-US" dirty="0">
                <a:solidFill>
                  <a:schemeClr val="tx1">
                    <a:lumMod val="75000"/>
                    <a:lumOff val="25000"/>
                  </a:schemeClr>
                </a:solidFill>
              </a:rPr>
              <a:t>A North arrow is </a:t>
            </a:r>
            <a:r>
              <a:rPr lang="en-US" b="1" dirty="0">
                <a:solidFill>
                  <a:schemeClr val="tx1">
                    <a:lumMod val="75000"/>
                    <a:lumOff val="25000"/>
                  </a:schemeClr>
                </a:solidFill>
              </a:rPr>
              <a:t>suggested</a:t>
            </a:r>
            <a:r>
              <a:rPr lang="en-US" dirty="0">
                <a:solidFill>
                  <a:schemeClr val="tx1">
                    <a:lumMod val="75000"/>
                    <a:lumOff val="25000"/>
                  </a:schemeClr>
                </a:solidFill>
              </a:rPr>
              <a:t>. Otherwise all maps should be oriented such that North is the top of the slide.</a:t>
            </a:r>
          </a:p>
          <a:p>
            <a:r>
              <a:rPr lang="en-US" dirty="0">
                <a:solidFill>
                  <a:schemeClr val="tx1">
                    <a:lumMod val="75000"/>
                    <a:lumOff val="25000"/>
                  </a:schemeClr>
                </a:solidFill>
              </a:rPr>
              <a:t>Make sure all text is </a:t>
            </a:r>
            <a:r>
              <a:rPr lang="en-US" b="1" dirty="0">
                <a:solidFill>
                  <a:schemeClr val="tx1">
                    <a:lumMod val="75000"/>
                    <a:lumOff val="25000"/>
                  </a:schemeClr>
                </a:solidFill>
              </a:rPr>
              <a:t>legible</a:t>
            </a:r>
            <a:r>
              <a:rPr lang="en-US" dirty="0">
                <a:solidFill>
                  <a:schemeClr val="tx1">
                    <a:lumMod val="75000"/>
                    <a:lumOff val="25000"/>
                  </a:schemeClr>
                </a:solidFill>
              </a:rPr>
              <a:t> and add legends </a:t>
            </a:r>
            <a:r>
              <a:rPr lang="en-US" b="1" dirty="0">
                <a:solidFill>
                  <a:schemeClr val="tx1">
                    <a:lumMod val="75000"/>
                    <a:lumOff val="25000"/>
                  </a:schemeClr>
                </a:solidFill>
              </a:rPr>
              <a:t>separately</a:t>
            </a:r>
            <a:r>
              <a:rPr lang="en-US" dirty="0">
                <a:solidFill>
                  <a:schemeClr val="tx1">
                    <a:lumMod val="75000"/>
                    <a:lumOff val="25000"/>
                  </a:schemeClr>
                </a:solidFill>
              </a:rPr>
              <a:t> (so they can be moved or resized).</a:t>
            </a:r>
          </a:p>
          <a:p>
            <a:r>
              <a:rPr lang="en-US" dirty="0">
                <a:solidFill>
                  <a:schemeClr val="tx1">
                    <a:lumMod val="75000"/>
                    <a:lumOff val="25000"/>
                  </a:schemeClr>
                </a:solidFill>
              </a:rPr>
              <a:t>If text is not editable, a team member must be available to make changes </a:t>
            </a:r>
            <a:r>
              <a:rPr lang="en-US" b="1" dirty="0">
                <a:solidFill>
                  <a:schemeClr val="tx1">
                    <a:lumMod val="75000"/>
                    <a:lumOff val="25000"/>
                  </a:schemeClr>
                </a:solidFill>
              </a:rPr>
              <a:t>with a very short turn-around time</a:t>
            </a:r>
            <a:r>
              <a:rPr lang="en-US" dirty="0">
                <a:solidFill>
                  <a:schemeClr val="tx1">
                    <a:lumMod val="75000"/>
                    <a:lumOff val="25000"/>
                  </a:schemeClr>
                </a:solidFill>
              </a:rPr>
              <a:t> (hours, not days) after submission.</a:t>
            </a:r>
          </a:p>
          <a:p>
            <a:r>
              <a:rPr lang="en-US" b="1" dirty="0">
                <a:solidFill>
                  <a:schemeClr val="tx1">
                    <a:lumMod val="75000"/>
                    <a:lumOff val="25000"/>
                  </a:schemeClr>
                </a:solidFill>
              </a:rPr>
              <a:t>Cite</a:t>
            </a:r>
            <a:r>
              <a:rPr lang="en-US" dirty="0">
                <a:solidFill>
                  <a:schemeClr val="tx1">
                    <a:lumMod val="75000"/>
                    <a:lumOff val="25000"/>
                  </a:schemeClr>
                </a:solidFill>
              </a:rPr>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solidFill>
                  <a:schemeClr val="tx1">
                    <a:lumMod val="75000"/>
                    <a:lumOff val="25000"/>
                  </a:schemeClr>
                </a:solidFill>
              </a:rPr>
              <a:t>This slide can be used as a section transition, if needed for your presentation</a:t>
            </a:r>
            <a:r>
              <a:rPr lang="en-US" dirty="0" smtClean="0">
                <a:solidFill>
                  <a:schemeClr val="tx1">
                    <a:lumMod val="75000"/>
                    <a:lumOff val="25000"/>
                  </a:schemeClr>
                </a:solidFill>
              </a:rPr>
              <a:t>.</a:t>
            </a:r>
            <a:endParaRPr lang="en-US" dirty="0">
              <a:solidFill>
                <a:schemeClr val="tx1">
                  <a:lumMod val="75000"/>
                  <a:lumOff val="25000"/>
                </a:schemeClr>
              </a:solidFill>
            </a:endParaRPr>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tx1">
                    <a:lumMod val="75000"/>
                    <a:lumOff val="25000"/>
                  </a:schemeClr>
                </a:solidFill>
              </a:rPr>
              <a:t>Obtain a </a:t>
            </a:r>
            <a:r>
              <a:rPr lang="en-US" b="1" dirty="0">
                <a:solidFill>
                  <a:schemeClr val="tx1">
                    <a:lumMod val="75000"/>
                    <a:lumOff val="25000"/>
                  </a:schemeClr>
                </a:solidFill>
              </a:rPr>
              <a:t>media release form</a:t>
            </a:r>
            <a:r>
              <a:rPr lang="en-US" dirty="0">
                <a:solidFill>
                  <a:schemeClr val="tx1">
                    <a:lumMod val="75000"/>
                    <a:lumOff val="25000"/>
                  </a:schemeClr>
                </a:solidFill>
              </a:rPr>
              <a:t> from all people in photos that your team has taken!</a:t>
            </a:r>
          </a:p>
          <a:p>
            <a:r>
              <a:rPr lang="en-US" dirty="0">
                <a:solidFill>
                  <a:schemeClr val="tx1">
                    <a:lumMod val="75000"/>
                    <a:lumOff val="25000"/>
                  </a:schemeClr>
                </a:solidFill>
              </a:rPr>
              <a:t>All image sources should be </a:t>
            </a:r>
            <a:r>
              <a:rPr lang="en-US" b="1" dirty="0">
                <a:solidFill>
                  <a:schemeClr val="tx1">
                    <a:lumMod val="75000"/>
                    <a:lumOff val="25000"/>
                  </a:schemeClr>
                </a:solidFill>
              </a:rPr>
              <a:t>cited using a consistent format </a:t>
            </a:r>
            <a:r>
              <a:rPr lang="en-US" dirty="0">
                <a:solidFill>
                  <a:schemeClr val="tx1">
                    <a:lumMod val="75000"/>
                    <a:lumOff val="25000"/>
                  </a:schemeClr>
                </a:solidFill>
              </a:rPr>
              <a:t>and should be </a:t>
            </a:r>
            <a:r>
              <a:rPr lang="en-US" b="1" dirty="0">
                <a:solidFill>
                  <a:schemeClr val="tx1">
                    <a:lumMod val="75000"/>
                    <a:lumOff val="25000"/>
                  </a:schemeClr>
                </a:solidFill>
              </a:rPr>
              <a:t>visible</a:t>
            </a:r>
            <a:r>
              <a:rPr lang="en-US" dirty="0">
                <a:solidFill>
                  <a:schemeClr val="tx1">
                    <a:lumMod val="75000"/>
                    <a:lumOff val="25000"/>
                  </a:schemeClr>
                </a:solidFill>
              </a:rPr>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tx1">
                    <a:lumMod val="75000"/>
                    <a:lumOff val="25000"/>
                  </a:schemeClr>
                </a:solidFill>
              </a:rPr>
              <a:t>You may </a:t>
            </a:r>
            <a:r>
              <a:rPr lang="en-US" b="1" dirty="0">
                <a:solidFill>
                  <a:schemeClr val="tx1">
                    <a:lumMod val="75000"/>
                    <a:lumOff val="25000"/>
                  </a:schemeClr>
                </a:solidFill>
              </a:rPr>
              <a:t>only</a:t>
            </a:r>
            <a:r>
              <a:rPr lang="en-US" dirty="0">
                <a:solidFill>
                  <a:schemeClr val="tx1">
                    <a:lumMod val="75000"/>
                    <a:lumOff val="25000"/>
                  </a:schemeClr>
                </a:solidFill>
              </a:rPr>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tx1">
                    <a:lumMod val="75000"/>
                    <a:lumOff val="25000"/>
                  </a:schemeClr>
                </a:solidFill>
              </a:rPr>
              <a:t>Keep all images and text boxes </a:t>
            </a:r>
            <a:r>
              <a:rPr lang="en-US" b="1" dirty="0">
                <a:solidFill>
                  <a:schemeClr val="tx1">
                    <a:lumMod val="75000"/>
                    <a:lumOff val="25000"/>
                  </a:schemeClr>
                </a:solidFill>
              </a:rPr>
              <a:t>editable</a:t>
            </a:r>
            <a:r>
              <a:rPr lang="en-US" dirty="0">
                <a:solidFill>
                  <a:schemeClr val="tx1">
                    <a:lumMod val="75000"/>
                    <a:lumOff val="25000"/>
                  </a:schemeClr>
                </a:solidFill>
              </a:rPr>
              <a:t>, including individual elements of flowcharts.</a:t>
            </a:r>
          </a:p>
          <a:p>
            <a:r>
              <a:rPr lang="en-US" dirty="0">
                <a:solidFill>
                  <a:schemeClr val="tx1">
                    <a:lumMod val="75000"/>
                    <a:lumOff val="25000"/>
                  </a:schemeClr>
                </a:solidFill>
              </a:rPr>
              <a:t>Background images are </a:t>
            </a:r>
            <a:r>
              <a:rPr lang="en-US" b="1" dirty="0">
                <a:solidFill>
                  <a:schemeClr val="tx1">
                    <a:lumMod val="75000"/>
                    <a:lumOff val="25000"/>
                  </a:schemeClr>
                </a:solidFill>
              </a:rPr>
              <a:t>discouraged</a:t>
            </a:r>
            <a:r>
              <a:rPr lang="en-US" dirty="0">
                <a:solidFill>
                  <a:schemeClr val="tx1">
                    <a:lumMod val="75000"/>
                    <a:lumOff val="25000"/>
                  </a:schemeClr>
                </a:solidFill>
              </a:rPr>
              <a:t>.  If you use one, make sure that your text remains </a:t>
            </a:r>
            <a:r>
              <a:rPr lang="en-US" b="1" dirty="0">
                <a:solidFill>
                  <a:schemeClr val="tx1">
                    <a:lumMod val="75000"/>
                    <a:lumOff val="25000"/>
                  </a:schemeClr>
                </a:solidFill>
              </a:rPr>
              <a:t>clear</a:t>
            </a:r>
            <a:r>
              <a:rPr lang="en-US" dirty="0">
                <a:solidFill>
                  <a:schemeClr val="tx1">
                    <a:lumMod val="75000"/>
                    <a:lumOff val="25000"/>
                  </a:schemeClr>
                </a:solidFill>
              </a:rPr>
              <a:t> and </a:t>
            </a:r>
            <a:r>
              <a:rPr lang="en-US" b="1" dirty="0">
                <a:solidFill>
                  <a:schemeClr val="tx1">
                    <a:lumMod val="75000"/>
                    <a:lumOff val="25000"/>
                  </a:schemeClr>
                </a:solidFill>
              </a:rPr>
              <a:t>legible</a:t>
            </a:r>
            <a:r>
              <a:rPr lang="en-US" dirty="0">
                <a:solidFill>
                  <a:schemeClr val="tx1">
                    <a:lumMod val="75000"/>
                    <a:lumOff val="25000"/>
                  </a:schemeClr>
                </a:solidFill>
              </a:rPr>
              <a:t>.</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tx1">
                    <a:lumMod val="75000"/>
                    <a:lumOff val="25000"/>
                  </a:schemeClr>
                </a:solidFill>
              </a:rPr>
              <a:t>Please </a:t>
            </a:r>
            <a:r>
              <a:rPr lang="en-US" b="1" dirty="0">
                <a:solidFill>
                  <a:schemeClr val="tx1">
                    <a:lumMod val="75000"/>
                    <a:lumOff val="25000"/>
                  </a:schemeClr>
                </a:solidFill>
              </a:rPr>
              <a:t>do not </a:t>
            </a:r>
            <a:r>
              <a:rPr lang="en-US" dirty="0">
                <a:solidFill>
                  <a:schemeClr val="tx1">
                    <a:lumMod val="75000"/>
                    <a:lumOff val="25000"/>
                  </a:schemeClr>
                </a:solidFill>
              </a:rPr>
              <a:t>include the image URL in the source text box but rather place it in the </a:t>
            </a:r>
            <a:r>
              <a:rPr lang="en-US" b="1" dirty="0">
                <a:solidFill>
                  <a:schemeClr val="tx1">
                    <a:lumMod val="75000"/>
                    <a:lumOff val="25000"/>
                  </a:schemeClr>
                </a:solidFill>
              </a:rPr>
              <a:t>notes section</a:t>
            </a:r>
            <a:r>
              <a:rPr lang="en-US" dirty="0">
                <a:solidFill>
                  <a:schemeClr val="tx1">
                    <a:lumMod val="75000"/>
                    <a:lumOff val="25000"/>
                  </a:schemeClr>
                </a:solidFill>
              </a:rPr>
              <a:t> below (see slides 2, 3, and 4).</a:t>
            </a:r>
          </a:p>
          <a:p>
            <a:r>
              <a:rPr lang="en-US" dirty="0">
                <a:solidFill>
                  <a:schemeClr val="tx1">
                    <a:lumMod val="75000"/>
                    <a:lumOff val="25000"/>
                  </a:schemeClr>
                </a:solidFill>
              </a:rPr>
              <a:t>If you use a border for your images include it on all photographs to keep your presentation </a:t>
            </a:r>
            <a:r>
              <a:rPr lang="en-US" b="1" dirty="0">
                <a:solidFill>
                  <a:schemeClr val="tx1">
                    <a:lumMod val="75000"/>
                    <a:lumOff val="25000"/>
                  </a:schemeClr>
                </a:solidFill>
              </a:rPr>
              <a:t>consistent</a:t>
            </a:r>
            <a:r>
              <a:rPr lang="en-US" dirty="0">
                <a:solidFill>
                  <a:schemeClr val="tx1">
                    <a:lumMod val="75000"/>
                    <a:lumOff val="25000"/>
                  </a:schemeClr>
                </a:solidFill>
              </a:rPr>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EB76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3041</TotalTime>
  <Words>1178</Words>
  <Application>Microsoft Office PowerPoint</Application>
  <PresentationFormat>Widescreen</PresentationFormat>
  <Paragraphs>116</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Leah Kucera</cp:lastModifiedBy>
  <cp:revision>130</cp:revision>
  <dcterms:created xsi:type="dcterms:W3CDTF">2017-05-15T13:42:39Z</dcterms:created>
  <dcterms:modified xsi:type="dcterms:W3CDTF">2018-02-06T22:17:04Z</dcterms:modified>
</cp:coreProperties>
</file>