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handoutMasterIdLst>
    <p:handoutMasterId r:id="rId11"/>
  </p:handoutMasterIdLst>
  <p:sldIdLst>
    <p:sldId id="263" r:id="rId3"/>
    <p:sldId id="259" r:id="rId4"/>
    <p:sldId id="264" r:id="rId5"/>
    <p:sldId id="260" r:id="rId6"/>
    <p:sldId id="265" r:id="rId7"/>
    <p:sldId id="261" r:id="rId8"/>
    <p:sldId id="266" r:id="rId9"/>
    <p:sldId id="262"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652A"/>
    <a:srgbClr val="355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0" d="100"/>
          <a:sy n="60" d="100"/>
        </p:scale>
        <p:origin x="2386" y="34"/>
      </p:cViewPr>
      <p:guideLst/>
    </p:cSldViewPr>
  </p:slideViewPr>
  <p:notesTextViewPr>
    <p:cViewPr>
      <p:scale>
        <a:sx n="1" d="1"/>
        <a:sy n="1" d="1"/>
      </p:scale>
      <p:origin x="0" y="0"/>
    </p:cViewPr>
  </p:notesTextViewPr>
  <p:notesViewPr>
    <p:cSldViewPr snapToGrid="0" showGuides="1">
      <p:cViewPr varScale="1">
        <p:scale>
          <a:sx n="65" d="100"/>
          <a:sy n="65" d="100"/>
        </p:scale>
        <p:origin x="2405"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80CBAB-6768-464A-959F-333016113B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167F757-7F8F-44D3-B132-8469E63AD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A27B5A-B4EA-4D8A-969A-B4C50CDCE881}" type="datetimeFigureOut">
              <a:rPr lang="en-US" smtClean="0"/>
              <a:t>6/2/2022</a:t>
            </a:fld>
            <a:endParaRPr lang="en-US"/>
          </a:p>
        </p:txBody>
      </p:sp>
      <p:sp>
        <p:nvSpPr>
          <p:cNvPr id="4" name="Footer Placeholder 3">
            <a:extLst>
              <a:ext uri="{FF2B5EF4-FFF2-40B4-BE49-F238E27FC236}">
                <a16:creationId xmlns:a16="http://schemas.microsoft.com/office/drawing/2014/main" id="{70E31736-D668-4C36-8DED-B51E45D3A1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D8F934-5BB8-4411-B7B8-C60E74627E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2B3BE4-1275-4046-BCEC-5BAC5BE77C26}" type="slidenum">
              <a:rPr lang="en-US" smtClean="0"/>
              <a:t>‹#›</a:t>
            </a:fld>
            <a:endParaRPr lang="en-US"/>
          </a:p>
        </p:txBody>
      </p:sp>
    </p:spTree>
    <p:extLst>
      <p:ext uri="{BB962C8B-B14F-4D97-AF65-F5344CB8AC3E}">
        <p14:creationId xmlns:p14="http://schemas.microsoft.com/office/powerpoint/2010/main" val="4219527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DB61929-399F-4C14-81E3-C289BA24432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30" name="Picture 29" descr="Icon&#10;&#10;Description automatically generated">
            <a:extLst>
              <a:ext uri="{FF2B5EF4-FFF2-40B4-BE49-F238E27FC236}">
                <a16:creationId xmlns:a16="http://schemas.microsoft.com/office/drawing/2014/main" id="{3AABDC10-366B-44B8-9D30-4880ACB4F5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31" name="TextBox 30">
            <a:extLst>
              <a:ext uri="{FF2B5EF4-FFF2-40B4-BE49-F238E27FC236}">
                <a16:creationId xmlns:a16="http://schemas.microsoft.com/office/drawing/2014/main" id="{E65A0AA7-4741-4CBA-BD44-EA0A3B0AD72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2" name="Graphic 21" descr="Lightbulb with solid fill">
            <a:extLst>
              <a:ext uri="{FF2B5EF4-FFF2-40B4-BE49-F238E27FC236}">
                <a16:creationId xmlns:a16="http://schemas.microsoft.com/office/drawing/2014/main" id="{36B21077-EFF9-41D3-8F9F-DBE4E18C98F9}"/>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15" name="Group 14">
            <a:extLst>
              <a:ext uri="{FF2B5EF4-FFF2-40B4-BE49-F238E27FC236}">
                <a16:creationId xmlns:a16="http://schemas.microsoft.com/office/drawing/2014/main" id="{D2F1ED57-7CD7-4A3D-A766-FB0F7B2616A5}"/>
              </a:ext>
            </a:extLst>
          </p:cNvPr>
          <p:cNvGrpSpPr/>
          <p:nvPr userDrawn="1"/>
        </p:nvGrpSpPr>
        <p:grpSpPr>
          <a:xfrm>
            <a:off x="3989308" y="8562781"/>
            <a:ext cx="2758919" cy="1045711"/>
            <a:chOff x="3964731" y="9035658"/>
            <a:chExt cx="2758919" cy="1045711"/>
          </a:xfrm>
        </p:grpSpPr>
        <p:sp>
          <p:nvSpPr>
            <p:cNvPr id="16" name="Rectangle 15">
              <a:extLst>
                <a:ext uri="{FF2B5EF4-FFF2-40B4-BE49-F238E27FC236}">
                  <a16:creationId xmlns:a16="http://schemas.microsoft.com/office/drawing/2014/main" id="{7F9F846B-2482-402C-9086-9970C93B7A42}"/>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CFF81DD-075D-41FF-8521-E2E033B3675B}"/>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18" name="Picture 17" descr="QR Code for the NASA Applied Science Website&#10;&#10;https://appliedsciences.nasa.gov/nasadevelop">
              <a:extLst>
                <a:ext uri="{FF2B5EF4-FFF2-40B4-BE49-F238E27FC236}">
                  <a16:creationId xmlns:a16="http://schemas.microsoft.com/office/drawing/2014/main" id="{D8892ADE-6660-423A-9DE2-D9548FD77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19" name="TextBox 18">
              <a:extLst>
                <a:ext uri="{FF2B5EF4-FFF2-40B4-BE49-F238E27FC236}">
                  <a16:creationId xmlns:a16="http://schemas.microsoft.com/office/drawing/2014/main" id="{281B165D-7794-4212-952A-685D91378974}"/>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21" name="Picture 20">
              <a:extLst>
                <a:ext uri="{FF2B5EF4-FFF2-40B4-BE49-F238E27FC236}">
                  <a16:creationId xmlns:a16="http://schemas.microsoft.com/office/drawing/2014/main" id="{0AB30B1C-53E3-42A1-9201-820FB227D958}"/>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23" name="Straight Connector 22">
              <a:extLst>
                <a:ext uri="{FF2B5EF4-FFF2-40B4-BE49-F238E27FC236}">
                  <a16:creationId xmlns:a16="http://schemas.microsoft.com/office/drawing/2014/main" id="{92C3B284-94DB-48CB-A285-79D77D75AFC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E6EC4542-AC33-47FA-95AA-BA2290DB82D4}"/>
              </a:ext>
            </a:extLst>
          </p:cNvPr>
          <p:cNvGrpSpPr/>
          <p:nvPr userDrawn="1"/>
        </p:nvGrpSpPr>
        <p:grpSpPr>
          <a:xfrm>
            <a:off x="6554477" y="8655498"/>
            <a:ext cx="762846" cy="762846"/>
            <a:chOff x="6785303" y="9111547"/>
            <a:chExt cx="640971" cy="640971"/>
          </a:xfrm>
        </p:grpSpPr>
        <p:sp>
          <p:nvSpPr>
            <p:cNvPr id="27" name="Oval 26">
              <a:extLst>
                <a:ext uri="{FF2B5EF4-FFF2-40B4-BE49-F238E27FC236}">
                  <a16:creationId xmlns:a16="http://schemas.microsoft.com/office/drawing/2014/main" id="{D5E48C3A-A225-434A-BBAE-3B55D05029CC}"/>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7014B26B-1C42-4A1B-BCBF-FC514E303F76}"/>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3722062296"/>
      </p:ext>
    </p:extLst>
  </p:cSld>
  <p:clrMapOvr>
    <a:masterClrMapping/>
  </p:clrMapOvr>
  <p:extLst>
    <p:ext uri="{DCECCB84-F9BA-43D5-87BE-67443E8EF086}">
      <p15:sldGuideLst xmlns:p15="http://schemas.microsoft.com/office/powerpoint/2012/main">
        <p15:guide id="1" orient="horz" pos="552" userDrawn="1">
          <p15:clr>
            <a:srgbClr val="FBAE40"/>
          </p15:clr>
        </p15:guide>
        <p15:guide id="2" orient="horz" pos="54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4" name="Picture 13" descr="Icon&#10;&#10;Description automatically generated">
            <a:extLst>
              <a:ext uri="{FF2B5EF4-FFF2-40B4-BE49-F238E27FC236}">
                <a16:creationId xmlns:a16="http://schemas.microsoft.com/office/drawing/2014/main" id="{BCFBAA65-3BBA-48E6-99EB-91D19AF0659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5" name="Rectangle 14">
            <a:extLst>
              <a:ext uri="{FF2B5EF4-FFF2-40B4-BE49-F238E27FC236}">
                <a16:creationId xmlns:a16="http://schemas.microsoft.com/office/drawing/2014/main" id="{E9F17422-414E-41B6-8771-18CEA1ADAEC0}"/>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EEEF32E-F6F8-4293-A79C-50CEB0306415}"/>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3C101619-515A-4432-A53A-C08B2065B09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38A0CAC-C366-454B-93AA-C0555F0D8F72}"/>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52DE0686-707B-48F4-B7BB-74D59938A0B2}"/>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13298ADE-4360-4F4F-BF0A-2560168B280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E8121E87-656D-47A6-B40A-1F1FA25C4C02}"/>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AA555C3-FD83-41A8-A7E8-5A380642EE9A}"/>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89868C-403A-4ED3-8600-A8D725A9ECFF}"/>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4" name="Picture 33" descr="QR Code for the NASA Applied Science Website&#10;&#10;https://appliedsciences.nasa.gov/nasadevelop">
              <a:extLst>
                <a:ext uri="{FF2B5EF4-FFF2-40B4-BE49-F238E27FC236}">
                  <a16:creationId xmlns:a16="http://schemas.microsoft.com/office/drawing/2014/main" id="{EEE487DE-5D94-4439-9C5B-B6C0F7B594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5" name="TextBox 34">
              <a:extLst>
                <a:ext uri="{FF2B5EF4-FFF2-40B4-BE49-F238E27FC236}">
                  <a16:creationId xmlns:a16="http://schemas.microsoft.com/office/drawing/2014/main" id="{35A3A386-0280-48B7-B137-B8DA851BDA4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6" name="Picture 35">
              <a:extLst>
                <a:ext uri="{FF2B5EF4-FFF2-40B4-BE49-F238E27FC236}">
                  <a16:creationId xmlns:a16="http://schemas.microsoft.com/office/drawing/2014/main" id="{5807ED08-4A83-4519-AB40-BBB617B0C325}"/>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8" name="Straight Connector 37">
              <a:extLst>
                <a:ext uri="{FF2B5EF4-FFF2-40B4-BE49-F238E27FC236}">
                  <a16:creationId xmlns:a16="http://schemas.microsoft.com/office/drawing/2014/main" id="{75928CA1-E85A-4726-9C3C-153F6BA4D62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C6E61EA8-05A8-4E0D-8679-34BE9873C771}"/>
              </a:ext>
            </a:extLst>
          </p:cNvPr>
          <p:cNvGrpSpPr/>
          <p:nvPr userDrawn="1"/>
        </p:nvGrpSpPr>
        <p:grpSpPr>
          <a:xfrm>
            <a:off x="6554477" y="8655498"/>
            <a:ext cx="762846" cy="762846"/>
            <a:chOff x="6785303" y="9111547"/>
            <a:chExt cx="640971" cy="640971"/>
          </a:xfrm>
        </p:grpSpPr>
        <p:sp>
          <p:nvSpPr>
            <p:cNvPr id="40" name="Oval 39">
              <a:extLst>
                <a:ext uri="{FF2B5EF4-FFF2-40B4-BE49-F238E27FC236}">
                  <a16:creationId xmlns:a16="http://schemas.microsoft.com/office/drawing/2014/main" id="{721E4B54-B89B-4B69-9DF9-98FE4BB02B6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75D57DEC-6D6E-4717-AF29-1BD4B76F6F63}"/>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11548056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D35459A3-47AB-4DF3-9712-E3AFC24414BE}"/>
              </a:ext>
            </a:extLst>
          </p:cNvPr>
          <p:cNvGrpSpPr/>
          <p:nvPr userDrawn="1"/>
        </p:nvGrpSpPr>
        <p:grpSpPr>
          <a:xfrm>
            <a:off x="6554477" y="8655498"/>
            <a:ext cx="762846" cy="762846"/>
            <a:chOff x="6785303" y="9111547"/>
            <a:chExt cx="640971" cy="640971"/>
          </a:xfrm>
        </p:grpSpPr>
        <p:sp>
          <p:nvSpPr>
            <p:cNvPr id="6" name="Oval 5">
              <a:extLst>
                <a:ext uri="{FF2B5EF4-FFF2-40B4-BE49-F238E27FC236}">
                  <a16:creationId xmlns:a16="http://schemas.microsoft.com/office/drawing/2014/main" id="{18F2C547-188B-4E7D-8B73-910BCB9E55A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E9D38D1-0214-4CE1-80C1-041BF11ABF0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15" name="Picture 14" descr="Icon&#10;&#10;Description automatically generated">
            <a:extLst>
              <a:ext uri="{FF2B5EF4-FFF2-40B4-BE49-F238E27FC236}">
                <a16:creationId xmlns:a16="http://schemas.microsoft.com/office/drawing/2014/main" id="{49A99452-DF9F-474B-A2E7-636149B336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TextBox 15">
            <a:extLst>
              <a:ext uri="{FF2B5EF4-FFF2-40B4-BE49-F238E27FC236}">
                <a16:creationId xmlns:a16="http://schemas.microsoft.com/office/drawing/2014/main" id="{F2B2A575-396C-4E46-9E1A-EE405B5BE7FE}"/>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17" name="TextBox 16">
            <a:extLst>
              <a:ext uri="{FF2B5EF4-FFF2-40B4-BE49-F238E27FC236}">
                <a16:creationId xmlns:a16="http://schemas.microsoft.com/office/drawing/2014/main" id="{8CAC782C-9F98-4FAD-9246-623670E88029}"/>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18" name="TextBox 17">
            <a:extLst>
              <a:ext uri="{FF2B5EF4-FFF2-40B4-BE49-F238E27FC236}">
                <a16:creationId xmlns:a16="http://schemas.microsoft.com/office/drawing/2014/main" id="{31C04FBE-BB0F-409B-ACA9-4A9525904F34}"/>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19" name="Graphic 18" descr="Lightbulb with solid fill">
            <a:extLst>
              <a:ext uri="{FF2B5EF4-FFF2-40B4-BE49-F238E27FC236}">
                <a16:creationId xmlns:a16="http://schemas.microsoft.com/office/drawing/2014/main" id="{07FA0FD5-F277-478F-86E7-0226A261ACEE}"/>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1960080490"/>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5" name="Picture 14" descr="Icon&#10;&#10;Description automatically generated">
            <a:extLst>
              <a:ext uri="{FF2B5EF4-FFF2-40B4-BE49-F238E27FC236}">
                <a16:creationId xmlns:a16="http://schemas.microsoft.com/office/drawing/2014/main" id="{DC27D812-EF02-4E25-85E8-869C19414A0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Rectangle 15">
            <a:extLst>
              <a:ext uri="{FF2B5EF4-FFF2-40B4-BE49-F238E27FC236}">
                <a16:creationId xmlns:a16="http://schemas.microsoft.com/office/drawing/2014/main" id="{EE3F4A5A-F2CD-47B3-9CEF-C567D0F5C1EB}"/>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FB120279-3736-45C1-9565-5F8AC1C024C5}"/>
              </a:ext>
            </a:extLst>
          </p:cNvPr>
          <p:cNvGrpSpPr/>
          <p:nvPr userDrawn="1"/>
        </p:nvGrpSpPr>
        <p:grpSpPr>
          <a:xfrm>
            <a:off x="6554477" y="8655498"/>
            <a:ext cx="762846" cy="762846"/>
            <a:chOff x="6785303" y="9111547"/>
            <a:chExt cx="640971" cy="640971"/>
          </a:xfrm>
        </p:grpSpPr>
        <p:sp>
          <p:nvSpPr>
            <p:cNvPr id="18" name="Oval 17">
              <a:extLst>
                <a:ext uri="{FF2B5EF4-FFF2-40B4-BE49-F238E27FC236}">
                  <a16:creationId xmlns:a16="http://schemas.microsoft.com/office/drawing/2014/main" id="{D8A14BEA-B616-4B6A-BC5D-666EF6DCEE16}"/>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FAF7BD1-5E35-48CF-BA79-DE8D8E556C9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0" name="TextBox 19">
            <a:extLst>
              <a:ext uri="{FF2B5EF4-FFF2-40B4-BE49-F238E27FC236}">
                <a16:creationId xmlns:a16="http://schemas.microsoft.com/office/drawing/2014/main" id="{E4729706-E74A-401A-978A-2355AE2CC24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1" name="TextBox 20">
            <a:extLst>
              <a:ext uri="{FF2B5EF4-FFF2-40B4-BE49-F238E27FC236}">
                <a16:creationId xmlns:a16="http://schemas.microsoft.com/office/drawing/2014/main" id="{55936821-7FCB-4576-8BA6-4BC28A981098}"/>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3" name="TextBox 22">
            <a:extLst>
              <a:ext uri="{FF2B5EF4-FFF2-40B4-BE49-F238E27FC236}">
                <a16:creationId xmlns:a16="http://schemas.microsoft.com/office/drawing/2014/main" id="{C9C8838A-1D6B-4979-9560-B5362FADAA9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6" name="TextBox 25">
            <a:extLst>
              <a:ext uri="{FF2B5EF4-FFF2-40B4-BE49-F238E27FC236}">
                <a16:creationId xmlns:a16="http://schemas.microsoft.com/office/drawing/2014/main" id="{2EB6C298-7932-4854-94A7-2860933C555A}"/>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27" name="TextBox 26">
            <a:extLst>
              <a:ext uri="{FF2B5EF4-FFF2-40B4-BE49-F238E27FC236}">
                <a16:creationId xmlns:a16="http://schemas.microsoft.com/office/drawing/2014/main" id="{33405CFC-1CEC-4498-8A84-A3751A04CB4B}"/>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29" name="Graphic 28" descr="Lightbulb with solid fill">
            <a:extLst>
              <a:ext uri="{FF2B5EF4-FFF2-40B4-BE49-F238E27FC236}">
                <a16:creationId xmlns:a16="http://schemas.microsoft.com/office/drawing/2014/main" id="{6CD5BC98-06FA-4500-874A-5C8A4AF76BD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2824227919"/>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5A922EF1-C367-4AD1-97A7-DAB624AB4F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CE0DFAF6-3C99-46E1-9133-4346A2FBE283}"/>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D4627B8-6512-4B76-BBE6-A52784574D9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3" name="TextBox 22">
            <a:extLst>
              <a:ext uri="{FF2B5EF4-FFF2-40B4-BE49-F238E27FC236}">
                <a16:creationId xmlns:a16="http://schemas.microsoft.com/office/drawing/2014/main" id="{E663CE25-A2E5-416C-A918-409C5B5092D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6" name="TextBox 25">
            <a:extLst>
              <a:ext uri="{FF2B5EF4-FFF2-40B4-BE49-F238E27FC236}">
                <a16:creationId xmlns:a16="http://schemas.microsoft.com/office/drawing/2014/main" id="{0E31930E-22D0-4EAC-BDF9-12B8F6F90A7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7" name="TextBox 26">
            <a:extLst>
              <a:ext uri="{FF2B5EF4-FFF2-40B4-BE49-F238E27FC236}">
                <a16:creationId xmlns:a16="http://schemas.microsoft.com/office/drawing/2014/main" id="{5EB71A91-486D-47E5-A3B1-CCA1D7C3CDA3}"/>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9" name="Graphic 28" descr="Lightbulb with solid fill">
            <a:extLst>
              <a:ext uri="{FF2B5EF4-FFF2-40B4-BE49-F238E27FC236}">
                <a16:creationId xmlns:a16="http://schemas.microsoft.com/office/drawing/2014/main" id="{C335672D-5102-409F-8071-96230F8320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32" name="Group 31">
            <a:extLst>
              <a:ext uri="{FF2B5EF4-FFF2-40B4-BE49-F238E27FC236}">
                <a16:creationId xmlns:a16="http://schemas.microsoft.com/office/drawing/2014/main" id="{D1C88188-89DE-429F-B60B-D9CA23B7B67D}"/>
              </a:ext>
            </a:extLst>
          </p:cNvPr>
          <p:cNvGrpSpPr/>
          <p:nvPr userDrawn="1"/>
        </p:nvGrpSpPr>
        <p:grpSpPr>
          <a:xfrm>
            <a:off x="3989308" y="8562781"/>
            <a:ext cx="2758919" cy="1045711"/>
            <a:chOff x="3964731" y="9035658"/>
            <a:chExt cx="2758919" cy="1045711"/>
          </a:xfrm>
        </p:grpSpPr>
        <p:sp>
          <p:nvSpPr>
            <p:cNvPr id="34" name="Rectangle 33">
              <a:extLst>
                <a:ext uri="{FF2B5EF4-FFF2-40B4-BE49-F238E27FC236}">
                  <a16:creationId xmlns:a16="http://schemas.microsoft.com/office/drawing/2014/main" id="{F375C52C-B603-4B5A-A138-D8687B1FA131}"/>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FDD33C4F-F9A9-4216-B2E5-CB5CCBA5AE7D}"/>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8" name="Picture 37" descr="QR Code for the NASA Applied Science Website&#10;&#10;https://appliedsciences.nasa.gov/nasadevelop">
              <a:extLst>
                <a:ext uri="{FF2B5EF4-FFF2-40B4-BE49-F238E27FC236}">
                  <a16:creationId xmlns:a16="http://schemas.microsoft.com/office/drawing/2014/main" id="{57E53694-FDC7-49DE-91BC-413977EF19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9" name="TextBox 38">
              <a:extLst>
                <a:ext uri="{FF2B5EF4-FFF2-40B4-BE49-F238E27FC236}">
                  <a16:creationId xmlns:a16="http://schemas.microsoft.com/office/drawing/2014/main" id="{7FD98ADF-5BCC-4EAE-BD01-3A8CA36ACDD3}"/>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40" name="Picture 39">
              <a:extLst>
                <a:ext uri="{FF2B5EF4-FFF2-40B4-BE49-F238E27FC236}">
                  <a16:creationId xmlns:a16="http://schemas.microsoft.com/office/drawing/2014/main" id="{BFDCD77A-5D94-4581-96D7-99987508A690}"/>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41" name="Straight Connector 40">
              <a:extLst>
                <a:ext uri="{FF2B5EF4-FFF2-40B4-BE49-F238E27FC236}">
                  <a16:creationId xmlns:a16="http://schemas.microsoft.com/office/drawing/2014/main" id="{7C9497E0-B76A-4D0D-ABCD-D4E4BEA6B903}"/>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84B18322-748D-4B39-B5F8-86E272776AEB}"/>
              </a:ext>
            </a:extLst>
          </p:cNvPr>
          <p:cNvGrpSpPr/>
          <p:nvPr userDrawn="1"/>
        </p:nvGrpSpPr>
        <p:grpSpPr>
          <a:xfrm>
            <a:off x="6554477" y="8655498"/>
            <a:ext cx="762846" cy="762846"/>
            <a:chOff x="6785303" y="9111547"/>
            <a:chExt cx="640971" cy="640971"/>
          </a:xfrm>
        </p:grpSpPr>
        <p:sp>
          <p:nvSpPr>
            <p:cNvPr id="43" name="Oval 42">
              <a:extLst>
                <a:ext uri="{FF2B5EF4-FFF2-40B4-BE49-F238E27FC236}">
                  <a16:creationId xmlns:a16="http://schemas.microsoft.com/office/drawing/2014/main" id="{ED3A7094-5357-4F40-B75D-D111D68D1F65}"/>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E4A2A949-3284-46AE-8B08-1E13A5E3A84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5" name="Rectangle 44">
            <a:extLst>
              <a:ext uri="{FF2B5EF4-FFF2-40B4-BE49-F238E27FC236}">
                <a16:creationId xmlns:a16="http://schemas.microsoft.com/office/drawing/2014/main" id="{84121835-6DAD-4657-8D61-30E0C34EBF23}"/>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6" name="TextBox 45">
            <a:extLst>
              <a:ext uri="{FF2B5EF4-FFF2-40B4-BE49-F238E27FC236}">
                <a16:creationId xmlns:a16="http://schemas.microsoft.com/office/drawing/2014/main" id="{8BA86035-C53A-4496-8854-A63233F80C55}"/>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D0652A"/>
                </a:solidFill>
                <a:latin typeface="Century Gothic" panose="020B0502020202020204" pitchFamily="34" charset="0"/>
              </a:rPr>
              <a:t>Project Short Title</a:t>
            </a:r>
          </a:p>
          <a:p>
            <a:pPr marL="548640">
              <a:spcAft>
                <a:spcPts val="1200"/>
              </a:spcAft>
            </a:pPr>
            <a:r>
              <a:rPr lang="en-US" sz="1600" dirty="0">
                <a:solidFill>
                  <a:srgbClr val="D0652A"/>
                </a:solidFill>
                <a:latin typeface="Century Gothic" panose="020B0502020202020204" pitchFamily="34" charset="0"/>
              </a:rPr>
              <a:t>Project Full Title</a:t>
            </a:r>
            <a:endParaRPr lang="en-US" sz="1600" dirty="0">
              <a:solidFill>
                <a:srgbClr val="D0652A"/>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7" name="Picture 46" descr="A picture containing text, clipart&#10;&#10;Description automatically generated">
            <a:extLst>
              <a:ext uri="{FF2B5EF4-FFF2-40B4-BE49-F238E27FC236}">
                <a16:creationId xmlns:a16="http://schemas.microsoft.com/office/drawing/2014/main" id="{29C4265B-73AE-451B-9F8C-F4DF4D194A1F}"/>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583840" y="1993344"/>
            <a:ext cx="475488" cy="475488"/>
          </a:xfrm>
          <a:prstGeom prst="rect">
            <a:avLst/>
          </a:prstGeom>
        </p:spPr>
      </p:pic>
      <p:sp>
        <p:nvSpPr>
          <p:cNvPr id="48" name="TextBox 47">
            <a:extLst>
              <a:ext uri="{FF2B5EF4-FFF2-40B4-BE49-F238E27FC236}">
                <a16:creationId xmlns:a16="http://schemas.microsoft.com/office/drawing/2014/main" id="{FF3D24E9-F338-430D-9269-1D248C613A68}"/>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9" name="TextBox 48">
            <a:extLst>
              <a:ext uri="{FF2B5EF4-FFF2-40B4-BE49-F238E27FC236}">
                <a16:creationId xmlns:a16="http://schemas.microsoft.com/office/drawing/2014/main" id="{9038F032-0ED0-4510-B6CB-6093BA45B760}"/>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50" name="TextBox 49">
            <a:extLst>
              <a:ext uri="{FF2B5EF4-FFF2-40B4-BE49-F238E27FC236}">
                <a16:creationId xmlns:a16="http://schemas.microsoft.com/office/drawing/2014/main" id="{9548204C-542E-4ACC-8072-C420CED16E96}"/>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51" name="TextBox 50">
            <a:extLst>
              <a:ext uri="{FF2B5EF4-FFF2-40B4-BE49-F238E27FC236}">
                <a16:creationId xmlns:a16="http://schemas.microsoft.com/office/drawing/2014/main" id="{D1D253AE-3F3F-4DE5-9E2F-DE29570A1281}"/>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2" name="TextBox 51">
            <a:extLst>
              <a:ext uri="{FF2B5EF4-FFF2-40B4-BE49-F238E27FC236}">
                <a16:creationId xmlns:a16="http://schemas.microsoft.com/office/drawing/2014/main" id="{CAF2F670-5AC7-45EF-8EC7-8D336740EA36}"/>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3" name="TextBox 52">
            <a:extLst>
              <a:ext uri="{FF2B5EF4-FFF2-40B4-BE49-F238E27FC236}">
                <a16:creationId xmlns:a16="http://schemas.microsoft.com/office/drawing/2014/main" id="{AD057D7A-4274-4277-BF40-62656967BADF}"/>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4" name="TextBox 53">
            <a:extLst>
              <a:ext uri="{FF2B5EF4-FFF2-40B4-BE49-F238E27FC236}">
                <a16:creationId xmlns:a16="http://schemas.microsoft.com/office/drawing/2014/main" id="{381C1907-631B-4EF0-B625-4D468E20C75F}"/>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5" name="TextBox 54">
            <a:extLst>
              <a:ext uri="{FF2B5EF4-FFF2-40B4-BE49-F238E27FC236}">
                <a16:creationId xmlns:a16="http://schemas.microsoft.com/office/drawing/2014/main" id="{3A9FF61A-FFC8-4B64-85EE-868C5A4DE790}"/>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6" name="TextBox 55">
            <a:extLst>
              <a:ext uri="{FF2B5EF4-FFF2-40B4-BE49-F238E27FC236}">
                <a16:creationId xmlns:a16="http://schemas.microsoft.com/office/drawing/2014/main" id="{5A98A490-5740-45C3-8B83-0708BBB916B4}"/>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5911714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7" name="Picture 16" descr="Icon&#10;&#10;Description automatically generated">
            <a:extLst>
              <a:ext uri="{FF2B5EF4-FFF2-40B4-BE49-F238E27FC236}">
                <a16:creationId xmlns:a16="http://schemas.microsoft.com/office/drawing/2014/main" id="{B9DBF8E0-84BE-485B-96ED-95D1002070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8" name="Rectangle 17">
            <a:extLst>
              <a:ext uri="{FF2B5EF4-FFF2-40B4-BE49-F238E27FC236}">
                <a16:creationId xmlns:a16="http://schemas.microsoft.com/office/drawing/2014/main" id="{E9D56DCF-D79B-49F2-B1E2-C41642E3B244}"/>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5DAEEE-A2DD-4D5C-8A44-5463E9DC8B71}"/>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922B1020-0716-4BFA-8501-4B0D6AAAD038}"/>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86E6889-067B-491C-B076-1BF6F998DD7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12E1B86C-E9BD-4127-8E90-E6EB3625054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02C46381-7775-422B-9078-BFBAB5A4FB7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1EAD58C9-7035-4705-BA2A-319F7B14E078}"/>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68E21E7-876B-4D29-95B4-89008D2CF76D}"/>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AC80F4-9AE3-4D20-8554-A2B801210E69}"/>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5" name="Picture 34" descr="QR Code for the NASA Applied Science Website&#10;&#10;https://appliedsciences.nasa.gov/nasadevelop">
              <a:extLst>
                <a:ext uri="{FF2B5EF4-FFF2-40B4-BE49-F238E27FC236}">
                  <a16:creationId xmlns:a16="http://schemas.microsoft.com/office/drawing/2014/main" id="{9E4612E1-CF1A-4B17-B97A-12DD336AE9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6" name="TextBox 35">
              <a:extLst>
                <a:ext uri="{FF2B5EF4-FFF2-40B4-BE49-F238E27FC236}">
                  <a16:creationId xmlns:a16="http://schemas.microsoft.com/office/drawing/2014/main" id="{A8171007-BAF8-4AD6-A3F2-D67F2151A99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8" name="Picture 37">
              <a:extLst>
                <a:ext uri="{FF2B5EF4-FFF2-40B4-BE49-F238E27FC236}">
                  <a16:creationId xmlns:a16="http://schemas.microsoft.com/office/drawing/2014/main" id="{2D7EB0F9-65C4-4B71-BF7B-A528CD7F37E9}"/>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9" name="Straight Connector 38">
              <a:extLst>
                <a:ext uri="{FF2B5EF4-FFF2-40B4-BE49-F238E27FC236}">
                  <a16:creationId xmlns:a16="http://schemas.microsoft.com/office/drawing/2014/main" id="{585BAE8F-57C6-4742-BFCB-899DBAEF3A35}"/>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0B073C71-89A5-4077-B55B-6431A3F3703D}"/>
              </a:ext>
            </a:extLst>
          </p:cNvPr>
          <p:cNvGrpSpPr/>
          <p:nvPr userDrawn="1"/>
        </p:nvGrpSpPr>
        <p:grpSpPr>
          <a:xfrm>
            <a:off x="6554477" y="8655498"/>
            <a:ext cx="762846" cy="762846"/>
            <a:chOff x="6785303" y="9111547"/>
            <a:chExt cx="640971" cy="640971"/>
          </a:xfrm>
        </p:grpSpPr>
        <p:sp>
          <p:nvSpPr>
            <p:cNvPr id="41" name="Oval 40">
              <a:extLst>
                <a:ext uri="{FF2B5EF4-FFF2-40B4-BE49-F238E27FC236}">
                  <a16:creationId xmlns:a16="http://schemas.microsoft.com/office/drawing/2014/main" id="{EC34984A-6622-488E-911B-0F94BB462F91}"/>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76904A75-E4D7-470B-8226-7FD81217D4F4}"/>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3" name="Rectangle 42">
            <a:extLst>
              <a:ext uri="{FF2B5EF4-FFF2-40B4-BE49-F238E27FC236}">
                <a16:creationId xmlns:a16="http://schemas.microsoft.com/office/drawing/2014/main" id="{E7FF86B8-C53A-469F-8A99-F3D707EAC44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4" name="TextBox 43">
            <a:extLst>
              <a:ext uri="{FF2B5EF4-FFF2-40B4-BE49-F238E27FC236}">
                <a16:creationId xmlns:a16="http://schemas.microsoft.com/office/drawing/2014/main" id="{D9F506E0-89FB-408A-B21E-6EE0C9C88BD3}"/>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D0652A"/>
                </a:solidFill>
                <a:latin typeface="Century Gothic" panose="020B0502020202020204" pitchFamily="34" charset="0"/>
              </a:rPr>
              <a:t>Project Short Title</a:t>
            </a:r>
          </a:p>
          <a:p>
            <a:pPr marL="548640">
              <a:spcAft>
                <a:spcPts val="1200"/>
              </a:spcAft>
            </a:pPr>
            <a:r>
              <a:rPr lang="en-US" sz="1600" dirty="0">
                <a:solidFill>
                  <a:srgbClr val="D0652A"/>
                </a:solidFill>
                <a:latin typeface="Century Gothic" panose="020B0502020202020204" pitchFamily="34" charset="0"/>
              </a:rPr>
              <a:t>Project Full Title</a:t>
            </a:r>
            <a:endParaRPr lang="en-US" sz="1600" dirty="0">
              <a:solidFill>
                <a:srgbClr val="D0652A"/>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descr="A picture containing text, clipart&#10;&#10;Description automatically generated">
            <a:extLst>
              <a:ext uri="{FF2B5EF4-FFF2-40B4-BE49-F238E27FC236}">
                <a16:creationId xmlns:a16="http://schemas.microsoft.com/office/drawing/2014/main" id="{6C9CA5D7-7F1E-463B-B9B3-3D7DCF163059}"/>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566195" y="4239272"/>
            <a:ext cx="475488" cy="475488"/>
          </a:xfrm>
          <a:prstGeom prst="rect">
            <a:avLst/>
          </a:prstGeom>
        </p:spPr>
      </p:pic>
      <p:sp>
        <p:nvSpPr>
          <p:cNvPr id="46" name="TextBox 45">
            <a:extLst>
              <a:ext uri="{FF2B5EF4-FFF2-40B4-BE49-F238E27FC236}">
                <a16:creationId xmlns:a16="http://schemas.microsoft.com/office/drawing/2014/main" id="{12616246-CFFB-4631-B7EC-3A28F1C9D6FA}"/>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7" name="TextBox 46">
            <a:extLst>
              <a:ext uri="{FF2B5EF4-FFF2-40B4-BE49-F238E27FC236}">
                <a16:creationId xmlns:a16="http://schemas.microsoft.com/office/drawing/2014/main" id="{CA465BDD-FA60-4CF6-9B7C-51E86F499FC0}"/>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8" name="TextBox 47">
            <a:extLst>
              <a:ext uri="{FF2B5EF4-FFF2-40B4-BE49-F238E27FC236}">
                <a16:creationId xmlns:a16="http://schemas.microsoft.com/office/drawing/2014/main" id="{4CFC72DB-20E2-48FC-AD99-E265A8D5955E}"/>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9" name="TextBox 48">
            <a:extLst>
              <a:ext uri="{FF2B5EF4-FFF2-40B4-BE49-F238E27FC236}">
                <a16:creationId xmlns:a16="http://schemas.microsoft.com/office/drawing/2014/main" id="{99B0B20D-12D4-4E2E-AE9D-43841CCE2AB6}"/>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0" name="TextBox 49">
            <a:extLst>
              <a:ext uri="{FF2B5EF4-FFF2-40B4-BE49-F238E27FC236}">
                <a16:creationId xmlns:a16="http://schemas.microsoft.com/office/drawing/2014/main" id="{94FDE280-93DE-4FDF-906B-38577E0C5177}"/>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1" name="TextBox 50">
            <a:extLst>
              <a:ext uri="{FF2B5EF4-FFF2-40B4-BE49-F238E27FC236}">
                <a16:creationId xmlns:a16="http://schemas.microsoft.com/office/drawing/2014/main" id="{8C21594C-DA44-4DB7-85E4-E077B7B87DC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D4D3D905-7A5A-4F5D-8422-1799B2D89C8F}"/>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9109500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9" name="Picture 18" descr="Icon&#10;&#10;Description automatically generated">
            <a:extLst>
              <a:ext uri="{FF2B5EF4-FFF2-40B4-BE49-F238E27FC236}">
                <a16:creationId xmlns:a16="http://schemas.microsoft.com/office/drawing/2014/main" id="{FB9D47EB-D288-4705-8A0C-23D6D08D7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20" name="Rectangle 19">
            <a:extLst>
              <a:ext uri="{FF2B5EF4-FFF2-40B4-BE49-F238E27FC236}">
                <a16:creationId xmlns:a16="http://schemas.microsoft.com/office/drawing/2014/main" id="{656B8D94-C763-4B1F-BBBD-2EE7D1F7B7E2}"/>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31053AE0-0F48-4190-95AC-1323F5C259F2}"/>
              </a:ext>
            </a:extLst>
          </p:cNvPr>
          <p:cNvGrpSpPr/>
          <p:nvPr userDrawn="1"/>
        </p:nvGrpSpPr>
        <p:grpSpPr>
          <a:xfrm>
            <a:off x="6554477" y="8655498"/>
            <a:ext cx="762846" cy="762846"/>
            <a:chOff x="6785303" y="9111547"/>
            <a:chExt cx="640971" cy="640971"/>
          </a:xfrm>
        </p:grpSpPr>
        <p:sp>
          <p:nvSpPr>
            <p:cNvPr id="23" name="Oval 22">
              <a:extLst>
                <a:ext uri="{FF2B5EF4-FFF2-40B4-BE49-F238E27FC236}">
                  <a16:creationId xmlns:a16="http://schemas.microsoft.com/office/drawing/2014/main" id="{11A016A2-7DEB-4892-9EBE-E11FA1D69FA2}"/>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052E8444-9011-4E62-9C8E-9C9F010895D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7" name="TextBox 26">
            <a:extLst>
              <a:ext uri="{FF2B5EF4-FFF2-40B4-BE49-F238E27FC236}">
                <a16:creationId xmlns:a16="http://schemas.microsoft.com/office/drawing/2014/main" id="{F3656628-6926-4482-BDFA-FBAD23EFE3FC}"/>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9" name="TextBox 28">
            <a:extLst>
              <a:ext uri="{FF2B5EF4-FFF2-40B4-BE49-F238E27FC236}">
                <a16:creationId xmlns:a16="http://schemas.microsoft.com/office/drawing/2014/main" id="{175E770E-224A-405C-B1EB-3C2521A8CAC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31" name="TextBox 30">
            <a:extLst>
              <a:ext uri="{FF2B5EF4-FFF2-40B4-BE49-F238E27FC236}">
                <a16:creationId xmlns:a16="http://schemas.microsoft.com/office/drawing/2014/main" id="{FCC2B9E1-614C-46CB-88F4-A28CF740419B}"/>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2" name="TextBox 31">
            <a:extLst>
              <a:ext uri="{FF2B5EF4-FFF2-40B4-BE49-F238E27FC236}">
                <a16:creationId xmlns:a16="http://schemas.microsoft.com/office/drawing/2014/main" id="{AF47951B-D18B-4292-898C-957FB336458F}"/>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3" name="TextBox 32">
            <a:extLst>
              <a:ext uri="{FF2B5EF4-FFF2-40B4-BE49-F238E27FC236}">
                <a16:creationId xmlns:a16="http://schemas.microsoft.com/office/drawing/2014/main" id="{900807E0-D06D-4012-BB45-78663DB17397}"/>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12B95E69-9227-4277-A0E1-1AFBD2BB5AB0}"/>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3E779B56-EDB3-4735-9A61-165F2EDB6959}"/>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3E3F4AAF-66CD-475B-B1C9-BDFC85FF5902}"/>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D0652A"/>
                </a:solidFill>
                <a:latin typeface="Century Gothic" panose="020B0502020202020204" pitchFamily="34" charset="0"/>
              </a:rPr>
              <a:t>Project Short Title</a:t>
            </a:r>
          </a:p>
          <a:p>
            <a:pPr marL="548640">
              <a:spcAft>
                <a:spcPts val="1200"/>
              </a:spcAft>
            </a:pPr>
            <a:r>
              <a:rPr lang="en-US" sz="1600" dirty="0">
                <a:solidFill>
                  <a:srgbClr val="D0652A"/>
                </a:solidFill>
                <a:latin typeface="Century Gothic" panose="020B0502020202020204" pitchFamily="34" charset="0"/>
              </a:rPr>
              <a:t>Project Full Title</a:t>
            </a:r>
            <a:endParaRPr lang="en-US" sz="1600" dirty="0">
              <a:solidFill>
                <a:srgbClr val="D0652A"/>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descr="A picture containing text, clipart&#10;&#10;Description automatically generated">
            <a:extLst>
              <a:ext uri="{FF2B5EF4-FFF2-40B4-BE49-F238E27FC236}">
                <a16:creationId xmlns:a16="http://schemas.microsoft.com/office/drawing/2014/main" id="{FCB2044D-80CC-40FB-8136-44E5B864673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83840" y="1993344"/>
            <a:ext cx="475488" cy="475488"/>
          </a:xfrm>
          <a:prstGeom prst="rect">
            <a:avLst/>
          </a:prstGeom>
        </p:spPr>
      </p:pic>
      <p:sp>
        <p:nvSpPr>
          <p:cNvPr id="46" name="TextBox 45">
            <a:extLst>
              <a:ext uri="{FF2B5EF4-FFF2-40B4-BE49-F238E27FC236}">
                <a16:creationId xmlns:a16="http://schemas.microsoft.com/office/drawing/2014/main" id="{3A5416D2-AE6A-4CD9-83D0-A66B5E566541}"/>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7" name="TextBox 46">
            <a:extLst>
              <a:ext uri="{FF2B5EF4-FFF2-40B4-BE49-F238E27FC236}">
                <a16:creationId xmlns:a16="http://schemas.microsoft.com/office/drawing/2014/main" id="{BE71C002-F42C-409D-B241-7E93C8848996}"/>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8" name="TextBox 47">
            <a:extLst>
              <a:ext uri="{FF2B5EF4-FFF2-40B4-BE49-F238E27FC236}">
                <a16:creationId xmlns:a16="http://schemas.microsoft.com/office/drawing/2014/main" id="{0DDB1B13-500F-4379-B688-CADE7A0A7D10}"/>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49" name="TextBox 48">
            <a:extLst>
              <a:ext uri="{FF2B5EF4-FFF2-40B4-BE49-F238E27FC236}">
                <a16:creationId xmlns:a16="http://schemas.microsoft.com/office/drawing/2014/main" id="{27CA42E5-AF08-42F2-8F1C-9291AFF0CB29}"/>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0" name="TextBox 49">
            <a:extLst>
              <a:ext uri="{FF2B5EF4-FFF2-40B4-BE49-F238E27FC236}">
                <a16:creationId xmlns:a16="http://schemas.microsoft.com/office/drawing/2014/main" id="{326DBA20-7726-4886-8719-8419E157D22C}"/>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1" name="TextBox 50">
            <a:extLst>
              <a:ext uri="{FF2B5EF4-FFF2-40B4-BE49-F238E27FC236}">
                <a16:creationId xmlns:a16="http://schemas.microsoft.com/office/drawing/2014/main" id="{7006B3C4-B4C5-4177-AF83-2D5B1172B110}"/>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CDDF2867-6CB9-48DD-A1B1-FE0C594073CB}"/>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3" name="TextBox 52">
            <a:extLst>
              <a:ext uri="{FF2B5EF4-FFF2-40B4-BE49-F238E27FC236}">
                <a16:creationId xmlns:a16="http://schemas.microsoft.com/office/drawing/2014/main" id="{B6F48D1E-E310-457D-9609-881F3EFE0B94}"/>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4" name="TextBox 53">
            <a:extLst>
              <a:ext uri="{FF2B5EF4-FFF2-40B4-BE49-F238E27FC236}">
                <a16:creationId xmlns:a16="http://schemas.microsoft.com/office/drawing/2014/main" id="{5CDC8890-338F-40D6-982C-9D5384D7D258}"/>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366985735"/>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7EDAE004-BE08-49BE-9526-6304A4AEB4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41B73DB1-BA2E-4994-A6FC-5F5BDE05503F}"/>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AACBF1D-7FC4-4F62-AD89-60C247A1C299}"/>
              </a:ext>
            </a:extLst>
          </p:cNvPr>
          <p:cNvGrpSpPr/>
          <p:nvPr userDrawn="1"/>
        </p:nvGrpSpPr>
        <p:grpSpPr>
          <a:xfrm>
            <a:off x="6554477" y="8655498"/>
            <a:ext cx="762846" cy="762846"/>
            <a:chOff x="6785303" y="9111547"/>
            <a:chExt cx="640971" cy="640971"/>
          </a:xfrm>
        </p:grpSpPr>
        <p:sp>
          <p:nvSpPr>
            <p:cNvPr id="21" name="Oval 20">
              <a:extLst>
                <a:ext uri="{FF2B5EF4-FFF2-40B4-BE49-F238E27FC236}">
                  <a16:creationId xmlns:a16="http://schemas.microsoft.com/office/drawing/2014/main" id="{1E645021-A98D-4FAD-9BAE-601FEC569E2E}"/>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8A593656-3B63-4B45-A241-F6829659763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6" name="TextBox 25">
            <a:extLst>
              <a:ext uri="{FF2B5EF4-FFF2-40B4-BE49-F238E27FC236}">
                <a16:creationId xmlns:a16="http://schemas.microsoft.com/office/drawing/2014/main" id="{6890B091-C4DA-46F4-B72A-922765B90ADD}"/>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7" name="TextBox 26">
            <a:extLst>
              <a:ext uri="{FF2B5EF4-FFF2-40B4-BE49-F238E27FC236}">
                <a16:creationId xmlns:a16="http://schemas.microsoft.com/office/drawing/2014/main" id="{9B5A9B0F-202F-4522-AEF1-E52B0BB16D5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9" name="TextBox 28">
            <a:extLst>
              <a:ext uri="{FF2B5EF4-FFF2-40B4-BE49-F238E27FC236}">
                <a16:creationId xmlns:a16="http://schemas.microsoft.com/office/drawing/2014/main" id="{E69E30CA-F760-4550-83A7-CB7195606D4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1" name="TextBox 30">
            <a:extLst>
              <a:ext uri="{FF2B5EF4-FFF2-40B4-BE49-F238E27FC236}">
                <a16:creationId xmlns:a16="http://schemas.microsoft.com/office/drawing/2014/main" id="{E8C50592-AAE8-4496-99E4-134514E74FCB}"/>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2" name="TextBox 31">
            <a:extLst>
              <a:ext uri="{FF2B5EF4-FFF2-40B4-BE49-F238E27FC236}">
                <a16:creationId xmlns:a16="http://schemas.microsoft.com/office/drawing/2014/main" id="{F4BD6BCC-3170-4D69-8038-78BB065A3925}"/>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4C4E95C9-84F5-48FA-A729-E2627258DFB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FDB20A2A-B219-4E54-B2BC-01E0D99FE5E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0306935F-5A60-4025-8EC2-7388EFE81956}"/>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D0652A"/>
                </a:solidFill>
                <a:latin typeface="Century Gothic" panose="020B0502020202020204" pitchFamily="34" charset="0"/>
              </a:rPr>
              <a:t>Project Short Title</a:t>
            </a:r>
          </a:p>
          <a:p>
            <a:pPr marL="548640">
              <a:spcAft>
                <a:spcPts val="1200"/>
              </a:spcAft>
            </a:pPr>
            <a:r>
              <a:rPr lang="en-US" sz="1600" dirty="0">
                <a:solidFill>
                  <a:srgbClr val="D0652A"/>
                </a:solidFill>
                <a:latin typeface="Century Gothic" panose="020B0502020202020204" pitchFamily="34" charset="0"/>
              </a:rPr>
              <a:t>Project Full Title</a:t>
            </a:r>
            <a:endParaRPr lang="en-US" sz="1600" dirty="0">
              <a:solidFill>
                <a:srgbClr val="D0652A"/>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1" name="Picture 40" descr="A picture containing text, clipart&#10;&#10;Description automatically generated">
            <a:extLst>
              <a:ext uri="{FF2B5EF4-FFF2-40B4-BE49-F238E27FC236}">
                <a16:creationId xmlns:a16="http://schemas.microsoft.com/office/drawing/2014/main" id="{919588B5-9361-47F2-A637-EB4F2636F5C8}"/>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66195" y="4239272"/>
            <a:ext cx="475488" cy="475488"/>
          </a:xfrm>
          <a:prstGeom prst="rect">
            <a:avLst/>
          </a:prstGeom>
        </p:spPr>
      </p:pic>
      <p:sp>
        <p:nvSpPr>
          <p:cNvPr id="42" name="TextBox 41">
            <a:extLst>
              <a:ext uri="{FF2B5EF4-FFF2-40B4-BE49-F238E27FC236}">
                <a16:creationId xmlns:a16="http://schemas.microsoft.com/office/drawing/2014/main" id="{1409FA06-04BB-4585-85B5-2CA1986E16E8}"/>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3" name="TextBox 42">
            <a:extLst>
              <a:ext uri="{FF2B5EF4-FFF2-40B4-BE49-F238E27FC236}">
                <a16:creationId xmlns:a16="http://schemas.microsoft.com/office/drawing/2014/main" id="{6661C9ED-E29F-48DA-9D41-C3A2BAB6CF94}"/>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4" name="TextBox 43">
            <a:extLst>
              <a:ext uri="{FF2B5EF4-FFF2-40B4-BE49-F238E27FC236}">
                <a16:creationId xmlns:a16="http://schemas.microsoft.com/office/drawing/2014/main" id="{A156A19B-5EBB-4DBD-95FA-04EE1AC43254}"/>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5" name="TextBox 44">
            <a:extLst>
              <a:ext uri="{FF2B5EF4-FFF2-40B4-BE49-F238E27FC236}">
                <a16:creationId xmlns:a16="http://schemas.microsoft.com/office/drawing/2014/main" id="{03458A87-5FC9-4785-B68E-708A0B2219E1}"/>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46" name="TextBox 45">
            <a:extLst>
              <a:ext uri="{FF2B5EF4-FFF2-40B4-BE49-F238E27FC236}">
                <a16:creationId xmlns:a16="http://schemas.microsoft.com/office/drawing/2014/main" id="{D8C66D0B-3E0A-4197-8F9E-3229F77401DD}"/>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47" name="TextBox 46">
            <a:extLst>
              <a:ext uri="{FF2B5EF4-FFF2-40B4-BE49-F238E27FC236}">
                <a16:creationId xmlns:a16="http://schemas.microsoft.com/office/drawing/2014/main" id="{266BCE5F-1CDC-4080-89B2-1D669A01AE8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3" name="TextBox 2">
            <a:extLst>
              <a:ext uri="{FF2B5EF4-FFF2-40B4-BE49-F238E27FC236}">
                <a16:creationId xmlns:a16="http://schemas.microsoft.com/office/drawing/2014/main" id="{06349C8C-404D-43CA-A40C-A9926D4157A3}"/>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329402171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gi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9A4F3B-7559-421F-B6E1-C84AC9A26508}"/>
              </a:ext>
            </a:extLst>
          </p:cNvPr>
          <p:cNvSpPr/>
          <p:nvPr userDrawn="1"/>
        </p:nvSpPr>
        <p:spPr>
          <a:xfrm rot="5400000">
            <a:off x="-914400" y="1371601"/>
            <a:ext cx="9601200" cy="7315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4F1ED58-C2A2-4D1E-980A-54E4A2D10055}"/>
              </a:ext>
            </a:extLst>
          </p:cNvPr>
          <p:cNvSpPr txBox="1"/>
          <p:nvPr userDrawn="1"/>
        </p:nvSpPr>
        <p:spPr>
          <a:xfrm>
            <a:off x="169679" y="-23689"/>
            <a:ext cx="1183636" cy="276999"/>
          </a:xfrm>
          <a:prstGeom prst="rect">
            <a:avLst/>
          </a:prstGeom>
          <a:noFill/>
        </p:spPr>
        <p:txBody>
          <a:bodyPr wrap="square" rtlCol="0">
            <a:spAutoFit/>
          </a:bodyPr>
          <a:lstStyle/>
          <a:p>
            <a:r>
              <a:rPr lang="en-US" sz="1200" dirty="0">
                <a:solidFill>
                  <a:srgbClr val="C00000"/>
                </a:solidFill>
              </a:rPr>
              <a:t>.25 margins</a:t>
            </a:r>
          </a:p>
        </p:txBody>
      </p:sp>
    </p:spTree>
    <p:extLst>
      <p:ext uri="{BB962C8B-B14F-4D97-AF65-F5344CB8AC3E}">
        <p14:creationId xmlns:p14="http://schemas.microsoft.com/office/powerpoint/2010/main" val="2027067891"/>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42905718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6"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5870443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674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86D5E8-6237-413E-8391-B2FC324CBDD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14" name="TextBox 13">
            <a:extLst>
              <a:ext uri="{FF2B5EF4-FFF2-40B4-BE49-F238E27FC236}">
                <a16:creationId xmlns:a16="http://schemas.microsoft.com/office/drawing/2014/main" id="{D1190E1C-FBB8-4AE6-AD73-72FB539F8B0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D0652A"/>
                </a:solidFill>
                <a:latin typeface="Century Gothic" panose="020B0502020202020204" pitchFamily="34" charset="0"/>
              </a:rPr>
              <a:t>Project Short Title</a:t>
            </a:r>
          </a:p>
          <a:p>
            <a:pPr marL="548640">
              <a:spcAft>
                <a:spcPts val="1200"/>
              </a:spcAft>
            </a:pPr>
            <a:r>
              <a:rPr lang="en-US" sz="1600" dirty="0">
                <a:solidFill>
                  <a:srgbClr val="D0652A"/>
                </a:solidFill>
                <a:latin typeface="Century Gothic" panose="020B0502020202020204" pitchFamily="34" charset="0"/>
              </a:rPr>
              <a:t>Project Full Title</a:t>
            </a:r>
            <a:endParaRPr lang="en-US" sz="1600" dirty="0">
              <a:solidFill>
                <a:srgbClr val="D0652A"/>
              </a:solidFill>
            </a:endParaRPr>
          </a:p>
          <a:p>
            <a:r>
              <a:rPr lang="en-US" sz="1400" dirty="0">
                <a:latin typeface="Garamond" panose="02020404030301010803" pitchFamily="18" charset="0"/>
              </a:rPr>
              <a:t>Brief summary of the project.</a:t>
            </a:r>
          </a:p>
        </p:txBody>
      </p:sp>
      <p:pic>
        <p:nvPicPr>
          <p:cNvPr id="15" name="Picture 14" descr="A picture containing text, clipart&#10;&#10;Description automatically generated">
            <a:extLst>
              <a:ext uri="{FF2B5EF4-FFF2-40B4-BE49-F238E27FC236}">
                <a16:creationId xmlns:a16="http://schemas.microsoft.com/office/drawing/2014/main" id="{325B3308-9E23-447B-A9B6-24BA6D6F13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840" y="1993344"/>
            <a:ext cx="475488" cy="475488"/>
          </a:xfrm>
          <a:prstGeom prst="rect">
            <a:avLst/>
          </a:prstGeom>
        </p:spPr>
      </p:pic>
      <p:sp>
        <p:nvSpPr>
          <p:cNvPr id="16" name="TextBox 15">
            <a:extLst>
              <a:ext uri="{FF2B5EF4-FFF2-40B4-BE49-F238E27FC236}">
                <a16:creationId xmlns:a16="http://schemas.microsoft.com/office/drawing/2014/main" id="{D34F940F-7197-448E-A0A8-FE74E4431448}"/>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5942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6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3C5B78-805C-4232-8625-0EF6025C2E3A}"/>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73F00BD2-7A40-48BF-A3D6-A7B3F857DC81}"/>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D0652A"/>
                </a:solidFill>
                <a:latin typeface="Century Gothic" panose="020B0502020202020204" pitchFamily="34" charset="0"/>
              </a:rPr>
              <a:t>Project Short Title</a:t>
            </a:r>
          </a:p>
          <a:p>
            <a:pPr marL="548640">
              <a:spcAft>
                <a:spcPts val="1200"/>
              </a:spcAft>
            </a:pPr>
            <a:r>
              <a:rPr lang="en-US" sz="1600" dirty="0">
                <a:solidFill>
                  <a:srgbClr val="D0652A"/>
                </a:solidFill>
                <a:latin typeface="Century Gothic" panose="020B0502020202020204" pitchFamily="34" charset="0"/>
              </a:rPr>
              <a:t>Project Full Title</a:t>
            </a:r>
            <a:endParaRPr lang="en-US" sz="1600" dirty="0">
              <a:solidFill>
                <a:srgbClr val="D0652A"/>
              </a:solidFill>
            </a:endParaRPr>
          </a:p>
          <a:p>
            <a:r>
              <a:rPr lang="en-US" sz="1400" dirty="0">
                <a:latin typeface="Garamond" panose="02020404030301010803" pitchFamily="18" charset="0"/>
              </a:rPr>
              <a:t>Brief summary of the project.</a:t>
            </a:r>
          </a:p>
        </p:txBody>
      </p:sp>
      <p:pic>
        <p:nvPicPr>
          <p:cNvPr id="4" name="Picture 3" descr="A picture containing text, clipart&#10;&#10;Description automatically generated">
            <a:extLst>
              <a:ext uri="{FF2B5EF4-FFF2-40B4-BE49-F238E27FC236}">
                <a16:creationId xmlns:a16="http://schemas.microsoft.com/office/drawing/2014/main" id="{069BA75B-6803-4E63-9E2F-6080D0946D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195" y="4239272"/>
            <a:ext cx="475488" cy="475488"/>
          </a:xfrm>
          <a:prstGeom prst="rect">
            <a:avLst/>
          </a:prstGeom>
        </p:spPr>
      </p:pic>
    </p:spTree>
    <p:extLst>
      <p:ext uri="{BB962C8B-B14F-4D97-AF65-F5344CB8AC3E}">
        <p14:creationId xmlns:p14="http://schemas.microsoft.com/office/powerpoint/2010/main" val="401668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83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F701FE-87C9-4D3D-A5F4-4370A199A2F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F3B9C223-6676-415F-95A2-AA768F9E28B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D0652A"/>
                </a:solidFill>
                <a:latin typeface="Century Gothic" panose="020B0502020202020204" pitchFamily="34" charset="0"/>
              </a:rPr>
              <a:t>Project Short Title</a:t>
            </a:r>
          </a:p>
          <a:p>
            <a:pPr marL="548640">
              <a:spcAft>
                <a:spcPts val="1200"/>
              </a:spcAft>
            </a:pPr>
            <a:r>
              <a:rPr lang="en-US" sz="1600" dirty="0">
                <a:solidFill>
                  <a:srgbClr val="D0652A"/>
                </a:solidFill>
                <a:latin typeface="Century Gothic" panose="020B0502020202020204" pitchFamily="34" charset="0"/>
              </a:rPr>
              <a:t>Project Full Title</a:t>
            </a:r>
            <a:endParaRPr lang="en-US" sz="1600" dirty="0">
              <a:solidFill>
                <a:srgbClr val="D0652A"/>
              </a:solidFill>
            </a:endParaRPr>
          </a:p>
          <a:p>
            <a:r>
              <a:rPr lang="en-US" sz="1400" dirty="0">
                <a:latin typeface="Garamond" panose="02020404030301010803" pitchFamily="18" charset="0"/>
              </a:rPr>
              <a:t>Brief summary of the project.</a:t>
            </a:r>
          </a:p>
        </p:txBody>
      </p:sp>
      <p:pic>
        <p:nvPicPr>
          <p:cNvPr id="4" name="Picture 3" descr="A picture containing text, clipart&#10;&#10;Description automatically generated">
            <a:extLst>
              <a:ext uri="{FF2B5EF4-FFF2-40B4-BE49-F238E27FC236}">
                <a16:creationId xmlns:a16="http://schemas.microsoft.com/office/drawing/2014/main" id="{08097602-8B28-4A5C-AB04-4519FD82A0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840" y="1993344"/>
            <a:ext cx="475488" cy="475488"/>
          </a:xfrm>
          <a:prstGeom prst="rect">
            <a:avLst/>
          </a:prstGeom>
        </p:spPr>
      </p:pic>
      <p:sp>
        <p:nvSpPr>
          <p:cNvPr id="5" name="TextBox 4">
            <a:extLst>
              <a:ext uri="{FF2B5EF4-FFF2-40B4-BE49-F238E27FC236}">
                <a16:creationId xmlns:a16="http://schemas.microsoft.com/office/drawing/2014/main" id="{90500898-B84C-463D-945E-1E5EE17E0BB0}"/>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78601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97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2DE261-680D-4FD9-9636-E0EB691A0CD5}"/>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6" name="TextBox 5">
            <a:extLst>
              <a:ext uri="{FF2B5EF4-FFF2-40B4-BE49-F238E27FC236}">
                <a16:creationId xmlns:a16="http://schemas.microsoft.com/office/drawing/2014/main" id="{24614C77-92F0-44D1-9917-7D4E3EE89188}"/>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D0652A"/>
                </a:solidFill>
                <a:latin typeface="Century Gothic" panose="020B0502020202020204" pitchFamily="34" charset="0"/>
              </a:rPr>
              <a:t>Project Short Title</a:t>
            </a:r>
          </a:p>
          <a:p>
            <a:pPr marL="548640">
              <a:spcAft>
                <a:spcPts val="1200"/>
              </a:spcAft>
            </a:pPr>
            <a:r>
              <a:rPr lang="en-US" sz="1600" dirty="0">
                <a:solidFill>
                  <a:srgbClr val="D0652A"/>
                </a:solidFill>
                <a:latin typeface="Century Gothic" panose="020B0502020202020204" pitchFamily="34" charset="0"/>
              </a:rPr>
              <a:t>Project Full Title</a:t>
            </a:r>
            <a:endParaRPr lang="en-US" sz="1600" dirty="0">
              <a:solidFill>
                <a:srgbClr val="D0652A"/>
              </a:solidFill>
            </a:endParaRPr>
          </a:p>
          <a:p>
            <a:r>
              <a:rPr lang="en-US" sz="1400" dirty="0">
                <a:latin typeface="Garamond" panose="02020404030301010803" pitchFamily="18" charset="0"/>
              </a:rPr>
              <a:t>Brief summary of the project.</a:t>
            </a:r>
          </a:p>
        </p:txBody>
      </p:sp>
      <p:pic>
        <p:nvPicPr>
          <p:cNvPr id="7" name="Picture 6" descr="A picture containing text, clipart&#10;&#10;Description automatically generated">
            <a:extLst>
              <a:ext uri="{FF2B5EF4-FFF2-40B4-BE49-F238E27FC236}">
                <a16:creationId xmlns:a16="http://schemas.microsoft.com/office/drawing/2014/main" id="{99B0709E-53B4-4C80-924F-485444CFFE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195" y="4239272"/>
            <a:ext cx="475488" cy="475488"/>
          </a:xfrm>
          <a:prstGeom prst="rect">
            <a:avLst/>
          </a:prstGeom>
        </p:spPr>
      </p:pic>
    </p:spTree>
    <p:extLst>
      <p:ext uri="{BB962C8B-B14F-4D97-AF65-F5344CB8AC3E}">
        <p14:creationId xmlns:p14="http://schemas.microsoft.com/office/powerpoint/2010/main" val="4041321164"/>
      </p:ext>
    </p:extLst>
  </p:cSld>
  <p:clrMapOvr>
    <a:masterClrMapping/>
  </p:clrMapOvr>
</p:sld>
</file>

<file path=ppt/theme/theme1.xml><?xml version="1.0" encoding="utf-8"?>
<a:theme xmlns:a="http://schemas.openxmlformats.org/drawingml/2006/main" name="Templates (Editab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AMPLE Templates (Locked/No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1885</TotalTime>
  <Words>64</Words>
  <Application>Microsoft Office PowerPoint</Application>
  <PresentationFormat>Custom</PresentationFormat>
  <Paragraphs>18</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Century Gothic</vt:lpstr>
      <vt:lpstr>Garamond</vt:lpstr>
      <vt:lpstr>Helvetica</vt:lpstr>
      <vt:lpstr>HelveticaNeueLT Std</vt:lpstr>
      <vt:lpstr>Templates (Editable)</vt:lpstr>
      <vt:lpstr>EXAMPLE Templates (Locked/Notes)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38</cp:revision>
  <dcterms:created xsi:type="dcterms:W3CDTF">2022-01-28T14:48:32Z</dcterms:created>
  <dcterms:modified xsi:type="dcterms:W3CDTF">2022-06-02T17:29:17Z</dcterms:modified>
</cp:coreProperties>
</file>