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52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1008"/>
        <p:guide pos="5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47C407-A506-4845-8197-4BC25E5552DF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DCB8FF2-CB56-4CE0-B1A6-2D7E6E7AB5D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A Brief Overview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Project Strength Index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87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A</a:t>
            </a:r>
            <a:r>
              <a:rPr lang="en-US" dirty="0" smtClean="0">
                <a:latin typeface="Century Gothic" panose="020B0502020202020204" pitchFamily="34" charset="0"/>
              </a:rPr>
              <a:t> means to objectively evaluate and track the progress of projects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Provides a score based on the applied science &amp; capacity building </a:t>
            </a:r>
            <a:r>
              <a:rPr lang="en-US" dirty="0" smtClean="0">
                <a:latin typeface="Century Gothic" panose="020B0502020202020204" pitchFamily="34" charset="0"/>
              </a:rPr>
              <a:t>principle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Stage 1 – Stage 5</a:t>
            </a:r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Broken into two sections: </a:t>
            </a:r>
            <a:endParaRPr lang="en-US" dirty="0" smtClean="0">
              <a:latin typeface="Century Gothic" panose="020B0502020202020204" pitchFamily="34" charset="0"/>
            </a:endParaRPr>
          </a:p>
          <a:p>
            <a:pPr lvl="1"/>
            <a:r>
              <a:rPr lang="en-US" b="1" dirty="0" smtClean="0">
                <a:latin typeface="Century Gothic" panose="020B0502020202020204" pitchFamily="34" charset="0"/>
              </a:rPr>
              <a:t>Policy </a:t>
            </a:r>
            <a:r>
              <a:rPr lang="en-US" b="1" dirty="0" smtClean="0">
                <a:latin typeface="Century Gothic" panose="020B0502020202020204" pitchFamily="34" charset="0"/>
              </a:rPr>
              <a:t>&amp; </a:t>
            </a:r>
            <a:r>
              <a:rPr lang="en-US" b="1" dirty="0" smtClean="0">
                <a:latin typeface="Century Gothic" panose="020B0502020202020204" pitchFamily="34" charset="0"/>
              </a:rPr>
              <a:t>Partner</a:t>
            </a:r>
          </a:p>
          <a:p>
            <a:pPr lvl="1"/>
            <a:r>
              <a:rPr lang="en-US" b="1" dirty="0" smtClean="0">
                <a:latin typeface="Century Gothic" panose="020B0502020202020204" pitchFamily="34" charset="0"/>
              </a:rPr>
              <a:t>Platform </a:t>
            </a:r>
            <a:r>
              <a:rPr lang="en-US" b="1" dirty="0" smtClean="0">
                <a:latin typeface="Century Gothic" panose="020B0502020202020204" pitchFamily="34" charset="0"/>
              </a:rPr>
              <a:t>&amp; Science 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What is the PSI?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C:\Users\akeith\AppData\Local\Microsoft\Windows\Temporary Internet Files\Content.IE5\HPK7GRZC\ryanlerch_thinkingboy_outlin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800600"/>
            <a:ext cx="1554480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506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Policy &amp; Partner (P&amp;P):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How did the project </a:t>
            </a:r>
            <a:r>
              <a:rPr lang="en-US" dirty="0" smtClean="0">
                <a:latin typeface="Century Gothic" panose="020B0502020202020204" pitchFamily="34" charset="0"/>
              </a:rPr>
              <a:t>help the partners?</a:t>
            </a: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           </a:t>
            </a: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How involved were the partners?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23662" y="2201896"/>
            <a:ext cx="4291738" cy="391363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How did the </a:t>
            </a:r>
            <a:r>
              <a:rPr lang="en-US" dirty="0">
                <a:latin typeface="Century Gothic" panose="020B0502020202020204" pitchFamily="34" charset="0"/>
              </a:rPr>
              <a:t>project </a:t>
            </a:r>
            <a:r>
              <a:rPr lang="en-US" dirty="0" smtClean="0">
                <a:latin typeface="Century Gothic" panose="020B0502020202020204" pitchFamily="34" charset="0"/>
              </a:rPr>
              <a:t>use Earth observations?</a:t>
            </a: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How </a:t>
            </a:r>
            <a:r>
              <a:rPr lang="en-US" dirty="0">
                <a:latin typeface="Century Gothic" panose="020B0502020202020204" pitchFamily="34" charset="0"/>
              </a:rPr>
              <a:t>rigorous </a:t>
            </a:r>
            <a:r>
              <a:rPr lang="en-US" dirty="0" smtClean="0">
                <a:latin typeface="Century Gothic" panose="020B0502020202020204" pitchFamily="34" charset="0"/>
              </a:rPr>
              <a:t>was the science?</a:t>
            </a:r>
            <a:endParaRPr lang="en-US" b="1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PSI Sections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3"/>
          </p:nvPr>
        </p:nvSpPr>
        <p:spPr>
          <a:xfrm>
            <a:off x="4623662" y="1384102"/>
            <a:ext cx="4192588" cy="762000"/>
          </a:xfrm>
        </p:spPr>
        <p:txBody>
          <a:bodyPr/>
          <a:lstStyle/>
          <a:p>
            <a:r>
              <a:rPr lang="en-US" dirty="0"/>
              <a:t>Platform &amp; Science (P&amp;S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2051" name="Picture 3" descr="C:\Users\akeith\AppData\Local\Microsoft\Windows\Temporary Internet Files\Content.IE5\1Q8FQHXP\TRMM_SATELLITE.blurred.medium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825" y="5486400"/>
            <a:ext cx="989175" cy="937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bestadvice.co.uk/wp-content/uploads/2015/01/partnership-relationship-reti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97" y="5376823"/>
            <a:ext cx="1408185" cy="93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58401" y="4464648"/>
            <a:ext cx="2636724" cy="2043504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/>
          <p:nvPr/>
        </p:nvPicPr>
        <p:blipFill rotWithShape="1"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3994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36070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Sent out every interim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One month deadline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15 points possible for each section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Collection: Survey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 smtClean="0"/>
              <a:t>Follow-up Questions</a:t>
            </a:r>
            <a:endParaRPr lang="en-US" dirty="0"/>
          </a:p>
        </p:txBody>
      </p:sp>
      <p:pic>
        <p:nvPicPr>
          <p:cNvPr id="9" name="Content Placeholder 8"/>
          <p:cNvPicPr>
            <a:picLocks noGrp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397" y="4901343"/>
            <a:ext cx="6096000" cy="1403119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</p:pic>
      <p:sp>
        <p:nvSpPr>
          <p:cNvPr id="11" name="Content Placeholder 1"/>
          <p:cNvSpPr txBox="1">
            <a:spLocks/>
          </p:cNvSpPr>
          <p:nvPr/>
        </p:nvSpPr>
        <p:spPr>
          <a:xfrm>
            <a:off x="4648994" y="2201896"/>
            <a:ext cx="4190206" cy="33607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entury Gothic" panose="020B0502020202020204" pitchFamily="34" charset="0"/>
              </a:rPr>
              <a:t>2</a:t>
            </a:r>
            <a:r>
              <a:rPr lang="en-US" baseline="30000" dirty="0" smtClean="0">
                <a:latin typeface="Century Gothic" panose="020B0502020202020204" pitchFamily="34" charset="0"/>
              </a:rPr>
              <a:t>nd</a:t>
            </a:r>
            <a:r>
              <a:rPr lang="en-US" dirty="0" smtClean="0">
                <a:latin typeface="Century Gothic" panose="020B0502020202020204" pitchFamily="34" charset="0"/>
              </a:rPr>
              <a:t> interim after project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CL complete P&amp;P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Fellow complete P&amp;S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Century Gothic" panose="020B0502020202020204" pitchFamily="34" charset="0"/>
              </a:rPr>
              <a:t>6 points possible for each section</a:t>
            </a:r>
          </a:p>
        </p:txBody>
      </p:sp>
      <p:pic>
        <p:nvPicPr>
          <p:cNvPr id="8" name="Picture 7"/>
          <p:cNvPicPr/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2734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pts from survey + 6 pts from Follow-up = 21 pts total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See PSI guide </a:t>
            </a:r>
          </a:p>
          <a:p>
            <a:pPr lvl="1"/>
            <a:r>
              <a:rPr lang="en-US" dirty="0" smtClean="0"/>
              <a:t>Helpful Materials Folder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Calculation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" y="3583585"/>
            <a:ext cx="3962400" cy="287401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61250" t="23282" r="7500" b="10306"/>
          <a:stretch/>
        </p:blipFill>
        <p:spPr>
          <a:xfrm>
            <a:off x="4876800" y="2070652"/>
            <a:ext cx="3810000" cy="44196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 rotWithShape="1"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112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PSI scores are calculated in the master list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Scores are sent to the individual nodes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Each node has their own excel sheet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Dissemination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3074" name="Picture 2" descr="C:\Users\akeith\AppData\Local\Microsoft\Windows\Temporary Internet Files\Content.IE5\HPK7GRZC\baton-hand-off_iStock_000008248810XSmal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76800"/>
            <a:ext cx="2342745" cy="155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66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entury Gothic" panose="020B0502020202020204" pitchFamily="34" charset="0"/>
              </a:rPr>
              <a:t>Update </a:t>
            </a:r>
            <a:r>
              <a:rPr lang="en-US" dirty="0" err="1" smtClean="0">
                <a:latin typeface="Century Gothic" panose="020B0502020202020204" pitchFamily="34" charset="0"/>
              </a:rPr>
              <a:t>DEVELOPedia</a:t>
            </a:r>
            <a:r>
              <a:rPr lang="en-US" dirty="0" smtClean="0">
                <a:latin typeface="Century Gothic" panose="020B0502020202020204" pitchFamily="34" charset="0"/>
              </a:rPr>
              <a:t> </a:t>
            </a:r>
            <a:r>
              <a:rPr lang="en-US" dirty="0" smtClean="0">
                <a:latin typeface="Century Gothic" panose="020B0502020202020204" pitchFamily="34" charset="0"/>
              </a:rPr>
              <a:t>PSI page</a:t>
            </a:r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Update PSI Guides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Send out survey link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PSI survey link &amp; guide go to center leads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Answer questions as necessary</a:t>
            </a: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Follow-up Questions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Send P&amp;P questions to CLs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Answer P&amp;S questions</a:t>
            </a:r>
          </a:p>
          <a:p>
            <a:pPr lvl="1"/>
            <a:endParaRPr lang="en-US" dirty="0" smtClean="0">
              <a:latin typeface="Century Gothic" panose="020B0502020202020204" pitchFamily="34" charset="0"/>
            </a:endParaRPr>
          </a:p>
          <a:p>
            <a:r>
              <a:rPr lang="en-US" dirty="0" smtClean="0">
                <a:latin typeface="Century Gothic" panose="020B0502020202020204" pitchFamily="34" charset="0"/>
              </a:rPr>
              <a:t>Collection of responses</a:t>
            </a:r>
          </a:p>
          <a:p>
            <a:pPr lvl="1"/>
            <a:r>
              <a:rPr lang="en-US" dirty="0" smtClean="0">
                <a:latin typeface="Century Gothic" panose="020B0502020202020204" pitchFamily="34" charset="0"/>
              </a:rPr>
              <a:t>See PSI Calculation Guide for more info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6354"/>
          </a:xfrm>
        </p:spPr>
        <p:txBody>
          <a:bodyPr/>
          <a:lstStyle/>
          <a:p>
            <a:r>
              <a:rPr lang="en-US" b="1" dirty="0" smtClean="0">
                <a:latin typeface="Century Gothic" panose="020B0502020202020204" pitchFamily="34" charset="0"/>
              </a:rPr>
              <a:t>Main Tasks</a:t>
            </a:r>
            <a:endParaRPr lang="en-US" b="1" dirty="0">
              <a:latin typeface="Century Gothic" panose="020B0502020202020204" pitchFamily="34" charset="0"/>
            </a:endParaRPr>
          </a:p>
        </p:txBody>
      </p:sp>
      <p:pic>
        <p:nvPicPr>
          <p:cNvPr id="4098" name="Picture 2" descr="C:\Users\akeith\AppData\Local\Microsoft\Windows\Temporary Internet Files\Content.IE5\HPK7GRZC\5_SEO_Tas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2292" y="3810000"/>
            <a:ext cx="1700215" cy="192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86600" y="457200"/>
            <a:ext cx="1371600" cy="11338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73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687</TotalTime>
  <Words>217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Constantia</vt:lpstr>
      <vt:lpstr>Wingdings 2</vt:lpstr>
      <vt:lpstr>Paper</vt:lpstr>
      <vt:lpstr>Project Strength Index</vt:lpstr>
      <vt:lpstr>What is the PSI?</vt:lpstr>
      <vt:lpstr>PSI Sections</vt:lpstr>
      <vt:lpstr>Collection: Survey</vt:lpstr>
      <vt:lpstr>Calculation</vt:lpstr>
      <vt:lpstr>Dissemination</vt:lpstr>
      <vt:lpstr>Main Tasks</vt:lpstr>
    </vt:vector>
  </TitlesOfParts>
  <Company>NSSTC-UAH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Strength Index</dc:title>
  <dc:creator>Amberle Keith</dc:creator>
  <cp:lastModifiedBy>Fenn, Teresa E. (LARC-E3)[SSAI DEVELOP]</cp:lastModifiedBy>
  <cp:revision>38</cp:revision>
  <dcterms:created xsi:type="dcterms:W3CDTF">2015-08-25T17:14:14Z</dcterms:created>
  <dcterms:modified xsi:type="dcterms:W3CDTF">2016-09-07T16:27:20Z</dcterms:modified>
</cp:coreProperties>
</file>