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99A8"/>
    <a:srgbClr val="7F7F7F"/>
    <a:srgbClr val="964035"/>
    <a:srgbClr val="E9A14A"/>
    <a:srgbClr val="3E4268"/>
    <a:srgbClr val="262626"/>
    <a:srgbClr val="7FB662"/>
    <a:srgbClr val="C9E1BD"/>
    <a:srgbClr val="A3CC8E"/>
    <a:srgbClr val="FAE1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06" d="100"/>
          <a:sy n="106" d="100"/>
        </p:scale>
        <p:origin x="-5088" y="-9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20.249"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9199A8"/>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3895"/>
            <a:ext cx="23230702" cy="213905"/>
          </a:xfrm>
          <a:prstGeom prst="rect">
            <a:avLst/>
          </a:prstGeom>
          <a:noFill/>
        </p:spPr>
        <p:txBody>
          <a:bodyPr wrap="square" rtlCol="0">
            <a:spAutoFit/>
          </a:bodyPr>
          <a:lstStyle/>
          <a:p>
            <a:pPr algn="l"/>
            <a:r>
              <a:rPr lang="en-US" sz="790" i="1" dirty="0" smtClean="0">
                <a:solidFill>
                  <a:schemeClr val="bg1">
                    <a:lumMod val="65000"/>
                  </a:schemeClr>
                </a:solidFill>
                <a:latin typeface="+mj-lt"/>
              </a:rPr>
              <a:t>This material is based upon work supported by NASA through contract </a:t>
            </a:r>
            <a:r>
              <a:rPr lang="en-US" sz="790" i="1" dirty="0" smtClean="0">
                <a:solidFill>
                  <a:schemeClr val="bg1">
                    <a:lumMod val="65000"/>
                  </a:schemeClr>
                </a:solidFill>
                <a:latin typeface="+mj-lt"/>
              </a:rPr>
              <a:t>NNL16AA05C. </a:t>
            </a:r>
            <a:r>
              <a:rPr lang="en-US" sz="790" i="1" dirty="0" smtClean="0">
                <a:solidFill>
                  <a:schemeClr val="bg1">
                    <a:lumMod val="65000"/>
                  </a:schemeClr>
                </a:solidFill>
                <a:latin typeface="+mj-lt"/>
              </a:rPr>
              <a:t>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199A8"/>
                </a:solidFill>
              </a:rPr>
              <a:t>Project Subtitle </a:t>
            </a:r>
          </a:p>
          <a:p>
            <a:pPr lvl="0" algn="l"/>
            <a:r>
              <a:rPr lang="en-US" dirty="0" smtClean="0">
                <a:solidFill>
                  <a:srgbClr val="9199A8"/>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76" name="Picture 7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32613"/>
            <a:ext cx="2057404" cy="2046184"/>
          </a:xfrm>
          <a:prstGeom prst="rect">
            <a:avLst/>
          </a:prstGeom>
        </p:spPr>
      </p:pic>
      <p:pic>
        <p:nvPicPr>
          <p:cNvPr id="77" name="Picture 7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16869"/>
            <a:ext cx="2057404" cy="2046184"/>
          </a:xfrm>
          <a:prstGeom prst="rect">
            <a:avLst/>
          </a:prstGeom>
        </p:spPr>
      </p:pic>
      <p:pic>
        <p:nvPicPr>
          <p:cNvPr id="78" name="Picture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32613"/>
            <a:ext cx="2057404" cy="2046184"/>
          </a:xfrm>
          <a:prstGeom prst="rect">
            <a:avLst/>
          </a:prstGeom>
        </p:spPr>
      </p:pic>
      <p:pic>
        <p:nvPicPr>
          <p:cNvPr id="79" name="Picture 7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32613"/>
            <a:ext cx="2057404" cy="2046184"/>
          </a:xfrm>
          <a:prstGeom prst="rect">
            <a:avLst/>
          </a:prstGeom>
        </p:spPr>
      </p:pic>
      <p:sp>
        <p:nvSpPr>
          <p:cNvPr id="80" name="Text Placeholder 16"/>
          <p:cNvSpPr txBox="1">
            <a:spLocks/>
          </p:cNvSpPr>
          <p:nvPr/>
        </p:nvSpPr>
        <p:spPr>
          <a:xfrm>
            <a:off x="723900" y="2809018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dirty="0" smtClean="0">
                <a:solidFill>
                  <a:schemeClr val="tx1">
                    <a:lumMod val="75000"/>
                    <a:lumOff val="25000"/>
                  </a:schemeClr>
                </a:solidFill>
              </a:rPr>
              <a:t>Use bullets.</a:t>
            </a:r>
          </a:p>
          <a:p>
            <a:pPr marL="347663" indent="-347663" algn="just">
              <a:buClr>
                <a:srgbClr val="9199A8"/>
              </a:buClr>
            </a:pPr>
            <a:r>
              <a:rPr lang="en-US" dirty="0" smtClean="0">
                <a:solidFill>
                  <a:schemeClr val="tx1">
                    <a:lumMod val="75000"/>
                    <a:lumOff val="25000"/>
                  </a:schemeClr>
                </a:solidFill>
              </a:rPr>
              <a:t>Use complete sentences with periods.</a:t>
            </a:r>
          </a:p>
        </p:txBody>
      </p:sp>
      <p:sp>
        <p:nvSpPr>
          <p:cNvPr id="81" name="Text Placeholder 16"/>
          <p:cNvSpPr txBox="1">
            <a:spLocks/>
          </p:cNvSpPr>
          <p:nvPr/>
        </p:nvSpPr>
        <p:spPr>
          <a:xfrm>
            <a:off x="13533120" y="5924429"/>
            <a:ext cx="1298448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b="1" dirty="0" smtClean="0">
                <a:solidFill>
                  <a:srgbClr val="7F7F7F"/>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199A8"/>
              </a:buClr>
            </a:pPr>
            <a:r>
              <a:rPr lang="en-US" b="1" dirty="0">
                <a:solidFill>
                  <a:srgbClr val="7F7F7F"/>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199A8"/>
              </a:buClr>
            </a:pPr>
            <a:r>
              <a:rPr lang="en-US" b="1" dirty="0">
                <a:solidFill>
                  <a:srgbClr val="7F7F7F"/>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199A8"/>
              </a:buClr>
            </a:pPr>
            <a:r>
              <a:rPr lang="en-US" b="1" dirty="0">
                <a:solidFill>
                  <a:srgbClr val="7F7F7F"/>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199A8"/>
              </a:buClr>
            </a:pPr>
            <a:r>
              <a:rPr lang="en-US" b="1" dirty="0">
                <a:solidFill>
                  <a:srgbClr val="7F7F7F"/>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832745"/>
            <a:ext cx="1645920" cy="1645920"/>
            <a:chOff x="11389581" y="29928814"/>
            <a:chExt cx="1645920" cy="1645920"/>
          </a:xfrm>
        </p:grpSpPr>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389581" y="29928814"/>
              <a:ext cx="1645920" cy="1645920"/>
            </a:xfrm>
            <a:prstGeom prst="ellipse">
              <a:avLst/>
            </a:prstGeom>
          </p:spPr>
        </p:pic>
        <p:sp>
          <p:nvSpPr>
            <p:cNvPr id="42" name="TextBox 41"/>
            <p:cNvSpPr txBox="1"/>
            <p:nvPr/>
          </p:nvSpPr>
          <p:spPr>
            <a:xfrm rot="20028308">
              <a:off x="11504984" y="30580188"/>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91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Project Partners</a:t>
            </a:r>
          </a:p>
        </p:txBody>
      </p:sp>
      <p:sp>
        <p:nvSpPr>
          <p:cNvPr id="40" name="TextBox 39"/>
          <p:cNvSpPr txBox="1"/>
          <p:nvPr/>
        </p:nvSpPr>
        <p:spPr>
          <a:xfrm>
            <a:off x="13744889" y="2789679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199A8"/>
                </a:solidFill>
              </a:rPr>
              <a:t>Project Subtitle </a:t>
            </a:r>
          </a:p>
          <a:p>
            <a:pPr lvl="0" algn="l"/>
            <a:r>
              <a:rPr lang="en-US" dirty="0" smtClean="0">
                <a:solidFill>
                  <a:srgbClr val="9199A8"/>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83" name="Text Placeholder 16"/>
          <p:cNvSpPr txBox="1">
            <a:spLocks/>
          </p:cNvSpPr>
          <p:nvPr/>
        </p:nvSpPr>
        <p:spPr>
          <a:xfrm>
            <a:off x="13744889" y="28876205"/>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dirty="0" smtClean="0">
                <a:solidFill>
                  <a:schemeClr val="tx1">
                    <a:lumMod val="75000"/>
                    <a:lumOff val="25000"/>
                  </a:schemeClr>
                </a:solidFill>
              </a:rPr>
              <a:t>Use bullets.</a:t>
            </a:r>
          </a:p>
          <a:p>
            <a:pPr marL="347663" indent="-347663" algn="just">
              <a:buClr>
                <a:srgbClr val="9199A8"/>
              </a:buClr>
            </a:pPr>
            <a:r>
              <a:rPr lang="en-US" dirty="0" smtClean="0">
                <a:solidFill>
                  <a:schemeClr val="tx1">
                    <a:lumMod val="75000"/>
                    <a:lumOff val="25000"/>
                  </a:schemeClr>
                </a:solidFill>
              </a:rPr>
              <a:t>Use complete sentences with periods.</a:t>
            </a:r>
          </a:p>
        </p:txBody>
      </p:sp>
      <p:sp>
        <p:nvSpPr>
          <p:cNvPr id="84" name="Text Placeholder 16"/>
          <p:cNvSpPr txBox="1">
            <a:spLocks/>
          </p:cNvSpPr>
          <p:nvPr/>
        </p:nvSpPr>
        <p:spPr>
          <a:xfrm>
            <a:off x="723900" y="1053298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b="1" dirty="0" smtClean="0">
                <a:solidFill>
                  <a:srgbClr val="7F7F7F"/>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199A8"/>
              </a:buClr>
            </a:pPr>
            <a:r>
              <a:rPr lang="en-US" b="1" dirty="0">
                <a:solidFill>
                  <a:srgbClr val="7F7F7F"/>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199A8"/>
              </a:buClr>
            </a:pPr>
            <a:r>
              <a:rPr lang="en-US" b="1" dirty="0">
                <a:solidFill>
                  <a:srgbClr val="7F7F7F"/>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199A8"/>
              </a:buClr>
            </a:pPr>
            <a:r>
              <a:rPr lang="en-US" b="1" dirty="0">
                <a:solidFill>
                  <a:srgbClr val="7F7F7F"/>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199A8"/>
              </a:buClr>
            </a:pPr>
            <a:r>
              <a:rPr lang="en-US" b="1" dirty="0">
                <a:solidFill>
                  <a:srgbClr val="7F7F7F"/>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1" name="TextBox 60"/>
          <p:cNvSpPr txBox="1"/>
          <p:nvPr/>
        </p:nvSpPr>
        <p:spPr>
          <a:xfrm>
            <a:off x="862494" y="23235159"/>
            <a:ext cx="4542503"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Team Members</a:t>
            </a:r>
          </a:p>
        </p:txBody>
      </p:sp>
      <p:sp>
        <p:nvSpPr>
          <p:cNvPr id="65" name="Text Placeholder 16"/>
          <p:cNvSpPr txBox="1">
            <a:spLocks/>
          </p:cNvSpPr>
          <p:nvPr/>
        </p:nvSpPr>
        <p:spPr>
          <a:xfrm>
            <a:off x="865807" y="24125316"/>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66" name="Text Placeholder 16"/>
          <p:cNvSpPr txBox="1">
            <a:spLocks/>
          </p:cNvSpPr>
          <p:nvPr/>
        </p:nvSpPr>
        <p:spPr>
          <a:xfrm>
            <a:off x="666216" y="290408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67" name="Text Placeholder 16"/>
          <p:cNvSpPr txBox="1">
            <a:spLocks/>
          </p:cNvSpPr>
          <p:nvPr/>
        </p:nvSpPr>
        <p:spPr>
          <a:xfrm>
            <a:off x="3128705" y="2904081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8" name="Text Placeholder 16"/>
          <p:cNvSpPr txBox="1">
            <a:spLocks/>
          </p:cNvSpPr>
          <p:nvPr/>
        </p:nvSpPr>
        <p:spPr>
          <a:xfrm>
            <a:off x="5591194" y="290408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9" name="Text Placeholder 16"/>
          <p:cNvSpPr txBox="1">
            <a:spLocks/>
          </p:cNvSpPr>
          <p:nvPr/>
        </p:nvSpPr>
        <p:spPr>
          <a:xfrm>
            <a:off x="8162594" y="290408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36128" y="26919371"/>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3572" y="26903627"/>
            <a:ext cx="2057404" cy="2046184"/>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639" y="26919371"/>
            <a:ext cx="2057404" cy="2046184"/>
          </a:xfrm>
          <a:prstGeom prst="rect">
            <a:avLst/>
          </a:prstGeom>
        </p:spPr>
      </p:pic>
      <p:pic>
        <p:nvPicPr>
          <p:cNvPr id="73" name="Picture 7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4972" y="26919371"/>
            <a:ext cx="2057404" cy="2046184"/>
          </a:xfrm>
          <a:prstGeom prst="rect">
            <a:avLst/>
          </a:prstGeom>
        </p:spPr>
      </p:pic>
      <p:grpSp>
        <p:nvGrpSpPr>
          <p:cNvPr id="74" name="Group 73"/>
          <p:cNvGrpSpPr/>
          <p:nvPr/>
        </p:nvGrpSpPr>
        <p:grpSpPr>
          <a:xfrm>
            <a:off x="1279381" y="27119503"/>
            <a:ext cx="1645920" cy="1645920"/>
            <a:chOff x="11389581" y="29928814"/>
            <a:chExt cx="1645920" cy="1645920"/>
          </a:xfrm>
        </p:grpSpPr>
        <p:pic>
          <p:nvPicPr>
            <p:cNvPr id="75" name="Picture 74"/>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389581" y="29928814"/>
              <a:ext cx="1645920" cy="1645920"/>
            </a:xfrm>
            <a:prstGeom prst="ellipse">
              <a:avLst/>
            </a:prstGeom>
          </p:spPr>
        </p:pic>
        <p:sp>
          <p:nvSpPr>
            <p:cNvPr id="76" name="TextBox 75"/>
            <p:cNvSpPr txBox="1"/>
            <p:nvPr/>
          </p:nvSpPr>
          <p:spPr>
            <a:xfrm rot="20028308">
              <a:off x="11504984" y="30580188"/>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9199A8"/>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199A8"/>
                </a:solidFill>
              </a:rPr>
              <a:t>Project Subtitle </a:t>
            </a:r>
          </a:p>
          <a:p>
            <a:pPr lvl="0" algn="l"/>
            <a:r>
              <a:rPr lang="en-US" dirty="0" smtClean="0">
                <a:solidFill>
                  <a:srgbClr val="9199A8"/>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dirty="0" smtClean="0">
                <a:solidFill>
                  <a:schemeClr val="tx1">
                    <a:lumMod val="75000"/>
                    <a:lumOff val="25000"/>
                  </a:schemeClr>
                </a:solidFill>
              </a:rPr>
              <a:t>Use bullets.</a:t>
            </a:r>
          </a:p>
          <a:p>
            <a:pPr marL="347663" indent="-347663" algn="just">
              <a:buClr>
                <a:srgbClr val="9199A8"/>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199A8"/>
              </a:buClr>
            </a:pPr>
            <a:r>
              <a:rPr lang="en-US" b="1" dirty="0" smtClean="0">
                <a:solidFill>
                  <a:srgbClr val="7F7F7F"/>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199A8"/>
              </a:buClr>
            </a:pPr>
            <a:r>
              <a:rPr lang="en-US" b="1" dirty="0">
                <a:solidFill>
                  <a:srgbClr val="7F7F7F"/>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199A8"/>
              </a:buClr>
            </a:pPr>
            <a:r>
              <a:rPr lang="en-US" b="1" dirty="0">
                <a:solidFill>
                  <a:srgbClr val="7F7F7F"/>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199A8"/>
              </a:buClr>
            </a:pPr>
            <a:r>
              <a:rPr lang="en-US" b="1" dirty="0">
                <a:solidFill>
                  <a:srgbClr val="7F7F7F"/>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199A8"/>
              </a:buClr>
            </a:pPr>
            <a:r>
              <a:rPr lang="en-US" b="1" dirty="0">
                <a:solidFill>
                  <a:srgbClr val="7F7F7F"/>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32613"/>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16869"/>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32613"/>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32613"/>
            <a:ext cx="2057404" cy="2046184"/>
          </a:xfrm>
          <a:prstGeom prst="rect">
            <a:avLst/>
          </a:prstGeom>
        </p:spPr>
      </p:pic>
      <p:grpSp>
        <p:nvGrpSpPr>
          <p:cNvPr id="55" name="Group 54"/>
          <p:cNvGrpSpPr/>
          <p:nvPr/>
        </p:nvGrpSpPr>
        <p:grpSpPr>
          <a:xfrm>
            <a:off x="14132887" y="30832745"/>
            <a:ext cx="1645920" cy="1645920"/>
            <a:chOff x="11389581" y="29928814"/>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389581" y="29928814"/>
              <a:ext cx="1645920" cy="1645920"/>
            </a:xfrm>
            <a:prstGeom prst="ellipse">
              <a:avLst/>
            </a:prstGeom>
          </p:spPr>
        </p:pic>
        <p:sp>
          <p:nvSpPr>
            <p:cNvPr id="59" name="TextBox 58"/>
            <p:cNvSpPr txBox="1"/>
            <p:nvPr/>
          </p:nvSpPr>
          <p:spPr>
            <a:xfrm rot="20028308">
              <a:off x="11504984" y="30580188"/>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861</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89</cp:revision>
  <dcterms:created xsi:type="dcterms:W3CDTF">2017-06-02T16:06:25Z</dcterms:created>
  <dcterms:modified xsi:type="dcterms:W3CDTF">2018-09-07T21:13:47Z</dcterms:modified>
</cp:coreProperties>
</file>