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rry baggett" initials="Sb" lastIdx="4" clrIdx="0"/>
  <p:cmAuthor id="1" name="Emma Baghel" initials="EB" lastIdx="1" clrIdx="1"/>
  <p:cmAuthor id="2" name="Arya, Vishal (LARC)[DEVELOP]" initials="AV(" lastIdx="15" clrIdx="2">
    <p:extLst>
      <p:ext uri="{19B8F6BF-5375-455C-9EA6-DF929625EA0E}">
        <p15:presenceInfo xmlns:p15="http://schemas.microsoft.com/office/powerpoint/2012/main" userId="S-1-5-21-330711430-3775241029-4075259233-6659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5" d="100"/>
          <a:sy n="25" d="100"/>
        </p:scale>
        <p:origin x="2124"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9T10:50:12.737" idx="1">
    <p:pos x="12842" y="6421"/>
    <p:text>LOVE the way you did this! Thanks for keeping the text editable. </p:text>
  </p:cm>
  <p:cm authorId="2" dt="2016-03-01T17:14:26.705" idx="1">
    <p:pos x="8973" y="1698"/>
    <p:text>I've edited text here. Please review changes. Apolgies that the template was incorrect--the subtitle should be in title case rather than sentence case.</p:text>
    <p:extLst>
      <p:ext uri="{C676402C-5697-4E1C-873F-D02D1690AC5C}">
        <p15:threadingInfo xmlns:p15="http://schemas.microsoft.com/office/powerpoint/2012/main" timeZoneBias="300"/>
      </p:ext>
    </p:extLst>
  </p:cm>
  <p:cm authorId="2" dt="2016-03-01T17:15:12.295" idx="2">
    <p:pos x="6973" y="2910"/>
    <p:text>Edited text here. Please review changes.</p:text>
    <p:extLst>
      <p:ext uri="{C676402C-5697-4E1C-873F-D02D1690AC5C}">
        <p15:threadingInfo xmlns:p15="http://schemas.microsoft.com/office/powerpoint/2012/main" timeZoneBias="300"/>
      </p:ext>
    </p:extLst>
  </p:cm>
  <p:cm authorId="2" dt="2016-03-01T17:15:27.446" idx="3">
    <p:pos x="13596" y="3562"/>
    <p:text>Please keep the font size for body text consistent throughout the poster. Here the font size is 30 but in sections like Acknowledgements and partners, it is font size 27</p:text>
    <p:extLst>
      <p:ext uri="{C676402C-5697-4E1C-873F-D02D1690AC5C}">
        <p15:threadingInfo xmlns:p15="http://schemas.microsoft.com/office/powerpoint/2012/main" timeZoneBias="300"/>
      </p:ext>
    </p:extLst>
  </p:cm>
  <p:cm authorId="2" dt="2016-03-01T17:16:21.935" idx="4">
    <p:pos x="14749" y="9216"/>
    <p:text>What about Landsat 7 and Suomi NPP? If you are still using those, please include images of them here.</p:text>
    <p:extLst>
      <p:ext uri="{C676402C-5697-4E1C-873F-D02D1690AC5C}">
        <p15:threadingInfo xmlns:p15="http://schemas.microsoft.com/office/powerpoint/2012/main" timeZoneBias="300"/>
      </p:ext>
    </p:extLst>
  </p:cm>
  <p:cm authorId="2" dt="2016-03-01T17:17:56.821" idx="5">
    <p:pos x="13809" y="3971"/>
    <p:text>I've edited text here. Please review changes</p:text>
    <p:extLst>
      <p:ext uri="{C676402C-5697-4E1C-873F-D02D1690AC5C}">
        <p15:threadingInfo xmlns:p15="http://schemas.microsoft.com/office/powerpoint/2012/main" timeZoneBias="300"/>
      </p:ext>
    </p:extLst>
  </p:cm>
  <p:cm authorId="2" dt="2016-03-01T17:18:52.537" idx="6">
    <p:pos x="2061" y="3486"/>
    <p:text>Please try to keep section heading in line with one another. Abstract is in line with Methodology but it is lsightly below Objectives. You can use the gridlines feature to help with this.</p:text>
    <p:extLst>
      <p:ext uri="{C676402C-5697-4E1C-873F-D02D1690AC5C}">
        <p15:threadingInfo xmlns:p15="http://schemas.microsoft.com/office/powerpoint/2012/main" timeZoneBias="300"/>
      </p:ext>
    </p:extLst>
  </p:cm>
  <p:cm authorId="2" dt="2016-03-01T17:19:41.566" idx="7">
    <p:pos x="13779" y="12460"/>
    <p:text>Please try to keep section heading in line with one another. Conclusions is in line with EO but it is slightly above Results. You can use the gridlines feature to help with this. This can be tricky while you also try to minimze white space to try to think about how re-arranging sections can help with this.</p:text>
    <p:extLst mod="1">
      <p:ext uri="{C676402C-5697-4E1C-873F-D02D1690AC5C}">
        <p15:threadingInfo xmlns:p15="http://schemas.microsoft.com/office/powerpoint/2012/main" timeZoneBias="300"/>
      </p:ext>
    </p:extLst>
  </p:cm>
  <p:cm authorId="2" dt="2016-03-01T17:20:41.874" idx="8">
    <p:pos x="14749" y="18538"/>
    <p:text>Please try to keep section heading in line with one another. Acknowledgements is in line with Partners  but it is slightly to the left of Conclusions. You can use the gridlines feature to help with this.</p:text>
    <p:extLst>
      <p:ext uri="{C676402C-5697-4E1C-873F-D02D1690AC5C}">
        <p15:threadingInfo xmlns:p15="http://schemas.microsoft.com/office/powerpoint/2012/main" timeZoneBias="300"/>
      </p:ext>
    </p:extLst>
  </p:cm>
  <p:cm authorId="2" dt="2016-03-01T17:22:33.819" idx="9">
    <p:pos x="3380" y="21418"/>
    <p:text>Feel free to put (Project Lead) next to Jeanné's name</p:text>
    <p:extLst>
      <p:ext uri="{C676402C-5697-4E1C-873F-D02D1690AC5C}">
        <p15:threadingInfo xmlns:p15="http://schemas.microsoft.com/office/powerpoint/2012/main" timeZoneBias="300"/>
      </p:ext>
    </p:extLst>
  </p:cm>
  <p:cm authorId="2" dt="2016-03-01T17:23:31.991" idx="10">
    <p:pos x="13263" y="19933"/>
    <p:text>You can make this section smaller by (1) writing it in paragraph form and/ or by (2) consolidating people who are affiliated to the same group rather than listing them on separate lines.</p:text>
    <p:extLst>
      <p:ext uri="{C676402C-5697-4E1C-873F-D02D1690AC5C}">
        <p15:threadingInfo xmlns:p15="http://schemas.microsoft.com/office/powerpoint/2012/main" timeZoneBias="300"/>
      </p:ext>
    </p:extLst>
  </p:cm>
  <p:cm authorId="2" dt="2016-03-01T17:24:56.914" idx="11">
    <p:pos x="2910" y="8731"/>
    <p:text>This methods section is a bit too vague. Be more descriptive. Which data did you automate the download for? What algorithm were you assessing the accuracy of? How did you troubleshoot/ streamline the srcipt? Etc...</p:text>
    <p:extLst>
      <p:ext uri="{C676402C-5697-4E1C-873F-D02D1690AC5C}">
        <p15:threadingInfo xmlns:p15="http://schemas.microsoft.com/office/powerpoint/2012/main" timeZoneBias="300"/>
      </p:ext>
    </p:extLst>
  </p:cm>
  <p:cm authorId="2" dt="2016-03-01T17:27:10.297" idx="12">
    <p:pos x="1258" y="21373"/>
    <p:text>I've edited text here. Please review changes.</p:text>
    <p:extLst>
      <p:ext uri="{C676402C-5697-4E1C-873F-D02D1690AC5C}">
        <p15:threadingInfo xmlns:p15="http://schemas.microsoft.com/office/powerpoint/2012/main" timeZoneBias="300"/>
      </p:ext>
    </p:extLst>
  </p:cm>
  <p:cm authorId="2" dt="2016-03-01T17:27:54.174" idx="13">
    <p:pos x="15090" y="6028"/>
    <p:text>This is a very nice graphic :) However, similar to how text boxes/ lines need to be individual image files, the same goes for the three different images in the graphic. The world, red image to its right, and winam gulf study area all need to be their own image</p:text>
    <p:extLst>
      <p:ext uri="{C676402C-5697-4E1C-873F-D02D1690AC5C}">
        <p15:threadingInfo xmlns:p15="http://schemas.microsoft.com/office/powerpoint/2012/main" timeZoneBias="300"/>
      </p:ext>
    </p:extLst>
  </p:cm>
  <p:cm authorId="2" dt="2016-03-01T17:30:28.285" idx="14">
    <p:pos x="7306" y="19023"/>
    <p:text>Edited text here. Please review changes.</p:text>
    <p:extLst>
      <p:ext uri="{C676402C-5697-4E1C-873F-D02D1690AC5C}">
        <p15:threadingInfo xmlns:p15="http://schemas.microsoft.com/office/powerpoint/2012/main" timeZoneBias="300"/>
      </p:ext>
    </p:extLst>
  </p:cm>
  <p:cm authorId="2" dt="2016-03-01T17:31:03.723" idx="15">
    <p:pos x="7094" y="1379"/>
    <p:text>I've edited text here. Please review changes.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482D9-661F-4865-96C9-D5B75B7B8870}"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DD0197A-3B68-45A6-A5E6-EB47903F1800}">
      <dgm:prSet phldrT="[Text]"/>
      <dgm:spPr/>
      <dgm:t>
        <a:bodyPr/>
        <a:lstStyle/>
        <a:p>
          <a:pPr algn="ctr"/>
          <a:r>
            <a:rPr lang="en-US" b="1" dirty="0" smtClean="0"/>
            <a:t>Create Script	</a:t>
          </a:r>
          <a:endParaRPr lang="en-US" b="1" dirty="0"/>
        </a:p>
      </dgm:t>
    </dgm:pt>
    <dgm:pt modelId="{77A277DA-8DAC-4DCE-AEAF-7C164E40D180}" type="parTrans" cxnId="{5344E7AC-30F4-4C31-8CEF-5561D0F1AA3C}">
      <dgm:prSet/>
      <dgm:spPr/>
      <dgm:t>
        <a:bodyPr/>
        <a:lstStyle/>
        <a:p>
          <a:endParaRPr lang="en-US"/>
        </a:p>
      </dgm:t>
    </dgm:pt>
    <dgm:pt modelId="{B4DE79EE-1FDF-4E19-9187-3C4C64A4D7E5}" type="sibTrans" cxnId="{5344E7AC-30F4-4C31-8CEF-5561D0F1AA3C}">
      <dgm:prSet/>
      <dgm:spPr/>
      <dgm:t>
        <a:bodyPr/>
        <a:lstStyle/>
        <a:p>
          <a:endParaRPr lang="en-US"/>
        </a:p>
      </dgm:t>
    </dgm:pt>
    <dgm:pt modelId="{AE65C447-F575-4005-B005-A7F978A70D66}">
      <dgm:prSet phldrT="[Text]"/>
      <dgm:spPr/>
      <dgm:t>
        <a:bodyPr anchor="ctr"/>
        <a:lstStyle/>
        <a:p>
          <a:pPr algn="ctr"/>
          <a:r>
            <a:rPr lang="en-US" i="0" dirty="0" smtClean="0"/>
            <a:t>Automate data download</a:t>
          </a:r>
          <a:endParaRPr lang="en-US" i="0" dirty="0"/>
        </a:p>
      </dgm:t>
    </dgm:pt>
    <dgm:pt modelId="{07A11E1A-B521-4970-BAEC-32C0AC0D9BBB}" type="parTrans" cxnId="{D40EBFA4-2050-4827-B1A4-9C0A69C76D3A}">
      <dgm:prSet/>
      <dgm:spPr/>
      <dgm:t>
        <a:bodyPr/>
        <a:lstStyle/>
        <a:p>
          <a:endParaRPr lang="en-US"/>
        </a:p>
      </dgm:t>
    </dgm:pt>
    <dgm:pt modelId="{CD1D4B55-C942-4617-9BEE-44A2E3C89871}" type="sibTrans" cxnId="{D40EBFA4-2050-4827-B1A4-9C0A69C76D3A}">
      <dgm:prSet/>
      <dgm:spPr/>
      <dgm:t>
        <a:bodyPr/>
        <a:lstStyle/>
        <a:p>
          <a:endParaRPr lang="en-US"/>
        </a:p>
      </dgm:t>
    </dgm:pt>
    <dgm:pt modelId="{8246FC01-2F97-4C1B-BC9C-81DF4B43B2AC}">
      <dgm:prSet phldrT="[Text]"/>
      <dgm:spPr/>
      <dgm:t>
        <a:bodyPr/>
        <a:lstStyle/>
        <a:p>
          <a:pPr algn="ctr"/>
          <a:r>
            <a:rPr lang="en-US" b="1" dirty="0" smtClean="0"/>
            <a:t>Test Script</a:t>
          </a:r>
          <a:endParaRPr lang="en-US" b="1" dirty="0"/>
        </a:p>
      </dgm:t>
    </dgm:pt>
    <dgm:pt modelId="{D68F35ED-62CF-4F1B-A8B5-2CE46B31CEF9}" type="parTrans" cxnId="{C4ACCCB0-575E-4A9F-84A8-71EEE47A6E2F}">
      <dgm:prSet/>
      <dgm:spPr/>
      <dgm:t>
        <a:bodyPr/>
        <a:lstStyle/>
        <a:p>
          <a:endParaRPr lang="en-US"/>
        </a:p>
      </dgm:t>
    </dgm:pt>
    <dgm:pt modelId="{C7D068C6-D4B3-452E-B7F9-6292D8B0651B}" type="sibTrans" cxnId="{C4ACCCB0-575E-4A9F-84A8-71EEE47A6E2F}">
      <dgm:prSet/>
      <dgm:spPr/>
      <dgm:t>
        <a:bodyPr/>
        <a:lstStyle/>
        <a:p>
          <a:endParaRPr lang="en-US"/>
        </a:p>
      </dgm:t>
    </dgm:pt>
    <dgm:pt modelId="{5C05D76F-A219-4880-86EE-45F19E90F6D8}">
      <dgm:prSet phldrT="[Text]"/>
      <dgm:spPr/>
      <dgm:t>
        <a:bodyPr anchor="ctr"/>
        <a:lstStyle/>
        <a:p>
          <a:pPr algn="ctr"/>
          <a:r>
            <a:rPr lang="en-US" dirty="0" smtClean="0"/>
            <a:t>Troubleshoot and streamline script to run effectively and efficiently</a:t>
          </a:r>
          <a:endParaRPr lang="en-US" dirty="0"/>
        </a:p>
      </dgm:t>
    </dgm:pt>
    <dgm:pt modelId="{BCDD0427-2D81-401C-824E-375D386D6878}" type="parTrans" cxnId="{16F9C83D-A60F-4A3B-824F-90B9345CE8A9}">
      <dgm:prSet/>
      <dgm:spPr/>
      <dgm:t>
        <a:bodyPr/>
        <a:lstStyle/>
        <a:p>
          <a:endParaRPr lang="en-US"/>
        </a:p>
      </dgm:t>
    </dgm:pt>
    <dgm:pt modelId="{DB552B48-16D7-49CE-962C-28C59D0645CC}" type="sibTrans" cxnId="{16F9C83D-A60F-4A3B-824F-90B9345CE8A9}">
      <dgm:prSet/>
      <dgm:spPr/>
      <dgm:t>
        <a:bodyPr/>
        <a:lstStyle/>
        <a:p>
          <a:endParaRPr lang="en-US"/>
        </a:p>
      </dgm:t>
    </dgm:pt>
    <dgm:pt modelId="{E3F6963C-7968-46CE-81C9-1599B3E3ADB0}">
      <dgm:prSet phldrT="[Text]"/>
      <dgm:spPr/>
      <dgm:t>
        <a:bodyPr/>
        <a:lstStyle/>
        <a:p>
          <a:pPr algn="ctr"/>
          <a:r>
            <a:rPr lang="en-US" b="1" dirty="0" smtClean="0"/>
            <a:t>Data Analysis</a:t>
          </a:r>
          <a:endParaRPr lang="en-US" b="1" dirty="0"/>
        </a:p>
      </dgm:t>
    </dgm:pt>
    <dgm:pt modelId="{47E9C376-C730-45E8-82FB-353167FE9E25}" type="parTrans" cxnId="{83EC3D9A-E325-43A8-9AA3-754DEE9B356E}">
      <dgm:prSet/>
      <dgm:spPr/>
      <dgm:t>
        <a:bodyPr/>
        <a:lstStyle/>
        <a:p>
          <a:endParaRPr lang="en-US"/>
        </a:p>
      </dgm:t>
    </dgm:pt>
    <dgm:pt modelId="{D815E6F4-5324-4813-A794-C36F8323A068}" type="sibTrans" cxnId="{83EC3D9A-E325-43A8-9AA3-754DEE9B356E}">
      <dgm:prSet/>
      <dgm:spPr/>
      <dgm:t>
        <a:bodyPr/>
        <a:lstStyle/>
        <a:p>
          <a:endParaRPr lang="en-US"/>
        </a:p>
      </dgm:t>
    </dgm:pt>
    <dgm:pt modelId="{26563F44-6059-4047-8F34-95043E477EB8}">
      <dgm:prSet phldrT="[Text]"/>
      <dgm:spPr/>
      <dgm:t>
        <a:bodyPr anchor="ctr"/>
        <a:lstStyle/>
        <a:p>
          <a:pPr algn="ctr"/>
          <a:r>
            <a:rPr lang="en-US" dirty="0" smtClean="0"/>
            <a:t>Assess accuracy of algorithm</a:t>
          </a:r>
          <a:endParaRPr lang="en-US" dirty="0"/>
        </a:p>
      </dgm:t>
    </dgm:pt>
    <dgm:pt modelId="{12BCC7B0-0DA7-48AB-9BCB-88F3F6D4C7D0}" type="parTrans" cxnId="{913B4342-43C3-4072-BE91-492DD849258C}">
      <dgm:prSet/>
      <dgm:spPr/>
      <dgm:t>
        <a:bodyPr/>
        <a:lstStyle/>
        <a:p>
          <a:endParaRPr lang="en-US"/>
        </a:p>
      </dgm:t>
    </dgm:pt>
    <dgm:pt modelId="{401A6254-187B-4435-86C1-EC5EF09C1F7E}" type="sibTrans" cxnId="{913B4342-43C3-4072-BE91-492DD849258C}">
      <dgm:prSet/>
      <dgm:spPr/>
      <dgm:t>
        <a:bodyPr/>
        <a:lstStyle/>
        <a:p>
          <a:endParaRPr lang="en-US"/>
        </a:p>
      </dgm:t>
    </dgm:pt>
    <dgm:pt modelId="{DA1F578E-DA56-4A8A-9DE3-72F9E73920F7}">
      <dgm:prSet phldrT="[Text]"/>
      <dgm:spPr/>
      <dgm:t>
        <a:bodyPr anchor="ctr"/>
        <a:lstStyle/>
        <a:p>
          <a:pPr algn="ctr"/>
          <a:r>
            <a:rPr lang="en-US" i="0" dirty="0" smtClean="0"/>
            <a:t>Automate hyacinth detection</a:t>
          </a:r>
          <a:r>
            <a:rPr lang="en-US" dirty="0" smtClean="0"/>
            <a:t>	</a:t>
          </a:r>
          <a:endParaRPr lang="en-US" dirty="0"/>
        </a:p>
      </dgm:t>
    </dgm:pt>
    <dgm:pt modelId="{9FEBD1E8-EFA7-49DB-B4EA-A62D140C5DBA}" type="parTrans" cxnId="{9FDE73EA-7165-4CDE-9B20-A2ECD86F356C}">
      <dgm:prSet/>
      <dgm:spPr/>
      <dgm:t>
        <a:bodyPr/>
        <a:lstStyle/>
        <a:p>
          <a:endParaRPr lang="en-US"/>
        </a:p>
      </dgm:t>
    </dgm:pt>
    <dgm:pt modelId="{87B95414-05C7-4043-AADE-A67EEF4C8133}" type="sibTrans" cxnId="{9FDE73EA-7165-4CDE-9B20-A2ECD86F356C}">
      <dgm:prSet/>
      <dgm:spPr/>
      <dgm:t>
        <a:bodyPr/>
        <a:lstStyle/>
        <a:p>
          <a:endParaRPr lang="en-US"/>
        </a:p>
      </dgm:t>
    </dgm:pt>
    <dgm:pt modelId="{BBC71BC6-AF81-4551-A21D-08E9D6AC7AB2}" type="pres">
      <dgm:prSet presAssocID="{722482D9-661F-4865-96C9-D5B75B7B8870}" presName="linearFlow" presStyleCnt="0">
        <dgm:presLayoutVars>
          <dgm:dir/>
          <dgm:animLvl val="lvl"/>
          <dgm:resizeHandles val="exact"/>
        </dgm:presLayoutVars>
      </dgm:prSet>
      <dgm:spPr/>
      <dgm:t>
        <a:bodyPr/>
        <a:lstStyle/>
        <a:p>
          <a:endParaRPr lang="en-US"/>
        </a:p>
      </dgm:t>
    </dgm:pt>
    <dgm:pt modelId="{42E22011-5C80-49BB-B9BE-0256C9B98D8B}" type="pres">
      <dgm:prSet presAssocID="{0DD0197A-3B68-45A6-A5E6-EB47903F1800}" presName="composite" presStyleCnt="0"/>
      <dgm:spPr/>
    </dgm:pt>
    <dgm:pt modelId="{29DF9F86-C768-4680-96C9-B0D1F2CBDD35}" type="pres">
      <dgm:prSet presAssocID="{0DD0197A-3B68-45A6-A5E6-EB47903F1800}" presName="parTx" presStyleLbl="node1" presStyleIdx="0" presStyleCnt="3">
        <dgm:presLayoutVars>
          <dgm:chMax val="0"/>
          <dgm:chPref val="0"/>
          <dgm:bulletEnabled val="1"/>
        </dgm:presLayoutVars>
      </dgm:prSet>
      <dgm:spPr/>
      <dgm:t>
        <a:bodyPr/>
        <a:lstStyle/>
        <a:p>
          <a:endParaRPr lang="en-US"/>
        </a:p>
      </dgm:t>
    </dgm:pt>
    <dgm:pt modelId="{FDCC7414-BA51-4464-9ECB-D19AACDAD098}" type="pres">
      <dgm:prSet presAssocID="{0DD0197A-3B68-45A6-A5E6-EB47903F1800}" presName="parSh" presStyleLbl="node1" presStyleIdx="0" presStyleCnt="3"/>
      <dgm:spPr/>
      <dgm:t>
        <a:bodyPr/>
        <a:lstStyle/>
        <a:p>
          <a:endParaRPr lang="en-US"/>
        </a:p>
      </dgm:t>
    </dgm:pt>
    <dgm:pt modelId="{3FDF3A50-1B40-44A1-9FE6-D47F005ABE4B}" type="pres">
      <dgm:prSet presAssocID="{0DD0197A-3B68-45A6-A5E6-EB47903F1800}" presName="desTx" presStyleLbl="fgAcc1" presStyleIdx="0" presStyleCnt="3" custScaleX="111687" custScaleY="92637">
        <dgm:presLayoutVars>
          <dgm:bulletEnabled val="1"/>
        </dgm:presLayoutVars>
      </dgm:prSet>
      <dgm:spPr/>
      <dgm:t>
        <a:bodyPr/>
        <a:lstStyle/>
        <a:p>
          <a:endParaRPr lang="en-US"/>
        </a:p>
      </dgm:t>
    </dgm:pt>
    <dgm:pt modelId="{62E3E8B2-60EC-4E7F-96D3-ED029E6048D6}" type="pres">
      <dgm:prSet presAssocID="{B4DE79EE-1FDF-4E19-9187-3C4C64A4D7E5}" presName="sibTrans" presStyleLbl="sibTrans2D1" presStyleIdx="0" presStyleCnt="2"/>
      <dgm:spPr/>
      <dgm:t>
        <a:bodyPr/>
        <a:lstStyle/>
        <a:p>
          <a:endParaRPr lang="en-US"/>
        </a:p>
      </dgm:t>
    </dgm:pt>
    <dgm:pt modelId="{30AA276E-9FB8-4751-919B-3C372FC74637}" type="pres">
      <dgm:prSet presAssocID="{B4DE79EE-1FDF-4E19-9187-3C4C64A4D7E5}" presName="connTx" presStyleLbl="sibTrans2D1" presStyleIdx="0" presStyleCnt="2"/>
      <dgm:spPr/>
      <dgm:t>
        <a:bodyPr/>
        <a:lstStyle/>
        <a:p>
          <a:endParaRPr lang="en-US"/>
        </a:p>
      </dgm:t>
    </dgm:pt>
    <dgm:pt modelId="{28042860-0FC1-4E3D-9E88-38C0EFE28CD9}" type="pres">
      <dgm:prSet presAssocID="{8246FC01-2F97-4C1B-BC9C-81DF4B43B2AC}" presName="composite" presStyleCnt="0"/>
      <dgm:spPr/>
    </dgm:pt>
    <dgm:pt modelId="{0D64D88E-8D29-4D0D-8F1B-4190E6E95E39}" type="pres">
      <dgm:prSet presAssocID="{8246FC01-2F97-4C1B-BC9C-81DF4B43B2AC}" presName="parTx" presStyleLbl="node1" presStyleIdx="0" presStyleCnt="3">
        <dgm:presLayoutVars>
          <dgm:chMax val="0"/>
          <dgm:chPref val="0"/>
          <dgm:bulletEnabled val="1"/>
        </dgm:presLayoutVars>
      </dgm:prSet>
      <dgm:spPr/>
      <dgm:t>
        <a:bodyPr/>
        <a:lstStyle/>
        <a:p>
          <a:endParaRPr lang="en-US"/>
        </a:p>
      </dgm:t>
    </dgm:pt>
    <dgm:pt modelId="{A8843D1C-F6C2-41B9-A90B-8E166EFED36A}" type="pres">
      <dgm:prSet presAssocID="{8246FC01-2F97-4C1B-BC9C-81DF4B43B2AC}" presName="parSh" presStyleLbl="node1" presStyleIdx="1" presStyleCnt="3"/>
      <dgm:spPr/>
      <dgm:t>
        <a:bodyPr/>
        <a:lstStyle/>
        <a:p>
          <a:endParaRPr lang="en-US"/>
        </a:p>
      </dgm:t>
    </dgm:pt>
    <dgm:pt modelId="{191DC33D-CFA8-4E62-9696-1FA923088D16}" type="pres">
      <dgm:prSet presAssocID="{8246FC01-2F97-4C1B-BC9C-81DF4B43B2AC}" presName="desTx" presStyleLbl="fgAcc1" presStyleIdx="1" presStyleCnt="3" custScaleX="111687" custScaleY="92637">
        <dgm:presLayoutVars>
          <dgm:bulletEnabled val="1"/>
        </dgm:presLayoutVars>
      </dgm:prSet>
      <dgm:spPr/>
      <dgm:t>
        <a:bodyPr/>
        <a:lstStyle/>
        <a:p>
          <a:endParaRPr lang="en-US"/>
        </a:p>
      </dgm:t>
    </dgm:pt>
    <dgm:pt modelId="{BAB970E6-84DA-4624-A57D-537D0AAA516C}" type="pres">
      <dgm:prSet presAssocID="{C7D068C6-D4B3-452E-B7F9-6292D8B0651B}" presName="sibTrans" presStyleLbl="sibTrans2D1" presStyleIdx="1" presStyleCnt="2"/>
      <dgm:spPr/>
      <dgm:t>
        <a:bodyPr/>
        <a:lstStyle/>
        <a:p>
          <a:endParaRPr lang="en-US"/>
        </a:p>
      </dgm:t>
    </dgm:pt>
    <dgm:pt modelId="{22A888AA-21D1-4CF6-85FA-3D406E789E59}" type="pres">
      <dgm:prSet presAssocID="{C7D068C6-D4B3-452E-B7F9-6292D8B0651B}" presName="connTx" presStyleLbl="sibTrans2D1" presStyleIdx="1" presStyleCnt="2"/>
      <dgm:spPr/>
      <dgm:t>
        <a:bodyPr/>
        <a:lstStyle/>
        <a:p>
          <a:endParaRPr lang="en-US"/>
        </a:p>
      </dgm:t>
    </dgm:pt>
    <dgm:pt modelId="{E902FF25-4D5F-42B2-8028-DCBE3091F5A6}" type="pres">
      <dgm:prSet presAssocID="{E3F6963C-7968-46CE-81C9-1599B3E3ADB0}" presName="composite" presStyleCnt="0"/>
      <dgm:spPr/>
    </dgm:pt>
    <dgm:pt modelId="{1AE0EE26-7495-4C07-9CEA-09608C9EAFF1}" type="pres">
      <dgm:prSet presAssocID="{E3F6963C-7968-46CE-81C9-1599B3E3ADB0}" presName="parTx" presStyleLbl="node1" presStyleIdx="1" presStyleCnt="3">
        <dgm:presLayoutVars>
          <dgm:chMax val="0"/>
          <dgm:chPref val="0"/>
          <dgm:bulletEnabled val="1"/>
        </dgm:presLayoutVars>
      </dgm:prSet>
      <dgm:spPr/>
      <dgm:t>
        <a:bodyPr/>
        <a:lstStyle/>
        <a:p>
          <a:endParaRPr lang="en-US"/>
        </a:p>
      </dgm:t>
    </dgm:pt>
    <dgm:pt modelId="{420B5EFF-C4FB-45C4-931F-434C581A0C2E}" type="pres">
      <dgm:prSet presAssocID="{E3F6963C-7968-46CE-81C9-1599B3E3ADB0}" presName="parSh" presStyleLbl="node1" presStyleIdx="2" presStyleCnt="3"/>
      <dgm:spPr/>
      <dgm:t>
        <a:bodyPr/>
        <a:lstStyle/>
        <a:p>
          <a:endParaRPr lang="en-US"/>
        </a:p>
      </dgm:t>
    </dgm:pt>
    <dgm:pt modelId="{1E4A0C3D-408C-4643-ABC9-4594A7BDF992}" type="pres">
      <dgm:prSet presAssocID="{E3F6963C-7968-46CE-81C9-1599B3E3ADB0}" presName="desTx" presStyleLbl="fgAcc1" presStyleIdx="2" presStyleCnt="3" custScaleX="111687" custScaleY="92637">
        <dgm:presLayoutVars>
          <dgm:bulletEnabled val="1"/>
        </dgm:presLayoutVars>
      </dgm:prSet>
      <dgm:spPr/>
      <dgm:t>
        <a:bodyPr/>
        <a:lstStyle/>
        <a:p>
          <a:endParaRPr lang="en-US"/>
        </a:p>
      </dgm:t>
    </dgm:pt>
  </dgm:ptLst>
  <dgm:cxnLst>
    <dgm:cxn modelId="{D2D73292-6F9D-4C17-89A8-BC99DF8DBE4B}" type="presOf" srcId="{26563F44-6059-4047-8F34-95043E477EB8}" destId="{1E4A0C3D-408C-4643-ABC9-4594A7BDF992}" srcOrd="0" destOrd="0" presId="urn:microsoft.com/office/officeart/2005/8/layout/process3"/>
    <dgm:cxn modelId="{B2C9245A-1313-4A8D-A2E9-A8D55FCCB9F1}" type="presOf" srcId="{8246FC01-2F97-4C1B-BC9C-81DF4B43B2AC}" destId="{A8843D1C-F6C2-41B9-A90B-8E166EFED36A}" srcOrd="1" destOrd="0" presId="urn:microsoft.com/office/officeart/2005/8/layout/process3"/>
    <dgm:cxn modelId="{4578F6DE-75A4-426F-B8C8-5D651CA9FFA9}" type="presOf" srcId="{E3F6963C-7968-46CE-81C9-1599B3E3ADB0}" destId="{420B5EFF-C4FB-45C4-931F-434C581A0C2E}" srcOrd="1" destOrd="0" presId="urn:microsoft.com/office/officeart/2005/8/layout/process3"/>
    <dgm:cxn modelId="{4249FB0C-1076-41F5-8919-8B3E6D6B50CF}" type="presOf" srcId="{AE65C447-F575-4005-B005-A7F978A70D66}" destId="{3FDF3A50-1B40-44A1-9FE6-D47F005ABE4B}" srcOrd="0" destOrd="0" presId="urn:microsoft.com/office/officeart/2005/8/layout/process3"/>
    <dgm:cxn modelId="{C4ACCCB0-575E-4A9F-84A8-71EEE47A6E2F}" srcId="{722482D9-661F-4865-96C9-D5B75B7B8870}" destId="{8246FC01-2F97-4C1B-BC9C-81DF4B43B2AC}" srcOrd="1" destOrd="0" parTransId="{D68F35ED-62CF-4F1B-A8B5-2CE46B31CEF9}" sibTransId="{C7D068C6-D4B3-452E-B7F9-6292D8B0651B}"/>
    <dgm:cxn modelId="{5344E7AC-30F4-4C31-8CEF-5561D0F1AA3C}" srcId="{722482D9-661F-4865-96C9-D5B75B7B8870}" destId="{0DD0197A-3B68-45A6-A5E6-EB47903F1800}" srcOrd="0" destOrd="0" parTransId="{77A277DA-8DAC-4DCE-AEAF-7C164E40D180}" sibTransId="{B4DE79EE-1FDF-4E19-9187-3C4C64A4D7E5}"/>
    <dgm:cxn modelId="{9FDE73EA-7165-4CDE-9B20-A2ECD86F356C}" srcId="{0DD0197A-3B68-45A6-A5E6-EB47903F1800}" destId="{DA1F578E-DA56-4A8A-9DE3-72F9E73920F7}" srcOrd="1" destOrd="0" parTransId="{9FEBD1E8-EFA7-49DB-B4EA-A62D140C5DBA}" sibTransId="{87B95414-05C7-4043-AADE-A67EEF4C8133}"/>
    <dgm:cxn modelId="{4902966E-20AE-4CF9-AE15-F55DEAAD1B58}" type="presOf" srcId="{DA1F578E-DA56-4A8A-9DE3-72F9E73920F7}" destId="{3FDF3A50-1B40-44A1-9FE6-D47F005ABE4B}" srcOrd="0" destOrd="1" presId="urn:microsoft.com/office/officeart/2005/8/layout/process3"/>
    <dgm:cxn modelId="{16F9C83D-A60F-4A3B-824F-90B9345CE8A9}" srcId="{8246FC01-2F97-4C1B-BC9C-81DF4B43B2AC}" destId="{5C05D76F-A219-4880-86EE-45F19E90F6D8}" srcOrd="0" destOrd="0" parTransId="{BCDD0427-2D81-401C-824E-375D386D6878}" sibTransId="{DB552B48-16D7-49CE-962C-28C59D0645CC}"/>
    <dgm:cxn modelId="{A9A5B6CD-3C7B-4F80-AA5A-889E0737C963}" type="presOf" srcId="{0DD0197A-3B68-45A6-A5E6-EB47903F1800}" destId="{FDCC7414-BA51-4464-9ECB-D19AACDAD098}" srcOrd="1" destOrd="0" presId="urn:microsoft.com/office/officeart/2005/8/layout/process3"/>
    <dgm:cxn modelId="{65649B7F-FB33-4B2A-AACC-A126E3C8EC50}" type="presOf" srcId="{8246FC01-2F97-4C1B-BC9C-81DF4B43B2AC}" destId="{0D64D88E-8D29-4D0D-8F1B-4190E6E95E39}" srcOrd="0" destOrd="0" presId="urn:microsoft.com/office/officeart/2005/8/layout/process3"/>
    <dgm:cxn modelId="{83EC3D9A-E325-43A8-9AA3-754DEE9B356E}" srcId="{722482D9-661F-4865-96C9-D5B75B7B8870}" destId="{E3F6963C-7968-46CE-81C9-1599B3E3ADB0}" srcOrd="2" destOrd="0" parTransId="{47E9C376-C730-45E8-82FB-353167FE9E25}" sibTransId="{D815E6F4-5324-4813-A794-C36F8323A068}"/>
    <dgm:cxn modelId="{1C9C5602-0EB3-47BF-BE47-CDBDEDEA26A9}" type="presOf" srcId="{722482D9-661F-4865-96C9-D5B75B7B8870}" destId="{BBC71BC6-AF81-4551-A21D-08E9D6AC7AB2}" srcOrd="0" destOrd="0" presId="urn:microsoft.com/office/officeart/2005/8/layout/process3"/>
    <dgm:cxn modelId="{61C28EAA-DA3C-4294-937F-9D4ED7209EE5}" type="presOf" srcId="{E3F6963C-7968-46CE-81C9-1599B3E3ADB0}" destId="{1AE0EE26-7495-4C07-9CEA-09608C9EAFF1}" srcOrd="0" destOrd="0" presId="urn:microsoft.com/office/officeart/2005/8/layout/process3"/>
    <dgm:cxn modelId="{4979BEEE-DE57-4A78-B88C-7AE33C0D75C6}" type="presOf" srcId="{0DD0197A-3B68-45A6-A5E6-EB47903F1800}" destId="{29DF9F86-C768-4680-96C9-B0D1F2CBDD35}" srcOrd="0" destOrd="0" presId="urn:microsoft.com/office/officeart/2005/8/layout/process3"/>
    <dgm:cxn modelId="{363F5D5C-6B08-49BE-BCC4-316D2A62CAD9}" type="presOf" srcId="{B4DE79EE-1FDF-4E19-9187-3C4C64A4D7E5}" destId="{62E3E8B2-60EC-4E7F-96D3-ED029E6048D6}" srcOrd="0" destOrd="0" presId="urn:microsoft.com/office/officeart/2005/8/layout/process3"/>
    <dgm:cxn modelId="{1870D59C-5AD6-4F64-9C27-BFE67A5FCCF6}" type="presOf" srcId="{B4DE79EE-1FDF-4E19-9187-3C4C64A4D7E5}" destId="{30AA276E-9FB8-4751-919B-3C372FC74637}" srcOrd="1" destOrd="0" presId="urn:microsoft.com/office/officeart/2005/8/layout/process3"/>
    <dgm:cxn modelId="{5AB7A7B6-B05E-4EB1-8C51-E1211FCC5EFF}" type="presOf" srcId="{5C05D76F-A219-4880-86EE-45F19E90F6D8}" destId="{191DC33D-CFA8-4E62-9696-1FA923088D16}" srcOrd="0" destOrd="0" presId="urn:microsoft.com/office/officeart/2005/8/layout/process3"/>
    <dgm:cxn modelId="{27D9C989-D613-42FF-AC0D-82EC4B8A88F8}" type="presOf" srcId="{C7D068C6-D4B3-452E-B7F9-6292D8B0651B}" destId="{22A888AA-21D1-4CF6-85FA-3D406E789E59}" srcOrd="1" destOrd="0" presId="urn:microsoft.com/office/officeart/2005/8/layout/process3"/>
    <dgm:cxn modelId="{D40EBFA4-2050-4827-B1A4-9C0A69C76D3A}" srcId="{0DD0197A-3B68-45A6-A5E6-EB47903F1800}" destId="{AE65C447-F575-4005-B005-A7F978A70D66}" srcOrd="0" destOrd="0" parTransId="{07A11E1A-B521-4970-BAEC-32C0AC0D9BBB}" sibTransId="{CD1D4B55-C942-4617-9BEE-44A2E3C89871}"/>
    <dgm:cxn modelId="{913B4342-43C3-4072-BE91-492DD849258C}" srcId="{E3F6963C-7968-46CE-81C9-1599B3E3ADB0}" destId="{26563F44-6059-4047-8F34-95043E477EB8}" srcOrd="0" destOrd="0" parTransId="{12BCC7B0-0DA7-48AB-9BCB-88F3F6D4C7D0}" sibTransId="{401A6254-187B-4435-86C1-EC5EF09C1F7E}"/>
    <dgm:cxn modelId="{0FBB2707-F0C8-4D29-8308-12754D181B7E}" type="presOf" srcId="{C7D068C6-D4B3-452E-B7F9-6292D8B0651B}" destId="{BAB970E6-84DA-4624-A57D-537D0AAA516C}" srcOrd="0" destOrd="0" presId="urn:microsoft.com/office/officeart/2005/8/layout/process3"/>
    <dgm:cxn modelId="{06DDBF98-7348-441C-B11B-108040468E7C}" type="presParOf" srcId="{BBC71BC6-AF81-4551-A21D-08E9D6AC7AB2}" destId="{42E22011-5C80-49BB-B9BE-0256C9B98D8B}" srcOrd="0" destOrd="0" presId="urn:microsoft.com/office/officeart/2005/8/layout/process3"/>
    <dgm:cxn modelId="{F08CD22A-3CFA-41CF-BBF7-02539F8EF6CA}" type="presParOf" srcId="{42E22011-5C80-49BB-B9BE-0256C9B98D8B}" destId="{29DF9F86-C768-4680-96C9-B0D1F2CBDD35}" srcOrd="0" destOrd="0" presId="urn:microsoft.com/office/officeart/2005/8/layout/process3"/>
    <dgm:cxn modelId="{681EAFF0-A760-4626-9D58-C424D201106F}" type="presParOf" srcId="{42E22011-5C80-49BB-B9BE-0256C9B98D8B}" destId="{FDCC7414-BA51-4464-9ECB-D19AACDAD098}" srcOrd="1" destOrd="0" presId="urn:microsoft.com/office/officeart/2005/8/layout/process3"/>
    <dgm:cxn modelId="{01406737-895D-4DEB-B6A6-D956DFEFAB46}" type="presParOf" srcId="{42E22011-5C80-49BB-B9BE-0256C9B98D8B}" destId="{3FDF3A50-1B40-44A1-9FE6-D47F005ABE4B}" srcOrd="2" destOrd="0" presId="urn:microsoft.com/office/officeart/2005/8/layout/process3"/>
    <dgm:cxn modelId="{79DF0A80-1E01-493B-B845-8B991E1186C5}" type="presParOf" srcId="{BBC71BC6-AF81-4551-A21D-08E9D6AC7AB2}" destId="{62E3E8B2-60EC-4E7F-96D3-ED029E6048D6}" srcOrd="1" destOrd="0" presId="urn:microsoft.com/office/officeart/2005/8/layout/process3"/>
    <dgm:cxn modelId="{F6961F3E-B4DB-4EAB-9B3B-70302AB098A0}" type="presParOf" srcId="{62E3E8B2-60EC-4E7F-96D3-ED029E6048D6}" destId="{30AA276E-9FB8-4751-919B-3C372FC74637}" srcOrd="0" destOrd="0" presId="urn:microsoft.com/office/officeart/2005/8/layout/process3"/>
    <dgm:cxn modelId="{F0EC3DB6-6B21-44D5-B13D-0591B00185D9}" type="presParOf" srcId="{BBC71BC6-AF81-4551-A21D-08E9D6AC7AB2}" destId="{28042860-0FC1-4E3D-9E88-38C0EFE28CD9}" srcOrd="2" destOrd="0" presId="urn:microsoft.com/office/officeart/2005/8/layout/process3"/>
    <dgm:cxn modelId="{D7555192-B698-41F0-9C0A-4D8891671B72}" type="presParOf" srcId="{28042860-0FC1-4E3D-9E88-38C0EFE28CD9}" destId="{0D64D88E-8D29-4D0D-8F1B-4190E6E95E39}" srcOrd="0" destOrd="0" presId="urn:microsoft.com/office/officeart/2005/8/layout/process3"/>
    <dgm:cxn modelId="{E2A2FD7B-164B-4913-977F-01FC0FD04214}" type="presParOf" srcId="{28042860-0FC1-4E3D-9E88-38C0EFE28CD9}" destId="{A8843D1C-F6C2-41B9-A90B-8E166EFED36A}" srcOrd="1" destOrd="0" presId="urn:microsoft.com/office/officeart/2005/8/layout/process3"/>
    <dgm:cxn modelId="{EB9E5F2A-30D4-4399-B50C-A681D7DE2438}" type="presParOf" srcId="{28042860-0FC1-4E3D-9E88-38C0EFE28CD9}" destId="{191DC33D-CFA8-4E62-9696-1FA923088D16}" srcOrd="2" destOrd="0" presId="urn:microsoft.com/office/officeart/2005/8/layout/process3"/>
    <dgm:cxn modelId="{C65FF40A-C8B6-4665-BC13-AF0CE893EBB5}" type="presParOf" srcId="{BBC71BC6-AF81-4551-A21D-08E9D6AC7AB2}" destId="{BAB970E6-84DA-4624-A57D-537D0AAA516C}" srcOrd="3" destOrd="0" presId="urn:microsoft.com/office/officeart/2005/8/layout/process3"/>
    <dgm:cxn modelId="{AED558A5-BF51-40A2-80E2-499F9C1FBA6C}" type="presParOf" srcId="{BAB970E6-84DA-4624-A57D-537D0AAA516C}" destId="{22A888AA-21D1-4CF6-85FA-3D406E789E59}" srcOrd="0" destOrd="0" presId="urn:microsoft.com/office/officeart/2005/8/layout/process3"/>
    <dgm:cxn modelId="{042A9420-9CF2-4D87-81AD-443EC62DFF83}" type="presParOf" srcId="{BBC71BC6-AF81-4551-A21D-08E9D6AC7AB2}" destId="{E902FF25-4D5F-42B2-8028-DCBE3091F5A6}" srcOrd="4" destOrd="0" presId="urn:microsoft.com/office/officeart/2005/8/layout/process3"/>
    <dgm:cxn modelId="{7610DC43-A17C-4D1B-B492-9A98B8B6B89A}" type="presParOf" srcId="{E902FF25-4D5F-42B2-8028-DCBE3091F5A6}" destId="{1AE0EE26-7495-4C07-9CEA-09608C9EAFF1}" srcOrd="0" destOrd="0" presId="urn:microsoft.com/office/officeart/2005/8/layout/process3"/>
    <dgm:cxn modelId="{AAF6F44C-5C32-4BC3-AEF3-80B0E26B6A66}" type="presParOf" srcId="{E902FF25-4D5F-42B2-8028-DCBE3091F5A6}" destId="{420B5EFF-C4FB-45C4-931F-434C581A0C2E}" srcOrd="1" destOrd="0" presId="urn:microsoft.com/office/officeart/2005/8/layout/process3"/>
    <dgm:cxn modelId="{831CB8BF-F9F5-4221-A268-292E8BB0FAF5}" type="presParOf" srcId="{E902FF25-4D5F-42B2-8028-DCBE3091F5A6}" destId="{1E4A0C3D-408C-4643-ABC9-4594A7BDF992}"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C7414-BA51-4464-9ECB-D19AACDAD098}">
      <dsp:nvSpPr>
        <dsp:cNvPr id="0" name=""/>
        <dsp:cNvSpPr/>
      </dsp:nvSpPr>
      <dsp:spPr>
        <a:xfrm>
          <a:off x="2944" y="1625464"/>
          <a:ext cx="2914908" cy="1649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lvl="0" algn="ctr" defTabSz="1333500">
            <a:lnSpc>
              <a:spcPct val="90000"/>
            </a:lnSpc>
            <a:spcBef>
              <a:spcPct val="0"/>
            </a:spcBef>
            <a:spcAft>
              <a:spcPct val="35000"/>
            </a:spcAft>
          </a:pPr>
          <a:r>
            <a:rPr lang="en-US" sz="3000" b="1" kern="1200" dirty="0" smtClean="0"/>
            <a:t>Create Script	</a:t>
          </a:r>
          <a:endParaRPr lang="en-US" sz="3000" b="1" kern="1200" dirty="0"/>
        </a:p>
      </dsp:txBody>
      <dsp:txXfrm>
        <a:off x="2944" y="1625464"/>
        <a:ext cx="2914908" cy="1099908"/>
      </dsp:txXfrm>
    </dsp:sp>
    <dsp:sp modelId="{3FDF3A50-1B40-44A1-9FE6-D47F005ABE4B}">
      <dsp:nvSpPr>
        <dsp:cNvPr id="0" name=""/>
        <dsp:cNvSpPr/>
      </dsp:nvSpPr>
      <dsp:spPr>
        <a:xfrm>
          <a:off x="429641" y="2850618"/>
          <a:ext cx="3255574" cy="31515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285750" lvl="1" indent="-285750" algn="ctr" defTabSz="1333500">
            <a:lnSpc>
              <a:spcPct val="90000"/>
            </a:lnSpc>
            <a:spcBef>
              <a:spcPct val="0"/>
            </a:spcBef>
            <a:spcAft>
              <a:spcPct val="15000"/>
            </a:spcAft>
            <a:buChar char="••"/>
          </a:pPr>
          <a:r>
            <a:rPr lang="en-US" sz="3000" i="0" kern="1200" dirty="0" smtClean="0"/>
            <a:t>Automate data download</a:t>
          </a:r>
          <a:endParaRPr lang="en-US" sz="3000" i="0" kern="1200" dirty="0"/>
        </a:p>
        <a:p>
          <a:pPr marL="285750" lvl="1" indent="-285750" algn="ctr" defTabSz="1333500">
            <a:lnSpc>
              <a:spcPct val="90000"/>
            </a:lnSpc>
            <a:spcBef>
              <a:spcPct val="0"/>
            </a:spcBef>
            <a:spcAft>
              <a:spcPct val="15000"/>
            </a:spcAft>
            <a:buChar char="••"/>
          </a:pPr>
          <a:r>
            <a:rPr lang="en-US" sz="3000" i="0" kern="1200" dirty="0" smtClean="0"/>
            <a:t>Automate hyacinth detection</a:t>
          </a:r>
          <a:r>
            <a:rPr lang="en-US" sz="3000" kern="1200" dirty="0" smtClean="0"/>
            <a:t>	</a:t>
          </a:r>
          <a:endParaRPr lang="en-US" sz="3000" kern="1200" dirty="0"/>
        </a:p>
      </dsp:txBody>
      <dsp:txXfrm>
        <a:off x="521946" y="2942923"/>
        <a:ext cx="3070964" cy="2966900"/>
      </dsp:txXfrm>
    </dsp:sp>
    <dsp:sp modelId="{62E3E8B2-60EC-4E7F-96D3-ED029E6048D6}">
      <dsp:nvSpPr>
        <dsp:cNvPr id="0" name=""/>
        <dsp:cNvSpPr/>
      </dsp:nvSpPr>
      <dsp:spPr>
        <a:xfrm>
          <a:off x="3402326" y="1812555"/>
          <a:ext cx="1027082" cy="725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402326" y="1957701"/>
        <a:ext cx="809364" cy="435436"/>
      </dsp:txXfrm>
    </dsp:sp>
    <dsp:sp modelId="{A8843D1C-F6C2-41B9-A90B-8E166EFED36A}">
      <dsp:nvSpPr>
        <dsp:cNvPr id="0" name=""/>
        <dsp:cNvSpPr/>
      </dsp:nvSpPr>
      <dsp:spPr>
        <a:xfrm>
          <a:off x="4855744" y="1625464"/>
          <a:ext cx="2914908" cy="1649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lvl="0" algn="ctr" defTabSz="1333500">
            <a:lnSpc>
              <a:spcPct val="90000"/>
            </a:lnSpc>
            <a:spcBef>
              <a:spcPct val="0"/>
            </a:spcBef>
            <a:spcAft>
              <a:spcPct val="35000"/>
            </a:spcAft>
          </a:pPr>
          <a:r>
            <a:rPr lang="en-US" sz="3000" b="1" kern="1200" dirty="0" smtClean="0"/>
            <a:t>Test Script</a:t>
          </a:r>
          <a:endParaRPr lang="en-US" sz="3000" b="1" kern="1200" dirty="0"/>
        </a:p>
      </dsp:txBody>
      <dsp:txXfrm>
        <a:off x="4855744" y="1625464"/>
        <a:ext cx="2914908" cy="1099908"/>
      </dsp:txXfrm>
    </dsp:sp>
    <dsp:sp modelId="{191DC33D-CFA8-4E62-9696-1FA923088D16}">
      <dsp:nvSpPr>
        <dsp:cNvPr id="0" name=""/>
        <dsp:cNvSpPr/>
      </dsp:nvSpPr>
      <dsp:spPr>
        <a:xfrm>
          <a:off x="5282441" y="2850618"/>
          <a:ext cx="3255574" cy="31515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285750" lvl="1" indent="-285750" algn="ctr" defTabSz="1333500">
            <a:lnSpc>
              <a:spcPct val="90000"/>
            </a:lnSpc>
            <a:spcBef>
              <a:spcPct val="0"/>
            </a:spcBef>
            <a:spcAft>
              <a:spcPct val="15000"/>
            </a:spcAft>
            <a:buChar char="••"/>
          </a:pPr>
          <a:r>
            <a:rPr lang="en-US" sz="3000" kern="1200" dirty="0" smtClean="0"/>
            <a:t>Troubleshoot and streamline script to run effectively and efficiently</a:t>
          </a:r>
          <a:endParaRPr lang="en-US" sz="3000" kern="1200" dirty="0"/>
        </a:p>
      </dsp:txBody>
      <dsp:txXfrm>
        <a:off x="5374746" y="2942923"/>
        <a:ext cx="3070964" cy="2966900"/>
      </dsp:txXfrm>
    </dsp:sp>
    <dsp:sp modelId="{BAB970E6-84DA-4624-A57D-537D0AAA516C}">
      <dsp:nvSpPr>
        <dsp:cNvPr id="0" name=""/>
        <dsp:cNvSpPr/>
      </dsp:nvSpPr>
      <dsp:spPr>
        <a:xfrm>
          <a:off x="8255126" y="1812555"/>
          <a:ext cx="1027082" cy="7257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8255126" y="1957701"/>
        <a:ext cx="809364" cy="435436"/>
      </dsp:txXfrm>
    </dsp:sp>
    <dsp:sp modelId="{420B5EFF-C4FB-45C4-931F-434C581A0C2E}">
      <dsp:nvSpPr>
        <dsp:cNvPr id="0" name=""/>
        <dsp:cNvSpPr/>
      </dsp:nvSpPr>
      <dsp:spPr>
        <a:xfrm>
          <a:off x="9708545" y="1625464"/>
          <a:ext cx="2914908" cy="1649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114300" numCol="1" spcCol="1270" anchor="t" anchorCtr="0">
          <a:noAutofit/>
        </a:bodyPr>
        <a:lstStyle/>
        <a:p>
          <a:pPr lvl="0" algn="ctr" defTabSz="1333500">
            <a:lnSpc>
              <a:spcPct val="90000"/>
            </a:lnSpc>
            <a:spcBef>
              <a:spcPct val="0"/>
            </a:spcBef>
            <a:spcAft>
              <a:spcPct val="35000"/>
            </a:spcAft>
          </a:pPr>
          <a:r>
            <a:rPr lang="en-US" sz="3000" b="1" kern="1200" dirty="0" smtClean="0"/>
            <a:t>Data Analysis</a:t>
          </a:r>
          <a:endParaRPr lang="en-US" sz="3000" b="1" kern="1200" dirty="0"/>
        </a:p>
      </dsp:txBody>
      <dsp:txXfrm>
        <a:off x="9708545" y="1625464"/>
        <a:ext cx="2914908" cy="1099908"/>
      </dsp:txXfrm>
    </dsp:sp>
    <dsp:sp modelId="{1E4A0C3D-408C-4643-ABC9-4594A7BDF992}">
      <dsp:nvSpPr>
        <dsp:cNvPr id="0" name=""/>
        <dsp:cNvSpPr/>
      </dsp:nvSpPr>
      <dsp:spPr>
        <a:xfrm>
          <a:off x="10135241" y="2850618"/>
          <a:ext cx="3255574" cy="31515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3360" tIns="213360" rIns="213360" bIns="213360" numCol="1" spcCol="1270" anchor="ctr" anchorCtr="0">
          <a:noAutofit/>
        </a:bodyPr>
        <a:lstStyle/>
        <a:p>
          <a:pPr marL="285750" lvl="1" indent="-285750" algn="ctr" defTabSz="1333500">
            <a:lnSpc>
              <a:spcPct val="90000"/>
            </a:lnSpc>
            <a:spcBef>
              <a:spcPct val="0"/>
            </a:spcBef>
            <a:spcAft>
              <a:spcPct val="15000"/>
            </a:spcAft>
            <a:buChar char="••"/>
          </a:pPr>
          <a:r>
            <a:rPr lang="en-US" sz="3000" kern="1200" dirty="0" smtClean="0"/>
            <a:t>Assess accuracy of algorithm</a:t>
          </a:r>
          <a:endParaRPr lang="en-US" sz="3000" kern="1200" dirty="0"/>
        </a:p>
      </dsp:txBody>
      <dsp:txXfrm>
        <a:off x="10227546" y="2942923"/>
        <a:ext cx="3070964" cy="29669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a:t>
            </a:r>
            <a:r>
              <a:rPr lang="en-US" sz="1400" i="1" baseline="0" smtClean="0">
                <a:solidFill>
                  <a:schemeClr val="bg2">
                    <a:lumMod val="50000"/>
                  </a:schemeClr>
                </a:solidFill>
                <a:latin typeface="Arial" panose="020B0604020202020204" pitchFamily="34" charset="0"/>
                <a:ea typeface="Questrial"/>
                <a:cs typeface="Arial" panose="020B0604020202020204" pitchFamily="34" charset="0"/>
                <a:sym typeface="Questrial"/>
              </a:rPr>
              <a:t>Space Administration or partner organizations.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comments" Target="../comments/comment1.xml"/><Relationship Id="rId4" Type="http://schemas.openxmlformats.org/officeDocument/2006/relationships/diagramQuickStyle" Target="../diagrams/quickStyle1.xml"/><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2670151766"/>
              </p:ext>
            </p:extLst>
          </p:nvPr>
        </p:nvGraphicFramePr>
        <p:xfrm>
          <a:off x="931838" y="13349452"/>
          <a:ext cx="13393761" cy="7627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p:cNvSpPr>
            <a:spLocks noGrp="1"/>
          </p:cNvSpPr>
          <p:nvPr>
            <p:ph type="body" sz="quarter" idx="13"/>
          </p:nvPr>
        </p:nvSpPr>
        <p:spPr/>
        <p:txBody>
          <a:bodyPr/>
          <a:lstStyle/>
          <a:p>
            <a:r>
              <a:rPr lang="en-US" dirty="0" smtClean="0"/>
              <a:t>NASA Marshall Space Flight Center</a:t>
            </a:r>
            <a:endParaRPr lang="en-US" dirty="0"/>
          </a:p>
        </p:txBody>
      </p:sp>
      <p:sp>
        <p:nvSpPr>
          <p:cNvPr id="4" name="Text Placeholder 3"/>
          <p:cNvSpPr>
            <a:spLocks noGrp="1"/>
          </p:cNvSpPr>
          <p:nvPr>
            <p:ph type="body" sz="quarter" idx="11"/>
          </p:nvPr>
        </p:nvSpPr>
        <p:spPr/>
        <p:txBody>
          <a:bodyPr/>
          <a:lstStyle/>
          <a:p>
            <a:r>
              <a:rPr lang="en-US" dirty="0"/>
              <a:t>Developing an </a:t>
            </a:r>
            <a:r>
              <a:rPr lang="en-US" dirty="0" smtClean="0"/>
              <a:t>Automated</a:t>
            </a:r>
            <a:r>
              <a:rPr lang="en-US" dirty="0"/>
              <a:t> </a:t>
            </a:r>
            <a:r>
              <a:rPr lang="en-US" dirty="0" smtClean="0"/>
              <a:t>and Near Real-Time </a:t>
            </a:r>
            <a:r>
              <a:rPr lang="en-US" dirty="0"/>
              <a:t>S</a:t>
            </a:r>
            <a:r>
              <a:rPr lang="en-US" dirty="0" smtClean="0"/>
              <a:t>ystem to </a:t>
            </a:r>
            <a:r>
              <a:rPr lang="en-US" dirty="0"/>
              <a:t>M</a:t>
            </a:r>
            <a:r>
              <a:rPr lang="en-US" dirty="0" smtClean="0"/>
              <a:t>onitor </a:t>
            </a:r>
            <a:r>
              <a:rPr lang="en-US" i="1" dirty="0" err="1"/>
              <a:t>Eichhornia</a:t>
            </a:r>
            <a:r>
              <a:rPr lang="en-US" i="1" dirty="0"/>
              <a:t> </a:t>
            </a:r>
            <a:r>
              <a:rPr lang="en-US" i="1" dirty="0" err="1"/>
              <a:t>Crassipes</a:t>
            </a:r>
            <a:r>
              <a:rPr lang="en-US" dirty="0"/>
              <a:t> over the </a:t>
            </a:r>
            <a:r>
              <a:rPr lang="en-US" dirty="0" err="1"/>
              <a:t>Winam</a:t>
            </a:r>
            <a:r>
              <a:rPr lang="en-US" dirty="0"/>
              <a:t> Gulf in Lake Victoria</a:t>
            </a:r>
          </a:p>
        </p:txBody>
      </p:sp>
      <p:sp>
        <p:nvSpPr>
          <p:cNvPr id="5" name="Text Placeholder 4"/>
          <p:cNvSpPr>
            <a:spLocks noGrp="1"/>
          </p:cNvSpPr>
          <p:nvPr>
            <p:ph type="body" sz="quarter" idx="10"/>
          </p:nvPr>
        </p:nvSpPr>
        <p:spPr/>
        <p:txBody>
          <a:bodyPr/>
          <a:lstStyle/>
          <a:p>
            <a:r>
              <a:rPr lang="en-US" dirty="0" smtClean="0"/>
              <a:t>Lake Victoria Water Resources II</a:t>
            </a:r>
            <a:endParaRPr lang="en-US" dirty="0"/>
          </a:p>
        </p:txBody>
      </p:sp>
      <p:sp>
        <p:nvSpPr>
          <p:cNvPr id="9" name="Text Placeholder 16"/>
          <p:cNvSpPr txBox="1">
            <a:spLocks/>
          </p:cNvSpPr>
          <p:nvPr/>
        </p:nvSpPr>
        <p:spPr>
          <a:xfrm>
            <a:off x="914399" y="33979683"/>
            <a:ext cx="7643446" cy="80180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From left to right: Christina Fischer</a:t>
            </a:r>
            <a:r>
              <a:rPr lang="en-US" dirty="0"/>
              <a:t>, </a:t>
            </a:r>
            <a:r>
              <a:rPr lang="en-US" dirty="0" err="1"/>
              <a:t>Jeanné</a:t>
            </a:r>
            <a:r>
              <a:rPr lang="en-US" dirty="0"/>
              <a:t> </a:t>
            </a:r>
            <a:r>
              <a:rPr lang="en-US" dirty="0" smtClean="0"/>
              <a:t>le Roux, Dwight </a:t>
            </a:r>
            <a:r>
              <a:rPr lang="en-US" dirty="0" err="1" smtClean="0"/>
              <a:t>Tigner</a:t>
            </a:r>
            <a:r>
              <a:rPr lang="en-US" dirty="0" smtClean="0"/>
              <a:t>, Daryl Ann Winstead, Sara </a:t>
            </a:r>
            <a:r>
              <a:rPr lang="en-US" dirty="0" err="1" smtClean="0"/>
              <a:t>Amirazodi</a:t>
            </a:r>
            <a:endParaRPr lang="en-US" dirty="0" smtClean="0"/>
          </a:p>
        </p:txBody>
      </p:sp>
      <p:sp>
        <p:nvSpPr>
          <p:cNvPr id="11" name="Text Placeholder 16"/>
          <p:cNvSpPr txBox="1">
            <a:spLocks/>
          </p:cNvSpPr>
          <p:nvPr/>
        </p:nvSpPr>
        <p:spPr>
          <a:xfrm>
            <a:off x="18252914" y="29967778"/>
            <a:ext cx="8229600" cy="45190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Font typeface="Arial" panose="020B0604020202020204" pitchFamily="34" charset="0"/>
              <a:buChar char="•"/>
            </a:pPr>
            <a:endParaRPr lang="en-US" sz="2800" dirty="0"/>
          </a:p>
        </p:txBody>
      </p:sp>
      <p:sp>
        <p:nvSpPr>
          <p:cNvPr id="12" name="Text Placeholder 16"/>
          <p:cNvSpPr txBox="1">
            <a:spLocks/>
          </p:cNvSpPr>
          <p:nvPr/>
        </p:nvSpPr>
        <p:spPr>
          <a:xfrm>
            <a:off x="18364051" y="20516248"/>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TBD.</a:t>
            </a: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 </a:t>
            </a:r>
          </a:p>
        </p:txBody>
      </p:sp>
      <p:sp>
        <p:nvSpPr>
          <p:cNvPr id="14" name="Text Placeholder 16"/>
          <p:cNvSpPr txBox="1">
            <a:spLocks/>
          </p:cNvSpPr>
          <p:nvPr/>
        </p:nvSpPr>
        <p:spPr>
          <a:xfrm>
            <a:off x="18288000" y="1652780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914396" y="6274429"/>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Place holder</a:t>
            </a:r>
          </a:p>
        </p:txBody>
      </p:sp>
      <p:sp>
        <p:nvSpPr>
          <p:cNvPr id="15" name="Text Placeholder 16"/>
          <p:cNvSpPr txBox="1">
            <a:spLocks/>
          </p:cNvSpPr>
          <p:nvPr/>
        </p:nvSpPr>
        <p:spPr>
          <a:xfrm>
            <a:off x="18287999" y="6274429"/>
            <a:ext cx="8229600" cy="36743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3000" b="1" dirty="0" smtClean="0">
                <a:solidFill>
                  <a:schemeClr val="accent1"/>
                </a:solidFill>
              </a:rPr>
              <a:t>Develop</a:t>
            </a:r>
            <a:r>
              <a:rPr lang="en-US" sz="3000" dirty="0" smtClean="0">
                <a:solidFill>
                  <a:schemeClr val="accent1"/>
                </a:solidFill>
              </a:rPr>
              <a:t> </a:t>
            </a:r>
            <a:r>
              <a:rPr lang="en-US" sz="3000" dirty="0" smtClean="0"/>
              <a:t>the Surface </a:t>
            </a:r>
            <a:r>
              <a:rPr lang="en-US" sz="3000" dirty="0"/>
              <a:t>Aquatic Vegetation Detection Tool (SAVDT)</a:t>
            </a:r>
            <a:r>
              <a:rPr lang="en-US" sz="3000" dirty="0" smtClean="0"/>
              <a:t> to automate data download and hyacinth detection over the </a:t>
            </a:r>
            <a:r>
              <a:rPr lang="en-US" sz="3000" dirty="0" err="1" smtClean="0"/>
              <a:t>Winam</a:t>
            </a:r>
            <a:r>
              <a:rPr lang="en-US" sz="3000" dirty="0" smtClean="0"/>
              <a:t> Gulf.</a:t>
            </a:r>
            <a:endParaRPr lang="en-US" sz="3000" dirty="0"/>
          </a:p>
          <a:p>
            <a:pPr marL="347663" indent="-347663"/>
            <a:r>
              <a:rPr lang="en-US" sz="3000" b="1" dirty="0" smtClean="0">
                <a:solidFill>
                  <a:schemeClr val="accent1"/>
                </a:solidFill>
              </a:rPr>
              <a:t>Assess</a:t>
            </a:r>
            <a:r>
              <a:rPr lang="en-US" sz="3000" dirty="0" smtClean="0">
                <a:solidFill>
                  <a:schemeClr val="accent1"/>
                </a:solidFill>
              </a:rPr>
              <a:t> </a:t>
            </a:r>
            <a:r>
              <a:rPr lang="en-US" sz="3000" dirty="0" smtClean="0"/>
              <a:t>the accuracy of the </a:t>
            </a:r>
            <a:r>
              <a:rPr lang="en-US" sz="3000" dirty="0"/>
              <a:t>Surface Aquatic Vegetation Detection Tool (SAVDT</a:t>
            </a:r>
            <a:r>
              <a:rPr lang="en-US" sz="3000" dirty="0" smtClean="0"/>
              <a:t>).</a:t>
            </a:r>
            <a:endParaRPr lang="en-US" sz="3000" dirty="0"/>
          </a:p>
        </p:txBody>
      </p:sp>
      <p:sp>
        <p:nvSpPr>
          <p:cNvPr id="16" name="TextBox 15"/>
          <p:cNvSpPr txBox="1"/>
          <p:nvPr/>
        </p:nvSpPr>
        <p:spPr>
          <a:xfrm>
            <a:off x="914397"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7999" y="547396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397" y="1383208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920543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7999" y="1460153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8" name="TextBox 27"/>
          <p:cNvSpPr txBox="1"/>
          <p:nvPr/>
        </p:nvSpPr>
        <p:spPr>
          <a:xfrm>
            <a:off x="18363709" y="1974680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7890612" y="29404134"/>
            <a:ext cx="870303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108986" y="2939545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96956" y="29386783"/>
            <a:ext cx="764344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err="1"/>
              <a:t>Jeanné</a:t>
            </a:r>
            <a:r>
              <a:rPr lang="en-US" dirty="0"/>
              <a:t> </a:t>
            </a:r>
            <a:r>
              <a:rPr lang="en-US" dirty="0" smtClean="0"/>
              <a:t>le Roux (Project Lead), Daryl Ann </a:t>
            </a:r>
            <a:r>
              <a:rPr lang="en-US" dirty="0" err="1" smtClean="0"/>
              <a:t>Winstead</a:t>
            </a:r>
            <a:r>
              <a:rPr lang="en-US" dirty="0" smtClean="0"/>
              <a:t>, Christina Fischer, Sara </a:t>
            </a:r>
            <a:r>
              <a:rPr lang="en-US" dirty="0" err="1" smtClean="0"/>
              <a:t>Amirazodi</a:t>
            </a:r>
            <a:r>
              <a:rPr lang="en-US" dirty="0" smtClean="0"/>
              <a:t>, Dwight </a:t>
            </a:r>
            <a:r>
              <a:rPr lang="en-US" dirty="0" err="1" smtClean="0"/>
              <a:t>Tigner</a:t>
            </a:r>
            <a:endParaRPr lang="en-US" dirty="0" smtClean="0"/>
          </a:p>
          <a:p>
            <a:r>
              <a:rPr lang="en-US" sz="2400" dirty="0" smtClean="0"/>
              <a:t>DEVELOP National Program at NASA Marshall Space Flight Center</a:t>
            </a:r>
            <a:endParaRPr lang="en-US" sz="2400" dirty="0"/>
          </a:p>
        </p:txBody>
      </p:sp>
      <p:pic>
        <p:nvPicPr>
          <p:cNvPr id="1026" name="Picture 2" descr="C:\Users\dwinstea\Downloads\IMG_075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129" t="11281" r="9731" b="37355"/>
          <a:stretch/>
        </p:blipFill>
        <p:spPr bwMode="auto">
          <a:xfrm>
            <a:off x="896956" y="30173580"/>
            <a:ext cx="7626007" cy="3576536"/>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18726" y="16109931"/>
            <a:ext cx="2593394" cy="2119577"/>
          </a:xfrm>
          <a:prstGeom prst="rect">
            <a:avLst/>
          </a:prstGeom>
        </p:spPr>
      </p:pic>
      <p:sp>
        <p:nvSpPr>
          <p:cNvPr id="45" name="TextBox 44"/>
          <p:cNvSpPr txBox="1"/>
          <p:nvPr/>
        </p:nvSpPr>
        <p:spPr>
          <a:xfrm>
            <a:off x="19746968" y="18608108"/>
            <a:ext cx="3310522" cy="507831"/>
          </a:xfrm>
          <a:prstGeom prst="rect">
            <a:avLst/>
          </a:prstGeom>
          <a:noFill/>
        </p:spPr>
        <p:txBody>
          <a:bodyPr wrap="none" rtlCol="0">
            <a:spAutoFit/>
          </a:bodyPr>
          <a:lstStyle/>
          <a:p>
            <a:r>
              <a:rPr lang="en-US" sz="2700" dirty="0" smtClean="0"/>
              <a:t>Landsat 8 OLI &amp; TIRS</a:t>
            </a:r>
          </a:p>
        </p:txBody>
      </p:sp>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90612" y="9929892"/>
            <a:ext cx="8591902" cy="4405076"/>
          </a:xfrm>
          <a:prstGeom prst="rect">
            <a:avLst/>
          </a:prstGeom>
        </p:spPr>
      </p:pic>
      <p:sp>
        <p:nvSpPr>
          <p:cNvPr id="49" name="TextBox 48"/>
          <p:cNvSpPr txBox="1"/>
          <p:nvPr/>
        </p:nvSpPr>
        <p:spPr>
          <a:xfrm>
            <a:off x="24994380" y="11920577"/>
            <a:ext cx="1598929" cy="1338828"/>
          </a:xfrm>
          <a:prstGeom prst="rect">
            <a:avLst/>
          </a:prstGeom>
          <a:noFill/>
        </p:spPr>
        <p:txBody>
          <a:bodyPr wrap="square" rtlCol="0">
            <a:spAutoFit/>
          </a:bodyPr>
          <a:lstStyle/>
          <a:p>
            <a:r>
              <a:rPr lang="en-US" sz="2700" dirty="0" err="1" smtClean="0">
                <a:solidFill>
                  <a:srgbClr val="000000"/>
                </a:solidFill>
              </a:rPr>
              <a:t>Winam</a:t>
            </a:r>
            <a:r>
              <a:rPr lang="en-US" sz="2700" dirty="0" smtClean="0">
                <a:solidFill>
                  <a:srgbClr val="000000"/>
                </a:solidFill>
              </a:rPr>
              <a:t> Gulf, Kenya</a:t>
            </a:r>
            <a:endParaRPr lang="en-US" sz="2700" dirty="0">
              <a:solidFill>
                <a:srgbClr val="000000"/>
              </a:solidFill>
            </a:endParaRPr>
          </a:p>
        </p:txBody>
      </p:sp>
      <p:sp>
        <p:nvSpPr>
          <p:cNvPr id="50" name="TextBox 49"/>
          <p:cNvSpPr txBox="1"/>
          <p:nvPr/>
        </p:nvSpPr>
        <p:spPr>
          <a:xfrm>
            <a:off x="22027474" y="12288464"/>
            <a:ext cx="1339005" cy="338554"/>
          </a:xfrm>
          <a:prstGeom prst="rect">
            <a:avLst/>
          </a:prstGeom>
          <a:noFill/>
        </p:spPr>
        <p:txBody>
          <a:bodyPr wrap="square" rtlCol="0">
            <a:spAutoFit/>
          </a:bodyPr>
          <a:lstStyle/>
          <a:p>
            <a:r>
              <a:rPr lang="en-US" sz="1600" b="1" dirty="0" smtClean="0">
                <a:solidFill>
                  <a:srgbClr val="000000"/>
                </a:solidFill>
              </a:rPr>
              <a:t>Tanzania</a:t>
            </a:r>
            <a:endParaRPr lang="en-US" sz="1600" b="1" dirty="0">
              <a:solidFill>
                <a:srgbClr val="000000"/>
              </a:solidFill>
            </a:endParaRPr>
          </a:p>
        </p:txBody>
      </p:sp>
      <p:sp>
        <p:nvSpPr>
          <p:cNvPr id="51" name="TextBox 50"/>
          <p:cNvSpPr txBox="1"/>
          <p:nvPr/>
        </p:nvSpPr>
        <p:spPr>
          <a:xfrm>
            <a:off x="23057490" y="10641381"/>
            <a:ext cx="1063457" cy="338554"/>
          </a:xfrm>
          <a:prstGeom prst="rect">
            <a:avLst/>
          </a:prstGeom>
          <a:noFill/>
        </p:spPr>
        <p:txBody>
          <a:bodyPr wrap="square" rtlCol="0">
            <a:spAutoFit/>
          </a:bodyPr>
          <a:lstStyle/>
          <a:p>
            <a:r>
              <a:rPr lang="en-US" sz="1600" b="1" dirty="0" smtClean="0">
                <a:solidFill>
                  <a:srgbClr val="000000"/>
                </a:solidFill>
              </a:rPr>
              <a:t>Kenya</a:t>
            </a:r>
          </a:p>
        </p:txBody>
      </p:sp>
      <p:sp>
        <p:nvSpPr>
          <p:cNvPr id="52" name="TextBox 51"/>
          <p:cNvSpPr txBox="1"/>
          <p:nvPr/>
        </p:nvSpPr>
        <p:spPr>
          <a:xfrm>
            <a:off x="21741510" y="10540048"/>
            <a:ext cx="1164724" cy="338554"/>
          </a:xfrm>
          <a:prstGeom prst="rect">
            <a:avLst/>
          </a:prstGeom>
          <a:noFill/>
        </p:spPr>
        <p:txBody>
          <a:bodyPr wrap="square" rtlCol="0">
            <a:spAutoFit/>
          </a:bodyPr>
          <a:lstStyle/>
          <a:p>
            <a:r>
              <a:rPr lang="en-US" sz="1600" b="1" dirty="0" smtClean="0">
                <a:solidFill>
                  <a:srgbClr val="000000"/>
                </a:solidFill>
              </a:rPr>
              <a:t>Uganda</a:t>
            </a:r>
            <a:endParaRPr lang="en-US" sz="1600" b="1" dirty="0">
              <a:solidFill>
                <a:srgbClr val="000000"/>
              </a:solidFill>
            </a:endParaRPr>
          </a:p>
        </p:txBody>
      </p:sp>
      <p:cxnSp>
        <p:nvCxnSpPr>
          <p:cNvPr id="53" name="Straight Arrow Connector 52"/>
          <p:cNvCxnSpPr/>
          <p:nvPr/>
        </p:nvCxnSpPr>
        <p:spPr>
          <a:xfrm>
            <a:off x="22549736" y="11680683"/>
            <a:ext cx="2561252" cy="1667489"/>
          </a:xfrm>
          <a:prstGeom prst="straightConnector1">
            <a:avLst/>
          </a:prstGeom>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4344992" y="13259405"/>
            <a:ext cx="2137522" cy="507831"/>
          </a:xfrm>
          <a:prstGeom prst="rect">
            <a:avLst/>
          </a:prstGeom>
          <a:noFill/>
        </p:spPr>
        <p:txBody>
          <a:bodyPr wrap="square" rtlCol="0">
            <a:spAutoFit/>
          </a:bodyPr>
          <a:lstStyle/>
          <a:p>
            <a:r>
              <a:rPr lang="en-US" sz="2700" dirty="0" smtClean="0">
                <a:solidFill>
                  <a:srgbClr val="000000"/>
                </a:solidFill>
              </a:rPr>
              <a:t>Lake Victoria</a:t>
            </a:r>
            <a:endParaRPr lang="en-US" sz="2700" dirty="0">
              <a:solidFill>
                <a:srgbClr val="000000"/>
              </a:solidFill>
            </a:endParaRPr>
          </a:p>
        </p:txBody>
      </p:sp>
      <p:sp>
        <p:nvSpPr>
          <p:cNvPr id="55" name="Rectangle 54"/>
          <p:cNvSpPr/>
          <p:nvPr/>
        </p:nvSpPr>
        <p:spPr>
          <a:xfrm>
            <a:off x="22415602" y="11113956"/>
            <a:ext cx="312349" cy="43338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55"/>
          <p:cNvCxnSpPr>
            <a:endCxn id="55" idx="3"/>
          </p:cNvCxnSpPr>
          <p:nvPr/>
        </p:nvCxnSpPr>
        <p:spPr>
          <a:xfrm flipH="1" flipV="1">
            <a:off x="22727951" y="11330649"/>
            <a:ext cx="1811730" cy="216693"/>
          </a:xfrm>
          <a:prstGeom prst="straightConnector1">
            <a:avLst/>
          </a:prstGeom>
          <a:ln w="28575">
            <a:solidFill>
              <a:srgbClr val="0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 Placeholder 16"/>
          <p:cNvSpPr txBox="1">
            <a:spLocks/>
          </p:cNvSpPr>
          <p:nvPr/>
        </p:nvSpPr>
        <p:spPr>
          <a:xfrm>
            <a:off x="914399" y="20922243"/>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TBD</a:t>
            </a:r>
          </a:p>
        </p:txBody>
      </p:sp>
      <p:sp>
        <p:nvSpPr>
          <p:cNvPr id="27" name="TextBox 26"/>
          <p:cNvSpPr txBox="1"/>
          <p:nvPr/>
        </p:nvSpPr>
        <p:spPr>
          <a:xfrm>
            <a:off x="914399" y="2009608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42" name="Text Placeholder 16"/>
          <p:cNvSpPr txBox="1">
            <a:spLocks/>
          </p:cNvSpPr>
          <p:nvPr/>
        </p:nvSpPr>
        <p:spPr>
          <a:xfrm>
            <a:off x="9108984" y="30173580"/>
            <a:ext cx="8703039" cy="48140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Africa </a:t>
            </a:r>
            <a:r>
              <a:rPr lang="en-US" b="1" dirty="0"/>
              <a:t>Flores</a:t>
            </a:r>
            <a:r>
              <a:rPr lang="en-US" dirty="0"/>
              <a:t> and </a:t>
            </a:r>
            <a:r>
              <a:rPr lang="en-US" b="1" dirty="0"/>
              <a:t>Dan Irwin</a:t>
            </a:r>
            <a:r>
              <a:rPr lang="en-US" dirty="0"/>
              <a:t>, NASA SERVIR Coordination Office at MSFC</a:t>
            </a:r>
          </a:p>
          <a:p>
            <a:r>
              <a:rPr lang="en-US" b="1" dirty="0"/>
              <a:t>Dr. Robinson </a:t>
            </a:r>
            <a:r>
              <a:rPr lang="en-US" b="1" dirty="0" err="1"/>
              <a:t>Mugo</a:t>
            </a:r>
            <a:r>
              <a:rPr lang="en-US" dirty="0"/>
              <a:t>, SERVIR - Eastern and Southern Africa Hub</a:t>
            </a:r>
          </a:p>
          <a:p>
            <a:r>
              <a:rPr lang="en-US" b="1" dirty="0"/>
              <a:t>James </a:t>
            </a:r>
            <a:r>
              <a:rPr lang="en-US" b="1" dirty="0" err="1"/>
              <a:t>Wanjohi</a:t>
            </a:r>
            <a:r>
              <a:rPr lang="en-US" b="1" dirty="0"/>
              <a:t> </a:t>
            </a:r>
            <a:r>
              <a:rPr lang="en-US" b="1" dirty="0" err="1"/>
              <a:t>Nyaga</a:t>
            </a:r>
            <a:r>
              <a:rPr lang="en-US" dirty="0"/>
              <a:t>, Regional Centre for Mapping of Resources for Development (RCMRD)</a:t>
            </a:r>
          </a:p>
          <a:p>
            <a:r>
              <a:rPr lang="en-US" b="1" dirty="0" smtClean="0"/>
              <a:t>Dr. </a:t>
            </a:r>
            <a:r>
              <a:rPr lang="en-US" b="1" dirty="0" err="1" smtClean="0"/>
              <a:t>Anthody</a:t>
            </a:r>
            <a:r>
              <a:rPr lang="en-US" b="1" dirty="0" smtClean="0"/>
              <a:t> </a:t>
            </a:r>
            <a:r>
              <a:rPr lang="en-US" b="1" dirty="0" err="1" smtClean="0"/>
              <a:t>Gidudu</a:t>
            </a:r>
            <a:r>
              <a:rPr lang="en-US" dirty="0" smtClean="0"/>
              <a:t>, </a:t>
            </a:r>
            <a:r>
              <a:rPr lang="en-US" dirty="0" err="1" smtClean="0"/>
              <a:t>Makerere</a:t>
            </a:r>
            <a:r>
              <a:rPr lang="en-US" dirty="0" smtClean="0"/>
              <a:t> </a:t>
            </a:r>
            <a:r>
              <a:rPr lang="en-US" dirty="0"/>
              <a:t>University Department of </a:t>
            </a:r>
            <a:r>
              <a:rPr lang="en-US" dirty="0" err="1"/>
              <a:t>Geomatics</a:t>
            </a:r>
            <a:r>
              <a:rPr lang="en-US" dirty="0"/>
              <a:t> and Land </a:t>
            </a:r>
            <a:r>
              <a:rPr lang="en-US" dirty="0" smtClean="0"/>
              <a:t>Management</a:t>
            </a:r>
            <a:endParaRPr lang="en-US" dirty="0"/>
          </a:p>
        </p:txBody>
      </p:sp>
      <p:sp>
        <p:nvSpPr>
          <p:cNvPr id="43" name="Text Placeholder 16"/>
          <p:cNvSpPr txBox="1">
            <a:spLocks/>
          </p:cNvSpPr>
          <p:nvPr/>
        </p:nvSpPr>
        <p:spPr>
          <a:xfrm>
            <a:off x="17890270" y="30154604"/>
            <a:ext cx="8703039" cy="466169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nSpc>
                <a:spcPct val="100000"/>
              </a:lnSpc>
              <a:buNone/>
            </a:pPr>
            <a:r>
              <a:rPr lang="en-US" dirty="0" smtClean="0"/>
              <a:t>We would also like to thank the following for their guidance and support throughout this project:</a:t>
            </a:r>
          </a:p>
          <a:p>
            <a:pPr marL="347663" indent="-347663">
              <a:lnSpc>
                <a:spcPct val="100000"/>
              </a:lnSpc>
            </a:pPr>
            <a:r>
              <a:rPr lang="en-US" b="1" dirty="0" smtClean="0"/>
              <a:t>Dr. Jeffrey </a:t>
            </a:r>
            <a:r>
              <a:rPr lang="en-US" b="1" dirty="0" err="1" smtClean="0"/>
              <a:t>Luvall</a:t>
            </a:r>
            <a:r>
              <a:rPr lang="en-US" dirty="0" smtClean="0"/>
              <a:t>, NASA at NSSTC</a:t>
            </a:r>
          </a:p>
          <a:p>
            <a:pPr marL="347663" indent="-347663">
              <a:lnSpc>
                <a:spcPct val="100000"/>
              </a:lnSpc>
            </a:pPr>
            <a:r>
              <a:rPr lang="en-US" b="1" dirty="0" smtClean="0"/>
              <a:t>Dr. Robert Griffin</a:t>
            </a:r>
            <a:r>
              <a:rPr lang="en-US" dirty="0" smtClean="0"/>
              <a:t>, University of Alabama in Huntsville</a:t>
            </a:r>
          </a:p>
          <a:p>
            <a:pPr marL="347663" indent="-347663">
              <a:lnSpc>
                <a:spcPct val="100000"/>
              </a:lnSpc>
            </a:pPr>
            <a:r>
              <a:rPr lang="en-US" b="1" dirty="0" smtClean="0"/>
              <a:t>Leigh Sinclair</a:t>
            </a:r>
            <a:r>
              <a:rPr lang="en-US" dirty="0" smtClean="0"/>
              <a:t>, NASA DEVELOP</a:t>
            </a:r>
          </a:p>
          <a:p>
            <a:pPr marL="347663" indent="-347663">
              <a:lnSpc>
                <a:spcPct val="100000"/>
              </a:lnSpc>
            </a:pPr>
            <a:r>
              <a:rPr lang="en-US" b="1" dirty="0" smtClean="0"/>
              <a:t>Timothy Klug</a:t>
            </a:r>
            <a:r>
              <a:rPr lang="en-US" dirty="0" smtClean="0"/>
              <a:t>, University of Alabama in Huntsville</a:t>
            </a:r>
          </a:p>
          <a:p>
            <a:pPr marL="347663" indent="-347663">
              <a:lnSpc>
                <a:spcPct val="100000"/>
              </a:lnSpc>
            </a:pPr>
            <a:r>
              <a:rPr lang="en-US" b="1" dirty="0" smtClean="0"/>
              <a:t>Austin </a:t>
            </a:r>
            <a:r>
              <a:rPr lang="en-US" b="1" dirty="0" err="1" smtClean="0"/>
              <a:t>Vacek</a:t>
            </a:r>
            <a:r>
              <a:rPr lang="en-US" dirty="0" smtClean="0"/>
              <a:t>, University of Alabama in Huntsville</a:t>
            </a:r>
          </a:p>
          <a:p>
            <a:pPr marL="347663" indent="-347663">
              <a:lnSpc>
                <a:spcPct val="100000"/>
              </a:lnSpc>
            </a:pPr>
            <a:r>
              <a:rPr lang="en-US" b="1" dirty="0" smtClean="0"/>
              <a:t>Dr. Joseph Ortiz </a:t>
            </a:r>
            <a:r>
              <a:rPr lang="en-US" dirty="0" smtClean="0"/>
              <a:t>and </a:t>
            </a:r>
            <a:r>
              <a:rPr lang="en-US" b="1" dirty="0" err="1" smtClean="0"/>
              <a:t>Dulci</a:t>
            </a:r>
            <a:r>
              <a:rPr lang="en-US" b="1" dirty="0" smtClean="0"/>
              <a:t> </a:t>
            </a:r>
            <a:r>
              <a:rPr lang="en-US" b="1" dirty="0" err="1" smtClean="0"/>
              <a:t>Avouris</a:t>
            </a:r>
            <a:r>
              <a:rPr lang="en-US" dirty="0" smtClean="0"/>
              <a:t>, Kent State University</a:t>
            </a:r>
          </a:p>
        </p:txBody>
      </p:sp>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1513</TotalTime>
  <Words>290</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146</cp:revision>
  <dcterms:created xsi:type="dcterms:W3CDTF">2015-06-02T14:58:58Z</dcterms:created>
  <dcterms:modified xsi:type="dcterms:W3CDTF">2016-03-03T21:04:09Z</dcterms:modified>
</cp:coreProperties>
</file>