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7"/>
  </p:notesMasterIdLst>
  <p:handoutMasterIdLst>
    <p:handoutMasterId r:id="rId8"/>
  </p:handoutMasterIdLst>
  <p:sldIdLst>
    <p:sldId id="319" r:id="rId2"/>
    <p:sldId id="524" r:id="rId3"/>
    <p:sldId id="521" r:id="rId4"/>
    <p:sldId id="526" r:id="rId5"/>
    <p:sldId id="525"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329C262-2519-B2BF-CA1B-E77A99F91130}" name="Cecil Byles" initials="CB" userId="Cecil Byles"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496AD"/>
    <a:srgbClr val="6A7278"/>
    <a:srgbClr val="0070C0"/>
    <a:srgbClr val="53B4B9"/>
    <a:srgbClr val="CCEDFF"/>
    <a:srgbClr val="BFF57E"/>
    <a:srgbClr val="B03060"/>
    <a:srgbClr val="0000FF"/>
    <a:srgbClr val="00CD00"/>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394" autoAdjust="0"/>
    <p:restoredTop sz="94762" autoAdjust="0"/>
  </p:normalViewPr>
  <p:slideViewPr>
    <p:cSldViewPr snapToGrid="0">
      <p:cViewPr varScale="1">
        <p:scale>
          <a:sx n="86" d="100"/>
          <a:sy n="86" d="100"/>
        </p:scale>
        <p:origin x="232" y="824"/>
      </p:cViewPr>
      <p:guideLst/>
    </p:cSldViewPr>
  </p:slideViewPr>
  <p:notesTextViewPr>
    <p:cViewPr>
      <p:scale>
        <a:sx n="20" d="100"/>
        <a:sy n="20" d="100"/>
      </p:scale>
      <p:origin x="0" y="0"/>
    </p:cViewPr>
  </p:notesTextViewPr>
  <p:sorterViewPr>
    <p:cViewPr>
      <p:scale>
        <a:sx n="66" d="100"/>
        <a:sy n="66" d="100"/>
      </p:scale>
      <p:origin x="0" y="0"/>
    </p:cViewPr>
  </p:sorterViewPr>
  <p:notesViewPr>
    <p:cSldViewPr snapToGrid="0">
      <p:cViewPr varScale="1">
        <p:scale>
          <a:sx n="92" d="100"/>
          <a:sy n="92" d="100"/>
        </p:scale>
        <p:origin x="4424" y="19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8/10/relationships/authors" Target="author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90C4FE7-1012-9242-BD37-850A8FA790C8}"/>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E8ADC06-85FD-0E46-8BC9-71D54B0DB83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BFF8075-15A9-9142-858E-40AD3F9FDF81}" type="datetimeFigureOut">
              <a:rPr lang="en-US" smtClean="0"/>
              <a:t>1/27/22</a:t>
            </a:fld>
            <a:endParaRPr lang="en-US"/>
          </a:p>
        </p:txBody>
      </p:sp>
      <p:sp>
        <p:nvSpPr>
          <p:cNvPr id="4" name="Footer Placeholder 3">
            <a:extLst>
              <a:ext uri="{FF2B5EF4-FFF2-40B4-BE49-F238E27FC236}">
                <a16:creationId xmlns:a16="http://schemas.microsoft.com/office/drawing/2014/main" id="{3F550DBA-7553-1848-81D8-BC40AE61DB4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BD6CD59C-EFA0-A74D-90F2-33D0DD3CB38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C0E874A-46F9-6C4B-B2EE-6F499D6A8911}" type="slidenum">
              <a:rPr lang="en-US" smtClean="0"/>
              <a:t>‹#›</a:t>
            </a:fld>
            <a:endParaRPr lang="en-US"/>
          </a:p>
        </p:txBody>
      </p:sp>
    </p:spTree>
    <p:extLst>
      <p:ext uri="{BB962C8B-B14F-4D97-AF65-F5344CB8AC3E}">
        <p14:creationId xmlns:p14="http://schemas.microsoft.com/office/powerpoint/2010/main" val="52236680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11B9C7-83AA-4953-9AA2-D5817B86C500}" type="datetimeFigureOut">
              <a:rPr lang="en-US" smtClean="0"/>
              <a:t>1/27/22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D8CC44A-F6C6-4EE8-BA41-5D57D00742E9}" type="slidenum">
              <a:rPr lang="en-US" smtClean="0"/>
              <a:t>‹#›</a:t>
            </a:fld>
            <a:endParaRPr lang="en-US" dirty="0"/>
          </a:p>
        </p:txBody>
      </p:sp>
    </p:spTree>
    <p:extLst>
      <p:ext uri="{BB962C8B-B14F-4D97-AF65-F5344CB8AC3E}">
        <p14:creationId xmlns:p14="http://schemas.microsoft.com/office/powerpoint/2010/main" val="37587414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sp>
        <p:nvSpPr>
          <p:cNvPr id="25" name="Picture Placeholder 35">
            <a:extLst>
              <a:ext uri="{FF2B5EF4-FFF2-40B4-BE49-F238E27FC236}">
                <a16:creationId xmlns:a16="http://schemas.microsoft.com/office/drawing/2014/main" id="{BE0208B1-265D-3F4E-B18E-33538948FDB6}"/>
              </a:ext>
            </a:extLst>
          </p:cNvPr>
          <p:cNvSpPr>
            <a:spLocks noGrp="1"/>
          </p:cNvSpPr>
          <p:nvPr>
            <p:ph type="pic" sz="quarter" idx="14"/>
          </p:nvPr>
        </p:nvSpPr>
        <p:spPr>
          <a:xfrm>
            <a:off x="6276975" y="0"/>
            <a:ext cx="5915025" cy="6870700"/>
          </a:xfrm>
        </p:spPr>
        <p:txBody>
          <a:bodyPr/>
          <a:lstStyle/>
          <a:p>
            <a:endParaRPr lang="en-US" dirty="0"/>
          </a:p>
        </p:txBody>
      </p:sp>
      <p:sp>
        <p:nvSpPr>
          <p:cNvPr id="26" name="Picture Placeholder 37">
            <a:extLst>
              <a:ext uri="{FF2B5EF4-FFF2-40B4-BE49-F238E27FC236}">
                <a16:creationId xmlns:a16="http://schemas.microsoft.com/office/drawing/2014/main" id="{FD9A1EF5-E5D1-4646-9575-4E97313BF9FF}"/>
              </a:ext>
            </a:extLst>
          </p:cNvPr>
          <p:cNvSpPr>
            <a:spLocks noGrp="1"/>
          </p:cNvSpPr>
          <p:nvPr>
            <p:ph type="pic" sz="quarter" idx="15"/>
          </p:nvPr>
        </p:nvSpPr>
        <p:spPr>
          <a:xfrm>
            <a:off x="6276975" y="3005138"/>
            <a:ext cx="1916113" cy="1916112"/>
          </a:xfrm>
        </p:spPr>
        <p:txBody>
          <a:bodyPr/>
          <a:lstStyle/>
          <a:p>
            <a:endParaRPr lang="en-US"/>
          </a:p>
        </p:txBody>
      </p:sp>
      <p:pic>
        <p:nvPicPr>
          <p:cNvPr id="8" name="Picture 7" descr="A picture containing man, black, photo, player&#10;&#10;Description automatically generated">
            <a:extLst>
              <a:ext uri="{FF2B5EF4-FFF2-40B4-BE49-F238E27FC236}">
                <a16:creationId xmlns:a16="http://schemas.microsoft.com/office/drawing/2014/main" id="{EB6A4905-E47A-6E44-BC98-5044A29301C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106218" y="-184222"/>
            <a:ext cx="6625078" cy="4147127"/>
          </a:xfrm>
          <a:prstGeom prst="rect">
            <a:avLst/>
          </a:prstGeom>
        </p:spPr>
      </p:pic>
      <p:sp>
        <p:nvSpPr>
          <p:cNvPr id="24" name="Picture Placeholder 33">
            <a:extLst>
              <a:ext uri="{FF2B5EF4-FFF2-40B4-BE49-F238E27FC236}">
                <a16:creationId xmlns:a16="http://schemas.microsoft.com/office/drawing/2014/main" id="{5C3C042C-6AE2-C14A-B902-D2F6A5AB0CF0}"/>
              </a:ext>
            </a:extLst>
          </p:cNvPr>
          <p:cNvSpPr>
            <a:spLocks noGrp="1"/>
          </p:cNvSpPr>
          <p:nvPr>
            <p:ph type="pic" sz="quarter" idx="13"/>
          </p:nvPr>
        </p:nvSpPr>
        <p:spPr>
          <a:xfrm>
            <a:off x="3271838" y="0"/>
            <a:ext cx="3005137" cy="3005138"/>
          </a:xfrm>
        </p:spPr>
        <p:txBody>
          <a:bodyPr/>
          <a:lstStyle/>
          <a:p>
            <a:endParaRPr lang="en-US" dirty="0"/>
          </a:p>
        </p:txBody>
      </p:sp>
      <p:sp>
        <p:nvSpPr>
          <p:cNvPr id="12" name="Text Placeholder 11">
            <a:extLst>
              <a:ext uri="{FF2B5EF4-FFF2-40B4-BE49-F238E27FC236}">
                <a16:creationId xmlns:a16="http://schemas.microsoft.com/office/drawing/2014/main" id="{5D9C3BB4-0211-4C4B-B527-8E4D6EF1F9B4}"/>
              </a:ext>
            </a:extLst>
          </p:cNvPr>
          <p:cNvSpPr>
            <a:spLocks noGrp="1"/>
          </p:cNvSpPr>
          <p:nvPr>
            <p:ph type="body" sz="quarter" idx="11"/>
          </p:nvPr>
        </p:nvSpPr>
        <p:spPr>
          <a:xfrm>
            <a:off x="577607" y="4235187"/>
            <a:ext cx="5337703" cy="1372283"/>
          </a:xfrm>
        </p:spPr>
        <p:txBody>
          <a:bodyPr>
            <a:normAutofit/>
          </a:bodyPr>
          <a:lstStyle>
            <a:lvl1pPr marL="0" indent="0">
              <a:buNone/>
              <a:defRPr sz="4400" b="1">
                <a:solidFill>
                  <a:srgbClr val="244D60"/>
                </a:solidFill>
              </a:defRPr>
            </a:lvl1pPr>
          </a:lstStyle>
          <a:p>
            <a:pPr lvl="0"/>
            <a:endParaRPr lang="en-US" dirty="0"/>
          </a:p>
        </p:txBody>
      </p:sp>
    </p:spTree>
    <p:extLst>
      <p:ext uri="{BB962C8B-B14F-4D97-AF65-F5344CB8AC3E}">
        <p14:creationId xmlns:p14="http://schemas.microsoft.com/office/powerpoint/2010/main" val="1679163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Grey">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A75B708-B6E6-D84F-B80D-64C2EBC50B01}"/>
              </a:ext>
            </a:extLst>
          </p:cNvPr>
          <p:cNvSpPr/>
          <p:nvPr userDrawn="1"/>
        </p:nvSpPr>
        <p:spPr>
          <a:xfrm>
            <a:off x="0" y="0"/>
            <a:ext cx="9029700" cy="6858000"/>
          </a:xfrm>
          <a:prstGeom prst="rect">
            <a:avLst/>
          </a:prstGeom>
          <a:solidFill>
            <a:srgbClr val="53585D"/>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picture containing man, black, photo, player&#10;&#10;Description automatically generated">
            <a:extLst>
              <a:ext uri="{FF2B5EF4-FFF2-40B4-BE49-F238E27FC236}">
                <a16:creationId xmlns:a16="http://schemas.microsoft.com/office/drawing/2014/main" id="{66C45073-E5F9-FD49-834C-5AB98672CB4B}"/>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13000" y="0"/>
            <a:ext cx="9779000" cy="6121400"/>
          </a:xfrm>
          <a:prstGeom prst="rect">
            <a:avLst/>
          </a:prstGeom>
        </p:spPr>
      </p:pic>
      <p:pic>
        <p:nvPicPr>
          <p:cNvPr id="16" name="Picture 15">
            <a:extLst>
              <a:ext uri="{FF2B5EF4-FFF2-40B4-BE49-F238E27FC236}">
                <a16:creationId xmlns:a16="http://schemas.microsoft.com/office/drawing/2014/main" id="{15655B2F-D905-674A-864A-05066740707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9666142" y="5993792"/>
            <a:ext cx="2138508" cy="556958"/>
          </a:xfrm>
          <a:prstGeom prst="rect">
            <a:avLst/>
          </a:prstGeom>
        </p:spPr>
      </p:pic>
      <p:sp>
        <p:nvSpPr>
          <p:cNvPr id="17" name="Text Placeholder 11">
            <a:extLst>
              <a:ext uri="{FF2B5EF4-FFF2-40B4-BE49-F238E27FC236}">
                <a16:creationId xmlns:a16="http://schemas.microsoft.com/office/drawing/2014/main" id="{7F51F50F-2536-724B-8DB7-CB0E696E42FA}"/>
              </a:ext>
            </a:extLst>
          </p:cNvPr>
          <p:cNvSpPr>
            <a:spLocks noGrp="1"/>
          </p:cNvSpPr>
          <p:nvPr>
            <p:ph type="body" sz="quarter" idx="11"/>
          </p:nvPr>
        </p:nvSpPr>
        <p:spPr>
          <a:xfrm>
            <a:off x="577607" y="4145660"/>
            <a:ext cx="5337703" cy="1372283"/>
          </a:xfrm>
        </p:spPr>
        <p:txBody>
          <a:bodyPr>
            <a:normAutofit/>
          </a:bodyPr>
          <a:lstStyle>
            <a:lvl1pPr marL="0" indent="0">
              <a:buNone/>
              <a:defRPr sz="4400" b="1">
                <a:solidFill>
                  <a:schemeClr val="bg1"/>
                </a:solidFill>
              </a:defRPr>
            </a:lvl1pPr>
          </a:lstStyle>
          <a:p>
            <a:pPr lvl="0"/>
            <a:endParaRPr lang="en-US" dirty="0"/>
          </a:p>
        </p:txBody>
      </p:sp>
      <p:sp>
        <p:nvSpPr>
          <p:cNvPr id="18" name="Text Placeholder 13">
            <a:extLst>
              <a:ext uri="{FF2B5EF4-FFF2-40B4-BE49-F238E27FC236}">
                <a16:creationId xmlns:a16="http://schemas.microsoft.com/office/drawing/2014/main" id="{0E5C2E71-44AF-094E-B24B-6F88BE3C4BB4}"/>
              </a:ext>
            </a:extLst>
          </p:cNvPr>
          <p:cNvSpPr>
            <a:spLocks noGrp="1"/>
          </p:cNvSpPr>
          <p:nvPr>
            <p:ph type="body" sz="quarter" idx="12"/>
          </p:nvPr>
        </p:nvSpPr>
        <p:spPr>
          <a:xfrm>
            <a:off x="577607" y="5517944"/>
            <a:ext cx="5337703" cy="717550"/>
          </a:xfrm>
        </p:spPr>
        <p:txBody>
          <a:bodyPr/>
          <a:lstStyle>
            <a:lvl1pPr marL="0" indent="0">
              <a:buNone/>
              <a:defRPr>
                <a:solidFill>
                  <a:srgbClr val="5595AC"/>
                </a:solidFill>
              </a:defRPr>
            </a:lvl1pPr>
          </a:lstStyle>
          <a:p>
            <a:pPr lvl="0"/>
            <a:endParaRPr lang="en-US" dirty="0"/>
          </a:p>
        </p:txBody>
      </p:sp>
    </p:spTree>
    <p:extLst>
      <p:ext uri="{BB962C8B-B14F-4D97-AF65-F5344CB8AC3E}">
        <p14:creationId xmlns:p14="http://schemas.microsoft.com/office/powerpoint/2010/main" val="14359548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Highlight and Content">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038EEC9-4E56-AD43-9ABD-0EF7C06118A3}"/>
              </a:ext>
            </a:extLst>
          </p:cNvPr>
          <p:cNvSpPr>
            <a:spLocks noGrp="1"/>
          </p:cNvSpPr>
          <p:nvPr>
            <p:ph type="sldNum" sz="quarter" idx="10"/>
          </p:nvPr>
        </p:nvSpPr>
        <p:spPr/>
        <p:txBody>
          <a:bodyPr/>
          <a:lstStyle/>
          <a:p>
            <a:fld id="{170862A5-B9BF-49AD-B48A-0A94CACC0B01}" type="slidenum">
              <a:rPr lang="en-US" smtClean="0"/>
              <a:t>‹#›</a:t>
            </a:fld>
            <a:endParaRPr lang="en-US" dirty="0"/>
          </a:p>
        </p:txBody>
      </p:sp>
      <p:sp>
        <p:nvSpPr>
          <p:cNvPr id="7" name="Title Placeholder 1">
            <a:extLst>
              <a:ext uri="{FF2B5EF4-FFF2-40B4-BE49-F238E27FC236}">
                <a16:creationId xmlns:a16="http://schemas.microsoft.com/office/drawing/2014/main" id="{A864187F-0EF2-F04A-B5CB-FB635B8737A6}"/>
              </a:ext>
            </a:extLst>
          </p:cNvPr>
          <p:cNvSpPr>
            <a:spLocks noGrp="1"/>
          </p:cNvSpPr>
          <p:nvPr>
            <p:ph type="title"/>
          </p:nvPr>
        </p:nvSpPr>
        <p:spPr>
          <a:xfrm>
            <a:off x="838200" y="365125"/>
            <a:ext cx="10515600"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8" name="Text Placeholder 2">
            <a:extLst>
              <a:ext uri="{FF2B5EF4-FFF2-40B4-BE49-F238E27FC236}">
                <a16:creationId xmlns:a16="http://schemas.microsoft.com/office/drawing/2014/main" id="{442F5FE6-3095-084A-83B6-986F6A3E47D6}"/>
              </a:ext>
            </a:extLst>
          </p:cNvPr>
          <p:cNvSpPr>
            <a:spLocks noGrp="1"/>
          </p:cNvSpPr>
          <p:nvPr>
            <p:ph idx="1" hasCustomPrompt="1"/>
          </p:nvPr>
        </p:nvSpPr>
        <p:spPr>
          <a:xfrm>
            <a:off x="824846" y="1147023"/>
            <a:ext cx="4346378" cy="4726651"/>
          </a:xfrm>
          <a:prstGeom prst="rect">
            <a:avLst/>
          </a:prstGeom>
        </p:spPr>
        <p:txBody>
          <a:bodyPr vert="horz" lIns="91440" tIns="45720" rIns="91440" bIns="45720" rtlCol="0">
            <a:normAutofit/>
          </a:bodyPr>
          <a:lstStyle>
            <a:lvl1pPr marL="0" indent="0">
              <a:lnSpc>
                <a:spcPct val="100000"/>
              </a:lnSpc>
              <a:buNone/>
              <a:defRPr/>
            </a:lvl1pPr>
            <a:lvl2pPr marL="457200" indent="0">
              <a:buNone/>
              <a:defRPr/>
            </a:lvl2pPr>
          </a:lstStyle>
          <a:p>
            <a:pPr lvl="0"/>
            <a:r>
              <a:rPr lang="en-US" dirty="0"/>
              <a:t>Click to edit Master text styles</a:t>
            </a:r>
          </a:p>
        </p:txBody>
      </p:sp>
      <p:sp>
        <p:nvSpPr>
          <p:cNvPr id="9" name="Text Placeholder 2">
            <a:extLst>
              <a:ext uri="{FF2B5EF4-FFF2-40B4-BE49-F238E27FC236}">
                <a16:creationId xmlns:a16="http://schemas.microsoft.com/office/drawing/2014/main" id="{122C73DE-2B98-1E43-9745-F92A04E47B3F}"/>
              </a:ext>
            </a:extLst>
          </p:cNvPr>
          <p:cNvSpPr>
            <a:spLocks noGrp="1"/>
          </p:cNvSpPr>
          <p:nvPr>
            <p:ph idx="11" hasCustomPrompt="1"/>
          </p:nvPr>
        </p:nvSpPr>
        <p:spPr>
          <a:xfrm>
            <a:off x="5728136" y="1147023"/>
            <a:ext cx="5625663" cy="4726650"/>
          </a:xfrm>
          <a:prstGeom prst="rect">
            <a:avLst/>
          </a:prstGeom>
        </p:spPr>
        <p:txBody>
          <a:bodyPr vert="horz" lIns="91440" tIns="45720" rIns="91440" bIns="45720" rtlCol="0">
            <a:normAutofit/>
          </a:bodyPr>
          <a:lstStyle>
            <a:lvl1pPr marL="0" indent="0">
              <a:lnSpc>
                <a:spcPct val="120000"/>
              </a:lnSpc>
              <a:buFont typeface="Arial" panose="020B0604020202020204" pitchFamily="34" charset="0"/>
              <a:buNone/>
              <a:defRPr sz="1600">
                <a:solidFill>
                  <a:srgbClr val="6A7278"/>
                </a:solidFill>
              </a:defRPr>
            </a:lvl1pPr>
            <a:lvl2pPr>
              <a:defRPr sz="1800">
                <a:solidFill>
                  <a:srgbClr val="6A7278"/>
                </a:solidFill>
              </a:defRPr>
            </a:lvl2pPr>
            <a:lvl3pPr>
              <a:defRPr sz="1800">
                <a:solidFill>
                  <a:srgbClr val="6A7278"/>
                </a:solidFill>
              </a:defRPr>
            </a:lvl3pPr>
            <a:lvl4pPr>
              <a:defRPr sz="1800">
                <a:solidFill>
                  <a:srgbClr val="6A7278"/>
                </a:solidFill>
              </a:defRPr>
            </a:lvl4pPr>
            <a:lvl5pPr>
              <a:defRPr sz="1800">
                <a:solidFill>
                  <a:srgbClr val="6A7278"/>
                </a:solidFill>
              </a:defRPr>
            </a:lvl5pPr>
          </a:lstStyle>
          <a:p>
            <a:pPr lvl="0"/>
            <a:r>
              <a:rPr lang="en-US" dirty="0"/>
              <a:t>Click to edit Master text styles</a:t>
            </a:r>
          </a:p>
          <a:p>
            <a:pPr lvl="0"/>
            <a:endParaRPr lang="en-US" dirty="0"/>
          </a:p>
        </p:txBody>
      </p:sp>
    </p:spTree>
    <p:extLst>
      <p:ext uri="{BB962C8B-B14F-4D97-AF65-F5344CB8AC3E}">
        <p14:creationId xmlns:p14="http://schemas.microsoft.com/office/powerpoint/2010/main" val="8006658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and Photos">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p>
            <a:fld id="{170862A5-B9BF-49AD-B48A-0A94CACC0B01}" type="slidenum">
              <a:rPr lang="en-US" smtClean="0"/>
              <a:pPr/>
              <a:t>‹#›</a:t>
            </a:fld>
            <a:endParaRPr lang="en-US" dirty="0"/>
          </a:p>
        </p:txBody>
      </p:sp>
      <p:sp>
        <p:nvSpPr>
          <p:cNvPr id="14" name="Title Placeholder 1">
            <a:extLst>
              <a:ext uri="{FF2B5EF4-FFF2-40B4-BE49-F238E27FC236}">
                <a16:creationId xmlns:a16="http://schemas.microsoft.com/office/drawing/2014/main" id="{10539CC7-9E28-BF49-94BA-958B534D5413}"/>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15" name="Text Placeholder 4">
            <a:extLst>
              <a:ext uri="{FF2B5EF4-FFF2-40B4-BE49-F238E27FC236}">
                <a16:creationId xmlns:a16="http://schemas.microsoft.com/office/drawing/2014/main" id="{144644FA-7648-0A43-A345-7A5EA5DA2C3C}"/>
              </a:ext>
            </a:extLst>
          </p:cNvPr>
          <p:cNvSpPr>
            <a:spLocks noGrp="1"/>
          </p:cNvSpPr>
          <p:nvPr>
            <p:ph type="body" sz="quarter" idx="13"/>
          </p:nvPr>
        </p:nvSpPr>
        <p:spPr>
          <a:xfrm>
            <a:off x="838200" y="1057522"/>
            <a:ext cx="5741275" cy="1733179"/>
          </a:xfrm>
        </p:spPr>
        <p:txBody>
          <a:bodyPr>
            <a:normAutofit/>
          </a:bodyPr>
          <a:lstStyle>
            <a:lvl1pPr marL="0" indent="0">
              <a:lnSpc>
                <a:spcPct val="100000"/>
              </a:lnSpc>
              <a:buNone/>
              <a:defRPr sz="2000">
                <a:solidFill>
                  <a:srgbClr val="5595AC"/>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p:txBody>
      </p:sp>
      <p:sp>
        <p:nvSpPr>
          <p:cNvPr id="16" name="Text Placeholder 4">
            <a:extLst>
              <a:ext uri="{FF2B5EF4-FFF2-40B4-BE49-F238E27FC236}">
                <a16:creationId xmlns:a16="http://schemas.microsoft.com/office/drawing/2014/main" id="{3FB4D0CD-B341-D548-9B4D-961A92CD42C0}"/>
              </a:ext>
            </a:extLst>
          </p:cNvPr>
          <p:cNvSpPr>
            <a:spLocks noGrp="1"/>
          </p:cNvSpPr>
          <p:nvPr>
            <p:ph type="body" sz="quarter" idx="16"/>
          </p:nvPr>
        </p:nvSpPr>
        <p:spPr>
          <a:xfrm>
            <a:off x="838200" y="2913042"/>
            <a:ext cx="5741275" cy="3072124"/>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Picture Placeholder 6">
            <a:extLst>
              <a:ext uri="{FF2B5EF4-FFF2-40B4-BE49-F238E27FC236}">
                <a16:creationId xmlns:a16="http://schemas.microsoft.com/office/drawing/2014/main" id="{FB8D763E-D6E0-774D-AF19-B140909726E4}"/>
              </a:ext>
            </a:extLst>
          </p:cNvPr>
          <p:cNvSpPr>
            <a:spLocks noGrp="1"/>
          </p:cNvSpPr>
          <p:nvPr>
            <p:ph type="pic" sz="quarter" idx="17"/>
          </p:nvPr>
        </p:nvSpPr>
        <p:spPr>
          <a:xfrm>
            <a:off x="7010400" y="1057522"/>
            <a:ext cx="4800600" cy="2371478"/>
          </a:xfrm>
        </p:spPr>
        <p:txBody>
          <a:bodyPr/>
          <a:lstStyle/>
          <a:p>
            <a:endParaRPr lang="en-US"/>
          </a:p>
        </p:txBody>
      </p:sp>
      <p:sp>
        <p:nvSpPr>
          <p:cNvPr id="17" name="Picture Placeholder 6">
            <a:extLst>
              <a:ext uri="{FF2B5EF4-FFF2-40B4-BE49-F238E27FC236}">
                <a16:creationId xmlns:a16="http://schemas.microsoft.com/office/drawing/2014/main" id="{40D73DB1-CCC9-CC44-99C6-DEA8015D8013}"/>
              </a:ext>
            </a:extLst>
          </p:cNvPr>
          <p:cNvSpPr>
            <a:spLocks noGrp="1"/>
          </p:cNvSpPr>
          <p:nvPr>
            <p:ph type="pic" sz="quarter" idx="18"/>
          </p:nvPr>
        </p:nvSpPr>
        <p:spPr>
          <a:xfrm>
            <a:off x="7010400" y="3613688"/>
            <a:ext cx="4800600" cy="2371478"/>
          </a:xfrm>
        </p:spPr>
        <p:txBody>
          <a:bodyPr/>
          <a:lstStyle/>
          <a:p>
            <a:endParaRPr lang="en-US"/>
          </a:p>
        </p:txBody>
      </p:sp>
    </p:spTree>
    <p:extLst>
      <p:ext uri="{BB962C8B-B14F-4D97-AF65-F5344CB8AC3E}">
        <p14:creationId xmlns:p14="http://schemas.microsoft.com/office/powerpoint/2010/main" val="2123606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arge Photo">
    <p:spTree>
      <p:nvGrpSpPr>
        <p:cNvPr id="1" name=""/>
        <p:cNvGrpSpPr/>
        <p:nvPr/>
      </p:nvGrpSpPr>
      <p:grpSpPr>
        <a:xfrm>
          <a:off x="0" y="0"/>
          <a:ext cx="0" cy="0"/>
          <a:chOff x="0" y="0"/>
          <a:chExt cx="0" cy="0"/>
        </a:xfrm>
      </p:grpSpPr>
      <p:sp>
        <p:nvSpPr>
          <p:cNvPr id="14" name="Title Placeholder 1">
            <a:extLst>
              <a:ext uri="{FF2B5EF4-FFF2-40B4-BE49-F238E27FC236}">
                <a16:creationId xmlns:a16="http://schemas.microsoft.com/office/drawing/2014/main" id="{10539CC7-9E28-BF49-94BA-958B534D5413}"/>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4" name="Picture Placeholder 3">
            <a:extLst>
              <a:ext uri="{FF2B5EF4-FFF2-40B4-BE49-F238E27FC236}">
                <a16:creationId xmlns:a16="http://schemas.microsoft.com/office/drawing/2014/main" id="{0E7DED79-22D7-D84F-90B3-9DFB203CEF1D}"/>
              </a:ext>
            </a:extLst>
          </p:cNvPr>
          <p:cNvSpPr>
            <a:spLocks noGrp="1"/>
          </p:cNvSpPr>
          <p:nvPr>
            <p:ph type="pic" sz="quarter" idx="11"/>
          </p:nvPr>
        </p:nvSpPr>
        <p:spPr>
          <a:xfrm>
            <a:off x="0" y="1181100"/>
            <a:ext cx="12192000" cy="5676900"/>
          </a:xfrm>
        </p:spPr>
        <p:txBody>
          <a:bodyPr/>
          <a:lstStyle/>
          <a:p>
            <a:endParaRPr lang="en-US"/>
          </a:p>
        </p:txBody>
      </p:sp>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p>
            <a:fld id="{170862A5-B9BF-49AD-B48A-0A94CACC0B01}" type="slidenum">
              <a:rPr lang="en-US" smtClean="0"/>
              <a:pPr/>
              <a:t>‹#›</a:t>
            </a:fld>
            <a:endParaRPr lang="en-US" dirty="0"/>
          </a:p>
        </p:txBody>
      </p:sp>
    </p:spTree>
    <p:extLst>
      <p:ext uri="{BB962C8B-B14F-4D97-AF65-F5344CB8AC3E}">
        <p14:creationId xmlns:p14="http://schemas.microsoft.com/office/powerpoint/2010/main" val="18330096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and Blue">
    <p:spTree>
      <p:nvGrpSpPr>
        <p:cNvPr id="1" name=""/>
        <p:cNvGrpSpPr/>
        <p:nvPr/>
      </p:nvGrpSpPr>
      <p:grpSpPr>
        <a:xfrm>
          <a:off x="0" y="0"/>
          <a:ext cx="0" cy="0"/>
          <a:chOff x="0" y="0"/>
          <a:chExt cx="0" cy="0"/>
        </a:xfrm>
      </p:grpSpPr>
      <p:sp>
        <p:nvSpPr>
          <p:cNvPr id="6" name="Title Placeholder 1">
            <a:extLst>
              <a:ext uri="{FF2B5EF4-FFF2-40B4-BE49-F238E27FC236}">
                <a16:creationId xmlns:a16="http://schemas.microsoft.com/office/drawing/2014/main" id="{15B4E5AE-096A-064B-870D-E50A40B4907D}"/>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3" name="Slide Number Placeholder 2">
            <a:extLst>
              <a:ext uri="{FF2B5EF4-FFF2-40B4-BE49-F238E27FC236}">
                <a16:creationId xmlns:a16="http://schemas.microsoft.com/office/drawing/2014/main" id="{F1782256-558B-D947-AACE-DEF18FE727EA}"/>
              </a:ext>
            </a:extLst>
          </p:cNvPr>
          <p:cNvSpPr>
            <a:spLocks noGrp="1"/>
          </p:cNvSpPr>
          <p:nvPr>
            <p:ph type="sldNum" sz="quarter" idx="10"/>
          </p:nvPr>
        </p:nvSpPr>
        <p:spPr/>
        <p:txBody>
          <a:bodyPr/>
          <a:lstStyle>
            <a:lvl1pPr>
              <a:defRPr>
                <a:solidFill>
                  <a:schemeClr val="bg1"/>
                </a:solidFill>
              </a:defRPr>
            </a:lvl1pPr>
          </a:lstStyle>
          <a:p>
            <a:fld id="{170862A5-B9BF-49AD-B48A-0A94CACC0B01}" type="slidenum">
              <a:rPr lang="en-US" smtClean="0"/>
              <a:pPr/>
              <a:t>‹#›</a:t>
            </a:fld>
            <a:endParaRPr lang="en-US" dirty="0"/>
          </a:p>
        </p:txBody>
      </p:sp>
      <p:sp>
        <p:nvSpPr>
          <p:cNvPr id="12" name="Text Placeholder 4">
            <a:extLst>
              <a:ext uri="{FF2B5EF4-FFF2-40B4-BE49-F238E27FC236}">
                <a16:creationId xmlns:a16="http://schemas.microsoft.com/office/drawing/2014/main" id="{191B24EB-CE46-A340-BA32-23749E8CCB9E}"/>
              </a:ext>
            </a:extLst>
          </p:cNvPr>
          <p:cNvSpPr>
            <a:spLocks noGrp="1"/>
          </p:cNvSpPr>
          <p:nvPr>
            <p:ph type="body" sz="quarter" idx="12"/>
          </p:nvPr>
        </p:nvSpPr>
        <p:spPr>
          <a:xfrm>
            <a:off x="838200" y="1057522"/>
            <a:ext cx="5741275" cy="4848426"/>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576271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and Placeholder">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BAAF1D2-79BC-294B-BCF7-80E46F303888}"/>
              </a:ext>
            </a:extLst>
          </p:cNvPr>
          <p:cNvSpPr/>
          <p:nvPr userDrawn="1"/>
        </p:nvSpPr>
        <p:spPr>
          <a:xfrm>
            <a:off x="7010400" y="0"/>
            <a:ext cx="5181600" cy="6858000"/>
          </a:xfrm>
          <a:prstGeom prst="rect">
            <a:avLst/>
          </a:prstGeom>
          <a:solidFill>
            <a:srgbClr val="5595AC"/>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2">
            <a:extLst>
              <a:ext uri="{FF2B5EF4-FFF2-40B4-BE49-F238E27FC236}">
                <a16:creationId xmlns:a16="http://schemas.microsoft.com/office/drawing/2014/main" id="{91972B05-1D0F-F74E-BD9A-4731354560E6}"/>
              </a:ext>
            </a:extLst>
          </p:cNvPr>
          <p:cNvSpPr>
            <a:spLocks noGrp="1"/>
          </p:cNvSpPr>
          <p:nvPr>
            <p:ph idx="1" hasCustomPrompt="1"/>
          </p:nvPr>
        </p:nvSpPr>
        <p:spPr>
          <a:xfrm>
            <a:off x="7445408" y="935182"/>
            <a:ext cx="4123672" cy="4970766"/>
          </a:xfrm>
          <a:prstGeom prst="rect">
            <a:avLst/>
          </a:prstGeom>
        </p:spPr>
        <p:txBody>
          <a:bodyPr vert="horz" lIns="91440" tIns="45720" rIns="91440" bIns="45720" rtlCol="0">
            <a:normAutofit/>
          </a:bodyPr>
          <a:lstStyle>
            <a:lvl1pPr marL="0" indent="0">
              <a:lnSpc>
                <a:spcPct val="110000"/>
              </a:lnSpc>
              <a:buNone/>
              <a:defRPr sz="2400">
                <a:solidFill>
                  <a:schemeClr val="bg1"/>
                </a:solidFill>
                <a:latin typeface="Georgia" panose="02040502050405020303" pitchFamily="18" charset="0"/>
              </a:defRPr>
            </a:lvl1pPr>
            <a:lvl2pPr marL="457200" indent="0">
              <a:buNone/>
              <a:defRPr/>
            </a:lvl2pPr>
          </a:lstStyle>
          <a:p>
            <a:pPr lvl="0"/>
            <a:r>
              <a:rPr lang="en-US" dirty="0"/>
              <a:t>Click to edit Master text styles</a:t>
            </a:r>
          </a:p>
        </p:txBody>
      </p:sp>
      <p:sp>
        <p:nvSpPr>
          <p:cNvPr id="3" name="Slide Number Placeholder 2">
            <a:extLst>
              <a:ext uri="{FF2B5EF4-FFF2-40B4-BE49-F238E27FC236}">
                <a16:creationId xmlns:a16="http://schemas.microsoft.com/office/drawing/2014/main" id="{52CF3811-6341-0840-8BB2-76F02D9FE31E}"/>
              </a:ext>
            </a:extLst>
          </p:cNvPr>
          <p:cNvSpPr>
            <a:spLocks noGrp="1"/>
          </p:cNvSpPr>
          <p:nvPr>
            <p:ph type="sldNum" sz="quarter" idx="10"/>
          </p:nvPr>
        </p:nvSpPr>
        <p:spPr/>
        <p:txBody>
          <a:bodyPr/>
          <a:lstStyle>
            <a:lvl1pPr>
              <a:defRPr>
                <a:solidFill>
                  <a:schemeClr val="bg1"/>
                </a:solidFill>
              </a:defRPr>
            </a:lvl1pPr>
          </a:lstStyle>
          <a:p>
            <a:fld id="{170862A5-B9BF-49AD-B48A-0A94CACC0B01}" type="slidenum">
              <a:rPr lang="en-US" smtClean="0"/>
              <a:pPr/>
              <a:t>‹#›</a:t>
            </a:fld>
            <a:endParaRPr lang="en-US" dirty="0"/>
          </a:p>
        </p:txBody>
      </p:sp>
      <p:sp>
        <p:nvSpPr>
          <p:cNvPr id="13" name="Title Placeholder 1">
            <a:extLst>
              <a:ext uri="{FF2B5EF4-FFF2-40B4-BE49-F238E27FC236}">
                <a16:creationId xmlns:a16="http://schemas.microsoft.com/office/drawing/2014/main" id="{3589BC40-3C89-364B-815C-9DCBAA3B8162}"/>
              </a:ext>
            </a:extLst>
          </p:cNvPr>
          <p:cNvSpPr>
            <a:spLocks noGrp="1"/>
          </p:cNvSpPr>
          <p:nvPr>
            <p:ph type="title"/>
          </p:nvPr>
        </p:nvSpPr>
        <p:spPr>
          <a:xfrm>
            <a:off x="838200" y="365125"/>
            <a:ext cx="5741275" cy="570057"/>
          </a:xfrm>
          <a:prstGeom prst="rect">
            <a:avLst/>
          </a:prstGeom>
        </p:spPr>
        <p:txBody>
          <a:bodyPr vert="horz" lIns="91440" tIns="45720" rIns="91440" bIns="45720" rtlCol="0" anchor="ctr">
            <a:normAutofit/>
          </a:bodyPr>
          <a:lstStyle>
            <a:lvl1pPr>
              <a:defRPr spc="200" baseline="0"/>
            </a:lvl1pPr>
          </a:lstStyle>
          <a:p>
            <a:endParaRPr lang="en-US" dirty="0"/>
          </a:p>
        </p:txBody>
      </p:sp>
      <p:sp>
        <p:nvSpPr>
          <p:cNvPr id="14" name="Text Placeholder 4">
            <a:extLst>
              <a:ext uri="{FF2B5EF4-FFF2-40B4-BE49-F238E27FC236}">
                <a16:creationId xmlns:a16="http://schemas.microsoft.com/office/drawing/2014/main" id="{697144B4-FDBF-344C-B88E-9BAB1FDCC4E5}"/>
              </a:ext>
            </a:extLst>
          </p:cNvPr>
          <p:cNvSpPr>
            <a:spLocks noGrp="1"/>
          </p:cNvSpPr>
          <p:nvPr>
            <p:ph type="body" sz="quarter" idx="12"/>
          </p:nvPr>
        </p:nvSpPr>
        <p:spPr>
          <a:xfrm>
            <a:off x="838200" y="1057522"/>
            <a:ext cx="5741275" cy="4848426"/>
          </a:xfrm>
        </p:spPr>
        <p:txBody>
          <a:bodyPr>
            <a:normAutofit/>
          </a:bodyPr>
          <a:lstStyle>
            <a:lvl1pPr>
              <a:lnSpc>
                <a:spcPct val="100000"/>
              </a:lnSpc>
              <a:defRPr sz="1600">
                <a:solidFill>
                  <a:srgbClr val="6A7278"/>
                </a:solidFill>
              </a:defRPr>
            </a:lvl1pPr>
            <a:lvl2pPr>
              <a:lnSpc>
                <a:spcPct val="100000"/>
              </a:lnSpc>
              <a:defRPr sz="1600">
                <a:solidFill>
                  <a:srgbClr val="6A7278"/>
                </a:solidFill>
              </a:defRPr>
            </a:lvl2pPr>
            <a:lvl3pPr>
              <a:lnSpc>
                <a:spcPct val="100000"/>
              </a:lnSpc>
              <a:defRPr sz="1600">
                <a:solidFill>
                  <a:srgbClr val="6A7278"/>
                </a:solidFill>
              </a:defRPr>
            </a:lvl3pPr>
            <a:lvl4pPr>
              <a:lnSpc>
                <a:spcPct val="100000"/>
              </a:lnSpc>
              <a:defRPr sz="1600">
                <a:solidFill>
                  <a:srgbClr val="6A7278"/>
                </a:solidFill>
              </a:defRPr>
            </a:lvl4pPr>
            <a:lvl5pPr>
              <a:lnSpc>
                <a:spcPct val="100000"/>
              </a:lnSpc>
              <a:defRPr sz="1600">
                <a:solidFill>
                  <a:srgbClr val="6A727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024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17" name="Picture Placeholder 33">
            <a:extLst>
              <a:ext uri="{FF2B5EF4-FFF2-40B4-BE49-F238E27FC236}">
                <a16:creationId xmlns:a16="http://schemas.microsoft.com/office/drawing/2014/main" id="{A0FCFC10-9D9A-AE4B-8815-525F14896C46}"/>
              </a:ext>
            </a:extLst>
          </p:cNvPr>
          <p:cNvSpPr>
            <a:spLocks noGrp="1"/>
          </p:cNvSpPr>
          <p:nvPr>
            <p:ph type="pic" sz="quarter" idx="13"/>
          </p:nvPr>
        </p:nvSpPr>
        <p:spPr>
          <a:xfrm>
            <a:off x="6276689" y="-6025"/>
            <a:ext cx="5915311" cy="6851607"/>
          </a:xfrm>
        </p:spPr>
        <p:txBody>
          <a:bodyPr/>
          <a:lstStyle/>
          <a:p>
            <a:endParaRPr lang="en-US" dirty="0"/>
          </a:p>
        </p:txBody>
      </p:sp>
      <p:sp>
        <p:nvSpPr>
          <p:cNvPr id="6" name="Rectangle 5">
            <a:extLst>
              <a:ext uri="{FF2B5EF4-FFF2-40B4-BE49-F238E27FC236}">
                <a16:creationId xmlns:a16="http://schemas.microsoft.com/office/drawing/2014/main" id="{0F101D92-2E8A-3E47-8A47-F4061B4D227D}"/>
              </a:ext>
            </a:extLst>
          </p:cNvPr>
          <p:cNvSpPr/>
          <p:nvPr userDrawn="1"/>
        </p:nvSpPr>
        <p:spPr>
          <a:xfrm>
            <a:off x="0" y="1828800"/>
            <a:ext cx="7366000" cy="3263900"/>
          </a:xfrm>
          <a:prstGeom prst="rect">
            <a:avLst/>
          </a:prstGeom>
          <a:solidFill>
            <a:schemeClr val="bg1"/>
          </a:solidFill>
          <a:ln w="920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picture containing man, black, photo, player&#10;&#10;Description automatically generated">
            <a:extLst>
              <a:ext uri="{FF2B5EF4-FFF2-40B4-BE49-F238E27FC236}">
                <a16:creationId xmlns:a16="http://schemas.microsoft.com/office/drawing/2014/main" id="{43DF6B86-5239-2340-ABE1-8DB7A96BE02C}"/>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46194" y="88900"/>
            <a:ext cx="5707216" cy="2222500"/>
          </a:xfrm>
          <a:prstGeom prst="rect">
            <a:avLst/>
          </a:prstGeom>
        </p:spPr>
      </p:pic>
      <p:pic>
        <p:nvPicPr>
          <p:cNvPr id="21" name="Picture 20">
            <a:extLst>
              <a:ext uri="{FF2B5EF4-FFF2-40B4-BE49-F238E27FC236}">
                <a16:creationId xmlns:a16="http://schemas.microsoft.com/office/drawing/2014/main" id="{2481820D-9068-8D4C-97F2-A2BEEA596EB7}"/>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671248" y="5930303"/>
            <a:ext cx="2138508" cy="556958"/>
          </a:xfrm>
          <a:prstGeom prst="rect">
            <a:avLst/>
          </a:prstGeom>
        </p:spPr>
      </p:pic>
    </p:spTree>
    <p:extLst>
      <p:ext uri="{BB962C8B-B14F-4D97-AF65-F5344CB8AC3E}">
        <p14:creationId xmlns:p14="http://schemas.microsoft.com/office/powerpoint/2010/main" val="30751768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253331"/>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4"/>
          <p:cNvSpPr>
            <a:spLocks noGrp="1"/>
          </p:cNvSpPr>
          <p:nvPr>
            <p:ph type="sldNum" sz="quarter" idx="4"/>
          </p:nvPr>
        </p:nvSpPr>
        <p:spPr>
          <a:xfrm>
            <a:off x="9067800" y="6356350"/>
            <a:ext cx="2743200" cy="365125"/>
          </a:xfrm>
          <a:prstGeom prst="rect">
            <a:avLst/>
          </a:prstGeom>
        </p:spPr>
        <p:txBody>
          <a:bodyPr/>
          <a:lstStyle>
            <a:lvl1pPr algn="r">
              <a:defRPr sz="1200">
                <a:solidFill>
                  <a:srgbClr val="6A7278"/>
                </a:solidFill>
                <a:latin typeface="Arial" panose="020B0604020202020204" pitchFamily="34" charset="0"/>
                <a:cs typeface="Arial" panose="020B0604020202020204" pitchFamily="34" charset="0"/>
              </a:defRPr>
            </a:lvl1pPr>
          </a:lstStyle>
          <a:p>
            <a:fld id="{170862A5-B9BF-49AD-B48A-0A94CACC0B01}" type="slidenum">
              <a:rPr lang="en-US" smtClean="0"/>
              <a:pPr/>
              <a:t>‹#›</a:t>
            </a:fld>
            <a:endParaRPr lang="en-US" dirty="0"/>
          </a:p>
        </p:txBody>
      </p:sp>
      <p:sp>
        <p:nvSpPr>
          <p:cNvPr id="7" name="Title Placeholder 1">
            <a:extLst>
              <a:ext uri="{FF2B5EF4-FFF2-40B4-BE49-F238E27FC236}">
                <a16:creationId xmlns:a16="http://schemas.microsoft.com/office/drawing/2014/main" id="{2CD91EEC-B729-894E-9069-D1575E1B3C84}"/>
              </a:ext>
            </a:extLst>
          </p:cNvPr>
          <p:cNvSpPr>
            <a:spLocks noGrp="1"/>
          </p:cNvSpPr>
          <p:nvPr>
            <p:ph type="title"/>
          </p:nvPr>
        </p:nvSpPr>
        <p:spPr>
          <a:xfrm>
            <a:off x="838200" y="365125"/>
            <a:ext cx="10515600" cy="570057"/>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2817865578"/>
      </p:ext>
    </p:extLst>
  </p:cSld>
  <p:clrMap bg1="lt1" tx1="dk1" bg2="lt2" tx2="dk2" accent1="accent1" accent2="accent2" accent3="accent3" accent4="accent4" accent5="accent5" accent6="accent6" hlink="hlink" folHlink="folHlink"/>
  <p:sldLayoutIdLst>
    <p:sldLayoutId id="2147483697" r:id="rId1"/>
    <p:sldLayoutId id="2147483699" r:id="rId2"/>
    <p:sldLayoutId id="2147483673" r:id="rId3"/>
    <p:sldLayoutId id="2147483680" r:id="rId4"/>
    <p:sldLayoutId id="2147483696" r:id="rId5"/>
    <p:sldLayoutId id="2147483678" r:id="rId6"/>
    <p:sldLayoutId id="2147483674" r:id="rId7"/>
    <p:sldLayoutId id="2147483695"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1200" b="1" i="0" kern="1200">
          <a:solidFill>
            <a:srgbClr val="6A7278"/>
          </a:solidFill>
          <a:latin typeface="Arial" panose="020B0604020202020204" pitchFamily="34" charset="0"/>
          <a:ea typeface="Arial" panose="020B0604020202020204" pitchFamily="34" charset="0"/>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a:buChar char="•"/>
        <a:defRPr sz="2400" kern="1200">
          <a:solidFill>
            <a:srgbClr val="5595AC"/>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20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6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281971F-2155-EF40-AC00-A685D9DFC502}"/>
              </a:ext>
            </a:extLst>
          </p:cNvPr>
          <p:cNvSpPr>
            <a:spLocks noGrp="1"/>
          </p:cNvSpPr>
          <p:nvPr>
            <p:ph type="body" sz="quarter" idx="11"/>
          </p:nvPr>
        </p:nvSpPr>
        <p:spPr>
          <a:xfrm>
            <a:off x="577607" y="4143737"/>
            <a:ext cx="5749451" cy="1463733"/>
          </a:xfrm>
        </p:spPr>
        <p:txBody>
          <a:bodyPr>
            <a:normAutofit lnSpcReduction="10000"/>
          </a:bodyPr>
          <a:lstStyle/>
          <a:p>
            <a:r>
              <a:rPr lang="en-US" sz="3600" dirty="0">
                <a:solidFill>
                  <a:schemeClr val="tx1">
                    <a:lumMod val="65000"/>
                    <a:lumOff val="35000"/>
                  </a:schemeClr>
                </a:solidFill>
              </a:rPr>
              <a:t>2022 DEVELOP</a:t>
            </a:r>
          </a:p>
          <a:p>
            <a:r>
              <a:rPr lang="en-US" sz="2800" b="0" dirty="0">
                <a:solidFill>
                  <a:schemeClr val="tx1">
                    <a:lumMod val="65000"/>
                    <a:lumOff val="35000"/>
                  </a:schemeClr>
                </a:solidFill>
              </a:rPr>
              <a:t>Enhancing Science Communication of NPS Projects</a:t>
            </a:r>
            <a:endParaRPr lang="en-US" sz="3600" b="0" dirty="0">
              <a:solidFill>
                <a:schemeClr val="tx1">
                  <a:lumMod val="65000"/>
                  <a:lumOff val="35000"/>
                </a:schemeClr>
              </a:solidFill>
            </a:endParaRPr>
          </a:p>
        </p:txBody>
      </p:sp>
      <p:pic>
        <p:nvPicPr>
          <p:cNvPr id="15" name="Picture 14">
            <a:extLst>
              <a:ext uri="{FF2B5EF4-FFF2-40B4-BE49-F238E27FC236}">
                <a16:creationId xmlns:a16="http://schemas.microsoft.com/office/drawing/2014/main" id="{0BBF13CA-D323-884F-9BC9-4213352EF1C4}"/>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577607" y="5855346"/>
            <a:ext cx="2138508" cy="556958"/>
          </a:xfrm>
          <a:prstGeom prst="rect">
            <a:avLst/>
          </a:prstGeom>
        </p:spPr>
      </p:pic>
      <p:pic>
        <p:nvPicPr>
          <p:cNvPr id="7" name="Picture Placeholder 6">
            <a:extLst>
              <a:ext uri="{FF2B5EF4-FFF2-40B4-BE49-F238E27FC236}">
                <a16:creationId xmlns:a16="http://schemas.microsoft.com/office/drawing/2014/main" id="{6AAC3441-6123-47F1-AFFA-8859654C5452}"/>
              </a:ext>
            </a:extLst>
          </p:cNvPr>
          <p:cNvPicPr>
            <a:picLocks noChangeAspect="1"/>
          </p:cNvPicPr>
          <p:nvPr/>
        </p:nvPicPr>
        <p:blipFill>
          <a:blip r:embed="rId3" cstate="print">
            <a:extLst>
              <a:ext uri="{28A0092B-C50C-407E-A947-70E740481C1C}">
                <a14:useLocalDpi xmlns:a14="http://schemas.microsoft.com/office/drawing/2010/main" val="0"/>
              </a:ext>
            </a:extLst>
          </a:blip>
          <a:srcRect l="6911" r="6911"/>
          <a:stretch/>
        </p:blipFill>
        <p:spPr>
          <a:xfrm>
            <a:off x="6276689" y="-6025"/>
            <a:ext cx="5915311" cy="6864025"/>
          </a:xfrm>
          <a:prstGeom prst="rect">
            <a:avLst/>
          </a:prstGeom>
        </p:spPr>
      </p:pic>
    </p:spTree>
    <p:extLst>
      <p:ext uri="{BB962C8B-B14F-4D97-AF65-F5344CB8AC3E}">
        <p14:creationId xmlns:p14="http://schemas.microsoft.com/office/powerpoint/2010/main" val="260352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1D02-D5D4-487D-9F76-4E0267CD4F71}"/>
              </a:ext>
            </a:extLst>
          </p:cNvPr>
          <p:cNvSpPr>
            <a:spLocks noGrp="1"/>
          </p:cNvSpPr>
          <p:nvPr>
            <p:ph type="title"/>
          </p:nvPr>
        </p:nvSpPr>
        <p:spPr/>
        <p:txBody>
          <a:bodyPr>
            <a:normAutofit/>
          </a:bodyPr>
          <a:lstStyle/>
          <a:p>
            <a:r>
              <a:rPr lang="en-US" sz="1400" dirty="0"/>
              <a:t>NPS PROJECT ENHANCED CREATIVE COMMUNICATIONS</a:t>
            </a:r>
          </a:p>
        </p:txBody>
      </p:sp>
      <p:sp>
        <p:nvSpPr>
          <p:cNvPr id="5" name="Content Placeholder 17">
            <a:extLst>
              <a:ext uri="{FF2B5EF4-FFF2-40B4-BE49-F238E27FC236}">
                <a16:creationId xmlns:a16="http://schemas.microsoft.com/office/drawing/2014/main" id="{0FF9CBAC-C6C3-4CD5-AF6F-530F33194E76}"/>
              </a:ext>
            </a:extLst>
          </p:cNvPr>
          <p:cNvSpPr>
            <a:spLocks noGrp="1"/>
          </p:cNvSpPr>
          <p:nvPr>
            <p:ph idx="1"/>
          </p:nvPr>
        </p:nvSpPr>
        <p:spPr>
          <a:xfrm>
            <a:off x="838200" y="868821"/>
            <a:ext cx="10712116" cy="820004"/>
          </a:xfrm>
        </p:spPr>
        <p:txBody>
          <a:bodyPr anchor="ctr">
            <a:normAutofit/>
          </a:bodyPr>
          <a:lstStyle/>
          <a:p>
            <a:r>
              <a:rPr lang="en-US" sz="3200" dirty="0"/>
              <a:t>Increasing visibility of DEVELOP’s NPS projects</a:t>
            </a:r>
          </a:p>
        </p:txBody>
      </p:sp>
      <p:sp>
        <p:nvSpPr>
          <p:cNvPr id="52" name="Content Placeholder 50">
            <a:extLst>
              <a:ext uri="{FF2B5EF4-FFF2-40B4-BE49-F238E27FC236}">
                <a16:creationId xmlns:a16="http://schemas.microsoft.com/office/drawing/2014/main" id="{E5BC424C-AE26-4A64-B170-1CD9F5F4124E}"/>
              </a:ext>
            </a:extLst>
          </p:cNvPr>
          <p:cNvSpPr>
            <a:spLocks noGrp="1"/>
          </p:cNvSpPr>
          <p:nvPr>
            <p:ph idx="11"/>
          </p:nvPr>
        </p:nvSpPr>
        <p:spPr>
          <a:xfrm>
            <a:off x="838200" y="1621852"/>
            <a:ext cx="6878934" cy="5079889"/>
          </a:xfrm>
        </p:spPr>
        <p:txBody>
          <a:bodyPr>
            <a:normAutofit/>
          </a:bodyPr>
          <a:lstStyle/>
          <a:p>
            <a:pPr marL="285750" indent="-285750">
              <a:lnSpc>
                <a:spcPct val="110000"/>
              </a:lnSpc>
              <a:spcBef>
                <a:spcPts val="0"/>
              </a:spcBef>
              <a:spcAft>
                <a:spcPts val="1200"/>
              </a:spcAft>
              <a:buFont typeface="Arial" panose="020B0604020202020204" pitchFamily="34" charset="0"/>
              <a:buChar char="•"/>
            </a:pPr>
            <a:r>
              <a:rPr lang="en-US" sz="2000" dirty="0"/>
              <a:t>DEVELOP has conducted over 50 projects with the NPS since 2016</a:t>
            </a:r>
          </a:p>
          <a:p>
            <a:pPr marL="285750" indent="-285750">
              <a:lnSpc>
                <a:spcPct val="110000"/>
              </a:lnSpc>
              <a:spcBef>
                <a:spcPts val="0"/>
              </a:spcBef>
              <a:spcAft>
                <a:spcPts val="1200"/>
              </a:spcAft>
              <a:buFont typeface="Arial" panose="020B0604020202020204" pitchFamily="34" charset="0"/>
              <a:buChar char="•"/>
            </a:pPr>
            <a:r>
              <a:rPr lang="en-US" sz="2000" dirty="0"/>
              <a:t>The two agencies are exploring ways to increase and expand upon that engagement </a:t>
            </a:r>
          </a:p>
          <a:p>
            <a:pPr marL="285750" indent="-285750">
              <a:lnSpc>
                <a:spcPct val="110000"/>
              </a:lnSpc>
              <a:spcBef>
                <a:spcPts val="0"/>
              </a:spcBef>
              <a:spcAft>
                <a:spcPts val="1200"/>
              </a:spcAft>
              <a:buFont typeface="Arial" panose="020B0604020202020204" pitchFamily="34" charset="0"/>
              <a:buChar char="•"/>
            </a:pPr>
            <a:r>
              <a:rPr lang="en-US" sz="2000" dirty="0"/>
              <a:t>In support of this initiative, DEVELOP and NPS would like to increase the utility and visibility of our communication materials for sharing and distribution in parks</a:t>
            </a:r>
          </a:p>
          <a:p>
            <a:pPr marL="285750" indent="-285750">
              <a:lnSpc>
                <a:spcPct val="110000"/>
              </a:lnSpc>
              <a:spcBef>
                <a:spcPts val="0"/>
              </a:spcBef>
              <a:spcAft>
                <a:spcPts val="1200"/>
              </a:spcAft>
              <a:buFont typeface="Arial" panose="020B0604020202020204" pitchFamily="34" charset="0"/>
              <a:buChar char="•"/>
            </a:pPr>
            <a:r>
              <a:rPr lang="en-US" sz="2000" dirty="0"/>
              <a:t>DEVELOP’s NPS-partnered projects will tailor their creative communications product to the park’s interests, as well as consider other optional deliverables that might be helpful (if time/workload allows)</a:t>
            </a:r>
          </a:p>
        </p:txBody>
      </p:sp>
      <p:pic>
        <p:nvPicPr>
          <p:cNvPr id="4" name="Picture 3" descr="A picture containing text&#10;&#10;Description automatically generated">
            <a:extLst>
              <a:ext uri="{FF2B5EF4-FFF2-40B4-BE49-F238E27FC236}">
                <a16:creationId xmlns:a16="http://schemas.microsoft.com/office/drawing/2014/main" id="{1313322B-2D97-43F1-9FB3-B7C14E3E7D4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053946" y="1808704"/>
            <a:ext cx="3159558" cy="4064558"/>
          </a:xfrm>
          <a:prstGeom prst="rect">
            <a:avLst/>
          </a:prstGeom>
        </p:spPr>
      </p:pic>
    </p:spTree>
    <p:extLst>
      <p:ext uri="{BB962C8B-B14F-4D97-AF65-F5344CB8AC3E}">
        <p14:creationId xmlns:p14="http://schemas.microsoft.com/office/powerpoint/2010/main" val="468753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1D02-D5D4-487D-9F76-4E0267CD4F71}"/>
              </a:ext>
            </a:extLst>
          </p:cNvPr>
          <p:cNvSpPr>
            <a:spLocks noGrp="1"/>
          </p:cNvSpPr>
          <p:nvPr>
            <p:ph type="title"/>
          </p:nvPr>
        </p:nvSpPr>
        <p:spPr/>
        <p:txBody>
          <a:bodyPr>
            <a:normAutofit/>
          </a:bodyPr>
          <a:lstStyle/>
          <a:p>
            <a:r>
              <a:rPr lang="en-US" sz="1400" dirty="0"/>
              <a:t>NPS PROJECT ENHANCED CREATIVE COMMUNICATIONS</a:t>
            </a:r>
          </a:p>
        </p:txBody>
      </p:sp>
      <p:sp>
        <p:nvSpPr>
          <p:cNvPr id="5" name="Content Placeholder 17">
            <a:extLst>
              <a:ext uri="{FF2B5EF4-FFF2-40B4-BE49-F238E27FC236}">
                <a16:creationId xmlns:a16="http://schemas.microsoft.com/office/drawing/2014/main" id="{0FF9CBAC-C6C3-4CD5-AF6F-530F33194E76}"/>
              </a:ext>
            </a:extLst>
          </p:cNvPr>
          <p:cNvSpPr>
            <a:spLocks noGrp="1"/>
          </p:cNvSpPr>
          <p:nvPr>
            <p:ph idx="1"/>
          </p:nvPr>
        </p:nvSpPr>
        <p:spPr>
          <a:xfrm>
            <a:off x="838200" y="868821"/>
            <a:ext cx="10712116" cy="820004"/>
          </a:xfrm>
        </p:spPr>
        <p:txBody>
          <a:bodyPr anchor="ctr">
            <a:normAutofit/>
          </a:bodyPr>
          <a:lstStyle/>
          <a:p>
            <a:r>
              <a:rPr lang="en-US" sz="3200" dirty="0"/>
              <a:t>What does this mean to you?</a:t>
            </a:r>
          </a:p>
        </p:txBody>
      </p:sp>
      <p:sp>
        <p:nvSpPr>
          <p:cNvPr id="52" name="Content Placeholder 50">
            <a:extLst>
              <a:ext uri="{FF2B5EF4-FFF2-40B4-BE49-F238E27FC236}">
                <a16:creationId xmlns:a16="http://schemas.microsoft.com/office/drawing/2014/main" id="{E5BC424C-AE26-4A64-B170-1CD9F5F4124E}"/>
              </a:ext>
            </a:extLst>
          </p:cNvPr>
          <p:cNvSpPr>
            <a:spLocks noGrp="1"/>
          </p:cNvSpPr>
          <p:nvPr>
            <p:ph idx="11"/>
          </p:nvPr>
        </p:nvSpPr>
        <p:spPr>
          <a:xfrm>
            <a:off x="838200" y="1621852"/>
            <a:ext cx="10515600" cy="5079889"/>
          </a:xfrm>
        </p:spPr>
        <p:txBody>
          <a:bodyPr>
            <a:normAutofit fontScale="92500"/>
          </a:bodyPr>
          <a:lstStyle/>
          <a:p>
            <a:pPr marL="285750" indent="-285750">
              <a:lnSpc>
                <a:spcPct val="110000"/>
              </a:lnSpc>
              <a:spcBef>
                <a:spcPts val="0"/>
              </a:spcBef>
              <a:spcAft>
                <a:spcPts val="1200"/>
              </a:spcAft>
              <a:buFont typeface="Arial" panose="020B0604020202020204" pitchFamily="34" charset="0"/>
              <a:buChar char="•"/>
            </a:pPr>
            <a:r>
              <a:rPr lang="en-US" sz="2000" dirty="0"/>
              <a:t>NPS projects will have an elevated focus on the communication materials created by the team</a:t>
            </a:r>
          </a:p>
          <a:p>
            <a:pPr marL="285750" indent="-285750">
              <a:lnSpc>
                <a:spcPct val="110000"/>
              </a:lnSpc>
              <a:spcBef>
                <a:spcPts val="0"/>
              </a:spcBef>
              <a:spcAft>
                <a:spcPts val="1200"/>
              </a:spcAft>
              <a:buFont typeface="Arial" panose="020B0604020202020204" pitchFamily="34" charset="0"/>
              <a:buChar char="•"/>
            </a:pPr>
            <a:r>
              <a:rPr lang="en-US" sz="2000" dirty="0"/>
              <a:t>The DEVELOP Comms Team has created a slightly modified menu of options for the NPS projects in 2022 </a:t>
            </a:r>
          </a:p>
          <a:p>
            <a:pPr marL="285750" indent="-285750">
              <a:lnSpc>
                <a:spcPct val="110000"/>
              </a:lnSpc>
              <a:spcBef>
                <a:spcPts val="0"/>
              </a:spcBef>
              <a:spcAft>
                <a:spcPts val="1200"/>
              </a:spcAft>
              <a:buFont typeface="Arial" panose="020B0604020202020204" pitchFamily="34" charset="0"/>
              <a:buChar char="•"/>
            </a:pPr>
            <a:r>
              <a:rPr lang="en-US" sz="2000" dirty="0"/>
              <a:t>Teams should familiarize themselves with potential options and discuss this with their partners now at the beginning of the term</a:t>
            </a:r>
          </a:p>
          <a:p>
            <a:pPr marL="285750" indent="-285750">
              <a:lnSpc>
                <a:spcPct val="110000"/>
              </a:lnSpc>
              <a:spcBef>
                <a:spcPts val="0"/>
              </a:spcBef>
              <a:spcAft>
                <a:spcPts val="1200"/>
              </a:spcAft>
              <a:buFont typeface="Arial" panose="020B0604020202020204" pitchFamily="34" charset="0"/>
              <a:buChar char="•"/>
            </a:pPr>
            <a:r>
              <a:rPr lang="en-US" sz="2000" dirty="0"/>
              <a:t>Make sure that our partners (often scientists in the park) discuss with the communications folks within their park before identifying which communication product should be pursued</a:t>
            </a:r>
          </a:p>
          <a:p>
            <a:pPr marL="1028700" lvl="1" indent="-342900">
              <a:lnSpc>
                <a:spcPct val="110000"/>
              </a:lnSpc>
              <a:spcBef>
                <a:spcPts val="0"/>
              </a:spcBef>
              <a:spcAft>
                <a:spcPts val="1200"/>
              </a:spcAft>
              <a:buFont typeface="Arial" panose="020B0604020202020204" pitchFamily="34" charset="0"/>
              <a:buChar char="‒"/>
            </a:pPr>
            <a:r>
              <a:rPr lang="en-US" sz="2000" dirty="0"/>
              <a:t>Note: We received the communications POC for each park from the NPS Communications Director and can share that with you in the case your NPS partner doesn’t know who in their park to contact</a:t>
            </a:r>
          </a:p>
          <a:p>
            <a:pPr marL="285750" indent="-285750">
              <a:lnSpc>
                <a:spcPct val="110000"/>
              </a:lnSpc>
              <a:spcBef>
                <a:spcPts val="0"/>
              </a:spcBef>
              <a:spcAft>
                <a:spcPts val="1200"/>
              </a:spcAft>
              <a:buFont typeface="Arial" panose="020B0604020202020204" pitchFamily="34" charset="0"/>
              <a:buChar char="•"/>
            </a:pPr>
            <a:r>
              <a:rPr lang="en-US" sz="2000" dirty="0"/>
              <a:t>Report what creative communication type your team will pursue to the Comms Team by end of week 2 (if NPS partners need a small extension to this, reach out to Celeste)</a:t>
            </a:r>
          </a:p>
        </p:txBody>
      </p:sp>
    </p:spTree>
    <p:extLst>
      <p:ext uri="{BB962C8B-B14F-4D97-AF65-F5344CB8AC3E}">
        <p14:creationId xmlns:p14="http://schemas.microsoft.com/office/powerpoint/2010/main" val="228595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1D02-D5D4-487D-9F76-4E0267CD4F71}"/>
              </a:ext>
            </a:extLst>
          </p:cNvPr>
          <p:cNvSpPr>
            <a:spLocks noGrp="1"/>
          </p:cNvSpPr>
          <p:nvPr>
            <p:ph type="title"/>
          </p:nvPr>
        </p:nvSpPr>
        <p:spPr/>
        <p:txBody>
          <a:bodyPr>
            <a:normAutofit/>
          </a:bodyPr>
          <a:lstStyle/>
          <a:p>
            <a:r>
              <a:rPr lang="en-US" sz="1400" dirty="0"/>
              <a:t>NPS PROJECT ENHANCED CREATIVE COMMUNICATIONS</a:t>
            </a:r>
          </a:p>
        </p:txBody>
      </p:sp>
      <p:sp>
        <p:nvSpPr>
          <p:cNvPr id="5" name="Content Placeholder 17">
            <a:extLst>
              <a:ext uri="{FF2B5EF4-FFF2-40B4-BE49-F238E27FC236}">
                <a16:creationId xmlns:a16="http://schemas.microsoft.com/office/drawing/2014/main" id="{0FF9CBAC-C6C3-4CD5-AF6F-530F33194E76}"/>
              </a:ext>
            </a:extLst>
          </p:cNvPr>
          <p:cNvSpPr>
            <a:spLocks noGrp="1"/>
          </p:cNvSpPr>
          <p:nvPr>
            <p:ph idx="1"/>
          </p:nvPr>
        </p:nvSpPr>
        <p:spPr>
          <a:xfrm>
            <a:off x="838200" y="868821"/>
            <a:ext cx="10712116" cy="820004"/>
          </a:xfrm>
        </p:spPr>
        <p:txBody>
          <a:bodyPr anchor="ctr">
            <a:normAutofit/>
          </a:bodyPr>
          <a:lstStyle/>
          <a:p>
            <a:r>
              <a:rPr lang="en-US" sz="3200" dirty="0"/>
              <a:t>Primary Creative Communication Options Menu</a:t>
            </a:r>
          </a:p>
        </p:txBody>
      </p:sp>
      <p:sp>
        <p:nvSpPr>
          <p:cNvPr id="6" name="Content Placeholder 50">
            <a:extLst>
              <a:ext uri="{FF2B5EF4-FFF2-40B4-BE49-F238E27FC236}">
                <a16:creationId xmlns:a16="http://schemas.microsoft.com/office/drawing/2014/main" id="{03553B81-0A92-4C2D-9EFA-4BC486977066}"/>
              </a:ext>
            </a:extLst>
          </p:cNvPr>
          <p:cNvSpPr txBox="1">
            <a:spLocks/>
          </p:cNvSpPr>
          <p:nvPr/>
        </p:nvSpPr>
        <p:spPr>
          <a:xfrm>
            <a:off x="6994169" y="4132572"/>
            <a:ext cx="2893670" cy="958868"/>
          </a:xfrm>
          <a:prstGeom prst="rect">
            <a:avLst/>
          </a:prstGeom>
          <a:solidFill>
            <a:srgbClr val="5496AD"/>
          </a:solidFill>
        </p:spPr>
        <p:txBody>
          <a:bodyPr vert="horz" lIns="91440" tIns="45720" rIns="91440" bIns="45720" rtlCol="0" anchor="ctr">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ts val="0"/>
              </a:spcBef>
              <a:spcAft>
                <a:spcPts val="600"/>
              </a:spcAft>
            </a:pPr>
            <a:r>
              <a:rPr lang="en-US" sz="2400" b="1" dirty="0">
                <a:solidFill>
                  <a:schemeClr val="bg1"/>
                </a:solidFill>
              </a:rPr>
              <a:t>Esri </a:t>
            </a:r>
            <a:r>
              <a:rPr lang="en-US" sz="2400" b="1" dirty="0" err="1">
                <a:solidFill>
                  <a:schemeClr val="bg1"/>
                </a:solidFill>
              </a:rPr>
              <a:t>StoryMap</a:t>
            </a:r>
            <a:endParaRPr lang="en-US" sz="2400" b="1" dirty="0">
              <a:solidFill>
                <a:schemeClr val="bg1"/>
              </a:solidFill>
            </a:endParaRPr>
          </a:p>
        </p:txBody>
      </p:sp>
      <p:sp>
        <p:nvSpPr>
          <p:cNvPr id="8" name="Content Placeholder 50">
            <a:extLst>
              <a:ext uri="{FF2B5EF4-FFF2-40B4-BE49-F238E27FC236}">
                <a16:creationId xmlns:a16="http://schemas.microsoft.com/office/drawing/2014/main" id="{44A91029-638F-4444-BF65-ADEA92CBEA9B}"/>
              </a:ext>
            </a:extLst>
          </p:cNvPr>
          <p:cNvSpPr txBox="1">
            <a:spLocks/>
          </p:cNvSpPr>
          <p:nvPr/>
        </p:nvSpPr>
        <p:spPr>
          <a:xfrm>
            <a:off x="937549" y="3031047"/>
            <a:ext cx="2893670" cy="958868"/>
          </a:xfrm>
          <a:prstGeom prst="rect">
            <a:avLst/>
          </a:prstGeom>
          <a:solidFill>
            <a:srgbClr val="5496AD"/>
          </a:solidFill>
        </p:spPr>
        <p:txBody>
          <a:bodyPr vert="horz" lIns="91440" tIns="45720" rIns="91440" bIns="45720" rtlCol="0" anchor="ctr">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ts val="0"/>
              </a:spcBef>
              <a:spcAft>
                <a:spcPts val="600"/>
              </a:spcAft>
            </a:pPr>
            <a:r>
              <a:rPr lang="en-US" sz="2400" b="1" dirty="0">
                <a:solidFill>
                  <a:schemeClr val="bg1"/>
                </a:solidFill>
              </a:rPr>
              <a:t>Creative Media Poster</a:t>
            </a:r>
          </a:p>
        </p:txBody>
      </p:sp>
      <p:sp>
        <p:nvSpPr>
          <p:cNvPr id="9" name="Content Placeholder 50">
            <a:extLst>
              <a:ext uri="{FF2B5EF4-FFF2-40B4-BE49-F238E27FC236}">
                <a16:creationId xmlns:a16="http://schemas.microsoft.com/office/drawing/2014/main" id="{E99A6E0E-B6FF-45E9-A003-8F0E281C27E1}"/>
              </a:ext>
            </a:extLst>
          </p:cNvPr>
          <p:cNvSpPr txBox="1">
            <a:spLocks/>
          </p:cNvSpPr>
          <p:nvPr/>
        </p:nvSpPr>
        <p:spPr>
          <a:xfrm>
            <a:off x="937549" y="4132572"/>
            <a:ext cx="2893670" cy="958868"/>
          </a:xfrm>
          <a:prstGeom prst="rect">
            <a:avLst/>
          </a:prstGeom>
          <a:solidFill>
            <a:srgbClr val="5496AD"/>
          </a:solidFill>
        </p:spPr>
        <p:txBody>
          <a:bodyPr vert="horz" lIns="91440" tIns="45720" rIns="91440" bIns="45720" rtlCol="0" anchor="ctr">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ts val="0"/>
              </a:spcBef>
              <a:spcAft>
                <a:spcPts val="600"/>
              </a:spcAft>
            </a:pPr>
            <a:r>
              <a:rPr lang="en-US" sz="2400" b="1" dirty="0">
                <a:solidFill>
                  <a:schemeClr val="bg1"/>
                </a:solidFill>
              </a:rPr>
              <a:t>One-pager Brochure</a:t>
            </a:r>
          </a:p>
        </p:txBody>
      </p:sp>
      <p:sp>
        <p:nvSpPr>
          <p:cNvPr id="11" name="Content Placeholder 50">
            <a:extLst>
              <a:ext uri="{FF2B5EF4-FFF2-40B4-BE49-F238E27FC236}">
                <a16:creationId xmlns:a16="http://schemas.microsoft.com/office/drawing/2014/main" id="{53F8C0F0-2BC2-4BC6-B845-B06AD147DD89}"/>
              </a:ext>
            </a:extLst>
          </p:cNvPr>
          <p:cNvSpPr txBox="1">
            <a:spLocks/>
          </p:cNvSpPr>
          <p:nvPr/>
        </p:nvSpPr>
        <p:spPr>
          <a:xfrm>
            <a:off x="6994169" y="3031047"/>
            <a:ext cx="2893670" cy="958868"/>
          </a:xfrm>
          <a:prstGeom prst="rect">
            <a:avLst/>
          </a:prstGeom>
          <a:solidFill>
            <a:srgbClr val="5496AD"/>
          </a:solidFill>
        </p:spPr>
        <p:txBody>
          <a:bodyPr vert="horz" lIns="91440" tIns="45720" rIns="91440" bIns="45720" rtlCol="0" anchor="ctr">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ts val="0"/>
              </a:spcBef>
              <a:spcAft>
                <a:spcPts val="600"/>
              </a:spcAft>
            </a:pPr>
            <a:r>
              <a:rPr lang="en-US" sz="2400" b="1" dirty="0">
                <a:solidFill>
                  <a:schemeClr val="bg1"/>
                </a:solidFill>
              </a:rPr>
              <a:t>Short Videos</a:t>
            </a:r>
          </a:p>
        </p:txBody>
      </p:sp>
      <p:sp>
        <p:nvSpPr>
          <p:cNvPr id="7" name="TextBox 6">
            <a:extLst>
              <a:ext uri="{FF2B5EF4-FFF2-40B4-BE49-F238E27FC236}">
                <a16:creationId xmlns:a16="http://schemas.microsoft.com/office/drawing/2014/main" id="{D7E7149A-1EE0-4E27-A56C-721E60BAC413}"/>
              </a:ext>
            </a:extLst>
          </p:cNvPr>
          <p:cNvSpPr txBox="1"/>
          <p:nvPr/>
        </p:nvSpPr>
        <p:spPr>
          <a:xfrm>
            <a:off x="937549" y="2661715"/>
            <a:ext cx="5919898" cy="369332"/>
          </a:xfrm>
          <a:prstGeom prst="rect">
            <a:avLst/>
          </a:prstGeom>
          <a:noFill/>
        </p:spPr>
        <p:txBody>
          <a:bodyPr wrap="square" rtlCol="0">
            <a:spAutoFit/>
          </a:bodyPr>
          <a:lstStyle/>
          <a:p>
            <a:pPr algn="ctr"/>
            <a:r>
              <a:rPr lang="en-US" i="1" dirty="0">
                <a:solidFill>
                  <a:schemeClr val="tx1">
                    <a:lumMod val="65000"/>
                    <a:lumOff val="35000"/>
                  </a:schemeClr>
                </a:solidFill>
              </a:rPr>
              <a:t>In-person/tangible products</a:t>
            </a:r>
          </a:p>
        </p:txBody>
      </p:sp>
      <p:sp>
        <p:nvSpPr>
          <p:cNvPr id="23" name="TextBox 22">
            <a:extLst>
              <a:ext uri="{FF2B5EF4-FFF2-40B4-BE49-F238E27FC236}">
                <a16:creationId xmlns:a16="http://schemas.microsoft.com/office/drawing/2014/main" id="{36216768-C367-423B-8827-90997FBA71B9}"/>
              </a:ext>
            </a:extLst>
          </p:cNvPr>
          <p:cNvSpPr txBox="1"/>
          <p:nvPr/>
        </p:nvSpPr>
        <p:spPr>
          <a:xfrm>
            <a:off x="6994168" y="2661715"/>
            <a:ext cx="2893669" cy="369332"/>
          </a:xfrm>
          <a:prstGeom prst="rect">
            <a:avLst/>
          </a:prstGeom>
          <a:noFill/>
        </p:spPr>
        <p:txBody>
          <a:bodyPr wrap="square" rtlCol="0">
            <a:spAutoFit/>
          </a:bodyPr>
          <a:lstStyle/>
          <a:p>
            <a:pPr algn="ctr"/>
            <a:r>
              <a:rPr lang="en-US" i="1" dirty="0">
                <a:solidFill>
                  <a:schemeClr val="tx1">
                    <a:lumMod val="65000"/>
                    <a:lumOff val="35000"/>
                  </a:schemeClr>
                </a:solidFill>
              </a:rPr>
              <a:t>Online products</a:t>
            </a:r>
          </a:p>
        </p:txBody>
      </p:sp>
      <p:sp>
        <p:nvSpPr>
          <p:cNvPr id="25" name="Content Placeholder 50">
            <a:extLst>
              <a:ext uri="{FF2B5EF4-FFF2-40B4-BE49-F238E27FC236}">
                <a16:creationId xmlns:a16="http://schemas.microsoft.com/office/drawing/2014/main" id="{A6FCA95E-40A5-4D01-B3A0-FAC09C79D94C}"/>
              </a:ext>
            </a:extLst>
          </p:cNvPr>
          <p:cNvSpPr>
            <a:spLocks noGrp="1"/>
          </p:cNvSpPr>
          <p:nvPr>
            <p:ph idx="11"/>
          </p:nvPr>
        </p:nvSpPr>
        <p:spPr>
          <a:xfrm>
            <a:off x="838200" y="5555643"/>
            <a:ext cx="10515600" cy="958868"/>
          </a:xfrm>
        </p:spPr>
        <p:txBody>
          <a:bodyPr>
            <a:normAutofit/>
          </a:bodyPr>
          <a:lstStyle/>
          <a:p>
            <a:pPr>
              <a:lnSpc>
                <a:spcPct val="110000"/>
              </a:lnSpc>
              <a:spcBef>
                <a:spcPts val="0"/>
              </a:spcBef>
              <a:spcAft>
                <a:spcPts val="1200"/>
              </a:spcAft>
            </a:pPr>
            <a:r>
              <a:rPr lang="en-US" sz="2000" dirty="0"/>
              <a:t>Note: Only one creative communication product must be selected but the team can choose to make additional products as optional </a:t>
            </a:r>
            <a:r>
              <a:rPr lang="en-US" sz="2000"/>
              <a:t>deliverables if </a:t>
            </a:r>
            <a:r>
              <a:rPr lang="en-US" sz="2000" dirty="0"/>
              <a:t>workload and time allow (next slide)</a:t>
            </a:r>
          </a:p>
        </p:txBody>
      </p:sp>
      <p:sp>
        <p:nvSpPr>
          <p:cNvPr id="15" name="Content Placeholder 50">
            <a:extLst>
              <a:ext uri="{FF2B5EF4-FFF2-40B4-BE49-F238E27FC236}">
                <a16:creationId xmlns:a16="http://schemas.microsoft.com/office/drawing/2014/main" id="{C75324AA-CFFC-4FC6-B694-0A8C58995425}"/>
              </a:ext>
            </a:extLst>
          </p:cNvPr>
          <p:cNvSpPr txBox="1">
            <a:spLocks/>
          </p:cNvSpPr>
          <p:nvPr/>
        </p:nvSpPr>
        <p:spPr>
          <a:xfrm>
            <a:off x="3963777" y="3031047"/>
            <a:ext cx="2893670" cy="958868"/>
          </a:xfrm>
          <a:prstGeom prst="rect">
            <a:avLst/>
          </a:prstGeom>
          <a:solidFill>
            <a:srgbClr val="5496AD"/>
          </a:solidFill>
        </p:spPr>
        <p:txBody>
          <a:bodyPr vert="horz" lIns="91440" tIns="45720" rIns="91440" bIns="45720" rtlCol="0" anchor="ctr">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ts val="0"/>
              </a:spcBef>
              <a:spcAft>
                <a:spcPts val="600"/>
              </a:spcAft>
            </a:pPr>
            <a:r>
              <a:rPr lang="en-US" sz="2400" b="1" dirty="0">
                <a:solidFill>
                  <a:schemeClr val="bg1"/>
                </a:solidFill>
              </a:rPr>
              <a:t>Scientific Poster</a:t>
            </a:r>
          </a:p>
        </p:txBody>
      </p:sp>
      <p:sp>
        <p:nvSpPr>
          <p:cNvPr id="16" name="Content Placeholder 50">
            <a:extLst>
              <a:ext uri="{FF2B5EF4-FFF2-40B4-BE49-F238E27FC236}">
                <a16:creationId xmlns:a16="http://schemas.microsoft.com/office/drawing/2014/main" id="{0A870EB0-134B-4577-BE6E-CA1813D5CFBC}"/>
              </a:ext>
            </a:extLst>
          </p:cNvPr>
          <p:cNvSpPr txBox="1">
            <a:spLocks/>
          </p:cNvSpPr>
          <p:nvPr/>
        </p:nvSpPr>
        <p:spPr>
          <a:xfrm>
            <a:off x="3963777" y="4132572"/>
            <a:ext cx="2893670" cy="958868"/>
          </a:xfrm>
          <a:prstGeom prst="rect">
            <a:avLst/>
          </a:prstGeom>
          <a:solidFill>
            <a:srgbClr val="5496AD"/>
          </a:solidFill>
        </p:spPr>
        <p:txBody>
          <a:bodyPr vert="horz" lIns="91440" tIns="45720" rIns="91440" bIns="45720" rtlCol="0" anchor="ctr">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ts val="0"/>
              </a:spcBef>
              <a:spcAft>
                <a:spcPts val="600"/>
              </a:spcAft>
            </a:pPr>
            <a:r>
              <a:rPr lang="en-US" sz="2400" b="1" dirty="0">
                <a:solidFill>
                  <a:schemeClr val="bg1"/>
                </a:solidFill>
              </a:rPr>
              <a:t>Tri-fold Brochure</a:t>
            </a:r>
          </a:p>
        </p:txBody>
      </p:sp>
      <p:sp>
        <p:nvSpPr>
          <p:cNvPr id="18" name="Content Placeholder 50">
            <a:extLst>
              <a:ext uri="{FF2B5EF4-FFF2-40B4-BE49-F238E27FC236}">
                <a16:creationId xmlns:a16="http://schemas.microsoft.com/office/drawing/2014/main" id="{D4AB9F41-0FCF-4803-98DF-4B112A7CC0A1}"/>
              </a:ext>
            </a:extLst>
          </p:cNvPr>
          <p:cNvSpPr txBox="1">
            <a:spLocks/>
          </p:cNvSpPr>
          <p:nvPr/>
        </p:nvSpPr>
        <p:spPr>
          <a:xfrm>
            <a:off x="838200" y="1656915"/>
            <a:ext cx="10154697" cy="1022916"/>
          </a:xfrm>
          <a:prstGeom prst="rect">
            <a:avLst/>
          </a:prstGeom>
        </p:spPr>
        <p:txBody>
          <a:bodyPr vert="horz" lIns="91440" tIns="45720" rIns="91440" bIns="45720" rtlCol="0">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nSpc>
                <a:spcPct val="110000"/>
              </a:lnSpc>
              <a:spcBef>
                <a:spcPts val="0"/>
              </a:spcBef>
              <a:spcAft>
                <a:spcPts val="1200"/>
              </a:spcAft>
            </a:pPr>
            <a:r>
              <a:rPr lang="en-US" sz="2000" dirty="0"/>
              <a:t>With your partner, choose a creative communication product that the team will create – it can be something for distribution or sharing in the park or an online product.</a:t>
            </a:r>
          </a:p>
        </p:txBody>
      </p:sp>
    </p:spTree>
    <p:extLst>
      <p:ext uri="{BB962C8B-B14F-4D97-AF65-F5344CB8AC3E}">
        <p14:creationId xmlns:p14="http://schemas.microsoft.com/office/powerpoint/2010/main" val="2835209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01D02-D5D4-487D-9F76-4E0267CD4F71}"/>
              </a:ext>
            </a:extLst>
          </p:cNvPr>
          <p:cNvSpPr>
            <a:spLocks noGrp="1"/>
          </p:cNvSpPr>
          <p:nvPr>
            <p:ph type="title"/>
          </p:nvPr>
        </p:nvSpPr>
        <p:spPr/>
        <p:txBody>
          <a:bodyPr>
            <a:normAutofit/>
          </a:bodyPr>
          <a:lstStyle/>
          <a:p>
            <a:r>
              <a:rPr lang="en-US" sz="1400" dirty="0"/>
              <a:t>NPS PROJECT ENHANCED CREATIVE COMMUNICATIONS</a:t>
            </a:r>
          </a:p>
        </p:txBody>
      </p:sp>
      <p:sp>
        <p:nvSpPr>
          <p:cNvPr id="5" name="Content Placeholder 17">
            <a:extLst>
              <a:ext uri="{FF2B5EF4-FFF2-40B4-BE49-F238E27FC236}">
                <a16:creationId xmlns:a16="http://schemas.microsoft.com/office/drawing/2014/main" id="{0FF9CBAC-C6C3-4CD5-AF6F-530F33194E76}"/>
              </a:ext>
            </a:extLst>
          </p:cNvPr>
          <p:cNvSpPr>
            <a:spLocks noGrp="1"/>
          </p:cNvSpPr>
          <p:nvPr>
            <p:ph idx="1"/>
          </p:nvPr>
        </p:nvSpPr>
        <p:spPr>
          <a:xfrm>
            <a:off x="838200" y="868821"/>
            <a:ext cx="10712116" cy="820004"/>
          </a:xfrm>
        </p:spPr>
        <p:txBody>
          <a:bodyPr anchor="ctr">
            <a:normAutofit/>
          </a:bodyPr>
          <a:lstStyle/>
          <a:p>
            <a:r>
              <a:rPr lang="en-US" sz="3200" dirty="0"/>
              <a:t>Optional Creative Communication Product Menu</a:t>
            </a:r>
          </a:p>
        </p:txBody>
      </p:sp>
      <p:sp>
        <p:nvSpPr>
          <p:cNvPr id="6" name="Content Placeholder 50">
            <a:extLst>
              <a:ext uri="{FF2B5EF4-FFF2-40B4-BE49-F238E27FC236}">
                <a16:creationId xmlns:a16="http://schemas.microsoft.com/office/drawing/2014/main" id="{03553B81-0A92-4C2D-9EFA-4BC486977066}"/>
              </a:ext>
            </a:extLst>
          </p:cNvPr>
          <p:cNvSpPr txBox="1">
            <a:spLocks/>
          </p:cNvSpPr>
          <p:nvPr/>
        </p:nvSpPr>
        <p:spPr>
          <a:xfrm>
            <a:off x="4271058" y="3268415"/>
            <a:ext cx="2893670" cy="958868"/>
          </a:xfrm>
          <a:prstGeom prst="rect">
            <a:avLst/>
          </a:prstGeom>
          <a:solidFill>
            <a:srgbClr val="5496AD"/>
          </a:solidFill>
        </p:spPr>
        <p:txBody>
          <a:bodyPr vert="horz" lIns="91440" tIns="45720" rIns="91440" bIns="45720" rtlCol="0" anchor="ctr">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ts val="0"/>
              </a:spcBef>
              <a:spcAft>
                <a:spcPts val="600"/>
              </a:spcAft>
            </a:pPr>
            <a:r>
              <a:rPr lang="en-US" sz="2400" b="1" dirty="0">
                <a:solidFill>
                  <a:schemeClr val="bg1"/>
                </a:solidFill>
              </a:rPr>
              <a:t>Esri </a:t>
            </a:r>
            <a:r>
              <a:rPr lang="en-US" sz="2400" b="1" dirty="0" err="1">
                <a:solidFill>
                  <a:schemeClr val="bg1"/>
                </a:solidFill>
              </a:rPr>
              <a:t>StoryMap</a:t>
            </a:r>
            <a:endParaRPr lang="en-US" sz="2400" b="1" dirty="0">
              <a:solidFill>
                <a:schemeClr val="bg1"/>
              </a:solidFill>
            </a:endParaRPr>
          </a:p>
        </p:txBody>
      </p:sp>
      <p:sp>
        <p:nvSpPr>
          <p:cNvPr id="8" name="Content Placeholder 50">
            <a:extLst>
              <a:ext uri="{FF2B5EF4-FFF2-40B4-BE49-F238E27FC236}">
                <a16:creationId xmlns:a16="http://schemas.microsoft.com/office/drawing/2014/main" id="{44A91029-638F-4444-BF65-ADEA92CBEA9B}"/>
              </a:ext>
            </a:extLst>
          </p:cNvPr>
          <p:cNvSpPr txBox="1">
            <a:spLocks/>
          </p:cNvSpPr>
          <p:nvPr/>
        </p:nvSpPr>
        <p:spPr>
          <a:xfrm>
            <a:off x="937549" y="2166890"/>
            <a:ext cx="2893670" cy="958868"/>
          </a:xfrm>
          <a:prstGeom prst="rect">
            <a:avLst/>
          </a:prstGeom>
          <a:solidFill>
            <a:srgbClr val="5496AD"/>
          </a:solidFill>
        </p:spPr>
        <p:txBody>
          <a:bodyPr vert="horz" lIns="91440" tIns="45720" rIns="91440" bIns="45720" rtlCol="0" anchor="ctr">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ts val="0"/>
              </a:spcBef>
              <a:spcAft>
                <a:spcPts val="600"/>
              </a:spcAft>
            </a:pPr>
            <a:r>
              <a:rPr lang="en-US" sz="2400" b="1" dirty="0">
                <a:solidFill>
                  <a:schemeClr val="bg1"/>
                </a:solidFill>
              </a:rPr>
              <a:t>Creative Media Poster</a:t>
            </a:r>
          </a:p>
        </p:txBody>
      </p:sp>
      <p:sp>
        <p:nvSpPr>
          <p:cNvPr id="9" name="Content Placeholder 50">
            <a:extLst>
              <a:ext uri="{FF2B5EF4-FFF2-40B4-BE49-F238E27FC236}">
                <a16:creationId xmlns:a16="http://schemas.microsoft.com/office/drawing/2014/main" id="{E99A6E0E-B6FF-45E9-A003-8F0E281C27E1}"/>
              </a:ext>
            </a:extLst>
          </p:cNvPr>
          <p:cNvSpPr txBox="1">
            <a:spLocks/>
          </p:cNvSpPr>
          <p:nvPr/>
        </p:nvSpPr>
        <p:spPr>
          <a:xfrm>
            <a:off x="937549" y="3268415"/>
            <a:ext cx="2893670" cy="958868"/>
          </a:xfrm>
          <a:prstGeom prst="rect">
            <a:avLst/>
          </a:prstGeom>
          <a:solidFill>
            <a:srgbClr val="5496AD"/>
          </a:solidFill>
        </p:spPr>
        <p:txBody>
          <a:bodyPr vert="horz" lIns="91440" tIns="45720" rIns="91440" bIns="45720" rtlCol="0" anchor="ctr">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ts val="0"/>
              </a:spcBef>
              <a:spcAft>
                <a:spcPts val="600"/>
              </a:spcAft>
            </a:pPr>
            <a:r>
              <a:rPr lang="en-US" sz="2400" b="1" dirty="0">
                <a:solidFill>
                  <a:schemeClr val="bg1"/>
                </a:solidFill>
              </a:rPr>
              <a:t>Scientific Poster</a:t>
            </a:r>
          </a:p>
        </p:txBody>
      </p:sp>
      <p:sp>
        <p:nvSpPr>
          <p:cNvPr id="11" name="Content Placeholder 50">
            <a:extLst>
              <a:ext uri="{FF2B5EF4-FFF2-40B4-BE49-F238E27FC236}">
                <a16:creationId xmlns:a16="http://schemas.microsoft.com/office/drawing/2014/main" id="{53F8C0F0-2BC2-4BC6-B845-B06AD147DD89}"/>
              </a:ext>
            </a:extLst>
          </p:cNvPr>
          <p:cNvSpPr txBox="1">
            <a:spLocks/>
          </p:cNvSpPr>
          <p:nvPr/>
        </p:nvSpPr>
        <p:spPr>
          <a:xfrm>
            <a:off x="4271058" y="2166890"/>
            <a:ext cx="2893670" cy="958868"/>
          </a:xfrm>
          <a:prstGeom prst="rect">
            <a:avLst/>
          </a:prstGeom>
          <a:solidFill>
            <a:srgbClr val="5496AD"/>
          </a:solidFill>
        </p:spPr>
        <p:txBody>
          <a:bodyPr vert="horz" lIns="91440" tIns="45720" rIns="91440" bIns="45720" rtlCol="0" anchor="ctr">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ts val="0"/>
              </a:spcBef>
              <a:spcAft>
                <a:spcPts val="600"/>
              </a:spcAft>
            </a:pPr>
            <a:r>
              <a:rPr lang="en-US" sz="2400" b="1" dirty="0">
                <a:solidFill>
                  <a:schemeClr val="bg1"/>
                </a:solidFill>
              </a:rPr>
              <a:t>Short Videos</a:t>
            </a:r>
          </a:p>
        </p:txBody>
      </p:sp>
      <p:sp>
        <p:nvSpPr>
          <p:cNvPr id="14" name="Content Placeholder 50">
            <a:extLst>
              <a:ext uri="{FF2B5EF4-FFF2-40B4-BE49-F238E27FC236}">
                <a16:creationId xmlns:a16="http://schemas.microsoft.com/office/drawing/2014/main" id="{07798449-CB3F-4B74-B5B2-76962A1B6BFF}"/>
              </a:ext>
            </a:extLst>
          </p:cNvPr>
          <p:cNvSpPr txBox="1">
            <a:spLocks/>
          </p:cNvSpPr>
          <p:nvPr/>
        </p:nvSpPr>
        <p:spPr>
          <a:xfrm>
            <a:off x="7604567" y="3268415"/>
            <a:ext cx="2893670" cy="958868"/>
          </a:xfrm>
          <a:prstGeom prst="rect">
            <a:avLst/>
          </a:prstGeom>
          <a:solidFill>
            <a:srgbClr val="5496AD"/>
          </a:solidFill>
        </p:spPr>
        <p:txBody>
          <a:bodyPr vert="horz" lIns="91440" tIns="45720" rIns="91440" bIns="45720" rtlCol="0" anchor="ctr">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ts val="0"/>
              </a:spcBef>
              <a:spcAft>
                <a:spcPts val="600"/>
              </a:spcAft>
            </a:pPr>
            <a:r>
              <a:rPr lang="en-US" sz="2400" b="1" dirty="0">
                <a:solidFill>
                  <a:schemeClr val="bg1"/>
                </a:solidFill>
              </a:rPr>
              <a:t>Blog Article</a:t>
            </a:r>
          </a:p>
        </p:txBody>
      </p:sp>
      <p:sp>
        <p:nvSpPr>
          <p:cNvPr id="17" name="Content Placeholder 50">
            <a:extLst>
              <a:ext uri="{FF2B5EF4-FFF2-40B4-BE49-F238E27FC236}">
                <a16:creationId xmlns:a16="http://schemas.microsoft.com/office/drawing/2014/main" id="{3E073367-0BF2-4C53-A052-F7360F31D280}"/>
              </a:ext>
            </a:extLst>
          </p:cNvPr>
          <p:cNvSpPr txBox="1">
            <a:spLocks/>
          </p:cNvSpPr>
          <p:nvPr/>
        </p:nvSpPr>
        <p:spPr>
          <a:xfrm>
            <a:off x="7604567" y="2166890"/>
            <a:ext cx="2893670" cy="958868"/>
          </a:xfrm>
          <a:prstGeom prst="rect">
            <a:avLst/>
          </a:prstGeom>
          <a:solidFill>
            <a:srgbClr val="5496AD"/>
          </a:solidFill>
        </p:spPr>
        <p:txBody>
          <a:bodyPr vert="horz" lIns="91440" tIns="45720" rIns="91440" bIns="45720" rtlCol="0" anchor="ctr">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ts val="0"/>
              </a:spcBef>
              <a:spcAft>
                <a:spcPts val="600"/>
              </a:spcAft>
            </a:pPr>
            <a:r>
              <a:rPr lang="en-US" sz="2400" b="1" dirty="0">
                <a:solidFill>
                  <a:schemeClr val="bg1"/>
                </a:solidFill>
              </a:rPr>
              <a:t>Social Media Post Series</a:t>
            </a:r>
          </a:p>
        </p:txBody>
      </p:sp>
      <p:sp>
        <p:nvSpPr>
          <p:cNvPr id="7" name="TextBox 6">
            <a:extLst>
              <a:ext uri="{FF2B5EF4-FFF2-40B4-BE49-F238E27FC236}">
                <a16:creationId xmlns:a16="http://schemas.microsoft.com/office/drawing/2014/main" id="{D7E7149A-1EE0-4E27-A56C-721E60BAC413}"/>
              </a:ext>
            </a:extLst>
          </p:cNvPr>
          <p:cNvSpPr txBox="1"/>
          <p:nvPr/>
        </p:nvSpPr>
        <p:spPr>
          <a:xfrm>
            <a:off x="937548" y="1797558"/>
            <a:ext cx="2877043" cy="369332"/>
          </a:xfrm>
          <a:prstGeom prst="rect">
            <a:avLst/>
          </a:prstGeom>
          <a:noFill/>
        </p:spPr>
        <p:txBody>
          <a:bodyPr wrap="square" rtlCol="0">
            <a:spAutoFit/>
          </a:bodyPr>
          <a:lstStyle/>
          <a:p>
            <a:pPr algn="ctr"/>
            <a:r>
              <a:rPr lang="en-US" i="1" dirty="0">
                <a:solidFill>
                  <a:schemeClr val="tx1">
                    <a:lumMod val="65000"/>
                    <a:lumOff val="35000"/>
                  </a:schemeClr>
                </a:solidFill>
              </a:rPr>
              <a:t>In-person tangibles</a:t>
            </a:r>
          </a:p>
        </p:txBody>
      </p:sp>
      <p:sp>
        <p:nvSpPr>
          <p:cNvPr id="23" name="TextBox 22">
            <a:extLst>
              <a:ext uri="{FF2B5EF4-FFF2-40B4-BE49-F238E27FC236}">
                <a16:creationId xmlns:a16="http://schemas.microsoft.com/office/drawing/2014/main" id="{36216768-C367-423B-8827-90997FBA71B9}"/>
              </a:ext>
            </a:extLst>
          </p:cNvPr>
          <p:cNvSpPr txBox="1"/>
          <p:nvPr/>
        </p:nvSpPr>
        <p:spPr>
          <a:xfrm>
            <a:off x="4271057" y="1797558"/>
            <a:ext cx="2877043" cy="369332"/>
          </a:xfrm>
          <a:prstGeom prst="rect">
            <a:avLst/>
          </a:prstGeom>
          <a:noFill/>
        </p:spPr>
        <p:txBody>
          <a:bodyPr wrap="square" rtlCol="0">
            <a:spAutoFit/>
          </a:bodyPr>
          <a:lstStyle/>
          <a:p>
            <a:pPr algn="ctr"/>
            <a:r>
              <a:rPr lang="en-US" i="1" dirty="0">
                <a:solidFill>
                  <a:schemeClr val="tx1">
                    <a:lumMod val="65000"/>
                    <a:lumOff val="35000"/>
                  </a:schemeClr>
                </a:solidFill>
              </a:rPr>
              <a:t>Online products</a:t>
            </a:r>
          </a:p>
        </p:txBody>
      </p:sp>
      <p:sp>
        <p:nvSpPr>
          <p:cNvPr id="24" name="TextBox 23">
            <a:extLst>
              <a:ext uri="{FF2B5EF4-FFF2-40B4-BE49-F238E27FC236}">
                <a16:creationId xmlns:a16="http://schemas.microsoft.com/office/drawing/2014/main" id="{A76239A7-7183-4B59-97C5-CD5C44151D9A}"/>
              </a:ext>
            </a:extLst>
          </p:cNvPr>
          <p:cNvSpPr txBox="1"/>
          <p:nvPr/>
        </p:nvSpPr>
        <p:spPr>
          <a:xfrm>
            <a:off x="7604566" y="1787716"/>
            <a:ext cx="2877043" cy="369332"/>
          </a:xfrm>
          <a:prstGeom prst="rect">
            <a:avLst/>
          </a:prstGeom>
          <a:noFill/>
        </p:spPr>
        <p:txBody>
          <a:bodyPr wrap="square" rtlCol="0">
            <a:spAutoFit/>
          </a:bodyPr>
          <a:lstStyle/>
          <a:p>
            <a:pPr algn="ctr"/>
            <a:r>
              <a:rPr lang="en-US" i="1" dirty="0">
                <a:solidFill>
                  <a:schemeClr val="tx1">
                    <a:lumMod val="65000"/>
                    <a:lumOff val="35000"/>
                  </a:schemeClr>
                </a:solidFill>
              </a:rPr>
              <a:t>Social media</a:t>
            </a:r>
          </a:p>
        </p:txBody>
      </p:sp>
      <p:sp>
        <p:nvSpPr>
          <p:cNvPr id="16" name="Content Placeholder 50">
            <a:extLst>
              <a:ext uri="{FF2B5EF4-FFF2-40B4-BE49-F238E27FC236}">
                <a16:creationId xmlns:a16="http://schemas.microsoft.com/office/drawing/2014/main" id="{B5D26273-3D17-43A5-8600-6DE004CB96FD}"/>
              </a:ext>
            </a:extLst>
          </p:cNvPr>
          <p:cNvSpPr txBox="1">
            <a:spLocks/>
          </p:cNvSpPr>
          <p:nvPr/>
        </p:nvSpPr>
        <p:spPr>
          <a:xfrm>
            <a:off x="937549" y="4369940"/>
            <a:ext cx="2893670" cy="958868"/>
          </a:xfrm>
          <a:prstGeom prst="rect">
            <a:avLst/>
          </a:prstGeom>
          <a:solidFill>
            <a:srgbClr val="5496AD"/>
          </a:solidFill>
        </p:spPr>
        <p:txBody>
          <a:bodyPr vert="horz" lIns="91440" tIns="45720" rIns="91440" bIns="45720" rtlCol="0" anchor="ctr">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ts val="0"/>
              </a:spcBef>
              <a:spcAft>
                <a:spcPts val="600"/>
              </a:spcAft>
            </a:pPr>
            <a:r>
              <a:rPr lang="en-US" sz="2400" b="1" dirty="0">
                <a:solidFill>
                  <a:schemeClr val="bg1"/>
                </a:solidFill>
              </a:rPr>
              <a:t>One-pager Brochure</a:t>
            </a:r>
          </a:p>
        </p:txBody>
      </p:sp>
      <p:sp>
        <p:nvSpPr>
          <p:cNvPr id="18" name="Content Placeholder 50">
            <a:extLst>
              <a:ext uri="{FF2B5EF4-FFF2-40B4-BE49-F238E27FC236}">
                <a16:creationId xmlns:a16="http://schemas.microsoft.com/office/drawing/2014/main" id="{F5D5B90A-B921-419A-B18C-FAD9E4B96141}"/>
              </a:ext>
            </a:extLst>
          </p:cNvPr>
          <p:cNvSpPr txBox="1">
            <a:spLocks/>
          </p:cNvSpPr>
          <p:nvPr/>
        </p:nvSpPr>
        <p:spPr>
          <a:xfrm>
            <a:off x="937549" y="5471465"/>
            <a:ext cx="2893670" cy="958868"/>
          </a:xfrm>
          <a:prstGeom prst="rect">
            <a:avLst/>
          </a:prstGeom>
          <a:solidFill>
            <a:srgbClr val="5496AD"/>
          </a:solidFill>
        </p:spPr>
        <p:txBody>
          <a:bodyPr vert="horz" lIns="91440" tIns="45720" rIns="91440" bIns="45720" rtlCol="0" anchor="ctr">
            <a:normAutofit/>
          </a:bodyPr>
          <a:lstStyle>
            <a:lvl1pPr marL="0" indent="0" algn="l" defTabSz="914400" rtl="0" eaLnBrk="1" latinLnBrk="0" hangingPunct="1">
              <a:lnSpc>
                <a:spcPct val="120000"/>
              </a:lnSpc>
              <a:spcBef>
                <a:spcPts val="1000"/>
              </a:spcBef>
              <a:buFont typeface="Arial" panose="020B0604020202020204" pitchFamily="34" charset="0"/>
              <a:buNone/>
              <a:defRPr sz="1600" kern="1200">
                <a:solidFill>
                  <a:srgbClr val="6A7278"/>
                </a:solidFill>
                <a:latin typeface="Georgia" panose="02040502050405020303" pitchFamily="18" charset="0"/>
                <a:ea typeface="Georgia" panose="02040502050405020303" pitchFamily="18" charset="0"/>
                <a:cs typeface="Arial Narrow" charset="0"/>
              </a:defRPr>
            </a:lvl1pPr>
            <a:lvl2pPr marL="6858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2pPr>
            <a:lvl3pPr marL="11430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3pPr>
            <a:lvl4pPr marL="16002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4pPr>
            <a:lvl5pPr marL="2057400" indent="-228600" algn="l" defTabSz="914400" rtl="0" eaLnBrk="1" latinLnBrk="0" hangingPunct="1">
              <a:lnSpc>
                <a:spcPct val="90000"/>
              </a:lnSpc>
              <a:spcBef>
                <a:spcPts val="500"/>
              </a:spcBef>
              <a:buFont typeface="Arial"/>
              <a:buChar char="•"/>
              <a:defRPr sz="1800" kern="1200">
                <a:solidFill>
                  <a:srgbClr val="6A7278"/>
                </a:solidFill>
                <a:latin typeface="Georgia" panose="02040502050405020303" pitchFamily="18" charset="0"/>
                <a:ea typeface="Georgia" panose="02040502050405020303" pitchFamily="18" charset="0"/>
                <a:cs typeface="Arial Narrow"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lgn="ctr">
              <a:spcBef>
                <a:spcPts val="0"/>
              </a:spcBef>
              <a:spcAft>
                <a:spcPts val="600"/>
              </a:spcAft>
            </a:pPr>
            <a:r>
              <a:rPr lang="en-US" sz="2400" b="1" dirty="0">
                <a:solidFill>
                  <a:schemeClr val="bg1"/>
                </a:solidFill>
              </a:rPr>
              <a:t>Tri-fold Brochure</a:t>
            </a:r>
          </a:p>
        </p:txBody>
      </p:sp>
      <p:sp>
        <p:nvSpPr>
          <p:cNvPr id="19" name="Content Placeholder 50">
            <a:extLst>
              <a:ext uri="{FF2B5EF4-FFF2-40B4-BE49-F238E27FC236}">
                <a16:creationId xmlns:a16="http://schemas.microsoft.com/office/drawing/2014/main" id="{CF64B826-FA33-4887-940E-545A9DD4D1A5}"/>
              </a:ext>
            </a:extLst>
          </p:cNvPr>
          <p:cNvSpPr>
            <a:spLocks noGrp="1"/>
          </p:cNvSpPr>
          <p:nvPr>
            <p:ph idx="11"/>
          </p:nvPr>
        </p:nvSpPr>
        <p:spPr>
          <a:xfrm>
            <a:off x="4271058" y="4700953"/>
            <a:ext cx="6227179" cy="1813558"/>
          </a:xfrm>
        </p:spPr>
        <p:txBody>
          <a:bodyPr>
            <a:normAutofit/>
          </a:bodyPr>
          <a:lstStyle/>
          <a:p>
            <a:pPr>
              <a:lnSpc>
                <a:spcPct val="110000"/>
              </a:lnSpc>
              <a:spcBef>
                <a:spcPts val="0"/>
              </a:spcBef>
              <a:spcAft>
                <a:spcPts val="1200"/>
              </a:spcAft>
            </a:pPr>
            <a:r>
              <a:rPr lang="en-US" sz="2000" dirty="0"/>
              <a:t>Additional deliverables can be created as workload and time allow – identify partner interests and communication priorities.</a:t>
            </a:r>
          </a:p>
        </p:txBody>
      </p:sp>
    </p:spTree>
    <p:extLst>
      <p:ext uri="{BB962C8B-B14F-4D97-AF65-F5344CB8AC3E}">
        <p14:creationId xmlns:p14="http://schemas.microsoft.com/office/powerpoint/2010/main" val="10952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Theme2">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Georgia">
      <a:maj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panose="020405020504050203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718E9C"/>
        </a:solidFill>
        <a:ln w="92075">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Servir Highlights_20191028" id="{A7FD4D31-B20B-B74B-82AF-C8AC2278C00A}" vid="{03EC6B61-F944-B646-B827-3DC62659C54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1_Theme2</Template>
  <TotalTime>9341</TotalTime>
  <Words>408</Words>
  <Application>Microsoft Macintosh PowerPoint</Application>
  <PresentationFormat>Widescreen</PresentationFormat>
  <Paragraphs>42</Paragraphs>
  <Slides>5</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5</vt:i4>
      </vt:variant>
    </vt:vector>
  </HeadingPairs>
  <TitlesOfParts>
    <vt:vector size="9" baseType="lpstr">
      <vt:lpstr>Arial</vt:lpstr>
      <vt:lpstr>Calibri</vt:lpstr>
      <vt:lpstr>Georgia</vt:lpstr>
      <vt:lpstr>1_Theme2</vt:lpstr>
      <vt:lpstr>PowerPoint Presentation</vt:lpstr>
      <vt:lpstr>NPS PROJECT ENHANCED CREATIVE COMMUNICATIONS</vt:lpstr>
      <vt:lpstr>NPS PROJECT ENHANCED CREATIVE COMMUNICATIONS</vt:lpstr>
      <vt:lpstr>NPS PROJECT ENHANCED CREATIVE COMMUNICATIONS</vt:lpstr>
      <vt:lpstr>NPS PROJECT ENHANCED CREATIVE COMMUNICATIONS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Dina Rosenblatt</dc:creator>
  <cp:lastModifiedBy>Celeste Gambino</cp:lastModifiedBy>
  <cp:revision>231</cp:revision>
  <dcterms:created xsi:type="dcterms:W3CDTF">2019-10-30T16:09:36Z</dcterms:created>
  <dcterms:modified xsi:type="dcterms:W3CDTF">2022-01-27T14:36:52Z</dcterms:modified>
</cp:coreProperties>
</file>