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B51"/>
    <a:srgbClr val="67A478"/>
    <a:srgbClr val="9DB13E"/>
    <a:srgbClr val="895999"/>
    <a:srgbClr val="266E98"/>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30" d="100"/>
          <a:sy n="30" d="100"/>
        </p:scale>
        <p:origin x="1205" y="-2870"/>
      </p:cViewPr>
      <p:guideLst>
        <p:guide pos="7440"/>
        <p:guide orient="horz" pos="20736"/>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63B5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B63B51"/>
                </a:solidFill>
              </a:rPr>
              <a:t> |</a:t>
            </a:r>
            <a:r>
              <a:rPr lang="en-US" spc="100" baseline="0" dirty="0" smtClean="0">
                <a:solidFill>
                  <a:srgbClr val="B63B51"/>
                </a:solidFill>
              </a:rPr>
              <a:t>Spring</a:t>
            </a:r>
            <a:r>
              <a:rPr lang="en-US" dirty="0" smtClean="0">
                <a:solidFill>
                  <a:srgbClr val="B63B51"/>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6835" y="876300"/>
            <a:ext cx="2468880" cy="2468880"/>
          </a:xfrm>
          <a:prstGeom prst="rect">
            <a:avLst/>
          </a:prstGeom>
        </p:spPr>
      </p:pic>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3450" y="34704528"/>
            <a:ext cx="4465657" cy="694944"/>
          </a:xfrm>
          <a:prstGeom prst="rect">
            <a:avLst/>
          </a:prstGeom>
        </p:spPr>
      </p:pic>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11/17/2020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341" y="30818725"/>
            <a:ext cx="2123357" cy="2103120"/>
          </a:xfrm>
          <a:prstGeom prst="rect">
            <a:avLst/>
          </a:prstGeom>
        </p:spPr>
      </p:pic>
      <p:grpSp>
        <p:nvGrpSpPr>
          <p:cNvPr id="4" name="Group 3"/>
          <p:cNvGrpSpPr/>
          <p:nvPr/>
        </p:nvGrpSpPr>
        <p:grpSpPr>
          <a:xfrm>
            <a:off x="1162153" y="31034104"/>
            <a:ext cx="1650382" cy="1645920"/>
            <a:chOff x="1143103" y="31008704"/>
            <a:chExt cx="1650382"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B63B51"/>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B63B51"/>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B63B51"/>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B63B51"/>
                </a:solidFill>
              </a:rPr>
              <a:t>Study Area</a:t>
            </a:r>
            <a:r>
              <a:rPr lang="en-US" sz="10000" dirty="0">
                <a:solidFill>
                  <a:srgbClr val="B63B51"/>
                </a:solidFill>
              </a:rPr>
              <a:t> </a:t>
            </a:r>
            <a:r>
              <a:rPr lang="en-US" sz="10000" dirty="0" smtClean="0">
                <a:solidFill>
                  <a:srgbClr val="B63B51"/>
                </a:solidFill>
              </a:rPr>
              <a:t>Disasters</a:t>
            </a:r>
            <a:endParaRPr lang="en-US" sz="10000" dirty="0">
              <a:solidFill>
                <a:srgbClr val="B63B51"/>
              </a:solidFill>
            </a:endParaRPr>
          </a:p>
        </p:txBody>
      </p:sp>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7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8141" y="30818725"/>
            <a:ext cx="2123357" cy="2103120"/>
          </a:xfrm>
          <a:prstGeom prst="rect">
            <a:avLst/>
          </a:prstGeom>
        </p:spPr>
      </p:pic>
      <p:pic>
        <p:nvPicPr>
          <p:cNvPr id="64" name="Picture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4541" y="30818725"/>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B63B51"/>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B63B51"/>
                </a:solidFill>
              </a:rPr>
              <a:t>Node Location </a:t>
            </a:r>
          </a:p>
        </p:txBody>
      </p:sp>
      <p:sp>
        <p:nvSpPr>
          <p:cNvPr id="64"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B63B51"/>
                </a:solidFill>
              </a:rPr>
              <a:t>Study Area</a:t>
            </a:r>
            <a:r>
              <a:rPr lang="en-US" sz="10000" dirty="0">
                <a:solidFill>
                  <a:srgbClr val="B63B51"/>
                </a:solidFill>
              </a:rPr>
              <a:t> </a:t>
            </a:r>
            <a:r>
              <a:rPr lang="en-US" sz="10000" dirty="0" smtClean="0">
                <a:solidFill>
                  <a:srgbClr val="B63B51"/>
                </a:solidFill>
              </a:rPr>
              <a:t>Disasters</a:t>
            </a:r>
            <a:endParaRPr lang="en-US" sz="10000" dirty="0">
              <a:solidFill>
                <a:srgbClr val="B63B51"/>
              </a:solidFill>
            </a:endParaRPr>
          </a:p>
        </p:txBody>
      </p:sp>
      <p:pic>
        <p:nvPicPr>
          <p:cNvPr id="65" name="Picture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8091" y="30818725"/>
            <a:ext cx="2123357" cy="2103120"/>
          </a:xfrm>
          <a:prstGeom prst="rect">
            <a:avLst/>
          </a:prstGeom>
        </p:spPr>
      </p:pic>
      <p:pic>
        <p:nvPicPr>
          <p:cNvPr id="66" name="Picture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491" y="30818725"/>
            <a:ext cx="2123357" cy="2103120"/>
          </a:xfrm>
          <a:prstGeom prst="rect">
            <a:avLst/>
          </a:prstGeom>
        </p:spPr>
      </p:pic>
      <p:pic>
        <p:nvPicPr>
          <p:cNvPr id="67" name="Picture 6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691" y="30818725"/>
            <a:ext cx="2123357" cy="2103120"/>
          </a:xfrm>
          <a:prstGeom prst="rect">
            <a:avLst/>
          </a:prstGeom>
        </p:spPr>
      </p:pic>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891" y="30818725"/>
            <a:ext cx="2123357" cy="2103120"/>
          </a:xfrm>
          <a:prstGeom prst="rect">
            <a:avLst/>
          </a:prstGeom>
        </p:spPr>
      </p:pic>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B63B51"/>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B63B51"/>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6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B63B51"/>
                </a:solidFill>
              </a:rPr>
              <a:t>Study Area</a:t>
            </a:r>
            <a:r>
              <a:rPr lang="en-US" sz="10000" dirty="0">
                <a:solidFill>
                  <a:srgbClr val="B63B51"/>
                </a:solidFill>
              </a:rPr>
              <a:t> </a:t>
            </a:r>
            <a:r>
              <a:rPr lang="en-US" sz="10000" dirty="0" smtClean="0">
                <a:solidFill>
                  <a:srgbClr val="B63B51"/>
                </a:solidFill>
              </a:rPr>
              <a:t>Disasters</a:t>
            </a:r>
            <a:endParaRPr lang="en-US" sz="10000" dirty="0">
              <a:solidFill>
                <a:srgbClr val="B63B5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6741" y="30818725"/>
            <a:ext cx="2123357"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1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0341" y="30818725"/>
            <a:ext cx="2123357"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9541" y="30818725"/>
            <a:ext cx="2123357" cy="2103120"/>
          </a:xfrm>
          <a:prstGeom prst="rect">
            <a:avLst/>
          </a:prstGeom>
        </p:spPr>
      </p:pic>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25166</TotalTime>
  <Words>1392</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180</cp:revision>
  <dcterms:created xsi:type="dcterms:W3CDTF">2019-02-05T16:32:03Z</dcterms:created>
  <dcterms:modified xsi:type="dcterms:W3CDTF">2020-11-18T12:49:43Z</dcterms:modified>
</cp:coreProperties>
</file>