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CC4"/>
    <a:srgbClr val="C4E2EE"/>
    <a:srgbClr val="6CB8D6"/>
    <a:srgbClr val="9DCFE3"/>
    <a:srgbClr val="C5DBF2"/>
    <a:srgbClr val="76AADA"/>
    <a:srgbClr val="92BCE4"/>
    <a:srgbClr val="A9CDE0"/>
    <a:srgbClr val="3289B4"/>
    <a:srgbClr val="5DA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26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A2C9D-2774-4EE6-A095-71FEEFC5E36C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1791A-EFF6-4BA4-A6E8-31A20CA36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8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379CC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379CC4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15264" userDrawn="1">
          <p15:clr>
            <a:srgbClr val="FBAE40"/>
          </p15:clr>
        </p15:guide>
        <p15:guide id="3" pos="8640" userDrawn="1">
          <p15:clr>
            <a:srgbClr val="FBAE40"/>
          </p15:clr>
        </p15:guide>
        <p15:guide id="4" orient="horz" pos="2880" userDrawn="1">
          <p15:clr>
            <a:srgbClr val="FBAE40"/>
          </p15:clr>
        </p15:guide>
        <p15:guide id="5" orient="horz" pos="2592" userDrawn="1">
          <p15:clr>
            <a:srgbClr val="FBAE40"/>
          </p15:clr>
        </p15:guide>
        <p15:guide id="6" orient="horz" pos="227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6CB8D6"/>
          </a:solidFill>
          <a:ln>
            <a:solidFill>
              <a:srgbClr val="379C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4E2EE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4E2EE"/>
                </a:solidFill>
              </a:rPr>
              <a:t>DO NOT PLACE IMAGES IN A BOX.</a:t>
            </a:r>
            <a:endParaRPr lang="en-US" sz="3800" b="1" dirty="0">
              <a:solidFill>
                <a:srgbClr val="C4E2E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6CB8D6"/>
          </a:solidFill>
          <a:ln>
            <a:solidFill>
              <a:srgbClr val="379C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C5DBF2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C4E2EE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4E2EE"/>
                </a:solidFill>
              </a:rPr>
              <a:t>DO NOT PLACE IMAGES IN A BOX.</a:t>
            </a:r>
            <a:endParaRPr lang="en-US" sz="9000" b="1" dirty="0">
              <a:solidFill>
                <a:srgbClr val="C4E2E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6AADA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79CC4"/>
                </a:solidFill>
              </a:rPr>
              <a:t>Study Area </a:t>
            </a:r>
            <a:r>
              <a:rPr lang="en-US" sz="14000" dirty="0" smtClean="0">
                <a:solidFill>
                  <a:srgbClr val="379CC4"/>
                </a:solidFill>
              </a:rPr>
              <a:t>App Area</a:t>
            </a:r>
            <a:endParaRPr lang="en-US" sz="14000" dirty="0">
              <a:solidFill>
                <a:srgbClr val="379CC4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79CC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79CC4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79CC4"/>
                </a:solidFill>
              </a:rPr>
              <a:t>Node </a:t>
            </a:r>
            <a:r>
              <a:rPr lang="en-US" sz="4800" b="0" smtClean="0">
                <a:solidFill>
                  <a:srgbClr val="379CC4"/>
                </a:solidFill>
              </a:rPr>
              <a:t>Location – Term Year</a:t>
            </a:r>
            <a:endParaRPr lang="en-US" sz="4800" b="0" dirty="0" smtClean="0">
              <a:solidFill>
                <a:srgbClr val="379CC4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Start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Ensure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Do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Best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The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22" name="Text Placeholder 16"/>
          <p:cNvSpPr txBox="1">
            <a:spLocks/>
          </p:cNvSpPr>
          <p:nvPr/>
        </p:nvSpPr>
        <p:spPr>
          <a:xfrm>
            <a:off x="738869" y="3347716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23" name="Text Placeholder 16"/>
          <p:cNvSpPr txBox="1">
            <a:spLocks/>
          </p:cNvSpPr>
          <p:nvPr/>
        </p:nvSpPr>
        <p:spPr>
          <a:xfrm>
            <a:off x="3203590" y="33477167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124" name="Text Placeholder 16"/>
          <p:cNvSpPr txBox="1">
            <a:spLocks/>
          </p:cNvSpPr>
          <p:nvPr/>
        </p:nvSpPr>
        <p:spPr>
          <a:xfrm>
            <a:off x="5635797" y="3347716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25" name="Picture 1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013" y="31191724"/>
            <a:ext cx="2057404" cy="2057404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175" y="31182988"/>
            <a:ext cx="2057404" cy="2057404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92" y="31191724"/>
            <a:ext cx="2057404" cy="2057404"/>
          </a:xfrm>
          <a:prstGeom prst="rect">
            <a:avLst/>
          </a:prstGeom>
        </p:spPr>
      </p:pic>
      <p:sp>
        <p:nvSpPr>
          <p:cNvPr id="128" name="Text Placeholder 16"/>
          <p:cNvSpPr txBox="1">
            <a:spLocks/>
          </p:cNvSpPr>
          <p:nvPr/>
        </p:nvSpPr>
        <p:spPr>
          <a:xfrm>
            <a:off x="8096157" y="33463987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535" y="31169807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6CB8D6"/>
          </a:solidFill>
          <a:ln>
            <a:solidFill>
              <a:srgbClr val="379C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4E2EE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4E2EE"/>
                </a:solidFill>
              </a:rPr>
              <a:t>DO NOT PLACE IMAGES IN A BOX.</a:t>
            </a:r>
            <a:endParaRPr lang="en-US" sz="3800" b="1" dirty="0">
              <a:solidFill>
                <a:srgbClr val="C4E2E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6CB8D6"/>
          </a:solidFill>
          <a:ln>
            <a:solidFill>
              <a:srgbClr val="379C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C4E2EE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4E2EE"/>
                </a:solidFill>
              </a:rPr>
              <a:t>DO NOT PLACE IMAGES IN A BOX.</a:t>
            </a:r>
            <a:endParaRPr lang="en-US" sz="9000" b="1" dirty="0">
              <a:solidFill>
                <a:srgbClr val="C4E2E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79CC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79CC4"/>
                </a:solidFill>
              </a:rPr>
              <a:t>[Use Title Case]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79CC4"/>
                </a:solidFill>
              </a:rPr>
              <a:t>Study Area </a:t>
            </a:r>
            <a:r>
              <a:rPr lang="en-US" sz="14000" dirty="0" smtClean="0">
                <a:solidFill>
                  <a:srgbClr val="379CC4"/>
                </a:solidFill>
              </a:rPr>
              <a:t>App Area</a:t>
            </a:r>
            <a:endParaRPr lang="en-US" sz="14000" dirty="0">
              <a:solidFill>
                <a:srgbClr val="379CC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107" name="Text Placeholder 16"/>
          <p:cNvSpPr txBox="1">
            <a:spLocks/>
          </p:cNvSpPr>
          <p:nvPr/>
        </p:nvSpPr>
        <p:spPr>
          <a:xfrm>
            <a:off x="745747" y="10030680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Start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Ensure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Do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Best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The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108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9" name="Text Placeholder 16"/>
          <p:cNvSpPr txBox="1">
            <a:spLocks/>
          </p:cNvSpPr>
          <p:nvPr/>
        </p:nvSpPr>
        <p:spPr>
          <a:xfrm>
            <a:off x="771526" y="29492756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10" name="Text Placeholder 16"/>
          <p:cNvSpPr txBox="1">
            <a:spLocks/>
          </p:cNvSpPr>
          <p:nvPr/>
        </p:nvSpPr>
        <p:spPr>
          <a:xfrm>
            <a:off x="3236247" y="2949275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111" name="Text Placeholder 16"/>
          <p:cNvSpPr txBox="1">
            <a:spLocks/>
          </p:cNvSpPr>
          <p:nvPr/>
        </p:nvSpPr>
        <p:spPr>
          <a:xfrm>
            <a:off x="5668454" y="29492756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670" y="27207312"/>
            <a:ext cx="2057404" cy="2057404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832" y="27198576"/>
            <a:ext cx="2057404" cy="2057404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949" y="27207312"/>
            <a:ext cx="2057404" cy="2057404"/>
          </a:xfrm>
          <a:prstGeom prst="rect">
            <a:avLst/>
          </a:prstGeom>
        </p:spPr>
      </p:pic>
      <p:sp>
        <p:nvSpPr>
          <p:cNvPr id="115" name="Text Placeholder 16"/>
          <p:cNvSpPr txBox="1">
            <a:spLocks/>
          </p:cNvSpPr>
          <p:nvPr/>
        </p:nvSpPr>
        <p:spPr>
          <a:xfrm>
            <a:off x="8128814" y="2947957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16" name="Picture 1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192" y="27185395"/>
            <a:ext cx="2057404" cy="2057404"/>
          </a:xfrm>
          <a:prstGeom prst="rect">
            <a:avLst/>
          </a:prstGeom>
        </p:spPr>
      </p:pic>
      <p:sp>
        <p:nvSpPr>
          <p:cNvPr id="37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79CC4"/>
                </a:solidFill>
              </a:rPr>
              <a:t>Node </a:t>
            </a:r>
            <a:r>
              <a:rPr lang="en-US" sz="4800" b="0" smtClean="0">
                <a:solidFill>
                  <a:srgbClr val="379CC4"/>
                </a:solidFill>
              </a:rPr>
              <a:t>Location – Term Year</a:t>
            </a:r>
            <a:endParaRPr lang="en-US" sz="4800" b="0" dirty="0" smtClean="0">
              <a:solidFill>
                <a:srgbClr val="379C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79CC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79CC4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79CC4"/>
                </a:solidFill>
              </a:rPr>
              <a:t>Study Area </a:t>
            </a:r>
            <a:r>
              <a:rPr lang="en-US" sz="14000" dirty="0" smtClean="0">
                <a:solidFill>
                  <a:srgbClr val="379CC4"/>
                </a:solidFill>
              </a:rPr>
              <a:t>App Area</a:t>
            </a:r>
            <a:endParaRPr lang="en-US" sz="14000" dirty="0">
              <a:solidFill>
                <a:srgbClr val="379CC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109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Start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Ensure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Do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Best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379CC4"/>
              </a:buClr>
            </a:pPr>
            <a:r>
              <a:rPr lang="en-US" b="1" dirty="0">
                <a:solidFill>
                  <a:srgbClr val="379CC4"/>
                </a:solidFill>
              </a:rPr>
              <a:t>The</a:t>
            </a:r>
            <a:r>
              <a:rPr lang="en-US" dirty="0">
                <a:solidFill>
                  <a:srgbClr val="76AADA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110" name="Text Placeholder 16"/>
          <p:cNvSpPr txBox="1">
            <a:spLocks/>
          </p:cNvSpPr>
          <p:nvPr/>
        </p:nvSpPr>
        <p:spPr>
          <a:xfrm>
            <a:off x="12839700" y="20480538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79CC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39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79CC4"/>
                </a:solidFill>
              </a:rPr>
              <a:t>Node </a:t>
            </a:r>
            <a:r>
              <a:rPr lang="en-US" sz="4800" b="0" smtClean="0">
                <a:solidFill>
                  <a:srgbClr val="379CC4"/>
                </a:solidFill>
              </a:rPr>
              <a:t>Location – Term Year</a:t>
            </a:r>
            <a:endParaRPr lang="en-US" sz="4800" b="0" dirty="0" smtClean="0">
              <a:solidFill>
                <a:srgbClr val="379CC4"/>
              </a:solidFill>
            </a:endParaRPr>
          </a:p>
        </p:txBody>
      </p:sp>
      <p:sp>
        <p:nvSpPr>
          <p:cNvPr id="40" name="Text Placeholder 16"/>
          <p:cNvSpPr txBox="1">
            <a:spLocks/>
          </p:cNvSpPr>
          <p:nvPr/>
        </p:nvSpPr>
        <p:spPr>
          <a:xfrm>
            <a:off x="771526" y="3318301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3236247" y="3318301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42" name="Text Placeholder 16"/>
          <p:cNvSpPr txBox="1">
            <a:spLocks/>
          </p:cNvSpPr>
          <p:nvPr/>
        </p:nvSpPr>
        <p:spPr>
          <a:xfrm>
            <a:off x="5668454" y="33183014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670" y="30897570"/>
            <a:ext cx="2057404" cy="205740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832" y="30888834"/>
            <a:ext cx="2057404" cy="205740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949" y="30897570"/>
            <a:ext cx="2057404" cy="2057404"/>
          </a:xfrm>
          <a:prstGeom prst="rect">
            <a:avLst/>
          </a:prstGeom>
        </p:spPr>
      </p:pic>
      <p:sp>
        <p:nvSpPr>
          <p:cNvPr id="46" name="Text Placeholder 16"/>
          <p:cNvSpPr txBox="1">
            <a:spLocks/>
          </p:cNvSpPr>
          <p:nvPr/>
        </p:nvSpPr>
        <p:spPr>
          <a:xfrm>
            <a:off x="8128814" y="3316983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192" y="30875653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54</cp:revision>
  <dcterms:created xsi:type="dcterms:W3CDTF">2017-06-02T16:06:25Z</dcterms:created>
  <dcterms:modified xsi:type="dcterms:W3CDTF">2017-09-08T21:46:07Z</dcterms:modified>
</cp:coreProperties>
</file>