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2" r:id="rId16"/>
    <p:sldId id="266"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4660"/>
  </p:normalViewPr>
  <p:slideViewPr>
    <p:cSldViewPr snapToGrid="0">
      <p:cViewPr varScale="1">
        <p:scale>
          <a:sx n="110" d="100"/>
          <a:sy n="110" d="100"/>
        </p:scale>
        <p:origin x="4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3">
    <p:pos x="6000" y="0"/>
    <p:text>Could do so by including the title
-Brumbaugh, Beth (LARC-E3)[SSAI DEVELOP]</p:text>
  </p:cm>
  <p:cm authorId="0" idx="14">
    <p:pos x="6000" y="100"/>
    <p:text>Please specify that data is for USA (I assume).
-clr</p:text>
  </p:cm>
</p:cmLst>
</file>

<file path=ppt/comments/comment3.xml><?xml version="1.0" encoding="utf-8"?>
<p:cmLst xmlns:a="http://schemas.openxmlformats.org/drawingml/2006/main" xmlns:r="http://schemas.openxmlformats.org/officeDocument/2006/relationships" xmlns:p="http://schemas.openxmlformats.org/presentationml/2006/main">
  <p:cm authorId="0" idx="6">
    <p:pos x="6000" y="0"/>
    <p:text>no need to put the URL
-peter hawman</p:text>
  </p:cm>
  <p:cm authorId="0" idx="7">
    <p:pos x="6000" y="100"/>
    <p:text>All text in images should be legible to audience members who will be viewing from a distance, including names and numbers on images.
-clr</p:text>
  </p:cm>
  <p:cm authorId="0" idx="8">
    <p:pos x="6000" y="200"/>
    <p:text>Source: NOAA
-peter hawman</p:text>
  </p:cm>
  <p:cm authorId="0" idx="9">
    <p:pos x="6000" y="300"/>
    <p:text>there is enough space to make some of these images larger.
-peter hawman</p:text>
  </p:cm>
  <p:cm authorId="0" idx="10">
    <p:pos x="6000" y="400"/>
    <p:text>What is AWOS?
-peter hawman</p:text>
  </p:cm>
  <p:cm authorId="0" idx="11">
    <p:pos x="6000" y="500"/>
    <p:text>The numbers on this are a little difficult to read.
-peter hawman</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0" idx="3">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 authorId="0" idx="4">
    <p:pos x="6000" y="100"/>
    <p:text>Consider breaking this up into at least two slides so that the normal view looks a little cleaner. Think about what you would want it to look like if you had to save as a pdf.
-clr</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5-03-03T11:45:39.046" idx="1">
    <p:pos x="510" y="2507"/>
    <p:text>there is a lot of white space here. Maybe center-align, Bold names, get rid of bullet points.
Young Kim at top, then Ed Hassell with their titles below their names. James Favors and Lauren Childs should be below Dr. Ross.
Dr. Chad Smith should work on his PhD.</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a:solidFill>
                  <a:schemeClr val="dk1"/>
                </a:solidFill>
                <a:latin typeface="Questrial"/>
                <a:ea typeface="Questrial"/>
                <a:cs typeface="Questrial"/>
                <a:sym typeface="Questrial"/>
              </a:rPr>
              <a:t>Idaho Dept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a:latin typeface="Questrial"/>
                <a:ea typeface="Questrial"/>
                <a:cs typeface="Questrial"/>
                <a:sym typeface="Questrial"/>
              </a:rPr>
              <a:t>difference in band #’s)</a:t>
            </a:r>
            <a:r>
              <a:rPr lang="en-US" sz="1100" b="0" i="0" u="none" strike="noStrike" cap="none" baseline="0">
                <a:solidFill>
                  <a:srgbClr val="000000"/>
                </a:solidFill>
                <a:latin typeface="Questrial"/>
                <a:ea typeface="Questrial"/>
                <a:cs typeface="Questrial"/>
                <a:sym typeface="Questrial"/>
              </a:rPr>
              <a:t>.  </a:t>
            </a:r>
            <a:r>
              <a:rPr lang="en-US" sz="110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
        <p:nvSpPr>
          <p:cNvPr id="4" name="TextBox 3"/>
          <p:cNvSpPr txBox="1"/>
          <p:nvPr/>
        </p:nvSpPr>
        <p:spPr>
          <a:xfrm>
            <a:off x="4626864" y="1309438"/>
            <a:ext cx="2113079" cy="369332"/>
          </a:xfrm>
          <a:prstGeom prst="rect">
            <a:avLst/>
          </a:prstGeom>
          <a:noFill/>
        </p:spPr>
        <p:txBody>
          <a:bodyPr wrap="none" rtlCol="0">
            <a:spAutoFit/>
          </a:bodyPr>
          <a:lstStyle/>
          <a:p>
            <a:r>
              <a:rPr lang="en-US" sz="1800" dirty="0" smtClean="0">
                <a:latin typeface="Century Gothic" panose="020B0502020202020204" pitchFamily="34" charset="0"/>
              </a:rPr>
              <a:t>Instantaneous ET</a:t>
            </a:r>
            <a:endParaRPr lang="en-US" sz="1800" dirty="0">
              <a:latin typeface="Century Gothic" panose="020B0502020202020204" pitchFamily="34" charset="0"/>
            </a:endParaRPr>
          </a:p>
        </p:txBody>
      </p:sp>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Rectangle 3"/>
          <p:cNvSpPr/>
          <p:nvPr/>
        </p:nvSpPr>
        <p:spPr>
          <a:xfrm>
            <a:off x="1490472" y="1783080"/>
            <a:ext cx="6336792" cy="419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24-Hour ET imagery </a:t>
            </a:r>
            <a:endParaRPr lang="en-US" dirty="0"/>
          </a:p>
        </p:txBody>
      </p:sp>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through a 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tool for calculating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a:t>
            </a:r>
            <a:r>
              <a:rPr lang="en-US" dirty="0">
                <a:latin typeface="Century Gothic" panose="020B0502020202020204" pitchFamily="34" charset="0"/>
              </a:rPr>
              <a:t>. Kenton </a:t>
            </a:r>
            <a:r>
              <a:rPr lang="en-US"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Digital Harvest </a:t>
            </a:r>
            <a:r>
              <a:rPr lang="en-US" dirty="0">
                <a:latin typeface="Century Gothic" panose="020B0502020202020204" pitchFamily="34" charset="0"/>
              </a:rPr>
              <a:t>–</a:t>
            </a:r>
            <a:r>
              <a:rPr lang="en-US" dirty="0" smtClean="0">
                <a:latin typeface="Century Gothic" panose="020B0502020202020204" pitchFamily="34" charset="0"/>
              </a:rPr>
              <a:t> General Manager, Young </a:t>
            </a:r>
            <a:r>
              <a:rPr lang="en-US" dirty="0">
                <a:latin typeface="Century Gothic" panose="020B0502020202020204" pitchFamily="34" charset="0"/>
              </a:rPr>
              <a:t>Kim </a:t>
            </a:r>
            <a:r>
              <a:rPr lang="en-US" dirty="0" smtClean="0">
                <a:latin typeface="Century Gothic" panose="020B0502020202020204" pitchFamily="34" charset="0"/>
              </a:rPr>
              <a:t>and Agronomist, </a:t>
            </a:r>
            <a:r>
              <a:rPr lang="en-US" dirty="0">
                <a:latin typeface="Century Gothic" panose="020B0502020202020204" pitchFamily="34" charset="0"/>
              </a:rPr>
              <a:t>Ed </a:t>
            </a:r>
            <a:r>
              <a:rPr lang="en-US"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6183</TotalTime>
  <Words>1278</Words>
  <Application>Microsoft Office PowerPoint</Application>
  <PresentationFormat>On-screen Show (4:3)</PresentationFormat>
  <Paragraphs>151</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Owen, Nathan O. (LARC-E3)[SSAI DEVELOP]</cp:lastModifiedBy>
  <cp:revision>37</cp:revision>
  <dcterms:modified xsi:type="dcterms:W3CDTF">2015-03-03T16:48:05Z</dcterms:modified>
</cp:coreProperties>
</file>