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47A"/>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681" autoAdjust="0"/>
    <p:restoredTop sz="94660"/>
  </p:normalViewPr>
  <p:slideViewPr>
    <p:cSldViewPr snapToGrid="0">
      <p:cViewPr varScale="1">
        <p:scale>
          <a:sx n="16" d="100"/>
          <a:sy n="16" d="100"/>
        </p:scale>
        <p:origin x="2501" y="101"/>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6CA47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21017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 |</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icon&#10;&#10;Description automatically generated">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87630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2/8/2022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CA47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CA47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6CA47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919590"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689111"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578518"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369078"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ext Placeholder 11">
            <a:extLst>
              <a:ext uri="{FF2B5EF4-FFF2-40B4-BE49-F238E27FC236}">
                <a16:creationId xmlns:a16="http://schemas.microsoft.com/office/drawing/2014/main" id="{AE22811F-1005-4DF9-9159-2940EB872D7D}"/>
              </a:ext>
            </a:extLst>
          </p:cNvPr>
          <p:cNvSpPr txBox="1">
            <a:spLocks/>
          </p:cNvSpPr>
          <p:nvPr/>
        </p:nvSpPr>
        <p:spPr>
          <a:xfrm>
            <a:off x="5173110"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09A3A261-F012-402F-B9E3-4D35B30F56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5652" y="30815280"/>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B82F8CD8-5A94-4889-915D-32170A03B5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83868" y="30815280"/>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AE7872B5-30A2-41A9-82C4-4EC500B2E0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2084" y="30815280"/>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D0B0CACA-0CB0-43FC-9828-61F3C3B80B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1528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CA47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6CA47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Abstract</a:t>
            </a:r>
          </a:p>
        </p:txBody>
      </p:sp>
      <p:pic>
        <p:nvPicPr>
          <p:cNvPr id="41" name="Picture 40" descr="Shape, circle&#10;&#10;Description automatically generated">
            <a:extLst>
              <a:ext uri="{FF2B5EF4-FFF2-40B4-BE49-F238E27FC236}">
                <a16:creationId xmlns:a16="http://schemas.microsoft.com/office/drawing/2014/main" id="{66A60F0C-E6CC-4507-8A5D-1A40083BF9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5652" y="30815280"/>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5E1AA08-6079-4580-BBA3-136AC6FE34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83868" y="30815280"/>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67B0F323-C27A-4808-896B-4191BE9F17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2084" y="30815280"/>
            <a:ext cx="2103120" cy="2103120"/>
          </a:xfrm>
          <a:prstGeom prst="rect">
            <a:avLst/>
          </a:prstGeom>
        </p:spPr>
      </p:pic>
      <p:pic>
        <p:nvPicPr>
          <p:cNvPr id="47" name="Picture 46" descr="Shape, circle&#10;&#10;Description automatically generated">
            <a:extLst>
              <a:ext uri="{FF2B5EF4-FFF2-40B4-BE49-F238E27FC236}">
                <a16:creationId xmlns:a16="http://schemas.microsoft.com/office/drawing/2014/main" id="{00CA85B3-6005-40DA-AB16-920727F033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20300" y="30815280"/>
            <a:ext cx="2103120" cy="2103120"/>
          </a:xfrm>
          <a:prstGeom prst="rect">
            <a:avLst/>
          </a:prstGeom>
        </p:spPr>
      </p:pic>
      <p:sp>
        <p:nvSpPr>
          <p:cNvPr id="48" name="Text Placeholder 11">
            <a:extLst>
              <a:ext uri="{FF2B5EF4-FFF2-40B4-BE49-F238E27FC236}">
                <a16:creationId xmlns:a16="http://schemas.microsoft.com/office/drawing/2014/main" id="{4DA67D22-8BE3-42A4-88B8-F6AA8C15D4A6}"/>
              </a:ext>
            </a:extLst>
          </p:cNvPr>
          <p:cNvSpPr txBox="1">
            <a:spLocks/>
          </p:cNvSpPr>
          <p:nvPr/>
        </p:nvSpPr>
        <p:spPr>
          <a:xfrm>
            <a:off x="5173110"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9" name="Title 3">
            <a:extLst>
              <a:ext uri="{FF2B5EF4-FFF2-40B4-BE49-F238E27FC236}">
                <a16:creationId xmlns:a16="http://schemas.microsoft.com/office/drawing/2014/main" id="{A01960E9-8753-4FD3-AE2A-38526F60705F}"/>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CA47A"/>
              </a:buClr>
              <a:buFont typeface="Arial" panose="020B0604020202020204" pitchFamily="34" charset="0"/>
              <a:buChar char="•"/>
            </a:pPr>
            <a:r>
              <a:rPr lang="en-US" b="1" dirty="0">
                <a:solidFill>
                  <a:srgbClr val="6CA47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CA47A"/>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6CA47A"/>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CA47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6CA47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33" name="Picture 32" descr="Shape, circle&#10;&#10;Description automatically generated">
            <a:extLst>
              <a:ext uri="{FF2B5EF4-FFF2-40B4-BE49-F238E27FC236}">
                <a16:creationId xmlns:a16="http://schemas.microsoft.com/office/drawing/2014/main" id="{77064644-32C6-4372-8583-ECE4A963F0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84876" y="30815280"/>
            <a:ext cx="2103120" cy="2103120"/>
          </a:xfrm>
          <a:prstGeom prst="rect">
            <a:avLst/>
          </a:prstGeom>
        </p:spPr>
      </p:pic>
      <p:pic>
        <p:nvPicPr>
          <p:cNvPr id="35" name="Picture 34" descr="Shape, circle&#10;&#10;Description automatically generated">
            <a:extLst>
              <a:ext uri="{FF2B5EF4-FFF2-40B4-BE49-F238E27FC236}">
                <a16:creationId xmlns:a16="http://schemas.microsoft.com/office/drawing/2014/main" id="{3EF24777-9C52-4DED-8EE7-C2F2A9F467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03092" y="30815280"/>
            <a:ext cx="2103120"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7C2DDF4B-A0C1-4945-8F45-33DBB0C504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21308" y="30815280"/>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29A72A08-E81D-479A-8B37-DE2B68FC9D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39524" y="30815280"/>
            <a:ext cx="2103120" cy="2103120"/>
          </a:xfrm>
          <a:prstGeom prst="rect">
            <a:avLst/>
          </a:prstGeom>
        </p:spPr>
      </p:pic>
      <p:sp>
        <p:nvSpPr>
          <p:cNvPr id="40" name="Text Placeholder 11">
            <a:extLst>
              <a:ext uri="{FF2B5EF4-FFF2-40B4-BE49-F238E27FC236}">
                <a16:creationId xmlns:a16="http://schemas.microsoft.com/office/drawing/2014/main" id="{FF196E0A-D942-4BEB-9F7B-B41C0DF41FDF}"/>
              </a:ext>
            </a:extLst>
          </p:cNvPr>
          <p:cNvSpPr txBox="1">
            <a:spLocks/>
          </p:cNvSpPr>
          <p:nvPr/>
        </p:nvSpPr>
        <p:spPr>
          <a:xfrm>
            <a:off x="5173110" y="34744312"/>
            <a:ext cx="6187440"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1" name="Title 3">
            <a:extLst>
              <a:ext uri="{FF2B5EF4-FFF2-40B4-BE49-F238E27FC236}">
                <a16:creationId xmlns:a16="http://schemas.microsoft.com/office/drawing/2014/main" id="{505E1C10-06F1-4EBF-81ED-37FDFD69045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6CA47A"/>
                </a:solidFill>
              </a:rPr>
              <a:t>Study Area</a:t>
            </a:r>
            <a:r>
              <a:rPr lang="en-US" sz="10000" dirty="0">
                <a:solidFill>
                  <a:srgbClr val="6CA47A"/>
                </a:solidFill>
              </a:rPr>
              <a:t> Ecological Forecasting</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25515</TotalTime>
  <Words>1456</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199</cp:revision>
  <dcterms:created xsi:type="dcterms:W3CDTF">2019-02-05T16:32:03Z</dcterms:created>
  <dcterms:modified xsi:type="dcterms:W3CDTF">2022-02-09T04:44:32Z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