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2"/>
  </p:notesMasterIdLst>
  <p:sldIdLst>
    <p:sldId id="321" r:id="rId5"/>
    <p:sldId id="323" r:id="rId6"/>
    <p:sldId id="341" r:id="rId7"/>
    <p:sldId id="339" r:id="rId8"/>
    <p:sldId id="329" r:id="rId9"/>
    <p:sldId id="325" r:id="rId10"/>
    <p:sldId id="326" r:id="rId11"/>
    <p:sldId id="342" r:id="rId12"/>
    <p:sldId id="337" r:id="rId13"/>
    <p:sldId id="330" r:id="rId14"/>
    <p:sldId id="343" r:id="rId15"/>
    <p:sldId id="344" r:id="rId16"/>
    <p:sldId id="331" r:id="rId17"/>
    <p:sldId id="333" r:id="rId18"/>
    <p:sldId id="334" r:id="rId19"/>
    <p:sldId id="335" r:id="rId20"/>
    <p:sldId id="30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FAA508-94B2-6B39-542D-B589548E8148}" name="Lisa Tanh" initials="LT" userId="S::lisa.tanh@ssaihq.com::a8724265-769f-4135-a2db-44f9fed6c9b6" providerId="AD"/>
  <p188:author id="{4553E56E-ADD0-A267-E979-4175E57E6AEB}" name="Laramie Plott" initials="LP" userId="S::laramie.plott@ssaihq.com::a8064d5a-ba34-4312-8c4f-d888f3e6b9b0" providerId="AD"/>
  <p188:author id="{FE0C74BA-51EA-0BC2-2AC6-D25BBD4D4276}" name="Plott, Laramie D. (LARC-E3)[SSAI DEVELOP]" initials="PLD(ED" userId="S::ldplott@ndc.nasa.gov::12fa7add-6da5-4f07-a1f9-aac8f53d42a1" providerId="AD"/>
  <p188:author id="{C3E00CD3-E8F9-8265-0B4F-06B474C9FCAD}" name="Robert Byles" initials="RB" userId="S::robert.byles@ssaihq.com::c798ae76-1ca0-48cd-999b-80a00bd13fc4" providerId="AD"/>
  <p188:author id="{68B4FDE9-4D5C-FAC6-1792-3DE8D9422C40}" name="Torres Perez, Juan Luis. (ARC-SGE)[Bay Area Environmental Research Institute]" initials="TI" userId="S::juan.l.torresperez_nasa.gov#ext#@ssaihq.onmicrosoft.com::85bd4e75-231c-4620-8d24-8d7d620a36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80C"/>
    <a:srgbClr val="5372B3"/>
    <a:srgbClr val="283BEC"/>
    <a:srgbClr val="FFA700"/>
    <a:srgbClr val="FFFFFF"/>
    <a:srgbClr val="4272C4"/>
    <a:srgbClr val="FEA700"/>
    <a:srgbClr val="FF4066"/>
    <a:srgbClr val="4372C4"/>
    <a:srgbClr val="3D69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66" autoAdjust="0"/>
  </p:normalViewPr>
  <p:slideViewPr>
    <p:cSldViewPr snapToGrid="0">
      <p:cViewPr varScale="1">
        <p:scale>
          <a:sx n="86" d="100"/>
          <a:sy n="86" d="100"/>
        </p:scale>
        <p:origin x="14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Users\aidanharvey\Downloads\Maldiv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idanharvey\Downloads\Maldive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idanharvey\Downloads\Maldive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idanharvey\Downloads\Maldiv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idanharvey\Downloads\Maldiv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idanharvey\Downloads\Maldiv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daniellopez\Downloads\Mar2016-Sep2022_Chl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daniellopez\Downloads\Mar2016-Sep2022_Turb.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Kulhudhuffushi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Sheet1!$A$2</c:f>
              <c:strCache>
                <c:ptCount val="1"/>
                <c:pt idx="0">
                  <c:v>Area (in m2)</c:v>
                </c:pt>
              </c:strCache>
            </c:strRef>
          </c:tx>
          <c:spPr>
            <a:ln w="28575" cap="rnd">
              <a:solidFill>
                <a:schemeClr val="accent1"/>
              </a:solidFill>
              <a:round/>
            </a:ln>
            <a:effectLst/>
          </c:spPr>
          <c:marker>
            <c:symbol val="none"/>
          </c:marker>
          <c:cat>
            <c:numRef>
              <c:f>Sheet1!$B$1:$G$1</c:f>
              <c:numCache>
                <c:formatCode>General</c:formatCode>
                <c:ptCount val="6"/>
                <c:pt idx="0">
                  <c:v>2017</c:v>
                </c:pt>
                <c:pt idx="1">
                  <c:v>2018</c:v>
                </c:pt>
                <c:pt idx="2">
                  <c:v>2019</c:v>
                </c:pt>
                <c:pt idx="3">
                  <c:v>2020</c:v>
                </c:pt>
                <c:pt idx="4">
                  <c:v>2021</c:v>
                </c:pt>
                <c:pt idx="5">
                  <c:v>2022</c:v>
                </c:pt>
              </c:numCache>
            </c:numRef>
          </c:cat>
          <c:val>
            <c:numRef>
              <c:f>Sheet1!$B$2:$G$2</c:f>
              <c:numCache>
                <c:formatCode>General</c:formatCode>
                <c:ptCount val="6"/>
                <c:pt idx="0">
                  <c:v>2.4</c:v>
                </c:pt>
                <c:pt idx="1">
                  <c:v>2.44</c:v>
                </c:pt>
                <c:pt idx="2">
                  <c:v>2.5</c:v>
                </c:pt>
                <c:pt idx="3">
                  <c:v>2.48</c:v>
                </c:pt>
                <c:pt idx="4">
                  <c:v>2.5099999999999998</c:v>
                </c:pt>
                <c:pt idx="5">
                  <c:v>2.5</c:v>
                </c:pt>
              </c:numCache>
            </c:numRef>
          </c:val>
          <c:smooth val="0"/>
          <c:extLst>
            <c:ext xmlns:c16="http://schemas.microsoft.com/office/drawing/2014/chart" uri="{C3380CC4-5D6E-409C-BE32-E72D297353CC}">
              <c16:uniqueId val="{00000000-CCC1-A440-92FE-AA343B12EE13}"/>
            </c:ext>
          </c:extLst>
        </c:ser>
        <c:dLbls>
          <c:showLegendKey val="0"/>
          <c:showVal val="0"/>
          <c:showCatName val="0"/>
          <c:showSerName val="0"/>
          <c:showPercent val="0"/>
          <c:showBubbleSize val="0"/>
        </c:dLbls>
        <c:smooth val="0"/>
        <c:axId val="658868351"/>
        <c:axId val="648873247"/>
      </c:lineChart>
      <c:catAx>
        <c:axId val="658868351"/>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latin typeface="Century Gothic" panose="020B0502020202020204" pitchFamily="34" charset="0"/>
                  </a:rPr>
                  <a:t>Year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648873247"/>
        <c:crosses val="autoZero"/>
        <c:auto val="1"/>
        <c:lblAlgn val="ctr"/>
        <c:lblOffset val="100"/>
        <c:noMultiLvlLbl val="0"/>
      </c:catAx>
      <c:valAx>
        <c:axId val="6488732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200" dirty="0">
                    <a:latin typeface="Century Gothic" panose="020B0502020202020204" pitchFamily="34" charset="0"/>
                  </a:rPr>
                  <a:t>Total Area (Km</a:t>
                </a:r>
                <a:r>
                  <a:rPr lang="en-US" sz="1200" baseline="30000" dirty="0">
                    <a:latin typeface="Century Gothic" panose="020B0502020202020204" pitchFamily="34" charset="0"/>
                  </a:rPr>
                  <a:t>2</a:t>
                </a:r>
                <a:r>
                  <a:rPr lang="en-US" sz="1200" dirty="0">
                    <a:latin typeface="Century Gothic" panose="020B0502020202020204" pitchFamily="34" charset="0"/>
                  </a:rPr>
                  <a: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solidFill>
            <a:schemeClr val="bg1"/>
          </a:solid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6588683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Kulhudhuffushi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Sheet1!$A$24</c:f>
              <c:strCache>
                <c:ptCount val="1"/>
                <c:pt idx="0">
                  <c:v>Kulhudfushi</c:v>
                </c:pt>
              </c:strCache>
            </c:strRef>
          </c:tx>
          <c:spPr>
            <a:solidFill>
              <a:schemeClr val="accent1"/>
            </a:solidFill>
            <a:ln>
              <a:noFill/>
            </a:ln>
            <a:effectLst/>
          </c:spPr>
          <c:invertIfNegative val="0"/>
          <c:dPt>
            <c:idx val="2"/>
            <c:invertIfNegative val="0"/>
            <c:bubble3D val="0"/>
            <c:spPr>
              <a:solidFill>
                <a:srgbClr val="FFC000"/>
              </a:solidFill>
              <a:ln>
                <a:solidFill>
                  <a:srgbClr val="FFC000"/>
                </a:solidFill>
              </a:ln>
              <a:effectLst/>
            </c:spPr>
            <c:extLst>
              <c:ext xmlns:c16="http://schemas.microsoft.com/office/drawing/2014/chart" uri="{C3380CC4-5D6E-409C-BE32-E72D297353CC}">
                <c16:uniqueId val="{00000001-F7F6-E44F-AA7F-39783D360115}"/>
              </c:ext>
            </c:extLst>
          </c:dPt>
          <c:dPt>
            <c:idx val="4"/>
            <c:invertIfNegative val="0"/>
            <c:bubble3D val="0"/>
            <c:spPr>
              <a:solidFill>
                <a:srgbClr val="FFC000"/>
              </a:solidFill>
              <a:ln>
                <a:noFill/>
              </a:ln>
              <a:effectLst/>
            </c:spPr>
            <c:extLst>
              <c:ext xmlns:c16="http://schemas.microsoft.com/office/drawing/2014/chart" uri="{C3380CC4-5D6E-409C-BE32-E72D297353CC}">
                <c16:uniqueId val="{00000003-F7F6-E44F-AA7F-39783D360115}"/>
              </c:ext>
            </c:extLst>
          </c:dPt>
          <c:cat>
            <c:strRef>
              <c:f>Sheet1!$B$23:$F$23</c:f>
              <c:strCache>
                <c:ptCount val="5"/>
                <c:pt idx="0">
                  <c:v>2017-2018</c:v>
                </c:pt>
                <c:pt idx="1">
                  <c:v>2018-2019</c:v>
                </c:pt>
                <c:pt idx="2">
                  <c:v>2019-2020</c:v>
                </c:pt>
                <c:pt idx="3">
                  <c:v>2020-2021</c:v>
                </c:pt>
                <c:pt idx="4">
                  <c:v>2021-2022</c:v>
                </c:pt>
              </c:strCache>
            </c:strRef>
          </c:cat>
          <c:val>
            <c:numRef>
              <c:f>Sheet1!$B$24:$F$24</c:f>
              <c:numCache>
                <c:formatCode>General</c:formatCode>
                <c:ptCount val="5"/>
                <c:pt idx="0">
                  <c:v>0.04</c:v>
                </c:pt>
                <c:pt idx="1">
                  <c:v>0.06</c:v>
                </c:pt>
                <c:pt idx="2">
                  <c:v>-0.02</c:v>
                </c:pt>
                <c:pt idx="3">
                  <c:v>0.03</c:v>
                </c:pt>
                <c:pt idx="4">
                  <c:v>-0.01</c:v>
                </c:pt>
              </c:numCache>
            </c:numRef>
          </c:val>
          <c:extLst>
            <c:ext xmlns:c16="http://schemas.microsoft.com/office/drawing/2014/chart" uri="{C3380CC4-5D6E-409C-BE32-E72D297353CC}">
              <c16:uniqueId val="{00000004-F7F6-E44F-AA7F-39783D360115}"/>
            </c:ext>
          </c:extLst>
        </c:ser>
        <c:dLbls>
          <c:showLegendKey val="0"/>
          <c:showVal val="0"/>
          <c:showCatName val="0"/>
          <c:showSerName val="0"/>
          <c:showPercent val="0"/>
          <c:showBubbleSize val="0"/>
        </c:dLbls>
        <c:gapWidth val="219"/>
        <c:overlap val="-27"/>
        <c:axId val="659004959"/>
        <c:axId val="1048230735"/>
      </c:barChart>
      <c:catAx>
        <c:axId val="659004959"/>
        <c:scaling>
          <c:orientation val="minMax"/>
        </c:scaling>
        <c:delete val="1"/>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100" dirty="0">
                    <a:latin typeface="Century Gothic" panose="020B0502020202020204" pitchFamily="34" charset="0"/>
                  </a:rPr>
                  <a:t>Date Range</a:t>
                </a:r>
              </a:p>
            </c:rich>
          </c:tx>
          <c:layout>
            <c:manualLayout>
              <c:xMode val="edge"/>
              <c:yMode val="edge"/>
              <c:x val="0.39779199475065619"/>
              <c:y val="0.9008333333333333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crossAx val="1048230735"/>
        <c:crosses val="autoZero"/>
        <c:auto val="1"/>
        <c:lblAlgn val="ctr"/>
        <c:lblOffset val="100"/>
        <c:noMultiLvlLbl val="0"/>
      </c:catAx>
      <c:valAx>
        <c:axId val="10482307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latin typeface="Century Gothic" panose="020B0502020202020204" pitchFamily="34" charset="0"/>
                  </a:rPr>
                  <a:t>Change in Area (Km</a:t>
                </a:r>
                <a:r>
                  <a:rPr lang="en-US" sz="1200" baseline="30000" dirty="0">
                    <a:latin typeface="Century Gothic" panose="020B0502020202020204" pitchFamily="34" charset="0"/>
                  </a:rPr>
                  <a:t>2</a:t>
                </a:r>
                <a:r>
                  <a:rPr lang="en-US" sz="1200" dirty="0">
                    <a:latin typeface="Century Gothic" panose="020B0502020202020204" pitchFamily="34" charset="0"/>
                  </a:rPr>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6590049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8.390288713910761E-2"/>
          <c:y val="0.23187518226888307"/>
          <c:w val="0.89665266841644797"/>
          <c:h val="0.70699037620297467"/>
        </c:manualLayout>
      </c:layout>
      <c:barChart>
        <c:barDir val="col"/>
        <c:grouping val="clustered"/>
        <c:varyColors val="0"/>
        <c:ser>
          <c:idx val="0"/>
          <c:order val="0"/>
          <c:tx>
            <c:strRef>
              <c:f>Sheet1!$Z$5</c:f>
              <c:strCache>
                <c:ptCount val="1"/>
                <c:pt idx="0">
                  <c:v>Mulhadhoo</c:v>
                </c:pt>
              </c:strCache>
            </c:strRef>
          </c:tx>
          <c:spPr>
            <a:solidFill>
              <a:schemeClr val="accent1"/>
            </a:solidFill>
            <a:ln>
              <a:noFill/>
            </a:ln>
            <a:effectLst/>
          </c:spPr>
          <c:invertIfNegative val="0"/>
          <c:dPt>
            <c:idx val="0"/>
            <c:invertIfNegative val="0"/>
            <c:bubble3D val="0"/>
            <c:spPr>
              <a:solidFill>
                <a:srgbClr val="FFC000"/>
              </a:solidFill>
              <a:ln>
                <a:solidFill>
                  <a:srgbClr val="FFC000"/>
                </a:solidFill>
              </a:ln>
              <a:effectLst/>
            </c:spPr>
            <c:extLst>
              <c:ext xmlns:c16="http://schemas.microsoft.com/office/drawing/2014/chart" uri="{C3380CC4-5D6E-409C-BE32-E72D297353CC}">
                <c16:uniqueId val="{00000001-CB68-FC40-AA30-5F269CB23E71}"/>
              </c:ext>
            </c:extLst>
          </c:dPt>
          <c:dPt>
            <c:idx val="1"/>
            <c:invertIfNegative val="0"/>
            <c:bubble3D val="0"/>
            <c:spPr>
              <a:solidFill>
                <a:srgbClr val="FFC000"/>
              </a:solidFill>
              <a:ln>
                <a:noFill/>
              </a:ln>
              <a:effectLst/>
            </c:spPr>
            <c:extLst>
              <c:ext xmlns:c16="http://schemas.microsoft.com/office/drawing/2014/chart" uri="{C3380CC4-5D6E-409C-BE32-E72D297353CC}">
                <c16:uniqueId val="{00000003-CB68-FC40-AA30-5F269CB23E71}"/>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CB68-FC40-AA30-5F269CB23E71}"/>
              </c:ext>
            </c:extLst>
          </c:dPt>
          <c:cat>
            <c:strRef>
              <c:f>Sheet1!$AA$4:$AD$4</c:f>
              <c:strCache>
                <c:ptCount val="4"/>
                <c:pt idx="0">
                  <c:v>2018-2019</c:v>
                </c:pt>
                <c:pt idx="1">
                  <c:v>2019-2020</c:v>
                </c:pt>
                <c:pt idx="2">
                  <c:v>2020-2021</c:v>
                </c:pt>
                <c:pt idx="3">
                  <c:v>2021-2022</c:v>
                </c:pt>
              </c:strCache>
            </c:strRef>
          </c:cat>
          <c:val>
            <c:numRef>
              <c:f>Sheet1!$AA$5:$AD$5</c:f>
              <c:numCache>
                <c:formatCode>General</c:formatCode>
                <c:ptCount val="4"/>
                <c:pt idx="0">
                  <c:v>-0.04</c:v>
                </c:pt>
                <c:pt idx="1">
                  <c:v>-0.04</c:v>
                </c:pt>
                <c:pt idx="2">
                  <c:v>0</c:v>
                </c:pt>
                <c:pt idx="3">
                  <c:v>0.01</c:v>
                </c:pt>
              </c:numCache>
            </c:numRef>
          </c:val>
          <c:extLst>
            <c:ext xmlns:c16="http://schemas.microsoft.com/office/drawing/2014/chart" uri="{C3380CC4-5D6E-409C-BE32-E72D297353CC}">
              <c16:uniqueId val="{00000006-CB68-FC40-AA30-5F269CB23E71}"/>
            </c:ext>
          </c:extLst>
        </c:ser>
        <c:dLbls>
          <c:showLegendKey val="0"/>
          <c:showVal val="0"/>
          <c:showCatName val="0"/>
          <c:showSerName val="0"/>
          <c:showPercent val="0"/>
          <c:showBubbleSize val="0"/>
        </c:dLbls>
        <c:gapWidth val="219"/>
        <c:overlap val="-27"/>
        <c:axId val="1028443055"/>
        <c:axId val="658492063"/>
      </c:barChart>
      <c:catAx>
        <c:axId val="1028443055"/>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Date</a:t>
                </a:r>
                <a:r>
                  <a:rPr lang="en-US" baseline="0" dirty="0">
                    <a:latin typeface="Century Gothic" panose="020B0502020202020204" pitchFamily="34" charset="0"/>
                  </a:rPr>
                  <a:t> Range</a:t>
                </a:r>
                <a:endParaRPr lang="en-US" dirty="0">
                  <a:latin typeface="Century Gothic" panose="020B0502020202020204" pitchFamily="34" charset="0"/>
                </a:endParaRPr>
              </a:p>
            </c:rich>
          </c:tx>
          <c:layout>
            <c:manualLayout>
              <c:xMode val="edge"/>
              <c:yMode val="edge"/>
              <c:x val="0.42506255468066489"/>
              <c:y val="0.929374817731116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crossAx val="658492063"/>
        <c:crosses val="autoZero"/>
        <c:auto val="1"/>
        <c:lblAlgn val="ctr"/>
        <c:lblOffset val="100"/>
        <c:noMultiLvlLbl val="0"/>
      </c:catAx>
      <c:valAx>
        <c:axId val="65849206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284430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Hoarafushi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7.9774754619345647E-2"/>
          <c:y val="0.17168999708369787"/>
          <c:w val="0.89097450202022777"/>
          <c:h val="0.62277741324001168"/>
        </c:manualLayout>
      </c:layout>
      <c:lineChart>
        <c:grouping val="standard"/>
        <c:varyColors val="0"/>
        <c:ser>
          <c:idx val="0"/>
          <c:order val="0"/>
          <c:tx>
            <c:strRef>
              <c:f>Sheet2!$A$2</c:f>
              <c:strCache>
                <c:ptCount val="1"/>
                <c:pt idx="0">
                  <c:v>Horafushi Total Area</c:v>
                </c:pt>
              </c:strCache>
            </c:strRef>
          </c:tx>
          <c:spPr>
            <a:ln w="28575" cap="rnd">
              <a:solidFill>
                <a:schemeClr val="accent1"/>
              </a:solidFill>
              <a:round/>
            </a:ln>
            <a:effectLst/>
          </c:spPr>
          <c:marker>
            <c:symbol val="none"/>
          </c:marker>
          <c:cat>
            <c:numRef>
              <c:f>Sheet2!$B$1:$G$1</c:f>
              <c:numCache>
                <c:formatCode>General</c:formatCode>
                <c:ptCount val="6"/>
                <c:pt idx="0">
                  <c:v>2017</c:v>
                </c:pt>
                <c:pt idx="1">
                  <c:v>2018</c:v>
                </c:pt>
                <c:pt idx="2">
                  <c:v>2019</c:v>
                </c:pt>
                <c:pt idx="3">
                  <c:v>2020</c:v>
                </c:pt>
                <c:pt idx="4">
                  <c:v>2021</c:v>
                </c:pt>
                <c:pt idx="5">
                  <c:v>2022</c:v>
                </c:pt>
              </c:numCache>
            </c:numRef>
          </c:cat>
          <c:val>
            <c:numRef>
              <c:f>Sheet2!$B$2:$G$2</c:f>
              <c:numCache>
                <c:formatCode>General</c:formatCode>
                <c:ptCount val="6"/>
                <c:pt idx="0">
                  <c:v>7.2352400000000001</c:v>
                </c:pt>
                <c:pt idx="1">
                  <c:v>7.6037699999999999</c:v>
                </c:pt>
                <c:pt idx="2">
                  <c:v>7.1697600000000001</c:v>
                </c:pt>
                <c:pt idx="3">
                  <c:v>11.186640000000001</c:v>
                </c:pt>
                <c:pt idx="4">
                  <c:v>11.369</c:v>
                </c:pt>
                <c:pt idx="5">
                  <c:v>12.907450000000001</c:v>
                </c:pt>
              </c:numCache>
            </c:numRef>
          </c:val>
          <c:smooth val="0"/>
          <c:extLst>
            <c:ext xmlns:c16="http://schemas.microsoft.com/office/drawing/2014/chart" uri="{C3380CC4-5D6E-409C-BE32-E72D297353CC}">
              <c16:uniqueId val="{00000000-A561-FA43-A7AE-AA46CCC0B5B0}"/>
            </c:ext>
          </c:extLst>
        </c:ser>
        <c:dLbls>
          <c:showLegendKey val="0"/>
          <c:showVal val="0"/>
          <c:showCatName val="0"/>
          <c:showSerName val="0"/>
          <c:showPercent val="0"/>
          <c:showBubbleSize val="0"/>
        </c:dLbls>
        <c:smooth val="0"/>
        <c:axId val="665477679"/>
        <c:axId val="665771599"/>
      </c:lineChart>
      <c:catAx>
        <c:axId val="665477679"/>
        <c:scaling>
          <c:orientation val="minMax"/>
        </c:scaling>
        <c:delete val="1"/>
        <c:axPos val="b"/>
        <c:title>
          <c:tx>
            <c:rich>
              <a:bodyPr rot="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1100" dirty="0">
                    <a:solidFill>
                      <a:schemeClr val="tx1">
                        <a:lumMod val="75000"/>
                        <a:lumOff val="25000"/>
                      </a:schemeClr>
                    </a:solidFill>
                    <a:latin typeface="Century Gothic" panose="020B0502020202020204" pitchFamily="34" charset="0"/>
                  </a:rPr>
                  <a:t>Year</a:t>
                </a:r>
              </a:p>
            </c:rich>
          </c:tx>
          <c:layout>
            <c:manualLayout>
              <c:xMode val="edge"/>
              <c:yMode val="edge"/>
              <c:x val="0.47988995690278807"/>
              <c:y val="0.9148377806940799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crossAx val="665771599"/>
        <c:crosses val="autoZero"/>
        <c:auto val="1"/>
        <c:lblAlgn val="ctr"/>
        <c:lblOffset val="100"/>
        <c:noMultiLvlLbl val="0"/>
      </c:catAx>
      <c:valAx>
        <c:axId val="665771599"/>
        <c:scaling>
          <c:orientation val="minMax"/>
          <c:min val="4"/>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65477679"/>
        <c:crosses val="autoZero"/>
        <c:crossBetween val="between"/>
        <c:dispUnits>
          <c:builtInUnit val="hundreds"/>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Mulhadhoo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2720822397200349"/>
          <c:y val="0.17168999708369787"/>
          <c:w val="0.84223622047244096"/>
          <c:h val="0.62277741324001168"/>
        </c:manualLayout>
      </c:layout>
      <c:lineChart>
        <c:grouping val="standard"/>
        <c:varyColors val="0"/>
        <c:ser>
          <c:idx val="0"/>
          <c:order val="0"/>
          <c:tx>
            <c:strRef>
              <c:f>Sheet1!$S$5</c:f>
              <c:strCache>
                <c:ptCount val="1"/>
                <c:pt idx="0">
                  <c:v>Total Area (Km)</c:v>
                </c:pt>
              </c:strCache>
            </c:strRef>
          </c:tx>
          <c:spPr>
            <a:ln w="28575" cap="rnd">
              <a:solidFill>
                <a:schemeClr val="accent1"/>
              </a:solidFill>
              <a:round/>
            </a:ln>
            <a:effectLst/>
          </c:spPr>
          <c:marker>
            <c:symbol val="none"/>
          </c:marker>
          <c:cat>
            <c:numRef>
              <c:f>Sheet1!$T$4:$X$4</c:f>
              <c:numCache>
                <c:formatCode>General</c:formatCode>
                <c:ptCount val="5"/>
                <c:pt idx="0">
                  <c:v>2018</c:v>
                </c:pt>
                <c:pt idx="1">
                  <c:v>2019</c:v>
                </c:pt>
                <c:pt idx="2">
                  <c:v>2020</c:v>
                </c:pt>
                <c:pt idx="3">
                  <c:v>2021</c:v>
                </c:pt>
                <c:pt idx="4">
                  <c:v>2022</c:v>
                </c:pt>
              </c:numCache>
            </c:numRef>
          </c:cat>
          <c:val>
            <c:numRef>
              <c:f>Sheet1!$T$5:$X$5</c:f>
              <c:numCache>
                <c:formatCode>General</c:formatCode>
                <c:ptCount val="5"/>
                <c:pt idx="0">
                  <c:v>1.27</c:v>
                </c:pt>
                <c:pt idx="1">
                  <c:v>1.23</c:v>
                </c:pt>
                <c:pt idx="2">
                  <c:v>1.19</c:v>
                </c:pt>
                <c:pt idx="3">
                  <c:v>1.19</c:v>
                </c:pt>
                <c:pt idx="4">
                  <c:v>1.2</c:v>
                </c:pt>
              </c:numCache>
            </c:numRef>
          </c:val>
          <c:smooth val="0"/>
          <c:extLst>
            <c:ext xmlns:c16="http://schemas.microsoft.com/office/drawing/2014/chart" uri="{C3380CC4-5D6E-409C-BE32-E72D297353CC}">
              <c16:uniqueId val="{00000000-3873-7040-A7CE-12090246E072}"/>
            </c:ext>
          </c:extLst>
        </c:ser>
        <c:dLbls>
          <c:showLegendKey val="0"/>
          <c:showVal val="0"/>
          <c:showCatName val="0"/>
          <c:showSerName val="0"/>
          <c:showPercent val="0"/>
          <c:showBubbleSize val="0"/>
        </c:dLbls>
        <c:smooth val="0"/>
        <c:axId val="1071542751"/>
        <c:axId val="1071544895"/>
      </c:lineChart>
      <c:catAx>
        <c:axId val="1071542751"/>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100" dirty="0">
                    <a:latin typeface="Century Gothic" panose="020B0502020202020204" pitchFamily="34" charset="0"/>
                  </a:rPr>
                  <a:t>Year</a:t>
                </a:r>
              </a:p>
            </c:rich>
          </c:tx>
          <c:layout>
            <c:manualLayout>
              <c:xMode val="edge"/>
              <c:yMode val="edge"/>
              <c:x val="0.51481933508311462"/>
              <c:y val="0.9018285214348206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alpha val="0"/>
                  </a:schemeClr>
                </a:solidFill>
                <a:latin typeface="+mn-lt"/>
                <a:ea typeface="+mn-ea"/>
                <a:cs typeface="+mn-cs"/>
              </a:defRPr>
            </a:pPr>
            <a:endParaRPr lang="en-US"/>
          </a:p>
        </c:txPr>
        <c:crossAx val="1071544895"/>
        <c:crosses val="autoZero"/>
        <c:auto val="1"/>
        <c:lblAlgn val="ctr"/>
        <c:lblOffset val="100"/>
        <c:noMultiLvlLbl val="0"/>
      </c:catAx>
      <c:valAx>
        <c:axId val="10715448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alpha val="0"/>
                  </a:schemeClr>
                </a:solidFill>
                <a:latin typeface="+mn-lt"/>
                <a:ea typeface="+mn-ea"/>
                <a:cs typeface="+mn-cs"/>
              </a:defRPr>
            </a:pPr>
            <a:endParaRPr lang="en-US"/>
          </a:p>
        </c:txPr>
        <c:crossAx val="10715427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Sheet2!$I$23</c:f>
              <c:strCache>
                <c:ptCount val="1"/>
                <c:pt idx="0">
                  <c:v>Hoarafushi</c:v>
                </c:pt>
              </c:strCache>
            </c:strRef>
          </c:tx>
          <c:spPr>
            <a:solidFill>
              <a:schemeClr val="accent1"/>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1-D492-E44E-8E92-CF87B438F422}"/>
              </c:ext>
            </c:extLst>
          </c:dPt>
          <c:cat>
            <c:strRef>
              <c:f>Sheet2!$J$22:$N$22</c:f>
              <c:strCache>
                <c:ptCount val="5"/>
                <c:pt idx="0">
                  <c:v>2017-2018</c:v>
                </c:pt>
                <c:pt idx="1">
                  <c:v>2018-2019</c:v>
                </c:pt>
                <c:pt idx="2">
                  <c:v>2019-2020</c:v>
                </c:pt>
                <c:pt idx="3">
                  <c:v>2020-2021</c:v>
                </c:pt>
                <c:pt idx="4">
                  <c:v>2021-2022</c:v>
                </c:pt>
              </c:strCache>
            </c:strRef>
          </c:cat>
          <c:val>
            <c:numRef>
              <c:f>Sheet2!$J$23:$N$23</c:f>
              <c:numCache>
                <c:formatCode>General</c:formatCode>
                <c:ptCount val="5"/>
                <c:pt idx="0">
                  <c:v>0.36</c:v>
                </c:pt>
                <c:pt idx="1">
                  <c:v>-0.43</c:v>
                </c:pt>
                <c:pt idx="2">
                  <c:v>4.0199999999999996</c:v>
                </c:pt>
                <c:pt idx="3">
                  <c:v>0.18</c:v>
                </c:pt>
                <c:pt idx="4">
                  <c:v>1.54</c:v>
                </c:pt>
              </c:numCache>
            </c:numRef>
          </c:val>
          <c:extLst>
            <c:ext xmlns:c16="http://schemas.microsoft.com/office/drawing/2014/chart" uri="{C3380CC4-5D6E-409C-BE32-E72D297353CC}">
              <c16:uniqueId val="{00000002-D492-E44E-8E92-CF87B438F422}"/>
            </c:ext>
          </c:extLst>
        </c:ser>
        <c:dLbls>
          <c:showLegendKey val="0"/>
          <c:showVal val="0"/>
          <c:showCatName val="0"/>
          <c:showSerName val="0"/>
          <c:showPercent val="0"/>
          <c:showBubbleSize val="0"/>
        </c:dLbls>
        <c:gapWidth val="219"/>
        <c:overlap val="-27"/>
        <c:axId val="678820175"/>
        <c:axId val="678946655"/>
      </c:barChart>
      <c:catAx>
        <c:axId val="678820175"/>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Date</a:t>
                </a:r>
                <a:r>
                  <a:rPr lang="en-US" baseline="0" dirty="0">
                    <a:latin typeface="Century Gothic" panose="020B0502020202020204" pitchFamily="34" charset="0"/>
                  </a:rPr>
                  <a:t> Range</a:t>
                </a:r>
              </a:p>
              <a:p>
                <a:pPr>
                  <a:defRPr>
                    <a:latin typeface="Century Gothic" panose="020B0502020202020204" pitchFamily="34" charset="0"/>
                  </a:defRPr>
                </a:pPr>
                <a:endParaRPr lang="en-US" dirty="0">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crossAx val="678946655"/>
        <c:crosses val="autoZero"/>
        <c:auto val="1"/>
        <c:lblAlgn val="ctr"/>
        <c:lblOffset val="100"/>
        <c:noMultiLvlLbl val="0"/>
      </c:catAx>
      <c:valAx>
        <c:axId val="678946655"/>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788201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4272C4"/>
              </a:solidFill>
              <a:round/>
            </a:ln>
            <a:effectLst/>
          </c:spPr>
          <c:marker>
            <c:symbol val="none"/>
          </c:marker>
          <c:cat>
            <c:numRef>
              <c:f>in!$E$2:$E$416</c:f>
              <c:numCache>
                <c:formatCode>d\-mmm\-yy</c:formatCode>
                <c:ptCount val="415"/>
                <c:pt idx="0">
                  <c:v>42472</c:v>
                </c:pt>
                <c:pt idx="1">
                  <c:v>42482</c:v>
                </c:pt>
                <c:pt idx="2">
                  <c:v>42492</c:v>
                </c:pt>
                <c:pt idx="3">
                  <c:v>42512</c:v>
                </c:pt>
                <c:pt idx="4">
                  <c:v>42532</c:v>
                </c:pt>
                <c:pt idx="5">
                  <c:v>42542</c:v>
                </c:pt>
                <c:pt idx="6">
                  <c:v>42552</c:v>
                </c:pt>
                <c:pt idx="7">
                  <c:v>42562</c:v>
                </c:pt>
                <c:pt idx="8">
                  <c:v>42572</c:v>
                </c:pt>
                <c:pt idx="9">
                  <c:v>42582</c:v>
                </c:pt>
                <c:pt idx="10">
                  <c:v>42592</c:v>
                </c:pt>
                <c:pt idx="11">
                  <c:v>42602</c:v>
                </c:pt>
                <c:pt idx="12">
                  <c:v>42612</c:v>
                </c:pt>
                <c:pt idx="13">
                  <c:v>42622</c:v>
                </c:pt>
                <c:pt idx="14">
                  <c:v>42632</c:v>
                </c:pt>
                <c:pt idx="15">
                  <c:v>42642</c:v>
                </c:pt>
                <c:pt idx="16">
                  <c:v>42652</c:v>
                </c:pt>
                <c:pt idx="17">
                  <c:v>42662</c:v>
                </c:pt>
                <c:pt idx="18">
                  <c:v>42672</c:v>
                </c:pt>
                <c:pt idx="19">
                  <c:v>42682</c:v>
                </c:pt>
                <c:pt idx="20">
                  <c:v>42692</c:v>
                </c:pt>
                <c:pt idx="21">
                  <c:v>42702</c:v>
                </c:pt>
                <c:pt idx="22">
                  <c:v>42712</c:v>
                </c:pt>
                <c:pt idx="23">
                  <c:v>42722</c:v>
                </c:pt>
                <c:pt idx="24">
                  <c:v>42732</c:v>
                </c:pt>
                <c:pt idx="25">
                  <c:v>42742</c:v>
                </c:pt>
                <c:pt idx="26">
                  <c:v>42762</c:v>
                </c:pt>
                <c:pt idx="27">
                  <c:v>42782</c:v>
                </c:pt>
                <c:pt idx="28">
                  <c:v>42792</c:v>
                </c:pt>
                <c:pt idx="29">
                  <c:v>42802</c:v>
                </c:pt>
                <c:pt idx="30">
                  <c:v>42812</c:v>
                </c:pt>
                <c:pt idx="31">
                  <c:v>42822</c:v>
                </c:pt>
                <c:pt idx="32">
                  <c:v>42832</c:v>
                </c:pt>
                <c:pt idx="33">
                  <c:v>42842</c:v>
                </c:pt>
                <c:pt idx="34">
                  <c:v>42852</c:v>
                </c:pt>
                <c:pt idx="35">
                  <c:v>42862</c:v>
                </c:pt>
                <c:pt idx="36">
                  <c:v>42872</c:v>
                </c:pt>
                <c:pt idx="37">
                  <c:v>42882</c:v>
                </c:pt>
                <c:pt idx="38">
                  <c:v>42892</c:v>
                </c:pt>
                <c:pt idx="39">
                  <c:v>42902</c:v>
                </c:pt>
                <c:pt idx="40">
                  <c:v>42912</c:v>
                </c:pt>
                <c:pt idx="41">
                  <c:v>42917</c:v>
                </c:pt>
                <c:pt idx="42">
                  <c:v>42922</c:v>
                </c:pt>
                <c:pt idx="43">
                  <c:v>42927</c:v>
                </c:pt>
                <c:pt idx="44">
                  <c:v>42932</c:v>
                </c:pt>
                <c:pt idx="45">
                  <c:v>42937</c:v>
                </c:pt>
                <c:pt idx="46">
                  <c:v>42942</c:v>
                </c:pt>
                <c:pt idx="47">
                  <c:v>42947</c:v>
                </c:pt>
                <c:pt idx="48">
                  <c:v>42952</c:v>
                </c:pt>
                <c:pt idx="49">
                  <c:v>42962</c:v>
                </c:pt>
                <c:pt idx="50">
                  <c:v>42967</c:v>
                </c:pt>
                <c:pt idx="51">
                  <c:v>42972</c:v>
                </c:pt>
                <c:pt idx="52">
                  <c:v>42977</c:v>
                </c:pt>
                <c:pt idx="53">
                  <c:v>42987</c:v>
                </c:pt>
                <c:pt idx="54">
                  <c:v>42992</c:v>
                </c:pt>
                <c:pt idx="55">
                  <c:v>42997</c:v>
                </c:pt>
                <c:pt idx="56">
                  <c:v>43002</c:v>
                </c:pt>
                <c:pt idx="57">
                  <c:v>43007</c:v>
                </c:pt>
                <c:pt idx="58">
                  <c:v>43012</c:v>
                </c:pt>
                <c:pt idx="59">
                  <c:v>43017</c:v>
                </c:pt>
                <c:pt idx="60">
                  <c:v>43022</c:v>
                </c:pt>
                <c:pt idx="61">
                  <c:v>43027</c:v>
                </c:pt>
                <c:pt idx="62">
                  <c:v>43032</c:v>
                </c:pt>
                <c:pt idx="63">
                  <c:v>43037</c:v>
                </c:pt>
                <c:pt idx="64">
                  <c:v>43042</c:v>
                </c:pt>
                <c:pt idx="65">
                  <c:v>43047</c:v>
                </c:pt>
                <c:pt idx="66">
                  <c:v>43052</c:v>
                </c:pt>
                <c:pt idx="67">
                  <c:v>43057</c:v>
                </c:pt>
                <c:pt idx="68">
                  <c:v>43062</c:v>
                </c:pt>
                <c:pt idx="69">
                  <c:v>43067</c:v>
                </c:pt>
                <c:pt idx="70">
                  <c:v>43072</c:v>
                </c:pt>
                <c:pt idx="71">
                  <c:v>43077</c:v>
                </c:pt>
                <c:pt idx="72">
                  <c:v>43082</c:v>
                </c:pt>
                <c:pt idx="73">
                  <c:v>43087</c:v>
                </c:pt>
                <c:pt idx="74">
                  <c:v>43092</c:v>
                </c:pt>
                <c:pt idx="75">
                  <c:v>43097</c:v>
                </c:pt>
                <c:pt idx="76">
                  <c:v>43102</c:v>
                </c:pt>
                <c:pt idx="77">
                  <c:v>43107</c:v>
                </c:pt>
                <c:pt idx="78">
                  <c:v>43112</c:v>
                </c:pt>
                <c:pt idx="79">
                  <c:v>43117</c:v>
                </c:pt>
                <c:pt idx="80">
                  <c:v>43122</c:v>
                </c:pt>
                <c:pt idx="81">
                  <c:v>43127</c:v>
                </c:pt>
                <c:pt idx="82">
                  <c:v>43132</c:v>
                </c:pt>
                <c:pt idx="83">
                  <c:v>43137</c:v>
                </c:pt>
                <c:pt idx="84">
                  <c:v>43142</c:v>
                </c:pt>
                <c:pt idx="85">
                  <c:v>43147</c:v>
                </c:pt>
                <c:pt idx="86">
                  <c:v>43152</c:v>
                </c:pt>
                <c:pt idx="87">
                  <c:v>43157</c:v>
                </c:pt>
                <c:pt idx="88">
                  <c:v>43162</c:v>
                </c:pt>
                <c:pt idx="89">
                  <c:v>43167</c:v>
                </c:pt>
                <c:pt idx="90">
                  <c:v>43172</c:v>
                </c:pt>
                <c:pt idx="91">
                  <c:v>43177</c:v>
                </c:pt>
                <c:pt idx="92">
                  <c:v>43192</c:v>
                </c:pt>
                <c:pt idx="93">
                  <c:v>43197</c:v>
                </c:pt>
                <c:pt idx="94">
                  <c:v>43202</c:v>
                </c:pt>
                <c:pt idx="95">
                  <c:v>43207</c:v>
                </c:pt>
                <c:pt idx="96">
                  <c:v>43212</c:v>
                </c:pt>
                <c:pt idx="97">
                  <c:v>43217</c:v>
                </c:pt>
                <c:pt idx="98">
                  <c:v>43222</c:v>
                </c:pt>
                <c:pt idx="99">
                  <c:v>43227</c:v>
                </c:pt>
                <c:pt idx="100">
                  <c:v>43232</c:v>
                </c:pt>
                <c:pt idx="101">
                  <c:v>43237</c:v>
                </c:pt>
                <c:pt idx="102">
                  <c:v>43242</c:v>
                </c:pt>
                <c:pt idx="103">
                  <c:v>43252</c:v>
                </c:pt>
                <c:pt idx="104">
                  <c:v>43257</c:v>
                </c:pt>
                <c:pt idx="105">
                  <c:v>43262</c:v>
                </c:pt>
                <c:pt idx="106">
                  <c:v>43267</c:v>
                </c:pt>
                <c:pt idx="107">
                  <c:v>43272</c:v>
                </c:pt>
                <c:pt idx="108">
                  <c:v>43277</c:v>
                </c:pt>
                <c:pt idx="109">
                  <c:v>43282</c:v>
                </c:pt>
                <c:pt idx="110">
                  <c:v>43287</c:v>
                </c:pt>
                <c:pt idx="111">
                  <c:v>43292</c:v>
                </c:pt>
                <c:pt idx="112">
                  <c:v>43297</c:v>
                </c:pt>
                <c:pt idx="113">
                  <c:v>43302</c:v>
                </c:pt>
                <c:pt idx="114">
                  <c:v>43307</c:v>
                </c:pt>
                <c:pt idx="115">
                  <c:v>43312</c:v>
                </c:pt>
                <c:pt idx="116">
                  <c:v>43317</c:v>
                </c:pt>
                <c:pt idx="117">
                  <c:v>43322</c:v>
                </c:pt>
                <c:pt idx="118">
                  <c:v>43327</c:v>
                </c:pt>
                <c:pt idx="119">
                  <c:v>43332</c:v>
                </c:pt>
                <c:pt idx="120">
                  <c:v>43337</c:v>
                </c:pt>
                <c:pt idx="121">
                  <c:v>43342</c:v>
                </c:pt>
                <c:pt idx="122">
                  <c:v>43347</c:v>
                </c:pt>
                <c:pt idx="123">
                  <c:v>43352</c:v>
                </c:pt>
                <c:pt idx="124">
                  <c:v>43357</c:v>
                </c:pt>
                <c:pt idx="125">
                  <c:v>43362</c:v>
                </c:pt>
                <c:pt idx="126">
                  <c:v>43367</c:v>
                </c:pt>
                <c:pt idx="127">
                  <c:v>43372</c:v>
                </c:pt>
                <c:pt idx="128">
                  <c:v>43377</c:v>
                </c:pt>
                <c:pt idx="129">
                  <c:v>43382</c:v>
                </c:pt>
                <c:pt idx="130">
                  <c:v>43387</c:v>
                </c:pt>
                <c:pt idx="131">
                  <c:v>43392</c:v>
                </c:pt>
                <c:pt idx="132">
                  <c:v>43397</c:v>
                </c:pt>
                <c:pt idx="133">
                  <c:v>43402</c:v>
                </c:pt>
                <c:pt idx="134">
                  <c:v>43407</c:v>
                </c:pt>
                <c:pt idx="135">
                  <c:v>43412</c:v>
                </c:pt>
                <c:pt idx="136">
                  <c:v>43422</c:v>
                </c:pt>
                <c:pt idx="137">
                  <c:v>43427</c:v>
                </c:pt>
                <c:pt idx="138">
                  <c:v>43432</c:v>
                </c:pt>
                <c:pt idx="139">
                  <c:v>43437</c:v>
                </c:pt>
                <c:pt idx="140">
                  <c:v>43442</c:v>
                </c:pt>
                <c:pt idx="141">
                  <c:v>43447</c:v>
                </c:pt>
                <c:pt idx="142">
                  <c:v>43452</c:v>
                </c:pt>
                <c:pt idx="143">
                  <c:v>43457</c:v>
                </c:pt>
                <c:pt idx="144">
                  <c:v>43462</c:v>
                </c:pt>
                <c:pt idx="145">
                  <c:v>43467</c:v>
                </c:pt>
                <c:pt idx="146">
                  <c:v>43472</c:v>
                </c:pt>
                <c:pt idx="147">
                  <c:v>43477</c:v>
                </c:pt>
                <c:pt idx="148">
                  <c:v>43482</c:v>
                </c:pt>
                <c:pt idx="149">
                  <c:v>43487</c:v>
                </c:pt>
                <c:pt idx="150">
                  <c:v>43492</c:v>
                </c:pt>
                <c:pt idx="151">
                  <c:v>43497</c:v>
                </c:pt>
                <c:pt idx="152">
                  <c:v>43502</c:v>
                </c:pt>
                <c:pt idx="153">
                  <c:v>43507</c:v>
                </c:pt>
                <c:pt idx="154">
                  <c:v>43512</c:v>
                </c:pt>
                <c:pt idx="155">
                  <c:v>43517</c:v>
                </c:pt>
                <c:pt idx="156">
                  <c:v>43522</c:v>
                </c:pt>
                <c:pt idx="157">
                  <c:v>43527</c:v>
                </c:pt>
                <c:pt idx="158">
                  <c:v>43532</c:v>
                </c:pt>
                <c:pt idx="159">
                  <c:v>43537</c:v>
                </c:pt>
                <c:pt idx="160">
                  <c:v>43542</c:v>
                </c:pt>
                <c:pt idx="161">
                  <c:v>43547</c:v>
                </c:pt>
                <c:pt idx="162">
                  <c:v>43552</c:v>
                </c:pt>
                <c:pt idx="163">
                  <c:v>43562</c:v>
                </c:pt>
                <c:pt idx="164">
                  <c:v>43567</c:v>
                </c:pt>
                <c:pt idx="165">
                  <c:v>43572</c:v>
                </c:pt>
                <c:pt idx="166">
                  <c:v>43577</c:v>
                </c:pt>
                <c:pt idx="167">
                  <c:v>43582</c:v>
                </c:pt>
                <c:pt idx="168">
                  <c:v>43587</c:v>
                </c:pt>
                <c:pt idx="169">
                  <c:v>43592</c:v>
                </c:pt>
                <c:pt idx="170">
                  <c:v>43597</c:v>
                </c:pt>
                <c:pt idx="171">
                  <c:v>43602</c:v>
                </c:pt>
                <c:pt idx="172">
                  <c:v>43607</c:v>
                </c:pt>
                <c:pt idx="173">
                  <c:v>43612</c:v>
                </c:pt>
                <c:pt idx="174">
                  <c:v>43617</c:v>
                </c:pt>
                <c:pt idx="175">
                  <c:v>43622</c:v>
                </c:pt>
                <c:pt idx="176">
                  <c:v>43627</c:v>
                </c:pt>
                <c:pt idx="177">
                  <c:v>43632</c:v>
                </c:pt>
                <c:pt idx="178">
                  <c:v>43637</c:v>
                </c:pt>
                <c:pt idx="179">
                  <c:v>43642</c:v>
                </c:pt>
                <c:pt idx="180">
                  <c:v>43647</c:v>
                </c:pt>
                <c:pt idx="181">
                  <c:v>43652</c:v>
                </c:pt>
                <c:pt idx="182">
                  <c:v>43657</c:v>
                </c:pt>
                <c:pt idx="183">
                  <c:v>43662</c:v>
                </c:pt>
                <c:pt idx="184">
                  <c:v>43667</c:v>
                </c:pt>
                <c:pt idx="185">
                  <c:v>43672</c:v>
                </c:pt>
                <c:pt idx="186">
                  <c:v>43677</c:v>
                </c:pt>
                <c:pt idx="187">
                  <c:v>43682</c:v>
                </c:pt>
                <c:pt idx="188">
                  <c:v>43687</c:v>
                </c:pt>
                <c:pt idx="189">
                  <c:v>43692</c:v>
                </c:pt>
                <c:pt idx="190">
                  <c:v>43697</c:v>
                </c:pt>
                <c:pt idx="191">
                  <c:v>43702</c:v>
                </c:pt>
                <c:pt idx="192">
                  <c:v>43707</c:v>
                </c:pt>
                <c:pt idx="193">
                  <c:v>43712</c:v>
                </c:pt>
                <c:pt idx="194">
                  <c:v>43717</c:v>
                </c:pt>
                <c:pt idx="195">
                  <c:v>43722</c:v>
                </c:pt>
                <c:pt idx="196">
                  <c:v>43727</c:v>
                </c:pt>
                <c:pt idx="197">
                  <c:v>43737</c:v>
                </c:pt>
                <c:pt idx="198">
                  <c:v>43742</c:v>
                </c:pt>
                <c:pt idx="199">
                  <c:v>43747</c:v>
                </c:pt>
                <c:pt idx="200">
                  <c:v>43752</c:v>
                </c:pt>
                <c:pt idx="201">
                  <c:v>43757</c:v>
                </c:pt>
                <c:pt idx="202">
                  <c:v>43762</c:v>
                </c:pt>
                <c:pt idx="203">
                  <c:v>43767</c:v>
                </c:pt>
                <c:pt idx="204">
                  <c:v>43772</c:v>
                </c:pt>
                <c:pt idx="205">
                  <c:v>43777</c:v>
                </c:pt>
                <c:pt idx="206">
                  <c:v>43782</c:v>
                </c:pt>
                <c:pt idx="207">
                  <c:v>43787</c:v>
                </c:pt>
                <c:pt idx="208">
                  <c:v>43792</c:v>
                </c:pt>
                <c:pt idx="209">
                  <c:v>43797</c:v>
                </c:pt>
                <c:pt idx="210">
                  <c:v>43802</c:v>
                </c:pt>
                <c:pt idx="211">
                  <c:v>43807</c:v>
                </c:pt>
                <c:pt idx="212">
                  <c:v>43812</c:v>
                </c:pt>
                <c:pt idx="213">
                  <c:v>43817</c:v>
                </c:pt>
                <c:pt idx="214">
                  <c:v>43822</c:v>
                </c:pt>
                <c:pt idx="215">
                  <c:v>43827</c:v>
                </c:pt>
                <c:pt idx="216">
                  <c:v>43832</c:v>
                </c:pt>
                <c:pt idx="217">
                  <c:v>43837</c:v>
                </c:pt>
                <c:pt idx="218">
                  <c:v>43842</c:v>
                </c:pt>
                <c:pt idx="219">
                  <c:v>43847</c:v>
                </c:pt>
                <c:pt idx="220">
                  <c:v>43852</c:v>
                </c:pt>
                <c:pt idx="221">
                  <c:v>43857</c:v>
                </c:pt>
                <c:pt idx="222">
                  <c:v>43862</c:v>
                </c:pt>
                <c:pt idx="223">
                  <c:v>43867</c:v>
                </c:pt>
                <c:pt idx="224">
                  <c:v>43872</c:v>
                </c:pt>
                <c:pt idx="225">
                  <c:v>43877</c:v>
                </c:pt>
                <c:pt idx="226">
                  <c:v>43882</c:v>
                </c:pt>
                <c:pt idx="227">
                  <c:v>43887</c:v>
                </c:pt>
                <c:pt idx="228">
                  <c:v>43892</c:v>
                </c:pt>
                <c:pt idx="229">
                  <c:v>43897</c:v>
                </c:pt>
                <c:pt idx="230">
                  <c:v>43902</c:v>
                </c:pt>
                <c:pt idx="231">
                  <c:v>43907</c:v>
                </c:pt>
                <c:pt idx="232">
                  <c:v>43912</c:v>
                </c:pt>
                <c:pt idx="233">
                  <c:v>43917</c:v>
                </c:pt>
                <c:pt idx="234">
                  <c:v>43922</c:v>
                </c:pt>
                <c:pt idx="235">
                  <c:v>43927</c:v>
                </c:pt>
                <c:pt idx="236">
                  <c:v>43932</c:v>
                </c:pt>
                <c:pt idx="237">
                  <c:v>43937</c:v>
                </c:pt>
                <c:pt idx="238">
                  <c:v>43942</c:v>
                </c:pt>
                <c:pt idx="239">
                  <c:v>43947</c:v>
                </c:pt>
                <c:pt idx="240">
                  <c:v>43952</c:v>
                </c:pt>
                <c:pt idx="241">
                  <c:v>43957</c:v>
                </c:pt>
                <c:pt idx="242">
                  <c:v>43962</c:v>
                </c:pt>
                <c:pt idx="243">
                  <c:v>43967</c:v>
                </c:pt>
                <c:pt idx="244">
                  <c:v>43972</c:v>
                </c:pt>
                <c:pt idx="245">
                  <c:v>43977</c:v>
                </c:pt>
                <c:pt idx="246">
                  <c:v>43982</c:v>
                </c:pt>
                <c:pt idx="247">
                  <c:v>43987</c:v>
                </c:pt>
                <c:pt idx="248">
                  <c:v>43992</c:v>
                </c:pt>
                <c:pt idx="249">
                  <c:v>43997</c:v>
                </c:pt>
                <c:pt idx="250">
                  <c:v>44002</c:v>
                </c:pt>
                <c:pt idx="251">
                  <c:v>44007</c:v>
                </c:pt>
                <c:pt idx="252">
                  <c:v>44012</c:v>
                </c:pt>
                <c:pt idx="253">
                  <c:v>44017</c:v>
                </c:pt>
                <c:pt idx="254">
                  <c:v>44022</c:v>
                </c:pt>
                <c:pt idx="255">
                  <c:v>44027</c:v>
                </c:pt>
                <c:pt idx="256">
                  <c:v>44032</c:v>
                </c:pt>
                <c:pt idx="257">
                  <c:v>44037</c:v>
                </c:pt>
                <c:pt idx="258">
                  <c:v>44042</c:v>
                </c:pt>
                <c:pt idx="259">
                  <c:v>44047</c:v>
                </c:pt>
                <c:pt idx="260">
                  <c:v>44052</c:v>
                </c:pt>
                <c:pt idx="261">
                  <c:v>44057</c:v>
                </c:pt>
                <c:pt idx="262">
                  <c:v>44062</c:v>
                </c:pt>
                <c:pt idx="263">
                  <c:v>44067</c:v>
                </c:pt>
                <c:pt idx="264">
                  <c:v>44072</c:v>
                </c:pt>
                <c:pt idx="265">
                  <c:v>44077</c:v>
                </c:pt>
                <c:pt idx="266">
                  <c:v>44082</c:v>
                </c:pt>
                <c:pt idx="267">
                  <c:v>44087</c:v>
                </c:pt>
                <c:pt idx="268">
                  <c:v>44092</c:v>
                </c:pt>
                <c:pt idx="269">
                  <c:v>44097</c:v>
                </c:pt>
                <c:pt idx="270">
                  <c:v>44102</c:v>
                </c:pt>
                <c:pt idx="271">
                  <c:v>44107</c:v>
                </c:pt>
                <c:pt idx="272">
                  <c:v>44112</c:v>
                </c:pt>
                <c:pt idx="273">
                  <c:v>44117</c:v>
                </c:pt>
                <c:pt idx="274">
                  <c:v>44122</c:v>
                </c:pt>
                <c:pt idx="275">
                  <c:v>44127</c:v>
                </c:pt>
                <c:pt idx="276">
                  <c:v>44132</c:v>
                </c:pt>
                <c:pt idx="277">
                  <c:v>44137</c:v>
                </c:pt>
                <c:pt idx="278">
                  <c:v>44142</c:v>
                </c:pt>
                <c:pt idx="279">
                  <c:v>44147</c:v>
                </c:pt>
                <c:pt idx="280">
                  <c:v>44152</c:v>
                </c:pt>
                <c:pt idx="281">
                  <c:v>44157</c:v>
                </c:pt>
                <c:pt idx="282">
                  <c:v>44162</c:v>
                </c:pt>
                <c:pt idx="283">
                  <c:v>44167</c:v>
                </c:pt>
                <c:pt idx="284">
                  <c:v>44172</c:v>
                </c:pt>
                <c:pt idx="285">
                  <c:v>44177</c:v>
                </c:pt>
                <c:pt idx="286">
                  <c:v>44182</c:v>
                </c:pt>
                <c:pt idx="287">
                  <c:v>44187</c:v>
                </c:pt>
                <c:pt idx="288">
                  <c:v>44192</c:v>
                </c:pt>
                <c:pt idx="289">
                  <c:v>44197</c:v>
                </c:pt>
                <c:pt idx="290">
                  <c:v>44202</c:v>
                </c:pt>
                <c:pt idx="291">
                  <c:v>44207</c:v>
                </c:pt>
                <c:pt idx="292">
                  <c:v>44212</c:v>
                </c:pt>
                <c:pt idx="293">
                  <c:v>44217</c:v>
                </c:pt>
                <c:pt idx="294">
                  <c:v>44222</c:v>
                </c:pt>
                <c:pt idx="295">
                  <c:v>44227</c:v>
                </c:pt>
                <c:pt idx="296">
                  <c:v>44232</c:v>
                </c:pt>
                <c:pt idx="297">
                  <c:v>44237</c:v>
                </c:pt>
                <c:pt idx="298">
                  <c:v>44242</c:v>
                </c:pt>
                <c:pt idx="299">
                  <c:v>44247</c:v>
                </c:pt>
                <c:pt idx="300">
                  <c:v>44252</c:v>
                </c:pt>
                <c:pt idx="301">
                  <c:v>44257</c:v>
                </c:pt>
                <c:pt idx="302">
                  <c:v>44262</c:v>
                </c:pt>
                <c:pt idx="303">
                  <c:v>44267</c:v>
                </c:pt>
                <c:pt idx="304">
                  <c:v>44272</c:v>
                </c:pt>
                <c:pt idx="305">
                  <c:v>44277</c:v>
                </c:pt>
                <c:pt idx="306">
                  <c:v>44282</c:v>
                </c:pt>
                <c:pt idx="307">
                  <c:v>44287</c:v>
                </c:pt>
                <c:pt idx="308">
                  <c:v>44292</c:v>
                </c:pt>
                <c:pt idx="309">
                  <c:v>44297</c:v>
                </c:pt>
                <c:pt idx="310">
                  <c:v>44302</c:v>
                </c:pt>
                <c:pt idx="311">
                  <c:v>44307</c:v>
                </c:pt>
                <c:pt idx="312">
                  <c:v>44312</c:v>
                </c:pt>
                <c:pt idx="313">
                  <c:v>44317</c:v>
                </c:pt>
                <c:pt idx="314">
                  <c:v>44322</c:v>
                </c:pt>
                <c:pt idx="315">
                  <c:v>44327</c:v>
                </c:pt>
                <c:pt idx="316">
                  <c:v>44332</c:v>
                </c:pt>
                <c:pt idx="317">
                  <c:v>44337</c:v>
                </c:pt>
                <c:pt idx="318">
                  <c:v>44342</c:v>
                </c:pt>
                <c:pt idx="319">
                  <c:v>44347</c:v>
                </c:pt>
                <c:pt idx="320">
                  <c:v>44352</c:v>
                </c:pt>
                <c:pt idx="321">
                  <c:v>44357</c:v>
                </c:pt>
                <c:pt idx="322">
                  <c:v>44362</c:v>
                </c:pt>
                <c:pt idx="323">
                  <c:v>44367</c:v>
                </c:pt>
                <c:pt idx="324">
                  <c:v>44372</c:v>
                </c:pt>
                <c:pt idx="325">
                  <c:v>44377</c:v>
                </c:pt>
                <c:pt idx="326">
                  <c:v>44382</c:v>
                </c:pt>
                <c:pt idx="327">
                  <c:v>44387</c:v>
                </c:pt>
                <c:pt idx="328">
                  <c:v>44392</c:v>
                </c:pt>
                <c:pt idx="329">
                  <c:v>44397</c:v>
                </c:pt>
                <c:pt idx="330">
                  <c:v>44402</c:v>
                </c:pt>
                <c:pt idx="331">
                  <c:v>44407</c:v>
                </c:pt>
                <c:pt idx="332">
                  <c:v>44412</c:v>
                </c:pt>
                <c:pt idx="333">
                  <c:v>44417</c:v>
                </c:pt>
                <c:pt idx="334">
                  <c:v>44422</c:v>
                </c:pt>
                <c:pt idx="335">
                  <c:v>44427</c:v>
                </c:pt>
                <c:pt idx="336">
                  <c:v>44432</c:v>
                </c:pt>
                <c:pt idx="337">
                  <c:v>44437</c:v>
                </c:pt>
                <c:pt idx="338">
                  <c:v>44442</c:v>
                </c:pt>
                <c:pt idx="339">
                  <c:v>44447</c:v>
                </c:pt>
                <c:pt idx="340">
                  <c:v>44452</c:v>
                </c:pt>
                <c:pt idx="341">
                  <c:v>44457</c:v>
                </c:pt>
                <c:pt idx="342">
                  <c:v>44462</c:v>
                </c:pt>
                <c:pt idx="343">
                  <c:v>44467</c:v>
                </c:pt>
                <c:pt idx="344">
                  <c:v>44472</c:v>
                </c:pt>
                <c:pt idx="345">
                  <c:v>44477</c:v>
                </c:pt>
                <c:pt idx="346">
                  <c:v>44482</c:v>
                </c:pt>
                <c:pt idx="347">
                  <c:v>44487</c:v>
                </c:pt>
                <c:pt idx="348">
                  <c:v>44492</c:v>
                </c:pt>
                <c:pt idx="349">
                  <c:v>44497</c:v>
                </c:pt>
                <c:pt idx="350">
                  <c:v>44502</c:v>
                </c:pt>
                <c:pt idx="351">
                  <c:v>44507</c:v>
                </c:pt>
                <c:pt idx="352">
                  <c:v>44512</c:v>
                </c:pt>
                <c:pt idx="353">
                  <c:v>44517</c:v>
                </c:pt>
                <c:pt idx="354">
                  <c:v>44522</c:v>
                </c:pt>
                <c:pt idx="355">
                  <c:v>44527</c:v>
                </c:pt>
                <c:pt idx="356">
                  <c:v>44532</c:v>
                </c:pt>
                <c:pt idx="357">
                  <c:v>44537</c:v>
                </c:pt>
                <c:pt idx="358">
                  <c:v>44542</c:v>
                </c:pt>
                <c:pt idx="359">
                  <c:v>44547</c:v>
                </c:pt>
                <c:pt idx="360">
                  <c:v>44552</c:v>
                </c:pt>
                <c:pt idx="361">
                  <c:v>44557</c:v>
                </c:pt>
                <c:pt idx="362">
                  <c:v>44562</c:v>
                </c:pt>
                <c:pt idx="363">
                  <c:v>44567</c:v>
                </c:pt>
                <c:pt idx="364">
                  <c:v>44572</c:v>
                </c:pt>
                <c:pt idx="365">
                  <c:v>44577</c:v>
                </c:pt>
                <c:pt idx="366">
                  <c:v>44582</c:v>
                </c:pt>
                <c:pt idx="367">
                  <c:v>44587</c:v>
                </c:pt>
                <c:pt idx="368">
                  <c:v>44592</c:v>
                </c:pt>
                <c:pt idx="369">
                  <c:v>44597</c:v>
                </c:pt>
                <c:pt idx="370">
                  <c:v>44602</c:v>
                </c:pt>
                <c:pt idx="371">
                  <c:v>44607</c:v>
                </c:pt>
                <c:pt idx="372">
                  <c:v>44612</c:v>
                </c:pt>
                <c:pt idx="373">
                  <c:v>44617</c:v>
                </c:pt>
                <c:pt idx="374">
                  <c:v>44622</c:v>
                </c:pt>
                <c:pt idx="375">
                  <c:v>44627</c:v>
                </c:pt>
                <c:pt idx="376">
                  <c:v>44632</c:v>
                </c:pt>
                <c:pt idx="377">
                  <c:v>44637</c:v>
                </c:pt>
                <c:pt idx="378">
                  <c:v>44642</c:v>
                </c:pt>
                <c:pt idx="379">
                  <c:v>44647</c:v>
                </c:pt>
                <c:pt idx="380">
                  <c:v>44652</c:v>
                </c:pt>
                <c:pt idx="381">
                  <c:v>44657</c:v>
                </c:pt>
                <c:pt idx="382">
                  <c:v>44662</c:v>
                </c:pt>
                <c:pt idx="383">
                  <c:v>44667</c:v>
                </c:pt>
                <c:pt idx="384">
                  <c:v>44672</c:v>
                </c:pt>
                <c:pt idx="385">
                  <c:v>44677</c:v>
                </c:pt>
                <c:pt idx="386">
                  <c:v>44682</c:v>
                </c:pt>
                <c:pt idx="387">
                  <c:v>44687</c:v>
                </c:pt>
                <c:pt idx="388">
                  <c:v>44692</c:v>
                </c:pt>
                <c:pt idx="389">
                  <c:v>44697</c:v>
                </c:pt>
                <c:pt idx="390">
                  <c:v>44702</c:v>
                </c:pt>
                <c:pt idx="391">
                  <c:v>44707</c:v>
                </c:pt>
                <c:pt idx="392">
                  <c:v>44712</c:v>
                </c:pt>
                <c:pt idx="393">
                  <c:v>44717</c:v>
                </c:pt>
                <c:pt idx="394">
                  <c:v>44722</c:v>
                </c:pt>
                <c:pt idx="395">
                  <c:v>44727</c:v>
                </c:pt>
                <c:pt idx="396">
                  <c:v>44732</c:v>
                </c:pt>
                <c:pt idx="397">
                  <c:v>44737</c:v>
                </c:pt>
                <c:pt idx="398">
                  <c:v>44742</c:v>
                </c:pt>
                <c:pt idx="399">
                  <c:v>44747</c:v>
                </c:pt>
                <c:pt idx="400">
                  <c:v>44752</c:v>
                </c:pt>
                <c:pt idx="401">
                  <c:v>44757</c:v>
                </c:pt>
                <c:pt idx="402">
                  <c:v>44762</c:v>
                </c:pt>
                <c:pt idx="403">
                  <c:v>44767</c:v>
                </c:pt>
                <c:pt idx="404">
                  <c:v>44772</c:v>
                </c:pt>
                <c:pt idx="405">
                  <c:v>44777</c:v>
                </c:pt>
                <c:pt idx="406">
                  <c:v>44782</c:v>
                </c:pt>
                <c:pt idx="407">
                  <c:v>44787</c:v>
                </c:pt>
                <c:pt idx="408">
                  <c:v>44792</c:v>
                </c:pt>
                <c:pt idx="409">
                  <c:v>44797</c:v>
                </c:pt>
                <c:pt idx="410">
                  <c:v>44802</c:v>
                </c:pt>
                <c:pt idx="411">
                  <c:v>44807</c:v>
                </c:pt>
                <c:pt idx="412">
                  <c:v>44812</c:v>
                </c:pt>
                <c:pt idx="413">
                  <c:v>44817</c:v>
                </c:pt>
                <c:pt idx="414">
                  <c:v>44822</c:v>
                </c:pt>
              </c:numCache>
            </c:numRef>
          </c:cat>
          <c:val>
            <c:numRef>
              <c:f>in!$F$2:$F$416</c:f>
              <c:numCache>
                <c:formatCode>General</c:formatCode>
                <c:ptCount val="415"/>
                <c:pt idx="0">
                  <c:v>7.8920000000000003</c:v>
                </c:pt>
                <c:pt idx="1">
                  <c:v>8.9326000000000008</c:v>
                </c:pt>
                <c:pt idx="2">
                  <c:v>8.7973999999999997</c:v>
                </c:pt>
                <c:pt idx="3">
                  <c:v>9.8940000000000001</c:v>
                </c:pt>
                <c:pt idx="4">
                  <c:v>9.8332000000000015</c:v>
                </c:pt>
                <c:pt idx="5">
                  <c:v>8.3094000000000001</c:v>
                </c:pt>
                <c:pt idx="6">
                  <c:v>7.8346</c:v>
                </c:pt>
                <c:pt idx="7">
                  <c:v>7.9398</c:v>
                </c:pt>
                <c:pt idx="8">
                  <c:v>7.0651999999999999</c:v>
                </c:pt>
                <c:pt idx="9">
                  <c:v>7.4798</c:v>
                </c:pt>
                <c:pt idx="10">
                  <c:v>7.8938000000000006</c:v>
                </c:pt>
                <c:pt idx="11">
                  <c:v>7.6099999999999994</c:v>
                </c:pt>
                <c:pt idx="12">
                  <c:v>7.4943999999999988</c:v>
                </c:pt>
                <c:pt idx="13">
                  <c:v>7.3109999999999999</c:v>
                </c:pt>
                <c:pt idx="14">
                  <c:v>7.1903999999999995</c:v>
                </c:pt>
                <c:pt idx="15">
                  <c:v>6.9189999999999996</c:v>
                </c:pt>
                <c:pt idx="16">
                  <c:v>6.6669999999999998</c:v>
                </c:pt>
                <c:pt idx="17">
                  <c:v>6.6427999999999994</c:v>
                </c:pt>
                <c:pt idx="18">
                  <c:v>6.7084000000000001</c:v>
                </c:pt>
                <c:pt idx="19">
                  <c:v>5.7678000000000003</c:v>
                </c:pt>
                <c:pt idx="20">
                  <c:v>6.3544</c:v>
                </c:pt>
                <c:pt idx="21">
                  <c:v>6.5147999999999993</c:v>
                </c:pt>
                <c:pt idx="22">
                  <c:v>6.9662000000000006</c:v>
                </c:pt>
                <c:pt idx="23">
                  <c:v>7.2713999999999999</c:v>
                </c:pt>
                <c:pt idx="24">
                  <c:v>8.2968000000000011</c:v>
                </c:pt>
                <c:pt idx="25">
                  <c:v>7.7249999999999996</c:v>
                </c:pt>
                <c:pt idx="26">
                  <c:v>8.7782000000000018</c:v>
                </c:pt>
                <c:pt idx="27">
                  <c:v>8.3737999999999992</c:v>
                </c:pt>
                <c:pt idx="28">
                  <c:v>7.9493999999999998</c:v>
                </c:pt>
                <c:pt idx="29">
                  <c:v>7.3437999999999999</c:v>
                </c:pt>
                <c:pt idx="30">
                  <c:v>7.3465999999999996</c:v>
                </c:pt>
                <c:pt idx="31">
                  <c:v>6.14</c:v>
                </c:pt>
                <c:pt idx="32">
                  <c:v>6.479000000000001</c:v>
                </c:pt>
                <c:pt idx="33">
                  <c:v>8.1867999999999999</c:v>
                </c:pt>
                <c:pt idx="34">
                  <c:v>8.3027999999999995</c:v>
                </c:pt>
                <c:pt idx="35">
                  <c:v>8.1251999999999995</c:v>
                </c:pt>
                <c:pt idx="36">
                  <c:v>8.3971999999999998</c:v>
                </c:pt>
                <c:pt idx="37">
                  <c:v>9.0385999999999989</c:v>
                </c:pt>
                <c:pt idx="38">
                  <c:v>8.9161999999999999</c:v>
                </c:pt>
                <c:pt idx="39">
                  <c:v>8.6603999999999992</c:v>
                </c:pt>
                <c:pt idx="40">
                  <c:v>9.0128000000000004</c:v>
                </c:pt>
                <c:pt idx="41">
                  <c:v>8.7048000000000005</c:v>
                </c:pt>
                <c:pt idx="42">
                  <c:v>8.1626000000000012</c:v>
                </c:pt>
                <c:pt idx="43">
                  <c:v>6.5907999999999998</c:v>
                </c:pt>
                <c:pt idx="44">
                  <c:v>6.6787999999999998</c:v>
                </c:pt>
                <c:pt idx="45">
                  <c:v>7.9321999999999999</c:v>
                </c:pt>
                <c:pt idx="46">
                  <c:v>8.2696000000000005</c:v>
                </c:pt>
                <c:pt idx="47">
                  <c:v>7.9398000000000009</c:v>
                </c:pt>
                <c:pt idx="48">
                  <c:v>8.3440000000000012</c:v>
                </c:pt>
                <c:pt idx="49">
                  <c:v>7.9334000000000007</c:v>
                </c:pt>
                <c:pt idx="50">
                  <c:v>6.2134</c:v>
                </c:pt>
                <c:pt idx="51">
                  <c:v>5.9686000000000003</c:v>
                </c:pt>
                <c:pt idx="52">
                  <c:v>6.3346</c:v>
                </c:pt>
                <c:pt idx="53">
                  <c:v>5.8599999999999994</c:v>
                </c:pt>
                <c:pt idx="54">
                  <c:v>5.9303999999999988</c:v>
                </c:pt>
                <c:pt idx="55">
                  <c:v>6.0136000000000003</c:v>
                </c:pt>
                <c:pt idx="56">
                  <c:v>6.0359999999999996</c:v>
                </c:pt>
                <c:pt idx="57">
                  <c:v>5.8572000000000006</c:v>
                </c:pt>
                <c:pt idx="58">
                  <c:v>6.0872000000000002</c:v>
                </c:pt>
                <c:pt idx="59">
                  <c:v>5.9528000000000008</c:v>
                </c:pt>
                <c:pt idx="60">
                  <c:v>5.9345999999999997</c:v>
                </c:pt>
                <c:pt idx="61">
                  <c:v>5.6806000000000001</c:v>
                </c:pt>
                <c:pt idx="62">
                  <c:v>6.2154000000000007</c:v>
                </c:pt>
                <c:pt idx="63">
                  <c:v>6.5792000000000002</c:v>
                </c:pt>
                <c:pt idx="64">
                  <c:v>7.1769999999999996</c:v>
                </c:pt>
                <c:pt idx="65">
                  <c:v>7.1816000000000004</c:v>
                </c:pt>
                <c:pt idx="66">
                  <c:v>7.7054</c:v>
                </c:pt>
                <c:pt idx="67">
                  <c:v>7.719199999999999</c:v>
                </c:pt>
                <c:pt idx="68">
                  <c:v>8.3559999999999999</c:v>
                </c:pt>
                <c:pt idx="69">
                  <c:v>8.0093999999999994</c:v>
                </c:pt>
                <c:pt idx="70">
                  <c:v>8.0586000000000002</c:v>
                </c:pt>
                <c:pt idx="71">
                  <c:v>8.7240000000000002</c:v>
                </c:pt>
                <c:pt idx="72">
                  <c:v>7.7674000000000003</c:v>
                </c:pt>
                <c:pt idx="73">
                  <c:v>6.7707999999999995</c:v>
                </c:pt>
                <c:pt idx="74">
                  <c:v>6.9364000000000008</c:v>
                </c:pt>
                <c:pt idx="75">
                  <c:v>7.2336</c:v>
                </c:pt>
                <c:pt idx="76">
                  <c:v>6.3840000000000003</c:v>
                </c:pt>
                <c:pt idx="77">
                  <c:v>6.7553999999999998</c:v>
                </c:pt>
                <c:pt idx="78">
                  <c:v>6.9778000000000002</c:v>
                </c:pt>
                <c:pt idx="79">
                  <c:v>6.7175999999999991</c:v>
                </c:pt>
                <c:pt idx="80">
                  <c:v>6.4991999999999992</c:v>
                </c:pt>
                <c:pt idx="81">
                  <c:v>6.2688000000000006</c:v>
                </c:pt>
                <c:pt idx="82">
                  <c:v>6.0355999999999996</c:v>
                </c:pt>
                <c:pt idx="83">
                  <c:v>5.7766000000000002</c:v>
                </c:pt>
                <c:pt idx="84">
                  <c:v>6.0817999999999994</c:v>
                </c:pt>
                <c:pt idx="85">
                  <c:v>6.9884000000000004</c:v>
                </c:pt>
                <c:pt idx="86">
                  <c:v>7.0358000000000001</c:v>
                </c:pt>
                <c:pt idx="87">
                  <c:v>7.7316000000000003</c:v>
                </c:pt>
                <c:pt idx="88">
                  <c:v>8.0355999999999987</c:v>
                </c:pt>
                <c:pt idx="89">
                  <c:v>7.7140000000000004</c:v>
                </c:pt>
                <c:pt idx="90">
                  <c:v>6.9279999999999999</c:v>
                </c:pt>
                <c:pt idx="91">
                  <c:v>6.9779999999999998</c:v>
                </c:pt>
                <c:pt idx="92">
                  <c:v>6.7790000000000008</c:v>
                </c:pt>
                <c:pt idx="93">
                  <c:v>7.2123999999999997</c:v>
                </c:pt>
                <c:pt idx="94">
                  <c:v>7.7736000000000001</c:v>
                </c:pt>
                <c:pt idx="95">
                  <c:v>7.7050000000000001</c:v>
                </c:pt>
                <c:pt idx="96">
                  <c:v>7.7673999999999994</c:v>
                </c:pt>
                <c:pt idx="97">
                  <c:v>7.0957999999999997</c:v>
                </c:pt>
                <c:pt idx="98">
                  <c:v>6.7436000000000007</c:v>
                </c:pt>
                <c:pt idx="99">
                  <c:v>7.721000000000001</c:v>
                </c:pt>
                <c:pt idx="100">
                  <c:v>8.4781999999999993</c:v>
                </c:pt>
                <c:pt idx="101">
                  <c:v>9.0263999999999989</c:v>
                </c:pt>
                <c:pt idx="102">
                  <c:v>10.196400000000001</c:v>
                </c:pt>
                <c:pt idx="103">
                  <c:v>9.8238000000000003</c:v>
                </c:pt>
                <c:pt idx="104">
                  <c:v>9.6912000000000003</c:v>
                </c:pt>
                <c:pt idx="105">
                  <c:v>9.6167999999999996</c:v>
                </c:pt>
                <c:pt idx="106">
                  <c:v>10.357400000000002</c:v>
                </c:pt>
                <c:pt idx="107">
                  <c:v>9.4201999999999995</c:v>
                </c:pt>
                <c:pt idx="108">
                  <c:v>10.8512</c:v>
                </c:pt>
                <c:pt idx="109">
                  <c:v>9.99</c:v>
                </c:pt>
                <c:pt idx="110">
                  <c:v>9.5657999999999994</c:v>
                </c:pt>
                <c:pt idx="111">
                  <c:v>9.3124000000000002</c:v>
                </c:pt>
                <c:pt idx="112">
                  <c:v>9.82</c:v>
                </c:pt>
                <c:pt idx="113">
                  <c:v>8.5846</c:v>
                </c:pt>
                <c:pt idx="114">
                  <c:v>8.6907999999999994</c:v>
                </c:pt>
                <c:pt idx="115">
                  <c:v>8.5520000000000014</c:v>
                </c:pt>
                <c:pt idx="116">
                  <c:v>8.8067999999999991</c:v>
                </c:pt>
                <c:pt idx="117">
                  <c:v>8.6501999999999999</c:v>
                </c:pt>
                <c:pt idx="118">
                  <c:v>8.9972000000000012</c:v>
                </c:pt>
                <c:pt idx="119">
                  <c:v>9.4719999999999995</c:v>
                </c:pt>
                <c:pt idx="120">
                  <c:v>9.366200000000001</c:v>
                </c:pt>
                <c:pt idx="121">
                  <c:v>7.8202000000000016</c:v>
                </c:pt>
                <c:pt idx="122">
                  <c:v>7.2835999999999999</c:v>
                </c:pt>
                <c:pt idx="123">
                  <c:v>7.8442000000000007</c:v>
                </c:pt>
                <c:pt idx="124">
                  <c:v>7.7147999999999994</c:v>
                </c:pt>
                <c:pt idx="125">
                  <c:v>7.7977999999999996</c:v>
                </c:pt>
                <c:pt idx="126">
                  <c:v>8.6658000000000008</c:v>
                </c:pt>
                <c:pt idx="127">
                  <c:v>9.8079999999999998</c:v>
                </c:pt>
                <c:pt idx="128">
                  <c:v>8.5182000000000002</c:v>
                </c:pt>
                <c:pt idx="129">
                  <c:v>7.4249999999999989</c:v>
                </c:pt>
                <c:pt idx="130">
                  <c:v>7.4077999999999999</c:v>
                </c:pt>
                <c:pt idx="131">
                  <c:v>7.5419999999999998</c:v>
                </c:pt>
                <c:pt idx="132">
                  <c:v>6.7502000000000013</c:v>
                </c:pt>
                <c:pt idx="133">
                  <c:v>7.2157999999999998</c:v>
                </c:pt>
                <c:pt idx="134">
                  <c:v>7.2677999999999994</c:v>
                </c:pt>
                <c:pt idx="135">
                  <c:v>6.9515999999999991</c:v>
                </c:pt>
                <c:pt idx="136">
                  <c:v>7.5048000000000004</c:v>
                </c:pt>
                <c:pt idx="137">
                  <c:v>7.3728000000000007</c:v>
                </c:pt>
                <c:pt idx="138">
                  <c:v>7.803399999999999</c:v>
                </c:pt>
                <c:pt idx="139">
                  <c:v>8.0654000000000003</c:v>
                </c:pt>
                <c:pt idx="140">
                  <c:v>8.6894000000000009</c:v>
                </c:pt>
                <c:pt idx="141">
                  <c:v>7.4092000000000002</c:v>
                </c:pt>
                <c:pt idx="142">
                  <c:v>7.3824000000000014</c:v>
                </c:pt>
                <c:pt idx="143">
                  <c:v>6.6677999999999997</c:v>
                </c:pt>
                <c:pt idx="144">
                  <c:v>6.9687999999999999</c:v>
                </c:pt>
                <c:pt idx="145">
                  <c:v>6.5412000000000008</c:v>
                </c:pt>
                <c:pt idx="146">
                  <c:v>6.5571999999999999</c:v>
                </c:pt>
                <c:pt idx="147">
                  <c:v>6.5495999999999999</c:v>
                </c:pt>
                <c:pt idx="148">
                  <c:v>6.7369999999999992</c:v>
                </c:pt>
                <c:pt idx="149">
                  <c:v>6.8853999999999997</c:v>
                </c:pt>
                <c:pt idx="150">
                  <c:v>7.0333999999999985</c:v>
                </c:pt>
                <c:pt idx="151">
                  <c:v>6.7944000000000004</c:v>
                </c:pt>
                <c:pt idx="152">
                  <c:v>6.6798000000000002</c:v>
                </c:pt>
                <c:pt idx="153">
                  <c:v>6.5992000000000006</c:v>
                </c:pt>
                <c:pt idx="154">
                  <c:v>6.9719999999999995</c:v>
                </c:pt>
                <c:pt idx="155">
                  <c:v>7.4394000000000009</c:v>
                </c:pt>
                <c:pt idx="156">
                  <c:v>7.6650000000000009</c:v>
                </c:pt>
                <c:pt idx="157">
                  <c:v>7.6882000000000001</c:v>
                </c:pt>
                <c:pt idx="158">
                  <c:v>7.4236000000000004</c:v>
                </c:pt>
                <c:pt idx="159">
                  <c:v>6.2366000000000001</c:v>
                </c:pt>
                <c:pt idx="160">
                  <c:v>5.7437999999999994</c:v>
                </c:pt>
                <c:pt idx="161">
                  <c:v>5.6823999999999995</c:v>
                </c:pt>
                <c:pt idx="162">
                  <c:v>5.5045999999999999</c:v>
                </c:pt>
                <c:pt idx="163">
                  <c:v>6.1356000000000002</c:v>
                </c:pt>
                <c:pt idx="164">
                  <c:v>6.6263999999999994</c:v>
                </c:pt>
                <c:pt idx="165">
                  <c:v>6.4767999999999999</c:v>
                </c:pt>
                <c:pt idx="166">
                  <c:v>7.7690000000000001</c:v>
                </c:pt>
                <c:pt idx="167">
                  <c:v>7.942400000000001</c:v>
                </c:pt>
                <c:pt idx="168">
                  <c:v>7.4926000000000004</c:v>
                </c:pt>
                <c:pt idx="169">
                  <c:v>7.4714</c:v>
                </c:pt>
                <c:pt idx="170">
                  <c:v>7.5830000000000002</c:v>
                </c:pt>
                <c:pt idx="171">
                  <c:v>6.2080000000000002</c:v>
                </c:pt>
                <c:pt idx="172">
                  <c:v>6.0435999999999996</c:v>
                </c:pt>
                <c:pt idx="173">
                  <c:v>6.4274000000000004</c:v>
                </c:pt>
                <c:pt idx="174">
                  <c:v>6.7652000000000001</c:v>
                </c:pt>
                <c:pt idx="175">
                  <c:v>6.8348000000000013</c:v>
                </c:pt>
                <c:pt idx="176">
                  <c:v>7.2328000000000001</c:v>
                </c:pt>
                <c:pt idx="177">
                  <c:v>7.7584</c:v>
                </c:pt>
                <c:pt idx="178">
                  <c:v>7.5942000000000007</c:v>
                </c:pt>
                <c:pt idx="179">
                  <c:v>7.6688000000000001</c:v>
                </c:pt>
                <c:pt idx="180">
                  <c:v>8.6859999999999999</c:v>
                </c:pt>
                <c:pt idx="181">
                  <c:v>8.9987999999999992</c:v>
                </c:pt>
                <c:pt idx="182">
                  <c:v>8.6852</c:v>
                </c:pt>
                <c:pt idx="183">
                  <c:v>8.5942000000000007</c:v>
                </c:pt>
                <c:pt idx="184">
                  <c:v>7.920399999999999</c:v>
                </c:pt>
                <c:pt idx="185">
                  <c:v>7.0550000000000015</c:v>
                </c:pt>
                <c:pt idx="186">
                  <c:v>7.2942000000000009</c:v>
                </c:pt>
                <c:pt idx="187">
                  <c:v>7.5170000000000003</c:v>
                </c:pt>
                <c:pt idx="188">
                  <c:v>7.219199999999999</c:v>
                </c:pt>
                <c:pt idx="189">
                  <c:v>8.2262000000000004</c:v>
                </c:pt>
                <c:pt idx="190">
                  <c:v>7.7086000000000015</c:v>
                </c:pt>
                <c:pt idx="191">
                  <c:v>6.966800000000001</c:v>
                </c:pt>
                <c:pt idx="192">
                  <c:v>6.6201999999999996</c:v>
                </c:pt>
                <c:pt idx="193">
                  <c:v>6.6158000000000001</c:v>
                </c:pt>
                <c:pt idx="194">
                  <c:v>5.3929999999999998</c:v>
                </c:pt>
                <c:pt idx="195">
                  <c:v>7.1171999999999995</c:v>
                </c:pt>
                <c:pt idx="196">
                  <c:v>7.9836</c:v>
                </c:pt>
                <c:pt idx="197">
                  <c:v>8.0296000000000003</c:v>
                </c:pt>
                <c:pt idx="198">
                  <c:v>8.0137999999999998</c:v>
                </c:pt>
                <c:pt idx="199">
                  <c:v>8.4997999999999987</c:v>
                </c:pt>
                <c:pt idx="200">
                  <c:v>7.4137999999999993</c:v>
                </c:pt>
                <c:pt idx="201">
                  <c:v>7.833800000000001</c:v>
                </c:pt>
                <c:pt idx="202">
                  <c:v>7.9690000000000012</c:v>
                </c:pt>
                <c:pt idx="203">
                  <c:v>8.3287999999999993</c:v>
                </c:pt>
                <c:pt idx="204">
                  <c:v>7.95</c:v>
                </c:pt>
                <c:pt idx="205">
                  <c:v>7.377600000000001</c:v>
                </c:pt>
                <c:pt idx="206">
                  <c:v>7.4871999999999996</c:v>
                </c:pt>
                <c:pt idx="207">
                  <c:v>8.5031999999999996</c:v>
                </c:pt>
                <c:pt idx="208">
                  <c:v>8.2924000000000007</c:v>
                </c:pt>
                <c:pt idx="209">
                  <c:v>8.3106000000000009</c:v>
                </c:pt>
                <c:pt idx="210">
                  <c:v>8.3412000000000006</c:v>
                </c:pt>
                <c:pt idx="211">
                  <c:v>8.3222000000000005</c:v>
                </c:pt>
                <c:pt idx="212">
                  <c:v>8.1650000000000009</c:v>
                </c:pt>
                <c:pt idx="213">
                  <c:v>8.220600000000001</c:v>
                </c:pt>
                <c:pt idx="214">
                  <c:v>8.1996000000000002</c:v>
                </c:pt>
                <c:pt idx="215">
                  <c:v>8.2566000000000006</c:v>
                </c:pt>
                <c:pt idx="216">
                  <c:v>6.9072000000000005</c:v>
                </c:pt>
                <c:pt idx="217">
                  <c:v>6.0253999999999994</c:v>
                </c:pt>
                <c:pt idx="218">
                  <c:v>5.9054000000000002</c:v>
                </c:pt>
                <c:pt idx="219">
                  <c:v>7.0233999999999996</c:v>
                </c:pt>
                <c:pt idx="220">
                  <c:v>7.2787999999999995</c:v>
                </c:pt>
                <c:pt idx="221">
                  <c:v>7.0242000000000004</c:v>
                </c:pt>
                <c:pt idx="222">
                  <c:v>7.1546000000000003</c:v>
                </c:pt>
                <c:pt idx="223">
                  <c:v>7.1798000000000002</c:v>
                </c:pt>
                <c:pt idx="224">
                  <c:v>6.0472000000000001</c:v>
                </c:pt>
                <c:pt idx="225">
                  <c:v>5.8788</c:v>
                </c:pt>
                <c:pt idx="226">
                  <c:v>5.9622000000000002</c:v>
                </c:pt>
                <c:pt idx="227">
                  <c:v>5.7813999999999997</c:v>
                </c:pt>
                <c:pt idx="228">
                  <c:v>5.8416000000000006</c:v>
                </c:pt>
                <c:pt idx="229">
                  <c:v>5.8154000000000003</c:v>
                </c:pt>
                <c:pt idx="230">
                  <c:v>5.9268000000000001</c:v>
                </c:pt>
                <c:pt idx="231">
                  <c:v>6.0690000000000008</c:v>
                </c:pt>
                <c:pt idx="232">
                  <c:v>7.2418000000000005</c:v>
                </c:pt>
                <c:pt idx="233">
                  <c:v>7.0356000000000005</c:v>
                </c:pt>
                <c:pt idx="234">
                  <c:v>7.2174000000000005</c:v>
                </c:pt>
                <c:pt idx="235">
                  <c:v>6.8572000000000006</c:v>
                </c:pt>
                <c:pt idx="236">
                  <c:v>6.9927999999999999</c:v>
                </c:pt>
                <c:pt idx="237">
                  <c:v>5.6720000000000006</c:v>
                </c:pt>
                <c:pt idx="238">
                  <c:v>5.7070000000000007</c:v>
                </c:pt>
                <c:pt idx="239">
                  <c:v>5.7111999999999998</c:v>
                </c:pt>
                <c:pt idx="240">
                  <c:v>6.9154</c:v>
                </c:pt>
                <c:pt idx="241">
                  <c:v>6.7983999999999991</c:v>
                </c:pt>
                <c:pt idx="242">
                  <c:v>8.4210000000000012</c:v>
                </c:pt>
                <c:pt idx="243">
                  <c:v>8.4499999999999993</c:v>
                </c:pt>
                <c:pt idx="244">
                  <c:v>8.2713999999999999</c:v>
                </c:pt>
                <c:pt idx="245">
                  <c:v>7.0894000000000004</c:v>
                </c:pt>
                <c:pt idx="246">
                  <c:v>6.7610000000000001</c:v>
                </c:pt>
                <c:pt idx="247">
                  <c:v>5.2883999999999993</c:v>
                </c:pt>
                <c:pt idx="248">
                  <c:v>5.5421999999999993</c:v>
                </c:pt>
                <c:pt idx="249">
                  <c:v>6.1036000000000001</c:v>
                </c:pt>
                <c:pt idx="250">
                  <c:v>6.3384</c:v>
                </c:pt>
                <c:pt idx="251">
                  <c:v>6.9421999999999997</c:v>
                </c:pt>
                <c:pt idx="252">
                  <c:v>8.4456000000000007</c:v>
                </c:pt>
                <c:pt idx="253">
                  <c:v>9.3966000000000012</c:v>
                </c:pt>
                <c:pt idx="254">
                  <c:v>9.9535999999999998</c:v>
                </c:pt>
                <c:pt idx="255">
                  <c:v>10.010000000000002</c:v>
                </c:pt>
                <c:pt idx="256">
                  <c:v>9.3816000000000006</c:v>
                </c:pt>
                <c:pt idx="257">
                  <c:v>8.0039999999999996</c:v>
                </c:pt>
                <c:pt idx="258">
                  <c:v>8.2609999999999992</c:v>
                </c:pt>
                <c:pt idx="259">
                  <c:v>7.4067999999999996</c:v>
                </c:pt>
                <c:pt idx="260">
                  <c:v>7.4314000000000009</c:v>
                </c:pt>
                <c:pt idx="261">
                  <c:v>7.4523999999999999</c:v>
                </c:pt>
                <c:pt idx="262">
                  <c:v>7.5922000000000001</c:v>
                </c:pt>
                <c:pt idx="263">
                  <c:v>6.1866000000000003</c:v>
                </c:pt>
                <c:pt idx="264">
                  <c:v>6.0303999999999993</c:v>
                </c:pt>
                <c:pt idx="265">
                  <c:v>7.4518000000000004</c:v>
                </c:pt>
                <c:pt idx="266">
                  <c:v>9.0376000000000012</c:v>
                </c:pt>
                <c:pt idx="267">
                  <c:v>8.6410000000000018</c:v>
                </c:pt>
                <c:pt idx="268">
                  <c:v>8.5383999999999993</c:v>
                </c:pt>
                <c:pt idx="269">
                  <c:v>8.8076000000000008</c:v>
                </c:pt>
                <c:pt idx="270">
                  <c:v>7.1684000000000001</c:v>
                </c:pt>
                <c:pt idx="271">
                  <c:v>5.718</c:v>
                </c:pt>
                <c:pt idx="272">
                  <c:v>5.8578000000000001</c:v>
                </c:pt>
                <c:pt idx="273">
                  <c:v>6.7</c:v>
                </c:pt>
                <c:pt idx="274">
                  <c:v>7.2842000000000002</c:v>
                </c:pt>
                <c:pt idx="275">
                  <c:v>7.4763999999999999</c:v>
                </c:pt>
                <c:pt idx="276">
                  <c:v>8.6621999999999986</c:v>
                </c:pt>
                <c:pt idx="277">
                  <c:v>8.742799999999999</c:v>
                </c:pt>
                <c:pt idx="278">
                  <c:v>9.5337999999999994</c:v>
                </c:pt>
                <c:pt idx="279">
                  <c:v>9.0251999999999999</c:v>
                </c:pt>
                <c:pt idx="280">
                  <c:v>9.2119999999999997</c:v>
                </c:pt>
                <c:pt idx="281">
                  <c:v>8.3436000000000003</c:v>
                </c:pt>
                <c:pt idx="282">
                  <c:v>8.7042000000000019</c:v>
                </c:pt>
                <c:pt idx="283">
                  <c:v>8.5356000000000005</c:v>
                </c:pt>
                <c:pt idx="284">
                  <c:v>8.2240000000000002</c:v>
                </c:pt>
                <c:pt idx="285">
                  <c:v>9.2379999999999995</c:v>
                </c:pt>
                <c:pt idx="286">
                  <c:v>9.0023999999999997</c:v>
                </c:pt>
                <c:pt idx="287">
                  <c:v>9.5964000000000009</c:v>
                </c:pt>
                <c:pt idx="288">
                  <c:v>9.1465999999999994</c:v>
                </c:pt>
                <c:pt idx="289">
                  <c:v>9.6053999999999995</c:v>
                </c:pt>
                <c:pt idx="290">
                  <c:v>8.2182000000000013</c:v>
                </c:pt>
                <c:pt idx="291">
                  <c:v>8.1463999999999999</c:v>
                </c:pt>
                <c:pt idx="292">
                  <c:v>7.456999999999999</c:v>
                </c:pt>
                <c:pt idx="293">
                  <c:v>6.5717999999999988</c:v>
                </c:pt>
                <c:pt idx="294">
                  <c:v>6.6991999999999994</c:v>
                </c:pt>
                <c:pt idx="295">
                  <c:v>6.8246000000000011</c:v>
                </c:pt>
                <c:pt idx="296">
                  <c:v>6.9269999999999996</c:v>
                </c:pt>
                <c:pt idx="297">
                  <c:v>6.6938000000000004</c:v>
                </c:pt>
                <c:pt idx="298">
                  <c:v>6.9737999999999998</c:v>
                </c:pt>
                <c:pt idx="299">
                  <c:v>6.5334000000000003</c:v>
                </c:pt>
                <c:pt idx="300">
                  <c:v>6.4976000000000003</c:v>
                </c:pt>
                <c:pt idx="301">
                  <c:v>6.2150000000000007</c:v>
                </c:pt>
                <c:pt idx="302">
                  <c:v>6.4470000000000001</c:v>
                </c:pt>
                <c:pt idx="303">
                  <c:v>6.4625999999999992</c:v>
                </c:pt>
                <c:pt idx="304">
                  <c:v>7.8544</c:v>
                </c:pt>
                <c:pt idx="305">
                  <c:v>9.2341999999999995</c:v>
                </c:pt>
                <c:pt idx="306">
                  <c:v>9.8268000000000004</c:v>
                </c:pt>
                <c:pt idx="307">
                  <c:v>9.4026000000000014</c:v>
                </c:pt>
                <c:pt idx="308">
                  <c:v>10.450799999999999</c:v>
                </c:pt>
                <c:pt idx="309">
                  <c:v>8.7943999999999996</c:v>
                </c:pt>
                <c:pt idx="310">
                  <c:v>7.3843999999999994</c:v>
                </c:pt>
                <c:pt idx="311">
                  <c:v>6.8764000000000012</c:v>
                </c:pt>
                <c:pt idx="312">
                  <c:v>8.1557999999999993</c:v>
                </c:pt>
                <c:pt idx="313">
                  <c:v>7.8343999999999996</c:v>
                </c:pt>
                <c:pt idx="314">
                  <c:v>8.4169999999999998</c:v>
                </c:pt>
                <c:pt idx="315">
                  <c:v>8.2927999999999997</c:v>
                </c:pt>
                <c:pt idx="316">
                  <c:v>8.9862000000000002</c:v>
                </c:pt>
                <c:pt idx="317">
                  <c:v>7.7688000000000006</c:v>
                </c:pt>
                <c:pt idx="318">
                  <c:v>7.4097999999999997</c:v>
                </c:pt>
                <c:pt idx="319">
                  <c:v>6.8375999999999992</c:v>
                </c:pt>
                <c:pt idx="320">
                  <c:v>7.2757999999999994</c:v>
                </c:pt>
                <c:pt idx="321">
                  <c:v>6.7078000000000007</c:v>
                </c:pt>
                <c:pt idx="322">
                  <c:v>7.1816000000000004</c:v>
                </c:pt>
                <c:pt idx="323">
                  <c:v>6.6260000000000003</c:v>
                </c:pt>
                <c:pt idx="324">
                  <c:v>8.1003999999999987</c:v>
                </c:pt>
                <c:pt idx="325">
                  <c:v>8.5052000000000003</c:v>
                </c:pt>
                <c:pt idx="326">
                  <c:v>8.7945999999999991</c:v>
                </c:pt>
                <c:pt idx="327">
                  <c:v>8.4778000000000002</c:v>
                </c:pt>
                <c:pt idx="328">
                  <c:v>9.6878000000000011</c:v>
                </c:pt>
                <c:pt idx="329">
                  <c:v>9.289200000000001</c:v>
                </c:pt>
                <c:pt idx="330">
                  <c:v>8.8090000000000011</c:v>
                </c:pt>
                <c:pt idx="331">
                  <c:v>8.4280000000000008</c:v>
                </c:pt>
                <c:pt idx="332">
                  <c:v>8.3323999999999998</c:v>
                </c:pt>
                <c:pt idx="333">
                  <c:v>7.0297999999999998</c:v>
                </c:pt>
                <c:pt idx="334">
                  <c:v>6.7289999999999992</c:v>
                </c:pt>
                <c:pt idx="335">
                  <c:v>7.8369999999999989</c:v>
                </c:pt>
                <c:pt idx="336">
                  <c:v>8.8087999999999997</c:v>
                </c:pt>
                <c:pt idx="337">
                  <c:v>9.4440000000000008</c:v>
                </c:pt>
                <c:pt idx="338">
                  <c:v>9.3879999999999999</c:v>
                </c:pt>
                <c:pt idx="339">
                  <c:v>8.6695999999999991</c:v>
                </c:pt>
                <c:pt idx="340">
                  <c:v>7.2530000000000001</c:v>
                </c:pt>
                <c:pt idx="341">
                  <c:v>7.6867999999999999</c:v>
                </c:pt>
                <c:pt idx="342">
                  <c:v>6.8734000000000011</c:v>
                </c:pt>
                <c:pt idx="343">
                  <c:v>6.7817999999999996</c:v>
                </c:pt>
                <c:pt idx="344">
                  <c:v>7.4289999999999994</c:v>
                </c:pt>
                <c:pt idx="345">
                  <c:v>8.5258000000000003</c:v>
                </c:pt>
                <c:pt idx="346">
                  <c:v>7.0614000000000008</c:v>
                </c:pt>
                <c:pt idx="347">
                  <c:v>6.9913999999999987</c:v>
                </c:pt>
                <c:pt idx="348">
                  <c:v>7.0795999999999992</c:v>
                </c:pt>
                <c:pt idx="349">
                  <c:v>6.452</c:v>
                </c:pt>
                <c:pt idx="350">
                  <c:v>5.4348000000000001</c:v>
                </c:pt>
                <c:pt idx="351">
                  <c:v>5.3593999999999999</c:v>
                </c:pt>
                <c:pt idx="352">
                  <c:v>5.5665999999999993</c:v>
                </c:pt>
                <c:pt idx="353">
                  <c:v>6.8394000000000004</c:v>
                </c:pt>
                <c:pt idx="354">
                  <c:v>6.6635999999999997</c:v>
                </c:pt>
                <c:pt idx="355">
                  <c:v>6.5106000000000011</c:v>
                </c:pt>
                <c:pt idx="356">
                  <c:v>7.1570000000000009</c:v>
                </c:pt>
                <c:pt idx="357">
                  <c:v>7.4744000000000002</c:v>
                </c:pt>
                <c:pt idx="358">
                  <c:v>6.4838000000000005</c:v>
                </c:pt>
                <c:pt idx="359">
                  <c:v>6.8248000000000006</c:v>
                </c:pt>
                <c:pt idx="360">
                  <c:v>6.9468000000000005</c:v>
                </c:pt>
                <c:pt idx="361">
                  <c:v>6.4724000000000004</c:v>
                </c:pt>
                <c:pt idx="362">
                  <c:v>6.2832000000000008</c:v>
                </c:pt>
                <c:pt idx="363">
                  <c:v>6.1272000000000002</c:v>
                </c:pt>
                <c:pt idx="364">
                  <c:v>6.3439999999999994</c:v>
                </c:pt>
                <c:pt idx="365">
                  <c:v>6.431</c:v>
                </c:pt>
                <c:pt idx="366">
                  <c:v>6.2538</c:v>
                </c:pt>
                <c:pt idx="367">
                  <c:v>5.9130000000000003</c:v>
                </c:pt>
                <c:pt idx="368">
                  <c:v>5.7775999999999996</c:v>
                </c:pt>
                <c:pt idx="369">
                  <c:v>5.3266</c:v>
                </c:pt>
                <c:pt idx="370">
                  <c:v>5.0713999999999997</c:v>
                </c:pt>
                <c:pt idx="371">
                  <c:v>5.1129999999999995</c:v>
                </c:pt>
                <c:pt idx="372">
                  <c:v>5.5084</c:v>
                </c:pt>
                <c:pt idx="373">
                  <c:v>5.5257999999999994</c:v>
                </c:pt>
                <c:pt idx="374">
                  <c:v>5.4893999999999998</c:v>
                </c:pt>
                <c:pt idx="375">
                  <c:v>5.8691999999999993</c:v>
                </c:pt>
                <c:pt idx="376">
                  <c:v>6.0170000000000003</c:v>
                </c:pt>
                <c:pt idx="377">
                  <c:v>5.6731999999999996</c:v>
                </c:pt>
                <c:pt idx="378">
                  <c:v>5.5879999999999992</c:v>
                </c:pt>
                <c:pt idx="379">
                  <c:v>5.6135999999999999</c:v>
                </c:pt>
                <c:pt idx="380">
                  <c:v>5.2187999999999999</c:v>
                </c:pt>
                <c:pt idx="381">
                  <c:v>5.0136000000000003</c:v>
                </c:pt>
                <c:pt idx="382">
                  <c:v>4.9580000000000002</c:v>
                </c:pt>
                <c:pt idx="383">
                  <c:v>4.9413999999999998</c:v>
                </c:pt>
                <c:pt idx="384">
                  <c:v>5.9602000000000004</c:v>
                </c:pt>
                <c:pt idx="385">
                  <c:v>6.7677999999999994</c:v>
                </c:pt>
                <c:pt idx="386">
                  <c:v>7.9401999999999999</c:v>
                </c:pt>
                <c:pt idx="387">
                  <c:v>8.4353999999999996</c:v>
                </c:pt>
                <c:pt idx="388">
                  <c:v>8.4055999999999997</c:v>
                </c:pt>
                <c:pt idx="389">
                  <c:v>7.2974000000000006</c:v>
                </c:pt>
                <c:pt idx="390">
                  <c:v>8.1858000000000004</c:v>
                </c:pt>
                <c:pt idx="391">
                  <c:v>7.0663999999999998</c:v>
                </c:pt>
                <c:pt idx="392">
                  <c:v>6.6348000000000003</c:v>
                </c:pt>
                <c:pt idx="393">
                  <c:v>6.6657999999999999</c:v>
                </c:pt>
                <c:pt idx="394">
                  <c:v>6.7549999999999999</c:v>
                </c:pt>
                <c:pt idx="395">
                  <c:v>5.4606000000000003</c:v>
                </c:pt>
                <c:pt idx="396">
                  <c:v>6.8831999999999995</c:v>
                </c:pt>
                <c:pt idx="397">
                  <c:v>7.7218</c:v>
                </c:pt>
                <c:pt idx="398">
                  <c:v>8.3348000000000013</c:v>
                </c:pt>
                <c:pt idx="399">
                  <c:v>8.3668000000000013</c:v>
                </c:pt>
                <c:pt idx="400">
                  <c:v>9.4980000000000011</c:v>
                </c:pt>
                <c:pt idx="401">
                  <c:v>8.4441999999999986</c:v>
                </c:pt>
                <c:pt idx="402">
                  <c:v>8.4524000000000008</c:v>
                </c:pt>
                <c:pt idx="403">
                  <c:v>8.2619999999999987</c:v>
                </c:pt>
                <c:pt idx="404">
                  <c:v>8.1129999999999995</c:v>
                </c:pt>
                <c:pt idx="405">
                  <c:v>6.5858000000000008</c:v>
                </c:pt>
                <c:pt idx="406">
                  <c:v>6.4531999999999998</c:v>
                </c:pt>
                <c:pt idx="407">
                  <c:v>6.6848000000000001</c:v>
                </c:pt>
                <c:pt idx="408">
                  <c:v>7.8872</c:v>
                </c:pt>
                <c:pt idx="409">
                  <c:v>8.0850000000000009</c:v>
                </c:pt>
                <c:pt idx="410">
                  <c:v>9.1883999999999997</c:v>
                </c:pt>
                <c:pt idx="411">
                  <c:v>8.9458000000000002</c:v>
                </c:pt>
                <c:pt idx="412">
                  <c:v>7.8108000000000004</c:v>
                </c:pt>
                <c:pt idx="413">
                  <c:v>6.1816000000000004</c:v>
                </c:pt>
                <c:pt idx="414">
                  <c:v>6.0023999999999997</c:v>
                </c:pt>
              </c:numCache>
            </c:numRef>
          </c:val>
          <c:smooth val="0"/>
          <c:extLst>
            <c:ext xmlns:c16="http://schemas.microsoft.com/office/drawing/2014/chart" uri="{C3380CC4-5D6E-409C-BE32-E72D297353CC}">
              <c16:uniqueId val="{00000000-5AE3-534D-B0FE-0B6B0C025FAC}"/>
            </c:ext>
          </c:extLst>
        </c:ser>
        <c:dLbls>
          <c:showLegendKey val="0"/>
          <c:showVal val="0"/>
          <c:showCatName val="0"/>
          <c:showSerName val="0"/>
          <c:showPercent val="0"/>
          <c:showBubbleSize val="0"/>
        </c:dLbls>
        <c:smooth val="0"/>
        <c:axId val="620335784"/>
        <c:axId val="399295511"/>
      </c:lineChart>
      <c:dateAx>
        <c:axId val="620335784"/>
        <c:scaling>
          <c:orientation val="minMax"/>
        </c:scaling>
        <c:delete val="0"/>
        <c:axPos val="b"/>
        <c:numFmt formatCode="d\-mmm\-yy"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noFill/>
                <a:latin typeface="Century Gothic" panose="020B0502020202020204" pitchFamily="34" charset="0"/>
                <a:ea typeface="+mn-ea"/>
                <a:cs typeface="+mn-cs"/>
              </a:defRPr>
            </a:pPr>
            <a:endParaRPr lang="en-US"/>
          </a:p>
        </c:txPr>
        <c:crossAx val="399295511"/>
        <c:crosses val="autoZero"/>
        <c:auto val="1"/>
        <c:lblOffset val="100"/>
        <c:baseTimeUnit val="days"/>
      </c:dateAx>
      <c:valAx>
        <c:axId val="399295511"/>
        <c:scaling>
          <c:orientation val="minMax"/>
          <c:min val="4"/>
        </c:scaling>
        <c:delete val="0"/>
        <c:axPos val="l"/>
        <c:majorGridlines>
          <c:spPr>
            <a:ln w="9525" cap="flat" cmpd="sng" algn="ctr">
              <a:noFill/>
              <a:round/>
            </a:ln>
            <a:effectLst/>
          </c:spPr>
        </c:majorGridlines>
        <c:numFmt formatCode="General" sourceLinked="1"/>
        <c:majorTickMark val="out"/>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900" b="0" i="0" u="none" strike="noStrike" kern="1200" baseline="0">
                <a:noFill/>
                <a:latin typeface="Century Gothic" panose="020B0502020202020204" pitchFamily="34" charset="0"/>
                <a:ea typeface="+mn-ea"/>
                <a:cs typeface="+mn-cs"/>
              </a:defRPr>
            </a:pPr>
            <a:endParaRPr lang="en-US"/>
          </a:p>
        </c:txPr>
        <c:crossAx val="62033578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96166871136673E-2"/>
          <c:y val="8.4725864464480119E-2"/>
          <c:w val="0.91896317697948326"/>
          <c:h val="0.82282312536464186"/>
        </c:manualLayout>
      </c:layout>
      <c:lineChart>
        <c:grouping val="standard"/>
        <c:varyColors val="0"/>
        <c:ser>
          <c:idx val="0"/>
          <c:order val="0"/>
          <c:spPr>
            <a:ln w="28575" cap="rnd">
              <a:solidFill>
                <a:srgbClr val="4272C4"/>
              </a:solidFill>
              <a:round/>
            </a:ln>
            <a:effectLst/>
          </c:spPr>
          <c:marker>
            <c:symbol val="none"/>
          </c:marker>
          <c:cat>
            <c:numRef>
              <c:f>in!$A$2:$A$416</c:f>
              <c:numCache>
                <c:formatCode>d\-mmm\-yy</c:formatCode>
                <c:ptCount val="415"/>
                <c:pt idx="0">
                  <c:v>42472</c:v>
                </c:pt>
                <c:pt idx="1">
                  <c:v>42482</c:v>
                </c:pt>
                <c:pt idx="2">
                  <c:v>42492</c:v>
                </c:pt>
                <c:pt idx="3">
                  <c:v>42512</c:v>
                </c:pt>
                <c:pt idx="4">
                  <c:v>42532</c:v>
                </c:pt>
                <c:pt idx="5">
                  <c:v>42542</c:v>
                </c:pt>
                <c:pt idx="6">
                  <c:v>42552</c:v>
                </c:pt>
                <c:pt idx="7">
                  <c:v>42562</c:v>
                </c:pt>
                <c:pt idx="8">
                  <c:v>42572</c:v>
                </c:pt>
                <c:pt idx="9">
                  <c:v>42582</c:v>
                </c:pt>
                <c:pt idx="10">
                  <c:v>42592</c:v>
                </c:pt>
                <c:pt idx="11">
                  <c:v>42602</c:v>
                </c:pt>
                <c:pt idx="12">
                  <c:v>42612</c:v>
                </c:pt>
                <c:pt idx="13">
                  <c:v>42622</c:v>
                </c:pt>
                <c:pt idx="14">
                  <c:v>42632</c:v>
                </c:pt>
                <c:pt idx="15">
                  <c:v>42642</c:v>
                </c:pt>
                <c:pt idx="16">
                  <c:v>42652</c:v>
                </c:pt>
                <c:pt idx="17">
                  <c:v>42662</c:v>
                </c:pt>
                <c:pt idx="18">
                  <c:v>42672</c:v>
                </c:pt>
                <c:pt idx="19">
                  <c:v>42682</c:v>
                </c:pt>
                <c:pt idx="20">
                  <c:v>42692</c:v>
                </c:pt>
                <c:pt idx="21">
                  <c:v>42702</c:v>
                </c:pt>
                <c:pt idx="22">
                  <c:v>42712</c:v>
                </c:pt>
                <c:pt idx="23">
                  <c:v>42722</c:v>
                </c:pt>
                <c:pt idx="24">
                  <c:v>42732</c:v>
                </c:pt>
                <c:pt idx="25">
                  <c:v>42742</c:v>
                </c:pt>
                <c:pt idx="26">
                  <c:v>42762</c:v>
                </c:pt>
                <c:pt idx="27">
                  <c:v>42782</c:v>
                </c:pt>
                <c:pt idx="28">
                  <c:v>42792</c:v>
                </c:pt>
                <c:pt idx="29">
                  <c:v>42802</c:v>
                </c:pt>
                <c:pt idx="30">
                  <c:v>42812</c:v>
                </c:pt>
                <c:pt idx="31">
                  <c:v>42822</c:v>
                </c:pt>
                <c:pt idx="32">
                  <c:v>42832</c:v>
                </c:pt>
                <c:pt idx="33">
                  <c:v>42842</c:v>
                </c:pt>
                <c:pt idx="34">
                  <c:v>42852</c:v>
                </c:pt>
                <c:pt idx="35">
                  <c:v>42862</c:v>
                </c:pt>
                <c:pt idx="36">
                  <c:v>42872</c:v>
                </c:pt>
                <c:pt idx="37">
                  <c:v>42882</c:v>
                </c:pt>
                <c:pt idx="38">
                  <c:v>42892</c:v>
                </c:pt>
                <c:pt idx="39">
                  <c:v>42902</c:v>
                </c:pt>
                <c:pt idx="40">
                  <c:v>42912</c:v>
                </c:pt>
                <c:pt idx="41">
                  <c:v>42917</c:v>
                </c:pt>
                <c:pt idx="42">
                  <c:v>42922</c:v>
                </c:pt>
                <c:pt idx="43">
                  <c:v>42927</c:v>
                </c:pt>
                <c:pt idx="44">
                  <c:v>42932</c:v>
                </c:pt>
                <c:pt idx="45">
                  <c:v>42937</c:v>
                </c:pt>
                <c:pt idx="46">
                  <c:v>42942</c:v>
                </c:pt>
                <c:pt idx="47">
                  <c:v>42947</c:v>
                </c:pt>
                <c:pt idx="48">
                  <c:v>42952</c:v>
                </c:pt>
                <c:pt idx="49">
                  <c:v>42962</c:v>
                </c:pt>
                <c:pt idx="50">
                  <c:v>42967</c:v>
                </c:pt>
                <c:pt idx="51">
                  <c:v>42972</c:v>
                </c:pt>
                <c:pt idx="52">
                  <c:v>42977</c:v>
                </c:pt>
                <c:pt idx="53">
                  <c:v>42987</c:v>
                </c:pt>
                <c:pt idx="54">
                  <c:v>42992</c:v>
                </c:pt>
                <c:pt idx="55">
                  <c:v>42997</c:v>
                </c:pt>
                <c:pt idx="56">
                  <c:v>43002</c:v>
                </c:pt>
                <c:pt idx="57">
                  <c:v>43007</c:v>
                </c:pt>
                <c:pt idx="58">
                  <c:v>43012</c:v>
                </c:pt>
                <c:pt idx="59">
                  <c:v>43017</c:v>
                </c:pt>
                <c:pt idx="60">
                  <c:v>43022</c:v>
                </c:pt>
                <c:pt idx="61">
                  <c:v>43027</c:v>
                </c:pt>
                <c:pt idx="62">
                  <c:v>43032</c:v>
                </c:pt>
                <c:pt idx="63">
                  <c:v>43037</c:v>
                </c:pt>
                <c:pt idx="64">
                  <c:v>43042</c:v>
                </c:pt>
                <c:pt idx="65">
                  <c:v>43047</c:v>
                </c:pt>
                <c:pt idx="66">
                  <c:v>43052</c:v>
                </c:pt>
                <c:pt idx="67">
                  <c:v>43057</c:v>
                </c:pt>
                <c:pt idx="68">
                  <c:v>43062</c:v>
                </c:pt>
                <c:pt idx="69">
                  <c:v>43067</c:v>
                </c:pt>
                <c:pt idx="70">
                  <c:v>43072</c:v>
                </c:pt>
                <c:pt idx="71">
                  <c:v>43077</c:v>
                </c:pt>
                <c:pt idx="72">
                  <c:v>43082</c:v>
                </c:pt>
                <c:pt idx="73">
                  <c:v>43087</c:v>
                </c:pt>
                <c:pt idx="74">
                  <c:v>43092</c:v>
                </c:pt>
                <c:pt idx="75">
                  <c:v>43097</c:v>
                </c:pt>
                <c:pt idx="76">
                  <c:v>43102</c:v>
                </c:pt>
                <c:pt idx="77">
                  <c:v>43107</c:v>
                </c:pt>
                <c:pt idx="78">
                  <c:v>43112</c:v>
                </c:pt>
                <c:pt idx="79">
                  <c:v>43117</c:v>
                </c:pt>
                <c:pt idx="80">
                  <c:v>43122</c:v>
                </c:pt>
                <c:pt idx="81">
                  <c:v>43127</c:v>
                </c:pt>
                <c:pt idx="82">
                  <c:v>43132</c:v>
                </c:pt>
                <c:pt idx="83">
                  <c:v>43137</c:v>
                </c:pt>
                <c:pt idx="84">
                  <c:v>43142</c:v>
                </c:pt>
                <c:pt idx="85">
                  <c:v>43147</c:v>
                </c:pt>
                <c:pt idx="86">
                  <c:v>43152</c:v>
                </c:pt>
                <c:pt idx="87">
                  <c:v>43157</c:v>
                </c:pt>
                <c:pt idx="88">
                  <c:v>43162</c:v>
                </c:pt>
                <c:pt idx="89">
                  <c:v>43167</c:v>
                </c:pt>
                <c:pt idx="90">
                  <c:v>43172</c:v>
                </c:pt>
                <c:pt idx="91">
                  <c:v>43177</c:v>
                </c:pt>
                <c:pt idx="92">
                  <c:v>43192</c:v>
                </c:pt>
                <c:pt idx="93">
                  <c:v>43197</c:v>
                </c:pt>
                <c:pt idx="94">
                  <c:v>43202</c:v>
                </c:pt>
                <c:pt idx="95">
                  <c:v>43207</c:v>
                </c:pt>
                <c:pt idx="96">
                  <c:v>43212</c:v>
                </c:pt>
                <c:pt idx="97">
                  <c:v>43217</c:v>
                </c:pt>
                <c:pt idx="98">
                  <c:v>43222</c:v>
                </c:pt>
                <c:pt idx="99">
                  <c:v>43227</c:v>
                </c:pt>
                <c:pt idx="100">
                  <c:v>43232</c:v>
                </c:pt>
                <c:pt idx="101">
                  <c:v>43237</c:v>
                </c:pt>
                <c:pt idx="102">
                  <c:v>43242</c:v>
                </c:pt>
                <c:pt idx="103">
                  <c:v>43252</c:v>
                </c:pt>
                <c:pt idx="104">
                  <c:v>43257</c:v>
                </c:pt>
                <c:pt idx="105">
                  <c:v>43262</c:v>
                </c:pt>
                <c:pt idx="106">
                  <c:v>43267</c:v>
                </c:pt>
                <c:pt idx="107">
                  <c:v>43272</c:v>
                </c:pt>
                <c:pt idx="108">
                  <c:v>43277</c:v>
                </c:pt>
                <c:pt idx="109">
                  <c:v>43282</c:v>
                </c:pt>
                <c:pt idx="110">
                  <c:v>43287</c:v>
                </c:pt>
                <c:pt idx="111">
                  <c:v>43292</c:v>
                </c:pt>
                <c:pt idx="112">
                  <c:v>43297</c:v>
                </c:pt>
                <c:pt idx="113">
                  <c:v>43302</c:v>
                </c:pt>
                <c:pt idx="114">
                  <c:v>43307</c:v>
                </c:pt>
                <c:pt idx="115">
                  <c:v>43312</c:v>
                </c:pt>
                <c:pt idx="116">
                  <c:v>43317</c:v>
                </c:pt>
                <c:pt idx="117">
                  <c:v>43322</c:v>
                </c:pt>
                <c:pt idx="118">
                  <c:v>43327</c:v>
                </c:pt>
                <c:pt idx="119">
                  <c:v>43332</c:v>
                </c:pt>
                <c:pt idx="120">
                  <c:v>43337</c:v>
                </c:pt>
                <c:pt idx="121">
                  <c:v>43342</c:v>
                </c:pt>
                <c:pt idx="122">
                  <c:v>43347</c:v>
                </c:pt>
                <c:pt idx="123">
                  <c:v>43352</c:v>
                </c:pt>
                <c:pt idx="124">
                  <c:v>43357</c:v>
                </c:pt>
                <c:pt idx="125">
                  <c:v>43362</c:v>
                </c:pt>
                <c:pt idx="126">
                  <c:v>43367</c:v>
                </c:pt>
                <c:pt idx="127">
                  <c:v>43372</c:v>
                </c:pt>
                <c:pt idx="128">
                  <c:v>43377</c:v>
                </c:pt>
                <c:pt idx="129">
                  <c:v>43382</c:v>
                </c:pt>
                <c:pt idx="130">
                  <c:v>43387</c:v>
                </c:pt>
                <c:pt idx="131">
                  <c:v>43392</c:v>
                </c:pt>
                <c:pt idx="132">
                  <c:v>43397</c:v>
                </c:pt>
                <c:pt idx="133">
                  <c:v>43402</c:v>
                </c:pt>
                <c:pt idx="134">
                  <c:v>43407</c:v>
                </c:pt>
                <c:pt idx="135">
                  <c:v>43412</c:v>
                </c:pt>
                <c:pt idx="136">
                  <c:v>43422</c:v>
                </c:pt>
                <c:pt idx="137">
                  <c:v>43427</c:v>
                </c:pt>
                <c:pt idx="138">
                  <c:v>43432</c:v>
                </c:pt>
                <c:pt idx="139">
                  <c:v>43437</c:v>
                </c:pt>
                <c:pt idx="140">
                  <c:v>43442</c:v>
                </c:pt>
                <c:pt idx="141">
                  <c:v>43447</c:v>
                </c:pt>
                <c:pt idx="142">
                  <c:v>43452</c:v>
                </c:pt>
                <c:pt idx="143">
                  <c:v>43457</c:v>
                </c:pt>
                <c:pt idx="144">
                  <c:v>43462</c:v>
                </c:pt>
                <c:pt idx="145">
                  <c:v>43467</c:v>
                </c:pt>
                <c:pt idx="146">
                  <c:v>43472</c:v>
                </c:pt>
                <c:pt idx="147">
                  <c:v>43477</c:v>
                </c:pt>
                <c:pt idx="148">
                  <c:v>43482</c:v>
                </c:pt>
                <c:pt idx="149">
                  <c:v>43487</c:v>
                </c:pt>
                <c:pt idx="150">
                  <c:v>43492</c:v>
                </c:pt>
                <c:pt idx="151">
                  <c:v>43497</c:v>
                </c:pt>
                <c:pt idx="152">
                  <c:v>43502</c:v>
                </c:pt>
                <c:pt idx="153">
                  <c:v>43507</c:v>
                </c:pt>
                <c:pt idx="154">
                  <c:v>43512</c:v>
                </c:pt>
                <c:pt idx="155">
                  <c:v>43517</c:v>
                </c:pt>
                <c:pt idx="156">
                  <c:v>43522</c:v>
                </c:pt>
                <c:pt idx="157">
                  <c:v>43527</c:v>
                </c:pt>
                <c:pt idx="158">
                  <c:v>43532</c:v>
                </c:pt>
                <c:pt idx="159">
                  <c:v>43537</c:v>
                </c:pt>
                <c:pt idx="160">
                  <c:v>43542</c:v>
                </c:pt>
                <c:pt idx="161">
                  <c:v>43547</c:v>
                </c:pt>
                <c:pt idx="162">
                  <c:v>43552</c:v>
                </c:pt>
                <c:pt idx="163">
                  <c:v>43562</c:v>
                </c:pt>
                <c:pt idx="164">
                  <c:v>43567</c:v>
                </c:pt>
                <c:pt idx="165">
                  <c:v>43572</c:v>
                </c:pt>
                <c:pt idx="166">
                  <c:v>43577</c:v>
                </c:pt>
                <c:pt idx="167">
                  <c:v>43582</c:v>
                </c:pt>
                <c:pt idx="168">
                  <c:v>43587</c:v>
                </c:pt>
                <c:pt idx="169">
                  <c:v>43592</c:v>
                </c:pt>
                <c:pt idx="170">
                  <c:v>43597</c:v>
                </c:pt>
                <c:pt idx="171">
                  <c:v>43602</c:v>
                </c:pt>
                <c:pt idx="172">
                  <c:v>43607</c:v>
                </c:pt>
                <c:pt idx="173">
                  <c:v>43612</c:v>
                </c:pt>
                <c:pt idx="174">
                  <c:v>43617</c:v>
                </c:pt>
                <c:pt idx="175">
                  <c:v>43622</c:v>
                </c:pt>
                <c:pt idx="176">
                  <c:v>43627</c:v>
                </c:pt>
                <c:pt idx="177">
                  <c:v>43632</c:v>
                </c:pt>
                <c:pt idx="178">
                  <c:v>43637</c:v>
                </c:pt>
                <c:pt idx="179">
                  <c:v>43642</c:v>
                </c:pt>
                <c:pt idx="180">
                  <c:v>43647</c:v>
                </c:pt>
                <c:pt idx="181">
                  <c:v>43652</c:v>
                </c:pt>
                <c:pt idx="182">
                  <c:v>43657</c:v>
                </c:pt>
                <c:pt idx="183">
                  <c:v>43662</c:v>
                </c:pt>
                <c:pt idx="184">
                  <c:v>43667</c:v>
                </c:pt>
                <c:pt idx="185">
                  <c:v>43672</c:v>
                </c:pt>
                <c:pt idx="186">
                  <c:v>43677</c:v>
                </c:pt>
                <c:pt idx="187">
                  <c:v>43682</c:v>
                </c:pt>
                <c:pt idx="188">
                  <c:v>43687</c:v>
                </c:pt>
                <c:pt idx="189">
                  <c:v>43692</c:v>
                </c:pt>
                <c:pt idx="190">
                  <c:v>43697</c:v>
                </c:pt>
                <c:pt idx="191">
                  <c:v>43702</c:v>
                </c:pt>
                <c:pt idx="192">
                  <c:v>43707</c:v>
                </c:pt>
                <c:pt idx="193">
                  <c:v>43712</c:v>
                </c:pt>
                <c:pt idx="194">
                  <c:v>43717</c:v>
                </c:pt>
                <c:pt idx="195">
                  <c:v>43722</c:v>
                </c:pt>
                <c:pt idx="196">
                  <c:v>43727</c:v>
                </c:pt>
                <c:pt idx="197">
                  <c:v>43737</c:v>
                </c:pt>
                <c:pt idx="198">
                  <c:v>43742</c:v>
                </c:pt>
                <c:pt idx="199">
                  <c:v>43747</c:v>
                </c:pt>
                <c:pt idx="200">
                  <c:v>43752</c:v>
                </c:pt>
                <c:pt idx="201">
                  <c:v>43757</c:v>
                </c:pt>
                <c:pt idx="202">
                  <c:v>43762</c:v>
                </c:pt>
                <c:pt idx="203">
                  <c:v>43767</c:v>
                </c:pt>
                <c:pt idx="204">
                  <c:v>43772</c:v>
                </c:pt>
                <c:pt idx="205">
                  <c:v>43777</c:v>
                </c:pt>
                <c:pt idx="206">
                  <c:v>43782</c:v>
                </c:pt>
                <c:pt idx="207">
                  <c:v>43787</c:v>
                </c:pt>
                <c:pt idx="208">
                  <c:v>43792</c:v>
                </c:pt>
                <c:pt idx="209">
                  <c:v>43797</c:v>
                </c:pt>
                <c:pt idx="210">
                  <c:v>43802</c:v>
                </c:pt>
                <c:pt idx="211">
                  <c:v>43807</c:v>
                </c:pt>
                <c:pt idx="212">
                  <c:v>43812</c:v>
                </c:pt>
                <c:pt idx="213">
                  <c:v>43817</c:v>
                </c:pt>
                <c:pt idx="214">
                  <c:v>43822</c:v>
                </c:pt>
                <c:pt idx="215">
                  <c:v>43827</c:v>
                </c:pt>
                <c:pt idx="216">
                  <c:v>43832</c:v>
                </c:pt>
                <c:pt idx="217">
                  <c:v>43837</c:v>
                </c:pt>
                <c:pt idx="218">
                  <c:v>43842</c:v>
                </c:pt>
                <c:pt idx="219">
                  <c:v>43847</c:v>
                </c:pt>
                <c:pt idx="220">
                  <c:v>43852</c:v>
                </c:pt>
                <c:pt idx="221">
                  <c:v>43857</c:v>
                </c:pt>
                <c:pt idx="222">
                  <c:v>43862</c:v>
                </c:pt>
                <c:pt idx="223">
                  <c:v>43867</c:v>
                </c:pt>
                <c:pt idx="224">
                  <c:v>43872</c:v>
                </c:pt>
                <c:pt idx="225">
                  <c:v>43877</c:v>
                </c:pt>
                <c:pt idx="226">
                  <c:v>43882</c:v>
                </c:pt>
                <c:pt idx="227">
                  <c:v>43887</c:v>
                </c:pt>
                <c:pt idx="228">
                  <c:v>43892</c:v>
                </c:pt>
                <c:pt idx="229">
                  <c:v>43897</c:v>
                </c:pt>
                <c:pt idx="230">
                  <c:v>43902</c:v>
                </c:pt>
                <c:pt idx="231">
                  <c:v>43907</c:v>
                </c:pt>
                <c:pt idx="232">
                  <c:v>43912</c:v>
                </c:pt>
                <c:pt idx="233">
                  <c:v>43917</c:v>
                </c:pt>
                <c:pt idx="234">
                  <c:v>43922</c:v>
                </c:pt>
                <c:pt idx="235">
                  <c:v>43927</c:v>
                </c:pt>
                <c:pt idx="236">
                  <c:v>43932</c:v>
                </c:pt>
                <c:pt idx="237">
                  <c:v>43937</c:v>
                </c:pt>
                <c:pt idx="238">
                  <c:v>43942</c:v>
                </c:pt>
                <c:pt idx="239">
                  <c:v>43947</c:v>
                </c:pt>
                <c:pt idx="240">
                  <c:v>43952</c:v>
                </c:pt>
                <c:pt idx="241">
                  <c:v>43957</c:v>
                </c:pt>
                <c:pt idx="242">
                  <c:v>43962</c:v>
                </c:pt>
                <c:pt idx="243">
                  <c:v>43967</c:v>
                </c:pt>
                <c:pt idx="244">
                  <c:v>43972</c:v>
                </c:pt>
                <c:pt idx="245">
                  <c:v>43977</c:v>
                </c:pt>
                <c:pt idx="246">
                  <c:v>43982</c:v>
                </c:pt>
                <c:pt idx="247">
                  <c:v>43987</c:v>
                </c:pt>
                <c:pt idx="248">
                  <c:v>43992</c:v>
                </c:pt>
                <c:pt idx="249">
                  <c:v>43997</c:v>
                </c:pt>
                <c:pt idx="250">
                  <c:v>44002</c:v>
                </c:pt>
                <c:pt idx="251">
                  <c:v>44007</c:v>
                </c:pt>
                <c:pt idx="252">
                  <c:v>44012</c:v>
                </c:pt>
                <c:pt idx="253">
                  <c:v>44017</c:v>
                </c:pt>
                <c:pt idx="254">
                  <c:v>44022</c:v>
                </c:pt>
                <c:pt idx="255">
                  <c:v>44027</c:v>
                </c:pt>
                <c:pt idx="256">
                  <c:v>44032</c:v>
                </c:pt>
                <c:pt idx="257">
                  <c:v>44037</c:v>
                </c:pt>
                <c:pt idx="258">
                  <c:v>44042</c:v>
                </c:pt>
                <c:pt idx="259">
                  <c:v>44047</c:v>
                </c:pt>
                <c:pt idx="260">
                  <c:v>44052</c:v>
                </c:pt>
                <c:pt idx="261">
                  <c:v>44057</c:v>
                </c:pt>
                <c:pt idx="262">
                  <c:v>44062</c:v>
                </c:pt>
                <c:pt idx="263">
                  <c:v>44067</c:v>
                </c:pt>
                <c:pt idx="264">
                  <c:v>44072</c:v>
                </c:pt>
                <c:pt idx="265">
                  <c:v>44077</c:v>
                </c:pt>
                <c:pt idx="266">
                  <c:v>44082</c:v>
                </c:pt>
                <c:pt idx="267">
                  <c:v>44087</c:v>
                </c:pt>
                <c:pt idx="268">
                  <c:v>44092</c:v>
                </c:pt>
                <c:pt idx="269">
                  <c:v>44097</c:v>
                </c:pt>
                <c:pt idx="270">
                  <c:v>44102</c:v>
                </c:pt>
                <c:pt idx="271">
                  <c:v>44107</c:v>
                </c:pt>
                <c:pt idx="272">
                  <c:v>44112</c:v>
                </c:pt>
                <c:pt idx="273">
                  <c:v>44117</c:v>
                </c:pt>
                <c:pt idx="274">
                  <c:v>44122</c:v>
                </c:pt>
                <c:pt idx="275">
                  <c:v>44127</c:v>
                </c:pt>
                <c:pt idx="276">
                  <c:v>44132</c:v>
                </c:pt>
                <c:pt idx="277">
                  <c:v>44137</c:v>
                </c:pt>
                <c:pt idx="278">
                  <c:v>44142</c:v>
                </c:pt>
                <c:pt idx="279">
                  <c:v>44147</c:v>
                </c:pt>
                <c:pt idx="280">
                  <c:v>44152</c:v>
                </c:pt>
                <c:pt idx="281">
                  <c:v>44157</c:v>
                </c:pt>
                <c:pt idx="282">
                  <c:v>44162</c:v>
                </c:pt>
                <c:pt idx="283">
                  <c:v>44167</c:v>
                </c:pt>
                <c:pt idx="284">
                  <c:v>44172</c:v>
                </c:pt>
                <c:pt idx="285">
                  <c:v>44177</c:v>
                </c:pt>
                <c:pt idx="286">
                  <c:v>44182</c:v>
                </c:pt>
                <c:pt idx="287">
                  <c:v>44187</c:v>
                </c:pt>
                <c:pt idx="288">
                  <c:v>44192</c:v>
                </c:pt>
                <c:pt idx="289">
                  <c:v>44197</c:v>
                </c:pt>
                <c:pt idx="290">
                  <c:v>44202</c:v>
                </c:pt>
                <c:pt idx="291">
                  <c:v>44207</c:v>
                </c:pt>
                <c:pt idx="292">
                  <c:v>44212</c:v>
                </c:pt>
                <c:pt idx="293">
                  <c:v>44217</c:v>
                </c:pt>
                <c:pt idx="294">
                  <c:v>44222</c:v>
                </c:pt>
                <c:pt idx="295">
                  <c:v>44227</c:v>
                </c:pt>
                <c:pt idx="296">
                  <c:v>44232</c:v>
                </c:pt>
                <c:pt idx="297">
                  <c:v>44237</c:v>
                </c:pt>
                <c:pt idx="298">
                  <c:v>44242</c:v>
                </c:pt>
                <c:pt idx="299">
                  <c:v>44247</c:v>
                </c:pt>
                <c:pt idx="300">
                  <c:v>44252</c:v>
                </c:pt>
                <c:pt idx="301">
                  <c:v>44257</c:v>
                </c:pt>
                <c:pt idx="302">
                  <c:v>44262</c:v>
                </c:pt>
                <c:pt idx="303">
                  <c:v>44267</c:v>
                </c:pt>
                <c:pt idx="304">
                  <c:v>44272</c:v>
                </c:pt>
                <c:pt idx="305">
                  <c:v>44277</c:v>
                </c:pt>
                <c:pt idx="306">
                  <c:v>44282</c:v>
                </c:pt>
                <c:pt idx="307">
                  <c:v>44287</c:v>
                </c:pt>
                <c:pt idx="308">
                  <c:v>44292</c:v>
                </c:pt>
                <c:pt idx="309">
                  <c:v>44297</c:v>
                </c:pt>
                <c:pt idx="310">
                  <c:v>44302</c:v>
                </c:pt>
                <c:pt idx="311">
                  <c:v>44307</c:v>
                </c:pt>
                <c:pt idx="312">
                  <c:v>44312</c:v>
                </c:pt>
                <c:pt idx="313">
                  <c:v>44317</c:v>
                </c:pt>
                <c:pt idx="314">
                  <c:v>44322</c:v>
                </c:pt>
                <c:pt idx="315">
                  <c:v>44327</c:v>
                </c:pt>
                <c:pt idx="316">
                  <c:v>44332</c:v>
                </c:pt>
                <c:pt idx="317">
                  <c:v>44337</c:v>
                </c:pt>
                <c:pt idx="318">
                  <c:v>44342</c:v>
                </c:pt>
                <c:pt idx="319">
                  <c:v>44347</c:v>
                </c:pt>
                <c:pt idx="320">
                  <c:v>44352</c:v>
                </c:pt>
                <c:pt idx="321">
                  <c:v>44357</c:v>
                </c:pt>
                <c:pt idx="322">
                  <c:v>44362</c:v>
                </c:pt>
                <c:pt idx="323">
                  <c:v>44367</c:v>
                </c:pt>
                <c:pt idx="324">
                  <c:v>44372</c:v>
                </c:pt>
                <c:pt idx="325">
                  <c:v>44377</c:v>
                </c:pt>
                <c:pt idx="326">
                  <c:v>44382</c:v>
                </c:pt>
                <c:pt idx="327">
                  <c:v>44387</c:v>
                </c:pt>
                <c:pt idx="328">
                  <c:v>44392</c:v>
                </c:pt>
                <c:pt idx="329">
                  <c:v>44397</c:v>
                </c:pt>
                <c:pt idx="330">
                  <c:v>44402</c:v>
                </c:pt>
                <c:pt idx="331">
                  <c:v>44407</c:v>
                </c:pt>
                <c:pt idx="332">
                  <c:v>44412</c:v>
                </c:pt>
                <c:pt idx="333">
                  <c:v>44417</c:v>
                </c:pt>
                <c:pt idx="334">
                  <c:v>44422</c:v>
                </c:pt>
                <c:pt idx="335">
                  <c:v>44427</c:v>
                </c:pt>
                <c:pt idx="336">
                  <c:v>44432</c:v>
                </c:pt>
                <c:pt idx="337">
                  <c:v>44437</c:v>
                </c:pt>
                <c:pt idx="338">
                  <c:v>44442</c:v>
                </c:pt>
                <c:pt idx="339">
                  <c:v>44447</c:v>
                </c:pt>
                <c:pt idx="340">
                  <c:v>44452</c:v>
                </c:pt>
                <c:pt idx="341">
                  <c:v>44457</c:v>
                </c:pt>
                <c:pt idx="342">
                  <c:v>44462</c:v>
                </c:pt>
                <c:pt idx="343">
                  <c:v>44467</c:v>
                </c:pt>
                <c:pt idx="344">
                  <c:v>44472</c:v>
                </c:pt>
                <c:pt idx="345">
                  <c:v>44477</c:v>
                </c:pt>
                <c:pt idx="346">
                  <c:v>44482</c:v>
                </c:pt>
                <c:pt idx="347">
                  <c:v>44487</c:v>
                </c:pt>
                <c:pt idx="348">
                  <c:v>44492</c:v>
                </c:pt>
                <c:pt idx="349">
                  <c:v>44497</c:v>
                </c:pt>
                <c:pt idx="350">
                  <c:v>44502</c:v>
                </c:pt>
                <c:pt idx="351">
                  <c:v>44507</c:v>
                </c:pt>
                <c:pt idx="352">
                  <c:v>44512</c:v>
                </c:pt>
                <c:pt idx="353">
                  <c:v>44517</c:v>
                </c:pt>
                <c:pt idx="354">
                  <c:v>44522</c:v>
                </c:pt>
                <c:pt idx="355">
                  <c:v>44527</c:v>
                </c:pt>
                <c:pt idx="356">
                  <c:v>44532</c:v>
                </c:pt>
                <c:pt idx="357">
                  <c:v>44537</c:v>
                </c:pt>
                <c:pt idx="358">
                  <c:v>44542</c:v>
                </c:pt>
                <c:pt idx="359">
                  <c:v>44547</c:v>
                </c:pt>
                <c:pt idx="360">
                  <c:v>44552</c:v>
                </c:pt>
                <c:pt idx="361">
                  <c:v>44557</c:v>
                </c:pt>
                <c:pt idx="362">
                  <c:v>44562</c:v>
                </c:pt>
                <c:pt idx="363">
                  <c:v>44567</c:v>
                </c:pt>
                <c:pt idx="364">
                  <c:v>44572</c:v>
                </c:pt>
                <c:pt idx="365">
                  <c:v>44577</c:v>
                </c:pt>
                <c:pt idx="366">
                  <c:v>44582</c:v>
                </c:pt>
                <c:pt idx="367">
                  <c:v>44587</c:v>
                </c:pt>
                <c:pt idx="368">
                  <c:v>44592</c:v>
                </c:pt>
                <c:pt idx="369">
                  <c:v>44597</c:v>
                </c:pt>
                <c:pt idx="370">
                  <c:v>44602</c:v>
                </c:pt>
                <c:pt idx="371">
                  <c:v>44607</c:v>
                </c:pt>
                <c:pt idx="372">
                  <c:v>44612</c:v>
                </c:pt>
                <c:pt idx="373">
                  <c:v>44617</c:v>
                </c:pt>
                <c:pt idx="374">
                  <c:v>44622</c:v>
                </c:pt>
                <c:pt idx="375">
                  <c:v>44627</c:v>
                </c:pt>
                <c:pt idx="376">
                  <c:v>44632</c:v>
                </c:pt>
                <c:pt idx="377">
                  <c:v>44637</c:v>
                </c:pt>
                <c:pt idx="378">
                  <c:v>44642</c:v>
                </c:pt>
                <c:pt idx="379">
                  <c:v>44647</c:v>
                </c:pt>
                <c:pt idx="380">
                  <c:v>44652</c:v>
                </c:pt>
                <c:pt idx="381">
                  <c:v>44657</c:v>
                </c:pt>
                <c:pt idx="382">
                  <c:v>44662</c:v>
                </c:pt>
                <c:pt idx="383">
                  <c:v>44667</c:v>
                </c:pt>
                <c:pt idx="384">
                  <c:v>44672</c:v>
                </c:pt>
                <c:pt idx="385">
                  <c:v>44677</c:v>
                </c:pt>
                <c:pt idx="386">
                  <c:v>44682</c:v>
                </c:pt>
                <c:pt idx="387">
                  <c:v>44687</c:v>
                </c:pt>
                <c:pt idx="388">
                  <c:v>44692</c:v>
                </c:pt>
                <c:pt idx="389">
                  <c:v>44697</c:v>
                </c:pt>
                <c:pt idx="390">
                  <c:v>44702</c:v>
                </c:pt>
                <c:pt idx="391">
                  <c:v>44707</c:v>
                </c:pt>
                <c:pt idx="392">
                  <c:v>44712</c:v>
                </c:pt>
                <c:pt idx="393">
                  <c:v>44717</c:v>
                </c:pt>
                <c:pt idx="394">
                  <c:v>44722</c:v>
                </c:pt>
                <c:pt idx="395">
                  <c:v>44727</c:v>
                </c:pt>
                <c:pt idx="396">
                  <c:v>44732</c:v>
                </c:pt>
                <c:pt idx="397">
                  <c:v>44737</c:v>
                </c:pt>
                <c:pt idx="398">
                  <c:v>44742</c:v>
                </c:pt>
                <c:pt idx="399">
                  <c:v>44747</c:v>
                </c:pt>
                <c:pt idx="400">
                  <c:v>44752</c:v>
                </c:pt>
                <c:pt idx="401">
                  <c:v>44757</c:v>
                </c:pt>
                <c:pt idx="402">
                  <c:v>44762</c:v>
                </c:pt>
                <c:pt idx="403">
                  <c:v>44767</c:v>
                </c:pt>
                <c:pt idx="404">
                  <c:v>44772</c:v>
                </c:pt>
                <c:pt idx="405">
                  <c:v>44777</c:v>
                </c:pt>
                <c:pt idx="406">
                  <c:v>44782</c:v>
                </c:pt>
                <c:pt idx="407">
                  <c:v>44787</c:v>
                </c:pt>
                <c:pt idx="408">
                  <c:v>44792</c:v>
                </c:pt>
                <c:pt idx="409">
                  <c:v>44797</c:v>
                </c:pt>
                <c:pt idx="410">
                  <c:v>44802</c:v>
                </c:pt>
                <c:pt idx="411">
                  <c:v>44807</c:v>
                </c:pt>
                <c:pt idx="412">
                  <c:v>44812</c:v>
                </c:pt>
                <c:pt idx="413">
                  <c:v>44817</c:v>
                </c:pt>
                <c:pt idx="414">
                  <c:v>44822</c:v>
                </c:pt>
              </c:numCache>
            </c:numRef>
          </c:cat>
          <c:val>
            <c:numRef>
              <c:f>in!$B$2:$B$416</c:f>
              <c:numCache>
                <c:formatCode>General</c:formatCode>
                <c:ptCount val="415"/>
                <c:pt idx="0">
                  <c:v>7.4977999999999998</c:v>
                </c:pt>
                <c:pt idx="1">
                  <c:v>9.7889999999999979</c:v>
                </c:pt>
                <c:pt idx="2">
                  <c:v>9.8919999999999995</c:v>
                </c:pt>
                <c:pt idx="3">
                  <c:v>11.27</c:v>
                </c:pt>
                <c:pt idx="4">
                  <c:v>10.9278</c:v>
                </c:pt>
                <c:pt idx="5">
                  <c:v>7.4690000000000012</c:v>
                </c:pt>
                <c:pt idx="6">
                  <c:v>5.7346000000000004</c:v>
                </c:pt>
                <c:pt idx="7">
                  <c:v>6.2118000000000002</c:v>
                </c:pt>
                <c:pt idx="8">
                  <c:v>4.6921999999999997</c:v>
                </c:pt>
                <c:pt idx="9">
                  <c:v>7.0632000000000001</c:v>
                </c:pt>
                <c:pt idx="10">
                  <c:v>8.571200000000001</c:v>
                </c:pt>
                <c:pt idx="11">
                  <c:v>7.8736000000000006</c:v>
                </c:pt>
                <c:pt idx="12">
                  <c:v>7.4817999999999998</c:v>
                </c:pt>
                <c:pt idx="13">
                  <c:v>7.4989999999999997</c:v>
                </c:pt>
                <c:pt idx="14">
                  <c:v>7.4488000000000003</c:v>
                </c:pt>
                <c:pt idx="15">
                  <c:v>6.5628000000000002</c:v>
                </c:pt>
                <c:pt idx="16">
                  <c:v>6.7080000000000002</c:v>
                </c:pt>
                <c:pt idx="17">
                  <c:v>6.6404000000000014</c:v>
                </c:pt>
                <c:pt idx="18">
                  <c:v>6.7660000000000009</c:v>
                </c:pt>
                <c:pt idx="19">
                  <c:v>3.2550000000000003</c:v>
                </c:pt>
                <c:pt idx="20">
                  <c:v>4.1712000000000007</c:v>
                </c:pt>
                <c:pt idx="21">
                  <c:v>3.8596000000000004</c:v>
                </c:pt>
                <c:pt idx="22">
                  <c:v>6.1379999999999999</c:v>
                </c:pt>
                <c:pt idx="23">
                  <c:v>6.0637999999999987</c:v>
                </c:pt>
                <c:pt idx="24">
                  <c:v>8.3086000000000002</c:v>
                </c:pt>
                <c:pt idx="25">
                  <c:v>7.3386000000000013</c:v>
                </c:pt>
                <c:pt idx="26">
                  <c:v>10.7362</c:v>
                </c:pt>
                <c:pt idx="27">
                  <c:v>8.3179999999999996</c:v>
                </c:pt>
                <c:pt idx="28">
                  <c:v>8.0021999999999984</c:v>
                </c:pt>
                <c:pt idx="29">
                  <c:v>6.6322000000000001</c:v>
                </c:pt>
                <c:pt idx="30">
                  <c:v>6.2302000000000008</c:v>
                </c:pt>
                <c:pt idx="31">
                  <c:v>3.0834000000000001</c:v>
                </c:pt>
                <c:pt idx="32">
                  <c:v>3.5844</c:v>
                </c:pt>
                <c:pt idx="33">
                  <c:v>4.1059999999999999</c:v>
                </c:pt>
                <c:pt idx="34">
                  <c:v>4.7052499999999995</c:v>
                </c:pt>
                <c:pt idx="35">
                  <c:v>4.5665000000000004</c:v>
                </c:pt>
                <c:pt idx="36">
                  <c:v>4.7919999999999998</c:v>
                </c:pt>
                <c:pt idx="37">
                  <c:v>6.3697499999999998</c:v>
                </c:pt>
                <c:pt idx="38">
                  <c:v>11.2066</c:v>
                </c:pt>
                <c:pt idx="39">
                  <c:v>10.433800000000002</c:v>
                </c:pt>
                <c:pt idx="40">
                  <c:v>10.495000000000001</c:v>
                </c:pt>
                <c:pt idx="41">
                  <c:v>10.161799999999999</c:v>
                </c:pt>
                <c:pt idx="42">
                  <c:v>9.0488</c:v>
                </c:pt>
                <c:pt idx="43">
                  <c:v>3.3978000000000002</c:v>
                </c:pt>
                <c:pt idx="44">
                  <c:v>3.4206000000000003</c:v>
                </c:pt>
                <c:pt idx="45">
                  <c:v>3.5107500000000003</c:v>
                </c:pt>
                <c:pt idx="46">
                  <c:v>3.6550000000000002</c:v>
                </c:pt>
                <c:pt idx="47">
                  <c:v>2.98075</c:v>
                </c:pt>
                <c:pt idx="48">
                  <c:v>4.0742500000000001</c:v>
                </c:pt>
                <c:pt idx="49">
                  <c:v>3.5260000000000002</c:v>
                </c:pt>
                <c:pt idx="50">
                  <c:v>3.2788000000000004</c:v>
                </c:pt>
                <c:pt idx="51">
                  <c:v>3.4246000000000003</c:v>
                </c:pt>
                <c:pt idx="52">
                  <c:v>4.9578000000000007</c:v>
                </c:pt>
                <c:pt idx="53">
                  <c:v>4.0893999999999995</c:v>
                </c:pt>
                <c:pt idx="54">
                  <c:v>4.2070000000000007</c:v>
                </c:pt>
                <c:pt idx="55">
                  <c:v>4.2042000000000002</c:v>
                </c:pt>
                <c:pt idx="56">
                  <c:v>4.1680000000000001</c:v>
                </c:pt>
                <c:pt idx="57">
                  <c:v>3.2160000000000002</c:v>
                </c:pt>
                <c:pt idx="58">
                  <c:v>3.1719999999999997</c:v>
                </c:pt>
                <c:pt idx="59">
                  <c:v>2.9896000000000003</c:v>
                </c:pt>
                <c:pt idx="60">
                  <c:v>2.9786000000000006</c:v>
                </c:pt>
                <c:pt idx="61">
                  <c:v>2.5964</c:v>
                </c:pt>
                <c:pt idx="62">
                  <c:v>4.3632000000000009</c:v>
                </c:pt>
                <c:pt idx="63">
                  <c:v>4.9626000000000001</c:v>
                </c:pt>
                <c:pt idx="64">
                  <c:v>5.9244000000000003</c:v>
                </c:pt>
                <c:pt idx="65">
                  <c:v>5.8950000000000005</c:v>
                </c:pt>
                <c:pt idx="66">
                  <c:v>6.3011999999999997</c:v>
                </c:pt>
                <c:pt idx="67">
                  <c:v>8.5410000000000004</c:v>
                </c:pt>
                <c:pt idx="68">
                  <c:v>9.8826000000000001</c:v>
                </c:pt>
                <c:pt idx="69">
                  <c:v>8.9819999999999993</c:v>
                </c:pt>
                <c:pt idx="70">
                  <c:v>8.867799999999999</c:v>
                </c:pt>
                <c:pt idx="71">
                  <c:v>13.716800000000001</c:v>
                </c:pt>
                <c:pt idx="72">
                  <c:v>9.1472000000000016</c:v>
                </c:pt>
                <c:pt idx="73">
                  <c:v>7.6689999999999996</c:v>
                </c:pt>
                <c:pt idx="74">
                  <c:v>8.9195999999999991</c:v>
                </c:pt>
                <c:pt idx="75">
                  <c:v>9.1359999999999992</c:v>
                </c:pt>
                <c:pt idx="76">
                  <c:v>4.2120000000000006</c:v>
                </c:pt>
                <c:pt idx="77">
                  <c:v>5.1024000000000003</c:v>
                </c:pt>
                <c:pt idx="78">
                  <c:v>5.6368000000000009</c:v>
                </c:pt>
                <c:pt idx="79">
                  <c:v>4.3862000000000005</c:v>
                </c:pt>
                <c:pt idx="80">
                  <c:v>4.5655999999999999</c:v>
                </c:pt>
                <c:pt idx="81">
                  <c:v>4.5884</c:v>
                </c:pt>
                <c:pt idx="82">
                  <c:v>3.6869999999999998</c:v>
                </c:pt>
                <c:pt idx="83">
                  <c:v>3.1388000000000003</c:v>
                </c:pt>
                <c:pt idx="84">
                  <c:v>3.7156000000000007</c:v>
                </c:pt>
                <c:pt idx="85">
                  <c:v>7.2563999999999993</c:v>
                </c:pt>
                <c:pt idx="86">
                  <c:v>7.0926</c:v>
                </c:pt>
                <c:pt idx="87">
                  <c:v>9.4764000000000017</c:v>
                </c:pt>
                <c:pt idx="88">
                  <c:v>10.774799999999999</c:v>
                </c:pt>
                <c:pt idx="89">
                  <c:v>10.132999999999999</c:v>
                </c:pt>
                <c:pt idx="90">
                  <c:v>6.4862000000000011</c:v>
                </c:pt>
                <c:pt idx="91">
                  <c:v>6.5641999999999996</c:v>
                </c:pt>
                <c:pt idx="92">
                  <c:v>5.2248000000000001</c:v>
                </c:pt>
                <c:pt idx="93">
                  <c:v>4.7427999999999999</c:v>
                </c:pt>
                <c:pt idx="94">
                  <c:v>6.6</c:v>
                </c:pt>
                <c:pt idx="95">
                  <c:v>6.6044000000000009</c:v>
                </c:pt>
                <c:pt idx="96">
                  <c:v>6.8093999999999992</c:v>
                </c:pt>
                <c:pt idx="97">
                  <c:v>5.7665999999999995</c:v>
                </c:pt>
                <c:pt idx="98">
                  <c:v>5.0385999999999997</c:v>
                </c:pt>
                <c:pt idx="99">
                  <c:v>3.4962500000000003</c:v>
                </c:pt>
                <c:pt idx="100">
                  <c:v>4.7080000000000002</c:v>
                </c:pt>
                <c:pt idx="101">
                  <c:v>7.4047499999999999</c:v>
                </c:pt>
                <c:pt idx="102">
                  <c:v>13.012</c:v>
                </c:pt>
                <c:pt idx="103">
                  <c:v>12.358000000000001</c:v>
                </c:pt>
                <c:pt idx="104">
                  <c:v>15.0524</c:v>
                </c:pt>
                <c:pt idx="105">
                  <c:v>16.2348</c:v>
                </c:pt>
                <c:pt idx="106">
                  <c:v>18.632400000000001</c:v>
                </c:pt>
                <c:pt idx="107">
                  <c:v>14.0852</c:v>
                </c:pt>
                <c:pt idx="108">
                  <c:v>17.061000000000003</c:v>
                </c:pt>
                <c:pt idx="109">
                  <c:v>11.701499999999999</c:v>
                </c:pt>
                <c:pt idx="110">
                  <c:v>10.0115</c:v>
                </c:pt>
                <c:pt idx="111">
                  <c:v>9.8335000000000008</c:v>
                </c:pt>
                <c:pt idx="112">
                  <c:v>11.439499999999999</c:v>
                </c:pt>
                <c:pt idx="113">
                  <c:v>9.8631999999999991</c:v>
                </c:pt>
                <c:pt idx="114">
                  <c:v>10.505599999999999</c:v>
                </c:pt>
                <c:pt idx="115">
                  <c:v>9.6725999999999992</c:v>
                </c:pt>
                <c:pt idx="116">
                  <c:v>9.7553999999999998</c:v>
                </c:pt>
                <c:pt idx="117">
                  <c:v>9.2531999999999996</c:v>
                </c:pt>
                <c:pt idx="118">
                  <c:v>9.7878000000000007</c:v>
                </c:pt>
                <c:pt idx="119">
                  <c:v>11.4244</c:v>
                </c:pt>
                <c:pt idx="120">
                  <c:v>11.2578</c:v>
                </c:pt>
                <c:pt idx="121">
                  <c:v>6.434400000000001</c:v>
                </c:pt>
                <c:pt idx="122">
                  <c:v>5.6250000000000009</c:v>
                </c:pt>
                <c:pt idx="123">
                  <c:v>7.7224000000000004</c:v>
                </c:pt>
                <c:pt idx="124">
                  <c:v>7.6379999999999999</c:v>
                </c:pt>
                <c:pt idx="125">
                  <c:v>7.9906000000000006</c:v>
                </c:pt>
                <c:pt idx="126">
                  <c:v>10.319800000000001</c:v>
                </c:pt>
                <c:pt idx="127">
                  <c:v>13.044599999999999</c:v>
                </c:pt>
                <c:pt idx="128">
                  <c:v>10.157</c:v>
                </c:pt>
                <c:pt idx="129">
                  <c:v>7.3826000000000009</c:v>
                </c:pt>
                <c:pt idx="130">
                  <c:v>7.7626000000000008</c:v>
                </c:pt>
                <c:pt idx="131">
                  <c:v>8.3746000000000009</c:v>
                </c:pt>
                <c:pt idx="132">
                  <c:v>5.9825999999999997</c:v>
                </c:pt>
                <c:pt idx="133">
                  <c:v>6.6634000000000002</c:v>
                </c:pt>
                <c:pt idx="134">
                  <c:v>6.821600000000001</c:v>
                </c:pt>
                <c:pt idx="135">
                  <c:v>6.0312000000000001</c:v>
                </c:pt>
                <c:pt idx="136">
                  <c:v>8.7791999999999994</c:v>
                </c:pt>
                <c:pt idx="137">
                  <c:v>8.7383999999999986</c:v>
                </c:pt>
                <c:pt idx="138">
                  <c:v>9.0051999999999985</c:v>
                </c:pt>
                <c:pt idx="139">
                  <c:v>9.4699999999999989</c:v>
                </c:pt>
                <c:pt idx="140">
                  <c:v>9.8587999999999987</c:v>
                </c:pt>
                <c:pt idx="141">
                  <c:v>4.4357999999999995</c:v>
                </c:pt>
                <c:pt idx="142">
                  <c:v>4.5831999999999997</c:v>
                </c:pt>
                <c:pt idx="143">
                  <c:v>3.8906000000000001</c:v>
                </c:pt>
                <c:pt idx="144">
                  <c:v>3.4893999999999998</c:v>
                </c:pt>
                <c:pt idx="145">
                  <c:v>3.5844</c:v>
                </c:pt>
                <c:pt idx="146">
                  <c:v>3.7078000000000002</c:v>
                </c:pt>
                <c:pt idx="147">
                  <c:v>3.2504</c:v>
                </c:pt>
                <c:pt idx="148">
                  <c:v>3.0246000000000004</c:v>
                </c:pt>
                <c:pt idx="149">
                  <c:v>3.6652</c:v>
                </c:pt>
                <c:pt idx="150">
                  <c:v>4.1028000000000002</c:v>
                </c:pt>
                <c:pt idx="151">
                  <c:v>3.7329999999999997</c:v>
                </c:pt>
                <c:pt idx="152">
                  <c:v>3.8058000000000001</c:v>
                </c:pt>
                <c:pt idx="153">
                  <c:v>3.9351999999999996</c:v>
                </c:pt>
                <c:pt idx="154">
                  <c:v>4.9672000000000001</c:v>
                </c:pt>
                <c:pt idx="155">
                  <c:v>5.1427999999999994</c:v>
                </c:pt>
                <c:pt idx="156">
                  <c:v>5.0442</c:v>
                </c:pt>
                <c:pt idx="157">
                  <c:v>5.2437999999999994</c:v>
                </c:pt>
                <c:pt idx="158">
                  <c:v>5.0549999999999997</c:v>
                </c:pt>
                <c:pt idx="159">
                  <c:v>3.1822000000000004</c:v>
                </c:pt>
                <c:pt idx="160">
                  <c:v>2.0842000000000001</c:v>
                </c:pt>
                <c:pt idx="161">
                  <c:v>2.1724000000000001</c:v>
                </c:pt>
                <c:pt idx="162">
                  <c:v>1.863</c:v>
                </c:pt>
                <c:pt idx="163">
                  <c:v>3.0406</c:v>
                </c:pt>
                <c:pt idx="164">
                  <c:v>3.8515999999999999</c:v>
                </c:pt>
                <c:pt idx="165">
                  <c:v>4.0372000000000003</c:v>
                </c:pt>
                <c:pt idx="166">
                  <c:v>8.7972000000000001</c:v>
                </c:pt>
                <c:pt idx="167">
                  <c:v>8.8355999999999977</c:v>
                </c:pt>
                <c:pt idx="168">
                  <c:v>7.807199999999999</c:v>
                </c:pt>
                <c:pt idx="169">
                  <c:v>7.4399999999999995</c:v>
                </c:pt>
                <c:pt idx="170">
                  <c:v>7.8098000000000001</c:v>
                </c:pt>
                <c:pt idx="171">
                  <c:v>3.0856000000000003</c:v>
                </c:pt>
                <c:pt idx="172">
                  <c:v>2.9328000000000003</c:v>
                </c:pt>
                <c:pt idx="173">
                  <c:v>3.6850000000000001</c:v>
                </c:pt>
                <c:pt idx="174">
                  <c:v>4.3506</c:v>
                </c:pt>
                <c:pt idx="175">
                  <c:v>4.0616000000000003</c:v>
                </c:pt>
                <c:pt idx="176">
                  <c:v>4.4214000000000002</c:v>
                </c:pt>
                <c:pt idx="177">
                  <c:v>4.9493999999999989</c:v>
                </c:pt>
                <c:pt idx="178">
                  <c:v>4.57</c:v>
                </c:pt>
                <c:pt idx="179">
                  <c:v>4.1101999999999999</c:v>
                </c:pt>
                <c:pt idx="180">
                  <c:v>7.3114000000000008</c:v>
                </c:pt>
                <c:pt idx="181">
                  <c:v>8.1725999999999992</c:v>
                </c:pt>
                <c:pt idx="182">
                  <c:v>7.9804000000000004</c:v>
                </c:pt>
                <c:pt idx="183">
                  <c:v>7.5151999999999983</c:v>
                </c:pt>
                <c:pt idx="184">
                  <c:v>6.8739999999999997</c:v>
                </c:pt>
                <c:pt idx="185">
                  <c:v>3.9658000000000002</c:v>
                </c:pt>
                <c:pt idx="186">
                  <c:v>4.6221999999999994</c:v>
                </c:pt>
                <c:pt idx="187">
                  <c:v>4.7644000000000002</c:v>
                </c:pt>
                <c:pt idx="188">
                  <c:v>4.8376000000000001</c:v>
                </c:pt>
                <c:pt idx="189">
                  <c:v>7.2185999999999995</c:v>
                </c:pt>
                <c:pt idx="190">
                  <c:v>6.7572000000000001</c:v>
                </c:pt>
                <c:pt idx="191">
                  <c:v>4.8846000000000007</c:v>
                </c:pt>
                <c:pt idx="192">
                  <c:v>4.5865999999999998</c:v>
                </c:pt>
                <c:pt idx="193">
                  <c:v>4.5145999999999997</c:v>
                </c:pt>
                <c:pt idx="194">
                  <c:v>2.2926000000000002</c:v>
                </c:pt>
                <c:pt idx="195">
                  <c:v>7.4978000000000007</c:v>
                </c:pt>
                <c:pt idx="196">
                  <c:v>9.1416000000000004</c:v>
                </c:pt>
                <c:pt idx="197">
                  <c:v>9.104000000000001</c:v>
                </c:pt>
                <c:pt idx="198">
                  <c:v>8.8317999999999994</c:v>
                </c:pt>
                <c:pt idx="199">
                  <c:v>9.5196000000000005</c:v>
                </c:pt>
                <c:pt idx="200">
                  <c:v>5.0906000000000002</c:v>
                </c:pt>
                <c:pt idx="201">
                  <c:v>3.7057500000000001</c:v>
                </c:pt>
                <c:pt idx="202">
                  <c:v>3.9049999999999994</c:v>
                </c:pt>
                <c:pt idx="203">
                  <c:v>5.1717499999999994</c:v>
                </c:pt>
                <c:pt idx="204">
                  <c:v>4.2759999999999998</c:v>
                </c:pt>
                <c:pt idx="205">
                  <c:v>3.3719999999999999</c:v>
                </c:pt>
                <c:pt idx="206">
                  <c:v>6.7530000000000001</c:v>
                </c:pt>
                <c:pt idx="207">
                  <c:v>10.177200000000001</c:v>
                </c:pt>
                <c:pt idx="208">
                  <c:v>9.3076000000000008</c:v>
                </c:pt>
                <c:pt idx="209">
                  <c:v>9.2682000000000002</c:v>
                </c:pt>
                <c:pt idx="210">
                  <c:v>9.3366000000000007</c:v>
                </c:pt>
                <c:pt idx="211">
                  <c:v>6.6015000000000006</c:v>
                </c:pt>
                <c:pt idx="212">
                  <c:v>8.2264999999999997</c:v>
                </c:pt>
                <c:pt idx="213">
                  <c:v>8.3247499999999999</c:v>
                </c:pt>
                <c:pt idx="214">
                  <c:v>8.1864999999999988</c:v>
                </c:pt>
                <c:pt idx="215">
                  <c:v>7.9835000000000003</c:v>
                </c:pt>
                <c:pt idx="216">
                  <c:v>6.8944000000000001</c:v>
                </c:pt>
                <c:pt idx="217">
                  <c:v>2.2275999999999998</c:v>
                </c:pt>
                <c:pt idx="218">
                  <c:v>2.5796000000000001</c:v>
                </c:pt>
                <c:pt idx="219">
                  <c:v>4.9885999999999999</c:v>
                </c:pt>
                <c:pt idx="220">
                  <c:v>5.0444000000000004</c:v>
                </c:pt>
                <c:pt idx="221">
                  <c:v>4.9366000000000003</c:v>
                </c:pt>
                <c:pt idx="222">
                  <c:v>5.0236000000000001</c:v>
                </c:pt>
                <c:pt idx="223">
                  <c:v>4.9155999999999995</c:v>
                </c:pt>
                <c:pt idx="224">
                  <c:v>2.7040000000000002</c:v>
                </c:pt>
                <c:pt idx="225">
                  <c:v>2.6987999999999999</c:v>
                </c:pt>
                <c:pt idx="226">
                  <c:v>2.7757999999999998</c:v>
                </c:pt>
                <c:pt idx="227">
                  <c:v>2.4264000000000001</c:v>
                </c:pt>
                <c:pt idx="228">
                  <c:v>2.1590000000000003</c:v>
                </c:pt>
                <c:pt idx="229">
                  <c:v>2.2001999999999997</c:v>
                </c:pt>
                <c:pt idx="230">
                  <c:v>2.1524000000000001</c:v>
                </c:pt>
                <c:pt idx="231">
                  <c:v>2.4546000000000001</c:v>
                </c:pt>
                <c:pt idx="232">
                  <c:v>6.3225999999999996</c:v>
                </c:pt>
                <c:pt idx="233">
                  <c:v>6.2728000000000002</c:v>
                </c:pt>
                <c:pt idx="234">
                  <c:v>6.2564000000000002</c:v>
                </c:pt>
                <c:pt idx="235">
                  <c:v>6.1942000000000004</c:v>
                </c:pt>
                <c:pt idx="236">
                  <c:v>6.3634000000000004</c:v>
                </c:pt>
                <c:pt idx="237">
                  <c:v>2.6282000000000001</c:v>
                </c:pt>
                <c:pt idx="238">
                  <c:v>2.6894</c:v>
                </c:pt>
                <c:pt idx="239">
                  <c:v>3.0362</c:v>
                </c:pt>
                <c:pt idx="240">
                  <c:v>6.4334000000000007</c:v>
                </c:pt>
                <c:pt idx="241">
                  <c:v>6.2596000000000007</c:v>
                </c:pt>
                <c:pt idx="242">
                  <c:v>12.089400000000001</c:v>
                </c:pt>
                <c:pt idx="243">
                  <c:v>12.210600000000001</c:v>
                </c:pt>
                <c:pt idx="244">
                  <c:v>11.9596</c:v>
                </c:pt>
                <c:pt idx="245">
                  <c:v>8.5885999999999996</c:v>
                </c:pt>
                <c:pt idx="246">
                  <c:v>8.2193999999999985</c:v>
                </c:pt>
                <c:pt idx="247">
                  <c:v>2.5295999999999994</c:v>
                </c:pt>
                <c:pt idx="248">
                  <c:v>2.6636000000000002</c:v>
                </c:pt>
                <c:pt idx="249">
                  <c:v>3.3435999999999999</c:v>
                </c:pt>
                <c:pt idx="250">
                  <c:v>3.4205999999999994</c:v>
                </c:pt>
                <c:pt idx="251">
                  <c:v>4.3195999999999994</c:v>
                </c:pt>
                <c:pt idx="252">
                  <c:v>4.6565000000000003</c:v>
                </c:pt>
                <c:pt idx="253">
                  <c:v>8.067499999999999</c:v>
                </c:pt>
                <c:pt idx="254">
                  <c:v>10.509499999999999</c:v>
                </c:pt>
                <c:pt idx="255">
                  <c:v>11.191000000000001</c:v>
                </c:pt>
                <c:pt idx="256">
                  <c:v>10.084250000000001</c:v>
                </c:pt>
                <c:pt idx="257">
                  <c:v>8.5944000000000003</c:v>
                </c:pt>
                <c:pt idx="258">
                  <c:v>11.2242</c:v>
                </c:pt>
                <c:pt idx="259">
                  <c:v>8.5465999999999998</c:v>
                </c:pt>
                <c:pt idx="260">
                  <c:v>7.8782000000000014</c:v>
                </c:pt>
                <c:pt idx="261">
                  <c:v>7.9404000000000012</c:v>
                </c:pt>
                <c:pt idx="262">
                  <c:v>8.0443999999999996</c:v>
                </c:pt>
                <c:pt idx="263">
                  <c:v>2.7089999999999996</c:v>
                </c:pt>
                <c:pt idx="264">
                  <c:v>2.6391999999999998</c:v>
                </c:pt>
                <c:pt idx="265">
                  <c:v>2.9067499999999997</c:v>
                </c:pt>
                <c:pt idx="266">
                  <c:v>11.123250000000001</c:v>
                </c:pt>
                <c:pt idx="267">
                  <c:v>11.22175</c:v>
                </c:pt>
                <c:pt idx="268">
                  <c:v>10.797749999999999</c:v>
                </c:pt>
                <c:pt idx="269">
                  <c:v>11.40775</c:v>
                </c:pt>
                <c:pt idx="270">
                  <c:v>9.6725999999999992</c:v>
                </c:pt>
                <c:pt idx="271">
                  <c:v>3.3251999999999997</c:v>
                </c:pt>
                <c:pt idx="272">
                  <c:v>3.3293999999999997</c:v>
                </c:pt>
                <c:pt idx="273">
                  <c:v>5.0282</c:v>
                </c:pt>
                <c:pt idx="274">
                  <c:v>6.7734000000000005</c:v>
                </c:pt>
                <c:pt idx="275">
                  <c:v>6.9074</c:v>
                </c:pt>
                <c:pt idx="276">
                  <c:v>9.7485999999999997</c:v>
                </c:pt>
                <c:pt idx="277">
                  <c:v>9.8496000000000006</c:v>
                </c:pt>
                <c:pt idx="278">
                  <c:v>9.7370000000000001</c:v>
                </c:pt>
                <c:pt idx="279">
                  <c:v>7.5357500000000002</c:v>
                </c:pt>
                <c:pt idx="280">
                  <c:v>7.5149999999999997</c:v>
                </c:pt>
                <c:pt idx="281">
                  <c:v>5.2509999999999994</c:v>
                </c:pt>
                <c:pt idx="282">
                  <c:v>5.4060000000000006</c:v>
                </c:pt>
                <c:pt idx="283">
                  <c:v>9.8716000000000008</c:v>
                </c:pt>
                <c:pt idx="284">
                  <c:v>9.4108000000000001</c:v>
                </c:pt>
                <c:pt idx="285">
                  <c:v>15.874000000000001</c:v>
                </c:pt>
                <c:pt idx="286">
                  <c:v>14.564200000000003</c:v>
                </c:pt>
                <c:pt idx="287">
                  <c:v>17.303000000000001</c:v>
                </c:pt>
                <c:pt idx="288">
                  <c:v>14.857999999999999</c:v>
                </c:pt>
                <c:pt idx="289">
                  <c:v>17.117399999999996</c:v>
                </c:pt>
                <c:pt idx="290">
                  <c:v>10.308</c:v>
                </c:pt>
                <c:pt idx="291">
                  <c:v>10.322399999999998</c:v>
                </c:pt>
                <c:pt idx="292">
                  <c:v>7.4602000000000004</c:v>
                </c:pt>
                <c:pt idx="293">
                  <c:v>5.1296000000000008</c:v>
                </c:pt>
                <c:pt idx="294">
                  <c:v>3.7700000000000005</c:v>
                </c:pt>
                <c:pt idx="295">
                  <c:v>4.1856</c:v>
                </c:pt>
                <c:pt idx="296">
                  <c:v>4.2679999999999998</c:v>
                </c:pt>
                <c:pt idx="297">
                  <c:v>4.0377999999999998</c:v>
                </c:pt>
                <c:pt idx="298">
                  <c:v>3.8176000000000001</c:v>
                </c:pt>
                <c:pt idx="299">
                  <c:v>2.8649999999999998</c:v>
                </c:pt>
                <c:pt idx="300">
                  <c:v>2.5518000000000001</c:v>
                </c:pt>
                <c:pt idx="301">
                  <c:v>2.4298000000000002</c:v>
                </c:pt>
                <c:pt idx="302">
                  <c:v>2.9203999999999999</c:v>
                </c:pt>
                <c:pt idx="303">
                  <c:v>3.4016000000000006</c:v>
                </c:pt>
                <c:pt idx="304">
                  <c:v>3.6625000000000001</c:v>
                </c:pt>
                <c:pt idx="305">
                  <c:v>9.5005000000000006</c:v>
                </c:pt>
                <c:pt idx="306">
                  <c:v>9.8330000000000002</c:v>
                </c:pt>
                <c:pt idx="307">
                  <c:v>9.1144999999999996</c:v>
                </c:pt>
                <c:pt idx="308">
                  <c:v>12.2995</c:v>
                </c:pt>
                <c:pt idx="309">
                  <c:v>10.298</c:v>
                </c:pt>
                <c:pt idx="310">
                  <c:v>5.6898</c:v>
                </c:pt>
                <c:pt idx="311">
                  <c:v>5.4466000000000001</c:v>
                </c:pt>
                <c:pt idx="312">
                  <c:v>6.4097999999999997</c:v>
                </c:pt>
                <c:pt idx="313">
                  <c:v>7.07</c:v>
                </c:pt>
                <c:pt idx="314">
                  <c:v>7.9786000000000019</c:v>
                </c:pt>
                <c:pt idx="315">
                  <c:v>8.0111999999999988</c:v>
                </c:pt>
                <c:pt idx="316">
                  <c:v>8.8811999999999998</c:v>
                </c:pt>
                <c:pt idx="317">
                  <c:v>7.8958000000000013</c:v>
                </c:pt>
                <c:pt idx="318">
                  <c:v>4.8509999999999991</c:v>
                </c:pt>
                <c:pt idx="319">
                  <c:v>3.8102000000000005</c:v>
                </c:pt>
                <c:pt idx="320">
                  <c:v>3.8764000000000003</c:v>
                </c:pt>
                <c:pt idx="321">
                  <c:v>3.0147999999999997</c:v>
                </c:pt>
                <c:pt idx="322">
                  <c:v>4.0245999999999995</c:v>
                </c:pt>
                <c:pt idx="323">
                  <c:v>3.3853999999999997</c:v>
                </c:pt>
                <c:pt idx="324">
                  <c:v>7.9291999999999998</c:v>
                </c:pt>
                <c:pt idx="325">
                  <c:v>9.2585999999999995</c:v>
                </c:pt>
                <c:pt idx="326">
                  <c:v>9.5370000000000008</c:v>
                </c:pt>
                <c:pt idx="327">
                  <c:v>8.8638000000000012</c:v>
                </c:pt>
                <c:pt idx="328">
                  <c:v>12.506200000000002</c:v>
                </c:pt>
                <c:pt idx="329">
                  <c:v>9.5741999999999994</c:v>
                </c:pt>
                <c:pt idx="330">
                  <c:v>8.1973999999999982</c:v>
                </c:pt>
                <c:pt idx="331">
                  <c:v>8.0383999999999993</c:v>
                </c:pt>
                <c:pt idx="332">
                  <c:v>7.8342000000000001</c:v>
                </c:pt>
                <c:pt idx="333">
                  <c:v>4.2018000000000004</c:v>
                </c:pt>
                <c:pt idx="334">
                  <c:v>5.0229999999999997</c:v>
                </c:pt>
                <c:pt idx="335">
                  <c:v>9.6560000000000006</c:v>
                </c:pt>
                <c:pt idx="336">
                  <c:v>10.6082</c:v>
                </c:pt>
                <c:pt idx="337">
                  <c:v>11.381399999999999</c:v>
                </c:pt>
                <c:pt idx="338">
                  <c:v>11.2768</c:v>
                </c:pt>
                <c:pt idx="339">
                  <c:v>9.0969999999999978</c:v>
                </c:pt>
                <c:pt idx="340">
                  <c:v>4.6313999999999993</c:v>
                </c:pt>
                <c:pt idx="341">
                  <c:v>6.9189999999999996</c:v>
                </c:pt>
                <c:pt idx="342">
                  <c:v>6.1123999999999992</c:v>
                </c:pt>
                <c:pt idx="343">
                  <c:v>6.0736000000000008</c:v>
                </c:pt>
                <c:pt idx="344">
                  <c:v>6.85</c:v>
                </c:pt>
                <c:pt idx="345">
                  <c:v>13.2476</c:v>
                </c:pt>
                <c:pt idx="346">
                  <c:v>9.9809999999999999</c:v>
                </c:pt>
                <c:pt idx="347">
                  <c:v>9.7210000000000001</c:v>
                </c:pt>
                <c:pt idx="348">
                  <c:v>10.126000000000001</c:v>
                </c:pt>
                <c:pt idx="349">
                  <c:v>9.49</c:v>
                </c:pt>
                <c:pt idx="350">
                  <c:v>2.8356000000000003</c:v>
                </c:pt>
                <c:pt idx="351">
                  <c:v>2.6558000000000002</c:v>
                </c:pt>
                <c:pt idx="352">
                  <c:v>2.8546</c:v>
                </c:pt>
                <c:pt idx="353">
                  <c:v>4.8284000000000002</c:v>
                </c:pt>
                <c:pt idx="354">
                  <c:v>4.2799999999999994</c:v>
                </c:pt>
                <c:pt idx="355">
                  <c:v>4.0884</c:v>
                </c:pt>
                <c:pt idx="356">
                  <c:v>5.6692</c:v>
                </c:pt>
                <c:pt idx="357">
                  <c:v>6.8217999999999988</c:v>
                </c:pt>
                <c:pt idx="358">
                  <c:v>4.7935999999999996</c:v>
                </c:pt>
                <c:pt idx="359">
                  <c:v>5.0225999999999988</c:v>
                </c:pt>
                <c:pt idx="360">
                  <c:v>5.134199999999999</c:v>
                </c:pt>
                <c:pt idx="361">
                  <c:v>3.7992000000000004</c:v>
                </c:pt>
                <c:pt idx="362">
                  <c:v>2.6406000000000001</c:v>
                </c:pt>
                <c:pt idx="363">
                  <c:v>2.3193999999999999</c:v>
                </c:pt>
                <c:pt idx="364">
                  <c:v>2.5336000000000003</c:v>
                </c:pt>
                <c:pt idx="365">
                  <c:v>2.839</c:v>
                </c:pt>
                <c:pt idx="366">
                  <c:v>2.6789999999999994</c:v>
                </c:pt>
                <c:pt idx="367">
                  <c:v>2.6147999999999998</c:v>
                </c:pt>
                <c:pt idx="368">
                  <c:v>3.2125999999999997</c:v>
                </c:pt>
                <c:pt idx="369">
                  <c:v>3.22</c:v>
                </c:pt>
                <c:pt idx="370">
                  <c:v>3.0083999999999995</c:v>
                </c:pt>
                <c:pt idx="371">
                  <c:v>3.2164000000000001</c:v>
                </c:pt>
                <c:pt idx="372">
                  <c:v>3.6917999999999997</c:v>
                </c:pt>
                <c:pt idx="373">
                  <c:v>3.2450000000000001</c:v>
                </c:pt>
                <c:pt idx="374">
                  <c:v>3.2256</c:v>
                </c:pt>
                <c:pt idx="375">
                  <c:v>4.0077999999999996</c:v>
                </c:pt>
                <c:pt idx="376">
                  <c:v>4.0815999999999999</c:v>
                </c:pt>
                <c:pt idx="377">
                  <c:v>3.6775999999999995</c:v>
                </c:pt>
                <c:pt idx="378">
                  <c:v>3.6057999999999999</c:v>
                </c:pt>
                <c:pt idx="379">
                  <c:v>3.6362000000000001</c:v>
                </c:pt>
                <c:pt idx="380">
                  <c:v>2.9104000000000001</c:v>
                </c:pt>
                <c:pt idx="381">
                  <c:v>2.6583999999999999</c:v>
                </c:pt>
                <c:pt idx="382">
                  <c:v>2.6478000000000002</c:v>
                </c:pt>
                <c:pt idx="383">
                  <c:v>2.4991999999999996</c:v>
                </c:pt>
                <c:pt idx="384">
                  <c:v>4.8498000000000001</c:v>
                </c:pt>
                <c:pt idx="385">
                  <c:v>6.9521999999999995</c:v>
                </c:pt>
                <c:pt idx="386">
                  <c:v>9.7211999999999996</c:v>
                </c:pt>
                <c:pt idx="387">
                  <c:v>11.185400000000001</c:v>
                </c:pt>
                <c:pt idx="388">
                  <c:v>11.36</c:v>
                </c:pt>
                <c:pt idx="389">
                  <c:v>8.9773999999999994</c:v>
                </c:pt>
                <c:pt idx="390">
                  <c:v>7.9507500000000002</c:v>
                </c:pt>
                <c:pt idx="391">
                  <c:v>4.6712499999999997</c:v>
                </c:pt>
                <c:pt idx="392">
                  <c:v>2.8929999999999998</c:v>
                </c:pt>
                <c:pt idx="393">
                  <c:v>2.9217499999999998</c:v>
                </c:pt>
                <c:pt idx="394">
                  <c:v>2.85175</c:v>
                </c:pt>
                <c:pt idx="395">
                  <c:v>3.4602000000000004</c:v>
                </c:pt>
                <c:pt idx="396">
                  <c:v>7.7115999999999998</c:v>
                </c:pt>
                <c:pt idx="397">
                  <c:v>9.7570000000000014</c:v>
                </c:pt>
                <c:pt idx="398">
                  <c:v>10.712</c:v>
                </c:pt>
                <c:pt idx="399">
                  <c:v>10.827400000000001</c:v>
                </c:pt>
                <c:pt idx="400">
                  <c:v>12.060749999999999</c:v>
                </c:pt>
                <c:pt idx="401">
                  <c:v>7.5839999999999996</c:v>
                </c:pt>
                <c:pt idx="402">
                  <c:v>7.9282500000000002</c:v>
                </c:pt>
                <c:pt idx="403">
                  <c:v>8.8787500000000001</c:v>
                </c:pt>
                <c:pt idx="404">
                  <c:v>8.6442499999999995</c:v>
                </c:pt>
                <c:pt idx="405">
                  <c:v>7.3253999999999992</c:v>
                </c:pt>
                <c:pt idx="406">
                  <c:v>6.7462</c:v>
                </c:pt>
                <c:pt idx="407">
                  <c:v>7.5240000000000009</c:v>
                </c:pt>
                <c:pt idx="408">
                  <c:v>12.427200000000001</c:v>
                </c:pt>
                <c:pt idx="409">
                  <c:v>13.110400000000002</c:v>
                </c:pt>
                <c:pt idx="410">
                  <c:v>14.9148</c:v>
                </c:pt>
                <c:pt idx="411">
                  <c:v>14.807399999999998</c:v>
                </c:pt>
                <c:pt idx="412">
                  <c:v>11.613800000000001</c:v>
                </c:pt>
                <c:pt idx="413">
                  <c:v>4.9573999999999998</c:v>
                </c:pt>
                <c:pt idx="414">
                  <c:v>4.4047999999999998</c:v>
                </c:pt>
              </c:numCache>
            </c:numRef>
          </c:val>
          <c:smooth val="0"/>
          <c:extLst>
            <c:ext xmlns:c16="http://schemas.microsoft.com/office/drawing/2014/chart" uri="{C3380CC4-5D6E-409C-BE32-E72D297353CC}">
              <c16:uniqueId val="{00000000-547B-FD43-995A-0B10AB31ECEB}"/>
            </c:ext>
          </c:extLst>
        </c:ser>
        <c:dLbls>
          <c:showLegendKey val="0"/>
          <c:showVal val="0"/>
          <c:showCatName val="0"/>
          <c:showSerName val="0"/>
          <c:showPercent val="0"/>
          <c:showBubbleSize val="0"/>
        </c:dLbls>
        <c:smooth val="0"/>
        <c:axId val="1280652791"/>
        <c:axId val="98303335"/>
      </c:lineChart>
      <c:dateAx>
        <c:axId val="1280652791"/>
        <c:scaling>
          <c:orientation val="minMax"/>
          <c:min val="42472"/>
        </c:scaling>
        <c:delete val="0"/>
        <c:axPos val="b"/>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98303335"/>
        <c:crosses val="autoZero"/>
        <c:auto val="1"/>
        <c:lblOffset val="100"/>
        <c:baseTimeUnit val="days"/>
        <c:majorUnit val="1"/>
        <c:majorTimeUnit val="years"/>
        <c:minorUnit val="1"/>
        <c:minorTimeUnit val="years"/>
      </c:dateAx>
      <c:valAx>
        <c:axId val="98303335"/>
        <c:scaling>
          <c:orientation val="minMax"/>
          <c:min val="0"/>
        </c:scaling>
        <c:delete val="0"/>
        <c:axPos val="l"/>
        <c:numFmt formatCode="General" sourceLinked="1"/>
        <c:majorTickMark val="out"/>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900" b="0" i="0" u="none" strike="noStrike" kern="1200" baseline="0">
                <a:noFill/>
                <a:latin typeface="Century Gothic" panose="020B0502020202020204" pitchFamily="34" charset="0"/>
                <a:ea typeface="+mn-ea"/>
                <a:cs typeface="+mn-cs"/>
              </a:defRPr>
            </a:pPr>
            <a:endParaRPr lang="en-US"/>
          </a:p>
        </c:txPr>
        <c:crossAx val="1280652791"/>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317C4D-DD3C-4BA3-A922-9C1D92ACAB9A}"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DE56021A-7C9F-4B84-9AF3-1771A74037E8}">
      <dgm:prSet phldrT="[Text]" phldr="0"/>
      <dgm:spPr>
        <a:solidFill>
          <a:srgbClr val="5372B3"/>
        </a:solidFill>
      </dgm:spPr>
      <dgm:t>
        <a:bodyPr/>
        <a:lstStyle/>
        <a:p>
          <a:pPr rtl="0"/>
          <a:r>
            <a:rPr lang="en-US" dirty="0">
              <a:latin typeface="Century Gothic"/>
            </a:rPr>
            <a:t>PlanetScope imagery</a:t>
          </a:r>
        </a:p>
      </dgm:t>
    </dgm:pt>
    <dgm:pt modelId="{3B462DD0-0A01-4DD4-AD34-E5CCA0E872FE}" type="parTrans" cxnId="{2F6DBF00-9EFF-4051-9A3A-26F39E23C230}">
      <dgm:prSet/>
      <dgm:spPr/>
      <dgm:t>
        <a:bodyPr/>
        <a:lstStyle/>
        <a:p>
          <a:endParaRPr lang="en-US"/>
        </a:p>
      </dgm:t>
    </dgm:pt>
    <dgm:pt modelId="{79390E99-6ADB-458E-8964-97320AA016A4}" type="sibTrans" cxnId="{2F6DBF00-9EFF-4051-9A3A-26F39E23C230}">
      <dgm:prSet/>
      <dgm:spPr/>
      <dgm:t>
        <a:bodyPr/>
        <a:lstStyle/>
        <a:p>
          <a:endParaRPr lang="en-US" dirty="0"/>
        </a:p>
      </dgm:t>
    </dgm:pt>
    <dgm:pt modelId="{5C4DC6F1-56C5-4595-8C00-7DD2DAE9CFAA}">
      <dgm:prSet phldrT="[Text]" phldr="0"/>
      <dgm:spPr>
        <a:solidFill>
          <a:srgbClr val="5372B3"/>
        </a:solidFill>
      </dgm:spPr>
      <dgm:t>
        <a:bodyPr/>
        <a:lstStyle/>
        <a:p>
          <a:pPr rtl="0"/>
          <a:r>
            <a:rPr lang="en-US" dirty="0">
              <a:latin typeface="Century Gothic"/>
            </a:rPr>
            <a:t>NDWI </a:t>
          </a:r>
        </a:p>
      </dgm:t>
    </dgm:pt>
    <dgm:pt modelId="{D22155EC-27F3-47D8-8D7E-9F1B6146D7EA}" type="parTrans" cxnId="{4CD91D01-70AB-40EC-AE7A-A60909B12C2A}">
      <dgm:prSet/>
      <dgm:spPr/>
      <dgm:t>
        <a:bodyPr/>
        <a:lstStyle/>
        <a:p>
          <a:endParaRPr lang="en-US"/>
        </a:p>
      </dgm:t>
    </dgm:pt>
    <dgm:pt modelId="{76985D3E-DBC0-4814-BC6E-C0BC65ACA80C}" type="sibTrans" cxnId="{4CD91D01-70AB-40EC-AE7A-A60909B12C2A}">
      <dgm:prSet/>
      <dgm:spPr/>
      <dgm:t>
        <a:bodyPr/>
        <a:lstStyle/>
        <a:p>
          <a:endParaRPr lang="en-US" dirty="0"/>
        </a:p>
      </dgm:t>
    </dgm:pt>
    <dgm:pt modelId="{6F416851-D666-40BD-AA35-07863ACAF891}">
      <dgm:prSet phldrT="[Text]"/>
      <dgm:spPr>
        <a:solidFill>
          <a:srgbClr val="5372B3"/>
        </a:solidFill>
      </dgm:spPr>
      <dgm:t>
        <a:bodyPr/>
        <a:lstStyle/>
        <a:p>
          <a:pPr rtl="0"/>
          <a:r>
            <a:rPr lang="en-US" dirty="0">
              <a:latin typeface="Century Gothic"/>
            </a:rPr>
            <a:t>NDWI land extraction</a:t>
          </a:r>
        </a:p>
      </dgm:t>
    </dgm:pt>
    <dgm:pt modelId="{C5B30041-E742-481D-8369-29BF3879946C}" type="parTrans" cxnId="{476ADEFA-D8B7-4CC4-9F89-590046BACDF3}">
      <dgm:prSet/>
      <dgm:spPr/>
      <dgm:t>
        <a:bodyPr/>
        <a:lstStyle/>
        <a:p>
          <a:endParaRPr lang="en-US"/>
        </a:p>
      </dgm:t>
    </dgm:pt>
    <dgm:pt modelId="{CB7A18B1-86AC-4AED-A8EA-A7DA256CFADA}" type="sibTrans" cxnId="{476ADEFA-D8B7-4CC4-9F89-590046BACDF3}">
      <dgm:prSet/>
      <dgm:spPr/>
      <dgm:t>
        <a:bodyPr/>
        <a:lstStyle/>
        <a:p>
          <a:endParaRPr lang="en-US" dirty="0"/>
        </a:p>
      </dgm:t>
    </dgm:pt>
    <dgm:pt modelId="{C2AFCF44-D88B-4A98-93EB-E8DF63C8D9FA}">
      <dgm:prSet phldrT="[Text]"/>
      <dgm:spPr>
        <a:solidFill>
          <a:srgbClr val="5372B3"/>
        </a:solidFill>
      </dgm:spPr>
      <dgm:t>
        <a:bodyPr/>
        <a:lstStyle/>
        <a:p>
          <a:pPr rtl="0"/>
          <a:r>
            <a:rPr lang="en-US" dirty="0">
              <a:latin typeface="Century Gothic"/>
            </a:rPr>
            <a:t>Raster to polygon conversion</a:t>
          </a:r>
        </a:p>
      </dgm:t>
    </dgm:pt>
    <dgm:pt modelId="{9BB32678-39F3-4A29-A4E7-B7DD0BBD6B84}" type="parTrans" cxnId="{9823B503-F5CE-4EA1-8E00-B7C155C9B6FB}">
      <dgm:prSet/>
      <dgm:spPr/>
      <dgm:t>
        <a:bodyPr/>
        <a:lstStyle/>
        <a:p>
          <a:endParaRPr lang="en-US"/>
        </a:p>
      </dgm:t>
    </dgm:pt>
    <dgm:pt modelId="{2BA97FE4-29BE-4E89-B2ED-536F3C05576A}" type="sibTrans" cxnId="{9823B503-F5CE-4EA1-8E00-B7C155C9B6FB}">
      <dgm:prSet/>
      <dgm:spPr/>
      <dgm:t>
        <a:bodyPr/>
        <a:lstStyle/>
        <a:p>
          <a:endParaRPr lang="en-US" dirty="0"/>
        </a:p>
      </dgm:t>
    </dgm:pt>
    <dgm:pt modelId="{D309FDBF-169B-4038-8F9C-C6E14BCBD906}">
      <dgm:prSet phldrT="[Text]"/>
      <dgm:spPr>
        <a:solidFill>
          <a:srgbClr val="5372B3"/>
        </a:solidFill>
      </dgm:spPr>
      <dgm:t>
        <a:bodyPr/>
        <a:lstStyle/>
        <a:p>
          <a:pPr rtl="0"/>
          <a:r>
            <a:rPr lang="en-US" dirty="0">
              <a:latin typeface="Century Gothic"/>
            </a:rPr>
            <a:t>Polygon to line conversion</a:t>
          </a:r>
        </a:p>
      </dgm:t>
    </dgm:pt>
    <dgm:pt modelId="{E33DF076-A322-4D35-A9B2-29A9BDEB64BE}" type="parTrans" cxnId="{81766230-89EA-4710-8DB8-7D5A910E47A3}">
      <dgm:prSet/>
      <dgm:spPr/>
      <dgm:t>
        <a:bodyPr/>
        <a:lstStyle/>
        <a:p>
          <a:endParaRPr lang="en-US"/>
        </a:p>
      </dgm:t>
    </dgm:pt>
    <dgm:pt modelId="{9ECC396B-46BD-49B5-8CBD-7775DA3CCA82}" type="sibTrans" cxnId="{81766230-89EA-4710-8DB8-7D5A910E47A3}">
      <dgm:prSet/>
      <dgm:spPr/>
      <dgm:t>
        <a:bodyPr/>
        <a:lstStyle/>
        <a:p>
          <a:endParaRPr lang="en-US" dirty="0"/>
        </a:p>
      </dgm:t>
    </dgm:pt>
    <dgm:pt modelId="{BA675DDD-1826-4416-B0DA-49A50DDDA975}">
      <dgm:prSet phldr="0"/>
      <dgm:spPr>
        <a:solidFill>
          <a:srgbClr val="FFC000"/>
        </a:solidFill>
      </dgm:spPr>
      <dgm:t>
        <a:bodyPr/>
        <a:lstStyle/>
        <a:p>
          <a:pPr rtl="0"/>
          <a:r>
            <a:rPr lang="en-US" dirty="0">
              <a:latin typeface="Century Gothic"/>
            </a:rPr>
            <a:t>Calculate distance and area</a:t>
          </a:r>
        </a:p>
      </dgm:t>
    </dgm:pt>
    <dgm:pt modelId="{B2EF25C8-62FF-4300-9D82-D2AF8E02F755}" type="parTrans" cxnId="{A56DC0D2-B1BF-46DC-B4F0-449D4A8AF9F2}">
      <dgm:prSet/>
      <dgm:spPr/>
      <dgm:t>
        <a:bodyPr/>
        <a:lstStyle/>
        <a:p>
          <a:endParaRPr lang="en-US"/>
        </a:p>
      </dgm:t>
    </dgm:pt>
    <dgm:pt modelId="{249B3E94-9B42-4A0C-AC60-440625323F35}" type="sibTrans" cxnId="{A56DC0D2-B1BF-46DC-B4F0-449D4A8AF9F2}">
      <dgm:prSet/>
      <dgm:spPr/>
      <dgm:t>
        <a:bodyPr/>
        <a:lstStyle/>
        <a:p>
          <a:endParaRPr lang="en-US"/>
        </a:p>
      </dgm:t>
    </dgm:pt>
    <dgm:pt modelId="{A2FF65DB-C1A6-FB4B-893C-D61E80234ECF}" type="pres">
      <dgm:prSet presAssocID="{4E317C4D-DD3C-4BA3-A922-9C1D92ACAB9A}" presName="diagram" presStyleCnt="0">
        <dgm:presLayoutVars>
          <dgm:dir/>
          <dgm:resizeHandles val="exact"/>
        </dgm:presLayoutVars>
      </dgm:prSet>
      <dgm:spPr/>
    </dgm:pt>
    <dgm:pt modelId="{5B4491AB-08F0-0A4A-B4EA-D7BEE8DE88D1}" type="pres">
      <dgm:prSet presAssocID="{DE56021A-7C9F-4B84-9AF3-1771A74037E8}" presName="node" presStyleLbl="node1" presStyleIdx="0" presStyleCnt="6">
        <dgm:presLayoutVars>
          <dgm:bulletEnabled val="1"/>
        </dgm:presLayoutVars>
      </dgm:prSet>
      <dgm:spPr/>
    </dgm:pt>
    <dgm:pt modelId="{3BBA6757-C70A-9748-B3B4-1481ACF7F26A}" type="pres">
      <dgm:prSet presAssocID="{79390E99-6ADB-458E-8964-97320AA016A4}" presName="sibTrans" presStyleLbl="sibTrans2D1" presStyleIdx="0" presStyleCnt="5"/>
      <dgm:spPr/>
    </dgm:pt>
    <dgm:pt modelId="{EA5DC914-1411-114E-92F7-F1A48CAD4EC4}" type="pres">
      <dgm:prSet presAssocID="{79390E99-6ADB-458E-8964-97320AA016A4}" presName="connectorText" presStyleLbl="sibTrans2D1" presStyleIdx="0" presStyleCnt="5"/>
      <dgm:spPr/>
    </dgm:pt>
    <dgm:pt modelId="{ED2E4658-AF86-CA4E-B4E0-0B234B8BE583}" type="pres">
      <dgm:prSet presAssocID="{5C4DC6F1-56C5-4595-8C00-7DD2DAE9CFAA}" presName="node" presStyleLbl="node1" presStyleIdx="1" presStyleCnt="6">
        <dgm:presLayoutVars>
          <dgm:bulletEnabled val="1"/>
        </dgm:presLayoutVars>
      </dgm:prSet>
      <dgm:spPr/>
    </dgm:pt>
    <dgm:pt modelId="{205206BA-914C-D54F-B924-09E9A8E690CB}" type="pres">
      <dgm:prSet presAssocID="{76985D3E-DBC0-4814-BC6E-C0BC65ACA80C}" presName="sibTrans" presStyleLbl="sibTrans2D1" presStyleIdx="1" presStyleCnt="5"/>
      <dgm:spPr/>
    </dgm:pt>
    <dgm:pt modelId="{356B9749-E36A-0448-B681-E49442CDCD07}" type="pres">
      <dgm:prSet presAssocID="{76985D3E-DBC0-4814-BC6E-C0BC65ACA80C}" presName="connectorText" presStyleLbl="sibTrans2D1" presStyleIdx="1" presStyleCnt="5"/>
      <dgm:spPr/>
    </dgm:pt>
    <dgm:pt modelId="{95D1E15F-4084-0944-B690-1C354565B572}" type="pres">
      <dgm:prSet presAssocID="{6F416851-D666-40BD-AA35-07863ACAF891}" presName="node" presStyleLbl="node1" presStyleIdx="2" presStyleCnt="6">
        <dgm:presLayoutVars>
          <dgm:bulletEnabled val="1"/>
        </dgm:presLayoutVars>
      </dgm:prSet>
      <dgm:spPr/>
    </dgm:pt>
    <dgm:pt modelId="{AF80BFE8-C120-3845-AB79-120120F55A9F}" type="pres">
      <dgm:prSet presAssocID="{CB7A18B1-86AC-4AED-A8EA-A7DA256CFADA}" presName="sibTrans" presStyleLbl="sibTrans2D1" presStyleIdx="2" presStyleCnt="5"/>
      <dgm:spPr/>
    </dgm:pt>
    <dgm:pt modelId="{D524CAD8-6FF7-8840-8933-A93A07A8E814}" type="pres">
      <dgm:prSet presAssocID="{CB7A18B1-86AC-4AED-A8EA-A7DA256CFADA}" presName="connectorText" presStyleLbl="sibTrans2D1" presStyleIdx="2" presStyleCnt="5"/>
      <dgm:spPr/>
    </dgm:pt>
    <dgm:pt modelId="{2829CC2E-6D97-7E4C-B3F2-B34C80ABAD36}" type="pres">
      <dgm:prSet presAssocID="{C2AFCF44-D88B-4A98-93EB-E8DF63C8D9FA}" presName="node" presStyleLbl="node1" presStyleIdx="3" presStyleCnt="6">
        <dgm:presLayoutVars>
          <dgm:bulletEnabled val="1"/>
        </dgm:presLayoutVars>
      </dgm:prSet>
      <dgm:spPr/>
    </dgm:pt>
    <dgm:pt modelId="{40B0E447-9BE4-504C-B4D1-D7F41372F4C6}" type="pres">
      <dgm:prSet presAssocID="{2BA97FE4-29BE-4E89-B2ED-536F3C05576A}" presName="sibTrans" presStyleLbl="sibTrans2D1" presStyleIdx="3" presStyleCnt="5"/>
      <dgm:spPr/>
    </dgm:pt>
    <dgm:pt modelId="{09A00AAD-EDAB-C742-8F9A-602DCF32EBB1}" type="pres">
      <dgm:prSet presAssocID="{2BA97FE4-29BE-4E89-B2ED-536F3C05576A}" presName="connectorText" presStyleLbl="sibTrans2D1" presStyleIdx="3" presStyleCnt="5"/>
      <dgm:spPr/>
    </dgm:pt>
    <dgm:pt modelId="{E10F9182-F143-1F46-A7D0-2A214363CC51}" type="pres">
      <dgm:prSet presAssocID="{D309FDBF-169B-4038-8F9C-C6E14BCBD906}" presName="node" presStyleLbl="node1" presStyleIdx="4" presStyleCnt="6">
        <dgm:presLayoutVars>
          <dgm:bulletEnabled val="1"/>
        </dgm:presLayoutVars>
      </dgm:prSet>
      <dgm:spPr/>
    </dgm:pt>
    <dgm:pt modelId="{38790AA9-5393-1146-9FD6-751847F82FAF}" type="pres">
      <dgm:prSet presAssocID="{9ECC396B-46BD-49B5-8CBD-7775DA3CCA82}" presName="sibTrans" presStyleLbl="sibTrans2D1" presStyleIdx="4" presStyleCnt="5"/>
      <dgm:spPr/>
    </dgm:pt>
    <dgm:pt modelId="{1280088B-813D-CC42-892A-ABBE9C5E5AD7}" type="pres">
      <dgm:prSet presAssocID="{9ECC396B-46BD-49B5-8CBD-7775DA3CCA82}" presName="connectorText" presStyleLbl="sibTrans2D1" presStyleIdx="4" presStyleCnt="5"/>
      <dgm:spPr/>
    </dgm:pt>
    <dgm:pt modelId="{0EEA0A1E-2693-BD44-A7AD-6749415FA399}" type="pres">
      <dgm:prSet presAssocID="{BA675DDD-1826-4416-B0DA-49A50DDDA975}" presName="node" presStyleLbl="node1" presStyleIdx="5" presStyleCnt="6">
        <dgm:presLayoutVars>
          <dgm:bulletEnabled val="1"/>
        </dgm:presLayoutVars>
      </dgm:prSet>
      <dgm:spPr/>
    </dgm:pt>
  </dgm:ptLst>
  <dgm:cxnLst>
    <dgm:cxn modelId="{2F6DBF00-9EFF-4051-9A3A-26F39E23C230}" srcId="{4E317C4D-DD3C-4BA3-A922-9C1D92ACAB9A}" destId="{DE56021A-7C9F-4B84-9AF3-1771A74037E8}" srcOrd="0" destOrd="0" parTransId="{3B462DD0-0A01-4DD4-AD34-E5CCA0E872FE}" sibTransId="{79390E99-6ADB-458E-8964-97320AA016A4}"/>
    <dgm:cxn modelId="{4CD91D01-70AB-40EC-AE7A-A60909B12C2A}" srcId="{4E317C4D-DD3C-4BA3-A922-9C1D92ACAB9A}" destId="{5C4DC6F1-56C5-4595-8C00-7DD2DAE9CFAA}" srcOrd="1" destOrd="0" parTransId="{D22155EC-27F3-47D8-8D7E-9F1B6146D7EA}" sibTransId="{76985D3E-DBC0-4814-BC6E-C0BC65ACA80C}"/>
    <dgm:cxn modelId="{9823B503-F5CE-4EA1-8E00-B7C155C9B6FB}" srcId="{4E317C4D-DD3C-4BA3-A922-9C1D92ACAB9A}" destId="{C2AFCF44-D88B-4A98-93EB-E8DF63C8D9FA}" srcOrd="3" destOrd="0" parTransId="{9BB32678-39F3-4A29-A4E7-B7DD0BBD6B84}" sibTransId="{2BA97FE4-29BE-4E89-B2ED-536F3C05576A}"/>
    <dgm:cxn modelId="{D56C3605-94A1-2C4D-8C57-B6A09196D6E0}" type="presOf" srcId="{D309FDBF-169B-4038-8F9C-C6E14BCBD906}" destId="{E10F9182-F143-1F46-A7D0-2A214363CC51}" srcOrd="0" destOrd="0" presId="urn:microsoft.com/office/officeart/2005/8/layout/process5"/>
    <dgm:cxn modelId="{10BF6022-7AE4-434D-944F-AD6D959B84FC}" type="presOf" srcId="{2BA97FE4-29BE-4E89-B2ED-536F3C05576A}" destId="{09A00AAD-EDAB-C742-8F9A-602DCF32EBB1}" srcOrd="1" destOrd="0" presId="urn:microsoft.com/office/officeart/2005/8/layout/process5"/>
    <dgm:cxn modelId="{FF06D32C-BA61-5C46-989D-15917D563CE6}" type="presOf" srcId="{76985D3E-DBC0-4814-BC6E-C0BC65ACA80C}" destId="{205206BA-914C-D54F-B924-09E9A8E690CB}" srcOrd="0" destOrd="0" presId="urn:microsoft.com/office/officeart/2005/8/layout/process5"/>
    <dgm:cxn modelId="{81766230-89EA-4710-8DB8-7D5A910E47A3}" srcId="{4E317C4D-DD3C-4BA3-A922-9C1D92ACAB9A}" destId="{D309FDBF-169B-4038-8F9C-C6E14BCBD906}" srcOrd="4" destOrd="0" parTransId="{E33DF076-A322-4D35-A9B2-29A9BDEB64BE}" sibTransId="{9ECC396B-46BD-49B5-8CBD-7775DA3CCA82}"/>
    <dgm:cxn modelId="{A8A01845-C012-404B-AC20-12E10357CD54}" type="presOf" srcId="{CB7A18B1-86AC-4AED-A8EA-A7DA256CFADA}" destId="{AF80BFE8-C120-3845-AB79-120120F55A9F}" srcOrd="0" destOrd="0" presId="urn:microsoft.com/office/officeart/2005/8/layout/process5"/>
    <dgm:cxn modelId="{7AB14C69-D3F1-B542-A7AD-DD1542691131}" type="presOf" srcId="{79390E99-6ADB-458E-8964-97320AA016A4}" destId="{3BBA6757-C70A-9748-B3B4-1481ACF7F26A}" srcOrd="0" destOrd="0" presId="urn:microsoft.com/office/officeart/2005/8/layout/process5"/>
    <dgm:cxn modelId="{46389B6C-5E56-AB40-856D-B35E44ACBFCD}" type="presOf" srcId="{79390E99-6ADB-458E-8964-97320AA016A4}" destId="{EA5DC914-1411-114E-92F7-F1A48CAD4EC4}" srcOrd="1" destOrd="0" presId="urn:microsoft.com/office/officeart/2005/8/layout/process5"/>
    <dgm:cxn modelId="{1F8EDB4D-82FA-314D-92B7-5160F463B4C3}" type="presOf" srcId="{CB7A18B1-86AC-4AED-A8EA-A7DA256CFADA}" destId="{D524CAD8-6FF7-8840-8933-A93A07A8E814}" srcOrd="1" destOrd="0" presId="urn:microsoft.com/office/officeart/2005/8/layout/process5"/>
    <dgm:cxn modelId="{F7121776-E5A4-7040-B060-EE1E82247C98}" type="presOf" srcId="{4E317C4D-DD3C-4BA3-A922-9C1D92ACAB9A}" destId="{A2FF65DB-C1A6-FB4B-893C-D61E80234ECF}" srcOrd="0" destOrd="0" presId="urn:microsoft.com/office/officeart/2005/8/layout/process5"/>
    <dgm:cxn modelId="{000F2256-9BDF-2F46-BC43-0206EE0EE85D}" type="presOf" srcId="{C2AFCF44-D88B-4A98-93EB-E8DF63C8D9FA}" destId="{2829CC2E-6D97-7E4C-B3F2-B34C80ABAD36}" srcOrd="0" destOrd="0" presId="urn:microsoft.com/office/officeart/2005/8/layout/process5"/>
    <dgm:cxn modelId="{026BA676-1DDF-0F46-A061-EDC6512E4612}" type="presOf" srcId="{2BA97FE4-29BE-4E89-B2ED-536F3C05576A}" destId="{40B0E447-9BE4-504C-B4D1-D7F41372F4C6}" srcOrd="0" destOrd="0" presId="urn:microsoft.com/office/officeart/2005/8/layout/process5"/>
    <dgm:cxn modelId="{A174B076-6D8A-C441-9F61-55E39B2D366B}" type="presOf" srcId="{5C4DC6F1-56C5-4595-8C00-7DD2DAE9CFAA}" destId="{ED2E4658-AF86-CA4E-B4E0-0B234B8BE583}" srcOrd="0" destOrd="0" presId="urn:microsoft.com/office/officeart/2005/8/layout/process5"/>
    <dgm:cxn modelId="{B7B6F8A2-9DAE-8E40-9BC7-35C9037A874C}" type="presOf" srcId="{9ECC396B-46BD-49B5-8CBD-7775DA3CCA82}" destId="{1280088B-813D-CC42-892A-ABBE9C5E5AD7}" srcOrd="1" destOrd="0" presId="urn:microsoft.com/office/officeart/2005/8/layout/process5"/>
    <dgm:cxn modelId="{61BC18AA-F88B-1A46-94FA-DF87FF55F2DC}" type="presOf" srcId="{BA675DDD-1826-4416-B0DA-49A50DDDA975}" destId="{0EEA0A1E-2693-BD44-A7AD-6749415FA399}" srcOrd="0" destOrd="0" presId="urn:microsoft.com/office/officeart/2005/8/layout/process5"/>
    <dgm:cxn modelId="{36E409C1-E9CF-DC40-B10F-509AEFC23452}" type="presOf" srcId="{9ECC396B-46BD-49B5-8CBD-7775DA3CCA82}" destId="{38790AA9-5393-1146-9FD6-751847F82FAF}" srcOrd="0" destOrd="0" presId="urn:microsoft.com/office/officeart/2005/8/layout/process5"/>
    <dgm:cxn modelId="{71ACBBC1-62C6-4548-893C-93D9D3FD86F4}" type="presOf" srcId="{76985D3E-DBC0-4814-BC6E-C0BC65ACA80C}" destId="{356B9749-E36A-0448-B681-E49442CDCD07}" srcOrd="1" destOrd="0" presId="urn:microsoft.com/office/officeart/2005/8/layout/process5"/>
    <dgm:cxn modelId="{7BE536CA-36F0-424F-9286-7A0B3DB4E568}" type="presOf" srcId="{DE56021A-7C9F-4B84-9AF3-1771A74037E8}" destId="{5B4491AB-08F0-0A4A-B4EA-D7BEE8DE88D1}" srcOrd="0" destOrd="0" presId="urn:microsoft.com/office/officeart/2005/8/layout/process5"/>
    <dgm:cxn modelId="{A56DC0D2-B1BF-46DC-B4F0-449D4A8AF9F2}" srcId="{4E317C4D-DD3C-4BA3-A922-9C1D92ACAB9A}" destId="{BA675DDD-1826-4416-B0DA-49A50DDDA975}" srcOrd="5" destOrd="0" parTransId="{B2EF25C8-62FF-4300-9D82-D2AF8E02F755}" sibTransId="{249B3E94-9B42-4A0C-AC60-440625323F35}"/>
    <dgm:cxn modelId="{A97944D9-3623-B242-9520-5BC6E73AFA3A}" type="presOf" srcId="{6F416851-D666-40BD-AA35-07863ACAF891}" destId="{95D1E15F-4084-0944-B690-1C354565B572}" srcOrd="0" destOrd="0" presId="urn:microsoft.com/office/officeart/2005/8/layout/process5"/>
    <dgm:cxn modelId="{476ADEFA-D8B7-4CC4-9F89-590046BACDF3}" srcId="{4E317C4D-DD3C-4BA3-A922-9C1D92ACAB9A}" destId="{6F416851-D666-40BD-AA35-07863ACAF891}" srcOrd="2" destOrd="0" parTransId="{C5B30041-E742-481D-8369-29BF3879946C}" sibTransId="{CB7A18B1-86AC-4AED-A8EA-A7DA256CFADA}"/>
    <dgm:cxn modelId="{9AFCB8FB-29F2-7B42-8AA1-4CEF20B4C62B}" type="presParOf" srcId="{A2FF65DB-C1A6-FB4B-893C-D61E80234ECF}" destId="{5B4491AB-08F0-0A4A-B4EA-D7BEE8DE88D1}" srcOrd="0" destOrd="0" presId="urn:microsoft.com/office/officeart/2005/8/layout/process5"/>
    <dgm:cxn modelId="{2CBD1B00-83C1-9C4C-86A2-264A152235BD}" type="presParOf" srcId="{A2FF65DB-C1A6-FB4B-893C-D61E80234ECF}" destId="{3BBA6757-C70A-9748-B3B4-1481ACF7F26A}" srcOrd="1" destOrd="0" presId="urn:microsoft.com/office/officeart/2005/8/layout/process5"/>
    <dgm:cxn modelId="{37859B3D-35E3-4745-9530-665B94B7FABA}" type="presParOf" srcId="{3BBA6757-C70A-9748-B3B4-1481ACF7F26A}" destId="{EA5DC914-1411-114E-92F7-F1A48CAD4EC4}" srcOrd="0" destOrd="0" presId="urn:microsoft.com/office/officeart/2005/8/layout/process5"/>
    <dgm:cxn modelId="{A4C50D19-292C-8546-A9B5-530DE3A11609}" type="presParOf" srcId="{A2FF65DB-C1A6-FB4B-893C-D61E80234ECF}" destId="{ED2E4658-AF86-CA4E-B4E0-0B234B8BE583}" srcOrd="2" destOrd="0" presId="urn:microsoft.com/office/officeart/2005/8/layout/process5"/>
    <dgm:cxn modelId="{B5119B77-0583-FA4E-A2E3-44D4C1211706}" type="presParOf" srcId="{A2FF65DB-C1A6-FB4B-893C-D61E80234ECF}" destId="{205206BA-914C-D54F-B924-09E9A8E690CB}" srcOrd="3" destOrd="0" presId="urn:microsoft.com/office/officeart/2005/8/layout/process5"/>
    <dgm:cxn modelId="{8F117BAC-8FCC-4C4C-B45F-1A57C64A9817}" type="presParOf" srcId="{205206BA-914C-D54F-B924-09E9A8E690CB}" destId="{356B9749-E36A-0448-B681-E49442CDCD07}" srcOrd="0" destOrd="0" presId="urn:microsoft.com/office/officeart/2005/8/layout/process5"/>
    <dgm:cxn modelId="{9B6666B5-F4BB-1F4B-AD54-6FF17413F7C2}" type="presParOf" srcId="{A2FF65DB-C1A6-FB4B-893C-D61E80234ECF}" destId="{95D1E15F-4084-0944-B690-1C354565B572}" srcOrd="4" destOrd="0" presId="urn:microsoft.com/office/officeart/2005/8/layout/process5"/>
    <dgm:cxn modelId="{CDD53D8D-3ABD-5441-A1A4-E9C9E703D0A0}" type="presParOf" srcId="{A2FF65DB-C1A6-FB4B-893C-D61E80234ECF}" destId="{AF80BFE8-C120-3845-AB79-120120F55A9F}" srcOrd="5" destOrd="0" presId="urn:microsoft.com/office/officeart/2005/8/layout/process5"/>
    <dgm:cxn modelId="{DB965127-56C0-8A44-843F-B87200515637}" type="presParOf" srcId="{AF80BFE8-C120-3845-AB79-120120F55A9F}" destId="{D524CAD8-6FF7-8840-8933-A93A07A8E814}" srcOrd="0" destOrd="0" presId="urn:microsoft.com/office/officeart/2005/8/layout/process5"/>
    <dgm:cxn modelId="{669B812B-F7F9-624E-A01D-3CD140FB7FEC}" type="presParOf" srcId="{A2FF65DB-C1A6-FB4B-893C-D61E80234ECF}" destId="{2829CC2E-6D97-7E4C-B3F2-B34C80ABAD36}" srcOrd="6" destOrd="0" presId="urn:microsoft.com/office/officeart/2005/8/layout/process5"/>
    <dgm:cxn modelId="{A4B0C6E8-116A-374A-B2FA-6C206DA6FC87}" type="presParOf" srcId="{A2FF65DB-C1A6-FB4B-893C-D61E80234ECF}" destId="{40B0E447-9BE4-504C-B4D1-D7F41372F4C6}" srcOrd="7" destOrd="0" presId="urn:microsoft.com/office/officeart/2005/8/layout/process5"/>
    <dgm:cxn modelId="{78D2D6FF-2822-E44C-82D3-B52AA3C2CE00}" type="presParOf" srcId="{40B0E447-9BE4-504C-B4D1-D7F41372F4C6}" destId="{09A00AAD-EDAB-C742-8F9A-602DCF32EBB1}" srcOrd="0" destOrd="0" presId="urn:microsoft.com/office/officeart/2005/8/layout/process5"/>
    <dgm:cxn modelId="{46104990-C7D7-8A40-BDFB-D39EC846EAAB}" type="presParOf" srcId="{A2FF65DB-C1A6-FB4B-893C-D61E80234ECF}" destId="{E10F9182-F143-1F46-A7D0-2A214363CC51}" srcOrd="8" destOrd="0" presId="urn:microsoft.com/office/officeart/2005/8/layout/process5"/>
    <dgm:cxn modelId="{A3F0D28C-C630-5E42-A15A-8A763FF7CC5F}" type="presParOf" srcId="{A2FF65DB-C1A6-FB4B-893C-D61E80234ECF}" destId="{38790AA9-5393-1146-9FD6-751847F82FAF}" srcOrd="9" destOrd="0" presId="urn:microsoft.com/office/officeart/2005/8/layout/process5"/>
    <dgm:cxn modelId="{AA7D87E2-D1DB-CB49-B9BA-0D4E2A493E36}" type="presParOf" srcId="{38790AA9-5393-1146-9FD6-751847F82FAF}" destId="{1280088B-813D-CC42-892A-ABBE9C5E5AD7}" srcOrd="0" destOrd="0" presId="urn:microsoft.com/office/officeart/2005/8/layout/process5"/>
    <dgm:cxn modelId="{1F9FCBF4-B48A-204E-BF54-F037DE6CEBDD}" type="presParOf" srcId="{A2FF65DB-C1A6-FB4B-893C-D61E80234ECF}" destId="{0EEA0A1E-2693-BD44-A7AD-6749415FA399}"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2142A7-89F0-EE47-8EC8-6A23CD8C4F0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92082897-CDBD-804A-98D9-998C371BAC3E}">
      <dgm:prSet phldrT="[Text]" custT="1"/>
      <dgm:spPr>
        <a:solidFill>
          <a:srgbClr val="5372B3"/>
        </a:solidFill>
      </dgm:spPr>
      <dgm:t>
        <a:bodyPr/>
        <a:lstStyle/>
        <a:p>
          <a:r>
            <a:rPr lang="en-US" sz="1600" dirty="0">
              <a:latin typeface="Century Gothic" panose="020B0502020202020204" pitchFamily="34" charset="0"/>
            </a:rPr>
            <a:t>Utilize ORCAA</a:t>
          </a:r>
        </a:p>
      </dgm:t>
    </dgm:pt>
    <dgm:pt modelId="{1254455F-07E6-6242-AC5E-E50D8EE64ECE}" type="parTrans" cxnId="{4DB7999D-0C03-BE41-91CD-3B7361B13F3C}">
      <dgm:prSet/>
      <dgm:spPr/>
      <dgm:t>
        <a:bodyPr/>
        <a:lstStyle/>
        <a:p>
          <a:endParaRPr lang="en-US"/>
        </a:p>
      </dgm:t>
    </dgm:pt>
    <dgm:pt modelId="{48CD0896-C920-2049-AECB-CE531FCE7886}" type="sibTrans" cxnId="{4DB7999D-0C03-BE41-91CD-3B7361B13F3C}">
      <dgm:prSet/>
      <dgm:spPr/>
      <dgm:t>
        <a:bodyPr/>
        <a:lstStyle/>
        <a:p>
          <a:endParaRPr lang="en-US" dirty="0"/>
        </a:p>
      </dgm:t>
    </dgm:pt>
    <dgm:pt modelId="{14708B4D-B795-7E49-A6EB-7723A57E175B}">
      <dgm:prSet phldrT="[Text]" custT="1"/>
      <dgm:spPr>
        <a:solidFill>
          <a:srgbClr val="5372B3"/>
        </a:solidFill>
      </dgm:spPr>
      <dgm:t>
        <a:bodyPr/>
        <a:lstStyle/>
        <a:p>
          <a:r>
            <a:rPr lang="en-US" sz="1600" dirty="0">
              <a:latin typeface="Century Gothic" panose="020B0502020202020204" pitchFamily="34" charset="0"/>
            </a:rPr>
            <a:t>Import shapefile</a:t>
          </a:r>
        </a:p>
      </dgm:t>
    </dgm:pt>
    <dgm:pt modelId="{6D0DC451-370C-274A-8ADA-9467EAACDCB9}" type="parTrans" cxnId="{7094EB70-0D2A-6D41-B7F1-14BCA660ED10}">
      <dgm:prSet/>
      <dgm:spPr/>
      <dgm:t>
        <a:bodyPr/>
        <a:lstStyle/>
        <a:p>
          <a:endParaRPr lang="en-US"/>
        </a:p>
      </dgm:t>
    </dgm:pt>
    <dgm:pt modelId="{6E62285C-3671-6747-9D84-128136E7FEE6}" type="sibTrans" cxnId="{7094EB70-0D2A-6D41-B7F1-14BCA660ED10}">
      <dgm:prSet/>
      <dgm:spPr/>
      <dgm:t>
        <a:bodyPr/>
        <a:lstStyle/>
        <a:p>
          <a:endParaRPr lang="en-US" dirty="0"/>
        </a:p>
      </dgm:t>
    </dgm:pt>
    <dgm:pt modelId="{E23E523C-49B3-B946-A0C9-C5CE4C982FDC}">
      <dgm:prSet phldrT="[Text]" custT="1"/>
      <dgm:spPr>
        <a:solidFill>
          <a:srgbClr val="5372B3"/>
        </a:solidFill>
      </dgm:spPr>
      <dgm:t>
        <a:bodyPr/>
        <a:lstStyle/>
        <a:p>
          <a:r>
            <a:rPr lang="en-US" sz="1600" dirty="0">
              <a:latin typeface="Century Gothic" panose="020B0502020202020204" pitchFamily="34" charset="0"/>
            </a:rPr>
            <a:t>Obtain water quality data</a:t>
          </a:r>
        </a:p>
      </dgm:t>
    </dgm:pt>
    <dgm:pt modelId="{18229DF4-EAAC-514F-AAFB-A4D7639EC3B0}" type="parTrans" cxnId="{431D9138-9386-C144-80E6-3CA10BC93A5D}">
      <dgm:prSet/>
      <dgm:spPr/>
      <dgm:t>
        <a:bodyPr/>
        <a:lstStyle/>
        <a:p>
          <a:endParaRPr lang="en-US"/>
        </a:p>
      </dgm:t>
    </dgm:pt>
    <dgm:pt modelId="{7B701B75-242F-A648-A86C-2EBC0E155937}" type="sibTrans" cxnId="{431D9138-9386-C144-80E6-3CA10BC93A5D}">
      <dgm:prSet/>
      <dgm:spPr/>
      <dgm:t>
        <a:bodyPr/>
        <a:lstStyle/>
        <a:p>
          <a:endParaRPr lang="en-US" dirty="0"/>
        </a:p>
      </dgm:t>
    </dgm:pt>
    <dgm:pt modelId="{A1FE847A-3214-E044-9FD7-FE4C51242933}">
      <dgm:prSet phldrT="[Text]" custT="1"/>
      <dgm:spPr>
        <a:solidFill>
          <a:srgbClr val="5372B3"/>
        </a:solidFill>
      </dgm:spPr>
      <dgm:t>
        <a:bodyPr/>
        <a:lstStyle/>
        <a:p>
          <a:r>
            <a:rPr lang="en-US" sz="1600" dirty="0">
              <a:latin typeface="Century Gothic" panose="020B0502020202020204" pitchFamily="34" charset="0"/>
            </a:rPr>
            <a:t>Turbidity and Chlorophyll-a</a:t>
          </a:r>
        </a:p>
      </dgm:t>
    </dgm:pt>
    <dgm:pt modelId="{0AABBEC3-3EC9-7047-8421-8FD1D1BE2793}" type="parTrans" cxnId="{58AF1F29-B40C-B341-9FDE-09574F03525A}">
      <dgm:prSet/>
      <dgm:spPr/>
      <dgm:t>
        <a:bodyPr/>
        <a:lstStyle/>
        <a:p>
          <a:endParaRPr lang="en-US"/>
        </a:p>
      </dgm:t>
    </dgm:pt>
    <dgm:pt modelId="{4A04F926-BD5A-7E42-9B4C-8B4DBB51E196}" type="sibTrans" cxnId="{58AF1F29-B40C-B341-9FDE-09574F03525A}">
      <dgm:prSet/>
      <dgm:spPr/>
      <dgm:t>
        <a:bodyPr/>
        <a:lstStyle/>
        <a:p>
          <a:endParaRPr lang="en-US" dirty="0"/>
        </a:p>
      </dgm:t>
    </dgm:pt>
    <dgm:pt modelId="{3FFB2247-0D1A-7B48-9103-C68839A0AC0B}">
      <dgm:prSet phldrT="[Text]" custT="1"/>
      <dgm:spPr>
        <a:solidFill>
          <a:srgbClr val="5372B3"/>
        </a:solidFill>
      </dgm:spPr>
      <dgm:t>
        <a:bodyPr/>
        <a:lstStyle/>
        <a:p>
          <a:r>
            <a:rPr lang="en-US" sz="1600" dirty="0">
              <a:latin typeface="Century Gothic" panose="020B0502020202020204" pitchFamily="34" charset="0"/>
            </a:rPr>
            <a:t>Export TIFF and CSV</a:t>
          </a:r>
        </a:p>
      </dgm:t>
    </dgm:pt>
    <dgm:pt modelId="{0A8EBECB-BB81-504F-9443-9B9507BC5ADB}" type="parTrans" cxnId="{4F5ABA97-805B-704B-8205-812531F850F8}">
      <dgm:prSet/>
      <dgm:spPr/>
      <dgm:t>
        <a:bodyPr/>
        <a:lstStyle/>
        <a:p>
          <a:endParaRPr lang="en-US"/>
        </a:p>
      </dgm:t>
    </dgm:pt>
    <dgm:pt modelId="{E3656F37-CD03-8643-9F20-AFA7C045A1F2}" type="sibTrans" cxnId="{4F5ABA97-805B-704B-8205-812531F850F8}">
      <dgm:prSet/>
      <dgm:spPr/>
      <dgm:t>
        <a:bodyPr/>
        <a:lstStyle/>
        <a:p>
          <a:endParaRPr lang="en-US" dirty="0"/>
        </a:p>
      </dgm:t>
    </dgm:pt>
    <dgm:pt modelId="{A6D7BF5E-A104-644C-86DE-031644BEBFA6}">
      <dgm:prSet phldrT="[Text]" custT="1"/>
      <dgm:spPr>
        <a:solidFill>
          <a:srgbClr val="5372B3"/>
        </a:solidFill>
      </dgm:spPr>
      <dgm:t>
        <a:bodyPr/>
        <a:lstStyle/>
        <a:p>
          <a:r>
            <a:rPr lang="en-US" sz="1600" dirty="0">
              <a:latin typeface="Century Gothic" panose="020B0502020202020204" pitchFamily="34" charset="0"/>
            </a:rPr>
            <a:t>Create color palettes</a:t>
          </a:r>
        </a:p>
      </dgm:t>
    </dgm:pt>
    <dgm:pt modelId="{1A61E084-7E81-E242-B064-6A7FB48D4F2B}" type="parTrans" cxnId="{68D86887-82A7-CD45-847C-66EBB9A888B3}">
      <dgm:prSet/>
      <dgm:spPr/>
      <dgm:t>
        <a:bodyPr/>
        <a:lstStyle/>
        <a:p>
          <a:endParaRPr lang="en-US"/>
        </a:p>
      </dgm:t>
    </dgm:pt>
    <dgm:pt modelId="{64E5016E-C4CF-2543-9368-0ACB98FA9F44}" type="sibTrans" cxnId="{68D86887-82A7-CD45-847C-66EBB9A888B3}">
      <dgm:prSet/>
      <dgm:spPr/>
      <dgm:t>
        <a:bodyPr/>
        <a:lstStyle/>
        <a:p>
          <a:endParaRPr lang="en-US" dirty="0"/>
        </a:p>
      </dgm:t>
    </dgm:pt>
    <dgm:pt modelId="{1302DA92-63B1-6040-A45F-12CFD3898BB6}">
      <dgm:prSet phldrT="[Text]" custT="1"/>
      <dgm:spPr>
        <a:solidFill>
          <a:srgbClr val="FFA700"/>
        </a:solidFill>
      </dgm:spPr>
      <dgm:t>
        <a:bodyPr/>
        <a:lstStyle/>
        <a:p>
          <a:r>
            <a:rPr lang="en-US" sz="2000" dirty="0">
              <a:latin typeface="Century Gothic" panose="020B0502020202020204" pitchFamily="34" charset="0"/>
            </a:rPr>
            <a:t>Analyze time series</a:t>
          </a:r>
        </a:p>
      </dgm:t>
    </dgm:pt>
    <dgm:pt modelId="{EACB38DE-FC50-2744-A56C-59935D372072}" type="sibTrans" cxnId="{5610CA30-36D2-D847-8722-9E6346F77F5A}">
      <dgm:prSet/>
      <dgm:spPr/>
      <dgm:t>
        <a:bodyPr/>
        <a:lstStyle/>
        <a:p>
          <a:endParaRPr lang="en-US"/>
        </a:p>
      </dgm:t>
    </dgm:pt>
    <dgm:pt modelId="{22A1171D-7644-EB47-910C-662FA965599D}" type="parTrans" cxnId="{5610CA30-36D2-D847-8722-9E6346F77F5A}">
      <dgm:prSet/>
      <dgm:spPr/>
      <dgm:t>
        <a:bodyPr/>
        <a:lstStyle/>
        <a:p>
          <a:endParaRPr lang="en-US"/>
        </a:p>
      </dgm:t>
    </dgm:pt>
    <dgm:pt modelId="{728E966A-94AC-B74C-8379-70F175C8AE75}" type="pres">
      <dgm:prSet presAssocID="{4E2142A7-89F0-EE47-8EC8-6A23CD8C4F0F}" presName="diagram" presStyleCnt="0">
        <dgm:presLayoutVars>
          <dgm:dir/>
          <dgm:resizeHandles val="exact"/>
        </dgm:presLayoutVars>
      </dgm:prSet>
      <dgm:spPr/>
    </dgm:pt>
    <dgm:pt modelId="{9B175B9E-14B3-634D-9861-7D9C920A034F}" type="pres">
      <dgm:prSet presAssocID="{92082897-CDBD-804A-98D9-998C371BAC3E}" presName="node" presStyleLbl="node1" presStyleIdx="0" presStyleCnt="7">
        <dgm:presLayoutVars>
          <dgm:bulletEnabled val="1"/>
        </dgm:presLayoutVars>
      </dgm:prSet>
      <dgm:spPr/>
    </dgm:pt>
    <dgm:pt modelId="{E4D59DAD-0CB4-7445-95C3-A5FFBEEAEC79}" type="pres">
      <dgm:prSet presAssocID="{48CD0896-C920-2049-AECB-CE531FCE7886}" presName="sibTrans" presStyleLbl="sibTrans2D1" presStyleIdx="0" presStyleCnt="6"/>
      <dgm:spPr/>
    </dgm:pt>
    <dgm:pt modelId="{85F11A03-705D-2D44-9362-CDE3EB61026D}" type="pres">
      <dgm:prSet presAssocID="{48CD0896-C920-2049-AECB-CE531FCE7886}" presName="connectorText" presStyleLbl="sibTrans2D1" presStyleIdx="0" presStyleCnt="6"/>
      <dgm:spPr/>
    </dgm:pt>
    <dgm:pt modelId="{DE5582C5-54B5-C042-BF68-D61937846296}" type="pres">
      <dgm:prSet presAssocID="{14708B4D-B795-7E49-A6EB-7723A57E175B}" presName="node" presStyleLbl="node1" presStyleIdx="1" presStyleCnt="7">
        <dgm:presLayoutVars>
          <dgm:bulletEnabled val="1"/>
        </dgm:presLayoutVars>
      </dgm:prSet>
      <dgm:spPr/>
    </dgm:pt>
    <dgm:pt modelId="{A537071A-CE8D-0543-BA89-6D6D0D4F06DE}" type="pres">
      <dgm:prSet presAssocID="{6E62285C-3671-6747-9D84-128136E7FEE6}" presName="sibTrans" presStyleLbl="sibTrans2D1" presStyleIdx="1" presStyleCnt="6"/>
      <dgm:spPr/>
    </dgm:pt>
    <dgm:pt modelId="{80C92D3B-FBAC-5B4A-9077-3C38CD4E4D81}" type="pres">
      <dgm:prSet presAssocID="{6E62285C-3671-6747-9D84-128136E7FEE6}" presName="connectorText" presStyleLbl="sibTrans2D1" presStyleIdx="1" presStyleCnt="6"/>
      <dgm:spPr/>
    </dgm:pt>
    <dgm:pt modelId="{BB5A773C-21B3-164D-8B18-8586A8675117}" type="pres">
      <dgm:prSet presAssocID="{E23E523C-49B3-B946-A0C9-C5CE4C982FDC}" presName="node" presStyleLbl="node1" presStyleIdx="2" presStyleCnt="7">
        <dgm:presLayoutVars>
          <dgm:bulletEnabled val="1"/>
        </dgm:presLayoutVars>
      </dgm:prSet>
      <dgm:spPr/>
    </dgm:pt>
    <dgm:pt modelId="{C02B47C2-0368-8545-AECD-E14646A0D045}" type="pres">
      <dgm:prSet presAssocID="{7B701B75-242F-A648-A86C-2EBC0E155937}" presName="sibTrans" presStyleLbl="sibTrans2D1" presStyleIdx="2" presStyleCnt="6"/>
      <dgm:spPr/>
    </dgm:pt>
    <dgm:pt modelId="{24F21C74-1244-BF46-8B62-A2B81A51CAC9}" type="pres">
      <dgm:prSet presAssocID="{7B701B75-242F-A648-A86C-2EBC0E155937}" presName="connectorText" presStyleLbl="sibTrans2D1" presStyleIdx="2" presStyleCnt="6"/>
      <dgm:spPr/>
    </dgm:pt>
    <dgm:pt modelId="{05570C0F-E5AE-8D45-9C4E-4BC4AB4F72CF}" type="pres">
      <dgm:prSet presAssocID="{A1FE847A-3214-E044-9FD7-FE4C51242933}" presName="node" presStyleLbl="node1" presStyleIdx="3" presStyleCnt="7">
        <dgm:presLayoutVars>
          <dgm:bulletEnabled val="1"/>
        </dgm:presLayoutVars>
      </dgm:prSet>
      <dgm:spPr/>
    </dgm:pt>
    <dgm:pt modelId="{8D90D85B-6541-BA46-8770-BB969EB54F15}" type="pres">
      <dgm:prSet presAssocID="{4A04F926-BD5A-7E42-9B4C-8B4DBB51E196}" presName="sibTrans" presStyleLbl="sibTrans2D1" presStyleIdx="3" presStyleCnt="6"/>
      <dgm:spPr/>
    </dgm:pt>
    <dgm:pt modelId="{BF05959F-0A7A-3842-AAAD-4F7F4D35451A}" type="pres">
      <dgm:prSet presAssocID="{4A04F926-BD5A-7E42-9B4C-8B4DBB51E196}" presName="connectorText" presStyleLbl="sibTrans2D1" presStyleIdx="3" presStyleCnt="6"/>
      <dgm:spPr/>
    </dgm:pt>
    <dgm:pt modelId="{9EEC83CD-5FE9-B643-82D9-7BA49B78C842}" type="pres">
      <dgm:prSet presAssocID="{3FFB2247-0D1A-7B48-9103-C68839A0AC0B}" presName="node" presStyleLbl="node1" presStyleIdx="4" presStyleCnt="7">
        <dgm:presLayoutVars>
          <dgm:bulletEnabled val="1"/>
        </dgm:presLayoutVars>
      </dgm:prSet>
      <dgm:spPr/>
    </dgm:pt>
    <dgm:pt modelId="{9356E598-E0BA-564F-AF44-9BA98E8D3D3F}" type="pres">
      <dgm:prSet presAssocID="{E3656F37-CD03-8643-9F20-AFA7C045A1F2}" presName="sibTrans" presStyleLbl="sibTrans2D1" presStyleIdx="4" presStyleCnt="6"/>
      <dgm:spPr/>
    </dgm:pt>
    <dgm:pt modelId="{85B7CF86-C7C5-BE40-B821-5103114DA5B3}" type="pres">
      <dgm:prSet presAssocID="{E3656F37-CD03-8643-9F20-AFA7C045A1F2}" presName="connectorText" presStyleLbl="sibTrans2D1" presStyleIdx="4" presStyleCnt="6"/>
      <dgm:spPr/>
    </dgm:pt>
    <dgm:pt modelId="{A5575688-709A-0C44-B7F2-D4917EC0C864}" type="pres">
      <dgm:prSet presAssocID="{A6D7BF5E-A104-644C-86DE-031644BEBFA6}" presName="node" presStyleLbl="node1" presStyleIdx="5" presStyleCnt="7">
        <dgm:presLayoutVars>
          <dgm:bulletEnabled val="1"/>
        </dgm:presLayoutVars>
      </dgm:prSet>
      <dgm:spPr/>
    </dgm:pt>
    <dgm:pt modelId="{1F1B6206-FBD3-7A45-8FED-16DECC79FAC1}" type="pres">
      <dgm:prSet presAssocID="{64E5016E-C4CF-2543-9368-0ACB98FA9F44}" presName="sibTrans" presStyleLbl="sibTrans2D1" presStyleIdx="5" presStyleCnt="6" custAng="21590012" custLinFactNeighborX="-2456" custLinFactNeighborY="-3010"/>
      <dgm:spPr/>
    </dgm:pt>
    <dgm:pt modelId="{ABAB298B-CA5C-1447-83D7-AAD9B0C2027C}" type="pres">
      <dgm:prSet presAssocID="{64E5016E-C4CF-2543-9368-0ACB98FA9F44}" presName="connectorText" presStyleLbl="sibTrans2D1" presStyleIdx="5" presStyleCnt="6"/>
      <dgm:spPr/>
    </dgm:pt>
    <dgm:pt modelId="{DEA7FC74-BAB9-4A49-8AF3-C58573AC0209}" type="pres">
      <dgm:prSet presAssocID="{1302DA92-63B1-6040-A45F-12CFD3898BB6}" presName="node" presStyleLbl="node1" presStyleIdx="6" presStyleCnt="7" custLinFactNeighborX="-584" custLinFactNeighborY="25254">
        <dgm:presLayoutVars>
          <dgm:bulletEnabled val="1"/>
        </dgm:presLayoutVars>
      </dgm:prSet>
      <dgm:spPr/>
    </dgm:pt>
  </dgm:ptLst>
  <dgm:cxnLst>
    <dgm:cxn modelId="{2E393D0F-B231-0445-8F31-0832EB4C9329}" type="presOf" srcId="{7B701B75-242F-A648-A86C-2EBC0E155937}" destId="{C02B47C2-0368-8545-AECD-E14646A0D045}" srcOrd="0" destOrd="0" presId="urn:microsoft.com/office/officeart/2005/8/layout/process5"/>
    <dgm:cxn modelId="{D32C6213-05B8-C844-99EF-AE18454DACC8}" type="presOf" srcId="{1302DA92-63B1-6040-A45F-12CFD3898BB6}" destId="{DEA7FC74-BAB9-4A49-8AF3-C58573AC0209}" srcOrd="0" destOrd="0" presId="urn:microsoft.com/office/officeart/2005/8/layout/process5"/>
    <dgm:cxn modelId="{3389B218-1946-B741-BB34-DBBDB982E743}" type="presOf" srcId="{A6D7BF5E-A104-644C-86DE-031644BEBFA6}" destId="{A5575688-709A-0C44-B7F2-D4917EC0C864}" srcOrd="0" destOrd="0" presId="urn:microsoft.com/office/officeart/2005/8/layout/process5"/>
    <dgm:cxn modelId="{58AF1F29-B40C-B341-9FDE-09574F03525A}" srcId="{4E2142A7-89F0-EE47-8EC8-6A23CD8C4F0F}" destId="{A1FE847A-3214-E044-9FD7-FE4C51242933}" srcOrd="3" destOrd="0" parTransId="{0AABBEC3-3EC9-7047-8421-8FD1D1BE2793}" sibTransId="{4A04F926-BD5A-7E42-9B4C-8B4DBB51E196}"/>
    <dgm:cxn modelId="{5610CA30-36D2-D847-8722-9E6346F77F5A}" srcId="{4E2142A7-89F0-EE47-8EC8-6A23CD8C4F0F}" destId="{1302DA92-63B1-6040-A45F-12CFD3898BB6}" srcOrd="6" destOrd="0" parTransId="{22A1171D-7644-EB47-910C-662FA965599D}" sibTransId="{EACB38DE-FC50-2744-A56C-59935D372072}"/>
    <dgm:cxn modelId="{431D9138-9386-C144-80E6-3CA10BC93A5D}" srcId="{4E2142A7-89F0-EE47-8EC8-6A23CD8C4F0F}" destId="{E23E523C-49B3-B946-A0C9-C5CE4C982FDC}" srcOrd="2" destOrd="0" parTransId="{18229DF4-EAAC-514F-AAFB-A4D7639EC3B0}" sibTransId="{7B701B75-242F-A648-A86C-2EBC0E155937}"/>
    <dgm:cxn modelId="{7EE50739-03B8-7B4B-A8E0-640699D0040E}" type="presOf" srcId="{E3656F37-CD03-8643-9F20-AFA7C045A1F2}" destId="{9356E598-E0BA-564F-AF44-9BA98E8D3D3F}" srcOrd="0" destOrd="0" presId="urn:microsoft.com/office/officeart/2005/8/layout/process5"/>
    <dgm:cxn modelId="{596C733C-7DAB-4744-B704-86EEE314E330}" type="presOf" srcId="{4A04F926-BD5A-7E42-9B4C-8B4DBB51E196}" destId="{8D90D85B-6541-BA46-8770-BB969EB54F15}" srcOrd="0" destOrd="0" presId="urn:microsoft.com/office/officeart/2005/8/layout/process5"/>
    <dgm:cxn modelId="{7DFE7043-EB7F-524C-99A4-FD541808BFDE}" type="presOf" srcId="{E3656F37-CD03-8643-9F20-AFA7C045A1F2}" destId="{85B7CF86-C7C5-BE40-B821-5103114DA5B3}" srcOrd="1" destOrd="0" presId="urn:microsoft.com/office/officeart/2005/8/layout/process5"/>
    <dgm:cxn modelId="{1A3EB764-D464-AD41-B124-BF8A665B8419}" type="presOf" srcId="{7B701B75-242F-A648-A86C-2EBC0E155937}" destId="{24F21C74-1244-BF46-8B62-A2B81A51CAC9}" srcOrd="1" destOrd="0" presId="urn:microsoft.com/office/officeart/2005/8/layout/process5"/>
    <dgm:cxn modelId="{C5ABC267-2D99-594C-A259-3F925CF08BB6}" type="presOf" srcId="{6E62285C-3671-6747-9D84-128136E7FEE6}" destId="{A537071A-CE8D-0543-BA89-6D6D0D4F06DE}" srcOrd="0" destOrd="0" presId="urn:microsoft.com/office/officeart/2005/8/layout/process5"/>
    <dgm:cxn modelId="{B8304C4A-CFF1-684A-9594-492F18111EF7}" type="presOf" srcId="{4A04F926-BD5A-7E42-9B4C-8B4DBB51E196}" destId="{BF05959F-0A7A-3842-AAAD-4F7F4D35451A}" srcOrd="1" destOrd="0" presId="urn:microsoft.com/office/officeart/2005/8/layout/process5"/>
    <dgm:cxn modelId="{7094EB70-0D2A-6D41-B7F1-14BCA660ED10}" srcId="{4E2142A7-89F0-EE47-8EC8-6A23CD8C4F0F}" destId="{14708B4D-B795-7E49-A6EB-7723A57E175B}" srcOrd="1" destOrd="0" parTransId="{6D0DC451-370C-274A-8ADA-9467EAACDCB9}" sibTransId="{6E62285C-3671-6747-9D84-128136E7FEE6}"/>
    <dgm:cxn modelId="{D4E6617E-A04D-D547-9850-5D4B1063D114}" type="presOf" srcId="{4E2142A7-89F0-EE47-8EC8-6A23CD8C4F0F}" destId="{728E966A-94AC-B74C-8379-70F175C8AE75}" srcOrd="0" destOrd="0" presId="urn:microsoft.com/office/officeart/2005/8/layout/process5"/>
    <dgm:cxn modelId="{68D86887-82A7-CD45-847C-66EBB9A888B3}" srcId="{4E2142A7-89F0-EE47-8EC8-6A23CD8C4F0F}" destId="{A6D7BF5E-A104-644C-86DE-031644BEBFA6}" srcOrd="5" destOrd="0" parTransId="{1A61E084-7E81-E242-B064-6A7FB48D4F2B}" sibTransId="{64E5016E-C4CF-2543-9368-0ACB98FA9F44}"/>
    <dgm:cxn modelId="{379ED58E-0170-A14F-837D-55025D328F5A}" type="presOf" srcId="{6E62285C-3671-6747-9D84-128136E7FEE6}" destId="{80C92D3B-FBAC-5B4A-9077-3C38CD4E4D81}" srcOrd="1" destOrd="0" presId="urn:microsoft.com/office/officeart/2005/8/layout/process5"/>
    <dgm:cxn modelId="{E7090592-82CE-0647-BBE3-FC8970196FAE}" type="presOf" srcId="{E23E523C-49B3-B946-A0C9-C5CE4C982FDC}" destId="{BB5A773C-21B3-164D-8B18-8586A8675117}" srcOrd="0" destOrd="0" presId="urn:microsoft.com/office/officeart/2005/8/layout/process5"/>
    <dgm:cxn modelId="{4F5ABA97-805B-704B-8205-812531F850F8}" srcId="{4E2142A7-89F0-EE47-8EC8-6A23CD8C4F0F}" destId="{3FFB2247-0D1A-7B48-9103-C68839A0AC0B}" srcOrd="4" destOrd="0" parTransId="{0A8EBECB-BB81-504F-9443-9B9507BC5ADB}" sibTransId="{E3656F37-CD03-8643-9F20-AFA7C045A1F2}"/>
    <dgm:cxn modelId="{4DB7999D-0C03-BE41-91CD-3B7361B13F3C}" srcId="{4E2142A7-89F0-EE47-8EC8-6A23CD8C4F0F}" destId="{92082897-CDBD-804A-98D9-998C371BAC3E}" srcOrd="0" destOrd="0" parTransId="{1254455F-07E6-6242-AC5E-E50D8EE64ECE}" sibTransId="{48CD0896-C920-2049-AECB-CE531FCE7886}"/>
    <dgm:cxn modelId="{E27043A8-E99E-2148-9B95-C0FE4071EB6F}" type="presOf" srcId="{14708B4D-B795-7E49-A6EB-7723A57E175B}" destId="{DE5582C5-54B5-C042-BF68-D61937846296}" srcOrd="0" destOrd="0" presId="urn:microsoft.com/office/officeart/2005/8/layout/process5"/>
    <dgm:cxn modelId="{D174C2B4-7947-4B41-A868-4BD5C0A7DC50}" type="presOf" srcId="{64E5016E-C4CF-2543-9368-0ACB98FA9F44}" destId="{ABAB298B-CA5C-1447-83D7-AAD9B0C2027C}" srcOrd="1" destOrd="0" presId="urn:microsoft.com/office/officeart/2005/8/layout/process5"/>
    <dgm:cxn modelId="{03C350BA-7BD7-3242-91F2-DFAE174C3C67}" type="presOf" srcId="{48CD0896-C920-2049-AECB-CE531FCE7886}" destId="{E4D59DAD-0CB4-7445-95C3-A5FFBEEAEC79}" srcOrd="0" destOrd="0" presId="urn:microsoft.com/office/officeart/2005/8/layout/process5"/>
    <dgm:cxn modelId="{C415BCC5-213A-DB45-BCBB-8DBFCF763F14}" type="presOf" srcId="{64E5016E-C4CF-2543-9368-0ACB98FA9F44}" destId="{1F1B6206-FBD3-7A45-8FED-16DECC79FAC1}" srcOrd="0" destOrd="0" presId="urn:microsoft.com/office/officeart/2005/8/layout/process5"/>
    <dgm:cxn modelId="{2EF44CC7-E40E-3546-B27A-319EC8241494}" type="presOf" srcId="{A1FE847A-3214-E044-9FD7-FE4C51242933}" destId="{05570C0F-E5AE-8D45-9C4E-4BC4AB4F72CF}" srcOrd="0" destOrd="0" presId="urn:microsoft.com/office/officeart/2005/8/layout/process5"/>
    <dgm:cxn modelId="{5279DAD2-FC23-5446-ADE0-75E242020B4B}" type="presOf" srcId="{3FFB2247-0D1A-7B48-9103-C68839A0AC0B}" destId="{9EEC83CD-5FE9-B643-82D9-7BA49B78C842}" srcOrd="0" destOrd="0" presId="urn:microsoft.com/office/officeart/2005/8/layout/process5"/>
    <dgm:cxn modelId="{289917DD-D471-504F-86E2-392759F21012}" type="presOf" srcId="{92082897-CDBD-804A-98D9-998C371BAC3E}" destId="{9B175B9E-14B3-634D-9861-7D9C920A034F}" srcOrd="0" destOrd="0" presId="urn:microsoft.com/office/officeart/2005/8/layout/process5"/>
    <dgm:cxn modelId="{AC1E85E2-35C9-9A47-A902-52FBD77A2C87}" type="presOf" srcId="{48CD0896-C920-2049-AECB-CE531FCE7886}" destId="{85F11A03-705D-2D44-9362-CDE3EB61026D}" srcOrd="1" destOrd="0" presId="urn:microsoft.com/office/officeart/2005/8/layout/process5"/>
    <dgm:cxn modelId="{A2A0AE35-FD13-F24B-8E6F-CFCA28D92FD6}" type="presParOf" srcId="{728E966A-94AC-B74C-8379-70F175C8AE75}" destId="{9B175B9E-14B3-634D-9861-7D9C920A034F}" srcOrd="0" destOrd="0" presId="urn:microsoft.com/office/officeart/2005/8/layout/process5"/>
    <dgm:cxn modelId="{B8EC4CB8-FFB0-E04C-B9F5-260E874CDAF7}" type="presParOf" srcId="{728E966A-94AC-B74C-8379-70F175C8AE75}" destId="{E4D59DAD-0CB4-7445-95C3-A5FFBEEAEC79}" srcOrd="1" destOrd="0" presId="urn:microsoft.com/office/officeart/2005/8/layout/process5"/>
    <dgm:cxn modelId="{271EA419-71B8-EE4D-A947-B3DAE6E58CCA}" type="presParOf" srcId="{E4D59DAD-0CB4-7445-95C3-A5FFBEEAEC79}" destId="{85F11A03-705D-2D44-9362-CDE3EB61026D}" srcOrd="0" destOrd="0" presId="urn:microsoft.com/office/officeart/2005/8/layout/process5"/>
    <dgm:cxn modelId="{5F32BA59-F37A-FA4B-9208-DBE1ED43EE3E}" type="presParOf" srcId="{728E966A-94AC-B74C-8379-70F175C8AE75}" destId="{DE5582C5-54B5-C042-BF68-D61937846296}" srcOrd="2" destOrd="0" presId="urn:microsoft.com/office/officeart/2005/8/layout/process5"/>
    <dgm:cxn modelId="{181E8CE2-3EFF-6B4F-8433-01A50A51ECBD}" type="presParOf" srcId="{728E966A-94AC-B74C-8379-70F175C8AE75}" destId="{A537071A-CE8D-0543-BA89-6D6D0D4F06DE}" srcOrd="3" destOrd="0" presId="urn:microsoft.com/office/officeart/2005/8/layout/process5"/>
    <dgm:cxn modelId="{AECD98EE-56A0-A643-9579-1364DE76B8E3}" type="presParOf" srcId="{A537071A-CE8D-0543-BA89-6D6D0D4F06DE}" destId="{80C92D3B-FBAC-5B4A-9077-3C38CD4E4D81}" srcOrd="0" destOrd="0" presId="urn:microsoft.com/office/officeart/2005/8/layout/process5"/>
    <dgm:cxn modelId="{62804FBE-CBF8-2240-A095-772B10D502B4}" type="presParOf" srcId="{728E966A-94AC-B74C-8379-70F175C8AE75}" destId="{BB5A773C-21B3-164D-8B18-8586A8675117}" srcOrd="4" destOrd="0" presId="urn:microsoft.com/office/officeart/2005/8/layout/process5"/>
    <dgm:cxn modelId="{00CC0956-5A04-4042-BA67-00DDFD5B3777}" type="presParOf" srcId="{728E966A-94AC-B74C-8379-70F175C8AE75}" destId="{C02B47C2-0368-8545-AECD-E14646A0D045}" srcOrd="5" destOrd="0" presId="urn:microsoft.com/office/officeart/2005/8/layout/process5"/>
    <dgm:cxn modelId="{F280A783-EE2E-F041-8A4B-D416B0BE9ACF}" type="presParOf" srcId="{C02B47C2-0368-8545-AECD-E14646A0D045}" destId="{24F21C74-1244-BF46-8B62-A2B81A51CAC9}" srcOrd="0" destOrd="0" presId="urn:microsoft.com/office/officeart/2005/8/layout/process5"/>
    <dgm:cxn modelId="{3D6C5DFB-A307-AE4B-9D3A-2D7F2BAFFA12}" type="presParOf" srcId="{728E966A-94AC-B74C-8379-70F175C8AE75}" destId="{05570C0F-E5AE-8D45-9C4E-4BC4AB4F72CF}" srcOrd="6" destOrd="0" presId="urn:microsoft.com/office/officeart/2005/8/layout/process5"/>
    <dgm:cxn modelId="{8946599A-B477-4348-8627-BF03E889657E}" type="presParOf" srcId="{728E966A-94AC-B74C-8379-70F175C8AE75}" destId="{8D90D85B-6541-BA46-8770-BB969EB54F15}" srcOrd="7" destOrd="0" presId="urn:microsoft.com/office/officeart/2005/8/layout/process5"/>
    <dgm:cxn modelId="{371A2417-9C68-1C45-8C7D-ABD4A82A6F2B}" type="presParOf" srcId="{8D90D85B-6541-BA46-8770-BB969EB54F15}" destId="{BF05959F-0A7A-3842-AAAD-4F7F4D35451A}" srcOrd="0" destOrd="0" presId="urn:microsoft.com/office/officeart/2005/8/layout/process5"/>
    <dgm:cxn modelId="{8140EEF1-95CC-6B4D-9578-C4B3D2F3A904}" type="presParOf" srcId="{728E966A-94AC-B74C-8379-70F175C8AE75}" destId="{9EEC83CD-5FE9-B643-82D9-7BA49B78C842}" srcOrd="8" destOrd="0" presId="urn:microsoft.com/office/officeart/2005/8/layout/process5"/>
    <dgm:cxn modelId="{56AFD6EF-0965-F54A-AD11-CD50C600881B}" type="presParOf" srcId="{728E966A-94AC-B74C-8379-70F175C8AE75}" destId="{9356E598-E0BA-564F-AF44-9BA98E8D3D3F}" srcOrd="9" destOrd="0" presId="urn:microsoft.com/office/officeart/2005/8/layout/process5"/>
    <dgm:cxn modelId="{E9CD1C6F-251D-514F-9334-15221D6D5DBE}" type="presParOf" srcId="{9356E598-E0BA-564F-AF44-9BA98E8D3D3F}" destId="{85B7CF86-C7C5-BE40-B821-5103114DA5B3}" srcOrd="0" destOrd="0" presId="urn:microsoft.com/office/officeart/2005/8/layout/process5"/>
    <dgm:cxn modelId="{A45E5073-F9DB-0E4D-A1FB-A5614F5174CA}" type="presParOf" srcId="{728E966A-94AC-B74C-8379-70F175C8AE75}" destId="{A5575688-709A-0C44-B7F2-D4917EC0C864}" srcOrd="10" destOrd="0" presId="urn:microsoft.com/office/officeart/2005/8/layout/process5"/>
    <dgm:cxn modelId="{1A56DFDF-297E-CE4B-88D1-92EF46F76C40}" type="presParOf" srcId="{728E966A-94AC-B74C-8379-70F175C8AE75}" destId="{1F1B6206-FBD3-7A45-8FED-16DECC79FAC1}" srcOrd="11" destOrd="0" presId="urn:microsoft.com/office/officeart/2005/8/layout/process5"/>
    <dgm:cxn modelId="{18511367-589C-7945-A92C-4A1624852489}" type="presParOf" srcId="{1F1B6206-FBD3-7A45-8FED-16DECC79FAC1}" destId="{ABAB298B-CA5C-1447-83D7-AAD9B0C2027C}" srcOrd="0" destOrd="0" presId="urn:microsoft.com/office/officeart/2005/8/layout/process5"/>
    <dgm:cxn modelId="{6BBB27D0-79D2-E244-9F99-EB8004073850}" type="presParOf" srcId="{728E966A-94AC-B74C-8379-70F175C8AE75}" destId="{DEA7FC74-BAB9-4A49-8AF3-C58573AC0209}" srcOrd="12" destOrd="0" presId="urn:microsoft.com/office/officeart/2005/8/layout/process5"/>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1D34DFC-A9BA-4B8B-A3A8-447B098DF08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9509D6-A643-485C-9AB0-07ACCCB87251}">
      <dgm:prSet phldrT="[Text]" phldr="0"/>
      <dgm:spPr/>
      <dgm:t>
        <a:bodyPr/>
        <a:lstStyle/>
        <a:p>
          <a:pPr>
            <a:lnSpc>
              <a:spcPct val="100000"/>
            </a:lnSpc>
          </a:pPr>
          <a:r>
            <a:rPr lang="en-US" dirty="0">
              <a:solidFill>
                <a:schemeClr val="tx1">
                  <a:lumMod val="75000"/>
                  <a:lumOff val="25000"/>
                </a:schemeClr>
              </a:solidFill>
              <a:latin typeface="Century Gothic"/>
            </a:rPr>
            <a:t>Address human development and coastal infrastructure</a:t>
          </a:r>
        </a:p>
      </dgm:t>
    </dgm:pt>
    <dgm:pt modelId="{DB58FF1D-CB9D-4D6B-AEF6-55A7063F9487}" type="parTrans" cxnId="{76A4E34E-C1EA-4D2E-972A-8E4EA7529191}">
      <dgm:prSet/>
      <dgm:spPr/>
      <dgm:t>
        <a:bodyPr/>
        <a:lstStyle/>
        <a:p>
          <a:endParaRPr lang="en-US"/>
        </a:p>
      </dgm:t>
    </dgm:pt>
    <dgm:pt modelId="{70F0C2C6-DD1E-4F05-8638-DCE3DF67D3E5}" type="sibTrans" cxnId="{76A4E34E-C1EA-4D2E-972A-8E4EA7529191}">
      <dgm:prSet/>
      <dgm:spPr/>
      <dgm:t>
        <a:bodyPr/>
        <a:lstStyle/>
        <a:p>
          <a:endParaRPr lang="en-US"/>
        </a:p>
      </dgm:t>
    </dgm:pt>
    <dgm:pt modelId="{9C399F03-24B6-4ACF-B60D-7606DF213EF3}">
      <dgm:prSet phldrT="[Text]" phldr="0"/>
      <dgm:spPr/>
      <dgm:t>
        <a:bodyPr/>
        <a:lstStyle/>
        <a:p>
          <a:pPr>
            <a:lnSpc>
              <a:spcPct val="100000"/>
            </a:lnSpc>
          </a:pPr>
          <a:r>
            <a:rPr lang="en-US" dirty="0">
              <a:solidFill>
                <a:schemeClr val="tx1">
                  <a:lumMod val="75000"/>
                  <a:lumOff val="25000"/>
                </a:schemeClr>
              </a:solidFill>
              <a:latin typeface="Century Gothic"/>
            </a:rPr>
            <a:t>Expansion on shoreline and water quality results</a:t>
          </a:r>
        </a:p>
      </dgm:t>
    </dgm:pt>
    <dgm:pt modelId="{4AE6ED30-BB4D-43BC-B62A-DA61FD19906B}" type="parTrans" cxnId="{4A1A2436-26B4-4537-9582-2487D858BE5E}">
      <dgm:prSet/>
      <dgm:spPr/>
      <dgm:t>
        <a:bodyPr/>
        <a:lstStyle/>
        <a:p>
          <a:endParaRPr lang="en-US"/>
        </a:p>
      </dgm:t>
    </dgm:pt>
    <dgm:pt modelId="{C149A84F-C057-4B14-887D-F5566D1A10DA}" type="sibTrans" cxnId="{4A1A2436-26B4-4537-9582-2487D858BE5E}">
      <dgm:prSet/>
      <dgm:spPr/>
      <dgm:t>
        <a:bodyPr/>
        <a:lstStyle/>
        <a:p>
          <a:endParaRPr lang="en-US"/>
        </a:p>
      </dgm:t>
    </dgm:pt>
    <dgm:pt modelId="{0171D7F4-8A3A-451F-B33C-7233B0922ED0}">
      <dgm:prSet phldrT="[Text]" phldr="0"/>
      <dgm:spPr/>
      <dgm:t>
        <a:bodyPr/>
        <a:lstStyle/>
        <a:p>
          <a:pPr>
            <a:lnSpc>
              <a:spcPct val="100000"/>
            </a:lnSpc>
          </a:pPr>
          <a:r>
            <a:rPr lang="en-US" dirty="0">
              <a:solidFill>
                <a:schemeClr val="tx1">
                  <a:lumMod val="75000"/>
                  <a:lumOff val="25000"/>
                </a:schemeClr>
              </a:solidFill>
              <a:latin typeface="Century Gothic"/>
            </a:rPr>
            <a:t>Land cover classification would benefit end users</a:t>
          </a:r>
        </a:p>
      </dgm:t>
    </dgm:pt>
    <dgm:pt modelId="{211B941D-8ABB-43A2-849F-62201F95F2EA}" type="parTrans" cxnId="{AE5C59DA-D64D-4BE9-A3FD-A20B2CF47622}">
      <dgm:prSet/>
      <dgm:spPr/>
      <dgm:t>
        <a:bodyPr/>
        <a:lstStyle/>
        <a:p>
          <a:endParaRPr lang="en-US"/>
        </a:p>
      </dgm:t>
    </dgm:pt>
    <dgm:pt modelId="{73044438-E709-4D73-8301-D95808AC776B}" type="sibTrans" cxnId="{AE5C59DA-D64D-4BE9-A3FD-A20B2CF47622}">
      <dgm:prSet/>
      <dgm:spPr/>
      <dgm:t>
        <a:bodyPr/>
        <a:lstStyle/>
        <a:p>
          <a:endParaRPr lang="en-US"/>
        </a:p>
      </dgm:t>
    </dgm:pt>
    <dgm:pt modelId="{FA08404A-FDB7-43C4-BD2E-EFF291BF953A}">
      <dgm:prSet phldrT="[Text]" phldr="0"/>
      <dgm:spPr/>
      <dgm:t>
        <a:bodyPr/>
        <a:lstStyle/>
        <a:p>
          <a:pPr>
            <a:lnSpc>
              <a:spcPct val="100000"/>
            </a:lnSpc>
          </a:pPr>
          <a:r>
            <a:rPr lang="en-US" dirty="0">
              <a:solidFill>
                <a:schemeClr val="tx1">
                  <a:lumMod val="75000"/>
                  <a:lumOff val="25000"/>
                </a:schemeClr>
              </a:solidFill>
              <a:latin typeface="Century Gothic"/>
            </a:rPr>
            <a:t>Additional incorporation of in situ data</a:t>
          </a:r>
        </a:p>
      </dgm:t>
    </dgm:pt>
    <dgm:pt modelId="{4EBF60DC-9CCC-414D-B34D-4B7C866FE497}" type="parTrans" cxnId="{46DFC834-DCF4-4F6E-A1D8-9744AED82A79}">
      <dgm:prSet/>
      <dgm:spPr/>
      <dgm:t>
        <a:bodyPr/>
        <a:lstStyle/>
        <a:p>
          <a:endParaRPr lang="en-US"/>
        </a:p>
      </dgm:t>
    </dgm:pt>
    <dgm:pt modelId="{0608CC17-0DB6-4C67-A659-32FEBEDFD890}" type="sibTrans" cxnId="{46DFC834-DCF4-4F6E-A1D8-9744AED82A79}">
      <dgm:prSet/>
      <dgm:spPr/>
      <dgm:t>
        <a:bodyPr/>
        <a:lstStyle/>
        <a:p>
          <a:endParaRPr lang="en-US"/>
        </a:p>
      </dgm:t>
    </dgm:pt>
    <dgm:pt modelId="{06222399-92E4-4D82-9CEF-D71FA1E01526}">
      <dgm:prSet phldrT="[Text]" phldr="0"/>
      <dgm:spPr/>
      <dgm:t>
        <a:bodyPr/>
        <a:lstStyle/>
        <a:p>
          <a:pPr>
            <a:lnSpc>
              <a:spcPct val="100000"/>
            </a:lnSpc>
          </a:pPr>
          <a:r>
            <a:rPr lang="en-US" dirty="0">
              <a:solidFill>
                <a:schemeClr val="tx1">
                  <a:lumMod val="75000"/>
                  <a:lumOff val="25000"/>
                </a:schemeClr>
              </a:solidFill>
              <a:latin typeface="Century Gothic"/>
            </a:rPr>
            <a:t>Include more information on the effects of weather on results</a:t>
          </a:r>
        </a:p>
      </dgm:t>
    </dgm:pt>
    <dgm:pt modelId="{40C3F822-A69E-4188-A15B-687DF101663A}" type="parTrans" cxnId="{BA8A0D9D-060E-47C8-A7A5-35628517786D}">
      <dgm:prSet/>
      <dgm:spPr/>
      <dgm:t>
        <a:bodyPr/>
        <a:lstStyle/>
        <a:p>
          <a:endParaRPr lang="en-US"/>
        </a:p>
      </dgm:t>
    </dgm:pt>
    <dgm:pt modelId="{2319D163-57AB-4891-8211-8C4C5E25F24D}" type="sibTrans" cxnId="{BA8A0D9D-060E-47C8-A7A5-35628517786D}">
      <dgm:prSet/>
      <dgm:spPr/>
      <dgm:t>
        <a:bodyPr/>
        <a:lstStyle/>
        <a:p>
          <a:endParaRPr lang="en-US"/>
        </a:p>
      </dgm:t>
    </dgm:pt>
    <dgm:pt modelId="{37E13C25-7210-4EC3-B481-22E89AADF703}" type="pres">
      <dgm:prSet presAssocID="{71D34DFC-A9BA-4B8B-A3A8-447B098DF084}" presName="root" presStyleCnt="0">
        <dgm:presLayoutVars>
          <dgm:dir/>
          <dgm:resizeHandles val="exact"/>
        </dgm:presLayoutVars>
      </dgm:prSet>
      <dgm:spPr/>
    </dgm:pt>
    <dgm:pt modelId="{C103D5A1-F7B4-444B-8E23-47A8627A74E9}" type="pres">
      <dgm:prSet presAssocID="{6D9509D6-A643-485C-9AB0-07ACCCB87251}" presName="compNode" presStyleCnt="0"/>
      <dgm:spPr/>
    </dgm:pt>
    <dgm:pt modelId="{8AFE67C5-7394-4D80-8AB5-B0C93F17D641}" type="pres">
      <dgm:prSet presAssocID="{6D9509D6-A643-485C-9AB0-07ACCCB87251}" presName="bgRect" presStyleLbl="bgShp" presStyleIdx="0" presStyleCnt="5"/>
      <dgm:spPr>
        <a:solidFill>
          <a:schemeClr val="accent5">
            <a:lumMod val="20000"/>
            <a:lumOff val="80000"/>
          </a:schemeClr>
        </a:solidFill>
      </dgm:spPr>
    </dgm:pt>
    <dgm:pt modelId="{3D2A6A0D-0E6E-4D1E-9218-60ADCA964C56}" type="pres">
      <dgm:prSet presAssocID="{6D9509D6-A643-485C-9AB0-07ACCCB8725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FEC66C47-489D-4C9F-A2BB-94D6EA0E5F09}" type="pres">
      <dgm:prSet presAssocID="{6D9509D6-A643-485C-9AB0-07ACCCB87251}" presName="spaceRect" presStyleCnt="0"/>
      <dgm:spPr/>
    </dgm:pt>
    <dgm:pt modelId="{AD06D6D0-7926-47E3-8AC5-84F59456ED65}" type="pres">
      <dgm:prSet presAssocID="{6D9509D6-A643-485C-9AB0-07ACCCB87251}" presName="parTx" presStyleLbl="revTx" presStyleIdx="0" presStyleCnt="5">
        <dgm:presLayoutVars>
          <dgm:chMax val="0"/>
          <dgm:chPref val="0"/>
        </dgm:presLayoutVars>
      </dgm:prSet>
      <dgm:spPr/>
    </dgm:pt>
    <dgm:pt modelId="{6C3F2AF0-A66E-4F7C-837D-5CE86475A534}" type="pres">
      <dgm:prSet presAssocID="{70F0C2C6-DD1E-4F05-8638-DCE3DF67D3E5}" presName="sibTrans" presStyleCnt="0"/>
      <dgm:spPr/>
    </dgm:pt>
    <dgm:pt modelId="{DA85AD26-F191-4BBE-8B5D-67C7D76DD7EB}" type="pres">
      <dgm:prSet presAssocID="{9C399F03-24B6-4ACF-B60D-7606DF213EF3}" presName="compNode" presStyleCnt="0"/>
      <dgm:spPr/>
    </dgm:pt>
    <dgm:pt modelId="{0F4AA111-AB50-495B-8A01-09A3C20EC205}" type="pres">
      <dgm:prSet presAssocID="{9C399F03-24B6-4ACF-B60D-7606DF213EF3}" presName="bgRect" presStyleLbl="bgShp" presStyleIdx="1" presStyleCnt="5"/>
      <dgm:spPr/>
    </dgm:pt>
    <dgm:pt modelId="{9F0E9552-CBDB-41A3-993D-141FD84159F2}" type="pres">
      <dgm:prSet presAssocID="{9C399F03-24B6-4ACF-B60D-7606DF213EF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2BA64E3C-45DF-417A-9B6E-11DFAED0BD33}" type="pres">
      <dgm:prSet presAssocID="{9C399F03-24B6-4ACF-B60D-7606DF213EF3}" presName="spaceRect" presStyleCnt="0"/>
      <dgm:spPr/>
    </dgm:pt>
    <dgm:pt modelId="{5555B416-681E-439E-9CB8-779F35601C65}" type="pres">
      <dgm:prSet presAssocID="{9C399F03-24B6-4ACF-B60D-7606DF213EF3}" presName="parTx" presStyleLbl="revTx" presStyleIdx="1" presStyleCnt="5">
        <dgm:presLayoutVars>
          <dgm:chMax val="0"/>
          <dgm:chPref val="0"/>
        </dgm:presLayoutVars>
      </dgm:prSet>
      <dgm:spPr/>
    </dgm:pt>
    <dgm:pt modelId="{B67A7674-137A-4C6D-82DF-D9D616629F4E}" type="pres">
      <dgm:prSet presAssocID="{C149A84F-C057-4B14-887D-F5566D1A10DA}" presName="sibTrans" presStyleCnt="0"/>
      <dgm:spPr/>
    </dgm:pt>
    <dgm:pt modelId="{08B6170E-F381-47ED-8C26-CAB1E6485B06}" type="pres">
      <dgm:prSet presAssocID="{0171D7F4-8A3A-451F-B33C-7233B0922ED0}" presName="compNode" presStyleCnt="0"/>
      <dgm:spPr/>
    </dgm:pt>
    <dgm:pt modelId="{EB668419-05AE-4F7A-8BA8-4BF0869E9B34}" type="pres">
      <dgm:prSet presAssocID="{0171D7F4-8A3A-451F-B33C-7233B0922ED0}" presName="bgRect" presStyleLbl="bgShp" presStyleIdx="2" presStyleCnt="5"/>
      <dgm:spPr/>
    </dgm:pt>
    <dgm:pt modelId="{C50FDB30-5456-47F1-B64A-9F2C392D9EA9}" type="pres">
      <dgm:prSet presAssocID="{0171D7F4-8A3A-451F-B33C-7233B0922ED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s"/>
        </a:ext>
      </dgm:extLst>
    </dgm:pt>
    <dgm:pt modelId="{63BDC2C6-BDF4-42C1-9FF1-AFEBF51328DA}" type="pres">
      <dgm:prSet presAssocID="{0171D7F4-8A3A-451F-B33C-7233B0922ED0}" presName="spaceRect" presStyleCnt="0"/>
      <dgm:spPr/>
    </dgm:pt>
    <dgm:pt modelId="{9ECA6BF1-AF8A-48D0-BA20-33DC57E26F6F}" type="pres">
      <dgm:prSet presAssocID="{0171D7F4-8A3A-451F-B33C-7233B0922ED0}" presName="parTx" presStyleLbl="revTx" presStyleIdx="2" presStyleCnt="5">
        <dgm:presLayoutVars>
          <dgm:chMax val="0"/>
          <dgm:chPref val="0"/>
        </dgm:presLayoutVars>
      </dgm:prSet>
      <dgm:spPr/>
    </dgm:pt>
    <dgm:pt modelId="{8B31FA9D-ED29-47EB-AE78-3B852C0223E4}" type="pres">
      <dgm:prSet presAssocID="{73044438-E709-4D73-8301-D95808AC776B}" presName="sibTrans" presStyleCnt="0"/>
      <dgm:spPr/>
    </dgm:pt>
    <dgm:pt modelId="{671C3F2C-5C5A-485E-9E24-E79886B2E1E1}" type="pres">
      <dgm:prSet presAssocID="{FA08404A-FDB7-43C4-BD2E-EFF291BF953A}" presName="compNode" presStyleCnt="0"/>
      <dgm:spPr/>
    </dgm:pt>
    <dgm:pt modelId="{302B0B5E-CAA3-4D87-89FE-69184FC9984C}" type="pres">
      <dgm:prSet presAssocID="{FA08404A-FDB7-43C4-BD2E-EFF291BF953A}" presName="bgRect" presStyleLbl="bgShp" presStyleIdx="3" presStyleCnt="5"/>
      <dgm:spPr/>
    </dgm:pt>
    <dgm:pt modelId="{4EAEBA4F-B23C-4A10-8B99-3A4D6A9C0190}" type="pres">
      <dgm:prSet presAssocID="{FA08404A-FDB7-43C4-BD2E-EFF291BF953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atabase"/>
        </a:ext>
      </dgm:extLst>
    </dgm:pt>
    <dgm:pt modelId="{1EDC4AE7-E36A-4EE0-90DC-F8185F64FCB2}" type="pres">
      <dgm:prSet presAssocID="{FA08404A-FDB7-43C4-BD2E-EFF291BF953A}" presName="spaceRect" presStyleCnt="0"/>
      <dgm:spPr/>
    </dgm:pt>
    <dgm:pt modelId="{39B156AE-B21A-4E53-A6A6-25D99E0E6603}" type="pres">
      <dgm:prSet presAssocID="{FA08404A-FDB7-43C4-BD2E-EFF291BF953A}" presName="parTx" presStyleLbl="revTx" presStyleIdx="3" presStyleCnt="5">
        <dgm:presLayoutVars>
          <dgm:chMax val="0"/>
          <dgm:chPref val="0"/>
        </dgm:presLayoutVars>
      </dgm:prSet>
      <dgm:spPr/>
    </dgm:pt>
    <dgm:pt modelId="{BA659959-A5CE-4A36-A8AC-659047A210BA}" type="pres">
      <dgm:prSet presAssocID="{0608CC17-0DB6-4C67-A659-32FEBEDFD890}" presName="sibTrans" presStyleCnt="0"/>
      <dgm:spPr/>
    </dgm:pt>
    <dgm:pt modelId="{B6B01914-4438-4923-9B73-FC39398F8CF4}" type="pres">
      <dgm:prSet presAssocID="{06222399-92E4-4D82-9CEF-D71FA1E01526}" presName="compNode" presStyleCnt="0"/>
      <dgm:spPr/>
    </dgm:pt>
    <dgm:pt modelId="{D40E64BD-8314-4D92-86E4-727AE8F4ACE2}" type="pres">
      <dgm:prSet presAssocID="{06222399-92E4-4D82-9CEF-D71FA1E01526}" presName="bgRect" presStyleLbl="bgShp" presStyleIdx="4" presStyleCnt="5"/>
      <dgm:spPr/>
    </dgm:pt>
    <dgm:pt modelId="{CBBD5517-0F10-43D1-8836-3A0BB644CEE1}" type="pres">
      <dgm:prSet presAssocID="{06222399-92E4-4D82-9CEF-D71FA1E0152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ightning"/>
        </a:ext>
      </dgm:extLst>
    </dgm:pt>
    <dgm:pt modelId="{7E3FE3DA-B0A7-41D5-88A9-C7D0F9370898}" type="pres">
      <dgm:prSet presAssocID="{06222399-92E4-4D82-9CEF-D71FA1E01526}" presName="spaceRect" presStyleCnt="0"/>
      <dgm:spPr/>
    </dgm:pt>
    <dgm:pt modelId="{E697FC1E-D8A0-4CC6-A758-330DEC4C7B73}" type="pres">
      <dgm:prSet presAssocID="{06222399-92E4-4D82-9CEF-D71FA1E01526}" presName="parTx" presStyleLbl="revTx" presStyleIdx="4" presStyleCnt="5">
        <dgm:presLayoutVars>
          <dgm:chMax val="0"/>
          <dgm:chPref val="0"/>
        </dgm:presLayoutVars>
      </dgm:prSet>
      <dgm:spPr/>
    </dgm:pt>
  </dgm:ptLst>
  <dgm:cxnLst>
    <dgm:cxn modelId="{0D1D9210-8376-4D67-929D-7DC3FAE56D9C}" type="presOf" srcId="{6D9509D6-A643-485C-9AB0-07ACCCB87251}" destId="{AD06D6D0-7926-47E3-8AC5-84F59456ED65}" srcOrd="0" destOrd="0" presId="urn:microsoft.com/office/officeart/2018/2/layout/IconVerticalSolidList"/>
    <dgm:cxn modelId="{46DFC834-DCF4-4F6E-A1D8-9744AED82A79}" srcId="{71D34DFC-A9BA-4B8B-A3A8-447B098DF084}" destId="{FA08404A-FDB7-43C4-BD2E-EFF291BF953A}" srcOrd="3" destOrd="0" parTransId="{4EBF60DC-9CCC-414D-B34D-4B7C866FE497}" sibTransId="{0608CC17-0DB6-4C67-A659-32FEBEDFD890}"/>
    <dgm:cxn modelId="{4A1A2436-26B4-4537-9582-2487D858BE5E}" srcId="{71D34DFC-A9BA-4B8B-A3A8-447B098DF084}" destId="{9C399F03-24B6-4ACF-B60D-7606DF213EF3}" srcOrd="1" destOrd="0" parTransId="{4AE6ED30-BB4D-43BC-B62A-DA61FD19906B}" sibTransId="{C149A84F-C057-4B14-887D-F5566D1A10DA}"/>
    <dgm:cxn modelId="{5DA2B93F-66EB-4E7A-A8C4-E90EE760B410}" type="presOf" srcId="{FA08404A-FDB7-43C4-BD2E-EFF291BF953A}" destId="{39B156AE-B21A-4E53-A6A6-25D99E0E6603}" srcOrd="0" destOrd="0" presId="urn:microsoft.com/office/officeart/2018/2/layout/IconVerticalSolidList"/>
    <dgm:cxn modelId="{3321F566-E9C1-4E44-B68E-DA04AC8486DC}" type="presOf" srcId="{9C399F03-24B6-4ACF-B60D-7606DF213EF3}" destId="{5555B416-681E-439E-9CB8-779F35601C65}" srcOrd="0" destOrd="0" presId="urn:microsoft.com/office/officeart/2018/2/layout/IconVerticalSolidList"/>
    <dgm:cxn modelId="{39445368-37A3-40A1-930D-0BE366ACF0B3}" type="presOf" srcId="{71D34DFC-A9BA-4B8B-A3A8-447B098DF084}" destId="{37E13C25-7210-4EC3-B481-22E89AADF703}" srcOrd="0" destOrd="0" presId="urn:microsoft.com/office/officeart/2018/2/layout/IconVerticalSolidList"/>
    <dgm:cxn modelId="{76A4E34E-C1EA-4D2E-972A-8E4EA7529191}" srcId="{71D34DFC-A9BA-4B8B-A3A8-447B098DF084}" destId="{6D9509D6-A643-485C-9AB0-07ACCCB87251}" srcOrd="0" destOrd="0" parTransId="{DB58FF1D-CB9D-4D6B-AEF6-55A7063F9487}" sibTransId="{70F0C2C6-DD1E-4F05-8638-DCE3DF67D3E5}"/>
    <dgm:cxn modelId="{AA93D473-E022-4144-95E3-C791131DB04C}" type="presOf" srcId="{0171D7F4-8A3A-451F-B33C-7233B0922ED0}" destId="{9ECA6BF1-AF8A-48D0-BA20-33DC57E26F6F}" srcOrd="0" destOrd="0" presId="urn:microsoft.com/office/officeart/2018/2/layout/IconVerticalSolidList"/>
    <dgm:cxn modelId="{BA8A0D9D-060E-47C8-A7A5-35628517786D}" srcId="{71D34DFC-A9BA-4B8B-A3A8-447B098DF084}" destId="{06222399-92E4-4D82-9CEF-D71FA1E01526}" srcOrd="4" destOrd="0" parTransId="{40C3F822-A69E-4188-A15B-687DF101663A}" sibTransId="{2319D163-57AB-4891-8211-8C4C5E25F24D}"/>
    <dgm:cxn modelId="{3A125CC7-CA6E-49AD-A670-BC5F65439907}" type="presOf" srcId="{06222399-92E4-4D82-9CEF-D71FA1E01526}" destId="{E697FC1E-D8A0-4CC6-A758-330DEC4C7B73}" srcOrd="0" destOrd="0" presId="urn:microsoft.com/office/officeart/2018/2/layout/IconVerticalSolidList"/>
    <dgm:cxn modelId="{AE5C59DA-D64D-4BE9-A3FD-A20B2CF47622}" srcId="{71D34DFC-A9BA-4B8B-A3A8-447B098DF084}" destId="{0171D7F4-8A3A-451F-B33C-7233B0922ED0}" srcOrd="2" destOrd="0" parTransId="{211B941D-8ABB-43A2-849F-62201F95F2EA}" sibTransId="{73044438-E709-4D73-8301-D95808AC776B}"/>
    <dgm:cxn modelId="{FEE9DAA5-992C-409E-9877-6B8D89B80C22}" type="presParOf" srcId="{37E13C25-7210-4EC3-B481-22E89AADF703}" destId="{C103D5A1-F7B4-444B-8E23-47A8627A74E9}" srcOrd="0" destOrd="0" presId="urn:microsoft.com/office/officeart/2018/2/layout/IconVerticalSolidList"/>
    <dgm:cxn modelId="{96068935-C542-4802-9EC5-E38238657CDC}" type="presParOf" srcId="{C103D5A1-F7B4-444B-8E23-47A8627A74E9}" destId="{8AFE67C5-7394-4D80-8AB5-B0C93F17D641}" srcOrd="0" destOrd="0" presId="urn:microsoft.com/office/officeart/2018/2/layout/IconVerticalSolidList"/>
    <dgm:cxn modelId="{D00B3B28-5F63-4C1B-8ACD-B0C34D79B168}" type="presParOf" srcId="{C103D5A1-F7B4-444B-8E23-47A8627A74E9}" destId="{3D2A6A0D-0E6E-4D1E-9218-60ADCA964C56}" srcOrd="1" destOrd="0" presId="urn:microsoft.com/office/officeart/2018/2/layout/IconVerticalSolidList"/>
    <dgm:cxn modelId="{2A9E6489-DCFF-4B64-9273-B862790672D4}" type="presParOf" srcId="{C103D5A1-F7B4-444B-8E23-47A8627A74E9}" destId="{FEC66C47-489D-4C9F-A2BB-94D6EA0E5F09}" srcOrd="2" destOrd="0" presId="urn:microsoft.com/office/officeart/2018/2/layout/IconVerticalSolidList"/>
    <dgm:cxn modelId="{904122E9-F808-455C-A7DC-A4841229CABE}" type="presParOf" srcId="{C103D5A1-F7B4-444B-8E23-47A8627A74E9}" destId="{AD06D6D0-7926-47E3-8AC5-84F59456ED65}" srcOrd="3" destOrd="0" presId="urn:microsoft.com/office/officeart/2018/2/layout/IconVerticalSolidList"/>
    <dgm:cxn modelId="{64167C26-37A6-4C06-8604-DBA339750599}" type="presParOf" srcId="{37E13C25-7210-4EC3-B481-22E89AADF703}" destId="{6C3F2AF0-A66E-4F7C-837D-5CE86475A534}" srcOrd="1" destOrd="0" presId="urn:microsoft.com/office/officeart/2018/2/layout/IconVerticalSolidList"/>
    <dgm:cxn modelId="{F8814110-8104-423B-949D-19C99E8650AC}" type="presParOf" srcId="{37E13C25-7210-4EC3-B481-22E89AADF703}" destId="{DA85AD26-F191-4BBE-8B5D-67C7D76DD7EB}" srcOrd="2" destOrd="0" presId="urn:microsoft.com/office/officeart/2018/2/layout/IconVerticalSolidList"/>
    <dgm:cxn modelId="{3D8F8D17-EB40-417E-91DA-350B817A2458}" type="presParOf" srcId="{DA85AD26-F191-4BBE-8B5D-67C7D76DD7EB}" destId="{0F4AA111-AB50-495B-8A01-09A3C20EC205}" srcOrd="0" destOrd="0" presId="urn:microsoft.com/office/officeart/2018/2/layout/IconVerticalSolidList"/>
    <dgm:cxn modelId="{F56165A5-129D-4871-BC2D-D7B1FAA3953F}" type="presParOf" srcId="{DA85AD26-F191-4BBE-8B5D-67C7D76DD7EB}" destId="{9F0E9552-CBDB-41A3-993D-141FD84159F2}" srcOrd="1" destOrd="0" presId="urn:microsoft.com/office/officeart/2018/2/layout/IconVerticalSolidList"/>
    <dgm:cxn modelId="{3119E05F-3223-46E8-840C-A56AE001FE1E}" type="presParOf" srcId="{DA85AD26-F191-4BBE-8B5D-67C7D76DD7EB}" destId="{2BA64E3C-45DF-417A-9B6E-11DFAED0BD33}" srcOrd="2" destOrd="0" presId="urn:microsoft.com/office/officeart/2018/2/layout/IconVerticalSolidList"/>
    <dgm:cxn modelId="{A7A68428-5433-48C0-A97A-7ADA01852103}" type="presParOf" srcId="{DA85AD26-F191-4BBE-8B5D-67C7D76DD7EB}" destId="{5555B416-681E-439E-9CB8-779F35601C65}" srcOrd="3" destOrd="0" presId="urn:microsoft.com/office/officeart/2018/2/layout/IconVerticalSolidList"/>
    <dgm:cxn modelId="{A4EF03BE-5490-4235-9D84-5A9B28BE488E}" type="presParOf" srcId="{37E13C25-7210-4EC3-B481-22E89AADF703}" destId="{B67A7674-137A-4C6D-82DF-D9D616629F4E}" srcOrd="3" destOrd="0" presId="urn:microsoft.com/office/officeart/2018/2/layout/IconVerticalSolidList"/>
    <dgm:cxn modelId="{6B528592-02E3-44C7-8376-54824867BF95}" type="presParOf" srcId="{37E13C25-7210-4EC3-B481-22E89AADF703}" destId="{08B6170E-F381-47ED-8C26-CAB1E6485B06}" srcOrd="4" destOrd="0" presId="urn:microsoft.com/office/officeart/2018/2/layout/IconVerticalSolidList"/>
    <dgm:cxn modelId="{46F1EC03-157D-4265-968F-B838074DED06}" type="presParOf" srcId="{08B6170E-F381-47ED-8C26-CAB1E6485B06}" destId="{EB668419-05AE-4F7A-8BA8-4BF0869E9B34}" srcOrd="0" destOrd="0" presId="urn:microsoft.com/office/officeart/2018/2/layout/IconVerticalSolidList"/>
    <dgm:cxn modelId="{B7ECE138-1104-444F-860D-20E9BF082E59}" type="presParOf" srcId="{08B6170E-F381-47ED-8C26-CAB1E6485B06}" destId="{C50FDB30-5456-47F1-B64A-9F2C392D9EA9}" srcOrd="1" destOrd="0" presId="urn:microsoft.com/office/officeart/2018/2/layout/IconVerticalSolidList"/>
    <dgm:cxn modelId="{B1215784-EFAF-4290-85EA-4CACCD515D3B}" type="presParOf" srcId="{08B6170E-F381-47ED-8C26-CAB1E6485B06}" destId="{63BDC2C6-BDF4-42C1-9FF1-AFEBF51328DA}" srcOrd="2" destOrd="0" presId="urn:microsoft.com/office/officeart/2018/2/layout/IconVerticalSolidList"/>
    <dgm:cxn modelId="{13C31741-6CAD-4FB9-B9E4-D8D9901A076E}" type="presParOf" srcId="{08B6170E-F381-47ED-8C26-CAB1E6485B06}" destId="{9ECA6BF1-AF8A-48D0-BA20-33DC57E26F6F}" srcOrd="3" destOrd="0" presId="urn:microsoft.com/office/officeart/2018/2/layout/IconVerticalSolidList"/>
    <dgm:cxn modelId="{DC2E2254-21FF-402A-9458-90B7E056AC8D}" type="presParOf" srcId="{37E13C25-7210-4EC3-B481-22E89AADF703}" destId="{8B31FA9D-ED29-47EB-AE78-3B852C0223E4}" srcOrd="5" destOrd="0" presId="urn:microsoft.com/office/officeart/2018/2/layout/IconVerticalSolidList"/>
    <dgm:cxn modelId="{25DDECD5-434C-4626-B3F4-36E7B6C1F683}" type="presParOf" srcId="{37E13C25-7210-4EC3-B481-22E89AADF703}" destId="{671C3F2C-5C5A-485E-9E24-E79886B2E1E1}" srcOrd="6" destOrd="0" presId="urn:microsoft.com/office/officeart/2018/2/layout/IconVerticalSolidList"/>
    <dgm:cxn modelId="{3D1F345E-1E10-45A6-9720-667E05F9D9AB}" type="presParOf" srcId="{671C3F2C-5C5A-485E-9E24-E79886B2E1E1}" destId="{302B0B5E-CAA3-4D87-89FE-69184FC9984C}" srcOrd="0" destOrd="0" presId="urn:microsoft.com/office/officeart/2018/2/layout/IconVerticalSolidList"/>
    <dgm:cxn modelId="{FCCA4865-AC65-436C-A325-908826646A59}" type="presParOf" srcId="{671C3F2C-5C5A-485E-9E24-E79886B2E1E1}" destId="{4EAEBA4F-B23C-4A10-8B99-3A4D6A9C0190}" srcOrd="1" destOrd="0" presId="urn:microsoft.com/office/officeart/2018/2/layout/IconVerticalSolidList"/>
    <dgm:cxn modelId="{960FC6A6-160F-46F4-A6E9-DDA90692CBD1}" type="presParOf" srcId="{671C3F2C-5C5A-485E-9E24-E79886B2E1E1}" destId="{1EDC4AE7-E36A-4EE0-90DC-F8185F64FCB2}" srcOrd="2" destOrd="0" presId="urn:microsoft.com/office/officeart/2018/2/layout/IconVerticalSolidList"/>
    <dgm:cxn modelId="{8ED17DAB-D811-4004-AA95-64E409693F9D}" type="presParOf" srcId="{671C3F2C-5C5A-485E-9E24-E79886B2E1E1}" destId="{39B156AE-B21A-4E53-A6A6-25D99E0E6603}" srcOrd="3" destOrd="0" presId="urn:microsoft.com/office/officeart/2018/2/layout/IconVerticalSolidList"/>
    <dgm:cxn modelId="{98814FD1-92E9-41B7-9ECE-E6F6F8A6F6CB}" type="presParOf" srcId="{37E13C25-7210-4EC3-B481-22E89AADF703}" destId="{BA659959-A5CE-4A36-A8AC-659047A210BA}" srcOrd="7" destOrd="0" presId="urn:microsoft.com/office/officeart/2018/2/layout/IconVerticalSolidList"/>
    <dgm:cxn modelId="{9D8CF696-6816-4B2A-9FF1-002E463D3900}" type="presParOf" srcId="{37E13C25-7210-4EC3-B481-22E89AADF703}" destId="{B6B01914-4438-4923-9B73-FC39398F8CF4}" srcOrd="8" destOrd="0" presId="urn:microsoft.com/office/officeart/2018/2/layout/IconVerticalSolidList"/>
    <dgm:cxn modelId="{DE54E053-5706-46ED-9D58-08BEFAD88C62}" type="presParOf" srcId="{B6B01914-4438-4923-9B73-FC39398F8CF4}" destId="{D40E64BD-8314-4D92-86E4-727AE8F4ACE2}" srcOrd="0" destOrd="0" presId="urn:microsoft.com/office/officeart/2018/2/layout/IconVerticalSolidList"/>
    <dgm:cxn modelId="{BA660C52-B6A3-47CA-98DD-1749332E831B}" type="presParOf" srcId="{B6B01914-4438-4923-9B73-FC39398F8CF4}" destId="{CBBD5517-0F10-43D1-8836-3A0BB644CEE1}" srcOrd="1" destOrd="0" presId="urn:microsoft.com/office/officeart/2018/2/layout/IconVerticalSolidList"/>
    <dgm:cxn modelId="{08D80E89-E291-4BBE-8AF1-DBC4431ED529}" type="presParOf" srcId="{B6B01914-4438-4923-9B73-FC39398F8CF4}" destId="{7E3FE3DA-B0A7-41D5-88A9-C7D0F9370898}" srcOrd="2" destOrd="0" presId="urn:microsoft.com/office/officeart/2018/2/layout/IconVerticalSolidList"/>
    <dgm:cxn modelId="{FD0235AA-2045-4885-941F-373623EA3D0B}" type="presParOf" srcId="{B6B01914-4438-4923-9B73-FC39398F8CF4}" destId="{E697FC1E-D8A0-4CC6-A758-330DEC4C7B7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491AB-08F0-0A4A-B4EA-D7BEE8DE88D1}">
      <dsp:nvSpPr>
        <dsp:cNvPr id="0" name=""/>
        <dsp:cNvSpPr/>
      </dsp:nvSpPr>
      <dsp:spPr>
        <a:xfrm>
          <a:off x="127317" y="1413"/>
          <a:ext cx="1445957" cy="867574"/>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PlanetScope imagery</a:t>
          </a:r>
        </a:p>
      </dsp:txBody>
      <dsp:txXfrm>
        <a:off x="152727" y="26823"/>
        <a:ext cx="1395137" cy="816754"/>
      </dsp:txXfrm>
    </dsp:sp>
    <dsp:sp modelId="{3BBA6757-C70A-9748-B3B4-1481ACF7F26A}">
      <dsp:nvSpPr>
        <dsp:cNvPr id="0" name=""/>
        <dsp:cNvSpPr/>
      </dsp:nvSpPr>
      <dsp:spPr>
        <a:xfrm>
          <a:off x="1700518" y="255901"/>
          <a:ext cx="306542" cy="3585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700518" y="327620"/>
        <a:ext cx="214579" cy="215159"/>
      </dsp:txXfrm>
    </dsp:sp>
    <dsp:sp modelId="{ED2E4658-AF86-CA4E-B4E0-0B234B8BE583}">
      <dsp:nvSpPr>
        <dsp:cNvPr id="0" name=""/>
        <dsp:cNvSpPr/>
      </dsp:nvSpPr>
      <dsp:spPr>
        <a:xfrm>
          <a:off x="2151657" y="1413"/>
          <a:ext cx="1445957" cy="867574"/>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NDWI </a:t>
          </a:r>
        </a:p>
      </dsp:txBody>
      <dsp:txXfrm>
        <a:off x="2177067" y="26823"/>
        <a:ext cx="1395137" cy="816754"/>
      </dsp:txXfrm>
    </dsp:sp>
    <dsp:sp modelId="{205206BA-914C-D54F-B924-09E9A8E690CB}">
      <dsp:nvSpPr>
        <dsp:cNvPr id="0" name=""/>
        <dsp:cNvSpPr/>
      </dsp:nvSpPr>
      <dsp:spPr>
        <a:xfrm rot="5400000">
          <a:off x="2721364" y="970204"/>
          <a:ext cx="306542" cy="3585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2767056" y="996232"/>
        <a:ext cx="215159" cy="214579"/>
      </dsp:txXfrm>
    </dsp:sp>
    <dsp:sp modelId="{95D1E15F-4084-0944-B690-1C354565B572}">
      <dsp:nvSpPr>
        <dsp:cNvPr id="0" name=""/>
        <dsp:cNvSpPr/>
      </dsp:nvSpPr>
      <dsp:spPr>
        <a:xfrm>
          <a:off x="2151657" y="1447370"/>
          <a:ext cx="1445957" cy="867574"/>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NDWI land extraction</a:t>
          </a:r>
        </a:p>
      </dsp:txBody>
      <dsp:txXfrm>
        <a:off x="2177067" y="1472780"/>
        <a:ext cx="1395137" cy="816754"/>
      </dsp:txXfrm>
    </dsp:sp>
    <dsp:sp modelId="{AF80BFE8-C120-3845-AB79-120120F55A9F}">
      <dsp:nvSpPr>
        <dsp:cNvPr id="0" name=""/>
        <dsp:cNvSpPr/>
      </dsp:nvSpPr>
      <dsp:spPr>
        <a:xfrm rot="10800000">
          <a:off x="1717870" y="1701859"/>
          <a:ext cx="306542" cy="3585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10800000">
        <a:off x="1809833" y="1773578"/>
        <a:ext cx="214579" cy="215159"/>
      </dsp:txXfrm>
    </dsp:sp>
    <dsp:sp modelId="{2829CC2E-6D97-7E4C-B3F2-B34C80ABAD36}">
      <dsp:nvSpPr>
        <dsp:cNvPr id="0" name=""/>
        <dsp:cNvSpPr/>
      </dsp:nvSpPr>
      <dsp:spPr>
        <a:xfrm>
          <a:off x="127317" y="1447370"/>
          <a:ext cx="1445957" cy="867574"/>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Raster to polygon conversion</a:t>
          </a:r>
        </a:p>
      </dsp:txBody>
      <dsp:txXfrm>
        <a:off x="152727" y="1472780"/>
        <a:ext cx="1395137" cy="816754"/>
      </dsp:txXfrm>
    </dsp:sp>
    <dsp:sp modelId="{40B0E447-9BE4-504C-B4D1-D7F41372F4C6}">
      <dsp:nvSpPr>
        <dsp:cNvPr id="0" name=""/>
        <dsp:cNvSpPr/>
      </dsp:nvSpPr>
      <dsp:spPr>
        <a:xfrm rot="5400000">
          <a:off x="697024" y="2416162"/>
          <a:ext cx="306542" cy="3585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742716" y="2442190"/>
        <a:ext cx="215159" cy="214579"/>
      </dsp:txXfrm>
    </dsp:sp>
    <dsp:sp modelId="{E10F9182-F143-1F46-A7D0-2A214363CC51}">
      <dsp:nvSpPr>
        <dsp:cNvPr id="0" name=""/>
        <dsp:cNvSpPr/>
      </dsp:nvSpPr>
      <dsp:spPr>
        <a:xfrm>
          <a:off x="127317" y="2893328"/>
          <a:ext cx="1445957" cy="867574"/>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Polygon to line conversion</a:t>
          </a:r>
        </a:p>
      </dsp:txBody>
      <dsp:txXfrm>
        <a:off x="152727" y="2918738"/>
        <a:ext cx="1395137" cy="816754"/>
      </dsp:txXfrm>
    </dsp:sp>
    <dsp:sp modelId="{38790AA9-5393-1146-9FD6-751847F82FAF}">
      <dsp:nvSpPr>
        <dsp:cNvPr id="0" name=""/>
        <dsp:cNvSpPr/>
      </dsp:nvSpPr>
      <dsp:spPr>
        <a:xfrm>
          <a:off x="1700518" y="3147816"/>
          <a:ext cx="306542" cy="3585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700518" y="3219535"/>
        <a:ext cx="214579" cy="215159"/>
      </dsp:txXfrm>
    </dsp:sp>
    <dsp:sp modelId="{0EEA0A1E-2693-BD44-A7AD-6749415FA399}">
      <dsp:nvSpPr>
        <dsp:cNvPr id="0" name=""/>
        <dsp:cNvSpPr/>
      </dsp:nvSpPr>
      <dsp:spPr>
        <a:xfrm>
          <a:off x="2151657" y="2893328"/>
          <a:ext cx="1445957" cy="867574"/>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Calculate distance and area</a:t>
          </a:r>
        </a:p>
      </dsp:txBody>
      <dsp:txXfrm>
        <a:off x="2177067" y="2918738"/>
        <a:ext cx="1395137" cy="816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75B9E-14B3-634D-9861-7D9C920A034F}">
      <dsp:nvSpPr>
        <dsp:cNvPr id="0" name=""/>
        <dsp:cNvSpPr/>
      </dsp:nvSpPr>
      <dsp:spPr>
        <a:xfrm>
          <a:off x="5195" y="751222"/>
          <a:ext cx="1552966" cy="931780"/>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Utilize ORCAA</a:t>
          </a:r>
        </a:p>
      </dsp:txBody>
      <dsp:txXfrm>
        <a:off x="32486" y="778513"/>
        <a:ext cx="1498384" cy="877198"/>
      </dsp:txXfrm>
    </dsp:sp>
    <dsp:sp modelId="{E4D59DAD-0CB4-7445-95C3-A5FFBEEAEC79}">
      <dsp:nvSpPr>
        <dsp:cNvPr id="0" name=""/>
        <dsp:cNvSpPr/>
      </dsp:nvSpPr>
      <dsp:spPr>
        <a:xfrm>
          <a:off x="1694823" y="1024544"/>
          <a:ext cx="329228" cy="3851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694823" y="1101571"/>
        <a:ext cx="230460" cy="231081"/>
      </dsp:txXfrm>
    </dsp:sp>
    <dsp:sp modelId="{DE5582C5-54B5-C042-BF68-D61937846296}">
      <dsp:nvSpPr>
        <dsp:cNvPr id="0" name=""/>
        <dsp:cNvSpPr/>
      </dsp:nvSpPr>
      <dsp:spPr>
        <a:xfrm>
          <a:off x="2179349" y="751222"/>
          <a:ext cx="1552966" cy="931780"/>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Import shapefile</a:t>
          </a:r>
        </a:p>
      </dsp:txBody>
      <dsp:txXfrm>
        <a:off x="2206640" y="778513"/>
        <a:ext cx="1498384" cy="877198"/>
      </dsp:txXfrm>
    </dsp:sp>
    <dsp:sp modelId="{A537071A-CE8D-0543-BA89-6D6D0D4F06DE}">
      <dsp:nvSpPr>
        <dsp:cNvPr id="0" name=""/>
        <dsp:cNvSpPr/>
      </dsp:nvSpPr>
      <dsp:spPr>
        <a:xfrm>
          <a:off x="3868977" y="1024544"/>
          <a:ext cx="329228" cy="3851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3868977" y="1101571"/>
        <a:ext cx="230460" cy="231081"/>
      </dsp:txXfrm>
    </dsp:sp>
    <dsp:sp modelId="{BB5A773C-21B3-164D-8B18-8586A8675117}">
      <dsp:nvSpPr>
        <dsp:cNvPr id="0" name=""/>
        <dsp:cNvSpPr/>
      </dsp:nvSpPr>
      <dsp:spPr>
        <a:xfrm>
          <a:off x="4353503" y="751222"/>
          <a:ext cx="1552966" cy="931780"/>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Obtain water quality data</a:t>
          </a:r>
        </a:p>
      </dsp:txBody>
      <dsp:txXfrm>
        <a:off x="4380794" y="778513"/>
        <a:ext cx="1498384" cy="877198"/>
      </dsp:txXfrm>
    </dsp:sp>
    <dsp:sp modelId="{C02B47C2-0368-8545-AECD-E14646A0D045}">
      <dsp:nvSpPr>
        <dsp:cNvPr id="0" name=""/>
        <dsp:cNvSpPr/>
      </dsp:nvSpPr>
      <dsp:spPr>
        <a:xfrm rot="5400000">
          <a:off x="4965372" y="1791710"/>
          <a:ext cx="329228" cy="3851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5014446" y="1819663"/>
        <a:ext cx="231081" cy="230460"/>
      </dsp:txXfrm>
    </dsp:sp>
    <dsp:sp modelId="{05570C0F-E5AE-8D45-9C4E-4BC4AB4F72CF}">
      <dsp:nvSpPr>
        <dsp:cNvPr id="0" name=""/>
        <dsp:cNvSpPr/>
      </dsp:nvSpPr>
      <dsp:spPr>
        <a:xfrm>
          <a:off x="4353503" y="2304189"/>
          <a:ext cx="1552966" cy="931780"/>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Turbidity and Chlorophyll-a</a:t>
          </a:r>
        </a:p>
      </dsp:txBody>
      <dsp:txXfrm>
        <a:off x="4380794" y="2331480"/>
        <a:ext cx="1498384" cy="877198"/>
      </dsp:txXfrm>
    </dsp:sp>
    <dsp:sp modelId="{8D90D85B-6541-BA46-8770-BB969EB54F15}">
      <dsp:nvSpPr>
        <dsp:cNvPr id="0" name=""/>
        <dsp:cNvSpPr/>
      </dsp:nvSpPr>
      <dsp:spPr>
        <a:xfrm rot="10800000">
          <a:off x="3887613" y="2577511"/>
          <a:ext cx="329228" cy="3851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10800000">
        <a:off x="3986381" y="2654538"/>
        <a:ext cx="230460" cy="231081"/>
      </dsp:txXfrm>
    </dsp:sp>
    <dsp:sp modelId="{9EEC83CD-5FE9-B643-82D9-7BA49B78C842}">
      <dsp:nvSpPr>
        <dsp:cNvPr id="0" name=""/>
        <dsp:cNvSpPr/>
      </dsp:nvSpPr>
      <dsp:spPr>
        <a:xfrm>
          <a:off x="2179349" y="2304189"/>
          <a:ext cx="1552966" cy="931780"/>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Export TIFF and CSV</a:t>
          </a:r>
        </a:p>
      </dsp:txBody>
      <dsp:txXfrm>
        <a:off x="2206640" y="2331480"/>
        <a:ext cx="1498384" cy="877198"/>
      </dsp:txXfrm>
    </dsp:sp>
    <dsp:sp modelId="{9356E598-E0BA-564F-AF44-9BA98E8D3D3F}">
      <dsp:nvSpPr>
        <dsp:cNvPr id="0" name=""/>
        <dsp:cNvSpPr/>
      </dsp:nvSpPr>
      <dsp:spPr>
        <a:xfrm rot="10800000">
          <a:off x="1713459" y="2577511"/>
          <a:ext cx="329228" cy="3851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10800000">
        <a:off x="1812227" y="2654538"/>
        <a:ext cx="230460" cy="231081"/>
      </dsp:txXfrm>
    </dsp:sp>
    <dsp:sp modelId="{A5575688-709A-0C44-B7F2-D4917EC0C864}">
      <dsp:nvSpPr>
        <dsp:cNvPr id="0" name=""/>
        <dsp:cNvSpPr/>
      </dsp:nvSpPr>
      <dsp:spPr>
        <a:xfrm>
          <a:off x="5195" y="2304189"/>
          <a:ext cx="1552966" cy="931780"/>
        </a:xfrm>
        <a:prstGeom prst="roundRect">
          <a:avLst>
            <a:gd name="adj" fmla="val 10000"/>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Create color palettes</a:t>
          </a:r>
        </a:p>
      </dsp:txBody>
      <dsp:txXfrm>
        <a:off x="32486" y="2331480"/>
        <a:ext cx="1498384" cy="877198"/>
      </dsp:txXfrm>
    </dsp:sp>
    <dsp:sp modelId="{1F1B6206-FBD3-7A45-8FED-16DECC79FAC1}">
      <dsp:nvSpPr>
        <dsp:cNvPr id="0" name=""/>
        <dsp:cNvSpPr/>
      </dsp:nvSpPr>
      <dsp:spPr>
        <a:xfrm rot="5400000">
          <a:off x="540996" y="3447210"/>
          <a:ext cx="453946" cy="3851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5400000">
        <a:off x="652428" y="3412805"/>
        <a:ext cx="231081" cy="338406"/>
      </dsp:txXfrm>
    </dsp:sp>
    <dsp:sp modelId="{DEA7FC74-BAB9-4A49-8AF3-C58573AC0209}">
      <dsp:nvSpPr>
        <dsp:cNvPr id="0" name=""/>
        <dsp:cNvSpPr/>
      </dsp:nvSpPr>
      <dsp:spPr>
        <a:xfrm>
          <a:off x="0" y="4092468"/>
          <a:ext cx="1552966" cy="931780"/>
        </a:xfrm>
        <a:prstGeom prst="roundRect">
          <a:avLst>
            <a:gd name="adj" fmla="val 10000"/>
          </a:avLst>
        </a:prstGeom>
        <a:solidFill>
          <a:srgbClr val="FFA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panose="020B0502020202020204" pitchFamily="34" charset="0"/>
            </a:rPr>
            <a:t>Analyze time series</a:t>
          </a:r>
        </a:p>
      </dsp:txBody>
      <dsp:txXfrm>
        <a:off x="27291" y="4119759"/>
        <a:ext cx="1498384" cy="8771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E67C5-7394-4D80-8AB5-B0C93F17D641}">
      <dsp:nvSpPr>
        <dsp:cNvPr id="0" name=""/>
        <dsp:cNvSpPr/>
      </dsp:nvSpPr>
      <dsp:spPr>
        <a:xfrm>
          <a:off x="0" y="3070"/>
          <a:ext cx="5873984" cy="654048"/>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3D2A6A0D-0E6E-4D1E-9218-60ADCA964C56}">
      <dsp:nvSpPr>
        <dsp:cNvPr id="0" name=""/>
        <dsp:cNvSpPr/>
      </dsp:nvSpPr>
      <dsp:spPr>
        <a:xfrm>
          <a:off x="197849" y="150231"/>
          <a:ext cx="359726" cy="3597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06D6D0-7926-47E3-8AC5-84F59456ED65}">
      <dsp:nvSpPr>
        <dsp:cNvPr id="0" name=""/>
        <dsp:cNvSpPr/>
      </dsp:nvSpPr>
      <dsp:spPr>
        <a:xfrm>
          <a:off x="755426" y="3070"/>
          <a:ext cx="5118557" cy="65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20" tIns="69220" rIns="69220" bIns="6922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latin typeface="Century Gothic"/>
            </a:rPr>
            <a:t>Address human development and coastal infrastructure</a:t>
          </a:r>
        </a:p>
      </dsp:txBody>
      <dsp:txXfrm>
        <a:off x="755426" y="3070"/>
        <a:ext cx="5118557" cy="654048"/>
      </dsp:txXfrm>
    </dsp:sp>
    <dsp:sp modelId="{0F4AA111-AB50-495B-8A01-09A3C20EC205}">
      <dsp:nvSpPr>
        <dsp:cNvPr id="0" name=""/>
        <dsp:cNvSpPr/>
      </dsp:nvSpPr>
      <dsp:spPr>
        <a:xfrm>
          <a:off x="0" y="820631"/>
          <a:ext cx="5873984" cy="654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0E9552-CBDB-41A3-993D-141FD84159F2}">
      <dsp:nvSpPr>
        <dsp:cNvPr id="0" name=""/>
        <dsp:cNvSpPr/>
      </dsp:nvSpPr>
      <dsp:spPr>
        <a:xfrm>
          <a:off x="197849" y="967792"/>
          <a:ext cx="359726" cy="3597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55B416-681E-439E-9CB8-779F35601C65}">
      <dsp:nvSpPr>
        <dsp:cNvPr id="0" name=""/>
        <dsp:cNvSpPr/>
      </dsp:nvSpPr>
      <dsp:spPr>
        <a:xfrm>
          <a:off x="755426" y="820631"/>
          <a:ext cx="5118557" cy="65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20" tIns="69220" rIns="69220" bIns="6922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latin typeface="Century Gothic"/>
            </a:rPr>
            <a:t>Expansion on shoreline and water quality results</a:t>
          </a:r>
        </a:p>
      </dsp:txBody>
      <dsp:txXfrm>
        <a:off x="755426" y="820631"/>
        <a:ext cx="5118557" cy="654048"/>
      </dsp:txXfrm>
    </dsp:sp>
    <dsp:sp modelId="{EB668419-05AE-4F7A-8BA8-4BF0869E9B34}">
      <dsp:nvSpPr>
        <dsp:cNvPr id="0" name=""/>
        <dsp:cNvSpPr/>
      </dsp:nvSpPr>
      <dsp:spPr>
        <a:xfrm>
          <a:off x="0" y="1638192"/>
          <a:ext cx="5873984" cy="654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0FDB30-5456-47F1-B64A-9F2C392D9EA9}">
      <dsp:nvSpPr>
        <dsp:cNvPr id="0" name=""/>
        <dsp:cNvSpPr/>
      </dsp:nvSpPr>
      <dsp:spPr>
        <a:xfrm>
          <a:off x="197849" y="1785353"/>
          <a:ext cx="359726" cy="3597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A6BF1-AF8A-48D0-BA20-33DC57E26F6F}">
      <dsp:nvSpPr>
        <dsp:cNvPr id="0" name=""/>
        <dsp:cNvSpPr/>
      </dsp:nvSpPr>
      <dsp:spPr>
        <a:xfrm>
          <a:off x="755426" y="1638192"/>
          <a:ext cx="5118557" cy="65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20" tIns="69220" rIns="69220" bIns="6922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latin typeface="Century Gothic"/>
            </a:rPr>
            <a:t>Land cover classification would benefit end users</a:t>
          </a:r>
        </a:p>
      </dsp:txBody>
      <dsp:txXfrm>
        <a:off x="755426" y="1638192"/>
        <a:ext cx="5118557" cy="654048"/>
      </dsp:txXfrm>
    </dsp:sp>
    <dsp:sp modelId="{302B0B5E-CAA3-4D87-89FE-69184FC9984C}">
      <dsp:nvSpPr>
        <dsp:cNvPr id="0" name=""/>
        <dsp:cNvSpPr/>
      </dsp:nvSpPr>
      <dsp:spPr>
        <a:xfrm>
          <a:off x="0" y="2455753"/>
          <a:ext cx="5873984" cy="654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AEBA4F-B23C-4A10-8B99-3A4D6A9C0190}">
      <dsp:nvSpPr>
        <dsp:cNvPr id="0" name=""/>
        <dsp:cNvSpPr/>
      </dsp:nvSpPr>
      <dsp:spPr>
        <a:xfrm>
          <a:off x="197849" y="2602914"/>
          <a:ext cx="359726" cy="3597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156AE-B21A-4E53-A6A6-25D99E0E6603}">
      <dsp:nvSpPr>
        <dsp:cNvPr id="0" name=""/>
        <dsp:cNvSpPr/>
      </dsp:nvSpPr>
      <dsp:spPr>
        <a:xfrm>
          <a:off x="755426" y="2455753"/>
          <a:ext cx="5118557" cy="65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20" tIns="69220" rIns="69220" bIns="6922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latin typeface="Century Gothic"/>
            </a:rPr>
            <a:t>Additional incorporation of in situ data</a:t>
          </a:r>
        </a:p>
      </dsp:txBody>
      <dsp:txXfrm>
        <a:off x="755426" y="2455753"/>
        <a:ext cx="5118557" cy="654048"/>
      </dsp:txXfrm>
    </dsp:sp>
    <dsp:sp modelId="{D40E64BD-8314-4D92-86E4-727AE8F4ACE2}">
      <dsp:nvSpPr>
        <dsp:cNvPr id="0" name=""/>
        <dsp:cNvSpPr/>
      </dsp:nvSpPr>
      <dsp:spPr>
        <a:xfrm>
          <a:off x="0" y="3273314"/>
          <a:ext cx="5873984" cy="654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BD5517-0F10-43D1-8836-3A0BB644CEE1}">
      <dsp:nvSpPr>
        <dsp:cNvPr id="0" name=""/>
        <dsp:cNvSpPr/>
      </dsp:nvSpPr>
      <dsp:spPr>
        <a:xfrm>
          <a:off x="197849" y="3420475"/>
          <a:ext cx="359726" cy="3597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97FC1E-D8A0-4CC6-A758-330DEC4C7B73}">
      <dsp:nvSpPr>
        <dsp:cNvPr id="0" name=""/>
        <dsp:cNvSpPr/>
      </dsp:nvSpPr>
      <dsp:spPr>
        <a:xfrm>
          <a:off x="755426" y="3273314"/>
          <a:ext cx="5118557" cy="65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20" tIns="69220" rIns="69220" bIns="69220"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75000"/>
                  <a:lumOff val="25000"/>
                </a:schemeClr>
              </a:solidFill>
              <a:latin typeface="Century Gothic"/>
            </a:rPr>
            <a:t>Include more information on the effects of weather on results</a:t>
          </a:r>
        </a:p>
      </dsp:txBody>
      <dsp:txXfrm>
        <a:off x="755426" y="3273314"/>
        <a:ext cx="5118557" cy="6540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0.07091</cdr:x>
      <cdr:y>0.74091</cdr:y>
    </cdr:from>
    <cdr:to>
      <cdr:x>0.18572</cdr:x>
      <cdr:y>0.80706</cdr:y>
    </cdr:to>
    <cdr:sp macro="" textlink="">
      <cdr:nvSpPr>
        <cdr:cNvPr id="6" name="TextBox 5">
          <a:extLst xmlns:a="http://schemas.openxmlformats.org/drawingml/2006/main">
            <a:ext uri="{FF2B5EF4-FFF2-40B4-BE49-F238E27FC236}">
              <a16:creationId xmlns:a16="http://schemas.microsoft.com/office/drawing/2014/main" id="{6D46CA8A-6213-268D-624B-CD10DBFDA486}"/>
            </a:ext>
          </a:extLst>
        </cdr:cNvPr>
        <cdr:cNvSpPr txBox="1"/>
      </cdr:nvSpPr>
      <cdr:spPr>
        <a:xfrm xmlns:a="http://schemas.openxmlformats.org/drawingml/2006/main">
          <a:off x="327682" y="2032456"/>
          <a:ext cx="530492" cy="1814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tx1">
                  <a:lumMod val="75000"/>
                  <a:lumOff val="25000"/>
                </a:schemeClr>
              </a:solidFill>
              <a:latin typeface="Century Gothic" panose="020B0502020202020204" pitchFamily="34" charset="0"/>
            </a:rPr>
            <a:t>2.34</a:t>
          </a:r>
        </a:p>
      </cdr:txBody>
    </cdr:sp>
  </cdr:relSizeAnchor>
  <cdr:relSizeAnchor xmlns:cdr="http://schemas.openxmlformats.org/drawingml/2006/chartDrawing">
    <cdr:from>
      <cdr:x>0.07091</cdr:x>
      <cdr:y>0.67475</cdr:y>
    </cdr:from>
    <cdr:to>
      <cdr:x>0.18572</cdr:x>
      <cdr:y>0.74091</cdr:y>
    </cdr:to>
    <cdr:sp macro="" textlink="">
      <cdr:nvSpPr>
        <cdr:cNvPr id="7"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1850973"/>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2.36</a:t>
          </a:r>
        </a:p>
      </cdr:txBody>
    </cdr:sp>
  </cdr:relSizeAnchor>
  <cdr:relSizeAnchor xmlns:cdr="http://schemas.openxmlformats.org/drawingml/2006/chartDrawing">
    <cdr:from>
      <cdr:x>0.07091</cdr:x>
      <cdr:y>0.46392</cdr:y>
    </cdr:from>
    <cdr:to>
      <cdr:x>0.18572</cdr:x>
      <cdr:y>0.53008</cdr:y>
    </cdr:to>
    <cdr:sp macro="" textlink="">
      <cdr:nvSpPr>
        <cdr:cNvPr id="8"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1272631"/>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2.42</a:t>
          </a:r>
        </a:p>
      </cdr:txBody>
    </cdr:sp>
  </cdr:relSizeAnchor>
  <cdr:relSizeAnchor xmlns:cdr="http://schemas.openxmlformats.org/drawingml/2006/chartDrawing">
    <cdr:from>
      <cdr:x>0.07091</cdr:x>
      <cdr:y>0.5296</cdr:y>
    </cdr:from>
    <cdr:to>
      <cdr:x>0.18572</cdr:x>
      <cdr:y>0.59576</cdr:y>
    </cdr:to>
    <cdr:sp macro="" textlink="">
      <cdr:nvSpPr>
        <cdr:cNvPr id="9"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1452802"/>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2.40</a:t>
          </a:r>
        </a:p>
      </cdr:txBody>
    </cdr:sp>
  </cdr:relSizeAnchor>
  <cdr:relSizeAnchor xmlns:cdr="http://schemas.openxmlformats.org/drawingml/2006/chartDrawing">
    <cdr:from>
      <cdr:x>0.07091</cdr:x>
      <cdr:y>0.59935</cdr:y>
    </cdr:from>
    <cdr:to>
      <cdr:x>0.18572</cdr:x>
      <cdr:y>0.66551</cdr:y>
    </cdr:to>
    <cdr:sp macro="" textlink="">
      <cdr:nvSpPr>
        <cdr:cNvPr id="10"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1644141"/>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2.38</a:t>
          </a:r>
        </a:p>
      </cdr:txBody>
    </cdr:sp>
  </cdr:relSizeAnchor>
  <cdr:relSizeAnchor xmlns:cdr="http://schemas.openxmlformats.org/drawingml/2006/chartDrawing">
    <cdr:from>
      <cdr:x>0.06897</cdr:x>
      <cdr:y>0.12346</cdr:y>
    </cdr:from>
    <cdr:to>
      <cdr:x>0.18377</cdr:x>
      <cdr:y>0.18962</cdr:y>
    </cdr:to>
    <cdr:sp macro="" textlink="">
      <cdr:nvSpPr>
        <cdr:cNvPr id="11"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18703" y="338689"/>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2.52</a:t>
          </a:r>
        </a:p>
      </cdr:txBody>
    </cdr:sp>
  </cdr:relSizeAnchor>
  <cdr:relSizeAnchor xmlns:cdr="http://schemas.openxmlformats.org/drawingml/2006/chartDrawing">
    <cdr:from>
      <cdr:x>0.07091</cdr:x>
      <cdr:y>0.18935</cdr:y>
    </cdr:from>
    <cdr:to>
      <cdr:x>0.18572</cdr:x>
      <cdr:y>0.2555</cdr:y>
    </cdr:to>
    <cdr:sp macro="" textlink="">
      <cdr:nvSpPr>
        <cdr:cNvPr id="12"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519413"/>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2.50</a:t>
          </a:r>
        </a:p>
      </cdr:txBody>
    </cdr:sp>
  </cdr:relSizeAnchor>
  <cdr:relSizeAnchor xmlns:cdr="http://schemas.openxmlformats.org/drawingml/2006/chartDrawing">
    <cdr:from>
      <cdr:x>0.07091</cdr:x>
      <cdr:y>0.26197</cdr:y>
    </cdr:from>
    <cdr:to>
      <cdr:x>0.18572</cdr:x>
      <cdr:y>0.32813</cdr:y>
    </cdr:to>
    <cdr:sp macro="" textlink="">
      <cdr:nvSpPr>
        <cdr:cNvPr id="13"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718633"/>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2.48</a:t>
          </a:r>
        </a:p>
      </cdr:txBody>
    </cdr:sp>
  </cdr:relSizeAnchor>
  <cdr:relSizeAnchor xmlns:cdr="http://schemas.openxmlformats.org/drawingml/2006/chartDrawing">
    <cdr:from>
      <cdr:x>0.07091</cdr:x>
      <cdr:y>0.33382</cdr:y>
    </cdr:from>
    <cdr:to>
      <cdr:x>0.18572</cdr:x>
      <cdr:y>0.39998</cdr:y>
    </cdr:to>
    <cdr:sp macro="" textlink="">
      <cdr:nvSpPr>
        <cdr:cNvPr id="14"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915743"/>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2.46</a:t>
          </a:r>
        </a:p>
      </cdr:txBody>
    </cdr:sp>
  </cdr:relSizeAnchor>
  <cdr:relSizeAnchor xmlns:cdr="http://schemas.openxmlformats.org/drawingml/2006/chartDrawing">
    <cdr:from>
      <cdr:x>0.07091</cdr:x>
      <cdr:y>0.40452</cdr:y>
    </cdr:from>
    <cdr:to>
      <cdr:x>0.18572</cdr:x>
      <cdr:y>0.47068</cdr:y>
    </cdr:to>
    <cdr:sp macro="" textlink="">
      <cdr:nvSpPr>
        <cdr:cNvPr id="15"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7682" y="1109682"/>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2.44</a:t>
          </a:r>
        </a:p>
      </cdr:txBody>
    </cdr:sp>
  </cdr:relSizeAnchor>
  <cdr:relSizeAnchor xmlns:cdr="http://schemas.openxmlformats.org/drawingml/2006/chartDrawing">
    <cdr:from>
      <cdr:x>0.84927</cdr:x>
      <cdr:y>0.79961</cdr:y>
    </cdr:from>
    <cdr:to>
      <cdr:x>0.96407</cdr:x>
      <cdr:y>0.86577</cdr:y>
    </cdr:to>
    <cdr:sp macro="" textlink="">
      <cdr:nvSpPr>
        <cdr:cNvPr id="16"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924399" y="2193487"/>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2022</a:t>
          </a:r>
        </a:p>
      </cdr:txBody>
    </cdr:sp>
  </cdr:relSizeAnchor>
  <cdr:relSizeAnchor xmlns:cdr="http://schemas.openxmlformats.org/drawingml/2006/chartDrawing">
    <cdr:from>
      <cdr:x>0.71332</cdr:x>
      <cdr:y>0.79961</cdr:y>
    </cdr:from>
    <cdr:to>
      <cdr:x>0.82812</cdr:x>
      <cdr:y>0.86577</cdr:y>
    </cdr:to>
    <cdr:sp macro="" textlink="">
      <cdr:nvSpPr>
        <cdr:cNvPr id="17"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3296186" y="2193487"/>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2021</a:t>
          </a:r>
        </a:p>
      </cdr:txBody>
    </cdr:sp>
  </cdr:relSizeAnchor>
  <cdr:relSizeAnchor xmlns:cdr="http://schemas.openxmlformats.org/drawingml/2006/chartDrawing">
    <cdr:from>
      <cdr:x>0.58039</cdr:x>
      <cdr:y>0.79961</cdr:y>
    </cdr:from>
    <cdr:to>
      <cdr:x>0.69519</cdr:x>
      <cdr:y>0.86577</cdr:y>
    </cdr:to>
    <cdr:sp macro="" textlink="">
      <cdr:nvSpPr>
        <cdr:cNvPr id="18"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2681932" y="2193487"/>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2020</a:t>
          </a:r>
        </a:p>
      </cdr:txBody>
    </cdr:sp>
  </cdr:relSizeAnchor>
  <cdr:relSizeAnchor xmlns:cdr="http://schemas.openxmlformats.org/drawingml/2006/chartDrawing">
    <cdr:from>
      <cdr:x>0.4426</cdr:x>
      <cdr:y>0.79961</cdr:y>
    </cdr:from>
    <cdr:to>
      <cdr:x>0.5574</cdr:x>
      <cdr:y>0.86577</cdr:y>
    </cdr:to>
    <cdr:sp macro="" textlink="">
      <cdr:nvSpPr>
        <cdr:cNvPr id="19"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2045209" y="2193487"/>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2019</a:t>
          </a:r>
        </a:p>
      </cdr:txBody>
    </cdr:sp>
  </cdr:relSizeAnchor>
  <cdr:relSizeAnchor xmlns:cdr="http://schemas.openxmlformats.org/drawingml/2006/chartDrawing">
    <cdr:from>
      <cdr:x>0.31</cdr:x>
      <cdr:y>0.79961</cdr:y>
    </cdr:from>
    <cdr:to>
      <cdr:x>0.4248</cdr:x>
      <cdr:y>0.86577</cdr:y>
    </cdr:to>
    <cdr:sp macro="" textlink="">
      <cdr:nvSpPr>
        <cdr:cNvPr id="20"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1432485" y="2193487"/>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2018</a:t>
          </a:r>
        </a:p>
      </cdr:txBody>
    </cdr:sp>
  </cdr:relSizeAnchor>
  <cdr:relSizeAnchor xmlns:cdr="http://schemas.openxmlformats.org/drawingml/2006/chartDrawing">
    <cdr:from>
      <cdr:x>0.17556</cdr:x>
      <cdr:y>0.79961</cdr:y>
    </cdr:from>
    <cdr:to>
      <cdr:x>0.29036</cdr:x>
      <cdr:y>0.86577</cdr:y>
    </cdr:to>
    <cdr:sp macro="" textlink="">
      <cdr:nvSpPr>
        <cdr:cNvPr id="21" name="TextBox 1">
          <a:extLst xmlns:a="http://schemas.openxmlformats.org/drawingml/2006/main">
            <a:ext uri="{FF2B5EF4-FFF2-40B4-BE49-F238E27FC236}">
              <a16:creationId xmlns:a16="http://schemas.microsoft.com/office/drawing/2014/main" id="{670D3B10-1A54-8088-A084-58601435E0D2}"/>
            </a:ext>
          </a:extLst>
        </cdr:cNvPr>
        <cdr:cNvSpPr txBox="1"/>
      </cdr:nvSpPr>
      <cdr:spPr>
        <a:xfrm xmlns:a="http://schemas.openxmlformats.org/drawingml/2006/main">
          <a:off x="811252" y="2193487"/>
          <a:ext cx="530492" cy="181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latin typeface="Century Gothic" panose="020B0502020202020204" pitchFamily="34" charset="0"/>
            </a:rPr>
            <a:t>2017</a:t>
          </a:r>
        </a:p>
      </cdr:txBody>
    </cdr:sp>
  </cdr:relSizeAnchor>
</c:userShapes>
</file>

<file path=ppt/drawings/drawing2.xml><?xml version="1.0" encoding="utf-8"?>
<c:userShapes xmlns:c="http://schemas.openxmlformats.org/drawingml/2006/chart">
  <cdr:relSizeAnchor xmlns:cdr="http://schemas.openxmlformats.org/drawingml/2006/chartDrawing">
    <cdr:from>
      <cdr:x>0.06463</cdr:x>
      <cdr:y>0.84669</cdr:y>
    </cdr:from>
    <cdr:to>
      <cdr:x>0.16692</cdr:x>
      <cdr:y>0.93574</cdr:y>
    </cdr:to>
    <cdr:sp macro="" textlink="">
      <cdr:nvSpPr>
        <cdr:cNvPr id="2" name="TextBox 1">
          <a:extLst xmlns:a="http://schemas.openxmlformats.org/drawingml/2006/main">
            <a:ext uri="{FF2B5EF4-FFF2-40B4-BE49-F238E27FC236}">
              <a16:creationId xmlns:a16="http://schemas.microsoft.com/office/drawing/2014/main" id="{0388E24B-74DF-97BF-9726-AC5D896DD091}"/>
            </a:ext>
          </a:extLst>
        </cdr:cNvPr>
        <cdr:cNvSpPr txBox="1"/>
      </cdr:nvSpPr>
      <cdr:spPr>
        <a:xfrm xmlns:a="http://schemas.openxmlformats.org/drawingml/2006/main">
          <a:off x="295493" y="2322645"/>
          <a:ext cx="467670" cy="2442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0.05394</cdr:x>
      <cdr:y>0.84669</cdr:y>
    </cdr:from>
    <cdr:to>
      <cdr:x>0.16387</cdr:x>
      <cdr:y>0.90168</cdr:y>
    </cdr:to>
    <cdr:sp macro="" textlink="">
      <cdr:nvSpPr>
        <cdr:cNvPr id="3" name="TextBox 2">
          <a:extLst xmlns:a="http://schemas.openxmlformats.org/drawingml/2006/main">
            <a:ext uri="{FF2B5EF4-FFF2-40B4-BE49-F238E27FC236}">
              <a16:creationId xmlns:a16="http://schemas.microsoft.com/office/drawing/2014/main" id="{B97AF2DE-7EF8-E907-E2C5-9E6B5AF362F3}"/>
            </a:ext>
          </a:extLst>
        </cdr:cNvPr>
        <cdr:cNvSpPr txBox="1"/>
      </cdr:nvSpPr>
      <cdr:spPr>
        <a:xfrm xmlns:a="http://schemas.openxmlformats.org/drawingml/2006/main">
          <a:off x="246632" y="2322646"/>
          <a:ext cx="502571" cy="1508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0.05945</cdr:x>
      <cdr:y>0.82729</cdr:y>
    </cdr:from>
    <cdr:to>
      <cdr:x>0.17094</cdr:x>
      <cdr:y>0.9189</cdr:y>
    </cdr:to>
    <cdr:sp macro="" textlink="">
      <cdr:nvSpPr>
        <cdr:cNvPr id="4" name="TextBox 3">
          <a:extLst xmlns:a="http://schemas.openxmlformats.org/drawingml/2006/main">
            <a:ext uri="{FF2B5EF4-FFF2-40B4-BE49-F238E27FC236}">
              <a16:creationId xmlns:a16="http://schemas.microsoft.com/office/drawing/2014/main" id="{10BEF5DB-041C-4946-4356-5D1977C2D935}"/>
            </a:ext>
          </a:extLst>
        </cdr:cNvPr>
        <cdr:cNvSpPr txBox="1"/>
      </cdr:nvSpPr>
      <cdr:spPr>
        <a:xfrm xmlns:a="http://schemas.openxmlformats.org/drawingml/2006/main">
          <a:off x="271792" y="2269435"/>
          <a:ext cx="509746" cy="2512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dirty="0">
              <a:solidFill>
                <a:schemeClr val="tx1">
                  <a:lumMod val="75000"/>
                  <a:lumOff val="25000"/>
                </a:schemeClr>
              </a:solidFill>
              <a:latin typeface="Century Gothic" panose="020B0502020202020204" pitchFamily="34" charset="0"/>
            </a:rPr>
            <a:t>-0.03</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0.55135</cdr:y>
    </cdr:from>
    <cdr:to>
      <cdr:x>0.19499</cdr:x>
      <cdr:y>0.64295</cdr:y>
    </cdr:to>
    <cdr:sp macro="" textlink="">
      <cdr:nvSpPr>
        <cdr:cNvPr id="5" name="TextBox 1">
          <a:extLst xmlns:a="http://schemas.openxmlformats.org/drawingml/2006/main">
            <a:ext uri="{FF2B5EF4-FFF2-40B4-BE49-F238E27FC236}">
              <a16:creationId xmlns:a16="http://schemas.microsoft.com/office/drawing/2014/main" id="{6F4F63F7-CA83-A9F9-5A2F-5BE2F5F60E46}"/>
            </a:ext>
          </a:extLst>
        </cdr:cNvPr>
        <cdr:cNvSpPr txBox="1"/>
      </cdr:nvSpPr>
      <cdr:spPr>
        <a:xfrm xmlns:a="http://schemas.openxmlformats.org/drawingml/2006/main">
          <a:off x="347048" y="1512455"/>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0.01</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0.11899</cdr:x>
      <cdr:y>0.62001</cdr:y>
    </cdr:from>
    <cdr:to>
      <cdr:x>0.16283</cdr:x>
      <cdr:y>0.71162</cdr:y>
    </cdr:to>
    <cdr:sp macro="" textlink="">
      <cdr:nvSpPr>
        <cdr:cNvPr id="6" name="TextBox 1">
          <a:extLst xmlns:a="http://schemas.openxmlformats.org/drawingml/2006/main">
            <a:ext uri="{FF2B5EF4-FFF2-40B4-BE49-F238E27FC236}">
              <a16:creationId xmlns:a16="http://schemas.microsoft.com/office/drawing/2014/main" id="{D2C70B8F-B3E3-2C68-0148-129D5E13FE9D}"/>
            </a:ext>
          </a:extLst>
        </cdr:cNvPr>
        <cdr:cNvSpPr txBox="1"/>
      </cdr:nvSpPr>
      <cdr:spPr>
        <a:xfrm xmlns:a="http://schemas.openxmlformats.org/drawingml/2006/main">
          <a:off x="544018" y="1700818"/>
          <a:ext cx="200445"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dirty="0">
              <a:solidFill>
                <a:schemeClr val="tx1">
                  <a:lumMod val="75000"/>
                  <a:lumOff val="25000"/>
                </a:schemeClr>
              </a:solidFill>
              <a:latin typeface="Century Gothic" panose="020B0502020202020204" pitchFamily="34" charset="0"/>
            </a:rPr>
            <a:t>0</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0.05945</cdr:x>
      <cdr:y>0.74707</cdr:y>
    </cdr:from>
    <cdr:to>
      <cdr:x>0.17265</cdr:x>
      <cdr:y>0.83868</cdr:y>
    </cdr:to>
    <cdr:sp macro="" textlink="">
      <cdr:nvSpPr>
        <cdr:cNvPr id="7" name="TextBox 1">
          <a:extLst xmlns:a="http://schemas.openxmlformats.org/drawingml/2006/main">
            <a:ext uri="{FF2B5EF4-FFF2-40B4-BE49-F238E27FC236}">
              <a16:creationId xmlns:a16="http://schemas.microsoft.com/office/drawing/2014/main" id="{D2C70B8F-B3E3-2C68-0148-129D5E13FE9D}"/>
            </a:ext>
          </a:extLst>
        </cdr:cNvPr>
        <cdr:cNvSpPr txBox="1"/>
      </cdr:nvSpPr>
      <cdr:spPr>
        <a:xfrm xmlns:a="http://schemas.openxmlformats.org/drawingml/2006/main">
          <a:off x="271792" y="2049374"/>
          <a:ext cx="51756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dirty="0">
              <a:solidFill>
                <a:schemeClr val="tx1">
                  <a:lumMod val="75000"/>
                  <a:lumOff val="25000"/>
                </a:schemeClr>
              </a:solidFill>
              <a:latin typeface="Century Gothic" panose="020B0502020202020204" pitchFamily="34" charset="0"/>
            </a:rPr>
            <a:t>-0.02</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0.05945</cdr:x>
      <cdr:y>0.67762</cdr:y>
    </cdr:from>
    <cdr:to>
      <cdr:x>0.17436</cdr:x>
      <cdr:y>0.76922</cdr:y>
    </cdr:to>
    <cdr:sp macro="" textlink="">
      <cdr:nvSpPr>
        <cdr:cNvPr id="8" name="TextBox 1">
          <a:extLst xmlns:a="http://schemas.openxmlformats.org/drawingml/2006/main">
            <a:ext uri="{FF2B5EF4-FFF2-40B4-BE49-F238E27FC236}">
              <a16:creationId xmlns:a16="http://schemas.microsoft.com/office/drawing/2014/main" id="{D2C70B8F-B3E3-2C68-0148-129D5E13FE9D}"/>
            </a:ext>
          </a:extLst>
        </cdr:cNvPr>
        <cdr:cNvSpPr txBox="1"/>
      </cdr:nvSpPr>
      <cdr:spPr>
        <a:xfrm xmlns:a="http://schemas.openxmlformats.org/drawingml/2006/main">
          <a:off x="271792" y="1858853"/>
          <a:ext cx="525377"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dirty="0">
              <a:solidFill>
                <a:schemeClr val="tx1">
                  <a:lumMod val="75000"/>
                  <a:lumOff val="25000"/>
                </a:schemeClr>
              </a:solidFill>
              <a:latin typeface="Century Gothic" panose="020B0502020202020204" pitchFamily="34" charset="0"/>
            </a:rPr>
            <a:t>-0.01</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0.48162</cdr:y>
    </cdr:from>
    <cdr:to>
      <cdr:x>0.19499</cdr:x>
      <cdr:y>0.57323</cdr:y>
    </cdr:to>
    <cdr:sp macro="" textlink="">
      <cdr:nvSpPr>
        <cdr:cNvPr id="11" name="TextBox 1">
          <a:extLst xmlns:a="http://schemas.openxmlformats.org/drawingml/2006/main">
            <a:ext uri="{FF2B5EF4-FFF2-40B4-BE49-F238E27FC236}">
              <a16:creationId xmlns:a16="http://schemas.microsoft.com/office/drawing/2014/main" id="{AE8C43A6-65BC-DE05-FEA9-B6A309222FF8}"/>
            </a:ext>
          </a:extLst>
        </cdr:cNvPr>
        <cdr:cNvSpPr txBox="1"/>
      </cdr:nvSpPr>
      <cdr:spPr>
        <a:xfrm xmlns:a="http://schemas.openxmlformats.org/drawingml/2006/main">
          <a:off x="347048" y="1321193"/>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0.02</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0.4084</cdr:y>
    </cdr:from>
    <cdr:to>
      <cdr:x>0.19499</cdr:x>
      <cdr:y>0.5</cdr:y>
    </cdr:to>
    <cdr:sp macro="" textlink="">
      <cdr:nvSpPr>
        <cdr:cNvPr id="12" name="TextBox 1">
          <a:extLst xmlns:a="http://schemas.openxmlformats.org/drawingml/2006/main">
            <a:ext uri="{FF2B5EF4-FFF2-40B4-BE49-F238E27FC236}">
              <a16:creationId xmlns:a16="http://schemas.microsoft.com/office/drawing/2014/main" id="{A8A111ED-64D0-1341-D4CC-394BAC039801}"/>
            </a:ext>
          </a:extLst>
        </cdr:cNvPr>
        <cdr:cNvSpPr txBox="1"/>
      </cdr:nvSpPr>
      <cdr:spPr>
        <a:xfrm xmlns:a="http://schemas.openxmlformats.org/drawingml/2006/main">
          <a:off x="347048" y="1120315"/>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0.03</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0.33205</cdr:y>
    </cdr:from>
    <cdr:to>
      <cdr:x>0.19499</cdr:x>
      <cdr:y>0.42365</cdr:y>
    </cdr:to>
    <cdr:sp macro="" textlink="">
      <cdr:nvSpPr>
        <cdr:cNvPr id="13" name="TextBox 1">
          <a:extLst xmlns:a="http://schemas.openxmlformats.org/drawingml/2006/main">
            <a:ext uri="{FF2B5EF4-FFF2-40B4-BE49-F238E27FC236}">
              <a16:creationId xmlns:a16="http://schemas.microsoft.com/office/drawing/2014/main" id="{A8A111ED-64D0-1341-D4CC-394BAC039801}"/>
            </a:ext>
          </a:extLst>
        </cdr:cNvPr>
        <cdr:cNvSpPr txBox="1"/>
      </cdr:nvSpPr>
      <cdr:spPr>
        <a:xfrm xmlns:a="http://schemas.openxmlformats.org/drawingml/2006/main">
          <a:off x="347048" y="910871"/>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0.04</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0.27222</cdr:y>
    </cdr:from>
    <cdr:to>
      <cdr:x>0.19499</cdr:x>
      <cdr:y>0.36383</cdr:y>
    </cdr:to>
    <cdr:sp macro="" textlink="">
      <cdr:nvSpPr>
        <cdr:cNvPr id="14" name="TextBox 1">
          <a:extLst xmlns:a="http://schemas.openxmlformats.org/drawingml/2006/main">
            <a:ext uri="{FF2B5EF4-FFF2-40B4-BE49-F238E27FC236}">
              <a16:creationId xmlns:a16="http://schemas.microsoft.com/office/drawing/2014/main" id="{A8A111ED-64D0-1341-D4CC-394BAC039801}"/>
            </a:ext>
          </a:extLst>
        </cdr:cNvPr>
        <cdr:cNvSpPr txBox="1"/>
      </cdr:nvSpPr>
      <cdr:spPr>
        <a:xfrm xmlns:a="http://schemas.openxmlformats.org/drawingml/2006/main">
          <a:off x="347048" y="746763"/>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0.05</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0.18962</cdr:y>
    </cdr:from>
    <cdr:to>
      <cdr:x>0.19499</cdr:x>
      <cdr:y>0.28123</cdr:y>
    </cdr:to>
    <cdr:sp macro="" textlink="">
      <cdr:nvSpPr>
        <cdr:cNvPr id="15" name="TextBox 1">
          <a:extLst xmlns:a="http://schemas.openxmlformats.org/drawingml/2006/main">
            <a:ext uri="{FF2B5EF4-FFF2-40B4-BE49-F238E27FC236}">
              <a16:creationId xmlns:a16="http://schemas.microsoft.com/office/drawing/2014/main" id="{A8A111ED-64D0-1341-D4CC-394BAC039801}"/>
            </a:ext>
          </a:extLst>
        </cdr:cNvPr>
        <cdr:cNvSpPr txBox="1"/>
      </cdr:nvSpPr>
      <cdr:spPr>
        <a:xfrm xmlns:a="http://schemas.openxmlformats.org/drawingml/2006/main">
          <a:off x="347048" y="520172"/>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0.06</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0.07591</cdr:x>
      <cdr:y>0.12224</cdr:y>
    </cdr:from>
    <cdr:to>
      <cdr:x>0.19499</cdr:x>
      <cdr:y>0.21384</cdr:y>
    </cdr:to>
    <cdr:sp macro="" textlink="">
      <cdr:nvSpPr>
        <cdr:cNvPr id="16" name="TextBox 1">
          <a:extLst xmlns:a="http://schemas.openxmlformats.org/drawingml/2006/main">
            <a:ext uri="{FF2B5EF4-FFF2-40B4-BE49-F238E27FC236}">
              <a16:creationId xmlns:a16="http://schemas.microsoft.com/office/drawing/2014/main" id="{A8A111ED-64D0-1341-D4CC-394BAC039801}"/>
            </a:ext>
          </a:extLst>
        </cdr:cNvPr>
        <cdr:cNvSpPr txBox="1"/>
      </cdr:nvSpPr>
      <cdr:spPr>
        <a:xfrm xmlns:a="http://schemas.openxmlformats.org/drawingml/2006/main">
          <a:off x="347048" y="335322"/>
          <a:ext cx="544452" cy="2512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tx1">
                  <a:lumMod val="75000"/>
                  <a:lumOff val="25000"/>
                </a:schemeClr>
              </a:solidFill>
              <a:latin typeface="Century Gothic" panose="020B0502020202020204" pitchFamily="34" charset="0"/>
            </a:rPr>
            <a:t>0.07</a:t>
          </a:r>
          <a:endParaRPr lang="en-US" sz="1100" dirty="0">
            <a:solidFill>
              <a:schemeClr val="tx1">
                <a:lumMod val="75000"/>
                <a:lumOff val="25000"/>
              </a:schemeClr>
            </a:solidFill>
            <a:latin typeface="Century Gothic" panose="020B0502020202020204" pitchFamily="34" charset="0"/>
          </a:endParaRPr>
        </a:p>
      </cdr:txBody>
    </cdr:sp>
  </cdr:relSizeAnchor>
  <cdr:relSizeAnchor xmlns:cdr="http://schemas.openxmlformats.org/drawingml/2006/chartDrawing">
    <cdr:from>
      <cdr:x>0.17381</cdr:x>
      <cdr:y>0.63845</cdr:y>
    </cdr:from>
    <cdr:to>
      <cdr:x>0.3607</cdr:x>
      <cdr:y>0.71236</cdr:y>
    </cdr:to>
    <cdr:sp macro="" textlink="">
      <cdr:nvSpPr>
        <cdr:cNvPr id="9" name="TextBox 1">
          <a:extLst xmlns:a="http://schemas.openxmlformats.org/drawingml/2006/main">
            <a:ext uri="{FF2B5EF4-FFF2-40B4-BE49-F238E27FC236}">
              <a16:creationId xmlns:a16="http://schemas.microsoft.com/office/drawing/2014/main" id="{66A743FB-280F-AA17-F8F3-D8E6135A82B9}"/>
            </a:ext>
          </a:extLst>
        </cdr:cNvPr>
        <cdr:cNvSpPr txBox="1"/>
      </cdr:nvSpPr>
      <cdr:spPr>
        <a:xfrm xmlns:a="http://schemas.openxmlformats.org/drawingml/2006/main">
          <a:off x="794669" y="1751391"/>
          <a:ext cx="854459" cy="202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tx1">
                  <a:lumMod val="75000"/>
                  <a:lumOff val="25000"/>
                </a:schemeClr>
              </a:solidFill>
              <a:latin typeface="Century Gothic" panose="020B0502020202020204" pitchFamily="34" charset="0"/>
            </a:rPr>
            <a:t>2017-2018</a:t>
          </a:r>
        </a:p>
      </cdr:txBody>
    </cdr:sp>
  </cdr:relSizeAnchor>
  <cdr:relSizeAnchor xmlns:cdr="http://schemas.openxmlformats.org/drawingml/2006/chartDrawing">
    <cdr:from>
      <cdr:x>0.49465</cdr:x>
      <cdr:y>0.63942</cdr:y>
    </cdr:from>
    <cdr:to>
      <cdr:x>0.68154</cdr:x>
      <cdr:y>0.71333</cdr:y>
    </cdr:to>
    <cdr:sp macro="" textlink="">
      <cdr:nvSpPr>
        <cdr:cNvPr id="10" name="TextBox 1">
          <a:extLst xmlns:a="http://schemas.openxmlformats.org/drawingml/2006/main">
            <a:ext uri="{FF2B5EF4-FFF2-40B4-BE49-F238E27FC236}">
              <a16:creationId xmlns:a16="http://schemas.microsoft.com/office/drawing/2014/main" id="{3E499440-F7F3-D5BD-913A-F54389D92202}"/>
            </a:ext>
          </a:extLst>
        </cdr:cNvPr>
        <cdr:cNvSpPr txBox="1"/>
      </cdr:nvSpPr>
      <cdr:spPr>
        <a:xfrm xmlns:a="http://schemas.openxmlformats.org/drawingml/2006/main">
          <a:off x="2261545" y="1754065"/>
          <a:ext cx="854459" cy="202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tx1">
                  <a:lumMod val="75000"/>
                  <a:lumOff val="25000"/>
                </a:schemeClr>
              </a:solidFill>
              <a:latin typeface="Century Gothic" panose="020B0502020202020204" pitchFamily="34" charset="0"/>
            </a:rPr>
            <a:t>2019-2020</a:t>
          </a:r>
        </a:p>
      </cdr:txBody>
    </cdr:sp>
  </cdr:relSizeAnchor>
  <cdr:relSizeAnchor xmlns:cdr="http://schemas.openxmlformats.org/drawingml/2006/chartDrawing">
    <cdr:from>
      <cdr:x>0.33229</cdr:x>
      <cdr:y>0.64293</cdr:y>
    </cdr:from>
    <cdr:to>
      <cdr:x>0.51918</cdr:x>
      <cdr:y>0.71684</cdr:y>
    </cdr:to>
    <cdr:sp macro="" textlink="">
      <cdr:nvSpPr>
        <cdr:cNvPr id="17" name="TextBox 1">
          <a:extLst xmlns:a="http://schemas.openxmlformats.org/drawingml/2006/main">
            <a:ext uri="{FF2B5EF4-FFF2-40B4-BE49-F238E27FC236}">
              <a16:creationId xmlns:a16="http://schemas.microsoft.com/office/drawing/2014/main" id="{3E499440-F7F3-D5BD-913A-F54389D92202}"/>
            </a:ext>
          </a:extLst>
        </cdr:cNvPr>
        <cdr:cNvSpPr txBox="1"/>
      </cdr:nvSpPr>
      <cdr:spPr>
        <a:xfrm xmlns:a="http://schemas.openxmlformats.org/drawingml/2006/main">
          <a:off x="1519238" y="1763690"/>
          <a:ext cx="854459" cy="202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tx1">
                  <a:lumMod val="75000"/>
                  <a:lumOff val="25000"/>
                </a:schemeClr>
              </a:solidFill>
              <a:latin typeface="Century Gothic" panose="020B0502020202020204" pitchFamily="34" charset="0"/>
            </a:rPr>
            <a:t>2018-2019</a:t>
          </a:r>
        </a:p>
      </cdr:txBody>
    </cdr:sp>
  </cdr:relSizeAnchor>
  <cdr:relSizeAnchor xmlns:cdr="http://schemas.openxmlformats.org/drawingml/2006/chartDrawing">
    <cdr:from>
      <cdr:x>0.79971</cdr:x>
      <cdr:y>0.64293</cdr:y>
    </cdr:from>
    <cdr:to>
      <cdr:x>0.9866</cdr:x>
      <cdr:y>0.71684</cdr:y>
    </cdr:to>
    <cdr:sp macro="" textlink="">
      <cdr:nvSpPr>
        <cdr:cNvPr id="18" name="TextBox 1">
          <a:extLst xmlns:a="http://schemas.openxmlformats.org/drawingml/2006/main">
            <a:ext uri="{FF2B5EF4-FFF2-40B4-BE49-F238E27FC236}">
              <a16:creationId xmlns:a16="http://schemas.microsoft.com/office/drawing/2014/main" id="{3E499440-F7F3-D5BD-913A-F54389D92202}"/>
            </a:ext>
          </a:extLst>
        </cdr:cNvPr>
        <cdr:cNvSpPr txBox="1"/>
      </cdr:nvSpPr>
      <cdr:spPr>
        <a:xfrm xmlns:a="http://schemas.openxmlformats.org/drawingml/2006/main">
          <a:off x="3656274" y="1763690"/>
          <a:ext cx="854459" cy="202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tx1">
                  <a:lumMod val="75000"/>
                  <a:lumOff val="25000"/>
                </a:schemeClr>
              </a:solidFill>
              <a:latin typeface="Century Gothic" panose="020B0502020202020204" pitchFamily="34" charset="0"/>
            </a:rPr>
            <a:t>2021-2022</a:t>
          </a:r>
        </a:p>
      </cdr:txBody>
    </cdr:sp>
  </cdr:relSizeAnchor>
  <cdr:relSizeAnchor xmlns:cdr="http://schemas.openxmlformats.org/drawingml/2006/chartDrawing">
    <cdr:from>
      <cdr:x>0.64598</cdr:x>
      <cdr:y>0.63942</cdr:y>
    </cdr:from>
    <cdr:to>
      <cdr:x>0.83287</cdr:x>
      <cdr:y>0.71333</cdr:y>
    </cdr:to>
    <cdr:sp macro="" textlink="">
      <cdr:nvSpPr>
        <cdr:cNvPr id="19" name="TextBox 1">
          <a:extLst xmlns:a="http://schemas.openxmlformats.org/drawingml/2006/main">
            <a:ext uri="{FF2B5EF4-FFF2-40B4-BE49-F238E27FC236}">
              <a16:creationId xmlns:a16="http://schemas.microsoft.com/office/drawing/2014/main" id="{3E499440-F7F3-D5BD-913A-F54389D92202}"/>
            </a:ext>
          </a:extLst>
        </cdr:cNvPr>
        <cdr:cNvSpPr txBox="1"/>
      </cdr:nvSpPr>
      <cdr:spPr>
        <a:xfrm xmlns:a="http://schemas.openxmlformats.org/drawingml/2006/main">
          <a:off x="2953402" y="1754065"/>
          <a:ext cx="854459" cy="202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tx1">
                  <a:lumMod val="75000"/>
                  <a:lumOff val="25000"/>
                </a:schemeClr>
              </a:solidFill>
              <a:latin typeface="Century Gothic" panose="020B0502020202020204" pitchFamily="34" charset="0"/>
            </a:rPr>
            <a:t>2020-2021</a:t>
          </a:r>
        </a:p>
      </cdr:txBody>
    </cdr:sp>
  </cdr:relSizeAnchor>
</c:userShapes>
</file>

<file path=ppt/drawings/drawing3.xml><?xml version="1.0" encoding="utf-8"?>
<c:userShapes xmlns:c="http://schemas.openxmlformats.org/drawingml/2006/chart">
  <cdr:relSizeAnchor xmlns:cdr="http://schemas.openxmlformats.org/drawingml/2006/chartDrawing">
    <cdr:from>
      <cdr:x>0.34394</cdr:x>
      <cdr:y>0.12066</cdr:y>
    </cdr:from>
    <cdr:to>
      <cdr:x>0.52394</cdr:x>
      <cdr:y>0.21041</cdr:y>
    </cdr:to>
    <cdr:sp macro="" textlink="">
      <cdr:nvSpPr>
        <cdr:cNvPr id="2" name="TextBox 5">
          <a:extLst xmlns:a="http://schemas.openxmlformats.org/drawingml/2006/main">
            <a:ext uri="{FF2B5EF4-FFF2-40B4-BE49-F238E27FC236}">
              <a16:creationId xmlns:a16="http://schemas.microsoft.com/office/drawing/2014/main" id="{0B2F9B59-5FF8-C20A-2A99-01CCB48B9172}"/>
            </a:ext>
          </a:extLst>
        </cdr:cNvPr>
        <cdr:cNvSpPr txBox="1"/>
      </cdr:nvSpPr>
      <cdr:spPr>
        <a:xfrm xmlns:a="http://schemas.openxmlformats.org/drawingml/2006/main">
          <a:off x="1572487" y="330981"/>
          <a:ext cx="822960"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dirty="0">
              <a:solidFill>
                <a:schemeClr val="tx1">
                  <a:lumMod val="75000"/>
                  <a:lumOff val="25000"/>
                </a:schemeClr>
              </a:solidFill>
              <a:latin typeface="Century Gothic" panose="020B0502020202020204" pitchFamily="34" charset="0"/>
            </a:rPr>
            <a:t>2019-2020</a:t>
          </a:r>
        </a:p>
      </cdr:txBody>
    </cdr:sp>
  </cdr:relSizeAnchor>
  <cdr:relSizeAnchor xmlns:cdr="http://schemas.openxmlformats.org/drawingml/2006/chartDrawing">
    <cdr:from>
      <cdr:x>0.56716</cdr:x>
      <cdr:y>0.12424</cdr:y>
    </cdr:from>
    <cdr:to>
      <cdr:x>0.78081</cdr:x>
      <cdr:y>0.21399</cdr:y>
    </cdr:to>
    <cdr:sp macro="" textlink="">
      <cdr:nvSpPr>
        <cdr:cNvPr id="3" name="TextBox 5">
          <a:extLst xmlns:a="http://schemas.openxmlformats.org/drawingml/2006/main">
            <a:ext uri="{FF2B5EF4-FFF2-40B4-BE49-F238E27FC236}">
              <a16:creationId xmlns:a16="http://schemas.microsoft.com/office/drawing/2014/main" id="{0B2F9B59-5FF8-C20A-2A99-01CCB48B9172}"/>
            </a:ext>
          </a:extLst>
        </cdr:cNvPr>
        <cdr:cNvSpPr txBox="1"/>
      </cdr:nvSpPr>
      <cdr:spPr>
        <a:xfrm xmlns:a="http://schemas.openxmlformats.org/drawingml/2006/main">
          <a:off x="2593053" y="340807"/>
          <a:ext cx="976791"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dirty="0">
              <a:solidFill>
                <a:schemeClr val="tx1">
                  <a:lumMod val="75000"/>
                  <a:lumOff val="25000"/>
                </a:schemeClr>
              </a:solidFill>
              <a:latin typeface="Century Gothic" panose="020B0502020202020204" pitchFamily="34" charset="0"/>
            </a:rPr>
            <a:t>2020-2021</a:t>
          </a:r>
        </a:p>
      </cdr:txBody>
    </cdr:sp>
  </cdr:relSizeAnchor>
  <cdr:relSizeAnchor xmlns:cdr="http://schemas.openxmlformats.org/drawingml/2006/chartDrawing">
    <cdr:from>
      <cdr:x>0.7726</cdr:x>
      <cdr:y>0.12065</cdr:y>
    </cdr:from>
    <cdr:to>
      <cdr:x>0.9593</cdr:x>
      <cdr:y>0.21041</cdr:y>
    </cdr:to>
    <cdr:sp macro="" textlink="">
      <cdr:nvSpPr>
        <cdr:cNvPr id="4" name="TextBox 5">
          <a:extLst xmlns:a="http://schemas.openxmlformats.org/drawingml/2006/main">
            <a:ext uri="{FF2B5EF4-FFF2-40B4-BE49-F238E27FC236}">
              <a16:creationId xmlns:a16="http://schemas.microsoft.com/office/drawing/2014/main" id="{0B2F9B59-5FF8-C20A-2A99-01CCB48B9172}"/>
            </a:ext>
          </a:extLst>
        </cdr:cNvPr>
        <cdr:cNvSpPr txBox="1"/>
      </cdr:nvSpPr>
      <cdr:spPr>
        <a:xfrm xmlns:a="http://schemas.openxmlformats.org/drawingml/2006/main">
          <a:off x="3532326" y="330980"/>
          <a:ext cx="853606"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dirty="0">
              <a:solidFill>
                <a:schemeClr val="tx1">
                  <a:lumMod val="75000"/>
                  <a:lumOff val="25000"/>
                </a:schemeClr>
              </a:solidFill>
              <a:latin typeface="Century Gothic" panose="020B0502020202020204" pitchFamily="34" charset="0"/>
            </a:rPr>
            <a:t>2021-2022</a:t>
          </a:r>
        </a:p>
      </cdr:txBody>
    </cdr:sp>
  </cdr:relSizeAnchor>
</c:userShapes>
</file>

<file path=ppt/drawings/drawing4.xml><?xml version="1.0" encoding="utf-8"?>
<c:userShapes xmlns:c="http://schemas.openxmlformats.org/drawingml/2006/chart">
  <cdr:relSizeAnchor xmlns:cdr="http://schemas.openxmlformats.org/drawingml/2006/chartDrawing">
    <cdr:from>
      <cdr:x>0.00866</cdr:x>
      <cdr:y>0.75807</cdr:y>
    </cdr:from>
    <cdr:to>
      <cdr:x>0.05934</cdr:x>
      <cdr:y>0.87377</cdr:y>
    </cdr:to>
    <cdr:sp macro="" textlink="">
      <cdr:nvSpPr>
        <cdr:cNvPr id="2" name="TextBox 13">
          <a:extLst xmlns:a="http://schemas.openxmlformats.org/drawingml/2006/main">
            <a:ext uri="{FF2B5EF4-FFF2-40B4-BE49-F238E27FC236}">
              <a16:creationId xmlns:a16="http://schemas.microsoft.com/office/drawing/2014/main" id="{70F574E6-4210-F062-F606-44B343F3318D}"/>
            </a:ext>
          </a:extLst>
        </cdr:cNvPr>
        <cdr:cNvSpPr txBox="1"/>
      </cdr:nvSpPr>
      <cdr:spPr>
        <a:xfrm xmlns:a="http://schemas.openxmlformats.org/drawingml/2006/main">
          <a:off x="48551" y="2016569"/>
          <a:ext cx="2840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2</a:t>
          </a:r>
        </a:p>
      </cdr:txBody>
    </cdr:sp>
  </cdr:relSizeAnchor>
  <cdr:relSizeAnchor xmlns:cdr="http://schemas.openxmlformats.org/drawingml/2006/chartDrawing">
    <cdr:from>
      <cdr:x>0</cdr:x>
      <cdr:y>0.42406</cdr:y>
    </cdr:from>
    <cdr:to>
      <cdr:x>0.06841</cdr:x>
      <cdr:y>0.53976</cdr:y>
    </cdr:to>
    <cdr:sp macro="" textlink="">
      <cdr:nvSpPr>
        <cdr:cNvPr id="3"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3390220" y="1128057"/>
          <a:ext cx="38343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10</a:t>
          </a:r>
        </a:p>
      </cdr:txBody>
    </cdr:sp>
  </cdr:relSizeAnchor>
  <cdr:relSizeAnchor xmlns:cdr="http://schemas.openxmlformats.org/drawingml/2006/chartDrawing">
    <cdr:from>
      <cdr:x>0.00821</cdr:x>
      <cdr:y>0.50773</cdr:y>
    </cdr:from>
    <cdr:to>
      <cdr:x>0.05888</cdr:x>
      <cdr:y>0.62343</cdr:y>
    </cdr:to>
    <cdr:sp macro="" textlink="">
      <cdr:nvSpPr>
        <cdr:cNvPr id="4"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45993" y="1350640"/>
          <a:ext cx="2840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8</a:t>
          </a:r>
        </a:p>
      </cdr:txBody>
    </cdr:sp>
  </cdr:relSizeAnchor>
  <cdr:relSizeAnchor xmlns:cdr="http://schemas.openxmlformats.org/drawingml/2006/chartDrawing">
    <cdr:from>
      <cdr:x>0.00866</cdr:x>
      <cdr:y>0.58983</cdr:y>
    </cdr:from>
    <cdr:to>
      <cdr:x>0.05934</cdr:x>
      <cdr:y>0.70553</cdr:y>
    </cdr:to>
    <cdr:sp macro="" textlink="">
      <cdr:nvSpPr>
        <cdr:cNvPr id="5"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48551" y="1569038"/>
          <a:ext cx="2840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6</a:t>
          </a:r>
        </a:p>
      </cdr:txBody>
    </cdr:sp>
  </cdr:relSizeAnchor>
  <cdr:relSizeAnchor xmlns:cdr="http://schemas.openxmlformats.org/drawingml/2006/chartDrawing">
    <cdr:from>
      <cdr:x>0.00897</cdr:x>
      <cdr:y>0.66537</cdr:y>
    </cdr:from>
    <cdr:to>
      <cdr:x>0.05965</cdr:x>
      <cdr:y>0.78107</cdr:y>
    </cdr:to>
    <cdr:sp macro="" textlink="">
      <cdr:nvSpPr>
        <cdr:cNvPr id="6"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50294" y="1769989"/>
          <a:ext cx="2840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4</a:t>
          </a:r>
        </a:p>
      </cdr:txBody>
    </cdr:sp>
  </cdr:relSizeAnchor>
  <cdr:relSizeAnchor xmlns:cdr="http://schemas.openxmlformats.org/drawingml/2006/chartDrawing">
    <cdr:from>
      <cdr:x>0</cdr:x>
      <cdr:y>0.17937</cdr:y>
    </cdr:from>
    <cdr:to>
      <cdr:x>0.06841</cdr:x>
      <cdr:y>0.29507</cdr:y>
    </cdr:to>
    <cdr:sp macro="" textlink="">
      <cdr:nvSpPr>
        <cdr:cNvPr id="7"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3390220" y="477145"/>
          <a:ext cx="38343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16</a:t>
          </a:r>
        </a:p>
      </cdr:txBody>
    </cdr:sp>
  </cdr:relSizeAnchor>
  <cdr:relSizeAnchor xmlns:cdr="http://schemas.openxmlformats.org/drawingml/2006/chartDrawing">
    <cdr:from>
      <cdr:x>0</cdr:x>
      <cdr:y>0.26363</cdr:y>
    </cdr:from>
    <cdr:to>
      <cdr:x>0.06841</cdr:x>
      <cdr:y>0.37933</cdr:y>
    </cdr:to>
    <cdr:sp macro="" textlink="">
      <cdr:nvSpPr>
        <cdr:cNvPr id="8"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3390220" y="701288"/>
          <a:ext cx="38343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14</a:t>
          </a:r>
        </a:p>
      </cdr:txBody>
    </cdr:sp>
  </cdr:relSizeAnchor>
  <cdr:relSizeAnchor xmlns:cdr="http://schemas.openxmlformats.org/drawingml/2006/chartDrawing">
    <cdr:from>
      <cdr:x>0</cdr:x>
      <cdr:y>0.34444</cdr:y>
    </cdr:from>
    <cdr:to>
      <cdr:x>0.06841</cdr:x>
      <cdr:y>0.46014</cdr:y>
    </cdr:to>
    <cdr:sp macro="" textlink="">
      <cdr:nvSpPr>
        <cdr:cNvPr id="9"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3390220" y="916271"/>
          <a:ext cx="38343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12</a:t>
          </a:r>
        </a:p>
      </cdr:txBody>
    </cdr:sp>
  </cdr:relSizeAnchor>
  <cdr:relSizeAnchor xmlns:cdr="http://schemas.openxmlformats.org/drawingml/2006/chartDrawing">
    <cdr:from>
      <cdr:x>0</cdr:x>
      <cdr:y>0.01228</cdr:y>
    </cdr:from>
    <cdr:to>
      <cdr:x>0.06841</cdr:x>
      <cdr:y>0.12798</cdr:y>
    </cdr:to>
    <cdr:sp macro="" textlink="">
      <cdr:nvSpPr>
        <cdr:cNvPr id="11"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3390220" y="32671"/>
          <a:ext cx="38343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20</a:t>
          </a:r>
        </a:p>
      </cdr:txBody>
    </cdr:sp>
  </cdr:relSizeAnchor>
  <cdr:relSizeAnchor xmlns:cdr="http://schemas.openxmlformats.org/drawingml/2006/chartDrawing">
    <cdr:from>
      <cdr:x>0</cdr:x>
      <cdr:y>0.09696</cdr:y>
    </cdr:from>
    <cdr:to>
      <cdr:x>0.06841</cdr:x>
      <cdr:y>0.21266</cdr:y>
    </cdr:to>
    <cdr:sp macro="" textlink="">
      <cdr:nvSpPr>
        <cdr:cNvPr id="12" name="TextBox 13">
          <a:extLst xmlns:a="http://schemas.openxmlformats.org/drawingml/2006/main">
            <a:ext uri="{FF2B5EF4-FFF2-40B4-BE49-F238E27FC236}">
              <a16:creationId xmlns:a16="http://schemas.microsoft.com/office/drawing/2014/main" id="{E9C729AD-4CA0-FF8B-3580-2FA5DC145B3D}"/>
            </a:ext>
          </a:extLst>
        </cdr:cNvPr>
        <cdr:cNvSpPr txBox="1"/>
      </cdr:nvSpPr>
      <cdr:spPr>
        <a:xfrm xmlns:a="http://schemas.openxmlformats.org/drawingml/2006/main">
          <a:off x="-3390220" y="257932"/>
          <a:ext cx="38343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18</a:t>
          </a:r>
        </a:p>
      </cdr:txBody>
    </cdr:sp>
  </cdr:relSizeAnchor>
  <cdr:relSizeAnchor xmlns:cdr="http://schemas.openxmlformats.org/drawingml/2006/chartDrawing">
    <cdr:from>
      <cdr:x>0.00986</cdr:x>
      <cdr:y>0.84184</cdr:y>
    </cdr:from>
    <cdr:to>
      <cdr:x>0.06054</cdr:x>
      <cdr:y>0.95754</cdr:y>
    </cdr:to>
    <cdr:sp macro="" textlink="">
      <cdr:nvSpPr>
        <cdr:cNvPr id="15" name="TextBox 13">
          <a:extLst xmlns:a="http://schemas.openxmlformats.org/drawingml/2006/main">
            <a:ext uri="{FF2B5EF4-FFF2-40B4-BE49-F238E27FC236}">
              <a16:creationId xmlns:a16="http://schemas.microsoft.com/office/drawing/2014/main" id="{9CDAADC3-E35E-5402-465E-0851A6870BBC}"/>
            </a:ext>
          </a:extLst>
        </cdr:cNvPr>
        <cdr:cNvSpPr txBox="1"/>
      </cdr:nvSpPr>
      <cdr:spPr>
        <a:xfrm xmlns:a="http://schemas.openxmlformats.org/drawingml/2006/main">
          <a:off x="55280" y="2239407"/>
          <a:ext cx="2840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lumMod val="75000"/>
                  <a:lumOff val="25000"/>
                </a:schemeClr>
              </a:solidFill>
              <a:latin typeface="Century Gothic" panose="020B0502020202020204" pitchFamily="34" charset="0"/>
            </a:rPr>
            <a:t>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11/10/2022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Maldives,_a_place_you_want_to_be_-_Flickr_-_nattu_b.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nvironment.gov.mv/v2/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everyone, thanks for tuning into our NASA DEVELOP project presentation! Our team is based out of NASA Ames Research Center in Mountainview, California and comprised of Aidan Harvey (project lead), Daniel Lopez, Derek Chin, and Mitch Porter. The project is focused on Maldives Climate: Monitoring Shoreline Changes and Island Loss in Response to Climate Change.</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1417859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Aidan- This slide shows NDWI values for one of our target islands: Kulhudhuffushi. With this island we saw an overall increase in island area over our study period. </a:t>
            </a:r>
          </a:p>
          <a:p>
            <a:endParaRPr lang="en-US" dirty="0">
              <a:cs typeface="Calibri"/>
            </a:endParaRPr>
          </a:p>
          <a:p>
            <a:r>
              <a:rPr lang="en-US" dirty="0">
                <a:cs typeface="Calibri"/>
              </a:rPr>
              <a:t>Shoreline development along with natural effects can lead to an increase in shoreline. </a:t>
            </a:r>
          </a:p>
          <a:p>
            <a:endParaRPr lang="en-US" dirty="0">
              <a:cs typeface="Calibri"/>
            </a:endParaRPr>
          </a:p>
          <a:p>
            <a:r>
              <a:rPr lang="en-US" dirty="0">
                <a:cs typeface="Calibri"/>
              </a:rPr>
              <a:t>Data credit: Planet Labs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15336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Mulhadhoo, we saw a steady decrease in shoreline throughout the study period. The sections of the island that were most affected by this tended to have minimal urban development. </a:t>
            </a:r>
          </a:p>
          <a:p>
            <a:endParaRPr lang="en-US" dirty="0"/>
          </a:p>
          <a:p>
            <a:r>
              <a:rPr lang="en-US" dirty="0"/>
              <a:t>On Hoarafushi, we saw minimal change in area until the construction of a large airport between 2019 and 2020. We will review data for these two islands in the following slide</a:t>
            </a:r>
          </a:p>
          <a:p>
            <a:endParaRPr lang="en-US" dirty="0"/>
          </a:p>
          <a:p>
            <a:r>
              <a:rPr lang="en-US" dirty="0"/>
              <a:t>Image Credit: Google Satellite Basemap</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229759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Aidan – In this slide we can review the total changes in area seen on our other two islands. We can see in the area change graph the sharp in crease in area following the construction of Hoarafushi Airport.</a:t>
            </a:r>
          </a:p>
          <a:p>
            <a:endParaRPr lang="en-US" dirty="0"/>
          </a:p>
          <a:p>
            <a:r>
              <a:rPr lang="en-US" dirty="0"/>
              <a:t>With Mulhadhoo, we see a steady decrease between 2018-2019, with erosion flattening out in 2020. After the initial decrease in area, the island has seen an increase in area size. This is likely due to factors such as weather or human development.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Google Satellite Basemap</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211097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Mitch </a:t>
            </a:r>
          </a:p>
          <a:p>
            <a:endParaRPr lang="en-US" dirty="0">
              <a:cs typeface="Calibri"/>
            </a:endParaRPr>
          </a:p>
          <a:p>
            <a:r>
              <a:rPr lang="en-US" dirty="0">
                <a:cs typeface="Calibri"/>
              </a:rPr>
              <a:t>We collected imagery from 2016-2022 for chlorophyll-a, turbidity, and SST at the Kaafu Atoll. The images shown display chl-a and turbidity imagery for the month of March 2022. The first thing I want to mention is the difference between Chl-a values in the time series versus the imagery. The time series shows an average value of chl-a concentration for the entire image, while the image shows a specific value at each pixel. This explains why Chl-a values are much higher in regions on the image than they are anywhere on the time series. Additionally, chl-a and turbidity values are impacted by bottom</a:t>
            </a:r>
            <a:r>
              <a:rPr lang="en-US" dirty="0"/>
              <a:t> reflectance. Most likely what you are "seeing" in shallow waters is seagrasses or some algae and not Chl-a from the water column. With the lack of in situ validation with bio-optical data collected during the satellite overpass, Chl-a values are most likely overestimated by ORCAA. Usual Chl-a values for such clear reef waters do not go over ~1-3mg/m3. Overall, ORCAA assessments for water quality were inconclusive for accurately detecting seasonal and annual trends for both chlorophyll concentrations and turbidity. However, ORCAA provides valuable imagery at both the island and atoll levels, so ORCAA imagery provides valuable insight for understanding and monitoring water quality.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4058077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Mitch </a:t>
            </a:r>
          </a:p>
          <a:p>
            <a:endParaRPr lang="en-US" dirty="0">
              <a:cs typeface="Calibri"/>
            </a:endParaRPr>
          </a:p>
          <a:p>
            <a:r>
              <a:rPr lang="en-US" dirty="0">
                <a:cs typeface="Calibri"/>
              </a:rPr>
              <a:t>High resolution imagery, particularly from PlanetScope, allowed the team to execute detailed analysis of shoreline erosion in the Maldives. Results indicate that shorelines are highly dynamic and are influenced by both anthropogenic and natural forces. Shoreline erosion analyses highlighted the dynamic nature of atolls in the Maldives, with shorelines decreasing and increasing in extent from year to year. Water quality assessments conducted through ORCAA were inconclusive in detecting long term or seasonal trends in both chlorophyll-a and turbidity, but provide valuable imagery for understanding and monitoring water quality at a monthly time scale.</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Google Satellite Basemap</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917749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Aidan - Low resolution was one of the main limitations faced by the team. Additionally, the lack of in situ data prevented us from validating our shoreline change calculations. The clear shallow water found in the Maldives created uncertainty in the water quality values we calculated</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rPr>
              <a:t>Image Credit Asad Photo 2018: https://www.pexels.com/@asadphotography/; https://www.pexels.com/photo/aerial-photography-of-body-of-water-1268860/; free to use </a:t>
            </a:r>
            <a:endParaRPr lang="en-US" sz="1200"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449465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Mitch </a:t>
            </a:r>
          </a:p>
          <a:p>
            <a:endParaRPr lang="en-US" dirty="0">
              <a:cs typeface="Calibri"/>
            </a:endParaRPr>
          </a:p>
          <a:p>
            <a:r>
              <a:rPr lang="en-US" dirty="0">
                <a:cs typeface="Calibri"/>
              </a:rPr>
              <a:t>The first way that we will expand on this work is through another DEVELOP term this spring focusing on Maldives Climate. The project will highlight human development and coastal infrastructure in the Maldives, with specific study sites coordinated by the upcoming team and partners. Additionally, expanding on both the shoreline erosion and water quality results to further understand the island dynamics is important. Land classification using remotely sensed imagery would be beneficial to end users, as well as incorporating in situ data to add validation values and confidence to results. Finally, including more information on the effects of weather into results would be valuable in understanding the interannual dynamics seen by shoreline erosion results.</a:t>
            </a:r>
          </a:p>
          <a:p>
            <a:endParaRPr lang="en-US" dirty="0">
              <a:cs typeface="Calibri"/>
            </a:endParaRPr>
          </a:p>
          <a:p>
            <a:r>
              <a:rPr lang="en-US" dirty="0"/>
              <a:t>Image Credit: US State Department; </a:t>
            </a:r>
            <a:r>
              <a:rPr lang="en-US" dirty="0">
                <a:cs typeface="Calibri"/>
              </a:rPr>
              <a:t>Image: https://www.state.gov/countries-areas/maldives/</a:t>
            </a:r>
          </a:p>
          <a:p>
            <a:r>
              <a:rPr lang="en-US" dirty="0">
                <a:cs typeface="Calibri"/>
              </a:rPr>
              <a:t>Office 365/Powerpoint Icons</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992341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Aidan -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Derik - The Maldives is an archipelagic nation in the Indian Ocean made up of 1,192 islands. The effects of climate change, especially sea level rise, are a critical concern. Human populations reside entirely on approximately 200 of the islands. As sea levels rise livable land shrinks.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ea typeface="Calibri"/>
                <a:cs typeface="Calibri"/>
              </a:rPr>
              <a:t>Image Credit: QGIS &amp; TUBS (Wikimedia commons)</a:t>
            </a:r>
          </a:p>
          <a:p>
            <a:endParaRPr lang="en-US" dirty="0"/>
          </a:p>
          <a:p>
            <a:r>
              <a:rPr lang="en-US" dirty="0"/>
              <a:t>Image: https://commons.wikimedia.org/wiki/File:Maldives_on_the_globe_(Afro-Eurasia_centered).svg</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53792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Daniel - Technical stakeholders in the Maldives are in need of satellite imaging support to better study the effects of climate change on the water and coastlines in the country. Since most of the country is at or near sea level, even small changes in ocean levels have large effects on the inhabitants of the islands.</a:t>
            </a:r>
          </a:p>
          <a:p>
            <a:pPr marL="285750" indent="-285750">
              <a:buFont typeface="Symbol"/>
              <a:buChar char="•"/>
            </a:pPr>
            <a:r>
              <a:rPr lang="en-US" dirty="0"/>
              <a:t>Land cover of inhabited islands is shrinking. As sea level rises, beaches on the islands erode leading to less space to support human populations.</a:t>
            </a:r>
            <a:endParaRPr lang="en-US" dirty="0">
              <a:cs typeface="Calibri"/>
            </a:endParaRPr>
          </a:p>
          <a:p>
            <a:pPr marL="285750" indent="-285750">
              <a:buFont typeface="Symbol"/>
              <a:buChar char="•"/>
            </a:pPr>
            <a:r>
              <a:rPr lang="en-US" dirty="0"/>
              <a:t>Freshwater is limited on the islands. As sea levels rise</a:t>
            </a:r>
            <a:r>
              <a:rPr lang="en-US" u="sng" dirty="0"/>
              <a:t>,</a:t>
            </a:r>
            <a:r>
              <a:rPr lang="en-US" dirty="0"/>
              <a:t> salt intrusion is a threat to freshwater sources.</a:t>
            </a:r>
            <a:endParaRPr lang="en-US" dirty="0">
              <a:cs typeface="Calibri"/>
            </a:endParaRPr>
          </a:p>
          <a:p>
            <a:pPr marL="285750" indent="-285750">
              <a:buFont typeface="Symbol"/>
              <a:buChar char="•"/>
            </a:pPr>
            <a:r>
              <a:rPr lang="en-US" dirty="0">
                <a:cs typeface="Calibri"/>
              </a:rPr>
              <a:t>Increases in storm severity and temperature can alter conditions of coastal waters such as increases in suspended sediments and chlorophyll-a which have the potential to cause harm for reef ecosystems and general community health</a:t>
            </a:r>
          </a:p>
          <a:p>
            <a:pPr marL="285750" indent="-285750">
              <a:buFont typeface="Symbol"/>
              <a:buChar char="•"/>
            </a:pPr>
            <a:r>
              <a:rPr lang="en-US" dirty="0"/>
              <a:t>Island countries and communities like the Maldives are some of the most dramatic illustrations of climate change. Studying climate and developing mitigation strategies for the Maldives could be relevant to other islands and coastal areas.</a:t>
            </a:r>
            <a:endParaRPr lang="en-US" dirty="0">
              <a:cs typeface="Calibri"/>
            </a:endParaRPr>
          </a:p>
          <a:p>
            <a:pPr marL="285750" indent="-285750">
              <a:buFont typeface="Symbol"/>
              <a:buChar char="•"/>
            </a:pPr>
            <a:r>
              <a:rPr lang="en-US" dirty="0"/>
              <a:t>Technical stakeholders are interested in learning to use NASA satellites. The tutorial will give stakeholders in the Maldives a general process to go about using satellite data to quantify shoreline erosion and water quality in areas where data is currently limited</a:t>
            </a:r>
            <a:endParaRPr lang="en-US" dirty="0">
              <a:cs typeface="Calibri"/>
            </a:endParaRPr>
          </a:p>
          <a:p>
            <a:r>
              <a:rPr lang="en-US" dirty="0"/>
              <a:t>Image Credit:  Nattu Adnan</a:t>
            </a:r>
            <a:endParaRPr lang="en-US" dirty="0">
              <a:cs typeface="Calibri"/>
            </a:endParaRPr>
          </a:p>
          <a:p>
            <a:r>
              <a:rPr lang="en-US" dirty="0"/>
              <a:t>Photo 2008 </a:t>
            </a:r>
            <a:endParaRPr lang="en-US" dirty="0">
              <a:cs typeface="Calibri"/>
            </a:endParaRPr>
          </a:p>
          <a:p>
            <a:r>
              <a:rPr lang="en-US" dirty="0">
                <a:cs typeface="Calibri"/>
              </a:rPr>
              <a:t> </a:t>
            </a:r>
            <a:r>
              <a:rPr lang="en-US" dirty="0"/>
              <a:t>File:Maldives, a place you want to be - Flickr - nattu.jpg: Nattu from Male', Maldives derivative work: Georgfotoart, CC BY 2.0 </a:t>
            </a:r>
            <a:endParaRPr lang="en-US" dirty="0">
              <a:cs typeface="Calibri"/>
            </a:endParaRPr>
          </a:p>
          <a:p>
            <a:r>
              <a:rPr lang="en-US" dirty="0">
                <a:cs typeface="Calibri"/>
              </a:rPr>
              <a:t>Link: </a:t>
            </a:r>
            <a:r>
              <a:rPr lang="en-US" dirty="0">
                <a:cs typeface="Calibri"/>
                <a:hlinkClick r:id="rId3"/>
              </a:rPr>
              <a:t>https://commons.wikimedia.org/wiki/File:Maldives,_a_place_you_want_to_be_-_Flickr_-_nattu_b.jpg</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877738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Daniel - Measure and map water quality using NDTI, historical chlorophyll-a, and SST values. Quantify and map coastal erosion using NDWI derived from Earth observations. Timeseries analysis over time will help to observe any possible trends that may have occurred throughout our study period.</a:t>
            </a:r>
          </a:p>
          <a:p>
            <a:endParaRPr lang="en-US" dirty="0">
              <a:cs typeface="Calibri" panose="020F0502020204030204"/>
            </a:endParaRPr>
          </a:p>
          <a:p>
            <a:pPr marL="171450" indent="-171450">
              <a:buFont typeface="Symbol"/>
              <a:buChar char="•"/>
            </a:pPr>
            <a:r>
              <a:rPr lang="en-US" dirty="0"/>
              <a:t>Create a tutorial tailored to technical staff in the Maldives Ministry of Environment, Climate Change and Technology so that the Ministry can recreate our analysis for future monitoring.</a:t>
            </a:r>
            <a:endParaRPr lang="en-US" dirty="0">
              <a:cs typeface="Calibri"/>
            </a:endParaRPr>
          </a:p>
          <a:p>
            <a:pPr marL="171450" indent="-171450">
              <a:buFont typeface="Symbol"/>
              <a:buChar char="•"/>
            </a:pPr>
            <a:endParaRPr lang="en-US" dirty="0">
              <a:cs typeface="Calibri"/>
            </a:endParaRPr>
          </a:p>
          <a:p>
            <a:pPr marL="628650" lvl="1" indent="-171450">
              <a:buFont typeface="Symbol"/>
              <a:buChar char="•"/>
            </a:pPr>
            <a:r>
              <a:rPr lang="en-US" dirty="0">
                <a:cs typeface="Calibri"/>
              </a:rPr>
              <a:t>Image credits: Microsoft PowerPoint</a:t>
            </a:r>
          </a:p>
          <a:p>
            <a:pPr marL="171450" indent="-171450">
              <a:buFont typeface="Symbol"/>
              <a:buChar char="•"/>
            </a:pPr>
            <a:endParaRPr lang="en-US" dirty="0">
              <a:cs typeface="Calibri"/>
            </a:endParaRPr>
          </a:p>
          <a:p>
            <a:pPr marL="171450" indent="-171450">
              <a:buFont typeface="Symbol"/>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3581087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Daniel - </a:t>
            </a:r>
            <a:endParaRPr lang="en-US" dirty="0"/>
          </a:p>
          <a:p>
            <a:r>
              <a:rPr lang="en-US" dirty="0"/>
              <a:t>The Ministry of Environment, Climate Change, and Technology, USAID, Maldives Office, and the US Department of State, Bureau of South and Central Asian Affairs, Office of Bangladesh, Nepal, Sri Lanka, Maldives and Bhutan are all interested in using satellite imagery to assess shoreline erosion and water quality in the Northern region of the Maldives. The project will provide them with the ability assess impacts of development on the surrounding areas of islands and produce time series analyses of shoreline change. </a:t>
            </a:r>
            <a:endParaRPr lang="en-US" dirty="0">
              <a:cs typeface="Calibri"/>
            </a:endParaRPr>
          </a:p>
          <a:p>
            <a:endParaRPr lang="en-US" dirty="0">
              <a:cs typeface="Calibri"/>
            </a:endParaRPr>
          </a:p>
          <a:p>
            <a:r>
              <a:rPr lang="en-US" dirty="0"/>
              <a:t>Image credits: Ministry of Environment, Climate Change, and Technology; U.S Department of State; USAID</a:t>
            </a:r>
            <a:endParaRPr lang="en-US" dirty="0">
              <a:cs typeface="Calibri" panose="020F0502020204030204"/>
            </a:endParaRPr>
          </a:p>
          <a:p>
            <a:endParaRPr lang="en-US" dirty="0">
              <a:cs typeface="Calibri" panose="020F0502020204030204"/>
            </a:endParaRPr>
          </a:p>
          <a:p>
            <a:r>
              <a:rPr lang="en-US" dirty="0">
                <a:cs typeface="Calibri" panose="020F0502020204030204"/>
              </a:rPr>
              <a:t>Image Credits: Ministry of Environment, Climate Change, and Technology (</a:t>
            </a:r>
            <a:r>
              <a:rPr lang="en-US" dirty="0">
                <a:hlinkClick r:id="rId3"/>
              </a:rPr>
              <a:t>http://www.environment.gov.mv/v2/en/</a:t>
            </a:r>
            <a:r>
              <a:rPr lang="en-US" dirty="0"/>
              <a:t>); U.S Department of State (https://www.state.gov/); USAID (https://www.usaid.gov/branding)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12688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Aidan - Landsat 7-9 imagery was used to produce Normalized Difference Water Indices (NDWI), Modified Normalized Difference Water Indices (MNDWI), and Normalized Difference Turbidity Indices (NDTI) from 200 to 2022</a:t>
            </a:r>
          </a:p>
          <a:p>
            <a:endParaRPr lang="en-US" dirty="0"/>
          </a:p>
          <a:p>
            <a:r>
              <a:rPr lang="en-US" dirty="0"/>
              <a:t>Aqua MODIS and Sentinel-2 data were both analyzed to measure chlorophyll-a using Normalized Difference Chlorophyll Indices (NDCI), as well as to measure turbidity</a:t>
            </a:r>
            <a:endParaRPr lang="en-US" dirty="0">
              <a:cs typeface="Calibri"/>
            </a:endParaRPr>
          </a:p>
          <a:p>
            <a:endParaRPr lang="en-US" dirty="0"/>
          </a:p>
          <a:p>
            <a:r>
              <a:rPr lang="en-US" dirty="0"/>
              <a:t>High resolution PlanetScope Imagery was used to measure shoreline erosion between 2016 and 2022</a:t>
            </a:r>
            <a:endParaRPr lang="en-US" dirty="0">
              <a:cs typeface="Calibri"/>
            </a:endParaRP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ea typeface="Calibri"/>
                <a:cs typeface="Calibri"/>
              </a:rPr>
              <a:t>Image Credit: NASA,  ESA, Planet Labs PBC</a:t>
            </a:r>
            <a:endParaRPr lang="en-US" dirty="0">
              <a:ea typeface="Calibri"/>
              <a:cs typeface="Calibri"/>
            </a:endParaRPr>
          </a:p>
          <a:p>
            <a:r>
              <a:rPr lang="en-US" dirty="0">
                <a:ea typeface="Calibri"/>
                <a:cs typeface="Calibri"/>
              </a:rPr>
              <a:t>Images: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https://svs.gsfc.nasa.gov/cgi-bin/details.cgi?aid=10812; https://science.nasa.gov/get-involved/toolkits/spacecraft-icons; </a:t>
            </a:r>
            <a:r>
              <a:rPr lang="en-US" sz="1200" dirty="0">
                <a:solidFill>
                  <a:schemeClr val="tx1">
                    <a:lumMod val="75000"/>
                    <a:lumOff val="25000"/>
                  </a:schemeClr>
                </a:solidFill>
                <a:latin typeface="Century Gothic" panose="020B0502020202020204" pitchFamily="34" charset="0"/>
                <a:cs typeface="Calibri"/>
              </a:rPr>
              <a:t>Imagery Credit: Planet Lab PBC, used with permission</a:t>
            </a: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403280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Aidan - For shoreline erosion calculations, PlanetScope (credit: Planet Labs) images were classified into the classes land, and water using NDWI values. This classification was used to generate shoreline data.</a:t>
            </a:r>
          </a:p>
          <a:p>
            <a:endParaRPr lang="en-US" dirty="0"/>
          </a:p>
          <a:p>
            <a:r>
              <a:rPr lang="en-US" dirty="0"/>
              <a:t>From here, total area loss as well as distance in meters was calculated in QGIS using the field calculator, and a plugin called NNJoin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08115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Daniel- The Optical Reef and Coastal Area Assessment (ORCAA) is a tool created by a previous develop team in Google Earth Engine to monitor water quality parameters. While its initial purpose was to assess the coastal waters of Honduras and Belize, our team had utilized the tool to see if it were capable of water quality assessments in the Maldives.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Image Credit: Google Earth Engine</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946036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Mitch – Our water quality workflow centers around the ORCAA tool in GEE as a way of monitoring water quality parameters. We retrieved Chlorophyll-a from ORCAA, which has a feature that performs a Normalized Difference Chlorophyll Index on Senintel-2 imagery and then uses a formula to convert index values into Chlorophyll concentrations. Similarly, turbidity is retrieved from ORCAA and measurements use both Sentinel-2 MSI and Landsat-8 OLI imagery using the reflectance of near infrared bands. Finally, we exported data from ORCAA in TIFF and CSV formats to analyze imagery and time series.</a:t>
            </a:r>
            <a:endParaRPr lang="en-US" dirty="0">
              <a:cs typeface="Calibri"/>
            </a:endParaRPr>
          </a:p>
          <a:p>
            <a:endParaRPr lang="en-US" dirty="0"/>
          </a:p>
          <a:p>
            <a:r>
              <a:rPr lang="en-US" dirty="0"/>
              <a:t>Image credit: Google Earth Engine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228627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0" y="1079479"/>
            <a:ext cx="12192000"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5372B3"/>
                </a:solidFill>
              </a:rPr>
              <a:t>STUDY AREA</a:t>
            </a:r>
          </a:p>
          <a:p>
            <a:pPr algn="ctr"/>
            <a:r>
              <a:rPr lang="en-US" sz="2600" b="0" spc="0" baseline="0" dirty="0">
                <a:solidFill>
                  <a:srgbClr val="5372B3"/>
                </a:solidFill>
              </a:rPr>
              <a:t>Climate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71496"/>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7" name="Picture 26" descr="Icon&#10;&#10;Description automatically generated">
            <a:extLst>
              <a:ext uri="{FF2B5EF4-FFF2-40B4-BE49-F238E27FC236}">
                <a16:creationId xmlns:a16="http://schemas.microsoft.com/office/drawing/2014/main" id="{FAA70B19-0A83-4E40-9A8A-2C4BD65B125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Icon&#10;&#10;Description automatically generated">
            <a:extLst>
              <a:ext uri="{FF2B5EF4-FFF2-40B4-BE49-F238E27FC236}">
                <a16:creationId xmlns:a16="http://schemas.microsoft.com/office/drawing/2014/main" id="{1E1D7DED-F646-4351-BEA2-07FA8F08904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584" y="1563737"/>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20" name="Picture 19" descr="Icon&#10;&#10;Description automatically generated">
            <a:extLst>
              <a:ext uri="{FF2B5EF4-FFF2-40B4-BE49-F238E27FC236}">
                <a16:creationId xmlns:a16="http://schemas.microsoft.com/office/drawing/2014/main" id="{8E4F2FC7-5EB5-4F66-ACFD-103CF20C2342}"/>
              </a:ext>
            </a:extLst>
          </p:cNvPr>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2627375" y="1523348"/>
            <a:ext cx="841248" cy="841248"/>
          </a:xfrm>
          <a:prstGeom prst="rect">
            <a:avLst/>
          </a:prstGeom>
        </p:spPr>
      </p:pic>
      <p:pic>
        <p:nvPicPr>
          <p:cNvPr id="10" name="Picture 9" descr="A picture containing green, colorful, plant, tree&#10;&#10;Description automatically generated">
            <a:extLst>
              <a:ext uri="{FF2B5EF4-FFF2-40B4-BE49-F238E27FC236}">
                <a16:creationId xmlns:a16="http://schemas.microsoft.com/office/drawing/2014/main" id="{3A69A684-3E33-4E44-BA60-D28DBC825B8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177" r="7192"/>
          <a:stretch/>
        </p:blipFill>
        <p:spPr>
          <a:xfrm>
            <a:off x="6095999" y="1071474"/>
            <a:ext cx="6096001"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Icon&#10;&#10;Description automatically generated">
            <a:extLst>
              <a:ext uri="{FF2B5EF4-FFF2-40B4-BE49-F238E27FC236}">
                <a16:creationId xmlns:a16="http://schemas.microsoft.com/office/drawing/2014/main" id="{1FEBC45B-6246-43CD-BC22-AD7C71ABD11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con&#10;&#10;Description automatically generated">
            <a:extLst>
              <a:ext uri="{FF2B5EF4-FFF2-40B4-BE49-F238E27FC236}">
                <a16:creationId xmlns:a16="http://schemas.microsoft.com/office/drawing/2014/main" id="{B59D886E-5779-4A58-B4B8-6702E223BEF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Icon&#10;&#10;Description automatically generated">
            <a:extLst>
              <a:ext uri="{FF2B5EF4-FFF2-40B4-BE49-F238E27FC236}">
                <a16:creationId xmlns:a16="http://schemas.microsoft.com/office/drawing/2014/main" id="{9883630E-5B7B-41D9-BB04-D0C4D408890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36.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24.png"/><Relationship Id="rId5" Type="http://schemas.openxmlformats.org/officeDocument/2006/relationships/diagramQuickStyle" Target="../diagrams/quickStyle1.xml"/><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California – Ames | Fall 2022 </a:t>
            </a:r>
            <a:endParaRPr lang="en-US" dirty="0">
              <a:solidFill>
                <a:schemeClr val="bg1"/>
              </a:solidFill>
            </a:endParaRPr>
          </a:p>
        </p:txBody>
      </p:sp>
      <p:sp>
        <p:nvSpPr>
          <p:cNvPr id="10" name="Title 1">
            <a:extLst>
              <a:ext uri="{FF2B5EF4-FFF2-40B4-BE49-F238E27FC236}">
                <a16:creationId xmlns:a16="http://schemas.microsoft.com/office/drawing/2014/main" id="{84624F40-2184-4FB8-BD30-C53C8679732F}"/>
              </a:ext>
            </a:extLst>
          </p:cNvPr>
          <p:cNvSpPr txBox="1">
            <a:spLocks/>
          </p:cNvSpPr>
          <p:nvPr/>
        </p:nvSpPr>
        <p:spPr>
          <a:xfrm>
            <a:off x="304799" y="2636119"/>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dirty="0">
                <a:solidFill>
                  <a:srgbClr val="5372B3"/>
                </a:solidFill>
                <a:latin typeface="Century Gothic"/>
              </a:rPr>
              <a:t>Maldives</a:t>
            </a:r>
            <a:endParaRPr lang="en-US" sz="3500" spc="0" baseline="0" dirty="0">
              <a:solidFill>
                <a:srgbClr val="5372B3"/>
              </a:solidFill>
            </a:endParaRPr>
          </a:p>
          <a:p>
            <a:pPr algn="ctr"/>
            <a:r>
              <a:rPr lang="en-US" sz="2600" b="0" spc="0" baseline="0" dirty="0">
                <a:solidFill>
                  <a:srgbClr val="5372B3"/>
                </a:solidFill>
              </a:rPr>
              <a:t>Climate</a:t>
            </a:r>
          </a:p>
        </p:txBody>
      </p:sp>
      <p:sp>
        <p:nvSpPr>
          <p:cNvPr id="11" name="Subtitle 2">
            <a:extLst>
              <a:ext uri="{FF2B5EF4-FFF2-40B4-BE49-F238E27FC236}">
                <a16:creationId xmlns:a16="http://schemas.microsoft.com/office/drawing/2014/main" id="{1C5229EC-CA11-4D24-95FA-AA101EDDD2EE}"/>
              </a:ext>
            </a:extLst>
          </p:cNvPr>
          <p:cNvSpPr txBox="1">
            <a:spLocks/>
          </p:cNvSpPr>
          <p:nvPr/>
        </p:nvSpPr>
        <p:spPr>
          <a:xfrm>
            <a:off x="304799" y="3933638"/>
            <a:ext cx="54864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Monitoring Shoreline Changes and Island Loss in Response to Climate Change</a:t>
            </a:r>
            <a:endParaRPr lang="en-US" dirty="0">
              <a:solidFill>
                <a:schemeClr val="tx1">
                  <a:lumMod val="75000"/>
                  <a:lumOff val="25000"/>
                </a:schemeClr>
              </a:solidFill>
            </a:endParaRPr>
          </a:p>
          <a:p>
            <a:pPr algn="ctr">
              <a:spcBef>
                <a:spcPts val="0"/>
              </a:spcBef>
            </a:pPr>
            <a:endParaRPr lang="en-US" sz="1600" dirty="0">
              <a:solidFill>
                <a:schemeClr val="tx1">
                  <a:lumMod val="75000"/>
                  <a:lumOff val="25000"/>
                </a:schemeClr>
              </a:solidFill>
            </a:endParaRPr>
          </a:p>
        </p:txBody>
      </p:sp>
      <p:sp>
        <p:nvSpPr>
          <p:cNvPr id="12" name="TextBox 11">
            <a:extLst>
              <a:ext uri="{FF2B5EF4-FFF2-40B4-BE49-F238E27FC236}">
                <a16:creationId xmlns:a16="http://schemas.microsoft.com/office/drawing/2014/main" id="{7B88CB56-16CE-4645-8ED4-F4A1C12509F9}"/>
              </a:ext>
            </a:extLst>
          </p:cNvPr>
          <p:cNvSpPr txBox="1"/>
          <p:nvPr/>
        </p:nvSpPr>
        <p:spPr>
          <a:xfrm>
            <a:off x="301749" y="5171496"/>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Aidan Harvey (Project Lead)</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rPr>
              <a:t>Daniel Lopez</a:t>
            </a:r>
          </a:p>
          <a:p>
            <a:pPr algn="ctr"/>
            <a:r>
              <a:rPr lang="en-US" sz="1400" dirty="0">
                <a:solidFill>
                  <a:schemeClr val="tx1">
                    <a:lumMod val="75000"/>
                    <a:lumOff val="25000"/>
                  </a:schemeClr>
                </a:solidFill>
                <a:latin typeface="Century Gothic"/>
              </a:rPr>
              <a:t>Derek Chin</a:t>
            </a:r>
          </a:p>
          <a:p>
            <a:pPr algn="ctr"/>
            <a:r>
              <a:rPr lang="en-US" sz="1400" dirty="0">
                <a:solidFill>
                  <a:schemeClr val="tx1">
                    <a:lumMod val="75000"/>
                    <a:lumOff val="25000"/>
                  </a:schemeClr>
                </a:solidFill>
                <a:latin typeface="Century Gothic"/>
              </a:rPr>
              <a:t>Mitch Porter</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25410C-167A-9756-7122-9C1F156C116E}"/>
              </a:ext>
            </a:extLst>
          </p:cNvPr>
          <p:cNvSpPr txBox="1"/>
          <p:nvPr/>
        </p:nvSpPr>
        <p:spPr>
          <a:xfrm>
            <a:off x="195943" y="237029"/>
            <a:ext cx="118627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5372B3"/>
                </a:solidFill>
                <a:latin typeface="Century Gothic"/>
                <a:ea typeface="Calibri"/>
                <a:cs typeface="Calibri"/>
              </a:rPr>
              <a:t>Results: Shoreline Erosion Maps &amp; Graphs - Kulhudhuffushi</a:t>
            </a:r>
            <a:endParaRPr lang="en-US" sz="3200" b="1" dirty="0">
              <a:solidFill>
                <a:srgbClr val="5372B3"/>
              </a:solidFill>
              <a:latin typeface="Century Gothic"/>
            </a:endParaRPr>
          </a:p>
        </p:txBody>
      </p:sp>
      <p:sp>
        <p:nvSpPr>
          <p:cNvPr id="6" name="TextBox 5">
            <a:extLst>
              <a:ext uri="{FF2B5EF4-FFF2-40B4-BE49-F238E27FC236}">
                <a16:creationId xmlns:a16="http://schemas.microsoft.com/office/drawing/2014/main" id="{77167F3C-F455-B027-D28F-AAAD55D03CC5}"/>
              </a:ext>
            </a:extLst>
          </p:cNvPr>
          <p:cNvSpPr txBox="1"/>
          <p:nvPr/>
        </p:nvSpPr>
        <p:spPr>
          <a:xfrm>
            <a:off x="0" y="5902480"/>
            <a:ext cx="1746380"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0         100        200 m           N</a:t>
            </a:r>
          </a:p>
        </p:txBody>
      </p:sp>
      <p:pic>
        <p:nvPicPr>
          <p:cNvPr id="4" name="Picture 3">
            <a:extLst>
              <a:ext uri="{FF2B5EF4-FFF2-40B4-BE49-F238E27FC236}">
                <a16:creationId xmlns:a16="http://schemas.microsoft.com/office/drawing/2014/main" id="{C5398F50-DD2F-1624-EA03-F754156F6F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1195"/>
            <a:ext cx="7571090" cy="5356478"/>
          </a:xfrm>
          <a:prstGeom prst="rect">
            <a:avLst/>
          </a:prstGeom>
        </p:spPr>
      </p:pic>
      <p:sp>
        <p:nvSpPr>
          <p:cNvPr id="5" name="TextBox 4">
            <a:extLst>
              <a:ext uri="{FF2B5EF4-FFF2-40B4-BE49-F238E27FC236}">
                <a16:creationId xmlns:a16="http://schemas.microsoft.com/office/drawing/2014/main" id="{BA53FAED-03E7-DCAF-8B44-B57AD2FFDDB9}"/>
              </a:ext>
            </a:extLst>
          </p:cNvPr>
          <p:cNvSpPr txBox="1"/>
          <p:nvPr/>
        </p:nvSpPr>
        <p:spPr>
          <a:xfrm>
            <a:off x="6719600" y="1580718"/>
            <a:ext cx="595223" cy="1107996"/>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2017</a:t>
            </a:r>
          </a:p>
          <a:p>
            <a:r>
              <a:rPr lang="en-US" sz="1100" dirty="0">
                <a:solidFill>
                  <a:schemeClr val="tx1">
                    <a:lumMod val="75000"/>
                    <a:lumOff val="25000"/>
                  </a:schemeClr>
                </a:solidFill>
                <a:latin typeface="Century Gothic" panose="020B0502020202020204" pitchFamily="34" charset="0"/>
              </a:rPr>
              <a:t>2018</a:t>
            </a:r>
          </a:p>
          <a:p>
            <a:r>
              <a:rPr lang="en-US" sz="1100" dirty="0">
                <a:solidFill>
                  <a:schemeClr val="tx1">
                    <a:lumMod val="75000"/>
                    <a:lumOff val="25000"/>
                  </a:schemeClr>
                </a:solidFill>
                <a:latin typeface="Century Gothic" panose="020B0502020202020204" pitchFamily="34" charset="0"/>
              </a:rPr>
              <a:t>2019</a:t>
            </a:r>
          </a:p>
          <a:p>
            <a:r>
              <a:rPr lang="en-US" sz="1100" dirty="0">
                <a:solidFill>
                  <a:schemeClr val="tx1">
                    <a:lumMod val="75000"/>
                    <a:lumOff val="25000"/>
                  </a:schemeClr>
                </a:solidFill>
                <a:latin typeface="Century Gothic" panose="020B0502020202020204" pitchFamily="34" charset="0"/>
              </a:rPr>
              <a:t>2020</a:t>
            </a:r>
          </a:p>
          <a:p>
            <a:r>
              <a:rPr lang="en-US" sz="1100" dirty="0">
                <a:solidFill>
                  <a:schemeClr val="tx1">
                    <a:lumMod val="75000"/>
                    <a:lumOff val="25000"/>
                  </a:schemeClr>
                </a:solidFill>
                <a:latin typeface="Century Gothic" panose="020B0502020202020204" pitchFamily="34" charset="0"/>
              </a:rPr>
              <a:t>2021</a:t>
            </a:r>
          </a:p>
          <a:p>
            <a:r>
              <a:rPr lang="en-US" sz="1100" dirty="0">
                <a:solidFill>
                  <a:schemeClr val="tx1">
                    <a:lumMod val="75000"/>
                    <a:lumOff val="25000"/>
                  </a:schemeClr>
                </a:solidFill>
                <a:latin typeface="Century Gothic" panose="020B0502020202020204" pitchFamily="34" charset="0"/>
              </a:rPr>
              <a:t>2022</a:t>
            </a:r>
          </a:p>
        </p:txBody>
      </p:sp>
      <p:sp>
        <p:nvSpPr>
          <p:cNvPr id="8" name="TextBox 7">
            <a:extLst>
              <a:ext uri="{FF2B5EF4-FFF2-40B4-BE49-F238E27FC236}">
                <a16:creationId xmlns:a16="http://schemas.microsoft.com/office/drawing/2014/main" id="{5BF9F1F6-6A44-E117-9DE6-3A7FF536DD8A}"/>
              </a:ext>
            </a:extLst>
          </p:cNvPr>
          <p:cNvSpPr txBox="1"/>
          <p:nvPr/>
        </p:nvSpPr>
        <p:spPr>
          <a:xfrm>
            <a:off x="6076427" y="1128341"/>
            <a:ext cx="2087591" cy="253916"/>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rPr>
              <a:t>0        100      200 m</a:t>
            </a:r>
          </a:p>
        </p:txBody>
      </p:sp>
      <p:pic>
        <p:nvPicPr>
          <p:cNvPr id="12" name="Picture 11" descr="north arrow orienteering by morits">
            <a:extLst>
              <a:ext uri="{FF2B5EF4-FFF2-40B4-BE49-F238E27FC236}">
                <a16:creationId xmlns:a16="http://schemas.microsoft.com/office/drawing/2014/main" id="{1E08895C-B9C2-C834-B8F4-6B17B04E39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5221" y="1168153"/>
            <a:ext cx="229983" cy="330877"/>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80E18EEC-CE82-AD77-8C26-5137FAA2607F}"/>
              </a:ext>
            </a:extLst>
          </p:cNvPr>
          <p:cNvGraphicFramePr>
            <a:graphicFrameLocks/>
          </p:cNvGraphicFramePr>
          <p:nvPr>
            <p:extLst>
              <p:ext uri="{D42A27DB-BD31-4B8C-83A1-F6EECF244321}">
                <p14:modId xmlns:p14="http://schemas.microsoft.com/office/powerpoint/2010/main" val="904298146"/>
              </p:ext>
            </p:extLst>
          </p:nvPr>
        </p:nvGraphicFramePr>
        <p:xfrm>
          <a:off x="7571090" y="862085"/>
          <a:ext cx="462091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71F4E60D-FBFA-1334-D273-0DCAFE0EDD95}"/>
              </a:ext>
            </a:extLst>
          </p:cNvPr>
          <p:cNvGraphicFramePr>
            <a:graphicFrameLocks/>
          </p:cNvGraphicFramePr>
          <p:nvPr>
            <p:extLst>
              <p:ext uri="{D42A27DB-BD31-4B8C-83A1-F6EECF244321}">
                <p14:modId xmlns:p14="http://schemas.microsoft.com/office/powerpoint/2010/main" val="1651660956"/>
              </p:ext>
            </p:extLst>
          </p:nvPr>
        </p:nvGraphicFramePr>
        <p:xfrm>
          <a:off x="7620000" y="3429000"/>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842FBB0F-0A95-4897-AD40-0A895C17C9CC}"/>
              </a:ext>
            </a:extLst>
          </p:cNvPr>
          <p:cNvSpPr txBox="1"/>
          <p:nvPr/>
        </p:nvSpPr>
        <p:spPr>
          <a:xfrm>
            <a:off x="5069898" y="6352968"/>
            <a:ext cx="255010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solidFill>
                  <a:schemeClr val="tx1">
                    <a:lumMod val="75000"/>
                    <a:lumOff val="25000"/>
                  </a:schemeClr>
                </a:solidFill>
                <a:latin typeface="Century Gothic"/>
                <a:cs typeface="Calibri"/>
              </a:rPr>
              <a:t>Data: Planet Labs</a:t>
            </a:r>
            <a:endParaRPr lang="en-US" sz="800" dirty="0">
              <a:solidFill>
                <a:schemeClr val="tx1">
                  <a:lumMod val="75000"/>
                  <a:lumOff val="25000"/>
                </a:schemeClr>
              </a:solidFill>
              <a:latin typeface="Calibri" panose="020F0502020204030204"/>
              <a:cs typeface="Calibri" panose="020F0502020204030204"/>
            </a:endParaRPr>
          </a:p>
        </p:txBody>
      </p:sp>
    </p:spTree>
    <p:extLst>
      <p:ext uri="{BB962C8B-B14F-4D97-AF65-F5344CB8AC3E}">
        <p14:creationId xmlns:p14="http://schemas.microsoft.com/office/powerpoint/2010/main" val="489205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E513CE-10C0-6D47-0B15-C3C55D74CD72}"/>
              </a:ext>
            </a:extLst>
          </p:cNvPr>
          <p:cNvSpPr/>
          <p:nvPr/>
        </p:nvSpPr>
        <p:spPr>
          <a:xfrm>
            <a:off x="273607" y="198473"/>
            <a:ext cx="5566751" cy="41091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Century Gothic" panose="020B0502020202020204" pitchFamily="34" charset="0"/>
                <a:cs typeface="Calibri"/>
              </a:rPr>
              <a:t>Mulhadhoo</a:t>
            </a:r>
          </a:p>
        </p:txBody>
      </p:sp>
      <p:pic>
        <p:nvPicPr>
          <p:cNvPr id="10" name="Picture 9" descr="A picture containing cake&#10;&#10;Description automatically generated">
            <a:extLst>
              <a:ext uri="{FF2B5EF4-FFF2-40B4-BE49-F238E27FC236}">
                <a16:creationId xmlns:a16="http://schemas.microsoft.com/office/drawing/2014/main" id="{E92F5B8D-774B-02F9-9B8C-AE1322983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975" y="616000"/>
            <a:ext cx="5562383" cy="3935336"/>
          </a:xfrm>
          <a:prstGeom prst="rect">
            <a:avLst/>
          </a:prstGeom>
        </p:spPr>
      </p:pic>
      <p:sp>
        <p:nvSpPr>
          <p:cNvPr id="5" name="TextBox 4">
            <a:extLst>
              <a:ext uri="{FF2B5EF4-FFF2-40B4-BE49-F238E27FC236}">
                <a16:creationId xmlns:a16="http://schemas.microsoft.com/office/drawing/2014/main" id="{C5122B2F-FD73-D92E-1230-A96B2E5DE8C9}"/>
              </a:ext>
            </a:extLst>
          </p:cNvPr>
          <p:cNvSpPr txBox="1"/>
          <p:nvPr/>
        </p:nvSpPr>
        <p:spPr>
          <a:xfrm>
            <a:off x="4224149" y="3875088"/>
            <a:ext cx="174184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a:cs typeface="Calibri"/>
              </a:rPr>
              <a:t>0        100     200 m</a:t>
            </a:r>
            <a:endParaRPr lang="en-US" sz="1200" dirty="0">
              <a:solidFill>
                <a:schemeClr val="bg1"/>
              </a:solidFill>
              <a:latin typeface="Century Gothic"/>
            </a:endParaRPr>
          </a:p>
        </p:txBody>
      </p:sp>
      <p:sp>
        <p:nvSpPr>
          <p:cNvPr id="7" name="Rectangle 6">
            <a:extLst>
              <a:ext uri="{FF2B5EF4-FFF2-40B4-BE49-F238E27FC236}">
                <a16:creationId xmlns:a16="http://schemas.microsoft.com/office/drawing/2014/main" id="{6EF5A415-FE31-4771-A455-FF394C798969}"/>
              </a:ext>
            </a:extLst>
          </p:cNvPr>
          <p:cNvSpPr/>
          <p:nvPr/>
        </p:nvSpPr>
        <p:spPr>
          <a:xfrm>
            <a:off x="6337138" y="198473"/>
            <a:ext cx="5566749" cy="41752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Century Gothic" panose="020B0502020202020204" pitchFamily="34" charset="0"/>
                <a:cs typeface="Calibri"/>
              </a:rPr>
              <a:t>Hoarafushi</a:t>
            </a:r>
          </a:p>
        </p:txBody>
      </p:sp>
      <p:pic>
        <p:nvPicPr>
          <p:cNvPr id="8" name="Picture 8">
            <a:extLst>
              <a:ext uri="{FF2B5EF4-FFF2-40B4-BE49-F238E27FC236}">
                <a16:creationId xmlns:a16="http://schemas.microsoft.com/office/drawing/2014/main" id="{17C6BAC9-4F14-E3B0-660E-3765D94EEAC1}"/>
              </a:ext>
            </a:extLst>
          </p:cNvPr>
          <p:cNvPicPr>
            <a:picLocks noChangeAspect="1"/>
          </p:cNvPicPr>
          <p:nvPr/>
        </p:nvPicPr>
        <p:blipFill>
          <a:blip r:embed="rId4"/>
          <a:stretch>
            <a:fillRect/>
          </a:stretch>
        </p:blipFill>
        <p:spPr>
          <a:xfrm>
            <a:off x="6337138" y="611213"/>
            <a:ext cx="5576887" cy="3940123"/>
          </a:xfrm>
          <a:prstGeom prst="rect">
            <a:avLst/>
          </a:prstGeom>
        </p:spPr>
      </p:pic>
      <p:sp>
        <p:nvSpPr>
          <p:cNvPr id="6" name="TextBox 5">
            <a:extLst>
              <a:ext uri="{FF2B5EF4-FFF2-40B4-BE49-F238E27FC236}">
                <a16:creationId xmlns:a16="http://schemas.microsoft.com/office/drawing/2014/main" id="{8159FB2D-A8B3-98D8-A47F-AA68D8FCC9F9}"/>
              </a:ext>
            </a:extLst>
          </p:cNvPr>
          <p:cNvSpPr txBox="1"/>
          <p:nvPr/>
        </p:nvSpPr>
        <p:spPr>
          <a:xfrm>
            <a:off x="6169280" y="3893265"/>
            <a:ext cx="154658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cs typeface="Calibri"/>
              </a:rPr>
              <a:t>0     100    200 m</a:t>
            </a:r>
            <a:endParaRPr lang="en-US" sz="1100" dirty="0">
              <a:solidFill>
                <a:schemeClr val="bg1"/>
              </a:solidFill>
              <a:latin typeface="Century Gothic"/>
            </a:endParaRPr>
          </a:p>
        </p:txBody>
      </p:sp>
      <p:pic>
        <p:nvPicPr>
          <p:cNvPr id="12" name="Graphic 11" descr="Direction with solid fill">
            <a:extLst>
              <a:ext uri="{FF2B5EF4-FFF2-40B4-BE49-F238E27FC236}">
                <a16:creationId xmlns:a16="http://schemas.microsoft.com/office/drawing/2014/main" id="{3EA85355-8245-8804-65FC-5A284C3DD7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025164">
            <a:off x="3813360" y="4025989"/>
            <a:ext cx="310076" cy="310076"/>
          </a:xfrm>
          <a:prstGeom prst="rect">
            <a:avLst/>
          </a:prstGeom>
        </p:spPr>
      </p:pic>
      <p:sp>
        <p:nvSpPr>
          <p:cNvPr id="13" name="TextBox 12">
            <a:extLst>
              <a:ext uri="{FF2B5EF4-FFF2-40B4-BE49-F238E27FC236}">
                <a16:creationId xmlns:a16="http://schemas.microsoft.com/office/drawing/2014/main" id="{26EF1A04-401B-2CFA-DFF1-68F4DA695324}"/>
              </a:ext>
            </a:extLst>
          </p:cNvPr>
          <p:cNvSpPr txBox="1"/>
          <p:nvPr/>
        </p:nvSpPr>
        <p:spPr>
          <a:xfrm>
            <a:off x="3838729" y="4148151"/>
            <a:ext cx="280590"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N</a:t>
            </a:r>
          </a:p>
        </p:txBody>
      </p:sp>
      <p:pic>
        <p:nvPicPr>
          <p:cNvPr id="14" name="Graphic 13" descr="Direction with solid fill">
            <a:extLst>
              <a:ext uri="{FF2B5EF4-FFF2-40B4-BE49-F238E27FC236}">
                <a16:creationId xmlns:a16="http://schemas.microsoft.com/office/drawing/2014/main" id="{4A44A72B-E362-7C4C-BA9A-F284D6A9409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025164">
            <a:off x="7503781" y="4025989"/>
            <a:ext cx="310076" cy="310076"/>
          </a:xfrm>
          <a:prstGeom prst="rect">
            <a:avLst/>
          </a:prstGeom>
        </p:spPr>
      </p:pic>
      <p:sp>
        <p:nvSpPr>
          <p:cNvPr id="15" name="TextBox 14">
            <a:extLst>
              <a:ext uri="{FF2B5EF4-FFF2-40B4-BE49-F238E27FC236}">
                <a16:creationId xmlns:a16="http://schemas.microsoft.com/office/drawing/2014/main" id="{BC0DC49B-6815-FBD3-1085-7DF91F953981}"/>
              </a:ext>
            </a:extLst>
          </p:cNvPr>
          <p:cNvSpPr txBox="1"/>
          <p:nvPr/>
        </p:nvSpPr>
        <p:spPr>
          <a:xfrm>
            <a:off x="7526345" y="4149565"/>
            <a:ext cx="337949"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N</a:t>
            </a:r>
          </a:p>
        </p:txBody>
      </p:sp>
      <p:sp>
        <p:nvSpPr>
          <p:cNvPr id="17" name="TextBox 16">
            <a:extLst>
              <a:ext uri="{FF2B5EF4-FFF2-40B4-BE49-F238E27FC236}">
                <a16:creationId xmlns:a16="http://schemas.microsoft.com/office/drawing/2014/main" id="{DF508559-1D21-0DD1-B84C-8F7A588E279F}"/>
              </a:ext>
            </a:extLst>
          </p:cNvPr>
          <p:cNvSpPr txBox="1"/>
          <p:nvPr/>
        </p:nvSpPr>
        <p:spPr>
          <a:xfrm>
            <a:off x="273605" y="5199830"/>
            <a:ext cx="5566751" cy="1600438"/>
          </a:xfrm>
          <a:prstGeom prst="rect">
            <a:avLst/>
          </a:prstGeom>
          <a:noFill/>
        </p:spPr>
        <p:txBody>
          <a:bodyPr wrap="square" lIns="91440" tIns="45720" rIns="91440" bIns="45720" rtlCol="0" anchor="t">
            <a:spAutoFit/>
          </a:bodyPr>
          <a:lstStyle/>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rPr>
              <a:t>Large shift in mass along southwest section of island</a:t>
            </a: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rPr>
              <a:t>Development on west of island affected geography</a:t>
            </a:r>
          </a:p>
          <a:p>
            <a:pPr marL="285750" indent="-285750">
              <a:buFont typeface="Arial" panose="020B0604020202020204" pitchFamily="34" charset="0"/>
              <a:buChar char="•"/>
            </a:pPr>
            <a:endParaRPr lang="en-US" dirty="0">
              <a:solidFill>
                <a:schemeClr val="tx1">
                  <a:lumMod val="75000"/>
                  <a:lumOff val="25000"/>
                </a:schemeClr>
              </a:solidFill>
            </a:endParaRPr>
          </a:p>
        </p:txBody>
      </p:sp>
      <p:sp>
        <p:nvSpPr>
          <p:cNvPr id="27" name="Rectangle 26">
            <a:extLst>
              <a:ext uri="{FF2B5EF4-FFF2-40B4-BE49-F238E27FC236}">
                <a16:creationId xmlns:a16="http://schemas.microsoft.com/office/drawing/2014/main" id="{41E21B5D-B480-4475-E5E9-9E3ACE6FA670}"/>
              </a:ext>
            </a:extLst>
          </p:cNvPr>
          <p:cNvSpPr/>
          <p:nvPr/>
        </p:nvSpPr>
        <p:spPr>
          <a:xfrm>
            <a:off x="273605" y="4588833"/>
            <a:ext cx="1011335" cy="1690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28" name="Rectangle 27">
            <a:extLst>
              <a:ext uri="{FF2B5EF4-FFF2-40B4-BE49-F238E27FC236}">
                <a16:creationId xmlns:a16="http://schemas.microsoft.com/office/drawing/2014/main" id="{52810C6B-DB27-A6D1-15BB-135EFF59AE19}"/>
              </a:ext>
            </a:extLst>
          </p:cNvPr>
          <p:cNvSpPr/>
          <p:nvPr/>
        </p:nvSpPr>
        <p:spPr>
          <a:xfrm>
            <a:off x="1400071" y="4588832"/>
            <a:ext cx="1011336" cy="178371"/>
          </a:xfrm>
          <a:prstGeom prst="rect">
            <a:avLst/>
          </a:prstGeom>
          <a:solidFill>
            <a:srgbClr val="00E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D614A661-AA6A-F9F8-142A-531B31F4E76A}"/>
              </a:ext>
            </a:extLst>
          </p:cNvPr>
          <p:cNvSpPr/>
          <p:nvPr/>
        </p:nvSpPr>
        <p:spPr>
          <a:xfrm>
            <a:off x="3671575" y="4588832"/>
            <a:ext cx="1011335" cy="17837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0" name="Rectangle 29">
            <a:extLst>
              <a:ext uri="{FF2B5EF4-FFF2-40B4-BE49-F238E27FC236}">
                <a16:creationId xmlns:a16="http://schemas.microsoft.com/office/drawing/2014/main" id="{A22EC025-7E19-17ED-E13F-C18FF3639B3B}"/>
              </a:ext>
            </a:extLst>
          </p:cNvPr>
          <p:cNvSpPr/>
          <p:nvPr/>
        </p:nvSpPr>
        <p:spPr>
          <a:xfrm>
            <a:off x="2491562" y="4588832"/>
            <a:ext cx="1082372" cy="169008"/>
          </a:xfrm>
          <a:prstGeom prst="rect">
            <a:avLst/>
          </a:prstGeom>
          <a:solidFill>
            <a:srgbClr val="F092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CD488E13-9E76-89EE-57B3-BB66E4EEB75B}"/>
              </a:ext>
            </a:extLst>
          </p:cNvPr>
          <p:cNvSpPr/>
          <p:nvPr/>
        </p:nvSpPr>
        <p:spPr>
          <a:xfrm>
            <a:off x="4780552" y="4588832"/>
            <a:ext cx="1061690" cy="17837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2" name="Rectangle 31">
            <a:extLst>
              <a:ext uri="{FF2B5EF4-FFF2-40B4-BE49-F238E27FC236}">
                <a16:creationId xmlns:a16="http://schemas.microsoft.com/office/drawing/2014/main" id="{380E9AFA-7B71-D897-EF6B-327A8432E7A5}"/>
              </a:ext>
            </a:extLst>
          </p:cNvPr>
          <p:cNvSpPr/>
          <p:nvPr/>
        </p:nvSpPr>
        <p:spPr>
          <a:xfrm>
            <a:off x="6337138" y="4585876"/>
            <a:ext cx="864473" cy="169007"/>
          </a:xfrm>
          <a:prstGeom prst="rect">
            <a:avLst/>
          </a:prstGeom>
          <a:solidFill>
            <a:srgbClr val="27E8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3" name="Rectangle 32">
            <a:extLst>
              <a:ext uri="{FF2B5EF4-FFF2-40B4-BE49-F238E27FC236}">
                <a16:creationId xmlns:a16="http://schemas.microsoft.com/office/drawing/2014/main" id="{0510B956-401F-EE97-9315-3D3AE287E246}"/>
              </a:ext>
            </a:extLst>
          </p:cNvPr>
          <p:cNvSpPr/>
          <p:nvPr/>
        </p:nvSpPr>
        <p:spPr>
          <a:xfrm>
            <a:off x="7256485" y="4585875"/>
            <a:ext cx="864473" cy="169007"/>
          </a:xfrm>
          <a:prstGeom prst="rect">
            <a:avLst/>
          </a:prstGeom>
          <a:solidFill>
            <a:srgbClr val="00E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4" name="Rectangle 33">
            <a:extLst>
              <a:ext uri="{FF2B5EF4-FFF2-40B4-BE49-F238E27FC236}">
                <a16:creationId xmlns:a16="http://schemas.microsoft.com/office/drawing/2014/main" id="{8BB8EAB0-CC16-565A-0ED8-7DF3FDEA3709}"/>
              </a:ext>
            </a:extLst>
          </p:cNvPr>
          <p:cNvSpPr/>
          <p:nvPr/>
        </p:nvSpPr>
        <p:spPr>
          <a:xfrm>
            <a:off x="9131305" y="4583280"/>
            <a:ext cx="864474" cy="1690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5" name="Rectangle 34">
            <a:extLst>
              <a:ext uri="{FF2B5EF4-FFF2-40B4-BE49-F238E27FC236}">
                <a16:creationId xmlns:a16="http://schemas.microsoft.com/office/drawing/2014/main" id="{80ED1E22-31EF-761F-0599-9BC614D40A90}"/>
              </a:ext>
            </a:extLst>
          </p:cNvPr>
          <p:cNvSpPr/>
          <p:nvPr/>
        </p:nvSpPr>
        <p:spPr>
          <a:xfrm>
            <a:off x="8193895" y="4585875"/>
            <a:ext cx="864473" cy="16900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6" name="Rectangle 35">
            <a:extLst>
              <a:ext uri="{FF2B5EF4-FFF2-40B4-BE49-F238E27FC236}">
                <a16:creationId xmlns:a16="http://schemas.microsoft.com/office/drawing/2014/main" id="{11D7983F-4C93-4B53-F1D3-ADFD93202A17}"/>
              </a:ext>
            </a:extLst>
          </p:cNvPr>
          <p:cNvSpPr/>
          <p:nvPr/>
        </p:nvSpPr>
        <p:spPr>
          <a:xfrm>
            <a:off x="10078678" y="4583280"/>
            <a:ext cx="864474" cy="169007"/>
          </a:xfrm>
          <a:prstGeom prst="rect">
            <a:avLst/>
          </a:prstGeom>
          <a:solidFill>
            <a:srgbClr val="EE3C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64E5E5E7-F0E1-1F77-C2DB-09D0880D0879}"/>
              </a:ext>
            </a:extLst>
          </p:cNvPr>
          <p:cNvSpPr txBox="1"/>
          <p:nvPr/>
        </p:nvSpPr>
        <p:spPr>
          <a:xfrm>
            <a:off x="444605" y="4758186"/>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2018</a:t>
            </a:r>
          </a:p>
        </p:txBody>
      </p:sp>
      <p:sp>
        <p:nvSpPr>
          <p:cNvPr id="38" name="TextBox 37">
            <a:extLst>
              <a:ext uri="{FF2B5EF4-FFF2-40B4-BE49-F238E27FC236}">
                <a16:creationId xmlns:a16="http://schemas.microsoft.com/office/drawing/2014/main" id="{A7BFC626-2129-A25E-6FE4-7771F9796D9A}"/>
              </a:ext>
            </a:extLst>
          </p:cNvPr>
          <p:cNvSpPr txBox="1"/>
          <p:nvPr/>
        </p:nvSpPr>
        <p:spPr>
          <a:xfrm>
            <a:off x="1546439" y="4767001"/>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2019</a:t>
            </a:r>
          </a:p>
        </p:txBody>
      </p:sp>
      <p:sp>
        <p:nvSpPr>
          <p:cNvPr id="39" name="TextBox 38">
            <a:extLst>
              <a:ext uri="{FF2B5EF4-FFF2-40B4-BE49-F238E27FC236}">
                <a16:creationId xmlns:a16="http://schemas.microsoft.com/office/drawing/2014/main" id="{16EC2171-1B5E-4F7E-2112-2661F86FEC7E}"/>
              </a:ext>
            </a:extLst>
          </p:cNvPr>
          <p:cNvSpPr txBox="1"/>
          <p:nvPr/>
        </p:nvSpPr>
        <p:spPr>
          <a:xfrm>
            <a:off x="2658444" y="4745074"/>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2020</a:t>
            </a:r>
          </a:p>
        </p:txBody>
      </p:sp>
      <p:sp>
        <p:nvSpPr>
          <p:cNvPr id="40" name="TextBox 39">
            <a:extLst>
              <a:ext uri="{FF2B5EF4-FFF2-40B4-BE49-F238E27FC236}">
                <a16:creationId xmlns:a16="http://schemas.microsoft.com/office/drawing/2014/main" id="{FCCB598C-7375-E59E-2949-24BC51990DAA}"/>
              </a:ext>
            </a:extLst>
          </p:cNvPr>
          <p:cNvSpPr txBox="1"/>
          <p:nvPr/>
        </p:nvSpPr>
        <p:spPr>
          <a:xfrm>
            <a:off x="3841264" y="4759688"/>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2021</a:t>
            </a:r>
          </a:p>
        </p:txBody>
      </p:sp>
      <p:sp>
        <p:nvSpPr>
          <p:cNvPr id="41" name="TextBox 40">
            <a:extLst>
              <a:ext uri="{FF2B5EF4-FFF2-40B4-BE49-F238E27FC236}">
                <a16:creationId xmlns:a16="http://schemas.microsoft.com/office/drawing/2014/main" id="{43E56C91-BEAA-95E9-996C-D83568A60E8F}"/>
              </a:ext>
            </a:extLst>
          </p:cNvPr>
          <p:cNvSpPr txBox="1"/>
          <p:nvPr/>
        </p:nvSpPr>
        <p:spPr>
          <a:xfrm>
            <a:off x="4963445" y="4762772"/>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2022</a:t>
            </a:r>
          </a:p>
        </p:txBody>
      </p:sp>
      <p:sp>
        <p:nvSpPr>
          <p:cNvPr id="43" name="Rectangle 42">
            <a:extLst>
              <a:ext uri="{FF2B5EF4-FFF2-40B4-BE49-F238E27FC236}">
                <a16:creationId xmlns:a16="http://schemas.microsoft.com/office/drawing/2014/main" id="{C9CA5F73-F454-31B7-8645-3FD0940A3699}"/>
              </a:ext>
            </a:extLst>
          </p:cNvPr>
          <p:cNvSpPr/>
          <p:nvPr/>
        </p:nvSpPr>
        <p:spPr>
          <a:xfrm>
            <a:off x="11034956" y="4583280"/>
            <a:ext cx="864474" cy="169007"/>
          </a:xfrm>
          <a:prstGeom prst="rect">
            <a:avLst/>
          </a:prstGeom>
          <a:solidFill>
            <a:srgbClr val="FFA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44" name="TextBox 43">
            <a:extLst>
              <a:ext uri="{FF2B5EF4-FFF2-40B4-BE49-F238E27FC236}">
                <a16:creationId xmlns:a16="http://schemas.microsoft.com/office/drawing/2014/main" id="{8418BD8C-CE56-979D-B0A5-F71C5D28FA1D}"/>
              </a:ext>
            </a:extLst>
          </p:cNvPr>
          <p:cNvSpPr txBox="1"/>
          <p:nvPr/>
        </p:nvSpPr>
        <p:spPr>
          <a:xfrm>
            <a:off x="7358627" y="4764496"/>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2018</a:t>
            </a:r>
          </a:p>
        </p:txBody>
      </p:sp>
      <p:sp>
        <p:nvSpPr>
          <p:cNvPr id="45" name="TextBox 44">
            <a:extLst>
              <a:ext uri="{FF2B5EF4-FFF2-40B4-BE49-F238E27FC236}">
                <a16:creationId xmlns:a16="http://schemas.microsoft.com/office/drawing/2014/main" id="{CA8F9BE0-8276-7BC2-381A-52877BAB3E40}"/>
              </a:ext>
            </a:extLst>
          </p:cNvPr>
          <p:cNvSpPr txBox="1"/>
          <p:nvPr/>
        </p:nvSpPr>
        <p:spPr>
          <a:xfrm>
            <a:off x="8321484" y="4764105"/>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2019</a:t>
            </a:r>
          </a:p>
        </p:txBody>
      </p:sp>
      <p:sp>
        <p:nvSpPr>
          <p:cNvPr id="46" name="TextBox 45">
            <a:extLst>
              <a:ext uri="{FF2B5EF4-FFF2-40B4-BE49-F238E27FC236}">
                <a16:creationId xmlns:a16="http://schemas.microsoft.com/office/drawing/2014/main" id="{9BB3B612-BBC1-F450-3947-CB8914C97B19}"/>
              </a:ext>
            </a:extLst>
          </p:cNvPr>
          <p:cNvSpPr txBox="1"/>
          <p:nvPr/>
        </p:nvSpPr>
        <p:spPr>
          <a:xfrm>
            <a:off x="9268933" y="4759688"/>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2020</a:t>
            </a:r>
          </a:p>
        </p:txBody>
      </p:sp>
      <p:sp>
        <p:nvSpPr>
          <p:cNvPr id="47" name="TextBox 46">
            <a:extLst>
              <a:ext uri="{FF2B5EF4-FFF2-40B4-BE49-F238E27FC236}">
                <a16:creationId xmlns:a16="http://schemas.microsoft.com/office/drawing/2014/main" id="{8136DD8E-D298-EA00-2F70-EA00F6A93676}"/>
              </a:ext>
            </a:extLst>
          </p:cNvPr>
          <p:cNvSpPr txBox="1"/>
          <p:nvPr/>
        </p:nvSpPr>
        <p:spPr>
          <a:xfrm>
            <a:off x="10261169" y="4752287"/>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2021</a:t>
            </a:r>
          </a:p>
        </p:txBody>
      </p:sp>
      <p:sp>
        <p:nvSpPr>
          <p:cNvPr id="48" name="TextBox 47">
            <a:extLst>
              <a:ext uri="{FF2B5EF4-FFF2-40B4-BE49-F238E27FC236}">
                <a16:creationId xmlns:a16="http://schemas.microsoft.com/office/drawing/2014/main" id="{E06F5168-B287-4346-C99F-9BFFB6D61568}"/>
              </a:ext>
            </a:extLst>
          </p:cNvPr>
          <p:cNvSpPr txBox="1"/>
          <p:nvPr/>
        </p:nvSpPr>
        <p:spPr>
          <a:xfrm>
            <a:off x="11182578" y="4763565"/>
            <a:ext cx="1011335" cy="366998"/>
          </a:xfrm>
          <a:prstGeom prst="rect">
            <a:avLst/>
          </a:prstGeom>
          <a:noFill/>
        </p:spPr>
        <p:txBody>
          <a:bodyPr wrap="square" rtlCol="0">
            <a:spAutoFit/>
          </a:bodyPr>
          <a:lstStyle/>
          <a:p>
            <a:r>
              <a:rPr lang="en-US" dirty="0">
                <a:solidFill>
                  <a:srgbClr val="3F3F3F"/>
                </a:solidFill>
                <a:latin typeface="Century Gothic" panose="020B0502020202020204" pitchFamily="34" charset="0"/>
              </a:rPr>
              <a:t>2022</a:t>
            </a:r>
          </a:p>
        </p:txBody>
      </p:sp>
      <p:sp>
        <p:nvSpPr>
          <p:cNvPr id="49" name="TextBox 48">
            <a:extLst>
              <a:ext uri="{FF2B5EF4-FFF2-40B4-BE49-F238E27FC236}">
                <a16:creationId xmlns:a16="http://schemas.microsoft.com/office/drawing/2014/main" id="{A1C936AC-02FC-8849-F076-049EEC276525}"/>
              </a:ext>
            </a:extLst>
          </p:cNvPr>
          <p:cNvSpPr txBox="1"/>
          <p:nvPr/>
        </p:nvSpPr>
        <p:spPr>
          <a:xfrm>
            <a:off x="6428372" y="4752287"/>
            <a:ext cx="1011335" cy="36699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2017</a:t>
            </a:r>
          </a:p>
        </p:txBody>
      </p:sp>
      <p:sp>
        <p:nvSpPr>
          <p:cNvPr id="50" name="TextBox 49">
            <a:extLst>
              <a:ext uri="{FF2B5EF4-FFF2-40B4-BE49-F238E27FC236}">
                <a16:creationId xmlns:a16="http://schemas.microsoft.com/office/drawing/2014/main" id="{DE8D9841-DE37-DADB-73F2-DD6CBF9434BB}"/>
              </a:ext>
            </a:extLst>
          </p:cNvPr>
          <p:cNvSpPr txBox="1"/>
          <p:nvPr/>
        </p:nvSpPr>
        <p:spPr>
          <a:xfrm>
            <a:off x="5984242" y="5118897"/>
            <a:ext cx="5566751" cy="1600438"/>
          </a:xfrm>
          <a:prstGeom prst="rect">
            <a:avLst/>
          </a:prstGeom>
          <a:noFill/>
        </p:spPr>
        <p:txBody>
          <a:bodyPr wrap="square" lIns="91440" tIns="45720" rIns="91440" bIns="45720" rtlCol="0" anchor="t">
            <a:spAutoFit/>
          </a:bodyPr>
          <a:lstStyle/>
          <a:p>
            <a:pPr marL="342900" indent="-342900">
              <a:buClr>
                <a:srgbClr val="5372B3"/>
              </a:buClr>
              <a:buFont typeface="Webdings" panose="05030102010509060703" pitchFamily="18" charset="2"/>
              <a:buChar char="4"/>
            </a:pPr>
            <a:r>
              <a:rPr lang="en-US" sz="2000" dirty="0">
                <a:solidFill>
                  <a:srgbClr val="3F3F3F"/>
                </a:solidFill>
                <a:latin typeface="Century Gothic"/>
              </a:rPr>
              <a:t>Construction of airport skewed overall change measurements</a:t>
            </a:r>
          </a:p>
          <a:p>
            <a:pPr marL="342900" indent="-342900">
              <a:buClr>
                <a:srgbClr val="5372B3"/>
              </a:buClr>
              <a:buFont typeface="Webdings" panose="05030102010509060703" pitchFamily="18" charset="2"/>
              <a:buChar char="4"/>
            </a:pPr>
            <a:r>
              <a:rPr lang="en-US" sz="2000" dirty="0">
                <a:solidFill>
                  <a:srgbClr val="3F3F3F"/>
                </a:solidFill>
                <a:latin typeface="Century Gothic"/>
              </a:rPr>
              <a:t>High level of human development prevented erosion in some areas</a:t>
            </a:r>
          </a:p>
          <a:p>
            <a:pPr marL="285750" indent="-285750">
              <a:buClr>
                <a:srgbClr val="5372B3"/>
              </a:buClr>
              <a:buFont typeface="Webdings" panose="05030102010509060703" pitchFamily="18" charset="2"/>
              <a:buChar char="4"/>
            </a:pPr>
            <a:endParaRPr lang="en-US" dirty="0">
              <a:solidFill>
                <a:srgbClr val="3F3F3F"/>
              </a:solidFill>
            </a:endParaRPr>
          </a:p>
        </p:txBody>
      </p:sp>
      <p:sp>
        <p:nvSpPr>
          <p:cNvPr id="42" name="TextBox 41">
            <a:extLst>
              <a:ext uri="{FF2B5EF4-FFF2-40B4-BE49-F238E27FC236}">
                <a16:creationId xmlns:a16="http://schemas.microsoft.com/office/drawing/2014/main" id="{3C7E317D-8909-4729-A30D-87F756512FDF}"/>
              </a:ext>
            </a:extLst>
          </p:cNvPr>
          <p:cNvSpPr txBox="1"/>
          <p:nvPr/>
        </p:nvSpPr>
        <p:spPr>
          <a:xfrm>
            <a:off x="123240" y="6448438"/>
            <a:ext cx="2517639"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ea typeface="Calibri"/>
                <a:cs typeface="Calibri"/>
              </a:rPr>
              <a:t>Image Credits: Google Satellite </a:t>
            </a:r>
            <a:r>
              <a:rPr lang="en-US" sz="900" dirty="0" err="1">
                <a:solidFill>
                  <a:schemeClr val="tx1">
                    <a:lumMod val="75000"/>
                    <a:lumOff val="25000"/>
                  </a:schemeClr>
                </a:solidFill>
                <a:latin typeface="Century Gothic"/>
                <a:ea typeface="Calibri"/>
                <a:cs typeface="Calibri"/>
              </a:rPr>
              <a:t>Basemap</a:t>
            </a:r>
            <a:endParaRPr lang="en-US" sz="900" dirty="0">
              <a:solidFill>
                <a:schemeClr val="tx1">
                  <a:lumMod val="75000"/>
                  <a:lumOff val="25000"/>
                </a:schemeClr>
              </a:solidFill>
              <a:latin typeface="Century Gothic"/>
              <a:ea typeface="Calibri"/>
              <a:cs typeface="Calibri"/>
            </a:endParaRPr>
          </a:p>
        </p:txBody>
      </p:sp>
    </p:spTree>
    <p:extLst>
      <p:ext uri="{BB962C8B-B14F-4D97-AF65-F5344CB8AC3E}">
        <p14:creationId xmlns:p14="http://schemas.microsoft.com/office/powerpoint/2010/main" val="381125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D0163-EC70-5F8C-0D4F-AEF9A7F174D2}"/>
              </a:ext>
            </a:extLst>
          </p:cNvPr>
          <p:cNvSpPr txBox="1"/>
          <p:nvPr/>
        </p:nvSpPr>
        <p:spPr>
          <a:xfrm>
            <a:off x="1134777" y="172043"/>
            <a:ext cx="10695017" cy="707886"/>
          </a:xfrm>
          <a:prstGeom prst="rect">
            <a:avLst/>
          </a:prstGeom>
          <a:noFill/>
        </p:spPr>
        <p:txBody>
          <a:bodyPr wrap="square" lIns="91440" tIns="45720" rIns="91440" bIns="45720" rtlCol="0" anchor="t">
            <a:spAutoFit/>
          </a:bodyPr>
          <a:lstStyle/>
          <a:p>
            <a:pPr algn="ctr"/>
            <a:r>
              <a:rPr lang="en-US" sz="4000" b="1" dirty="0">
                <a:solidFill>
                  <a:srgbClr val="5372B3"/>
                </a:solidFill>
                <a:latin typeface="Century Gothic" panose="020B0502020202020204" pitchFamily="34" charset="0"/>
              </a:rPr>
              <a:t>Results: Shoreline Change</a:t>
            </a:r>
          </a:p>
        </p:txBody>
      </p:sp>
      <p:graphicFrame>
        <p:nvGraphicFramePr>
          <p:cNvPr id="5" name="Chart 4">
            <a:extLst>
              <a:ext uri="{FF2B5EF4-FFF2-40B4-BE49-F238E27FC236}">
                <a16:creationId xmlns:a16="http://schemas.microsoft.com/office/drawing/2014/main" id="{817A73F6-9CF2-CA76-BF93-EB7A65543939}"/>
              </a:ext>
            </a:extLst>
          </p:cNvPr>
          <p:cNvGraphicFramePr>
            <a:graphicFrameLocks/>
          </p:cNvGraphicFramePr>
          <p:nvPr>
            <p:extLst>
              <p:ext uri="{D42A27DB-BD31-4B8C-83A1-F6EECF244321}">
                <p14:modId xmlns:p14="http://schemas.microsoft.com/office/powerpoint/2010/main" val="1321589435"/>
              </p:ext>
            </p:extLst>
          </p:nvPr>
        </p:nvGraphicFramePr>
        <p:xfrm>
          <a:off x="308854" y="352669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204EC180-795D-511A-CBCD-C517CEC311EB}"/>
              </a:ext>
            </a:extLst>
          </p:cNvPr>
          <p:cNvGraphicFramePr>
            <a:graphicFrameLocks/>
          </p:cNvGraphicFramePr>
          <p:nvPr>
            <p:extLst>
              <p:ext uri="{D42A27DB-BD31-4B8C-83A1-F6EECF244321}">
                <p14:modId xmlns:p14="http://schemas.microsoft.com/office/powerpoint/2010/main" val="4283385284"/>
              </p:ext>
            </p:extLst>
          </p:nvPr>
        </p:nvGraphicFramePr>
        <p:xfrm>
          <a:off x="7311771" y="817412"/>
          <a:ext cx="4775947"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913FDA1C-3B4A-6053-3766-DD24E364BC16}"/>
              </a:ext>
            </a:extLst>
          </p:cNvPr>
          <p:cNvGraphicFramePr>
            <a:graphicFrameLocks/>
          </p:cNvGraphicFramePr>
          <p:nvPr>
            <p:extLst>
              <p:ext uri="{D42A27DB-BD31-4B8C-83A1-F6EECF244321}">
                <p14:modId xmlns:p14="http://schemas.microsoft.com/office/powerpoint/2010/main" val="427745496"/>
              </p:ext>
            </p:extLst>
          </p:nvPr>
        </p:nvGraphicFramePr>
        <p:xfrm>
          <a:off x="104282" y="874802"/>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4EB07816-0F6F-CFB3-1E76-AB128057CF36}"/>
              </a:ext>
            </a:extLst>
          </p:cNvPr>
          <p:cNvSpPr txBox="1"/>
          <p:nvPr/>
        </p:nvSpPr>
        <p:spPr>
          <a:xfrm>
            <a:off x="123043" y="4018307"/>
            <a:ext cx="596894" cy="2125775"/>
          </a:xfrm>
          <a:prstGeom prst="rect">
            <a:avLst/>
          </a:prstGeom>
          <a:noFill/>
        </p:spPr>
        <p:txBody>
          <a:bodyPr wrap="square" rtlCol="0">
            <a:spAutoFit/>
          </a:bodyPr>
          <a:lstStyle/>
          <a:p>
            <a:pPr algn="r">
              <a:lnSpc>
                <a:spcPct val="160000"/>
              </a:lnSpc>
            </a:pPr>
            <a:r>
              <a:rPr lang="en-US" sz="1050" dirty="0">
                <a:solidFill>
                  <a:schemeClr val="tx1">
                    <a:lumMod val="75000"/>
                    <a:lumOff val="25000"/>
                  </a:schemeClr>
                </a:solidFill>
                <a:latin typeface="Century Gothic" panose="020B0502020202020204" pitchFamily="34" charset="0"/>
              </a:rPr>
              <a:t>0.02</a:t>
            </a:r>
          </a:p>
          <a:p>
            <a:pPr algn="r">
              <a:lnSpc>
                <a:spcPct val="160000"/>
              </a:lnSpc>
            </a:pPr>
            <a:r>
              <a:rPr lang="en-US" sz="1050" dirty="0">
                <a:solidFill>
                  <a:schemeClr val="tx1">
                    <a:lumMod val="75000"/>
                    <a:lumOff val="25000"/>
                  </a:schemeClr>
                </a:solidFill>
                <a:latin typeface="Century Gothic" panose="020B0502020202020204" pitchFamily="34" charset="0"/>
              </a:rPr>
              <a:t>0.01</a:t>
            </a:r>
          </a:p>
          <a:p>
            <a:pPr algn="r">
              <a:lnSpc>
                <a:spcPct val="160000"/>
              </a:lnSpc>
            </a:pPr>
            <a:r>
              <a:rPr lang="en-US" sz="1050" dirty="0">
                <a:solidFill>
                  <a:schemeClr val="tx1">
                    <a:lumMod val="75000"/>
                    <a:lumOff val="25000"/>
                  </a:schemeClr>
                </a:solidFill>
                <a:latin typeface="Century Gothic" panose="020B0502020202020204" pitchFamily="34" charset="0"/>
              </a:rPr>
              <a:t>0</a:t>
            </a:r>
          </a:p>
          <a:p>
            <a:pPr algn="r">
              <a:lnSpc>
                <a:spcPct val="160000"/>
              </a:lnSpc>
            </a:pPr>
            <a:r>
              <a:rPr lang="en-US" sz="1050" dirty="0">
                <a:solidFill>
                  <a:schemeClr val="tx1">
                    <a:lumMod val="75000"/>
                    <a:lumOff val="25000"/>
                  </a:schemeClr>
                </a:solidFill>
                <a:latin typeface="Century Gothic" panose="020B0502020202020204" pitchFamily="34" charset="0"/>
              </a:rPr>
              <a:t>-0.01</a:t>
            </a:r>
          </a:p>
          <a:p>
            <a:pPr algn="r">
              <a:lnSpc>
                <a:spcPct val="160000"/>
              </a:lnSpc>
            </a:pPr>
            <a:r>
              <a:rPr lang="en-US" sz="1050" dirty="0">
                <a:solidFill>
                  <a:schemeClr val="tx1">
                    <a:lumMod val="75000"/>
                    <a:lumOff val="25000"/>
                  </a:schemeClr>
                </a:solidFill>
                <a:latin typeface="Century Gothic" panose="020B0502020202020204" pitchFamily="34" charset="0"/>
              </a:rPr>
              <a:t>-0.02</a:t>
            </a:r>
          </a:p>
          <a:p>
            <a:pPr algn="r">
              <a:lnSpc>
                <a:spcPct val="160000"/>
              </a:lnSpc>
            </a:pPr>
            <a:r>
              <a:rPr lang="en-US" sz="1050" dirty="0">
                <a:solidFill>
                  <a:schemeClr val="tx1">
                    <a:lumMod val="75000"/>
                    <a:lumOff val="25000"/>
                  </a:schemeClr>
                </a:solidFill>
                <a:latin typeface="Century Gothic" panose="020B0502020202020204" pitchFamily="34" charset="0"/>
              </a:rPr>
              <a:t>-0.03</a:t>
            </a:r>
          </a:p>
          <a:p>
            <a:pPr algn="r">
              <a:lnSpc>
                <a:spcPct val="160000"/>
              </a:lnSpc>
            </a:pPr>
            <a:r>
              <a:rPr lang="en-US" sz="1050" dirty="0">
                <a:solidFill>
                  <a:schemeClr val="tx1">
                    <a:lumMod val="75000"/>
                    <a:lumOff val="25000"/>
                  </a:schemeClr>
                </a:solidFill>
                <a:latin typeface="Century Gothic" panose="020B0502020202020204" pitchFamily="34" charset="0"/>
              </a:rPr>
              <a:t>-0.04</a:t>
            </a:r>
          </a:p>
          <a:p>
            <a:pPr algn="r">
              <a:lnSpc>
                <a:spcPct val="160000"/>
              </a:lnSpc>
            </a:pPr>
            <a:r>
              <a:rPr lang="en-US" sz="1050" dirty="0">
                <a:solidFill>
                  <a:schemeClr val="tx1">
                    <a:lumMod val="75000"/>
                    <a:lumOff val="25000"/>
                  </a:schemeClr>
                </a:solidFill>
                <a:latin typeface="Century Gothic" panose="020B0502020202020204" pitchFamily="34" charset="0"/>
              </a:rPr>
              <a:t>-0.05</a:t>
            </a:r>
          </a:p>
        </p:txBody>
      </p:sp>
      <p:sp>
        <p:nvSpPr>
          <p:cNvPr id="6" name="TextBox 5">
            <a:extLst>
              <a:ext uri="{FF2B5EF4-FFF2-40B4-BE49-F238E27FC236}">
                <a16:creationId xmlns:a16="http://schemas.microsoft.com/office/drawing/2014/main" id="{0B2F9B59-5FF8-C20A-2A99-01CCB48B9172}"/>
              </a:ext>
            </a:extLst>
          </p:cNvPr>
          <p:cNvSpPr txBox="1"/>
          <p:nvPr/>
        </p:nvSpPr>
        <p:spPr>
          <a:xfrm>
            <a:off x="762823" y="3857672"/>
            <a:ext cx="900603" cy="246221"/>
          </a:xfrm>
          <a:prstGeom prst="rect">
            <a:avLst/>
          </a:prstGeom>
          <a:noFill/>
        </p:spPr>
        <p:txBody>
          <a:bodyPr wrap="square" rtlCol="0">
            <a:spAutoFit/>
          </a:bodyPr>
          <a:lstStyle/>
          <a:p>
            <a:pPr algn="ctr"/>
            <a:r>
              <a:rPr lang="en-US" sz="1000" dirty="0">
                <a:solidFill>
                  <a:schemeClr val="tx1">
                    <a:lumMod val="75000"/>
                    <a:lumOff val="25000"/>
                  </a:schemeClr>
                </a:solidFill>
                <a:latin typeface="Century Gothic" panose="020B0502020202020204" pitchFamily="34" charset="0"/>
              </a:rPr>
              <a:t>2018-2019</a:t>
            </a:r>
          </a:p>
        </p:txBody>
      </p:sp>
      <p:sp>
        <p:nvSpPr>
          <p:cNvPr id="21" name="TextBox 20">
            <a:extLst>
              <a:ext uri="{FF2B5EF4-FFF2-40B4-BE49-F238E27FC236}">
                <a16:creationId xmlns:a16="http://schemas.microsoft.com/office/drawing/2014/main" id="{ED3C3EA3-DA3F-207D-9C4B-5C75D4B265A2}"/>
              </a:ext>
            </a:extLst>
          </p:cNvPr>
          <p:cNvSpPr txBox="1"/>
          <p:nvPr/>
        </p:nvSpPr>
        <p:spPr>
          <a:xfrm>
            <a:off x="7366444" y="1116926"/>
            <a:ext cx="596894" cy="2012667"/>
          </a:xfrm>
          <a:prstGeom prst="rect">
            <a:avLst/>
          </a:prstGeom>
          <a:noFill/>
        </p:spPr>
        <p:txBody>
          <a:bodyPr wrap="square" lIns="91440" tIns="45720" rIns="91440" bIns="45720" rtlCol="0" anchor="t">
            <a:spAutoFit/>
          </a:bodyPr>
          <a:lstStyle/>
          <a:p>
            <a:pPr>
              <a:lnSpc>
                <a:spcPct val="120000"/>
              </a:lnSpc>
            </a:pPr>
            <a:r>
              <a:rPr lang="en-US" sz="1050" dirty="0">
                <a:solidFill>
                  <a:schemeClr val="tx1">
                    <a:lumMod val="75000"/>
                    <a:lumOff val="25000"/>
                  </a:schemeClr>
                </a:solidFill>
                <a:latin typeface="Century Gothic"/>
              </a:rPr>
              <a:t>1.4</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1.3</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1.2</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1.1</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1.0</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0.9</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0.8</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0.7</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0.6</a:t>
            </a:r>
            <a:endParaRPr lang="en-US" sz="1050" dirty="0">
              <a:solidFill>
                <a:schemeClr val="tx1">
                  <a:lumMod val="75000"/>
                  <a:lumOff val="25000"/>
                </a:schemeClr>
              </a:solidFill>
              <a:latin typeface="Century Gothic" panose="020B0502020202020204" pitchFamily="34" charset="0"/>
            </a:endParaRPr>
          </a:p>
          <a:p>
            <a:pPr>
              <a:lnSpc>
                <a:spcPct val="120000"/>
              </a:lnSpc>
            </a:pPr>
            <a:r>
              <a:rPr lang="en-US" sz="1050" dirty="0">
                <a:solidFill>
                  <a:schemeClr val="tx1">
                    <a:lumMod val="75000"/>
                    <a:lumOff val="25000"/>
                  </a:schemeClr>
                </a:solidFill>
                <a:latin typeface="Century Gothic"/>
              </a:rPr>
              <a:t>0.5</a:t>
            </a:r>
            <a:endParaRPr lang="en-US" sz="1050" dirty="0">
              <a:solidFill>
                <a:schemeClr val="tx1">
                  <a:lumMod val="75000"/>
                  <a:lumOff val="25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5F5E4DCB-0032-F9F1-2FF7-75A6325541E8}"/>
              </a:ext>
            </a:extLst>
          </p:cNvPr>
          <p:cNvSpPr txBox="1"/>
          <p:nvPr/>
        </p:nvSpPr>
        <p:spPr>
          <a:xfrm>
            <a:off x="202942" y="1188706"/>
            <a:ext cx="548640" cy="2000612"/>
          </a:xfrm>
          <a:prstGeom prst="rect">
            <a:avLst/>
          </a:prstGeom>
          <a:noFill/>
        </p:spPr>
        <p:txBody>
          <a:bodyPr wrap="square" rtlCol="0">
            <a:spAutoFit/>
          </a:bodyPr>
          <a:lstStyle/>
          <a:p>
            <a:pPr algn="r">
              <a:lnSpc>
                <a:spcPct val="150000"/>
              </a:lnSpc>
            </a:pPr>
            <a:r>
              <a:rPr lang="en-US" sz="1050" dirty="0">
                <a:solidFill>
                  <a:schemeClr val="tx1">
                    <a:lumMod val="75000"/>
                    <a:lumOff val="25000"/>
                  </a:schemeClr>
                </a:solidFill>
                <a:latin typeface="Century Gothic" panose="020B0502020202020204" pitchFamily="34" charset="0"/>
              </a:rPr>
              <a:t>1.28</a:t>
            </a:r>
          </a:p>
          <a:p>
            <a:pPr algn="r">
              <a:lnSpc>
                <a:spcPct val="150000"/>
              </a:lnSpc>
            </a:pPr>
            <a:r>
              <a:rPr lang="en-US" sz="1050" dirty="0">
                <a:solidFill>
                  <a:schemeClr val="tx1">
                    <a:lumMod val="75000"/>
                    <a:lumOff val="25000"/>
                  </a:schemeClr>
                </a:solidFill>
                <a:latin typeface="Century Gothic" panose="020B0502020202020204" pitchFamily="34" charset="0"/>
              </a:rPr>
              <a:t>1.26</a:t>
            </a:r>
          </a:p>
          <a:p>
            <a:pPr algn="r">
              <a:lnSpc>
                <a:spcPct val="150000"/>
              </a:lnSpc>
            </a:pPr>
            <a:r>
              <a:rPr lang="en-US" sz="1050" dirty="0">
                <a:solidFill>
                  <a:schemeClr val="tx1">
                    <a:lumMod val="75000"/>
                    <a:lumOff val="25000"/>
                  </a:schemeClr>
                </a:solidFill>
                <a:latin typeface="Century Gothic" panose="020B0502020202020204" pitchFamily="34" charset="0"/>
              </a:rPr>
              <a:t>1.24</a:t>
            </a:r>
          </a:p>
          <a:p>
            <a:pPr algn="r">
              <a:lnSpc>
                <a:spcPct val="150000"/>
              </a:lnSpc>
            </a:pPr>
            <a:r>
              <a:rPr lang="en-US" sz="1050" dirty="0">
                <a:solidFill>
                  <a:schemeClr val="tx1">
                    <a:lumMod val="75000"/>
                    <a:lumOff val="25000"/>
                  </a:schemeClr>
                </a:solidFill>
                <a:latin typeface="Century Gothic" panose="020B0502020202020204" pitchFamily="34" charset="0"/>
              </a:rPr>
              <a:t>1.22</a:t>
            </a:r>
          </a:p>
          <a:p>
            <a:pPr algn="r">
              <a:lnSpc>
                <a:spcPct val="150000"/>
              </a:lnSpc>
            </a:pPr>
            <a:r>
              <a:rPr lang="en-US" sz="1050" dirty="0">
                <a:solidFill>
                  <a:schemeClr val="tx1">
                    <a:lumMod val="75000"/>
                    <a:lumOff val="25000"/>
                  </a:schemeClr>
                </a:solidFill>
                <a:latin typeface="Century Gothic" panose="020B0502020202020204" pitchFamily="34" charset="0"/>
              </a:rPr>
              <a:t>1.2</a:t>
            </a:r>
          </a:p>
          <a:p>
            <a:pPr algn="r">
              <a:lnSpc>
                <a:spcPct val="150000"/>
              </a:lnSpc>
            </a:pPr>
            <a:r>
              <a:rPr lang="en-US" sz="1050" dirty="0">
                <a:solidFill>
                  <a:schemeClr val="tx1">
                    <a:lumMod val="75000"/>
                    <a:lumOff val="25000"/>
                  </a:schemeClr>
                </a:solidFill>
                <a:latin typeface="Century Gothic" panose="020B0502020202020204" pitchFamily="34" charset="0"/>
              </a:rPr>
              <a:t>1.18</a:t>
            </a:r>
          </a:p>
          <a:p>
            <a:pPr algn="r">
              <a:lnSpc>
                <a:spcPct val="150000"/>
              </a:lnSpc>
            </a:pPr>
            <a:r>
              <a:rPr lang="en-US" sz="1050" dirty="0">
                <a:solidFill>
                  <a:schemeClr val="tx1">
                    <a:lumMod val="75000"/>
                    <a:lumOff val="25000"/>
                  </a:schemeClr>
                </a:solidFill>
                <a:latin typeface="Century Gothic" panose="020B0502020202020204" pitchFamily="34" charset="0"/>
              </a:rPr>
              <a:t>1.16</a:t>
            </a:r>
          </a:p>
          <a:p>
            <a:pPr algn="r">
              <a:lnSpc>
                <a:spcPct val="150000"/>
              </a:lnSpc>
            </a:pPr>
            <a:r>
              <a:rPr lang="en-US" sz="1050" dirty="0">
                <a:solidFill>
                  <a:schemeClr val="tx1">
                    <a:lumMod val="75000"/>
                    <a:lumOff val="25000"/>
                  </a:schemeClr>
                </a:solidFill>
                <a:latin typeface="Century Gothic" panose="020B0502020202020204" pitchFamily="34" charset="0"/>
              </a:rPr>
              <a:t>1.14</a:t>
            </a:r>
          </a:p>
        </p:txBody>
      </p:sp>
      <p:grpSp>
        <p:nvGrpSpPr>
          <p:cNvPr id="4" name="Group 3">
            <a:extLst>
              <a:ext uri="{FF2B5EF4-FFF2-40B4-BE49-F238E27FC236}">
                <a16:creationId xmlns:a16="http://schemas.microsoft.com/office/drawing/2014/main" id="{A17763AE-6A3A-4FE8-B163-BA1EBD26D5BC}"/>
              </a:ext>
            </a:extLst>
          </p:cNvPr>
          <p:cNvGrpSpPr/>
          <p:nvPr/>
        </p:nvGrpSpPr>
        <p:grpSpPr>
          <a:xfrm>
            <a:off x="6998847" y="3721242"/>
            <a:ext cx="5060095" cy="2743200"/>
            <a:chOff x="6998847" y="3526691"/>
            <a:chExt cx="5060095" cy="2743200"/>
          </a:xfrm>
        </p:grpSpPr>
        <p:graphicFrame>
          <p:nvGraphicFramePr>
            <p:cNvPr id="11" name="Chart 10">
              <a:extLst>
                <a:ext uri="{FF2B5EF4-FFF2-40B4-BE49-F238E27FC236}">
                  <a16:creationId xmlns:a16="http://schemas.microsoft.com/office/drawing/2014/main" id="{666D1BA7-CA32-905A-5D1D-66EF8D2D4386}"/>
                </a:ext>
              </a:extLst>
            </p:cNvPr>
            <p:cNvGraphicFramePr>
              <a:graphicFrameLocks/>
            </p:cNvGraphicFramePr>
            <p:nvPr>
              <p:extLst>
                <p:ext uri="{D42A27DB-BD31-4B8C-83A1-F6EECF244321}">
                  <p14:modId xmlns:p14="http://schemas.microsoft.com/office/powerpoint/2010/main" val="23270984"/>
                </p:ext>
              </p:extLst>
            </p:nvPr>
          </p:nvGraphicFramePr>
          <p:xfrm>
            <a:off x="7486942" y="3526691"/>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7D5E4877-A764-7173-2102-E1ED4DC451DD}"/>
                </a:ext>
              </a:extLst>
            </p:cNvPr>
            <p:cNvSpPr txBox="1"/>
            <p:nvPr/>
          </p:nvSpPr>
          <p:spPr>
            <a:xfrm>
              <a:off x="7070841" y="3702178"/>
              <a:ext cx="596894" cy="2210605"/>
            </a:xfrm>
            <a:prstGeom prst="rect">
              <a:avLst/>
            </a:prstGeom>
            <a:noFill/>
          </p:spPr>
          <p:txBody>
            <a:bodyPr wrap="square" lIns="91440" tIns="45720" rIns="91440" bIns="45720" rtlCol="0" anchor="t">
              <a:spAutoFit/>
            </a:bodyPr>
            <a:lstStyle/>
            <a:p>
              <a:pPr algn="r">
                <a:lnSpc>
                  <a:spcPct val="110000"/>
                </a:lnSpc>
              </a:pPr>
              <a:endParaRPr lang="en-US" sz="1050" dirty="0">
                <a:solidFill>
                  <a:schemeClr val="tx1">
                    <a:lumMod val="75000"/>
                    <a:lumOff val="25000"/>
                  </a:schemeClr>
                </a:solidFill>
                <a:latin typeface="Century Gothic"/>
              </a:endParaRPr>
            </a:p>
            <a:p>
              <a:pPr algn="r">
                <a:lnSpc>
                  <a:spcPct val="110000"/>
                </a:lnSpc>
              </a:pPr>
              <a:r>
                <a:rPr lang="en-US" sz="1050" dirty="0">
                  <a:solidFill>
                    <a:schemeClr val="tx1">
                      <a:lumMod val="75000"/>
                      <a:lumOff val="25000"/>
                    </a:schemeClr>
                  </a:solidFill>
                  <a:latin typeface="Century Gothic"/>
                </a:rPr>
                <a:t>0.4</a:t>
              </a:r>
            </a:p>
            <a:p>
              <a:pPr algn="r">
                <a:lnSpc>
                  <a:spcPct val="110000"/>
                </a:lnSpc>
              </a:pPr>
              <a:r>
                <a:rPr lang="en-US" sz="1050" dirty="0">
                  <a:solidFill>
                    <a:schemeClr val="tx1">
                      <a:lumMod val="75000"/>
                      <a:lumOff val="25000"/>
                    </a:schemeClr>
                  </a:solidFill>
                  <a:latin typeface="Century Gothic"/>
                </a:rPr>
                <a:t>0.35</a:t>
              </a:r>
            </a:p>
            <a:p>
              <a:pPr algn="r">
                <a:lnSpc>
                  <a:spcPct val="110000"/>
                </a:lnSpc>
              </a:pPr>
              <a:r>
                <a:rPr lang="en-US" sz="1050" dirty="0">
                  <a:solidFill>
                    <a:schemeClr val="tx1">
                      <a:lumMod val="75000"/>
                      <a:lumOff val="25000"/>
                    </a:schemeClr>
                  </a:solidFill>
                  <a:latin typeface="Century Gothic"/>
                </a:rPr>
                <a:t>0.3</a:t>
              </a:r>
            </a:p>
            <a:p>
              <a:pPr algn="r">
                <a:lnSpc>
                  <a:spcPct val="110000"/>
                </a:lnSpc>
              </a:pPr>
              <a:r>
                <a:rPr lang="en-US" sz="1050" dirty="0">
                  <a:solidFill>
                    <a:schemeClr val="tx1">
                      <a:lumMod val="75000"/>
                      <a:lumOff val="25000"/>
                    </a:schemeClr>
                  </a:solidFill>
                  <a:latin typeface="Century Gothic"/>
                </a:rPr>
                <a:t>0.25</a:t>
              </a:r>
            </a:p>
            <a:p>
              <a:pPr algn="r">
                <a:lnSpc>
                  <a:spcPct val="110000"/>
                </a:lnSpc>
              </a:pPr>
              <a:r>
                <a:rPr lang="en-US" sz="1050" dirty="0">
                  <a:solidFill>
                    <a:schemeClr val="tx1">
                      <a:lumMod val="75000"/>
                      <a:lumOff val="25000"/>
                    </a:schemeClr>
                  </a:solidFill>
                  <a:latin typeface="Century Gothic"/>
                </a:rPr>
                <a:t>0.2</a:t>
              </a:r>
            </a:p>
            <a:p>
              <a:pPr algn="r">
                <a:lnSpc>
                  <a:spcPct val="110000"/>
                </a:lnSpc>
              </a:pPr>
              <a:r>
                <a:rPr lang="en-US" sz="1050" dirty="0">
                  <a:solidFill>
                    <a:schemeClr val="tx1">
                      <a:lumMod val="75000"/>
                      <a:lumOff val="25000"/>
                    </a:schemeClr>
                  </a:solidFill>
                  <a:latin typeface="Century Gothic"/>
                </a:rPr>
                <a:t>0.15</a:t>
              </a:r>
            </a:p>
            <a:p>
              <a:pPr algn="r">
                <a:lnSpc>
                  <a:spcPct val="110000"/>
                </a:lnSpc>
              </a:pPr>
              <a:r>
                <a:rPr lang="en-US" sz="1050" dirty="0">
                  <a:solidFill>
                    <a:schemeClr val="tx1">
                      <a:lumMod val="75000"/>
                      <a:lumOff val="25000"/>
                    </a:schemeClr>
                  </a:solidFill>
                  <a:latin typeface="Century Gothic"/>
                </a:rPr>
                <a:t>0.1</a:t>
              </a:r>
            </a:p>
            <a:p>
              <a:pPr algn="r">
                <a:lnSpc>
                  <a:spcPct val="110000"/>
                </a:lnSpc>
              </a:pPr>
              <a:r>
                <a:rPr lang="en-US" sz="1050" dirty="0">
                  <a:solidFill>
                    <a:schemeClr val="tx1">
                      <a:lumMod val="75000"/>
                      <a:lumOff val="25000"/>
                    </a:schemeClr>
                  </a:solidFill>
                  <a:latin typeface="Century Gothic"/>
                </a:rPr>
                <a:t>0,05</a:t>
              </a:r>
            </a:p>
            <a:p>
              <a:pPr algn="r">
                <a:lnSpc>
                  <a:spcPct val="110000"/>
                </a:lnSpc>
              </a:pPr>
              <a:r>
                <a:rPr lang="en-US" sz="1050" dirty="0">
                  <a:solidFill>
                    <a:schemeClr val="tx1">
                      <a:lumMod val="75000"/>
                      <a:lumOff val="25000"/>
                    </a:schemeClr>
                  </a:solidFill>
                  <a:latin typeface="Century Gothic"/>
                </a:rPr>
                <a:t>0</a:t>
              </a:r>
            </a:p>
            <a:p>
              <a:pPr algn="r">
                <a:lnSpc>
                  <a:spcPct val="110000"/>
                </a:lnSpc>
              </a:pPr>
              <a:r>
                <a:rPr lang="en-US" sz="1050" dirty="0">
                  <a:solidFill>
                    <a:schemeClr val="tx1">
                      <a:lumMod val="75000"/>
                      <a:lumOff val="25000"/>
                    </a:schemeClr>
                  </a:solidFill>
                  <a:latin typeface="Century Gothic"/>
                </a:rPr>
                <a:t>-0.05</a:t>
              </a:r>
            </a:p>
            <a:p>
              <a:pPr algn="r">
                <a:lnSpc>
                  <a:spcPct val="110000"/>
                </a:lnSpc>
              </a:pPr>
              <a:r>
                <a:rPr lang="en-US" sz="1050" dirty="0">
                  <a:solidFill>
                    <a:schemeClr val="tx1">
                      <a:lumMod val="75000"/>
                      <a:lumOff val="25000"/>
                    </a:schemeClr>
                  </a:solidFill>
                  <a:latin typeface="Century Gothic"/>
                </a:rPr>
                <a:t>-0.1</a:t>
              </a:r>
            </a:p>
          </p:txBody>
        </p:sp>
        <p:sp>
          <p:nvSpPr>
            <p:cNvPr id="10" name="TextBox 9">
              <a:extLst>
                <a:ext uri="{FF2B5EF4-FFF2-40B4-BE49-F238E27FC236}">
                  <a16:creationId xmlns:a16="http://schemas.microsoft.com/office/drawing/2014/main" id="{A976C1F8-66AC-4957-E6D0-DEF1B582CFA7}"/>
                </a:ext>
              </a:extLst>
            </p:cNvPr>
            <p:cNvSpPr txBox="1"/>
            <p:nvPr/>
          </p:nvSpPr>
          <p:spPr>
            <a:xfrm rot="16200000">
              <a:off x="6275010" y="4675702"/>
              <a:ext cx="1701590" cy="253916"/>
            </a:xfrm>
            <a:prstGeom prst="rect">
              <a:avLst/>
            </a:prstGeom>
            <a:noFill/>
          </p:spPr>
          <p:txBody>
            <a:bodyPr wrap="square" lIns="91440" tIns="45720" rIns="91440" bIns="45720" rtlCol="0" anchor="t">
              <a:spAutoFit/>
            </a:bodyPr>
            <a:lstStyle/>
            <a:p>
              <a:r>
                <a:rPr lang="en-US" sz="1050" dirty="0">
                  <a:solidFill>
                    <a:srgbClr val="3F3F3F"/>
                  </a:solidFill>
                  <a:latin typeface="Century Gothic"/>
                </a:rPr>
                <a:t>Change in Area (Km</a:t>
              </a:r>
              <a:r>
                <a:rPr lang="en-US" sz="1050" baseline="30000" dirty="0">
                  <a:solidFill>
                    <a:srgbClr val="3F3F3F"/>
                  </a:solidFill>
                  <a:latin typeface="Century Gothic"/>
                </a:rPr>
                <a:t>2</a:t>
              </a:r>
              <a:r>
                <a:rPr lang="en-US" sz="1050" dirty="0">
                  <a:solidFill>
                    <a:srgbClr val="3F3F3F"/>
                  </a:solidFill>
                  <a:latin typeface="Century Gothic"/>
                </a:rPr>
                <a:t>)</a:t>
              </a:r>
            </a:p>
          </p:txBody>
        </p:sp>
        <p:sp>
          <p:nvSpPr>
            <p:cNvPr id="16" name="TextBox 15">
              <a:extLst>
                <a:ext uri="{FF2B5EF4-FFF2-40B4-BE49-F238E27FC236}">
                  <a16:creationId xmlns:a16="http://schemas.microsoft.com/office/drawing/2014/main" id="{6CDCA577-742D-E7C6-A391-3C660EDE3FE3}"/>
                </a:ext>
              </a:extLst>
            </p:cNvPr>
            <p:cNvSpPr txBox="1"/>
            <p:nvPr/>
          </p:nvSpPr>
          <p:spPr>
            <a:xfrm>
              <a:off x="8529696" y="3796986"/>
              <a:ext cx="822960" cy="400110"/>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2018-2109</a:t>
              </a:r>
            </a:p>
          </p:txBody>
        </p:sp>
        <p:sp>
          <p:nvSpPr>
            <p:cNvPr id="17" name="TextBox 16">
              <a:extLst>
                <a:ext uri="{FF2B5EF4-FFF2-40B4-BE49-F238E27FC236}">
                  <a16:creationId xmlns:a16="http://schemas.microsoft.com/office/drawing/2014/main" id="{04284B5F-95AC-9B4C-907E-7129E80C39A7}"/>
                </a:ext>
              </a:extLst>
            </p:cNvPr>
            <p:cNvSpPr txBox="1"/>
            <p:nvPr/>
          </p:nvSpPr>
          <p:spPr>
            <a:xfrm>
              <a:off x="11099777" y="3804814"/>
              <a:ext cx="822960" cy="400110"/>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2021-2022</a:t>
              </a:r>
            </a:p>
          </p:txBody>
        </p:sp>
        <p:sp>
          <p:nvSpPr>
            <p:cNvPr id="18" name="TextBox 17">
              <a:extLst>
                <a:ext uri="{FF2B5EF4-FFF2-40B4-BE49-F238E27FC236}">
                  <a16:creationId xmlns:a16="http://schemas.microsoft.com/office/drawing/2014/main" id="{7AE9E6E9-86CD-7338-0B1B-42160FD37761}"/>
                </a:ext>
              </a:extLst>
            </p:cNvPr>
            <p:cNvSpPr txBox="1"/>
            <p:nvPr/>
          </p:nvSpPr>
          <p:spPr>
            <a:xfrm>
              <a:off x="9427671" y="3796986"/>
              <a:ext cx="822960" cy="400110"/>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2019-2020</a:t>
              </a:r>
            </a:p>
          </p:txBody>
        </p:sp>
        <p:sp>
          <p:nvSpPr>
            <p:cNvPr id="19" name="TextBox 18">
              <a:extLst>
                <a:ext uri="{FF2B5EF4-FFF2-40B4-BE49-F238E27FC236}">
                  <a16:creationId xmlns:a16="http://schemas.microsoft.com/office/drawing/2014/main" id="{F503B357-A714-F23C-AD16-EDDD5C62B59B}"/>
                </a:ext>
              </a:extLst>
            </p:cNvPr>
            <p:cNvSpPr txBox="1"/>
            <p:nvPr/>
          </p:nvSpPr>
          <p:spPr>
            <a:xfrm>
              <a:off x="10310350" y="3796986"/>
              <a:ext cx="822960" cy="400110"/>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2020-2021</a:t>
              </a:r>
            </a:p>
          </p:txBody>
        </p:sp>
        <p:sp>
          <p:nvSpPr>
            <p:cNvPr id="20" name="TextBox 19">
              <a:extLst>
                <a:ext uri="{FF2B5EF4-FFF2-40B4-BE49-F238E27FC236}">
                  <a16:creationId xmlns:a16="http://schemas.microsoft.com/office/drawing/2014/main" id="{3F7E3A7F-8B82-E2A3-A977-BFBF9C07A793}"/>
                </a:ext>
              </a:extLst>
            </p:cNvPr>
            <p:cNvSpPr txBox="1"/>
            <p:nvPr/>
          </p:nvSpPr>
          <p:spPr>
            <a:xfrm>
              <a:off x="7672356" y="3796986"/>
              <a:ext cx="822960" cy="400110"/>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2017-2018</a:t>
              </a:r>
            </a:p>
          </p:txBody>
        </p:sp>
      </p:grpSp>
      <p:sp>
        <p:nvSpPr>
          <p:cNvPr id="22" name="TextBox 21">
            <a:extLst>
              <a:ext uri="{FF2B5EF4-FFF2-40B4-BE49-F238E27FC236}">
                <a16:creationId xmlns:a16="http://schemas.microsoft.com/office/drawing/2014/main" id="{02D549F3-784E-5299-F4E0-1F6D2AF98BE9}"/>
              </a:ext>
            </a:extLst>
          </p:cNvPr>
          <p:cNvSpPr txBox="1"/>
          <p:nvPr/>
        </p:nvSpPr>
        <p:spPr>
          <a:xfrm rot="16200000">
            <a:off x="-490928" y="2004733"/>
            <a:ext cx="1281702" cy="253916"/>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rPr>
              <a:t>Total Area (Km</a:t>
            </a:r>
            <a:r>
              <a:rPr lang="en-US" sz="1050" baseline="30000" dirty="0">
                <a:solidFill>
                  <a:schemeClr val="tx1">
                    <a:lumMod val="75000"/>
                    <a:lumOff val="25000"/>
                  </a:schemeClr>
                </a:solidFill>
                <a:latin typeface="Century Gothic" panose="020B0502020202020204" pitchFamily="34" charset="0"/>
              </a:rPr>
              <a:t>2</a:t>
            </a:r>
            <a:r>
              <a:rPr lang="en-US" sz="1050" dirty="0">
                <a:solidFill>
                  <a:schemeClr val="tx1">
                    <a:lumMod val="75000"/>
                    <a:lumOff val="25000"/>
                  </a:schemeClr>
                </a:solidFill>
                <a:latin typeface="Century Gothic" panose="020B0502020202020204" pitchFamily="34" charset="0"/>
              </a:rPr>
              <a:t>)</a:t>
            </a:r>
          </a:p>
        </p:txBody>
      </p:sp>
      <p:sp>
        <p:nvSpPr>
          <p:cNvPr id="24" name="TextBox 23">
            <a:extLst>
              <a:ext uri="{FF2B5EF4-FFF2-40B4-BE49-F238E27FC236}">
                <a16:creationId xmlns:a16="http://schemas.microsoft.com/office/drawing/2014/main" id="{48D8254A-3C09-7111-48C0-F4A18B90A0FD}"/>
              </a:ext>
            </a:extLst>
          </p:cNvPr>
          <p:cNvSpPr txBox="1"/>
          <p:nvPr/>
        </p:nvSpPr>
        <p:spPr>
          <a:xfrm rot="16200000">
            <a:off x="-696737" y="5005445"/>
            <a:ext cx="1701590" cy="253916"/>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rPr>
              <a:t>Change in Area (Km</a:t>
            </a:r>
            <a:r>
              <a:rPr lang="en-US" sz="1050" baseline="30000" dirty="0">
                <a:solidFill>
                  <a:schemeClr val="tx1">
                    <a:lumMod val="75000"/>
                    <a:lumOff val="25000"/>
                  </a:schemeClr>
                </a:solidFill>
                <a:latin typeface="Century Gothic" panose="020B0502020202020204" pitchFamily="34" charset="0"/>
              </a:rPr>
              <a:t>2</a:t>
            </a:r>
            <a:r>
              <a:rPr lang="en-US" sz="1050" dirty="0">
                <a:solidFill>
                  <a:schemeClr val="tx1">
                    <a:lumMod val="75000"/>
                    <a:lumOff val="25000"/>
                  </a:schemeClr>
                </a:solidFill>
                <a:latin typeface="Century Gothic" panose="020B0502020202020204" pitchFamily="34" charset="0"/>
              </a:rPr>
              <a:t>)</a:t>
            </a:r>
          </a:p>
        </p:txBody>
      </p:sp>
      <p:sp>
        <p:nvSpPr>
          <p:cNvPr id="25" name="TextBox 24">
            <a:extLst>
              <a:ext uri="{FF2B5EF4-FFF2-40B4-BE49-F238E27FC236}">
                <a16:creationId xmlns:a16="http://schemas.microsoft.com/office/drawing/2014/main" id="{E482B586-8988-8599-33C0-7BD3420E1FC3}"/>
              </a:ext>
            </a:extLst>
          </p:cNvPr>
          <p:cNvSpPr txBox="1"/>
          <p:nvPr/>
        </p:nvSpPr>
        <p:spPr>
          <a:xfrm rot="16200000">
            <a:off x="6604146" y="2007117"/>
            <a:ext cx="1281702" cy="253916"/>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rPr>
              <a:t>Total Area (Km</a:t>
            </a:r>
            <a:r>
              <a:rPr lang="en-US" sz="1050" baseline="30000" dirty="0">
                <a:solidFill>
                  <a:schemeClr val="tx1">
                    <a:lumMod val="75000"/>
                    <a:lumOff val="25000"/>
                  </a:schemeClr>
                </a:solidFill>
                <a:latin typeface="Century Gothic" panose="020B0502020202020204" pitchFamily="34" charset="0"/>
              </a:rPr>
              <a:t>2</a:t>
            </a:r>
            <a:r>
              <a:rPr lang="en-US" sz="1050" dirty="0">
                <a:solidFill>
                  <a:schemeClr val="tx1">
                    <a:lumMod val="75000"/>
                    <a:lumOff val="25000"/>
                  </a:schemeClr>
                </a:solidFill>
                <a:latin typeface="Century Gothic" panose="020B0502020202020204" pitchFamily="34" charset="0"/>
              </a:rPr>
              <a:t>)</a:t>
            </a:r>
          </a:p>
        </p:txBody>
      </p:sp>
      <p:pic>
        <p:nvPicPr>
          <p:cNvPr id="28" name="Picture 27" descr="Map&#10;&#10;Description automatically generated">
            <a:extLst>
              <a:ext uri="{FF2B5EF4-FFF2-40B4-BE49-F238E27FC236}">
                <a16:creationId xmlns:a16="http://schemas.microsoft.com/office/drawing/2014/main" id="{6751CFFE-7CB3-7F4E-060E-370AAEC75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493"/>
          <a:stretch/>
        </p:blipFill>
        <p:spPr>
          <a:xfrm>
            <a:off x="4803743" y="1490840"/>
            <a:ext cx="2190360" cy="2858734"/>
          </a:xfrm>
          <a:prstGeom prst="rect">
            <a:avLst/>
          </a:prstGeom>
          <a:ln w="28575">
            <a:solidFill>
              <a:schemeClr val="accent5"/>
            </a:solidFill>
          </a:ln>
        </p:spPr>
      </p:pic>
      <p:sp>
        <p:nvSpPr>
          <p:cNvPr id="41" name="Rounded Rectangle 40">
            <a:extLst>
              <a:ext uri="{FF2B5EF4-FFF2-40B4-BE49-F238E27FC236}">
                <a16:creationId xmlns:a16="http://schemas.microsoft.com/office/drawing/2014/main" id="{3CDD5DF7-1451-4010-A645-BB6B615DFBF8}"/>
              </a:ext>
            </a:extLst>
          </p:cNvPr>
          <p:cNvSpPr/>
          <p:nvPr/>
        </p:nvSpPr>
        <p:spPr>
          <a:xfrm>
            <a:off x="4946904" y="4548209"/>
            <a:ext cx="1975104" cy="777671"/>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42" name="TextBox 41">
            <a:extLst>
              <a:ext uri="{FF2B5EF4-FFF2-40B4-BE49-F238E27FC236}">
                <a16:creationId xmlns:a16="http://schemas.microsoft.com/office/drawing/2014/main" id="{E0196B24-2EC0-74B4-4259-10E03A1B8AEB}"/>
              </a:ext>
            </a:extLst>
          </p:cNvPr>
          <p:cNvSpPr txBox="1"/>
          <p:nvPr/>
        </p:nvSpPr>
        <p:spPr>
          <a:xfrm>
            <a:off x="5017753" y="4587216"/>
            <a:ext cx="1810920" cy="738664"/>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Hoarafushi Airport between 2019 and 2020</a:t>
            </a:r>
          </a:p>
        </p:txBody>
      </p:sp>
      <p:sp>
        <p:nvSpPr>
          <p:cNvPr id="43" name="Up Arrow 42">
            <a:extLst>
              <a:ext uri="{FF2B5EF4-FFF2-40B4-BE49-F238E27FC236}">
                <a16:creationId xmlns:a16="http://schemas.microsoft.com/office/drawing/2014/main" id="{20229A68-3655-405F-AEE6-830CDB4F38A5}"/>
              </a:ext>
            </a:extLst>
          </p:cNvPr>
          <p:cNvSpPr/>
          <p:nvPr/>
        </p:nvSpPr>
        <p:spPr>
          <a:xfrm>
            <a:off x="5710428" y="4197096"/>
            <a:ext cx="448056" cy="351113"/>
          </a:xfrm>
          <a:prstGeom prs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44" name="Rectangle 43">
            <a:extLst>
              <a:ext uri="{FF2B5EF4-FFF2-40B4-BE49-F238E27FC236}">
                <a16:creationId xmlns:a16="http://schemas.microsoft.com/office/drawing/2014/main" id="{04814819-27C1-5D32-5EA8-7AD4168994A8}"/>
              </a:ext>
            </a:extLst>
          </p:cNvPr>
          <p:cNvSpPr/>
          <p:nvPr/>
        </p:nvSpPr>
        <p:spPr>
          <a:xfrm>
            <a:off x="5307397" y="1353680"/>
            <a:ext cx="504962" cy="64008"/>
          </a:xfrm>
          <a:prstGeom prst="rect">
            <a:avLst/>
          </a:prstGeom>
          <a:solidFill>
            <a:srgbClr val="283B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45" name="Rectangle 44">
            <a:extLst>
              <a:ext uri="{FF2B5EF4-FFF2-40B4-BE49-F238E27FC236}">
                <a16:creationId xmlns:a16="http://schemas.microsoft.com/office/drawing/2014/main" id="{98F741F8-FA18-DD99-4B57-784F1BE22EA5}"/>
              </a:ext>
            </a:extLst>
          </p:cNvPr>
          <p:cNvSpPr/>
          <p:nvPr/>
        </p:nvSpPr>
        <p:spPr>
          <a:xfrm>
            <a:off x="5945623" y="1353680"/>
            <a:ext cx="504962" cy="640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46" name="TextBox 45">
            <a:extLst>
              <a:ext uri="{FF2B5EF4-FFF2-40B4-BE49-F238E27FC236}">
                <a16:creationId xmlns:a16="http://schemas.microsoft.com/office/drawing/2014/main" id="{21CED796-B1F9-B22D-8E25-4A0F1B4EC6CB}"/>
              </a:ext>
            </a:extLst>
          </p:cNvPr>
          <p:cNvSpPr txBox="1"/>
          <p:nvPr/>
        </p:nvSpPr>
        <p:spPr>
          <a:xfrm>
            <a:off x="5351524" y="1154537"/>
            <a:ext cx="480337"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2019</a:t>
            </a:r>
          </a:p>
        </p:txBody>
      </p:sp>
      <p:sp>
        <p:nvSpPr>
          <p:cNvPr id="47" name="TextBox 46">
            <a:extLst>
              <a:ext uri="{FF2B5EF4-FFF2-40B4-BE49-F238E27FC236}">
                <a16:creationId xmlns:a16="http://schemas.microsoft.com/office/drawing/2014/main" id="{2E8725D7-78A1-4426-3D63-88448623B5A3}"/>
              </a:ext>
            </a:extLst>
          </p:cNvPr>
          <p:cNvSpPr txBox="1"/>
          <p:nvPr/>
        </p:nvSpPr>
        <p:spPr>
          <a:xfrm>
            <a:off x="5954117" y="1154537"/>
            <a:ext cx="480337"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2020</a:t>
            </a:r>
          </a:p>
        </p:txBody>
      </p:sp>
      <p:sp>
        <p:nvSpPr>
          <p:cNvPr id="48" name="TextBox 47">
            <a:extLst>
              <a:ext uri="{FF2B5EF4-FFF2-40B4-BE49-F238E27FC236}">
                <a16:creationId xmlns:a16="http://schemas.microsoft.com/office/drawing/2014/main" id="{355C90AA-DF22-ED2D-EF50-086C82E42DB7}"/>
              </a:ext>
            </a:extLst>
          </p:cNvPr>
          <p:cNvSpPr txBox="1"/>
          <p:nvPr/>
        </p:nvSpPr>
        <p:spPr>
          <a:xfrm>
            <a:off x="861908" y="3100095"/>
            <a:ext cx="3929433" cy="261610"/>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rPr>
              <a:t>2018            2019            2020            2021            2022</a:t>
            </a:r>
          </a:p>
        </p:txBody>
      </p:sp>
      <p:sp>
        <p:nvSpPr>
          <p:cNvPr id="49" name="TextBox 48">
            <a:extLst>
              <a:ext uri="{FF2B5EF4-FFF2-40B4-BE49-F238E27FC236}">
                <a16:creationId xmlns:a16="http://schemas.microsoft.com/office/drawing/2014/main" id="{766E3DA7-4677-B63E-5D7D-9BE43144E922}"/>
              </a:ext>
            </a:extLst>
          </p:cNvPr>
          <p:cNvSpPr txBox="1"/>
          <p:nvPr/>
        </p:nvSpPr>
        <p:spPr>
          <a:xfrm>
            <a:off x="6456538" y="3963867"/>
            <a:ext cx="661501" cy="192360"/>
          </a:xfrm>
          <a:prstGeom prst="rect">
            <a:avLst/>
          </a:prstGeom>
          <a:noFill/>
        </p:spPr>
        <p:txBody>
          <a:bodyPr wrap="square" rtlCol="0">
            <a:spAutoFit/>
          </a:bodyPr>
          <a:lstStyle/>
          <a:p>
            <a:r>
              <a:rPr lang="en-US" sz="650" dirty="0">
                <a:solidFill>
                  <a:srgbClr val="FFFFFF"/>
                </a:solidFill>
                <a:latin typeface="Century Gothic" panose="020B0502020202020204" pitchFamily="34" charset="0"/>
              </a:rPr>
              <a:t>0   200m</a:t>
            </a:r>
          </a:p>
        </p:txBody>
      </p:sp>
      <p:sp>
        <p:nvSpPr>
          <p:cNvPr id="50" name="TextBox 49">
            <a:extLst>
              <a:ext uri="{FF2B5EF4-FFF2-40B4-BE49-F238E27FC236}">
                <a16:creationId xmlns:a16="http://schemas.microsoft.com/office/drawing/2014/main" id="{362A61DE-181B-848F-0C50-180273D4FCF5}"/>
              </a:ext>
            </a:extLst>
          </p:cNvPr>
          <p:cNvSpPr txBox="1"/>
          <p:nvPr/>
        </p:nvSpPr>
        <p:spPr>
          <a:xfrm>
            <a:off x="6794771" y="4113719"/>
            <a:ext cx="267453" cy="215444"/>
          </a:xfrm>
          <a:prstGeom prst="rect">
            <a:avLst/>
          </a:prstGeom>
          <a:no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sp>
        <p:nvSpPr>
          <p:cNvPr id="51" name="TextBox 50">
            <a:extLst>
              <a:ext uri="{FF2B5EF4-FFF2-40B4-BE49-F238E27FC236}">
                <a16:creationId xmlns:a16="http://schemas.microsoft.com/office/drawing/2014/main" id="{3EA0BD84-6F92-EB3F-B120-541152CA41D6}"/>
              </a:ext>
            </a:extLst>
          </p:cNvPr>
          <p:cNvSpPr txBox="1"/>
          <p:nvPr/>
        </p:nvSpPr>
        <p:spPr>
          <a:xfrm>
            <a:off x="8329137" y="3026454"/>
            <a:ext cx="676577" cy="253916"/>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panose="020B0502020202020204" pitchFamily="34" charset="0"/>
              </a:rPr>
              <a:t>2018</a:t>
            </a:r>
          </a:p>
        </p:txBody>
      </p:sp>
      <p:sp>
        <p:nvSpPr>
          <p:cNvPr id="52" name="TextBox 51">
            <a:extLst>
              <a:ext uri="{FF2B5EF4-FFF2-40B4-BE49-F238E27FC236}">
                <a16:creationId xmlns:a16="http://schemas.microsoft.com/office/drawing/2014/main" id="{B86A3EB6-1C49-2E9D-1F90-86718207F36A}"/>
              </a:ext>
            </a:extLst>
          </p:cNvPr>
          <p:cNvSpPr txBox="1"/>
          <p:nvPr/>
        </p:nvSpPr>
        <p:spPr>
          <a:xfrm>
            <a:off x="10581718" y="3026454"/>
            <a:ext cx="1506000" cy="253916"/>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panose="020B0502020202020204" pitchFamily="34" charset="0"/>
              </a:rPr>
              <a:t>2021          2022</a:t>
            </a:r>
          </a:p>
        </p:txBody>
      </p:sp>
      <p:sp>
        <p:nvSpPr>
          <p:cNvPr id="53" name="TextBox 52">
            <a:extLst>
              <a:ext uri="{FF2B5EF4-FFF2-40B4-BE49-F238E27FC236}">
                <a16:creationId xmlns:a16="http://schemas.microsoft.com/office/drawing/2014/main" id="{B8E899A1-BB1E-9426-608F-AF6C9E17ED0C}"/>
              </a:ext>
            </a:extLst>
          </p:cNvPr>
          <p:cNvSpPr txBox="1"/>
          <p:nvPr/>
        </p:nvSpPr>
        <p:spPr>
          <a:xfrm>
            <a:off x="9145380" y="3026454"/>
            <a:ext cx="676577" cy="253916"/>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panose="020B0502020202020204" pitchFamily="34" charset="0"/>
              </a:rPr>
              <a:t>2019</a:t>
            </a:r>
          </a:p>
        </p:txBody>
      </p:sp>
      <p:sp>
        <p:nvSpPr>
          <p:cNvPr id="54" name="TextBox 53">
            <a:extLst>
              <a:ext uri="{FF2B5EF4-FFF2-40B4-BE49-F238E27FC236}">
                <a16:creationId xmlns:a16="http://schemas.microsoft.com/office/drawing/2014/main" id="{2FB7C6C6-D0B9-21EF-81D5-0D95C70791D3}"/>
              </a:ext>
            </a:extLst>
          </p:cNvPr>
          <p:cNvSpPr txBox="1"/>
          <p:nvPr/>
        </p:nvSpPr>
        <p:spPr>
          <a:xfrm>
            <a:off x="9903415" y="3026454"/>
            <a:ext cx="676577" cy="253916"/>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panose="020B0502020202020204" pitchFamily="34" charset="0"/>
              </a:rPr>
              <a:t>2020</a:t>
            </a:r>
          </a:p>
        </p:txBody>
      </p:sp>
      <p:sp>
        <p:nvSpPr>
          <p:cNvPr id="55" name="TextBox 54">
            <a:extLst>
              <a:ext uri="{FF2B5EF4-FFF2-40B4-BE49-F238E27FC236}">
                <a16:creationId xmlns:a16="http://schemas.microsoft.com/office/drawing/2014/main" id="{A277F4DB-5A15-EF32-7E6A-A153398C3C08}"/>
              </a:ext>
            </a:extLst>
          </p:cNvPr>
          <p:cNvSpPr txBox="1"/>
          <p:nvPr/>
        </p:nvSpPr>
        <p:spPr>
          <a:xfrm>
            <a:off x="7609380" y="3026454"/>
            <a:ext cx="676577" cy="253916"/>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panose="020B0502020202020204" pitchFamily="34" charset="0"/>
              </a:rPr>
              <a:t>2017</a:t>
            </a:r>
          </a:p>
        </p:txBody>
      </p:sp>
      <p:sp>
        <p:nvSpPr>
          <p:cNvPr id="38" name="TextBox 37">
            <a:extLst>
              <a:ext uri="{FF2B5EF4-FFF2-40B4-BE49-F238E27FC236}">
                <a16:creationId xmlns:a16="http://schemas.microsoft.com/office/drawing/2014/main" id="{9C4856A9-AD72-44E5-B316-6E121403625C}"/>
              </a:ext>
            </a:extLst>
          </p:cNvPr>
          <p:cNvSpPr txBox="1"/>
          <p:nvPr/>
        </p:nvSpPr>
        <p:spPr>
          <a:xfrm>
            <a:off x="123240" y="6448438"/>
            <a:ext cx="2517639"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ea typeface="Calibri"/>
                <a:cs typeface="Calibri"/>
              </a:rPr>
              <a:t>Image Credits: Google Satellite </a:t>
            </a:r>
            <a:r>
              <a:rPr lang="en-US" sz="900" dirty="0" err="1">
                <a:solidFill>
                  <a:schemeClr val="tx1">
                    <a:lumMod val="75000"/>
                    <a:lumOff val="25000"/>
                  </a:schemeClr>
                </a:solidFill>
                <a:latin typeface="Century Gothic"/>
                <a:ea typeface="Calibri"/>
                <a:cs typeface="Calibri"/>
              </a:rPr>
              <a:t>Basemap</a:t>
            </a:r>
            <a:endParaRPr lang="en-US" sz="900" dirty="0">
              <a:solidFill>
                <a:schemeClr val="tx1">
                  <a:lumMod val="75000"/>
                  <a:lumOff val="25000"/>
                </a:schemeClr>
              </a:solidFill>
              <a:latin typeface="Century Gothic"/>
              <a:ea typeface="Calibri"/>
              <a:cs typeface="Calibri"/>
            </a:endParaRPr>
          </a:p>
        </p:txBody>
      </p:sp>
    </p:spTree>
    <p:extLst>
      <p:ext uri="{BB962C8B-B14F-4D97-AF65-F5344CB8AC3E}">
        <p14:creationId xmlns:p14="http://schemas.microsoft.com/office/powerpoint/2010/main" val="663704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5F1B49-F6BF-41CC-A39C-2F29008B1202}"/>
              </a:ext>
            </a:extLst>
          </p:cNvPr>
          <p:cNvSpPr txBox="1"/>
          <p:nvPr/>
        </p:nvSpPr>
        <p:spPr>
          <a:xfrm>
            <a:off x="1299902" y="157114"/>
            <a:ext cx="95921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ea typeface="Calibri"/>
                <a:cs typeface="Calibri"/>
              </a:rPr>
              <a:t>Results: Water Quality Maps &amp; Graphs</a:t>
            </a:r>
            <a:endParaRPr lang="en-US" sz="4000" b="1" dirty="0">
              <a:solidFill>
                <a:srgbClr val="5372B3"/>
              </a:solidFill>
              <a:latin typeface="Century Gothic"/>
            </a:endParaRPr>
          </a:p>
        </p:txBody>
      </p:sp>
      <p:pic>
        <p:nvPicPr>
          <p:cNvPr id="8" name="Picture 8">
            <a:extLst>
              <a:ext uri="{FF2B5EF4-FFF2-40B4-BE49-F238E27FC236}">
                <a16:creationId xmlns:a16="http://schemas.microsoft.com/office/drawing/2014/main" id="{851203D7-12F2-7EF8-7E26-1812E114DC66}"/>
              </a:ext>
            </a:extLst>
          </p:cNvPr>
          <p:cNvPicPr>
            <a:picLocks noChangeAspect="1"/>
          </p:cNvPicPr>
          <p:nvPr/>
        </p:nvPicPr>
        <p:blipFill>
          <a:blip r:embed="rId3"/>
          <a:stretch>
            <a:fillRect/>
          </a:stretch>
        </p:blipFill>
        <p:spPr>
          <a:xfrm>
            <a:off x="335731" y="801362"/>
            <a:ext cx="2743200" cy="4114800"/>
          </a:xfrm>
          <a:prstGeom prst="rect">
            <a:avLst/>
          </a:prstGeom>
        </p:spPr>
      </p:pic>
      <p:pic>
        <p:nvPicPr>
          <p:cNvPr id="9" name="Picture 9">
            <a:extLst>
              <a:ext uri="{FF2B5EF4-FFF2-40B4-BE49-F238E27FC236}">
                <a16:creationId xmlns:a16="http://schemas.microsoft.com/office/drawing/2014/main" id="{25B204A0-6317-ACCB-7271-08BDAECDDE42}"/>
              </a:ext>
            </a:extLst>
          </p:cNvPr>
          <p:cNvPicPr>
            <a:picLocks noChangeAspect="1"/>
          </p:cNvPicPr>
          <p:nvPr/>
        </p:nvPicPr>
        <p:blipFill>
          <a:blip r:embed="rId4"/>
          <a:stretch>
            <a:fillRect/>
          </a:stretch>
        </p:blipFill>
        <p:spPr>
          <a:xfrm>
            <a:off x="9113069" y="801362"/>
            <a:ext cx="2743200" cy="4114800"/>
          </a:xfrm>
          <a:prstGeom prst="rect">
            <a:avLst/>
          </a:prstGeom>
        </p:spPr>
      </p:pic>
      <p:pic>
        <p:nvPicPr>
          <p:cNvPr id="15" name="Picture 15" descr="Shape, rectangle&#10;&#10;Description automatically generated">
            <a:extLst>
              <a:ext uri="{FF2B5EF4-FFF2-40B4-BE49-F238E27FC236}">
                <a16:creationId xmlns:a16="http://schemas.microsoft.com/office/drawing/2014/main" id="{46F7108B-B5CF-8EDE-D730-4A7321088945}"/>
              </a:ext>
            </a:extLst>
          </p:cNvPr>
          <p:cNvPicPr>
            <a:picLocks noChangeAspect="1"/>
          </p:cNvPicPr>
          <p:nvPr/>
        </p:nvPicPr>
        <p:blipFill>
          <a:blip r:embed="rId5"/>
          <a:stretch>
            <a:fillRect/>
          </a:stretch>
        </p:blipFill>
        <p:spPr>
          <a:xfrm>
            <a:off x="342978" y="5249256"/>
            <a:ext cx="2743200" cy="485598"/>
          </a:xfrm>
          <a:prstGeom prst="rect">
            <a:avLst/>
          </a:prstGeom>
        </p:spPr>
      </p:pic>
      <p:pic>
        <p:nvPicPr>
          <p:cNvPr id="18" name="Picture 18" descr="Shape, rectangle&#10;&#10;Description automatically generated">
            <a:extLst>
              <a:ext uri="{FF2B5EF4-FFF2-40B4-BE49-F238E27FC236}">
                <a16:creationId xmlns:a16="http://schemas.microsoft.com/office/drawing/2014/main" id="{E0C4F653-0F63-7E9D-6268-102E47A8DA27}"/>
              </a:ext>
            </a:extLst>
          </p:cNvPr>
          <p:cNvPicPr>
            <a:picLocks noChangeAspect="1"/>
          </p:cNvPicPr>
          <p:nvPr/>
        </p:nvPicPr>
        <p:blipFill>
          <a:blip r:embed="rId6"/>
          <a:stretch>
            <a:fillRect/>
          </a:stretch>
        </p:blipFill>
        <p:spPr>
          <a:xfrm>
            <a:off x="9068857" y="5318014"/>
            <a:ext cx="2743200" cy="410198"/>
          </a:xfrm>
          <a:prstGeom prst="rect">
            <a:avLst/>
          </a:prstGeom>
        </p:spPr>
      </p:pic>
      <p:sp>
        <p:nvSpPr>
          <p:cNvPr id="19" name="TextBox 18">
            <a:extLst>
              <a:ext uri="{FF2B5EF4-FFF2-40B4-BE49-F238E27FC236}">
                <a16:creationId xmlns:a16="http://schemas.microsoft.com/office/drawing/2014/main" id="{202EC3BC-5A69-3AAC-255D-E74D5F70E606}"/>
              </a:ext>
            </a:extLst>
          </p:cNvPr>
          <p:cNvSpPr txBox="1"/>
          <p:nvPr/>
        </p:nvSpPr>
        <p:spPr>
          <a:xfrm>
            <a:off x="232048" y="4900353"/>
            <a:ext cx="29716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panose="020B0502020202020204" pitchFamily="34" charset="0"/>
                <a:cs typeface="Calibri"/>
              </a:rPr>
              <a:t>Chlorophyll-a (mg/m</a:t>
            </a:r>
            <a:r>
              <a:rPr lang="en-US" sz="2000" baseline="30000" dirty="0">
                <a:solidFill>
                  <a:schemeClr val="tx1">
                    <a:lumMod val="75000"/>
                    <a:lumOff val="25000"/>
                  </a:schemeClr>
                </a:solidFill>
                <a:latin typeface="Century Gothic" panose="020B0502020202020204" pitchFamily="34" charset="0"/>
                <a:cs typeface="Calibri"/>
              </a:rPr>
              <a:t>3</a:t>
            </a:r>
            <a:r>
              <a:rPr lang="en-US" sz="2000" dirty="0">
                <a:solidFill>
                  <a:schemeClr val="tx1">
                    <a:lumMod val="75000"/>
                    <a:lumOff val="25000"/>
                  </a:schemeClr>
                </a:solidFill>
                <a:latin typeface="Century Gothic" panose="020B0502020202020204" pitchFamily="34" charset="0"/>
                <a:cs typeface="Calibri"/>
              </a:rPr>
              <a:t>)</a:t>
            </a:r>
          </a:p>
        </p:txBody>
      </p:sp>
      <p:sp>
        <p:nvSpPr>
          <p:cNvPr id="20" name="TextBox 19">
            <a:extLst>
              <a:ext uri="{FF2B5EF4-FFF2-40B4-BE49-F238E27FC236}">
                <a16:creationId xmlns:a16="http://schemas.microsoft.com/office/drawing/2014/main" id="{EC17D362-1FE5-C089-2AC5-76AAD84D2364}"/>
              </a:ext>
            </a:extLst>
          </p:cNvPr>
          <p:cNvSpPr txBox="1"/>
          <p:nvPr/>
        </p:nvSpPr>
        <p:spPr>
          <a:xfrm>
            <a:off x="9596733" y="4969652"/>
            <a:ext cx="1775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Turbidity(FNU)</a:t>
            </a:r>
            <a:endParaRPr lang="en-US" dirty="0">
              <a:solidFill>
                <a:schemeClr val="tx1">
                  <a:lumMod val="75000"/>
                  <a:lumOff val="2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224EB582-625A-EDC3-26A9-C471A1F8ED3F}"/>
              </a:ext>
            </a:extLst>
          </p:cNvPr>
          <p:cNvSpPr txBox="1"/>
          <p:nvPr/>
        </p:nvSpPr>
        <p:spPr>
          <a:xfrm>
            <a:off x="9109683" y="5668807"/>
            <a:ext cx="3613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CFB25AE4-190C-D70C-3EB8-AA1D0FADE49F}"/>
              </a:ext>
            </a:extLst>
          </p:cNvPr>
          <p:cNvSpPr txBox="1"/>
          <p:nvPr/>
        </p:nvSpPr>
        <p:spPr>
          <a:xfrm>
            <a:off x="11246426" y="5668807"/>
            <a:ext cx="6127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panose="020B0502020202020204" pitchFamily="34" charset="0"/>
              </a:rPr>
              <a:t>100</a:t>
            </a:r>
            <a:endParaRPr lang="en-US" dirty="0">
              <a:solidFill>
                <a:schemeClr val="tx1">
                  <a:lumMod val="75000"/>
                  <a:lumOff val="25000"/>
                </a:schemeClr>
              </a:solidFill>
              <a:latin typeface="Century Gothic" panose="020B0502020202020204" pitchFamily="34" charset="0"/>
            </a:endParaRPr>
          </a:p>
        </p:txBody>
      </p:sp>
      <p:sp>
        <p:nvSpPr>
          <p:cNvPr id="23" name="TextBox 22">
            <a:extLst>
              <a:ext uri="{FF2B5EF4-FFF2-40B4-BE49-F238E27FC236}">
                <a16:creationId xmlns:a16="http://schemas.microsoft.com/office/drawing/2014/main" id="{1C978F26-9AAF-F81F-E5D5-F16627A4F689}"/>
              </a:ext>
            </a:extLst>
          </p:cNvPr>
          <p:cNvSpPr txBox="1"/>
          <p:nvPr/>
        </p:nvSpPr>
        <p:spPr>
          <a:xfrm>
            <a:off x="2610125" y="5660951"/>
            <a:ext cx="4713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panose="020B0502020202020204" pitchFamily="34" charset="0"/>
              </a:rPr>
              <a:t>50</a:t>
            </a:r>
            <a:endParaRPr lang="en-US" dirty="0">
              <a:solidFill>
                <a:schemeClr val="tx1">
                  <a:lumMod val="75000"/>
                  <a:lumOff val="2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5A75C9E8-AE0C-6393-F828-9B02F89280B5}"/>
              </a:ext>
            </a:extLst>
          </p:cNvPr>
          <p:cNvSpPr txBox="1"/>
          <p:nvPr/>
        </p:nvSpPr>
        <p:spPr>
          <a:xfrm>
            <a:off x="331980" y="5660951"/>
            <a:ext cx="3613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pic>
        <p:nvPicPr>
          <p:cNvPr id="6" name="Picture 5" descr="north arrow orienteering by morits">
            <a:extLst>
              <a:ext uri="{FF2B5EF4-FFF2-40B4-BE49-F238E27FC236}">
                <a16:creationId xmlns:a16="http://schemas.microsoft.com/office/drawing/2014/main" id="{BC595960-700F-3F81-A6A8-8B40B7FB46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2808" y="3942127"/>
            <a:ext cx="381561" cy="548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orth arrow orienteering by morits">
            <a:extLst>
              <a:ext uri="{FF2B5EF4-FFF2-40B4-BE49-F238E27FC236}">
                <a16:creationId xmlns:a16="http://schemas.microsoft.com/office/drawing/2014/main" id="{AF5F88D6-E95A-D7BC-FC4A-7C3F784F74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2459" y="3953758"/>
            <a:ext cx="381561" cy="54895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2DCB208-A6C3-F766-E9F7-A0E5DF454DE6}"/>
              </a:ext>
            </a:extLst>
          </p:cNvPr>
          <p:cNvSpPr txBox="1"/>
          <p:nvPr/>
        </p:nvSpPr>
        <p:spPr>
          <a:xfrm>
            <a:off x="2170216" y="4589943"/>
            <a:ext cx="820826" cy="307777"/>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0.5 km</a:t>
            </a:r>
          </a:p>
        </p:txBody>
      </p:sp>
      <p:sp>
        <p:nvSpPr>
          <p:cNvPr id="12" name="TextBox 11">
            <a:extLst>
              <a:ext uri="{FF2B5EF4-FFF2-40B4-BE49-F238E27FC236}">
                <a16:creationId xmlns:a16="http://schemas.microsoft.com/office/drawing/2014/main" id="{930D5F01-7929-F71B-ADAF-32F25BDDE20F}"/>
              </a:ext>
            </a:extLst>
          </p:cNvPr>
          <p:cNvSpPr txBox="1"/>
          <p:nvPr/>
        </p:nvSpPr>
        <p:spPr>
          <a:xfrm>
            <a:off x="10949867" y="4614838"/>
            <a:ext cx="906402" cy="307777"/>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0.5 km</a:t>
            </a:r>
          </a:p>
        </p:txBody>
      </p:sp>
      <p:graphicFrame>
        <p:nvGraphicFramePr>
          <p:cNvPr id="11" name="Chart 10">
            <a:extLst>
              <a:ext uri="{FF2B5EF4-FFF2-40B4-BE49-F238E27FC236}">
                <a16:creationId xmlns:a16="http://schemas.microsoft.com/office/drawing/2014/main" id="{EA4FFD7D-AF84-06DF-D742-6F19A6F137A6}"/>
              </a:ext>
            </a:extLst>
          </p:cNvPr>
          <p:cNvGraphicFramePr>
            <a:graphicFrameLocks/>
          </p:cNvGraphicFramePr>
          <p:nvPr>
            <p:extLst>
              <p:ext uri="{D42A27DB-BD31-4B8C-83A1-F6EECF244321}">
                <p14:modId xmlns:p14="http://schemas.microsoft.com/office/powerpoint/2010/main" val="1178538463"/>
              </p:ext>
            </p:extLst>
          </p:nvPr>
        </p:nvGraphicFramePr>
        <p:xfrm>
          <a:off x="3415651" y="832030"/>
          <a:ext cx="5588256" cy="2491144"/>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13">
            <a:extLst>
              <a:ext uri="{FF2B5EF4-FFF2-40B4-BE49-F238E27FC236}">
                <a16:creationId xmlns:a16="http://schemas.microsoft.com/office/drawing/2014/main" id="{70F574E6-4210-F062-F606-44B343F3318D}"/>
              </a:ext>
            </a:extLst>
          </p:cNvPr>
          <p:cNvSpPr txBox="1"/>
          <p:nvPr/>
        </p:nvSpPr>
        <p:spPr>
          <a:xfrm>
            <a:off x="3415651" y="2851376"/>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4</a:t>
            </a:r>
          </a:p>
        </p:txBody>
      </p:sp>
      <p:sp>
        <p:nvSpPr>
          <p:cNvPr id="16" name="TextBox 15">
            <a:extLst>
              <a:ext uri="{FF2B5EF4-FFF2-40B4-BE49-F238E27FC236}">
                <a16:creationId xmlns:a16="http://schemas.microsoft.com/office/drawing/2014/main" id="{9405E917-F4DF-1AF2-99F7-9ACAE31CAE0F}"/>
              </a:ext>
            </a:extLst>
          </p:cNvPr>
          <p:cNvSpPr txBox="1"/>
          <p:nvPr/>
        </p:nvSpPr>
        <p:spPr>
          <a:xfrm>
            <a:off x="3415651" y="2589286"/>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5</a:t>
            </a:r>
          </a:p>
        </p:txBody>
      </p:sp>
      <p:sp>
        <p:nvSpPr>
          <p:cNvPr id="17" name="TextBox 16">
            <a:extLst>
              <a:ext uri="{FF2B5EF4-FFF2-40B4-BE49-F238E27FC236}">
                <a16:creationId xmlns:a16="http://schemas.microsoft.com/office/drawing/2014/main" id="{8294AF26-111C-0614-9514-B368DDB0C329}"/>
              </a:ext>
            </a:extLst>
          </p:cNvPr>
          <p:cNvSpPr txBox="1"/>
          <p:nvPr/>
        </p:nvSpPr>
        <p:spPr>
          <a:xfrm>
            <a:off x="3415651" y="2327196"/>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6</a:t>
            </a:r>
          </a:p>
        </p:txBody>
      </p:sp>
      <p:sp>
        <p:nvSpPr>
          <p:cNvPr id="25" name="TextBox 24">
            <a:extLst>
              <a:ext uri="{FF2B5EF4-FFF2-40B4-BE49-F238E27FC236}">
                <a16:creationId xmlns:a16="http://schemas.microsoft.com/office/drawing/2014/main" id="{76743558-BE9B-C41D-F955-B09860A6ACE8}"/>
              </a:ext>
            </a:extLst>
          </p:cNvPr>
          <p:cNvSpPr txBox="1"/>
          <p:nvPr/>
        </p:nvSpPr>
        <p:spPr>
          <a:xfrm>
            <a:off x="3415651" y="2064062"/>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7</a:t>
            </a:r>
          </a:p>
        </p:txBody>
      </p:sp>
      <p:sp>
        <p:nvSpPr>
          <p:cNvPr id="27" name="TextBox 26">
            <a:extLst>
              <a:ext uri="{FF2B5EF4-FFF2-40B4-BE49-F238E27FC236}">
                <a16:creationId xmlns:a16="http://schemas.microsoft.com/office/drawing/2014/main" id="{9CF53AAD-17E1-D32D-5089-35339628341B}"/>
              </a:ext>
            </a:extLst>
          </p:cNvPr>
          <p:cNvSpPr txBox="1"/>
          <p:nvPr/>
        </p:nvSpPr>
        <p:spPr>
          <a:xfrm>
            <a:off x="3415651" y="1832703"/>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8</a:t>
            </a:r>
          </a:p>
        </p:txBody>
      </p:sp>
      <p:sp>
        <p:nvSpPr>
          <p:cNvPr id="28" name="TextBox 27">
            <a:extLst>
              <a:ext uri="{FF2B5EF4-FFF2-40B4-BE49-F238E27FC236}">
                <a16:creationId xmlns:a16="http://schemas.microsoft.com/office/drawing/2014/main" id="{58D90CBE-1031-55AD-860D-54ADBAB0B014}"/>
              </a:ext>
            </a:extLst>
          </p:cNvPr>
          <p:cNvSpPr txBox="1"/>
          <p:nvPr/>
        </p:nvSpPr>
        <p:spPr>
          <a:xfrm>
            <a:off x="3411394" y="1570091"/>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9</a:t>
            </a:r>
          </a:p>
        </p:txBody>
      </p:sp>
      <p:sp>
        <p:nvSpPr>
          <p:cNvPr id="29" name="TextBox 28">
            <a:extLst>
              <a:ext uri="{FF2B5EF4-FFF2-40B4-BE49-F238E27FC236}">
                <a16:creationId xmlns:a16="http://schemas.microsoft.com/office/drawing/2014/main" id="{5839A79D-3051-A571-04DB-4F5ECA7F1877}"/>
              </a:ext>
            </a:extLst>
          </p:cNvPr>
          <p:cNvSpPr txBox="1"/>
          <p:nvPr/>
        </p:nvSpPr>
        <p:spPr>
          <a:xfrm>
            <a:off x="3350760" y="1047225"/>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11</a:t>
            </a:r>
          </a:p>
        </p:txBody>
      </p:sp>
      <p:sp>
        <p:nvSpPr>
          <p:cNvPr id="30" name="TextBox 29">
            <a:extLst>
              <a:ext uri="{FF2B5EF4-FFF2-40B4-BE49-F238E27FC236}">
                <a16:creationId xmlns:a16="http://schemas.microsoft.com/office/drawing/2014/main" id="{47365A50-0F90-C154-DF1D-E9614C22B006}"/>
              </a:ext>
            </a:extLst>
          </p:cNvPr>
          <p:cNvSpPr txBox="1"/>
          <p:nvPr/>
        </p:nvSpPr>
        <p:spPr>
          <a:xfrm>
            <a:off x="3361701" y="1307340"/>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10</a:t>
            </a:r>
          </a:p>
        </p:txBody>
      </p:sp>
      <p:sp>
        <p:nvSpPr>
          <p:cNvPr id="31" name="TextBox 30">
            <a:extLst>
              <a:ext uri="{FF2B5EF4-FFF2-40B4-BE49-F238E27FC236}">
                <a16:creationId xmlns:a16="http://schemas.microsoft.com/office/drawing/2014/main" id="{2426F356-EFF3-9C9B-A2CA-7832BB42FEBF}"/>
              </a:ext>
            </a:extLst>
          </p:cNvPr>
          <p:cNvSpPr txBox="1"/>
          <p:nvPr/>
        </p:nvSpPr>
        <p:spPr>
          <a:xfrm>
            <a:off x="3344031" y="806648"/>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12</a:t>
            </a:r>
          </a:p>
        </p:txBody>
      </p:sp>
      <p:sp>
        <p:nvSpPr>
          <p:cNvPr id="35" name="TextBox 34">
            <a:extLst>
              <a:ext uri="{FF2B5EF4-FFF2-40B4-BE49-F238E27FC236}">
                <a16:creationId xmlns:a16="http://schemas.microsoft.com/office/drawing/2014/main" id="{379A45B5-6EC5-0107-1D19-31E79B2CFF67}"/>
              </a:ext>
            </a:extLst>
          </p:cNvPr>
          <p:cNvSpPr txBox="1"/>
          <p:nvPr/>
        </p:nvSpPr>
        <p:spPr>
          <a:xfrm>
            <a:off x="3401330" y="3087275"/>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04/2016</a:t>
            </a:r>
          </a:p>
        </p:txBody>
      </p:sp>
      <p:sp>
        <p:nvSpPr>
          <p:cNvPr id="36" name="TextBox 35">
            <a:extLst>
              <a:ext uri="{FF2B5EF4-FFF2-40B4-BE49-F238E27FC236}">
                <a16:creationId xmlns:a16="http://schemas.microsoft.com/office/drawing/2014/main" id="{3E80B210-4AA6-0CF1-5BD0-00C5EE928F3C}"/>
              </a:ext>
            </a:extLst>
          </p:cNvPr>
          <p:cNvSpPr txBox="1"/>
          <p:nvPr/>
        </p:nvSpPr>
        <p:spPr>
          <a:xfrm>
            <a:off x="4198322" y="3093608"/>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04/2017</a:t>
            </a:r>
          </a:p>
        </p:txBody>
      </p:sp>
      <p:sp>
        <p:nvSpPr>
          <p:cNvPr id="37" name="TextBox 36">
            <a:extLst>
              <a:ext uri="{FF2B5EF4-FFF2-40B4-BE49-F238E27FC236}">
                <a16:creationId xmlns:a16="http://schemas.microsoft.com/office/drawing/2014/main" id="{C4EA050A-42DF-36B6-59A3-0DC39267F391}"/>
              </a:ext>
            </a:extLst>
          </p:cNvPr>
          <p:cNvSpPr txBox="1"/>
          <p:nvPr/>
        </p:nvSpPr>
        <p:spPr>
          <a:xfrm>
            <a:off x="7369715" y="3091905"/>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04/2021</a:t>
            </a:r>
          </a:p>
        </p:txBody>
      </p:sp>
      <p:sp>
        <p:nvSpPr>
          <p:cNvPr id="38" name="TextBox 37">
            <a:extLst>
              <a:ext uri="{FF2B5EF4-FFF2-40B4-BE49-F238E27FC236}">
                <a16:creationId xmlns:a16="http://schemas.microsoft.com/office/drawing/2014/main" id="{61248CA8-4399-6669-CBB3-9746EA0CE43A}"/>
              </a:ext>
            </a:extLst>
          </p:cNvPr>
          <p:cNvSpPr txBox="1"/>
          <p:nvPr/>
        </p:nvSpPr>
        <p:spPr>
          <a:xfrm>
            <a:off x="6580286" y="3095037"/>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04/2020</a:t>
            </a:r>
          </a:p>
        </p:txBody>
      </p:sp>
      <p:sp>
        <p:nvSpPr>
          <p:cNvPr id="39" name="TextBox 38">
            <a:extLst>
              <a:ext uri="{FF2B5EF4-FFF2-40B4-BE49-F238E27FC236}">
                <a16:creationId xmlns:a16="http://schemas.microsoft.com/office/drawing/2014/main" id="{D062EB7C-0B19-4648-E8BF-9E29944A7456}"/>
              </a:ext>
            </a:extLst>
          </p:cNvPr>
          <p:cNvSpPr txBox="1"/>
          <p:nvPr/>
        </p:nvSpPr>
        <p:spPr>
          <a:xfrm>
            <a:off x="5788874" y="3095037"/>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04/2019</a:t>
            </a:r>
          </a:p>
        </p:txBody>
      </p:sp>
      <p:sp>
        <p:nvSpPr>
          <p:cNvPr id="40" name="TextBox 39">
            <a:extLst>
              <a:ext uri="{FF2B5EF4-FFF2-40B4-BE49-F238E27FC236}">
                <a16:creationId xmlns:a16="http://schemas.microsoft.com/office/drawing/2014/main" id="{54836E8A-2405-6DCE-B8D7-DC59938B1722}"/>
              </a:ext>
            </a:extLst>
          </p:cNvPr>
          <p:cNvSpPr txBox="1"/>
          <p:nvPr/>
        </p:nvSpPr>
        <p:spPr>
          <a:xfrm>
            <a:off x="4996953" y="3104338"/>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04/2018</a:t>
            </a:r>
          </a:p>
        </p:txBody>
      </p:sp>
      <p:sp>
        <p:nvSpPr>
          <p:cNvPr id="41" name="TextBox 40">
            <a:extLst>
              <a:ext uri="{FF2B5EF4-FFF2-40B4-BE49-F238E27FC236}">
                <a16:creationId xmlns:a16="http://schemas.microsoft.com/office/drawing/2014/main" id="{09E88AC5-8BB8-C4DC-ECF0-D4CF97CB9BCD}"/>
              </a:ext>
            </a:extLst>
          </p:cNvPr>
          <p:cNvSpPr txBox="1"/>
          <p:nvPr/>
        </p:nvSpPr>
        <p:spPr>
          <a:xfrm>
            <a:off x="8159143" y="3092694"/>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04/2022</a:t>
            </a:r>
          </a:p>
        </p:txBody>
      </p:sp>
      <p:sp>
        <p:nvSpPr>
          <p:cNvPr id="42" name="TextBox 41">
            <a:extLst>
              <a:ext uri="{FF2B5EF4-FFF2-40B4-BE49-F238E27FC236}">
                <a16:creationId xmlns:a16="http://schemas.microsoft.com/office/drawing/2014/main" id="{71A1D900-C93D-24E5-B9E4-3C80F031A4A9}"/>
              </a:ext>
            </a:extLst>
          </p:cNvPr>
          <p:cNvSpPr txBox="1"/>
          <p:nvPr/>
        </p:nvSpPr>
        <p:spPr>
          <a:xfrm rot="16200000">
            <a:off x="2253646" y="1843536"/>
            <a:ext cx="211236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Chlorophyll-a (mg/m</a:t>
            </a:r>
            <a:r>
              <a:rPr lang="en-US" sz="1400" baseline="30000" dirty="0">
                <a:solidFill>
                  <a:schemeClr val="tx1">
                    <a:lumMod val="75000"/>
                    <a:lumOff val="25000"/>
                  </a:schemeClr>
                </a:solidFill>
                <a:latin typeface="Century Gothic" panose="020B0502020202020204" pitchFamily="34" charset="0"/>
              </a:rPr>
              <a:t>3</a:t>
            </a:r>
            <a:r>
              <a:rPr lang="en-US" sz="1400" dirty="0">
                <a:solidFill>
                  <a:schemeClr val="tx1">
                    <a:lumMod val="75000"/>
                    <a:lumOff val="25000"/>
                  </a:schemeClr>
                </a:solidFill>
                <a:latin typeface="Century Gothic" panose="020B0502020202020204" pitchFamily="34" charset="0"/>
              </a:rPr>
              <a:t>)</a:t>
            </a:r>
          </a:p>
        </p:txBody>
      </p:sp>
      <p:graphicFrame>
        <p:nvGraphicFramePr>
          <p:cNvPr id="43" name="Chart 42">
            <a:extLst>
              <a:ext uri="{FF2B5EF4-FFF2-40B4-BE49-F238E27FC236}">
                <a16:creationId xmlns:a16="http://schemas.microsoft.com/office/drawing/2014/main" id="{D7C3D390-ED86-88FC-92B0-C8980B043845}"/>
              </a:ext>
              <a:ext uri="{147F2762-F138-4A5C-976F-8EAC2B608ADB}">
                <a16:predDERef xmlns:a16="http://schemas.microsoft.com/office/drawing/2014/main" pred="{3FE93DC0-C381-F60A-5DEB-0065C5E258BC}"/>
              </a:ext>
            </a:extLst>
          </p:cNvPr>
          <p:cNvGraphicFramePr>
            <a:graphicFrameLocks/>
          </p:cNvGraphicFramePr>
          <p:nvPr>
            <p:extLst>
              <p:ext uri="{D42A27DB-BD31-4B8C-83A1-F6EECF244321}">
                <p14:modId xmlns:p14="http://schemas.microsoft.com/office/powerpoint/2010/main" val="2781251110"/>
              </p:ext>
            </p:extLst>
          </p:nvPr>
        </p:nvGraphicFramePr>
        <p:xfrm>
          <a:off x="3390220" y="3585280"/>
          <a:ext cx="5605346" cy="2660144"/>
        </p:xfrm>
        <a:graphic>
          <a:graphicData uri="http://schemas.openxmlformats.org/drawingml/2006/chart">
            <c:chart xmlns:c="http://schemas.openxmlformats.org/drawingml/2006/chart" xmlns:r="http://schemas.openxmlformats.org/officeDocument/2006/relationships" r:id="rId9"/>
          </a:graphicData>
        </a:graphic>
      </p:graphicFrame>
      <p:sp>
        <p:nvSpPr>
          <p:cNvPr id="44" name="TextBox 43">
            <a:extLst>
              <a:ext uri="{FF2B5EF4-FFF2-40B4-BE49-F238E27FC236}">
                <a16:creationId xmlns:a16="http://schemas.microsoft.com/office/drawing/2014/main" id="{E2B968BB-DEA7-AB0C-29D5-CE03DD99239C}"/>
              </a:ext>
            </a:extLst>
          </p:cNvPr>
          <p:cNvSpPr txBox="1"/>
          <p:nvPr/>
        </p:nvSpPr>
        <p:spPr>
          <a:xfrm>
            <a:off x="3402626" y="6051854"/>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04/2016</a:t>
            </a:r>
          </a:p>
        </p:txBody>
      </p:sp>
      <p:sp>
        <p:nvSpPr>
          <p:cNvPr id="45" name="TextBox 44">
            <a:extLst>
              <a:ext uri="{FF2B5EF4-FFF2-40B4-BE49-F238E27FC236}">
                <a16:creationId xmlns:a16="http://schemas.microsoft.com/office/drawing/2014/main" id="{0EE64A36-A93C-C879-FF96-445E901E8640}"/>
              </a:ext>
            </a:extLst>
          </p:cNvPr>
          <p:cNvSpPr txBox="1"/>
          <p:nvPr/>
        </p:nvSpPr>
        <p:spPr>
          <a:xfrm>
            <a:off x="4199618" y="6058187"/>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04/2017</a:t>
            </a:r>
          </a:p>
        </p:txBody>
      </p:sp>
      <p:sp>
        <p:nvSpPr>
          <p:cNvPr id="46" name="TextBox 45">
            <a:extLst>
              <a:ext uri="{FF2B5EF4-FFF2-40B4-BE49-F238E27FC236}">
                <a16:creationId xmlns:a16="http://schemas.microsoft.com/office/drawing/2014/main" id="{F9FDC1C6-F8F3-9680-8C77-41458713BDEF}"/>
              </a:ext>
            </a:extLst>
          </p:cNvPr>
          <p:cNvSpPr txBox="1"/>
          <p:nvPr/>
        </p:nvSpPr>
        <p:spPr>
          <a:xfrm>
            <a:off x="7371011" y="6056484"/>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04/2021</a:t>
            </a:r>
          </a:p>
        </p:txBody>
      </p:sp>
      <p:sp>
        <p:nvSpPr>
          <p:cNvPr id="47" name="TextBox 46">
            <a:extLst>
              <a:ext uri="{FF2B5EF4-FFF2-40B4-BE49-F238E27FC236}">
                <a16:creationId xmlns:a16="http://schemas.microsoft.com/office/drawing/2014/main" id="{D19ED628-9FF6-A3BD-0D46-A1638B261343}"/>
              </a:ext>
            </a:extLst>
          </p:cNvPr>
          <p:cNvSpPr txBox="1"/>
          <p:nvPr/>
        </p:nvSpPr>
        <p:spPr>
          <a:xfrm>
            <a:off x="6581582" y="6059616"/>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04/2020</a:t>
            </a:r>
          </a:p>
        </p:txBody>
      </p:sp>
      <p:sp>
        <p:nvSpPr>
          <p:cNvPr id="48" name="TextBox 47">
            <a:extLst>
              <a:ext uri="{FF2B5EF4-FFF2-40B4-BE49-F238E27FC236}">
                <a16:creationId xmlns:a16="http://schemas.microsoft.com/office/drawing/2014/main" id="{DC54AACF-9163-F669-3E47-E3D22647C986}"/>
              </a:ext>
            </a:extLst>
          </p:cNvPr>
          <p:cNvSpPr txBox="1"/>
          <p:nvPr/>
        </p:nvSpPr>
        <p:spPr>
          <a:xfrm>
            <a:off x="5790170" y="6059616"/>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04/2019</a:t>
            </a:r>
          </a:p>
        </p:txBody>
      </p:sp>
      <p:sp>
        <p:nvSpPr>
          <p:cNvPr id="49" name="TextBox 48">
            <a:extLst>
              <a:ext uri="{FF2B5EF4-FFF2-40B4-BE49-F238E27FC236}">
                <a16:creationId xmlns:a16="http://schemas.microsoft.com/office/drawing/2014/main" id="{B1B44577-0C6B-E138-E486-EB1BF987B9AC}"/>
              </a:ext>
            </a:extLst>
          </p:cNvPr>
          <p:cNvSpPr txBox="1"/>
          <p:nvPr/>
        </p:nvSpPr>
        <p:spPr>
          <a:xfrm>
            <a:off x="4998249" y="6068917"/>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04/2018</a:t>
            </a:r>
          </a:p>
        </p:txBody>
      </p:sp>
      <p:sp>
        <p:nvSpPr>
          <p:cNvPr id="50" name="TextBox 49">
            <a:extLst>
              <a:ext uri="{FF2B5EF4-FFF2-40B4-BE49-F238E27FC236}">
                <a16:creationId xmlns:a16="http://schemas.microsoft.com/office/drawing/2014/main" id="{EE8E4D3C-5B47-211F-636A-301C9BEE3819}"/>
              </a:ext>
            </a:extLst>
          </p:cNvPr>
          <p:cNvSpPr txBox="1"/>
          <p:nvPr/>
        </p:nvSpPr>
        <p:spPr>
          <a:xfrm>
            <a:off x="8160439" y="6057273"/>
            <a:ext cx="88039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04/2022</a:t>
            </a:r>
          </a:p>
        </p:txBody>
      </p:sp>
      <p:sp>
        <p:nvSpPr>
          <p:cNvPr id="51" name="TextBox 50">
            <a:extLst>
              <a:ext uri="{FF2B5EF4-FFF2-40B4-BE49-F238E27FC236}">
                <a16:creationId xmlns:a16="http://schemas.microsoft.com/office/drawing/2014/main" id="{E2734D91-953F-5A81-62B3-5BDB58D505F0}"/>
              </a:ext>
            </a:extLst>
          </p:cNvPr>
          <p:cNvSpPr txBox="1"/>
          <p:nvPr/>
        </p:nvSpPr>
        <p:spPr>
          <a:xfrm>
            <a:off x="5814976" y="6327267"/>
            <a:ext cx="65755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Date</a:t>
            </a:r>
          </a:p>
        </p:txBody>
      </p:sp>
      <p:sp>
        <p:nvSpPr>
          <p:cNvPr id="52" name="TextBox 51">
            <a:extLst>
              <a:ext uri="{FF2B5EF4-FFF2-40B4-BE49-F238E27FC236}">
                <a16:creationId xmlns:a16="http://schemas.microsoft.com/office/drawing/2014/main" id="{30CBC085-C4F3-517F-FD26-D806271A6CA6}"/>
              </a:ext>
            </a:extLst>
          </p:cNvPr>
          <p:cNvSpPr txBox="1"/>
          <p:nvPr/>
        </p:nvSpPr>
        <p:spPr>
          <a:xfrm>
            <a:off x="5814976" y="3416495"/>
            <a:ext cx="65755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Date</a:t>
            </a:r>
          </a:p>
        </p:txBody>
      </p:sp>
      <p:sp>
        <p:nvSpPr>
          <p:cNvPr id="53" name="TextBox 52">
            <a:extLst>
              <a:ext uri="{FF2B5EF4-FFF2-40B4-BE49-F238E27FC236}">
                <a16:creationId xmlns:a16="http://schemas.microsoft.com/office/drawing/2014/main" id="{B55CE501-7DDB-F171-CB78-07DDCA8A9A71}"/>
              </a:ext>
            </a:extLst>
          </p:cNvPr>
          <p:cNvSpPr txBox="1"/>
          <p:nvPr/>
        </p:nvSpPr>
        <p:spPr>
          <a:xfrm rot="16200000">
            <a:off x="2523287" y="4579021"/>
            <a:ext cx="161636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Turbidity (FNU)</a:t>
            </a:r>
          </a:p>
        </p:txBody>
      </p:sp>
    </p:spTree>
    <p:extLst>
      <p:ext uri="{BB962C8B-B14F-4D97-AF65-F5344CB8AC3E}">
        <p14:creationId xmlns:p14="http://schemas.microsoft.com/office/powerpoint/2010/main" val="183647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4EF5C0-309A-E696-1DC4-2E55A8F87550}"/>
              </a:ext>
            </a:extLst>
          </p:cNvPr>
          <p:cNvSpPr txBox="1"/>
          <p:nvPr/>
        </p:nvSpPr>
        <p:spPr>
          <a:xfrm>
            <a:off x="3656991" y="153348"/>
            <a:ext cx="483109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ea typeface="Calibri"/>
                <a:cs typeface="Calibri"/>
              </a:rPr>
              <a:t>Conclusions</a:t>
            </a:r>
            <a:endParaRPr lang="en-US" sz="3600" b="1" dirty="0">
              <a:solidFill>
                <a:srgbClr val="5372B3"/>
              </a:solidFill>
              <a:latin typeface="Century Gothic"/>
            </a:endParaRPr>
          </a:p>
        </p:txBody>
      </p:sp>
      <p:sp>
        <p:nvSpPr>
          <p:cNvPr id="8" name="TextBox 7">
            <a:extLst>
              <a:ext uri="{FF2B5EF4-FFF2-40B4-BE49-F238E27FC236}">
                <a16:creationId xmlns:a16="http://schemas.microsoft.com/office/drawing/2014/main" id="{FBD6BBE7-4F1F-7896-4F6D-38529B15BB0B}"/>
              </a:ext>
            </a:extLst>
          </p:cNvPr>
          <p:cNvSpPr txBox="1"/>
          <p:nvPr/>
        </p:nvSpPr>
        <p:spPr>
          <a:xfrm>
            <a:off x="145418" y="1065553"/>
            <a:ext cx="4178832" cy="5324535"/>
          </a:xfrm>
          <a:prstGeom prst="rect">
            <a:avLst/>
          </a:prstGeom>
          <a:noFill/>
        </p:spPr>
        <p:txBody>
          <a:bodyPr wrap="square" lIns="91440" tIns="45720" rIns="91440" bIns="45720" anchor="t">
            <a:spAutoFit/>
          </a:bodyPr>
          <a:lstStyle/>
          <a:p>
            <a:pPr marL="342900" indent="-342900">
              <a:spcAft>
                <a:spcPts val="1200"/>
              </a:spcAft>
              <a:buClr>
                <a:srgbClr val="5372B3"/>
              </a:buClr>
              <a:buFont typeface="Webdings" panose="05030102010509060703" pitchFamily="18" charset="2"/>
              <a:buChar char="4"/>
            </a:pPr>
            <a:r>
              <a:rPr lang="en-US" sz="2000" b="1" dirty="0">
                <a:solidFill>
                  <a:srgbClr val="5372B3"/>
                </a:solidFill>
                <a:latin typeface="Century Gothic"/>
                <a:ea typeface="+mn-lt"/>
                <a:cs typeface="Calibri"/>
              </a:rPr>
              <a:t>High resolution imagery </a:t>
            </a:r>
            <a:r>
              <a:rPr lang="en-US" sz="2000" dirty="0">
                <a:solidFill>
                  <a:schemeClr val="tx1">
                    <a:lumMod val="75000"/>
                    <a:lumOff val="25000"/>
                  </a:schemeClr>
                </a:solidFill>
                <a:latin typeface="Century Gothic"/>
                <a:ea typeface="+mn-lt"/>
                <a:cs typeface="Calibri"/>
              </a:rPr>
              <a:t>provided detailed analysis of shoreline change.</a:t>
            </a:r>
            <a:endParaRPr lang="en-US" sz="2000" dirty="0">
              <a:solidFill>
                <a:schemeClr val="tx1">
                  <a:lumMod val="75000"/>
                  <a:lumOff val="25000"/>
                </a:schemeClr>
              </a:solidFill>
              <a:latin typeface="Century Gothic" panose="020B0502020202020204" pitchFamily="34" charset="0"/>
              <a:ea typeface="+mn-lt"/>
              <a:cs typeface="Calibri"/>
            </a:endParaRPr>
          </a:p>
          <a:p>
            <a:pPr marL="342900" indent="-342900">
              <a:spcAft>
                <a:spcPts val="12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mn-lt"/>
                <a:cs typeface="Calibri"/>
              </a:rPr>
              <a:t>Shorelines experience dynamic </a:t>
            </a:r>
            <a:r>
              <a:rPr lang="en-US" sz="2000" b="1" dirty="0">
                <a:solidFill>
                  <a:srgbClr val="5372B3"/>
                </a:solidFill>
                <a:latin typeface="Century Gothic"/>
                <a:ea typeface="+mn-lt"/>
                <a:cs typeface="Calibri"/>
              </a:rPr>
              <a:t>interannual variability</a:t>
            </a:r>
            <a:r>
              <a:rPr lang="en-US" sz="2000" dirty="0">
                <a:solidFill>
                  <a:schemeClr val="tx1">
                    <a:lumMod val="75000"/>
                    <a:lumOff val="25000"/>
                  </a:schemeClr>
                </a:solidFill>
                <a:latin typeface="Century Gothic"/>
                <a:ea typeface="+mn-lt"/>
                <a:cs typeface="Calibri"/>
              </a:rPr>
              <a:t>, indicating shoreline extent is highly dependent on both environmental and anthropogenic forces.</a:t>
            </a:r>
          </a:p>
          <a:p>
            <a:pPr marL="342900" indent="-342900">
              <a:spcAft>
                <a:spcPts val="12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ORCAA assessments for </a:t>
            </a:r>
            <a:r>
              <a:rPr lang="en-US" sz="2000" b="1" dirty="0">
                <a:solidFill>
                  <a:srgbClr val="5372B3"/>
                </a:solidFill>
                <a:latin typeface="Century Gothic"/>
                <a:cs typeface="Calibri"/>
              </a:rPr>
              <a:t>water quality</a:t>
            </a:r>
            <a:r>
              <a:rPr lang="en-US" sz="2000" dirty="0">
                <a:solidFill>
                  <a:schemeClr val="tx1">
                    <a:lumMod val="75000"/>
                    <a:lumOff val="25000"/>
                  </a:schemeClr>
                </a:solidFill>
                <a:latin typeface="Century Gothic"/>
                <a:cs typeface="Calibri"/>
              </a:rPr>
              <a:t> were inconclusive for accurately detecting seasonal or annual trends for both chlorophyll concentrations and turbidity.</a:t>
            </a:r>
            <a:endParaRPr lang="en-US" sz="2000" dirty="0">
              <a:solidFill>
                <a:schemeClr val="tx1">
                  <a:lumMod val="75000"/>
                  <a:lumOff val="25000"/>
                </a:schemeClr>
              </a:solidFill>
              <a:latin typeface="Century Gothic" panose="020B0502020202020204" pitchFamily="34" charset="0"/>
              <a:ea typeface="+mn-lt"/>
              <a:cs typeface="+mn-lt"/>
            </a:endParaRPr>
          </a:p>
        </p:txBody>
      </p:sp>
      <p:pic>
        <p:nvPicPr>
          <p:cNvPr id="7" name="Picture 8" descr="A picture containing outdoor, water, sport, swimming&#10;&#10;Description automatically generated">
            <a:extLst>
              <a:ext uri="{FF2B5EF4-FFF2-40B4-BE49-F238E27FC236}">
                <a16:creationId xmlns:a16="http://schemas.microsoft.com/office/drawing/2014/main" id="{1104BC5B-9B4E-8882-B104-C213682E16C5}"/>
              </a:ext>
            </a:extLst>
          </p:cNvPr>
          <p:cNvPicPr>
            <a:picLocks noChangeAspect="1"/>
          </p:cNvPicPr>
          <p:nvPr/>
        </p:nvPicPr>
        <p:blipFill>
          <a:blip r:embed="rId3"/>
          <a:stretch>
            <a:fillRect/>
          </a:stretch>
        </p:blipFill>
        <p:spPr>
          <a:xfrm>
            <a:off x="8032467" y="1075306"/>
            <a:ext cx="3696219" cy="4516102"/>
          </a:xfrm>
          <a:prstGeom prst="rect">
            <a:avLst/>
          </a:prstGeom>
          <a:ln w="25400">
            <a:noFill/>
          </a:ln>
        </p:spPr>
      </p:pic>
      <p:pic>
        <p:nvPicPr>
          <p:cNvPr id="10" name="Picture 9" descr="north arrow orienteering by morits">
            <a:extLst>
              <a:ext uri="{FF2B5EF4-FFF2-40B4-BE49-F238E27FC236}">
                <a16:creationId xmlns:a16="http://schemas.microsoft.com/office/drawing/2014/main" id="{396A10CB-3C3D-CDF1-1599-C58D0145F0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0118" y="4796431"/>
            <a:ext cx="207934" cy="3105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a:extLst>
              <a:ext uri="{FF2B5EF4-FFF2-40B4-BE49-F238E27FC236}">
                <a16:creationId xmlns:a16="http://schemas.microsoft.com/office/drawing/2014/main" id="{F1F34381-AE4D-19EE-A513-04A7EAB0C1B6}"/>
              </a:ext>
            </a:extLst>
          </p:cNvPr>
          <p:cNvPicPr>
            <a:picLocks noChangeAspect="1"/>
          </p:cNvPicPr>
          <p:nvPr/>
        </p:nvPicPr>
        <p:blipFill>
          <a:blip r:embed="rId5"/>
          <a:stretch>
            <a:fillRect/>
          </a:stretch>
        </p:blipFill>
        <p:spPr>
          <a:xfrm>
            <a:off x="10988499" y="5428199"/>
            <a:ext cx="692615" cy="71089"/>
          </a:xfrm>
          <a:prstGeom prst="rect">
            <a:avLst/>
          </a:prstGeom>
        </p:spPr>
      </p:pic>
      <p:sp>
        <p:nvSpPr>
          <p:cNvPr id="12" name="TextBox 11">
            <a:extLst>
              <a:ext uri="{FF2B5EF4-FFF2-40B4-BE49-F238E27FC236}">
                <a16:creationId xmlns:a16="http://schemas.microsoft.com/office/drawing/2014/main" id="{3A261E3B-E3A1-8AA1-93FF-12F9CEEE15CF}"/>
              </a:ext>
            </a:extLst>
          </p:cNvPr>
          <p:cNvSpPr txBox="1"/>
          <p:nvPr/>
        </p:nvSpPr>
        <p:spPr>
          <a:xfrm>
            <a:off x="10988499" y="5199148"/>
            <a:ext cx="69117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Century Gothic"/>
                <a:cs typeface="Calibri"/>
              </a:rPr>
              <a:t>5 KM</a:t>
            </a:r>
            <a:endParaRPr lang="en-US" sz="1100" dirty="0">
              <a:latin typeface="Calibri" panose="020F0502020204030204"/>
              <a:cs typeface="Calibri" panose="020F0502020204030204"/>
            </a:endParaRPr>
          </a:p>
        </p:txBody>
      </p:sp>
      <p:pic>
        <p:nvPicPr>
          <p:cNvPr id="20" name="Picture 19" descr="Map&#10;&#10;Description automatically generated">
            <a:extLst>
              <a:ext uri="{FF2B5EF4-FFF2-40B4-BE49-F238E27FC236}">
                <a16:creationId xmlns:a16="http://schemas.microsoft.com/office/drawing/2014/main" id="{9F9F108E-F671-7A12-09F6-CCACD0A8FB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6122" y="1074652"/>
            <a:ext cx="3164472" cy="4493702"/>
          </a:xfrm>
          <a:prstGeom prst="rect">
            <a:avLst/>
          </a:prstGeom>
        </p:spPr>
      </p:pic>
      <p:sp>
        <p:nvSpPr>
          <p:cNvPr id="22" name="TextBox 21">
            <a:extLst>
              <a:ext uri="{FF2B5EF4-FFF2-40B4-BE49-F238E27FC236}">
                <a16:creationId xmlns:a16="http://schemas.microsoft.com/office/drawing/2014/main" id="{D6342CB8-7EC9-09F4-034F-DE1ED670AEE1}"/>
              </a:ext>
            </a:extLst>
          </p:cNvPr>
          <p:cNvSpPr txBox="1"/>
          <p:nvPr/>
        </p:nvSpPr>
        <p:spPr>
          <a:xfrm>
            <a:off x="7187719" y="4988380"/>
            <a:ext cx="267453"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N</a:t>
            </a:r>
          </a:p>
        </p:txBody>
      </p:sp>
      <p:sp>
        <p:nvSpPr>
          <p:cNvPr id="23" name="TextBox 22">
            <a:extLst>
              <a:ext uri="{FF2B5EF4-FFF2-40B4-BE49-F238E27FC236}">
                <a16:creationId xmlns:a16="http://schemas.microsoft.com/office/drawing/2014/main" id="{11EB9034-05BF-CD98-09B9-486C1D6FB10D}"/>
              </a:ext>
            </a:extLst>
          </p:cNvPr>
          <p:cNvSpPr txBox="1"/>
          <p:nvPr/>
        </p:nvSpPr>
        <p:spPr>
          <a:xfrm>
            <a:off x="6754723" y="5229926"/>
            <a:ext cx="1194965" cy="230832"/>
          </a:xfrm>
          <a:prstGeom prst="rect">
            <a:avLst/>
          </a:prstGeom>
          <a:noFill/>
        </p:spPr>
        <p:txBody>
          <a:bodyPr wrap="square" rtlCol="0">
            <a:spAutoFit/>
          </a:bodyPr>
          <a:lstStyle/>
          <a:p>
            <a:r>
              <a:rPr lang="en-US" sz="900" dirty="0">
                <a:solidFill>
                  <a:schemeClr val="bg1"/>
                </a:solidFill>
                <a:latin typeface="Century Gothic" panose="020B0502020202020204" pitchFamily="34" charset="0"/>
              </a:rPr>
              <a:t> 0      100    200m</a:t>
            </a:r>
          </a:p>
        </p:txBody>
      </p:sp>
      <p:sp>
        <p:nvSpPr>
          <p:cNvPr id="4" name="Rectangle 3">
            <a:extLst>
              <a:ext uri="{FF2B5EF4-FFF2-40B4-BE49-F238E27FC236}">
                <a16:creationId xmlns:a16="http://schemas.microsoft.com/office/drawing/2014/main" id="{4C7C86DC-1704-10C8-E7DC-DDEC6AE7E23A}"/>
              </a:ext>
            </a:extLst>
          </p:cNvPr>
          <p:cNvSpPr/>
          <p:nvPr/>
        </p:nvSpPr>
        <p:spPr>
          <a:xfrm>
            <a:off x="4593515" y="5597195"/>
            <a:ext cx="501426" cy="1861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id="{48BF8B1A-7B71-3C5E-DCEB-78E3453B57D1}"/>
              </a:ext>
            </a:extLst>
          </p:cNvPr>
          <p:cNvSpPr/>
          <p:nvPr/>
        </p:nvSpPr>
        <p:spPr>
          <a:xfrm>
            <a:off x="5410597" y="5597194"/>
            <a:ext cx="535803" cy="184099"/>
          </a:xfrm>
          <a:prstGeom prst="rect">
            <a:avLst/>
          </a:prstGeom>
          <a:solidFill>
            <a:srgbClr val="00E8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id="{EDF07FEB-35C2-427C-5458-ECDEFAD626FE}"/>
              </a:ext>
            </a:extLst>
          </p:cNvPr>
          <p:cNvSpPr/>
          <p:nvPr/>
        </p:nvSpPr>
        <p:spPr>
          <a:xfrm>
            <a:off x="7183649" y="5602922"/>
            <a:ext cx="581637" cy="17837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C8E52C66-9ABC-EAC6-432E-88E5BEC63B45}"/>
              </a:ext>
            </a:extLst>
          </p:cNvPr>
          <p:cNvSpPr/>
          <p:nvPr/>
        </p:nvSpPr>
        <p:spPr>
          <a:xfrm>
            <a:off x="6295832" y="5602922"/>
            <a:ext cx="538087" cy="180465"/>
          </a:xfrm>
          <a:prstGeom prst="rect">
            <a:avLst/>
          </a:prstGeom>
          <a:solidFill>
            <a:srgbClr val="F092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F3F96E17-5C66-5A93-A991-7ED508AEE242}"/>
              </a:ext>
            </a:extLst>
          </p:cNvPr>
          <p:cNvSpPr txBox="1"/>
          <p:nvPr/>
        </p:nvSpPr>
        <p:spPr>
          <a:xfrm>
            <a:off x="4594917" y="5780887"/>
            <a:ext cx="5385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2018</a:t>
            </a:r>
            <a:endParaRPr lang="en-US" sz="1100" dirty="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5F3E36A4-94FE-F800-383D-3E6AD17DD3C4}"/>
              </a:ext>
            </a:extLst>
          </p:cNvPr>
          <p:cNvSpPr txBox="1"/>
          <p:nvPr/>
        </p:nvSpPr>
        <p:spPr>
          <a:xfrm>
            <a:off x="5408481" y="5780887"/>
            <a:ext cx="5385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2019</a:t>
            </a:r>
            <a:endParaRPr lang="en-US" sz="1100" dirty="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C009710B-375A-22CA-9BEF-01D2833976E0}"/>
              </a:ext>
            </a:extLst>
          </p:cNvPr>
          <p:cNvSpPr txBox="1"/>
          <p:nvPr/>
        </p:nvSpPr>
        <p:spPr>
          <a:xfrm>
            <a:off x="6296526" y="5780887"/>
            <a:ext cx="5385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2020</a:t>
            </a:r>
          </a:p>
        </p:txBody>
      </p:sp>
      <p:sp>
        <p:nvSpPr>
          <p:cNvPr id="24" name="TextBox 23">
            <a:extLst>
              <a:ext uri="{FF2B5EF4-FFF2-40B4-BE49-F238E27FC236}">
                <a16:creationId xmlns:a16="http://schemas.microsoft.com/office/drawing/2014/main" id="{3EACA3CF-36EE-D1B4-5DA2-F3EAFEF59BAE}"/>
              </a:ext>
            </a:extLst>
          </p:cNvPr>
          <p:cNvSpPr txBox="1"/>
          <p:nvPr/>
        </p:nvSpPr>
        <p:spPr>
          <a:xfrm>
            <a:off x="7270511" y="5780887"/>
            <a:ext cx="5385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2021</a:t>
            </a:r>
            <a:endParaRPr lang="en-US" sz="1100" dirty="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55E8E1FB-1F90-4A9E-8BF6-52D64626345F}"/>
              </a:ext>
            </a:extLst>
          </p:cNvPr>
          <p:cNvSpPr txBox="1"/>
          <p:nvPr/>
        </p:nvSpPr>
        <p:spPr>
          <a:xfrm>
            <a:off x="123240" y="6448438"/>
            <a:ext cx="2517639"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ea typeface="Calibri"/>
                <a:cs typeface="Calibri"/>
              </a:rPr>
              <a:t>Image Credits: Google Satellite </a:t>
            </a:r>
            <a:r>
              <a:rPr lang="en-US" sz="900" dirty="0" err="1">
                <a:solidFill>
                  <a:schemeClr val="tx1">
                    <a:lumMod val="75000"/>
                    <a:lumOff val="25000"/>
                  </a:schemeClr>
                </a:solidFill>
                <a:latin typeface="Century Gothic"/>
                <a:ea typeface="Calibri"/>
                <a:cs typeface="Calibri"/>
              </a:rPr>
              <a:t>Basemap</a:t>
            </a:r>
            <a:endParaRPr lang="en-US" sz="900" dirty="0">
              <a:solidFill>
                <a:schemeClr val="tx1">
                  <a:lumMod val="75000"/>
                  <a:lumOff val="25000"/>
                </a:schemeClr>
              </a:solidFill>
              <a:latin typeface="Century Gothic"/>
              <a:ea typeface="Calibri"/>
              <a:cs typeface="Calibri"/>
            </a:endParaRPr>
          </a:p>
        </p:txBody>
      </p:sp>
    </p:spTree>
    <p:extLst>
      <p:ext uri="{BB962C8B-B14F-4D97-AF65-F5344CB8AC3E}">
        <p14:creationId xmlns:p14="http://schemas.microsoft.com/office/powerpoint/2010/main" val="1378667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12441D-49AF-1833-27A6-2F1391B9E2CA}"/>
              </a:ext>
            </a:extLst>
          </p:cNvPr>
          <p:cNvSpPr txBox="1"/>
          <p:nvPr/>
        </p:nvSpPr>
        <p:spPr>
          <a:xfrm>
            <a:off x="2219573" y="178730"/>
            <a:ext cx="77528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372B3"/>
                </a:solidFill>
                <a:latin typeface="Century Gothic"/>
                <a:ea typeface="Calibri"/>
                <a:cs typeface="Calibri"/>
              </a:rPr>
              <a:t>Limitations and Uncertainties</a:t>
            </a:r>
            <a:endParaRPr lang="en-US" sz="4000" dirty="0">
              <a:solidFill>
                <a:srgbClr val="5372B3"/>
              </a:solidFill>
              <a:latin typeface="Century Gothic"/>
            </a:endParaRPr>
          </a:p>
        </p:txBody>
      </p:sp>
      <p:sp>
        <p:nvSpPr>
          <p:cNvPr id="3" name="TextBox 2">
            <a:extLst>
              <a:ext uri="{FF2B5EF4-FFF2-40B4-BE49-F238E27FC236}">
                <a16:creationId xmlns:a16="http://schemas.microsoft.com/office/drawing/2014/main" id="{B919531E-C473-5F01-567C-E4EB97E8D345}"/>
              </a:ext>
            </a:extLst>
          </p:cNvPr>
          <p:cNvSpPr txBox="1"/>
          <p:nvPr/>
        </p:nvSpPr>
        <p:spPr>
          <a:xfrm>
            <a:off x="266700" y="1665114"/>
            <a:ext cx="548410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Calibri"/>
                <a:cs typeface="Calibri"/>
              </a:rPr>
              <a:t>The low resolution of satellite imagery prior to 2016 made accurate shoreline change analysis difficult</a:t>
            </a: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ea typeface="Calibri"/>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Calibri"/>
                <a:cs typeface="Calibri"/>
              </a:rPr>
              <a:t>Lack of in situ data prevented validation of changes detected</a:t>
            </a: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ea typeface="Calibri"/>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Calibri"/>
                <a:cs typeface="Calibri"/>
              </a:rPr>
              <a:t>Limited data availability over study area</a:t>
            </a: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ea typeface="Calibri"/>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Calibri"/>
                <a:cs typeface="Calibri"/>
              </a:rPr>
              <a:t>Uncertainty in chlorophyl-a values and </a:t>
            </a:r>
            <a:r>
              <a:rPr lang="en-US" sz="2000" dirty="0">
                <a:solidFill>
                  <a:schemeClr val="tx1">
                    <a:lumMod val="75000"/>
                    <a:lumOff val="25000"/>
                  </a:schemeClr>
                </a:solidFill>
                <a:latin typeface="Century Gothic"/>
                <a:ea typeface="+mn-lt"/>
                <a:cs typeface="+mn-lt"/>
              </a:rPr>
              <a:t>potential influence of bottom reflectance from benthic components</a:t>
            </a:r>
          </a:p>
        </p:txBody>
      </p:sp>
      <p:pic>
        <p:nvPicPr>
          <p:cNvPr id="6" name="Picture 6" descr="A picture containing water, sky, nature, outdoor&#10;&#10;Description automatically generated">
            <a:extLst>
              <a:ext uri="{FF2B5EF4-FFF2-40B4-BE49-F238E27FC236}">
                <a16:creationId xmlns:a16="http://schemas.microsoft.com/office/drawing/2014/main" id="{CE0B140D-5F79-07C9-BE52-F260EDD07A02}"/>
              </a:ext>
            </a:extLst>
          </p:cNvPr>
          <p:cNvPicPr>
            <a:picLocks noChangeAspect="1"/>
          </p:cNvPicPr>
          <p:nvPr/>
        </p:nvPicPr>
        <p:blipFill>
          <a:blip r:embed="rId3"/>
          <a:stretch>
            <a:fillRect/>
          </a:stretch>
        </p:blipFill>
        <p:spPr>
          <a:xfrm>
            <a:off x="5970762" y="1665114"/>
            <a:ext cx="5621798" cy="3754473"/>
          </a:xfrm>
          <a:prstGeom prst="rect">
            <a:avLst/>
          </a:prstGeom>
          <a:ln>
            <a:solidFill>
              <a:srgbClr val="002060"/>
            </a:solidFill>
          </a:ln>
          <a:effectLst>
            <a:outerShdw blurRad="50800" dist="38100" dir="2700000" algn="tl" rotWithShape="0">
              <a:prstClr val="black">
                <a:alpha val="40000"/>
              </a:prstClr>
            </a:outerShdw>
            <a:softEdge rad="12700"/>
          </a:effectLst>
        </p:spPr>
      </p:pic>
      <p:sp>
        <p:nvSpPr>
          <p:cNvPr id="5" name="TextBox 4">
            <a:extLst>
              <a:ext uri="{FF2B5EF4-FFF2-40B4-BE49-F238E27FC236}">
                <a16:creationId xmlns:a16="http://schemas.microsoft.com/office/drawing/2014/main" id="{8E5C7A9B-FD0F-45A4-BD16-D44A7DFA500D}"/>
              </a:ext>
            </a:extLst>
          </p:cNvPr>
          <p:cNvSpPr txBox="1"/>
          <p:nvPr/>
        </p:nvSpPr>
        <p:spPr>
          <a:xfrm>
            <a:off x="-359565" y="6448438"/>
            <a:ext cx="251763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ea typeface="Calibri"/>
                <a:cs typeface="Calibri"/>
              </a:rPr>
              <a:t>Image Credit: Asad Photo Maldives</a:t>
            </a:r>
          </a:p>
        </p:txBody>
      </p:sp>
    </p:spTree>
    <p:extLst>
      <p:ext uri="{BB962C8B-B14F-4D97-AF65-F5344CB8AC3E}">
        <p14:creationId xmlns:p14="http://schemas.microsoft.com/office/powerpoint/2010/main" val="2482798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Rectangle 489">
            <a:extLst>
              <a:ext uri="{FF2B5EF4-FFF2-40B4-BE49-F238E27FC236}">
                <a16:creationId xmlns:a16="http://schemas.microsoft.com/office/drawing/2014/main" id="{697DDC8F-9E28-C428-52D7-C18BDB3E3EBD}"/>
              </a:ext>
            </a:extLst>
          </p:cNvPr>
          <p:cNvSpPr/>
          <p:nvPr/>
        </p:nvSpPr>
        <p:spPr>
          <a:xfrm>
            <a:off x="1371" y="1330088"/>
            <a:ext cx="12190629" cy="4464784"/>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0735B7E-B3C4-03E8-3962-5E2E3B99B7C2}"/>
              </a:ext>
            </a:extLst>
          </p:cNvPr>
          <p:cNvSpPr txBox="1"/>
          <p:nvPr/>
        </p:nvSpPr>
        <p:spPr>
          <a:xfrm>
            <a:off x="4297093" y="180725"/>
            <a:ext cx="35978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ea typeface="Calibri"/>
                <a:cs typeface="Calibri"/>
              </a:rPr>
              <a:t>Future Work</a:t>
            </a:r>
            <a:endParaRPr lang="en-US" sz="4000" b="1" dirty="0">
              <a:solidFill>
                <a:srgbClr val="5372B3"/>
              </a:solidFill>
              <a:latin typeface="Century Gothic"/>
            </a:endParaRPr>
          </a:p>
        </p:txBody>
      </p:sp>
      <p:graphicFrame>
        <p:nvGraphicFramePr>
          <p:cNvPr id="3" name="Diagram 3">
            <a:extLst>
              <a:ext uri="{FF2B5EF4-FFF2-40B4-BE49-F238E27FC236}">
                <a16:creationId xmlns:a16="http://schemas.microsoft.com/office/drawing/2014/main" id="{22BBE99D-2878-0CDB-AF37-E78477F90993}"/>
              </a:ext>
            </a:extLst>
          </p:cNvPr>
          <p:cNvGraphicFramePr/>
          <p:nvPr>
            <p:extLst>
              <p:ext uri="{D42A27DB-BD31-4B8C-83A1-F6EECF244321}">
                <p14:modId xmlns:p14="http://schemas.microsoft.com/office/powerpoint/2010/main" val="477705179"/>
              </p:ext>
            </p:extLst>
          </p:nvPr>
        </p:nvGraphicFramePr>
        <p:xfrm>
          <a:off x="119716" y="1602620"/>
          <a:ext cx="5873984" cy="3930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sky, outdoor, water, mountain&#10;&#10;Description automatically generated">
            <a:extLst>
              <a:ext uri="{FF2B5EF4-FFF2-40B4-BE49-F238E27FC236}">
                <a16:creationId xmlns:a16="http://schemas.microsoft.com/office/drawing/2014/main" id="{DA64BD62-EF80-D0C2-7BBA-80AB059710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0886" y="1602620"/>
            <a:ext cx="5891398" cy="3922019"/>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026E7D2-041A-46DF-BFC4-DE5077F4BE4D}"/>
              </a:ext>
            </a:extLst>
          </p:cNvPr>
          <p:cNvSpPr txBox="1"/>
          <p:nvPr/>
        </p:nvSpPr>
        <p:spPr>
          <a:xfrm>
            <a:off x="-337619" y="6438781"/>
            <a:ext cx="251763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ea typeface="Calibri"/>
                <a:cs typeface="Calibri"/>
              </a:rPr>
              <a:t>Image Credit: US State Department</a:t>
            </a:r>
          </a:p>
        </p:txBody>
      </p:sp>
    </p:spTree>
    <p:extLst>
      <p:ext uri="{BB962C8B-B14F-4D97-AF65-F5344CB8AC3E}">
        <p14:creationId xmlns:p14="http://schemas.microsoft.com/office/powerpoint/2010/main" val="1508840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3B7D2-125E-CABE-C921-BAE81FEB00B6}"/>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4"/>
              <a:defRPr/>
            </a:pPr>
            <a:r>
              <a:rPr lang="en-US" sz="1900" dirty="0">
                <a:solidFill>
                  <a:schemeClr val="tx1">
                    <a:lumMod val="75000"/>
                    <a:lumOff val="25000"/>
                  </a:schemeClr>
                </a:solidFill>
                <a:latin typeface="Century Gothic"/>
                <a:ea typeface="Calibri"/>
                <a:cs typeface="Calibri"/>
              </a:rPr>
              <a:t>Lisa Tanh (NASA Ames Research Center)</a:t>
            </a:r>
          </a:p>
          <a:p>
            <a:pPr marL="342900" indent="-342900">
              <a:spcAft>
                <a:spcPts val="600"/>
              </a:spcAft>
              <a:buClr>
                <a:srgbClr val="5372B3"/>
              </a:buClr>
              <a:buFont typeface="Webdings" panose="05030102010509060703" pitchFamily="18" charset="2"/>
              <a:buChar char="4"/>
              <a:defRPr/>
            </a:pPr>
            <a:r>
              <a:rPr lang="en-US" sz="1900" dirty="0">
                <a:solidFill>
                  <a:schemeClr val="tx1">
                    <a:lumMod val="75000"/>
                    <a:lumOff val="25000"/>
                  </a:schemeClr>
                </a:solidFill>
                <a:latin typeface="Century Gothic"/>
                <a:ea typeface="Calibri"/>
                <a:cs typeface="Calibri"/>
              </a:rPr>
              <a:t>Dr. Juan Torres-P</a:t>
            </a:r>
            <a:r>
              <a:rPr lang="en-US" sz="1900" dirty="0">
                <a:solidFill>
                  <a:schemeClr val="tx2">
                    <a:lumMod val="75000"/>
                  </a:schemeClr>
                </a:solidFill>
                <a:latin typeface="Century Gothic"/>
                <a:ea typeface="+mn-lt"/>
                <a:cs typeface="+mn-lt"/>
              </a:rPr>
              <a:t>érez (NASA Ames Research Center)</a:t>
            </a:r>
            <a:endParaRPr lang="en-US" sz="1900" dirty="0">
              <a:solidFill>
                <a:schemeClr val="tx2">
                  <a:lumMod val="75000"/>
                </a:schemeClr>
              </a:solidFill>
              <a:latin typeface="Century Gothic"/>
              <a:ea typeface="Calibri"/>
              <a:cs typeface="Calibri"/>
            </a:endParaRPr>
          </a:p>
          <a:p>
            <a:pPr marL="342900" indent="-342900">
              <a:spcAft>
                <a:spcPts val="600"/>
              </a:spcAft>
              <a:buClr>
                <a:srgbClr val="5372B3"/>
              </a:buClr>
              <a:buFont typeface="Webdings" panose="05030102010509060703" pitchFamily="18" charset="2"/>
              <a:buChar char="4"/>
              <a:defRPr/>
            </a:pPr>
            <a:r>
              <a:rPr lang="en-US" sz="1900" dirty="0">
                <a:solidFill>
                  <a:schemeClr val="tx2">
                    <a:lumMod val="75000"/>
                  </a:schemeClr>
                </a:solidFill>
                <a:latin typeface="Century Gothic"/>
                <a:ea typeface="Calibri"/>
                <a:cs typeface="Calibri"/>
              </a:rPr>
              <a:t>Dr. Kent Ross (NASA Langley Research Center)</a:t>
            </a:r>
          </a:p>
          <a:p>
            <a:pPr marL="342900" indent="-342900">
              <a:spcAft>
                <a:spcPts val="600"/>
              </a:spcAft>
              <a:buClr>
                <a:srgbClr val="5372B3"/>
              </a:buClr>
              <a:buFont typeface="Webdings" panose="05030102010509060703" pitchFamily="18" charset="2"/>
              <a:buChar char="4"/>
              <a:defRPr/>
            </a:pPr>
            <a:r>
              <a:rPr lang="en-US" sz="1900" dirty="0">
                <a:solidFill>
                  <a:schemeClr val="tx2">
                    <a:lumMod val="75000"/>
                  </a:schemeClr>
                </a:solidFill>
                <a:latin typeface="Century Gothic"/>
                <a:ea typeface="Calibri"/>
                <a:cs typeface="Calibri"/>
              </a:rPr>
              <a:t>Britnay Beaudry (</a:t>
            </a:r>
            <a:r>
              <a:rPr lang="en-US" sz="1900" dirty="0">
                <a:solidFill>
                  <a:schemeClr val="tx2">
                    <a:lumMod val="75000"/>
                  </a:schemeClr>
                </a:solidFill>
                <a:latin typeface="Century Gothic"/>
                <a:ea typeface="+mn-lt"/>
                <a:cs typeface="+mn-lt"/>
              </a:rPr>
              <a:t>NASA Ames Research Center</a:t>
            </a:r>
            <a:r>
              <a:rPr lang="en-US" sz="1900" dirty="0">
                <a:solidFill>
                  <a:schemeClr val="tx2">
                    <a:lumMod val="75000"/>
                  </a:schemeClr>
                </a:solidFill>
                <a:latin typeface="Century Gothic"/>
                <a:ea typeface="Calibri"/>
                <a:cs typeface="Calibri"/>
              </a:rPr>
              <a:t>)</a:t>
            </a:r>
            <a:endParaRPr lang="en-US" sz="1900" dirty="0">
              <a:solidFill>
                <a:schemeClr val="tx2">
                  <a:lumMod val="75000"/>
                </a:schemeClr>
              </a:solidFill>
              <a:latin typeface="Century Gothic"/>
              <a:cs typeface="Calibri"/>
            </a:endParaRPr>
          </a:p>
          <a:p>
            <a:pPr>
              <a:spcAft>
                <a:spcPts val="600"/>
              </a:spcAft>
              <a:buClr>
                <a:srgbClr val="5372B3"/>
              </a:buClr>
              <a:defRPr/>
            </a:pPr>
            <a:endParaRPr lang="en-US" sz="1900" b="1" dirty="0">
              <a:solidFill>
                <a:srgbClr val="5372B3"/>
              </a:solidFill>
              <a:latin typeface="Century Gothic"/>
              <a:ea typeface="Calibri"/>
              <a:cs typeface="Calibri"/>
            </a:endParaRPr>
          </a:p>
          <a:p>
            <a:pPr>
              <a:spcAft>
                <a:spcPts val="600"/>
              </a:spcAft>
              <a:buClr>
                <a:srgbClr val="5372B3"/>
              </a:buClr>
              <a:defRPr/>
            </a:pPr>
            <a:r>
              <a:rPr lang="en-US" sz="1900" b="1" dirty="0">
                <a:solidFill>
                  <a:srgbClr val="5372B3"/>
                </a:solidFill>
                <a:latin typeface="Century Gothic"/>
                <a:ea typeface="Calibri"/>
                <a:cs typeface="Calibri"/>
              </a:rPr>
              <a:t>Partners</a:t>
            </a:r>
            <a:endParaRPr lang="en-US" sz="1900" dirty="0">
              <a:solidFill>
                <a:srgbClr val="5372B3"/>
              </a:solidFill>
              <a:latin typeface="Century Gothic"/>
              <a:ea typeface="Calibri"/>
              <a:cs typeface="Calibri"/>
            </a:endParaRPr>
          </a:p>
          <a:p>
            <a:pPr marL="342900" indent="-342900">
              <a:spcAft>
                <a:spcPts val="600"/>
              </a:spcAft>
              <a:buClr>
                <a:srgbClr val="5372B3"/>
              </a:buClr>
              <a:buFont typeface="Webdings" panose="05030102010509060703" pitchFamily="18" charset="2"/>
              <a:buChar char="4"/>
              <a:defRPr/>
            </a:pPr>
            <a:r>
              <a:rPr lang="en-US" sz="1900" b="0" i="0" u="none" strike="noStrike" kern="1200" cap="none" spc="0" normalizeH="0" baseline="0" noProof="0" dirty="0">
                <a:ln>
                  <a:noFill/>
                </a:ln>
                <a:solidFill>
                  <a:schemeClr val="tx2">
                    <a:lumMod val="75000"/>
                  </a:schemeClr>
                </a:solidFill>
                <a:effectLst/>
                <a:uLnTx/>
                <a:uFillTx/>
                <a:latin typeface="Century Gothic"/>
                <a:ea typeface="Calibri"/>
                <a:cs typeface="Calibri"/>
              </a:rPr>
              <a:t> Maldives Ministry of Environment, Climate Change and Technology</a:t>
            </a:r>
          </a:p>
          <a:p>
            <a:pPr marL="342900" indent="-342900">
              <a:spcAft>
                <a:spcPts val="600"/>
              </a:spcAft>
              <a:buClr>
                <a:srgbClr val="5372B3"/>
              </a:buClr>
              <a:buFont typeface="Webdings" panose="05030102010509060703" pitchFamily="18" charset="2"/>
              <a:buChar char="4"/>
              <a:defRPr/>
            </a:pPr>
            <a:r>
              <a:rPr lang="en-US" sz="1900" b="0" i="0" u="none" strike="noStrike" kern="1200" cap="none" spc="0" normalizeH="0" baseline="0" noProof="0" dirty="0">
                <a:ln>
                  <a:noFill/>
                </a:ln>
                <a:solidFill>
                  <a:schemeClr val="tx2">
                    <a:lumMod val="75000"/>
                  </a:schemeClr>
                </a:solidFill>
                <a:effectLst/>
                <a:uLnTx/>
                <a:uFillTx/>
                <a:latin typeface="Century Gothic"/>
                <a:ea typeface="Calibri"/>
                <a:cs typeface="Calibri"/>
              </a:rPr>
              <a:t>U.S. Department of State, Bureau of South and Central Asian Affairs, Office of Bangladesh, Nepal, Sri Lanka, Maldives, and Bhutan</a:t>
            </a:r>
          </a:p>
          <a:p>
            <a:pPr marL="342900" indent="-342900">
              <a:spcAft>
                <a:spcPts val="600"/>
              </a:spcAft>
              <a:buClr>
                <a:srgbClr val="5372B3"/>
              </a:buClr>
              <a:buFont typeface="Webdings" panose="05030102010509060703" pitchFamily="18" charset="2"/>
              <a:buChar char="4"/>
              <a:defRPr/>
            </a:pPr>
            <a:r>
              <a:rPr lang="en-US" sz="1900" b="0" i="0" u="none" strike="noStrike" kern="1200" cap="none" spc="0" normalizeH="0" baseline="0" noProof="0" dirty="0">
                <a:ln>
                  <a:noFill/>
                </a:ln>
                <a:solidFill>
                  <a:schemeClr val="tx2">
                    <a:lumMod val="75000"/>
                  </a:schemeClr>
                </a:solidFill>
                <a:effectLst/>
                <a:uLnTx/>
                <a:uFillTx/>
                <a:latin typeface="Century Gothic"/>
                <a:ea typeface="Calibri"/>
                <a:cs typeface="Calibri"/>
              </a:rPr>
              <a:t>USAID, Maldives Office</a:t>
            </a:r>
          </a:p>
          <a:p>
            <a:pPr marL="114300">
              <a:lnSpc>
                <a:spcPct val="100000"/>
              </a:lnSpc>
              <a:spcBef>
                <a:spcPts val="0"/>
              </a:spcBef>
              <a:spcAft>
                <a:spcPts val="600"/>
              </a:spcAft>
              <a:defRPr/>
            </a:pPr>
            <a:endParaRPr lang="en-US" sz="1900" dirty="0">
              <a:solidFill>
                <a:schemeClr val="tx1">
                  <a:lumMod val="75000"/>
                  <a:lumOff val="25000"/>
                </a:schemeClr>
              </a:solidFill>
              <a:latin typeface="Century Gothic"/>
            </a:endParaRPr>
          </a:p>
          <a:p>
            <a:pPr marL="114300">
              <a:lnSpc>
                <a:spcPct val="100000"/>
              </a:lnSpc>
              <a:spcBef>
                <a:spcPts val="0"/>
              </a:spcBef>
              <a:spcAft>
                <a:spcPts val="600"/>
              </a:spcAft>
              <a:defRPr/>
            </a:pPr>
            <a:endParaRPr lang="en-US" sz="19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4C92C880-4A83-4062-AF05-F0FCED3BB31C}"/>
              </a:ext>
            </a:extLst>
          </p:cNvPr>
          <p:cNvSpPr txBox="1"/>
          <p:nvPr/>
        </p:nvSpPr>
        <p:spPr>
          <a:xfrm>
            <a:off x="3047817" y="6215346"/>
            <a:ext cx="6097836" cy="215444"/>
          </a:xfrm>
          <a:prstGeom prst="rect">
            <a:avLst/>
          </a:prstGeom>
          <a:noFill/>
        </p:spPr>
        <p:txBody>
          <a:bodyPr wrap="square">
            <a:spAutoFit/>
          </a:bodyPr>
          <a:lstStyle/>
          <a:p>
            <a:pPr marL="114300" marR="0" lvl="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a:t>
            </a:r>
            <a:r>
              <a:rPr lang="en-US" sz="800" dirty="0">
                <a:solidFill>
                  <a:schemeClr val="tx1">
                    <a:lumMod val="75000"/>
                    <a:lumOff val="25000"/>
                  </a:schemeClr>
                </a:solidFill>
                <a:latin typeface="Century Gothic"/>
              </a:rPr>
              <a:t>2016-2022</a:t>
            </a:r>
            <a:r>
              <a:rPr kumimoji="0" lang="en-US" sz="800" b="0" i="0" u="none" strike="noStrike" kern="1200" cap="none" spc="0" normalizeH="0" baseline="0" noProof="0" dirty="0">
                <a:ln>
                  <a:noFill/>
                </a:ln>
                <a:solidFill>
                  <a:schemeClr val="tx1">
                    <a:lumMod val="75000"/>
                    <a:lumOff val="25000"/>
                  </a:schemeClr>
                </a:solidFill>
                <a:effectLst/>
                <a:uLnTx/>
                <a:uFillTx/>
                <a:latin typeface="Century Gothic"/>
              </a:rPr>
              <a:t>), processed by ESA.</a:t>
            </a:r>
            <a:r>
              <a:rPr lang="en-US" sz="800" dirty="0">
                <a:solidFill>
                  <a:schemeClr val="tx1">
                    <a:lumMod val="75000"/>
                    <a:lumOff val="25000"/>
                  </a:schemeClr>
                </a:solidFill>
                <a:latin typeface="Century Gothic"/>
              </a:rPr>
              <a:t> </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F0B245-FE48-C124-1446-9640EEFC4142}"/>
              </a:ext>
            </a:extLst>
          </p:cNvPr>
          <p:cNvSpPr txBox="1"/>
          <p:nvPr/>
        </p:nvSpPr>
        <p:spPr>
          <a:xfrm>
            <a:off x="3195532" y="184933"/>
            <a:ext cx="58009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372B3"/>
                </a:solidFill>
                <a:latin typeface="Century Gothic"/>
                <a:ea typeface="Calibri"/>
                <a:cs typeface="Calibri"/>
              </a:rPr>
              <a:t>Study Area &amp; Period</a:t>
            </a:r>
            <a:endParaRPr lang="en-US" sz="4000" b="1" dirty="0">
              <a:solidFill>
                <a:srgbClr val="5372B3"/>
              </a:solidFill>
              <a:latin typeface="Century Gothic"/>
            </a:endParaRPr>
          </a:p>
        </p:txBody>
      </p:sp>
      <p:sp>
        <p:nvSpPr>
          <p:cNvPr id="3" name="TextBox 2">
            <a:extLst>
              <a:ext uri="{FF2B5EF4-FFF2-40B4-BE49-F238E27FC236}">
                <a16:creationId xmlns:a16="http://schemas.microsoft.com/office/drawing/2014/main" id="{F08539C3-69EC-8BD7-CB27-BB2A4B10408F}"/>
              </a:ext>
            </a:extLst>
          </p:cNvPr>
          <p:cNvSpPr txBox="1"/>
          <p:nvPr/>
        </p:nvSpPr>
        <p:spPr>
          <a:xfrm>
            <a:off x="458329" y="1492767"/>
            <a:ext cx="440266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Haa Alifu, Haa Daahlu, and Kaafu Atolls in the Republic of Maldives</a:t>
            </a:r>
          </a:p>
          <a:p>
            <a:pPr marL="800100" lvl="1"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Climate: Warm, tropical with distinct dry and wet seasons</a:t>
            </a:r>
          </a:p>
          <a:p>
            <a:pPr marL="800100" lvl="1"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Maldives consists of over 1,100 islands</a:t>
            </a:r>
          </a:p>
          <a:p>
            <a:pPr marL="800100" lvl="1"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Study Period:</a:t>
            </a:r>
          </a:p>
          <a:p>
            <a:pPr marL="800100" lvl="1"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2016– 2022</a:t>
            </a:r>
          </a:p>
        </p:txBody>
      </p:sp>
      <p:pic>
        <p:nvPicPr>
          <p:cNvPr id="30" name="Picture 30" descr="Icon&#10;&#10;Description automatically generated">
            <a:extLst>
              <a:ext uri="{FF2B5EF4-FFF2-40B4-BE49-F238E27FC236}">
                <a16:creationId xmlns:a16="http://schemas.microsoft.com/office/drawing/2014/main" id="{2AF57D17-DCDF-0D85-54B9-8A3F82634536}"/>
              </a:ext>
            </a:extLst>
          </p:cNvPr>
          <p:cNvPicPr>
            <a:picLocks noChangeAspect="1"/>
          </p:cNvPicPr>
          <p:nvPr/>
        </p:nvPicPr>
        <p:blipFill>
          <a:blip r:embed="rId3"/>
          <a:stretch>
            <a:fillRect/>
          </a:stretch>
        </p:blipFill>
        <p:spPr>
          <a:xfrm>
            <a:off x="5474890" y="1027483"/>
            <a:ext cx="851567" cy="5421085"/>
          </a:xfrm>
          <a:prstGeom prst="rect">
            <a:avLst/>
          </a:prstGeom>
        </p:spPr>
      </p:pic>
      <p:pic>
        <p:nvPicPr>
          <p:cNvPr id="7" name="Picture 7" descr="A picture containing ceramic ware, porcelain&#10;&#10;Description automatically generated">
            <a:extLst>
              <a:ext uri="{FF2B5EF4-FFF2-40B4-BE49-F238E27FC236}">
                <a16:creationId xmlns:a16="http://schemas.microsoft.com/office/drawing/2014/main" id="{CEACD3AF-2115-BE27-25F0-6AACAA0E583F}"/>
              </a:ext>
            </a:extLst>
          </p:cNvPr>
          <p:cNvPicPr>
            <a:picLocks noChangeAspect="1"/>
          </p:cNvPicPr>
          <p:nvPr/>
        </p:nvPicPr>
        <p:blipFill rotWithShape="1">
          <a:blip r:embed="rId4"/>
          <a:srcRect r="38593" b="-300"/>
          <a:stretch/>
        </p:blipFill>
        <p:spPr>
          <a:xfrm>
            <a:off x="7458588" y="1710204"/>
            <a:ext cx="4449480" cy="4172273"/>
          </a:xfrm>
          <a:prstGeom prst="rect">
            <a:avLst/>
          </a:prstGeom>
        </p:spPr>
      </p:pic>
      <p:sp>
        <p:nvSpPr>
          <p:cNvPr id="12" name="TextBox 11">
            <a:extLst>
              <a:ext uri="{FF2B5EF4-FFF2-40B4-BE49-F238E27FC236}">
                <a16:creationId xmlns:a16="http://schemas.microsoft.com/office/drawing/2014/main" id="{C0C415E6-9004-70FE-8FA9-0F85286F309A}"/>
              </a:ext>
            </a:extLst>
          </p:cNvPr>
          <p:cNvSpPr txBox="1"/>
          <p:nvPr/>
        </p:nvSpPr>
        <p:spPr>
          <a:xfrm>
            <a:off x="5892350" y="838181"/>
            <a:ext cx="14457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solidFill>
                  <a:srgbClr val="5372B3"/>
                </a:solidFill>
                <a:latin typeface="Century Gothic"/>
                <a:cs typeface="Calibri"/>
              </a:rPr>
              <a:t>Haa Alifu</a:t>
            </a:r>
            <a:endParaRPr lang="en-US" b="1" i="1" dirty="0">
              <a:solidFill>
                <a:srgbClr val="5372B3"/>
              </a:solidFill>
              <a:latin typeface="Century Gothic" panose="020B0502020202020204" pitchFamily="34" charset="0"/>
              <a:cs typeface="Calibri"/>
            </a:endParaRPr>
          </a:p>
        </p:txBody>
      </p:sp>
      <p:sp>
        <p:nvSpPr>
          <p:cNvPr id="15" name="TextBox 14">
            <a:extLst>
              <a:ext uri="{FF2B5EF4-FFF2-40B4-BE49-F238E27FC236}">
                <a16:creationId xmlns:a16="http://schemas.microsoft.com/office/drawing/2014/main" id="{1D6ED9CD-EA38-1FD5-59F7-DBAD5D79AB9C}"/>
              </a:ext>
            </a:extLst>
          </p:cNvPr>
          <p:cNvSpPr txBox="1"/>
          <p:nvPr/>
        </p:nvSpPr>
        <p:spPr>
          <a:xfrm>
            <a:off x="4398904" y="1121633"/>
            <a:ext cx="14457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solidFill>
                  <a:srgbClr val="5372B3"/>
                </a:solidFill>
                <a:latin typeface="Century Gothic"/>
                <a:cs typeface="Calibri"/>
              </a:rPr>
              <a:t>Haa Daalu</a:t>
            </a:r>
          </a:p>
        </p:txBody>
      </p:sp>
      <p:sp>
        <p:nvSpPr>
          <p:cNvPr id="18" name="TextBox 17">
            <a:extLst>
              <a:ext uri="{FF2B5EF4-FFF2-40B4-BE49-F238E27FC236}">
                <a16:creationId xmlns:a16="http://schemas.microsoft.com/office/drawing/2014/main" id="{30BC9448-DCC0-9FF0-C00F-F1B4BD1D9B0E}"/>
              </a:ext>
            </a:extLst>
          </p:cNvPr>
          <p:cNvSpPr txBox="1"/>
          <p:nvPr/>
        </p:nvSpPr>
        <p:spPr>
          <a:xfrm>
            <a:off x="6224364" y="2699636"/>
            <a:ext cx="969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solidFill>
                  <a:srgbClr val="5372B3"/>
                </a:solidFill>
                <a:latin typeface="Century Gothic"/>
                <a:cs typeface="Calibri"/>
              </a:rPr>
              <a:t>Kaafu</a:t>
            </a:r>
          </a:p>
          <a:p>
            <a:endParaRPr lang="en-US" b="1" i="1" dirty="0">
              <a:solidFill>
                <a:srgbClr val="5372B3"/>
              </a:solidFill>
              <a:latin typeface="Century Gothic" panose="020B0502020202020204" pitchFamily="34" charset="0"/>
              <a:cs typeface="Calibri"/>
            </a:endParaRPr>
          </a:p>
        </p:txBody>
      </p:sp>
      <p:cxnSp>
        <p:nvCxnSpPr>
          <p:cNvPr id="28" name="Straight Arrow Connector 27">
            <a:extLst>
              <a:ext uri="{FF2B5EF4-FFF2-40B4-BE49-F238E27FC236}">
                <a16:creationId xmlns:a16="http://schemas.microsoft.com/office/drawing/2014/main" id="{AE95C357-4D82-7C6B-BB96-0F977770D9E5}"/>
              </a:ext>
            </a:extLst>
          </p:cNvPr>
          <p:cNvCxnSpPr/>
          <p:nvPr/>
        </p:nvCxnSpPr>
        <p:spPr>
          <a:xfrm>
            <a:off x="6325043" y="6030506"/>
            <a:ext cx="394448" cy="8963"/>
          </a:xfrm>
          <a:prstGeom prst="straightConnector1">
            <a:avLst/>
          </a:prstGeom>
          <a:ln w="57150"/>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468F36C1-724D-070B-CDAA-388C576393A5}"/>
              </a:ext>
            </a:extLst>
          </p:cNvPr>
          <p:cNvSpPr txBox="1"/>
          <p:nvPr/>
        </p:nvSpPr>
        <p:spPr>
          <a:xfrm>
            <a:off x="6229637" y="5722501"/>
            <a:ext cx="9627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30 KM</a:t>
            </a:r>
          </a:p>
        </p:txBody>
      </p:sp>
      <p:sp>
        <p:nvSpPr>
          <p:cNvPr id="4" name="Up Arrow 3">
            <a:extLst>
              <a:ext uri="{FF2B5EF4-FFF2-40B4-BE49-F238E27FC236}">
                <a16:creationId xmlns:a16="http://schemas.microsoft.com/office/drawing/2014/main" id="{7D0323CC-6179-CD04-904A-C48292152E48}"/>
              </a:ext>
            </a:extLst>
          </p:cNvPr>
          <p:cNvSpPr/>
          <p:nvPr/>
        </p:nvSpPr>
        <p:spPr>
          <a:xfrm rot="20203015">
            <a:off x="9912644" y="4663255"/>
            <a:ext cx="374904" cy="2431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32C44E5-3C12-4475-AD7D-9AA95DE00817}"/>
              </a:ext>
            </a:extLst>
          </p:cNvPr>
          <p:cNvSpPr txBox="1"/>
          <p:nvPr/>
        </p:nvSpPr>
        <p:spPr>
          <a:xfrm>
            <a:off x="8356711" y="6039469"/>
            <a:ext cx="251763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ea typeface="Calibri"/>
                <a:cs typeface="Calibri"/>
              </a:rPr>
              <a:t>Image Credit: TUBS/Wikimedia commons</a:t>
            </a:r>
          </a:p>
        </p:txBody>
      </p:sp>
    </p:spTree>
    <p:extLst>
      <p:ext uri="{BB962C8B-B14F-4D97-AF65-F5344CB8AC3E}">
        <p14:creationId xmlns:p14="http://schemas.microsoft.com/office/powerpoint/2010/main" val="4123143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08396D-A754-8D11-3D2F-7EF59854C4AB}"/>
              </a:ext>
            </a:extLst>
          </p:cNvPr>
          <p:cNvSpPr/>
          <p:nvPr/>
        </p:nvSpPr>
        <p:spPr>
          <a:xfrm>
            <a:off x="290285" y="1253882"/>
            <a:ext cx="11806469" cy="4386163"/>
          </a:xfrm>
          <a:prstGeom prst="rect">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8F71C86-F781-EDDC-EC38-29B604313122}"/>
              </a:ext>
            </a:extLst>
          </p:cNvPr>
          <p:cNvSpPr/>
          <p:nvPr/>
        </p:nvSpPr>
        <p:spPr>
          <a:xfrm>
            <a:off x="504826" y="1533491"/>
            <a:ext cx="5638796" cy="382648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4984B9D-F304-D478-5DA3-9C439AB9A5ED}"/>
              </a:ext>
            </a:extLst>
          </p:cNvPr>
          <p:cNvSpPr txBox="1"/>
          <p:nvPr/>
        </p:nvSpPr>
        <p:spPr>
          <a:xfrm>
            <a:off x="702301" y="1459991"/>
            <a:ext cx="47115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latin typeface="Century Gothic"/>
              <a:ea typeface="Calibri"/>
              <a:cs typeface="Calibri"/>
            </a:endParaRPr>
          </a:p>
        </p:txBody>
      </p:sp>
      <p:sp>
        <p:nvSpPr>
          <p:cNvPr id="12" name="TextBox 11">
            <a:extLst>
              <a:ext uri="{FF2B5EF4-FFF2-40B4-BE49-F238E27FC236}">
                <a16:creationId xmlns:a16="http://schemas.microsoft.com/office/drawing/2014/main" id="{293CEFB2-1148-A059-1DE3-6A9B7FD8CA98}"/>
              </a:ext>
            </a:extLst>
          </p:cNvPr>
          <p:cNvSpPr txBox="1"/>
          <p:nvPr/>
        </p:nvSpPr>
        <p:spPr>
          <a:xfrm>
            <a:off x="590537" y="1738764"/>
            <a:ext cx="5490069" cy="3474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Climate change has caused erosion of coastline due to sea level rise, leading to less habitable areas</a:t>
            </a: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Changes in water conditions may affect reef ecosystems and general community health</a:t>
            </a: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Sea level rise threatens fresh water sources</a:t>
            </a:r>
          </a:p>
          <a:p>
            <a:pPr>
              <a:buClr>
                <a:srgbClr val="5372B3"/>
              </a:buClr>
            </a:pPr>
            <a:endParaRPr lang="en-US" sz="2000" dirty="0">
              <a:solidFill>
                <a:schemeClr val="tx1">
                  <a:lumMod val="75000"/>
                  <a:lumOff val="25000"/>
                </a:schemeClr>
              </a:solidFill>
              <a:latin typeface="Century Gothic"/>
              <a:cs typeface="Calibri"/>
            </a:endParaRPr>
          </a:p>
          <a:p>
            <a:pPr marL="342900" indent="-342900">
              <a:buClr>
                <a:srgbClr val="5372B3"/>
              </a:buClr>
              <a:buFont typeface="System Font Regular"/>
              <a:buChar char="▸"/>
            </a:pPr>
            <a:endParaRPr lang="en-US" sz="2000" dirty="0">
              <a:solidFill>
                <a:schemeClr val="tx1">
                  <a:lumMod val="75000"/>
                  <a:lumOff val="25000"/>
                </a:schemeClr>
              </a:solidFill>
              <a:latin typeface="Century Gothic"/>
              <a:cs typeface="Calibri"/>
            </a:endParaRPr>
          </a:p>
          <a:p>
            <a:pPr marL="342900" indent="-342900">
              <a:buClr>
                <a:srgbClr val="5372B3"/>
              </a:buClr>
              <a:buFont typeface="System Font Regular"/>
              <a:buChar char="▸"/>
            </a:pPr>
            <a:endParaRPr lang="en-US" sz="2000" dirty="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65A21C9F-93F1-A011-C4DD-90C8AA1E711D}"/>
              </a:ext>
            </a:extLst>
          </p:cNvPr>
          <p:cNvSpPr txBox="1"/>
          <p:nvPr/>
        </p:nvSpPr>
        <p:spPr>
          <a:xfrm>
            <a:off x="3016394" y="176915"/>
            <a:ext cx="61592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cs typeface="Calibri"/>
              </a:rPr>
              <a:t>Community Concerns</a:t>
            </a:r>
          </a:p>
        </p:txBody>
      </p:sp>
      <p:sp>
        <p:nvSpPr>
          <p:cNvPr id="3" name="TextBox 2">
            <a:extLst>
              <a:ext uri="{FF2B5EF4-FFF2-40B4-BE49-F238E27FC236}">
                <a16:creationId xmlns:a16="http://schemas.microsoft.com/office/drawing/2014/main" id="{3BFAC830-B0DB-A12E-B014-5C37EB9343D3}"/>
              </a:ext>
            </a:extLst>
          </p:cNvPr>
          <p:cNvSpPr txBox="1"/>
          <p:nvPr/>
        </p:nvSpPr>
        <p:spPr>
          <a:xfrm>
            <a:off x="8828390" y="7915381"/>
            <a:ext cx="222068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Calibri"/>
                <a:cs typeface="Calibri"/>
              </a:rPr>
              <a:t>Image Credit: Wikimedia Commons</a:t>
            </a:r>
            <a:endParaRPr lang="en-US" sz="1000" dirty="0"/>
          </a:p>
        </p:txBody>
      </p:sp>
      <p:pic>
        <p:nvPicPr>
          <p:cNvPr id="8" name="Picture 9" descr="A picture containing water, sky, outdoor, nature&#10;&#10;Description automatically generated">
            <a:extLst>
              <a:ext uri="{FF2B5EF4-FFF2-40B4-BE49-F238E27FC236}">
                <a16:creationId xmlns:a16="http://schemas.microsoft.com/office/drawing/2014/main" id="{E250A5BA-CBED-BCBE-3E0B-EE650109BD51}"/>
              </a:ext>
            </a:extLst>
          </p:cNvPr>
          <p:cNvPicPr>
            <a:picLocks noChangeAspect="1"/>
          </p:cNvPicPr>
          <p:nvPr/>
        </p:nvPicPr>
        <p:blipFill>
          <a:blip r:embed="rId3"/>
          <a:stretch>
            <a:fillRect/>
          </a:stretch>
        </p:blipFill>
        <p:spPr>
          <a:xfrm>
            <a:off x="6717808" y="1748321"/>
            <a:ext cx="5015863" cy="3361358"/>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473CE8F4-A791-48AC-9E32-8BD73E02A154}"/>
              </a:ext>
            </a:extLst>
          </p:cNvPr>
          <p:cNvSpPr txBox="1"/>
          <p:nvPr/>
        </p:nvSpPr>
        <p:spPr>
          <a:xfrm>
            <a:off x="6184546" y="5129400"/>
            <a:ext cx="251763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Century Gothic"/>
                <a:ea typeface="Calibri"/>
                <a:cs typeface="Calibri"/>
              </a:rPr>
              <a:t>Image Credit: Nattu/Georgfotoart</a:t>
            </a:r>
          </a:p>
        </p:txBody>
      </p:sp>
    </p:spTree>
    <p:extLst>
      <p:ext uri="{BB962C8B-B14F-4D97-AF65-F5344CB8AC3E}">
        <p14:creationId xmlns:p14="http://schemas.microsoft.com/office/powerpoint/2010/main" val="235734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05EEA6-DA7D-1944-7B18-8152D0CEBADD}"/>
              </a:ext>
            </a:extLst>
          </p:cNvPr>
          <p:cNvSpPr/>
          <p:nvPr/>
        </p:nvSpPr>
        <p:spPr>
          <a:xfrm>
            <a:off x="899442" y="978054"/>
            <a:ext cx="10537098" cy="5017954"/>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0172BA1-21D9-0FD1-8680-3687E4915D16}"/>
              </a:ext>
            </a:extLst>
          </p:cNvPr>
          <p:cNvSpPr txBox="1"/>
          <p:nvPr/>
        </p:nvSpPr>
        <p:spPr>
          <a:xfrm>
            <a:off x="4284998" y="186706"/>
            <a:ext cx="36264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cs typeface="Calibri"/>
              </a:rPr>
              <a:t>Objectives</a:t>
            </a:r>
            <a:endParaRPr lang="en-US" sz="4000" b="1" dirty="0">
              <a:solidFill>
                <a:srgbClr val="5372B3"/>
              </a:solidFill>
              <a:latin typeface="Century Gothic"/>
            </a:endParaRPr>
          </a:p>
        </p:txBody>
      </p:sp>
      <p:pic>
        <p:nvPicPr>
          <p:cNvPr id="6" name="Graphic 7" descr="Tropical scene outline">
            <a:extLst>
              <a:ext uri="{FF2B5EF4-FFF2-40B4-BE49-F238E27FC236}">
                <a16:creationId xmlns:a16="http://schemas.microsoft.com/office/drawing/2014/main" id="{D19A1939-99B5-60C9-B133-9FF86F8F9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820" y="1802393"/>
            <a:ext cx="1155825" cy="1155825"/>
          </a:xfrm>
          <a:prstGeom prst="rect">
            <a:avLst/>
          </a:prstGeom>
        </p:spPr>
      </p:pic>
      <p:pic>
        <p:nvPicPr>
          <p:cNvPr id="8" name="Graphic 8" descr="Water outline">
            <a:extLst>
              <a:ext uri="{FF2B5EF4-FFF2-40B4-BE49-F238E27FC236}">
                <a16:creationId xmlns:a16="http://schemas.microsoft.com/office/drawing/2014/main" id="{8EC20F4D-DC75-3404-0E80-53B9081350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464" y="4156294"/>
            <a:ext cx="1155825" cy="1155825"/>
          </a:xfrm>
          <a:prstGeom prst="rect">
            <a:avLst/>
          </a:prstGeom>
        </p:spPr>
      </p:pic>
      <p:sp>
        <p:nvSpPr>
          <p:cNvPr id="3" name="Arrow: Right 2">
            <a:extLst>
              <a:ext uri="{FF2B5EF4-FFF2-40B4-BE49-F238E27FC236}">
                <a16:creationId xmlns:a16="http://schemas.microsoft.com/office/drawing/2014/main" id="{099CE0B1-D21B-657C-CCAF-4804930EFB67}"/>
              </a:ext>
            </a:extLst>
          </p:cNvPr>
          <p:cNvSpPr/>
          <p:nvPr/>
        </p:nvSpPr>
        <p:spPr>
          <a:xfrm>
            <a:off x="4452479" y="2100267"/>
            <a:ext cx="633743" cy="475307"/>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A374D0D4-10F3-C03A-4119-03E476487662}"/>
              </a:ext>
            </a:extLst>
          </p:cNvPr>
          <p:cNvSpPr/>
          <p:nvPr/>
        </p:nvSpPr>
        <p:spPr>
          <a:xfrm>
            <a:off x="4452478" y="4529613"/>
            <a:ext cx="633743" cy="475307"/>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8F39B925-8F09-4A7E-C771-B4EE8EA25486}"/>
              </a:ext>
            </a:extLst>
          </p:cNvPr>
          <p:cNvSpPr/>
          <p:nvPr/>
        </p:nvSpPr>
        <p:spPr>
          <a:xfrm>
            <a:off x="7508023" y="2688742"/>
            <a:ext cx="633743" cy="1682435"/>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C5C4970E-89FD-4F3A-0236-6AC535BF65D9}"/>
              </a:ext>
            </a:extLst>
          </p:cNvPr>
          <p:cNvSpPr/>
          <p:nvPr/>
        </p:nvSpPr>
        <p:spPr>
          <a:xfrm>
            <a:off x="2138126" y="1327085"/>
            <a:ext cx="2210555" cy="210493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75000"/>
                    <a:lumOff val="25000"/>
                  </a:schemeClr>
                </a:solidFill>
                <a:latin typeface="Century Gothic"/>
                <a:ea typeface="+mn-lt"/>
                <a:cs typeface="+mn-lt"/>
              </a:rPr>
              <a:t>Produce shoreline </a:t>
            </a:r>
          </a:p>
          <a:p>
            <a:pPr algn="ctr"/>
            <a:r>
              <a:rPr lang="en-US" sz="2000" dirty="0">
                <a:solidFill>
                  <a:schemeClr val="tx1">
                    <a:lumMod val="75000"/>
                    <a:lumOff val="25000"/>
                  </a:schemeClr>
                </a:solidFill>
                <a:latin typeface="Century Gothic"/>
                <a:ea typeface="+mn-lt"/>
                <a:cs typeface="+mn-lt"/>
              </a:rPr>
              <a:t>maps</a:t>
            </a:r>
            <a:endParaRPr lang="en-US" sz="2000" strike="sngStrike" dirty="0">
              <a:solidFill>
                <a:schemeClr val="tx1">
                  <a:lumMod val="75000"/>
                  <a:lumOff val="25000"/>
                </a:schemeClr>
              </a:solidFill>
              <a:latin typeface="Century Gothic"/>
              <a:ea typeface="+mn-lt"/>
              <a:cs typeface="+mn-lt"/>
            </a:endParaRPr>
          </a:p>
        </p:txBody>
      </p:sp>
      <p:sp>
        <p:nvSpPr>
          <p:cNvPr id="12" name="Rectangle: Rounded Corners 11">
            <a:extLst>
              <a:ext uri="{FF2B5EF4-FFF2-40B4-BE49-F238E27FC236}">
                <a16:creationId xmlns:a16="http://schemas.microsoft.com/office/drawing/2014/main" id="{1D91C866-08D1-FDDC-2FB4-EED90D6CFF6D}"/>
              </a:ext>
            </a:extLst>
          </p:cNvPr>
          <p:cNvSpPr/>
          <p:nvPr/>
        </p:nvSpPr>
        <p:spPr>
          <a:xfrm>
            <a:off x="5163492" y="1327086"/>
            <a:ext cx="2255821" cy="212001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75000"/>
                    <a:lumOff val="25000"/>
                  </a:schemeClr>
                </a:solidFill>
                <a:latin typeface="Century Gothic"/>
                <a:ea typeface="+mn-lt"/>
                <a:cs typeface="+mn-lt"/>
              </a:rPr>
              <a:t>Time-series analysis of the change in shoreline over study period</a:t>
            </a:r>
          </a:p>
        </p:txBody>
      </p:sp>
      <p:sp>
        <p:nvSpPr>
          <p:cNvPr id="17" name="Rectangle: Rounded Corners 16">
            <a:extLst>
              <a:ext uri="{FF2B5EF4-FFF2-40B4-BE49-F238E27FC236}">
                <a16:creationId xmlns:a16="http://schemas.microsoft.com/office/drawing/2014/main" id="{6B256BE9-4332-28A8-F5FC-9668CA555B85}"/>
              </a:ext>
            </a:extLst>
          </p:cNvPr>
          <p:cNvSpPr/>
          <p:nvPr/>
        </p:nvSpPr>
        <p:spPr>
          <a:xfrm>
            <a:off x="2138126" y="3711164"/>
            <a:ext cx="2210555" cy="210493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75000"/>
                    <a:lumOff val="25000"/>
                  </a:schemeClr>
                </a:solidFill>
                <a:latin typeface="Century Gothic"/>
                <a:ea typeface="+mn-lt"/>
                <a:cs typeface="+mn-lt"/>
              </a:rPr>
              <a:t>Produce maps showing water quality parameters</a:t>
            </a:r>
            <a:endParaRPr lang="en-US" dirty="0">
              <a:solidFill>
                <a:schemeClr val="tx1">
                  <a:lumMod val="75000"/>
                  <a:lumOff val="25000"/>
                </a:schemeClr>
              </a:solidFill>
              <a:latin typeface="Century Gothic"/>
            </a:endParaRPr>
          </a:p>
        </p:txBody>
      </p:sp>
      <p:sp>
        <p:nvSpPr>
          <p:cNvPr id="18" name="Rectangle: Rounded Corners 17">
            <a:extLst>
              <a:ext uri="{FF2B5EF4-FFF2-40B4-BE49-F238E27FC236}">
                <a16:creationId xmlns:a16="http://schemas.microsoft.com/office/drawing/2014/main" id="{C80618EC-DDE1-CFD2-59E2-6EC3A8F34BBC}"/>
              </a:ext>
            </a:extLst>
          </p:cNvPr>
          <p:cNvSpPr/>
          <p:nvPr/>
        </p:nvSpPr>
        <p:spPr>
          <a:xfrm>
            <a:off x="5163492" y="3680985"/>
            <a:ext cx="2255821" cy="210493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75000"/>
                    <a:lumOff val="25000"/>
                  </a:schemeClr>
                </a:solidFill>
                <a:latin typeface="Century Gothic"/>
                <a:ea typeface="+mn-lt"/>
                <a:cs typeface="+mn-lt"/>
              </a:rPr>
              <a:t>Time-series analysis of the change in water quality over study period</a:t>
            </a:r>
          </a:p>
        </p:txBody>
      </p:sp>
      <p:sp>
        <p:nvSpPr>
          <p:cNvPr id="19" name="Rectangle: Rounded Corners 18">
            <a:extLst>
              <a:ext uri="{FF2B5EF4-FFF2-40B4-BE49-F238E27FC236}">
                <a16:creationId xmlns:a16="http://schemas.microsoft.com/office/drawing/2014/main" id="{071B753A-4881-F8E9-FD68-6BAC5F75EFD6}"/>
              </a:ext>
            </a:extLst>
          </p:cNvPr>
          <p:cNvSpPr/>
          <p:nvPr/>
        </p:nvSpPr>
        <p:spPr>
          <a:xfrm>
            <a:off x="8211020" y="2284771"/>
            <a:ext cx="2897109" cy="253497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404040"/>
                </a:solidFill>
                <a:latin typeface="Century Gothic"/>
              </a:rPr>
              <a:t>Create a detailed tutorial explaining software and methodology</a:t>
            </a:r>
            <a:r>
              <a:rPr lang="en-US" dirty="0">
                <a:latin typeface="Century Gothic"/>
                <a:ea typeface="Century Gothic"/>
                <a:cs typeface="Century Gothic"/>
              </a:rPr>
              <a:t>​</a:t>
            </a:r>
            <a:endParaRPr lang="en-US" dirty="0"/>
          </a:p>
        </p:txBody>
      </p:sp>
    </p:spTree>
    <p:extLst>
      <p:ext uri="{BB962C8B-B14F-4D97-AF65-F5344CB8AC3E}">
        <p14:creationId xmlns:p14="http://schemas.microsoft.com/office/powerpoint/2010/main" val="4041696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5379A-B219-5AB7-37AB-DDA275BCAF43}"/>
              </a:ext>
            </a:extLst>
          </p:cNvPr>
          <p:cNvSpPr/>
          <p:nvPr/>
        </p:nvSpPr>
        <p:spPr>
          <a:xfrm>
            <a:off x="1059255" y="984596"/>
            <a:ext cx="9807920" cy="1645920"/>
          </a:xfrm>
          <a:prstGeom prst="rect">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14B19F5-5B43-E076-6847-DA3E951EF6CB}"/>
              </a:ext>
            </a:extLst>
          </p:cNvPr>
          <p:cNvSpPr/>
          <p:nvPr/>
        </p:nvSpPr>
        <p:spPr>
          <a:xfrm>
            <a:off x="1051709" y="2803038"/>
            <a:ext cx="9815465" cy="1645920"/>
          </a:xfrm>
          <a:prstGeom prst="rect">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783C30F-E586-9476-9BA1-40BA84766F6D}"/>
              </a:ext>
            </a:extLst>
          </p:cNvPr>
          <p:cNvSpPr/>
          <p:nvPr/>
        </p:nvSpPr>
        <p:spPr>
          <a:xfrm>
            <a:off x="1051708" y="4631907"/>
            <a:ext cx="9815467" cy="1645920"/>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endParaRPr lang="en-US" sz="2400" dirty="0">
              <a:solidFill>
                <a:schemeClr val="bg1"/>
              </a:solidFill>
              <a:cs typeface="Calibri"/>
            </a:endParaRPr>
          </a:p>
          <a:p>
            <a:endParaRPr lang="en-US" dirty="0">
              <a:solidFill>
                <a:srgbClr val="404040"/>
              </a:solidFill>
              <a:ea typeface="+mn-lt"/>
              <a:cs typeface="+mn-lt"/>
            </a:endParaRPr>
          </a:p>
          <a:p>
            <a:pPr algn="ctr"/>
            <a:endParaRPr lang="en-US" dirty="0">
              <a:solidFill>
                <a:srgbClr val="FFFFFF"/>
              </a:solidFill>
              <a:cs typeface="Calibri"/>
            </a:endParaRPr>
          </a:p>
        </p:txBody>
      </p:sp>
      <p:sp>
        <p:nvSpPr>
          <p:cNvPr id="2" name="TextBox 1">
            <a:extLst>
              <a:ext uri="{FF2B5EF4-FFF2-40B4-BE49-F238E27FC236}">
                <a16:creationId xmlns:a16="http://schemas.microsoft.com/office/drawing/2014/main" id="{9CC6F31A-0D10-E6A1-372A-D70A9E718250}"/>
              </a:ext>
            </a:extLst>
          </p:cNvPr>
          <p:cNvSpPr txBox="1"/>
          <p:nvPr/>
        </p:nvSpPr>
        <p:spPr>
          <a:xfrm>
            <a:off x="4029372" y="167539"/>
            <a:ext cx="41534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ea typeface="Calibri"/>
                <a:cs typeface="Calibri"/>
              </a:rPr>
              <a:t>Project Partners</a:t>
            </a:r>
          </a:p>
        </p:txBody>
      </p:sp>
      <p:sp>
        <p:nvSpPr>
          <p:cNvPr id="3" name="TextBox 2">
            <a:extLst>
              <a:ext uri="{FF2B5EF4-FFF2-40B4-BE49-F238E27FC236}">
                <a16:creationId xmlns:a16="http://schemas.microsoft.com/office/drawing/2014/main" id="{218787E9-F755-3AFE-E66B-6CBD068DC6E4}"/>
              </a:ext>
            </a:extLst>
          </p:cNvPr>
          <p:cNvSpPr txBox="1"/>
          <p:nvPr/>
        </p:nvSpPr>
        <p:spPr>
          <a:xfrm>
            <a:off x="1188279" y="1414360"/>
            <a:ext cx="96466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400" b="1" dirty="0">
                <a:solidFill>
                  <a:srgbClr val="FFFFFF"/>
                </a:solidFill>
                <a:latin typeface="Century Gothic"/>
                <a:ea typeface="Segoe UI"/>
                <a:cs typeface="Segoe UI"/>
              </a:rPr>
              <a:t>Maldives Ministry of Environment</a:t>
            </a:r>
            <a:r>
              <a:rPr lang="en-US" sz="2400" dirty="0">
                <a:solidFill>
                  <a:srgbClr val="FFFFFF"/>
                </a:solidFill>
                <a:latin typeface="Century Gothic"/>
                <a:ea typeface="Segoe UI"/>
                <a:cs typeface="Segoe UI"/>
              </a:rPr>
              <a:t>, Climate Change, and Technology​​</a:t>
            </a:r>
            <a:endParaRPr lang="en-US" sz="2400" dirty="0">
              <a:solidFill>
                <a:srgbClr val="FFFFFF"/>
              </a:solidFill>
              <a:ea typeface="Calibri"/>
              <a:cs typeface="Calibri"/>
            </a:endParaRPr>
          </a:p>
        </p:txBody>
      </p:sp>
      <p:pic>
        <p:nvPicPr>
          <p:cNvPr id="4" name="Picture 4" descr="Logo&#10;&#10;Description automatically generated">
            <a:extLst>
              <a:ext uri="{FF2B5EF4-FFF2-40B4-BE49-F238E27FC236}">
                <a16:creationId xmlns:a16="http://schemas.microsoft.com/office/drawing/2014/main" id="{098BFDF4-7BF2-3D00-67ED-FC87CF05B4A4}"/>
              </a:ext>
            </a:extLst>
          </p:cNvPr>
          <p:cNvPicPr>
            <a:picLocks noChangeAspect="1"/>
          </p:cNvPicPr>
          <p:nvPr/>
        </p:nvPicPr>
        <p:blipFill>
          <a:blip r:embed="rId3"/>
          <a:stretch>
            <a:fillRect/>
          </a:stretch>
        </p:blipFill>
        <p:spPr>
          <a:xfrm>
            <a:off x="9218129" y="2817616"/>
            <a:ext cx="1616765" cy="1616765"/>
          </a:xfrm>
          <a:prstGeom prst="rect">
            <a:avLst/>
          </a:prstGeom>
        </p:spPr>
      </p:pic>
      <p:pic>
        <p:nvPicPr>
          <p:cNvPr id="5" name="Picture 5" descr="Logo&#10;&#10;Description automatically generated">
            <a:extLst>
              <a:ext uri="{FF2B5EF4-FFF2-40B4-BE49-F238E27FC236}">
                <a16:creationId xmlns:a16="http://schemas.microsoft.com/office/drawing/2014/main" id="{4B49484E-6E45-4D3B-6734-8CD6044EBD33}"/>
              </a:ext>
            </a:extLst>
          </p:cNvPr>
          <p:cNvPicPr>
            <a:picLocks noChangeAspect="1"/>
          </p:cNvPicPr>
          <p:nvPr/>
        </p:nvPicPr>
        <p:blipFill>
          <a:blip r:embed="rId4"/>
          <a:stretch>
            <a:fillRect/>
          </a:stretch>
        </p:blipFill>
        <p:spPr>
          <a:xfrm>
            <a:off x="8968691" y="4388170"/>
            <a:ext cx="2116828" cy="2133394"/>
          </a:xfrm>
          <a:prstGeom prst="rect">
            <a:avLst/>
          </a:prstGeom>
        </p:spPr>
      </p:pic>
      <p:sp>
        <p:nvSpPr>
          <p:cNvPr id="9" name="TextBox 8">
            <a:extLst>
              <a:ext uri="{FF2B5EF4-FFF2-40B4-BE49-F238E27FC236}">
                <a16:creationId xmlns:a16="http://schemas.microsoft.com/office/drawing/2014/main" id="{B28BBBE1-B92F-986F-5194-6442E24AA9B5}"/>
              </a:ext>
            </a:extLst>
          </p:cNvPr>
          <p:cNvSpPr txBox="1"/>
          <p:nvPr/>
        </p:nvSpPr>
        <p:spPr>
          <a:xfrm>
            <a:off x="1109050" y="5224035"/>
            <a:ext cx="51244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Century Gothic"/>
                <a:cs typeface="Calibri"/>
              </a:rPr>
              <a:t>USAID</a:t>
            </a:r>
            <a:r>
              <a:rPr lang="en-US" sz="2400" dirty="0">
                <a:solidFill>
                  <a:schemeClr val="bg1"/>
                </a:solidFill>
                <a:latin typeface="Century Gothic"/>
                <a:cs typeface="Calibri"/>
              </a:rPr>
              <a:t>,</a:t>
            </a:r>
            <a:r>
              <a:rPr lang="en-US" sz="2400" dirty="0">
                <a:solidFill>
                  <a:schemeClr val="bg1"/>
                </a:solidFill>
                <a:latin typeface="Century Gothic"/>
                <a:ea typeface="+mn-lt"/>
                <a:cs typeface="+mn-lt"/>
              </a:rPr>
              <a:t> Maldives Office</a:t>
            </a:r>
            <a:endParaRPr lang="en-US" dirty="0">
              <a:solidFill>
                <a:schemeClr val="bg1"/>
              </a:solidFill>
              <a:latin typeface="Century Gothic"/>
            </a:endParaRPr>
          </a:p>
        </p:txBody>
      </p:sp>
      <p:sp>
        <p:nvSpPr>
          <p:cNvPr id="10" name="TextBox 9">
            <a:extLst>
              <a:ext uri="{FF2B5EF4-FFF2-40B4-BE49-F238E27FC236}">
                <a16:creationId xmlns:a16="http://schemas.microsoft.com/office/drawing/2014/main" id="{B1211B37-ED63-D8D8-8438-B917A06AA74C}"/>
              </a:ext>
            </a:extLst>
          </p:cNvPr>
          <p:cNvSpPr txBox="1"/>
          <p:nvPr/>
        </p:nvSpPr>
        <p:spPr>
          <a:xfrm>
            <a:off x="1101504" y="3025834"/>
            <a:ext cx="78982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rgbClr val="FFFFFF"/>
                </a:solidFill>
                <a:latin typeface="Century Gothic"/>
              </a:rPr>
              <a:t>U.S. Department of State</a:t>
            </a:r>
            <a:r>
              <a:rPr lang="en-US" sz="2400" dirty="0">
                <a:solidFill>
                  <a:srgbClr val="FFFFFF"/>
                </a:solidFill>
                <a:latin typeface="Century Gothic"/>
              </a:rPr>
              <a:t>, Bureau of South-Central Asian Affairs, Office of Bangladesh, Nepal, Sri Lanka, Maldives, and Bhutan</a:t>
            </a:r>
            <a:endParaRPr lang="en-US" sz="2400" dirty="0">
              <a:solidFill>
                <a:srgbClr val="FFFFFF"/>
              </a:solidFill>
            </a:endParaRPr>
          </a:p>
        </p:txBody>
      </p:sp>
    </p:spTree>
    <p:extLst>
      <p:ext uri="{BB962C8B-B14F-4D97-AF65-F5344CB8AC3E}">
        <p14:creationId xmlns:p14="http://schemas.microsoft.com/office/powerpoint/2010/main" val="770355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E2F879-FA5A-698E-D64E-EFFA2CBAEB78}"/>
              </a:ext>
            </a:extLst>
          </p:cNvPr>
          <p:cNvSpPr txBox="1"/>
          <p:nvPr/>
        </p:nvSpPr>
        <p:spPr>
          <a:xfrm>
            <a:off x="3852940" y="198491"/>
            <a:ext cx="44862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5372B3"/>
                </a:solidFill>
                <a:latin typeface="Century Gothic"/>
                <a:ea typeface="Calibri"/>
                <a:cs typeface="Calibri"/>
              </a:rPr>
              <a:t>Earth Observations</a:t>
            </a:r>
            <a:endParaRPr lang="en-US" sz="3600" b="1" dirty="0">
              <a:solidFill>
                <a:srgbClr val="5372B3"/>
              </a:solidFill>
              <a:latin typeface="Century Gothic"/>
            </a:endParaRPr>
          </a:p>
        </p:txBody>
      </p:sp>
      <p:pic>
        <p:nvPicPr>
          <p:cNvPr id="5" name="Picture 5">
            <a:extLst>
              <a:ext uri="{FF2B5EF4-FFF2-40B4-BE49-F238E27FC236}">
                <a16:creationId xmlns:a16="http://schemas.microsoft.com/office/drawing/2014/main" id="{80A2321C-F03F-1EEF-41EA-EFD1E2EA0447}"/>
              </a:ext>
            </a:extLst>
          </p:cNvPr>
          <p:cNvPicPr>
            <a:picLocks noChangeAspect="1"/>
          </p:cNvPicPr>
          <p:nvPr/>
        </p:nvPicPr>
        <p:blipFill>
          <a:blip r:embed="rId3"/>
          <a:stretch>
            <a:fillRect/>
          </a:stretch>
        </p:blipFill>
        <p:spPr>
          <a:xfrm>
            <a:off x="4716805" y="3663288"/>
            <a:ext cx="3037840" cy="2172650"/>
          </a:xfrm>
          <a:prstGeom prst="rect">
            <a:avLst/>
          </a:prstGeom>
        </p:spPr>
      </p:pic>
      <p:pic>
        <p:nvPicPr>
          <p:cNvPr id="6" name="Picture 6">
            <a:extLst>
              <a:ext uri="{FF2B5EF4-FFF2-40B4-BE49-F238E27FC236}">
                <a16:creationId xmlns:a16="http://schemas.microsoft.com/office/drawing/2014/main" id="{3484046A-9464-0C12-8022-D988FE6C5A3B}"/>
              </a:ext>
            </a:extLst>
          </p:cNvPr>
          <p:cNvPicPr>
            <a:picLocks noChangeAspect="1"/>
          </p:cNvPicPr>
          <p:nvPr/>
        </p:nvPicPr>
        <p:blipFill>
          <a:blip r:embed="rId4"/>
          <a:stretch>
            <a:fillRect/>
          </a:stretch>
        </p:blipFill>
        <p:spPr>
          <a:xfrm>
            <a:off x="5407949" y="1043744"/>
            <a:ext cx="2346696" cy="1920240"/>
          </a:xfrm>
          <a:prstGeom prst="rect">
            <a:avLst/>
          </a:prstGeom>
        </p:spPr>
      </p:pic>
      <p:pic>
        <p:nvPicPr>
          <p:cNvPr id="7" name="Picture 7">
            <a:extLst>
              <a:ext uri="{FF2B5EF4-FFF2-40B4-BE49-F238E27FC236}">
                <a16:creationId xmlns:a16="http://schemas.microsoft.com/office/drawing/2014/main" id="{2CDA7187-4978-098D-2850-CB249C57D759}"/>
              </a:ext>
            </a:extLst>
          </p:cNvPr>
          <p:cNvPicPr>
            <a:picLocks noChangeAspect="1"/>
          </p:cNvPicPr>
          <p:nvPr/>
        </p:nvPicPr>
        <p:blipFill>
          <a:blip r:embed="rId5"/>
          <a:stretch>
            <a:fillRect/>
          </a:stretch>
        </p:blipFill>
        <p:spPr>
          <a:xfrm>
            <a:off x="8429745" y="1379773"/>
            <a:ext cx="3049452" cy="1584211"/>
          </a:xfrm>
          <a:prstGeom prst="rect">
            <a:avLst/>
          </a:prstGeom>
        </p:spPr>
      </p:pic>
      <p:sp>
        <p:nvSpPr>
          <p:cNvPr id="8" name="TextBox 7">
            <a:extLst>
              <a:ext uri="{FF2B5EF4-FFF2-40B4-BE49-F238E27FC236}">
                <a16:creationId xmlns:a16="http://schemas.microsoft.com/office/drawing/2014/main" id="{ED9AB57B-FE72-2C6A-BB4C-20A6B3A6CBE7}"/>
              </a:ext>
            </a:extLst>
          </p:cNvPr>
          <p:cNvSpPr txBox="1"/>
          <p:nvPr/>
        </p:nvSpPr>
        <p:spPr>
          <a:xfrm>
            <a:off x="5218547" y="5670932"/>
            <a:ext cx="18433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Calibri"/>
                <a:cs typeface="Calibri"/>
              </a:rPr>
              <a:t>Sentinel-2 MSI</a:t>
            </a:r>
            <a:endParaRPr lang="en-US" dirty="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27C2C7ED-27D6-E28C-62B1-63A5276A6697}"/>
              </a:ext>
            </a:extLst>
          </p:cNvPr>
          <p:cNvSpPr txBox="1"/>
          <p:nvPr/>
        </p:nvSpPr>
        <p:spPr>
          <a:xfrm>
            <a:off x="5684709" y="2963984"/>
            <a:ext cx="17323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Calibri"/>
                <a:cs typeface="Calibri"/>
              </a:rPr>
              <a:t>Landsat 8 OLI</a:t>
            </a:r>
            <a:endParaRPr lang="en-US" dirty="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83AB7F92-E05E-8581-0DCC-EC25C649C31C}"/>
              </a:ext>
            </a:extLst>
          </p:cNvPr>
          <p:cNvSpPr txBox="1"/>
          <p:nvPr/>
        </p:nvSpPr>
        <p:spPr>
          <a:xfrm>
            <a:off x="10126252" y="2472178"/>
            <a:ext cx="1676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Calibri"/>
                <a:cs typeface="Calibri"/>
              </a:rPr>
              <a:t>Aqua MODIS</a:t>
            </a:r>
            <a:endParaRPr lang="en-US" dirty="0">
              <a:solidFill>
                <a:schemeClr val="tx1">
                  <a:lumMod val="75000"/>
                  <a:lumOff val="25000"/>
                </a:schemeClr>
              </a:solidFill>
              <a:latin typeface="Century Gothic"/>
            </a:endParaRPr>
          </a:p>
        </p:txBody>
      </p:sp>
      <p:pic>
        <p:nvPicPr>
          <p:cNvPr id="15" name="Picture 14">
            <a:extLst>
              <a:ext uri="{FF2B5EF4-FFF2-40B4-BE49-F238E27FC236}">
                <a16:creationId xmlns:a16="http://schemas.microsoft.com/office/drawing/2014/main" id="{6E18D68F-3475-E85D-5A8D-E08A52AA01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6387" y="3959114"/>
            <a:ext cx="2810126" cy="1542551"/>
          </a:xfrm>
          <a:prstGeom prst="rect">
            <a:avLst/>
          </a:prstGeom>
        </p:spPr>
      </p:pic>
      <p:sp>
        <p:nvSpPr>
          <p:cNvPr id="16" name="TextBox 15">
            <a:extLst>
              <a:ext uri="{FF2B5EF4-FFF2-40B4-BE49-F238E27FC236}">
                <a16:creationId xmlns:a16="http://schemas.microsoft.com/office/drawing/2014/main" id="{CB44249B-7B64-26B9-9630-D24E358B5FCC}"/>
              </a:ext>
            </a:extLst>
          </p:cNvPr>
          <p:cNvSpPr txBox="1"/>
          <p:nvPr/>
        </p:nvSpPr>
        <p:spPr>
          <a:xfrm>
            <a:off x="8365422" y="5174022"/>
            <a:ext cx="1843314"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PlanetScope Dove</a:t>
            </a:r>
          </a:p>
        </p:txBody>
      </p:sp>
      <p:sp>
        <p:nvSpPr>
          <p:cNvPr id="4" name="TextBox 3">
            <a:extLst>
              <a:ext uri="{FF2B5EF4-FFF2-40B4-BE49-F238E27FC236}">
                <a16:creationId xmlns:a16="http://schemas.microsoft.com/office/drawing/2014/main" id="{B53271A6-B519-9680-2BC9-3CC52DF1C0CE}"/>
              </a:ext>
            </a:extLst>
          </p:cNvPr>
          <p:cNvSpPr txBox="1"/>
          <p:nvPr/>
        </p:nvSpPr>
        <p:spPr>
          <a:xfrm>
            <a:off x="283464" y="1043744"/>
            <a:ext cx="3599488" cy="4431983"/>
          </a:xfrm>
          <a:prstGeom prst="rect">
            <a:avLst/>
          </a:prstGeom>
          <a:noFill/>
        </p:spPr>
        <p:txBody>
          <a:bodyPr wrap="square" rtlCol="0">
            <a:spAutoFit/>
          </a:bodyPr>
          <a:lstStyle/>
          <a:p>
            <a:pPr marL="342900" indent="-342900">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Landsat 8 OLI</a:t>
            </a:r>
          </a:p>
          <a:p>
            <a:pPr marL="800100" lvl="1" indent="-342900">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NDWI, MNDWI, NDTI</a:t>
            </a:r>
          </a:p>
          <a:p>
            <a:pPr lvl="1">
              <a:spcAft>
                <a:spcPts val="600"/>
              </a:spcAft>
              <a:buClr>
                <a:srgbClr val="5372B3"/>
              </a:buClr>
            </a:pPr>
            <a:endParaRPr lang="en-US" sz="2000" dirty="0">
              <a:solidFill>
                <a:schemeClr val="tx1">
                  <a:lumMod val="75000"/>
                  <a:lumOff val="25000"/>
                </a:schemeClr>
              </a:solidFill>
              <a:latin typeface="Century Gothic" panose="020F0302020204030204"/>
            </a:endParaRPr>
          </a:p>
          <a:p>
            <a:pPr marL="342900" indent="-342900">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Sentinel-2 MSI</a:t>
            </a:r>
          </a:p>
          <a:p>
            <a:pPr marL="800100" lvl="1" indent="-342900">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Chlorophyll-a, turbidity</a:t>
            </a:r>
          </a:p>
          <a:p>
            <a:pPr lvl="1">
              <a:spcAft>
                <a:spcPts val="600"/>
              </a:spcAft>
              <a:buClr>
                <a:srgbClr val="5372B3"/>
              </a:buClr>
            </a:pPr>
            <a:endParaRPr lang="en-US" sz="2000" dirty="0">
              <a:solidFill>
                <a:schemeClr val="tx1">
                  <a:lumMod val="75000"/>
                  <a:lumOff val="25000"/>
                </a:schemeClr>
              </a:solidFill>
              <a:latin typeface="Century Gothic" panose="020F0302020204030204"/>
            </a:endParaRPr>
          </a:p>
          <a:p>
            <a:pPr marL="342900" indent="-342900">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Aqua MODIS</a:t>
            </a:r>
          </a:p>
          <a:p>
            <a:pPr marL="800100" lvl="1" indent="-342900">
              <a:spcAft>
                <a:spcPts val="600"/>
              </a:spcAft>
              <a:buClr>
                <a:srgbClr val="5372B3"/>
              </a:buClr>
              <a:buFont typeface="Webdings" panose="05030102010509060703" pitchFamily="18" charset="2"/>
              <a:buChar char="4"/>
            </a:pPr>
            <a:r>
              <a:rPr lang="en-US" dirty="0">
                <a:solidFill>
                  <a:schemeClr val="tx1">
                    <a:lumMod val="75000"/>
                    <a:lumOff val="25000"/>
                  </a:schemeClr>
                </a:solidFill>
                <a:latin typeface="Century Gothic" panose="020F0302020204030204"/>
              </a:rPr>
              <a:t>Chlorophyll-a, SST</a:t>
            </a:r>
          </a:p>
          <a:p>
            <a:pPr lvl="1">
              <a:spcAft>
                <a:spcPts val="600"/>
              </a:spcAft>
              <a:buClr>
                <a:srgbClr val="5372B3"/>
              </a:buClr>
            </a:pPr>
            <a:endParaRPr lang="en-US" dirty="0">
              <a:solidFill>
                <a:schemeClr val="tx1">
                  <a:lumMod val="75000"/>
                  <a:lumOff val="25000"/>
                </a:schemeClr>
              </a:solidFill>
              <a:latin typeface="Century Gothic" panose="020F0302020204030204"/>
            </a:endParaRPr>
          </a:p>
          <a:p>
            <a:pPr marL="342900" indent="-342900">
              <a:spcAft>
                <a:spcPts val="600"/>
              </a:spcAft>
              <a:buClr>
                <a:srgbClr val="5372B3"/>
              </a:buClr>
              <a:buFont typeface="Webdings" panose="05030102010509060703" pitchFamily="18" charset="2"/>
              <a:buChar char="4"/>
            </a:pPr>
            <a:r>
              <a:rPr lang="en-US" b="1" dirty="0">
                <a:solidFill>
                  <a:schemeClr val="tx1">
                    <a:lumMod val="75000"/>
                    <a:lumOff val="25000"/>
                  </a:schemeClr>
                </a:solidFill>
                <a:latin typeface="Century Gothic" panose="020F0302020204030204"/>
              </a:rPr>
              <a:t>PlanetScope</a:t>
            </a:r>
          </a:p>
          <a:p>
            <a:pPr marL="800100" lvl="1" indent="-342900">
              <a:spcAft>
                <a:spcPts val="600"/>
              </a:spcAft>
              <a:buClr>
                <a:srgbClr val="5372B3"/>
              </a:buClr>
              <a:buFont typeface="Webdings" panose="05030102010509060703" pitchFamily="18" charset="2"/>
              <a:buChar char="4"/>
            </a:pPr>
            <a:r>
              <a:rPr lang="en-US" dirty="0">
                <a:solidFill>
                  <a:schemeClr val="tx1">
                    <a:lumMod val="75000"/>
                    <a:lumOff val="25000"/>
                  </a:schemeClr>
                </a:solidFill>
                <a:latin typeface="Century Gothic" panose="020F0302020204030204"/>
              </a:rPr>
              <a:t>True color, NDWI</a:t>
            </a:r>
          </a:p>
        </p:txBody>
      </p:sp>
      <p:sp>
        <p:nvSpPr>
          <p:cNvPr id="13" name="TextBox 12">
            <a:extLst>
              <a:ext uri="{FF2B5EF4-FFF2-40B4-BE49-F238E27FC236}">
                <a16:creationId xmlns:a16="http://schemas.microsoft.com/office/drawing/2014/main" id="{20AA2831-B0D8-478D-B451-BB545DF076F3}"/>
              </a:ext>
            </a:extLst>
          </p:cNvPr>
          <p:cNvSpPr txBox="1"/>
          <p:nvPr/>
        </p:nvSpPr>
        <p:spPr>
          <a:xfrm>
            <a:off x="0" y="6434178"/>
            <a:ext cx="281012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panose="020B0502020202020204" pitchFamily="34" charset="0"/>
                <a:cs typeface="Calibri"/>
              </a:rPr>
              <a:t>Imagery Credit: NASA, ESA, Planet Labs PBC</a:t>
            </a:r>
          </a:p>
        </p:txBody>
      </p:sp>
    </p:spTree>
    <p:extLst>
      <p:ext uri="{BB962C8B-B14F-4D97-AF65-F5344CB8AC3E}">
        <p14:creationId xmlns:p14="http://schemas.microsoft.com/office/powerpoint/2010/main" val="65987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6D3330-B141-A2CF-A5B0-1787650E0D91}"/>
              </a:ext>
            </a:extLst>
          </p:cNvPr>
          <p:cNvSpPr txBox="1"/>
          <p:nvPr/>
        </p:nvSpPr>
        <p:spPr>
          <a:xfrm>
            <a:off x="4825999" y="253999"/>
            <a:ext cx="31232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ea typeface="Calibri"/>
              <a:cs typeface="Calibri"/>
            </a:endParaRPr>
          </a:p>
        </p:txBody>
      </p:sp>
      <p:graphicFrame>
        <p:nvGraphicFramePr>
          <p:cNvPr id="3" name="Diagram 3">
            <a:extLst>
              <a:ext uri="{FF2B5EF4-FFF2-40B4-BE49-F238E27FC236}">
                <a16:creationId xmlns:a16="http://schemas.microsoft.com/office/drawing/2014/main" id="{A5B20345-89BB-3819-3C35-77739467C026}"/>
              </a:ext>
            </a:extLst>
          </p:cNvPr>
          <p:cNvGraphicFramePr/>
          <p:nvPr>
            <p:extLst>
              <p:ext uri="{D42A27DB-BD31-4B8C-83A1-F6EECF244321}">
                <p14:modId xmlns:p14="http://schemas.microsoft.com/office/powerpoint/2010/main" val="304926741"/>
              </p:ext>
            </p:extLst>
          </p:nvPr>
        </p:nvGraphicFramePr>
        <p:xfrm>
          <a:off x="75987" y="1632325"/>
          <a:ext cx="3724932" cy="3762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49" name="TextBox 1448">
            <a:extLst>
              <a:ext uri="{FF2B5EF4-FFF2-40B4-BE49-F238E27FC236}">
                <a16:creationId xmlns:a16="http://schemas.microsoft.com/office/drawing/2014/main" id="{CF0F4F03-15CF-5669-4E2D-F6D628548EF2}"/>
              </a:ext>
            </a:extLst>
          </p:cNvPr>
          <p:cNvSpPr txBox="1"/>
          <p:nvPr/>
        </p:nvSpPr>
        <p:spPr>
          <a:xfrm>
            <a:off x="1202327" y="185980"/>
            <a:ext cx="97873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panose="020B0502020202020204" pitchFamily="34" charset="0"/>
                <a:ea typeface="Calibri"/>
                <a:cs typeface="Calibri"/>
              </a:rPr>
              <a:t>Methods: Shoreline Erosion Monitoring</a:t>
            </a:r>
            <a:endParaRPr lang="en-US" sz="2400" dirty="0">
              <a:latin typeface="Century Gothic" panose="020B0502020202020204" pitchFamily="34" charset="0"/>
            </a:endParaRPr>
          </a:p>
        </p:txBody>
      </p:sp>
      <p:pic>
        <p:nvPicPr>
          <p:cNvPr id="1861" name="Picture 1861" descr="A picture containing outdoor, dark, silhouette&#10;&#10;Description automatically generated">
            <a:extLst>
              <a:ext uri="{FF2B5EF4-FFF2-40B4-BE49-F238E27FC236}">
                <a16:creationId xmlns:a16="http://schemas.microsoft.com/office/drawing/2014/main" id="{ED415758-FC59-DDC2-497A-9FD1A691EBEC}"/>
              </a:ext>
            </a:extLst>
          </p:cNvPr>
          <p:cNvPicPr>
            <a:picLocks noChangeAspect="1"/>
          </p:cNvPicPr>
          <p:nvPr/>
        </p:nvPicPr>
        <p:blipFill>
          <a:blip r:embed="rId8"/>
          <a:stretch>
            <a:fillRect/>
          </a:stretch>
        </p:blipFill>
        <p:spPr>
          <a:xfrm>
            <a:off x="9544800" y="1891878"/>
            <a:ext cx="2452532" cy="3243210"/>
          </a:xfrm>
          <a:prstGeom prst="rect">
            <a:avLst/>
          </a:prstGeom>
        </p:spPr>
      </p:pic>
      <p:pic>
        <p:nvPicPr>
          <p:cNvPr id="1862" name="Picture 1862" descr="A picture containing wall, indoor, dirty&#10;&#10;Description automatically generated">
            <a:extLst>
              <a:ext uri="{FF2B5EF4-FFF2-40B4-BE49-F238E27FC236}">
                <a16:creationId xmlns:a16="http://schemas.microsoft.com/office/drawing/2014/main" id="{A5DA057F-6AC1-9B60-04AD-A9551FA3696F}"/>
              </a:ext>
            </a:extLst>
          </p:cNvPr>
          <p:cNvPicPr>
            <a:picLocks noChangeAspect="1"/>
          </p:cNvPicPr>
          <p:nvPr/>
        </p:nvPicPr>
        <p:blipFill>
          <a:blip r:embed="rId9"/>
          <a:stretch>
            <a:fillRect/>
          </a:stretch>
        </p:blipFill>
        <p:spPr>
          <a:xfrm>
            <a:off x="6811126" y="1891878"/>
            <a:ext cx="2481422" cy="3243210"/>
          </a:xfrm>
          <a:prstGeom prst="rect">
            <a:avLst/>
          </a:prstGeom>
        </p:spPr>
      </p:pic>
      <p:pic>
        <p:nvPicPr>
          <p:cNvPr id="1863" name="Picture 1863">
            <a:extLst>
              <a:ext uri="{FF2B5EF4-FFF2-40B4-BE49-F238E27FC236}">
                <a16:creationId xmlns:a16="http://schemas.microsoft.com/office/drawing/2014/main" id="{F5F067FF-5F7D-CC02-441D-7E4F0170D129}"/>
              </a:ext>
            </a:extLst>
          </p:cNvPr>
          <p:cNvPicPr>
            <a:picLocks noChangeAspect="1"/>
          </p:cNvPicPr>
          <p:nvPr/>
        </p:nvPicPr>
        <p:blipFill>
          <a:blip r:embed="rId10"/>
          <a:stretch>
            <a:fillRect/>
          </a:stretch>
        </p:blipFill>
        <p:spPr>
          <a:xfrm>
            <a:off x="3990842" y="1891878"/>
            <a:ext cx="2568032" cy="3243210"/>
          </a:xfrm>
          <a:prstGeom prst="rect">
            <a:avLst/>
          </a:prstGeom>
        </p:spPr>
      </p:pic>
      <p:sp>
        <p:nvSpPr>
          <p:cNvPr id="1864" name="TextBox 1863">
            <a:extLst>
              <a:ext uri="{FF2B5EF4-FFF2-40B4-BE49-F238E27FC236}">
                <a16:creationId xmlns:a16="http://schemas.microsoft.com/office/drawing/2014/main" id="{23719B96-013C-CE7F-CD9C-0B5AF9B13DFF}"/>
              </a:ext>
            </a:extLst>
          </p:cNvPr>
          <p:cNvSpPr txBox="1"/>
          <p:nvPr/>
        </p:nvSpPr>
        <p:spPr>
          <a:xfrm>
            <a:off x="4460710" y="5327325"/>
            <a:ext cx="16282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ea typeface="Calibri"/>
                <a:cs typeface="Calibri"/>
              </a:rPr>
              <a:t>PlanetScope</a:t>
            </a:r>
            <a:endParaRPr lang="en-US" dirty="0">
              <a:solidFill>
                <a:schemeClr val="tx1">
                  <a:lumMod val="75000"/>
                  <a:lumOff val="25000"/>
                </a:schemeClr>
              </a:solidFill>
              <a:latin typeface="Century Gothic"/>
            </a:endParaRPr>
          </a:p>
        </p:txBody>
      </p:sp>
      <p:sp>
        <p:nvSpPr>
          <p:cNvPr id="1865" name="TextBox 1864">
            <a:extLst>
              <a:ext uri="{FF2B5EF4-FFF2-40B4-BE49-F238E27FC236}">
                <a16:creationId xmlns:a16="http://schemas.microsoft.com/office/drawing/2014/main" id="{F7C46534-04B2-DE1D-073B-0B5AB9506537}"/>
              </a:ext>
            </a:extLst>
          </p:cNvPr>
          <p:cNvSpPr txBox="1"/>
          <p:nvPr/>
        </p:nvSpPr>
        <p:spPr>
          <a:xfrm>
            <a:off x="7641078" y="5327325"/>
            <a:ext cx="821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ea typeface="Calibri"/>
                <a:cs typeface="Calibri"/>
              </a:rPr>
              <a:t>NDWI</a:t>
            </a:r>
            <a:endParaRPr lang="en-US" dirty="0">
              <a:solidFill>
                <a:schemeClr val="tx1">
                  <a:lumMod val="75000"/>
                  <a:lumOff val="25000"/>
                </a:schemeClr>
              </a:solidFill>
              <a:latin typeface="Century Gothic"/>
            </a:endParaRPr>
          </a:p>
        </p:txBody>
      </p:sp>
      <p:sp>
        <p:nvSpPr>
          <p:cNvPr id="1866" name="TextBox 1865">
            <a:extLst>
              <a:ext uri="{FF2B5EF4-FFF2-40B4-BE49-F238E27FC236}">
                <a16:creationId xmlns:a16="http://schemas.microsoft.com/office/drawing/2014/main" id="{629D7604-90B6-DE6D-62A5-5CB7AC61D6F2}"/>
              </a:ext>
            </a:extLst>
          </p:cNvPr>
          <p:cNvSpPr txBox="1"/>
          <p:nvPr/>
        </p:nvSpPr>
        <p:spPr>
          <a:xfrm>
            <a:off x="9820587" y="5328260"/>
            <a:ext cx="19009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Calibri"/>
                <a:cs typeface="Calibri"/>
              </a:rPr>
              <a:t>Land Extraction</a:t>
            </a:r>
            <a:endParaRPr lang="en-US" dirty="0">
              <a:solidFill>
                <a:schemeClr val="tx1">
                  <a:lumMod val="75000"/>
                  <a:lumOff val="25000"/>
                </a:schemeClr>
              </a:solidFill>
              <a:latin typeface="Century Gothic"/>
            </a:endParaRPr>
          </a:p>
        </p:txBody>
      </p:sp>
      <p:pic>
        <p:nvPicPr>
          <p:cNvPr id="5" name="Picture 4">
            <a:extLst>
              <a:ext uri="{FF2B5EF4-FFF2-40B4-BE49-F238E27FC236}">
                <a16:creationId xmlns:a16="http://schemas.microsoft.com/office/drawing/2014/main" id="{13B16A59-9FD0-72BF-0D4D-83228C035BE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640" t="-50674" r="28255" b="-4"/>
          <a:stretch/>
        </p:blipFill>
        <p:spPr>
          <a:xfrm flipV="1">
            <a:off x="4103535" y="4918201"/>
            <a:ext cx="371857" cy="128022"/>
          </a:xfrm>
          <a:prstGeom prst="rect">
            <a:avLst/>
          </a:prstGeom>
          <a:ln>
            <a:noFill/>
          </a:ln>
        </p:spPr>
      </p:pic>
      <p:pic>
        <p:nvPicPr>
          <p:cNvPr id="6" name="Picture 5">
            <a:extLst>
              <a:ext uri="{FF2B5EF4-FFF2-40B4-BE49-F238E27FC236}">
                <a16:creationId xmlns:a16="http://schemas.microsoft.com/office/drawing/2014/main" id="{00296D52-8428-8503-27E7-71867288D5A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640" t="-50674" r="28255" b="-4"/>
          <a:stretch/>
        </p:blipFill>
        <p:spPr>
          <a:xfrm flipV="1">
            <a:off x="9662814" y="4914393"/>
            <a:ext cx="371857" cy="128022"/>
          </a:xfrm>
          <a:prstGeom prst="rect">
            <a:avLst/>
          </a:prstGeom>
          <a:ln>
            <a:noFill/>
          </a:ln>
        </p:spPr>
      </p:pic>
      <p:pic>
        <p:nvPicPr>
          <p:cNvPr id="7" name="Picture 6">
            <a:extLst>
              <a:ext uri="{FF2B5EF4-FFF2-40B4-BE49-F238E27FC236}">
                <a16:creationId xmlns:a16="http://schemas.microsoft.com/office/drawing/2014/main" id="{F531FA39-1B0F-9646-D5E8-5BDC35B6582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640" t="-50674" r="28255" b="-4"/>
          <a:stretch/>
        </p:blipFill>
        <p:spPr>
          <a:xfrm flipV="1">
            <a:off x="6904647" y="4914393"/>
            <a:ext cx="371857" cy="128022"/>
          </a:xfrm>
          <a:prstGeom prst="rect">
            <a:avLst/>
          </a:prstGeom>
          <a:ln>
            <a:noFill/>
          </a:ln>
        </p:spPr>
      </p:pic>
      <p:sp>
        <p:nvSpPr>
          <p:cNvPr id="8" name="TextBox 7">
            <a:extLst>
              <a:ext uri="{FF2B5EF4-FFF2-40B4-BE49-F238E27FC236}">
                <a16:creationId xmlns:a16="http://schemas.microsoft.com/office/drawing/2014/main" id="{186B7D5F-52CA-1568-74B9-840484D6FC9B}"/>
              </a:ext>
            </a:extLst>
          </p:cNvPr>
          <p:cNvSpPr txBox="1"/>
          <p:nvPr/>
        </p:nvSpPr>
        <p:spPr>
          <a:xfrm>
            <a:off x="3976780" y="4750446"/>
            <a:ext cx="965206"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0  250  500m</a:t>
            </a:r>
          </a:p>
        </p:txBody>
      </p:sp>
      <p:sp>
        <p:nvSpPr>
          <p:cNvPr id="9" name="TextBox 8">
            <a:extLst>
              <a:ext uri="{FF2B5EF4-FFF2-40B4-BE49-F238E27FC236}">
                <a16:creationId xmlns:a16="http://schemas.microsoft.com/office/drawing/2014/main" id="{BF0D0CDA-F4F5-50C9-F7AD-7B846EB8A13F}"/>
              </a:ext>
            </a:extLst>
          </p:cNvPr>
          <p:cNvSpPr txBox="1"/>
          <p:nvPr/>
        </p:nvSpPr>
        <p:spPr>
          <a:xfrm>
            <a:off x="6793901" y="4746638"/>
            <a:ext cx="965206"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0  250  500m</a:t>
            </a:r>
          </a:p>
        </p:txBody>
      </p:sp>
      <p:sp>
        <p:nvSpPr>
          <p:cNvPr id="10" name="TextBox 9">
            <a:extLst>
              <a:ext uri="{FF2B5EF4-FFF2-40B4-BE49-F238E27FC236}">
                <a16:creationId xmlns:a16="http://schemas.microsoft.com/office/drawing/2014/main" id="{89A6B528-70D5-7345-C398-21CA2AC7AD2A}"/>
              </a:ext>
            </a:extLst>
          </p:cNvPr>
          <p:cNvSpPr txBox="1"/>
          <p:nvPr/>
        </p:nvSpPr>
        <p:spPr>
          <a:xfrm>
            <a:off x="9540233" y="4726293"/>
            <a:ext cx="965206"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0  250  500m</a:t>
            </a:r>
          </a:p>
        </p:txBody>
      </p:sp>
      <p:sp>
        <p:nvSpPr>
          <p:cNvPr id="11" name="TextBox 10">
            <a:extLst>
              <a:ext uri="{FF2B5EF4-FFF2-40B4-BE49-F238E27FC236}">
                <a16:creationId xmlns:a16="http://schemas.microsoft.com/office/drawing/2014/main" id="{BAF17BDA-1B64-995F-766B-4FDEE45D5359}"/>
              </a:ext>
            </a:extLst>
          </p:cNvPr>
          <p:cNvSpPr txBox="1"/>
          <p:nvPr/>
        </p:nvSpPr>
        <p:spPr>
          <a:xfrm>
            <a:off x="4638639" y="4870682"/>
            <a:ext cx="267453"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N</a:t>
            </a:r>
          </a:p>
        </p:txBody>
      </p:sp>
      <p:sp>
        <p:nvSpPr>
          <p:cNvPr id="12" name="TextBox 11">
            <a:extLst>
              <a:ext uri="{FF2B5EF4-FFF2-40B4-BE49-F238E27FC236}">
                <a16:creationId xmlns:a16="http://schemas.microsoft.com/office/drawing/2014/main" id="{3605550C-2C42-00D2-6F7C-49968C4C1E91}"/>
              </a:ext>
            </a:extLst>
          </p:cNvPr>
          <p:cNvSpPr txBox="1"/>
          <p:nvPr/>
        </p:nvSpPr>
        <p:spPr>
          <a:xfrm>
            <a:off x="10195366" y="4870682"/>
            <a:ext cx="267453"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N</a:t>
            </a:r>
          </a:p>
        </p:txBody>
      </p:sp>
      <p:sp>
        <p:nvSpPr>
          <p:cNvPr id="13" name="TextBox 12">
            <a:extLst>
              <a:ext uri="{FF2B5EF4-FFF2-40B4-BE49-F238E27FC236}">
                <a16:creationId xmlns:a16="http://schemas.microsoft.com/office/drawing/2014/main" id="{73F26543-8EE0-E2D3-AF85-C5759A6E74BA}"/>
              </a:ext>
            </a:extLst>
          </p:cNvPr>
          <p:cNvSpPr txBox="1"/>
          <p:nvPr/>
        </p:nvSpPr>
        <p:spPr>
          <a:xfrm>
            <a:off x="7476903" y="4876934"/>
            <a:ext cx="267453" cy="215444"/>
          </a:xfrm>
          <a:prstGeom prst="rect">
            <a:avLst/>
          </a:prstGeom>
          <a:noFill/>
        </p:spPr>
        <p:txBody>
          <a:bodyPr wrap="square" rtlCol="0">
            <a:spAutoFit/>
          </a:bodyPr>
          <a:lstStyle/>
          <a:p>
            <a:r>
              <a:rPr lang="en-US" sz="800" dirty="0">
                <a:solidFill>
                  <a:schemeClr val="bg1"/>
                </a:solidFill>
                <a:latin typeface="Century Gothic" panose="020B0502020202020204" pitchFamily="34" charset="0"/>
              </a:rPr>
              <a:t>N</a:t>
            </a:r>
          </a:p>
        </p:txBody>
      </p:sp>
      <p:pic>
        <p:nvPicPr>
          <p:cNvPr id="14" name="Graphic 13" descr="Direction with solid fill">
            <a:extLst>
              <a:ext uri="{FF2B5EF4-FFF2-40B4-BE49-F238E27FC236}">
                <a16:creationId xmlns:a16="http://schemas.microsoft.com/office/drawing/2014/main" id="{90C216D2-FCB4-04F6-F1E7-4136BC1FD19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9025164">
            <a:off x="4651533" y="4795078"/>
            <a:ext cx="231006" cy="231006"/>
          </a:xfrm>
          <a:prstGeom prst="rect">
            <a:avLst/>
          </a:prstGeom>
        </p:spPr>
      </p:pic>
      <p:pic>
        <p:nvPicPr>
          <p:cNvPr id="15" name="Graphic 14" descr="Direction with solid fill">
            <a:extLst>
              <a:ext uri="{FF2B5EF4-FFF2-40B4-BE49-F238E27FC236}">
                <a16:creationId xmlns:a16="http://schemas.microsoft.com/office/drawing/2014/main" id="{90A29931-94A9-ACC3-D350-3EF4219F42A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9025164">
            <a:off x="10204315" y="4772693"/>
            <a:ext cx="249557" cy="249557"/>
          </a:xfrm>
          <a:prstGeom prst="rect">
            <a:avLst/>
          </a:prstGeom>
        </p:spPr>
      </p:pic>
      <p:pic>
        <p:nvPicPr>
          <p:cNvPr id="16" name="Graphic 15" descr="Direction with solid fill">
            <a:extLst>
              <a:ext uri="{FF2B5EF4-FFF2-40B4-BE49-F238E27FC236}">
                <a16:creationId xmlns:a16="http://schemas.microsoft.com/office/drawing/2014/main" id="{734B79A5-FB65-59D8-014F-2C06C649A21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9025164">
            <a:off x="7483943" y="4780800"/>
            <a:ext cx="233343" cy="233343"/>
          </a:xfrm>
          <a:prstGeom prst="rect">
            <a:avLst/>
          </a:prstGeom>
        </p:spPr>
      </p:pic>
      <p:sp>
        <p:nvSpPr>
          <p:cNvPr id="17" name="TextBox 16">
            <a:extLst>
              <a:ext uri="{FF2B5EF4-FFF2-40B4-BE49-F238E27FC236}">
                <a16:creationId xmlns:a16="http://schemas.microsoft.com/office/drawing/2014/main" id="{BA62FF0D-864B-4FE8-5A7F-149E2E4FF205}"/>
              </a:ext>
            </a:extLst>
          </p:cNvPr>
          <p:cNvSpPr txBox="1"/>
          <p:nvPr/>
        </p:nvSpPr>
        <p:spPr>
          <a:xfrm>
            <a:off x="5449824" y="1340196"/>
            <a:ext cx="5012995" cy="461665"/>
          </a:xfrm>
          <a:prstGeom prst="rect">
            <a:avLst/>
          </a:prstGeom>
          <a:noFill/>
          <a:ln w="19050">
            <a:noFill/>
          </a:ln>
        </p:spPr>
        <p:txBody>
          <a:bodyPr wrap="square" rtlCol="0">
            <a:spAutoFit/>
          </a:bodyPr>
          <a:lstStyle/>
          <a:p>
            <a:pPr algn="ctr"/>
            <a:r>
              <a:rPr lang="en-US" sz="2400" b="1" dirty="0">
                <a:solidFill>
                  <a:srgbClr val="5372B3"/>
                </a:solidFill>
                <a:latin typeface="Century Gothic" panose="020B0502020202020204" pitchFamily="34" charset="0"/>
              </a:rPr>
              <a:t>Mulhadhoo 2020:</a:t>
            </a:r>
          </a:p>
        </p:txBody>
      </p:sp>
      <p:sp>
        <p:nvSpPr>
          <p:cNvPr id="24" name="TextBox 23">
            <a:extLst>
              <a:ext uri="{FF2B5EF4-FFF2-40B4-BE49-F238E27FC236}">
                <a16:creationId xmlns:a16="http://schemas.microsoft.com/office/drawing/2014/main" id="{00A48EDA-6792-4063-9E9A-8B78E28B66BB}"/>
              </a:ext>
            </a:extLst>
          </p:cNvPr>
          <p:cNvSpPr txBox="1"/>
          <p:nvPr/>
        </p:nvSpPr>
        <p:spPr>
          <a:xfrm>
            <a:off x="4972157" y="5091020"/>
            <a:ext cx="162829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solidFill>
                  <a:schemeClr val="tx1">
                    <a:lumMod val="75000"/>
                    <a:lumOff val="25000"/>
                  </a:schemeClr>
                </a:solidFill>
                <a:latin typeface="Century Gothic"/>
                <a:ea typeface="Calibri"/>
                <a:cs typeface="Calibri"/>
              </a:rPr>
              <a:t>Data: Planet Labs</a:t>
            </a:r>
            <a:endParaRPr lang="en-US" sz="8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955478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A55B6-1EE7-77FD-733C-317CA8505582}"/>
              </a:ext>
            </a:extLst>
          </p:cNvPr>
          <p:cNvSpPr txBox="1"/>
          <p:nvPr/>
        </p:nvSpPr>
        <p:spPr>
          <a:xfrm>
            <a:off x="2466039" y="181873"/>
            <a:ext cx="72599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panose="020B0502020202020204" pitchFamily="34" charset="0"/>
                <a:ea typeface="Calibri"/>
                <a:cs typeface="Calibri"/>
              </a:rPr>
              <a:t>Methods: What is ORCAA?</a:t>
            </a:r>
          </a:p>
        </p:txBody>
      </p:sp>
      <p:grpSp>
        <p:nvGrpSpPr>
          <p:cNvPr id="2" name="Group 1">
            <a:extLst>
              <a:ext uri="{FF2B5EF4-FFF2-40B4-BE49-F238E27FC236}">
                <a16:creationId xmlns:a16="http://schemas.microsoft.com/office/drawing/2014/main" id="{D85F057E-1347-407D-B283-BA39079FA672}"/>
              </a:ext>
            </a:extLst>
          </p:cNvPr>
          <p:cNvGrpSpPr>
            <a:grpSpLocks noChangeAspect="1"/>
          </p:cNvGrpSpPr>
          <p:nvPr/>
        </p:nvGrpSpPr>
        <p:grpSpPr>
          <a:xfrm>
            <a:off x="664789" y="873510"/>
            <a:ext cx="10827630" cy="5212080"/>
            <a:chOff x="682487" y="643063"/>
            <a:chExt cx="11067221" cy="5327412"/>
          </a:xfrm>
        </p:grpSpPr>
        <p:pic>
          <p:nvPicPr>
            <p:cNvPr id="5" name="Picture 5" descr="Map&#10;&#10;Description automatically generated">
              <a:extLst>
                <a:ext uri="{FF2B5EF4-FFF2-40B4-BE49-F238E27FC236}">
                  <a16:creationId xmlns:a16="http://schemas.microsoft.com/office/drawing/2014/main" id="{8480DED3-A70F-F7C1-AAA8-F6C7A157F74D}"/>
                </a:ext>
              </a:extLst>
            </p:cNvPr>
            <p:cNvPicPr>
              <a:picLocks noChangeAspect="1"/>
            </p:cNvPicPr>
            <p:nvPr/>
          </p:nvPicPr>
          <p:blipFill>
            <a:blip r:embed="rId3"/>
            <a:stretch>
              <a:fillRect/>
            </a:stretch>
          </p:blipFill>
          <p:spPr>
            <a:xfrm>
              <a:off x="3382617" y="2643439"/>
              <a:ext cx="8367091" cy="3327036"/>
            </a:xfrm>
            <a:prstGeom prst="rect">
              <a:avLst/>
            </a:prstGeom>
          </p:spPr>
        </p:pic>
        <p:pic>
          <p:nvPicPr>
            <p:cNvPr id="6" name="Picture 6" descr="Graphical user interface, text, application&#10;&#10;Description automatically generated">
              <a:extLst>
                <a:ext uri="{FF2B5EF4-FFF2-40B4-BE49-F238E27FC236}">
                  <a16:creationId xmlns:a16="http://schemas.microsoft.com/office/drawing/2014/main" id="{A05751D3-0C29-9485-ABBD-1CEAA093E67A}"/>
                </a:ext>
              </a:extLst>
            </p:cNvPr>
            <p:cNvPicPr>
              <a:picLocks noChangeAspect="1"/>
            </p:cNvPicPr>
            <p:nvPr/>
          </p:nvPicPr>
          <p:blipFill>
            <a:blip r:embed="rId4"/>
            <a:stretch>
              <a:fillRect/>
            </a:stretch>
          </p:blipFill>
          <p:spPr>
            <a:xfrm>
              <a:off x="682487" y="2646220"/>
              <a:ext cx="2693505" cy="3321474"/>
            </a:xfrm>
            <a:prstGeom prst="rect">
              <a:avLst/>
            </a:prstGeom>
          </p:spPr>
        </p:pic>
        <p:pic>
          <p:nvPicPr>
            <p:cNvPr id="7" name="Picture 7" descr="Graphical user interface, text, application&#10;&#10;Description automatically generated">
              <a:extLst>
                <a:ext uri="{FF2B5EF4-FFF2-40B4-BE49-F238E27FC236}">
                  <a16:creationId xmlns:a16="http://schemas.microsoft.com/office/drawing/2014/main" id="{153E1580-8B55-F7C9-D653-A72B50D90986}"/>
                </a:ext>
              </a:extLst>
            </p:cNvPr>
            <p:cNvPicPr>
              <a:picLocks noChangeAspect="1"/>
            </p:cNvPicPr>
            <p:nvPr/>
          </p:nvPicPr>
          <p:blipFill>
            <a:blip r:embed="rId5"/>
            <a:stretch>
              <a:fillRect/>
            </a:stretch>
          </p:blipFill>
          <p:spPr>
            <a:xfrm>
              <a:off x="682487" y="643063"/>
              <a:ext cx="11058940" cy="2010355"/>
            </a:xfrm>
            <a:prstGeom prst="rect">
              <a:avLst/>
            </a:prstGeom>
          </p:spPr>
        </p:pic>
      </p:grpSp>
    </p:spTree>
    <p:extLst>
      <p:ext uri="{BB962C8B-B14F-4D97-AF65-F5344CB8AC3E}">
        <p14:creationId xmlns:p14="http://schemas.microsoft.com/office/powerpoint/2010/main" val="125137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086B63-ECC4-0C5A-1233-4D4F765D0FF8}"/>
              </a:ext>
            </a:extLst>
          </p:cNvPr>
          <p:cNvSpPr txBox="1"/>
          <p:nvPr/>
        </p:nvSpPr>
        <p:spPr>
          <a:xfrm>
            <a:off x="1675211" y="176210"/>
            <a:ext cx="88415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cs typeface="Calibri"/>
              </a:rPr>
              <a:t>Methods: Water Quality Monitoring</a:t>
            </a:r>
            <a:endParaRPr lang="en-US" sz="4000" b="1" dirty="0">
              <a:solidFill>
                <a:srgbClr val="5372B3"/>
              </a:solidFill>
              <a:latin typeface="Century Gothic"/>
            </a:endParaRPr>
          </a:p>
        </p:txBody>
      </p:sp>
      <p:graphicFrame>
        <p:nvGraphicFramePr>
          <p:cNvPr id="43" name="Diagram 42">
            <a:extLst>
              <a:ext uri="{FF2B5EF4-FFF2-40B4-BE49-F238E27FC236}">
                <a16:creationId xmlns:a16="http://schemas.microsoft.com/office/drawing/2014/main" id="{2AF4633C-9054-749E-D00B-80C9ACB6950A}"/>
              </a:ext>
            </a:extLst>
          </p:cNvPr>
          <p:cNvGraphicFramePr/>
          <p:nvPr>
            <p:extLst>
              <p:ext uri="{D42A27DB-BD31-4B8C-83A1-F6EECF244321}">
                <p14:modId xmlns:p14="http://schemas.microsoft.com/office/powerpoint/2010/main" val="2972515737"/>
              </p:ext>
            </p:extLst>
          </p:nvPr>
        </p:nvGraphicFramePr>
        <p:xfrm>
          <a:off x="267271" y="968779"/>
          <a:ext cx="5911666" cy="5540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28B7DD4-E9C9-B46C-E7B8-198FD4C843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0006" y="1354289"/>
            <a:ext cx="3505200" cy="5257800"/>
          </a:xfrm>
          <a:prstGeom prst="rect">
            <a:avLst/>
          </a:prstGeom>
        </p:spPr>
      </p:pic>
      <p:sp>
        <p:nvSpPr>
          <p:cNvPr id="5" name="TextBox 4">
            <a:extLst>
              <a:ext uri="{FF2B5EF4-FFF2-40B4-BE49-F238E27FC236}">
                <a16:creationId xmlns:a16="http://schemas.microsoft.com/office/drawing/2014/main" id="{37A07E7B-A31A-FC22-C814-1A3A421A283F}"/>
              </a:ext>
            </a:extLst>
          </p:cNvPr>
          <p:cNvSpPr txBox="1"/>
          <p:nvPr/>
        </p:nvSpPr>
        <p:spPr>
          <a:xfrm>
            <a:off x="9511458" y="5682807"/>
            <a:ext cx="635267" cy="307777"/>
          </a:xfrm>
          <a:prstGeom prst="rect">
            <a:avLst/>
          </a:prstGeom>
          <a:noFill/>
          <a:ln>
            <a:noFill/>
          </a:ln>
        </p:spPr>
        <p:txBody>
          <a:bodyPr wrap="square" rtlCol="0">
            <a:spAutoFit/>
          </a:bodyPr>
          <a:lstStyle/>
          <a:p>
            <a:r>
              <a:rPr lang="en-US" sz="1400" dirty="0">
                <a:solidFill>
                  <a:schemeClr val="bg1"/>
                </a:solidFill>
              </a:rPr>
              <a:t>5 km</a:t>
            </a:r>
          </a:p>
        </p:txBody>
      </p:sp>
      <p:sp>
        <p:nvSpPr>
          <p:cNvPr id="7" name="Rectangle 6">
            <a:extLst>
              <a:ext uri="{FF2B5EF4-FFF2-40B4-BE49-F238E27FC236}">
                <a16:creationId xmlns:a16="http://schemas.microsoft.com/office/drawing/2014/main" id="{57E0BAF7-398E-1CA3-460A-9D2240D4EDBD}"/>
              </a:ext>
            </a:extLst>
          </p:cNvPr>
          <p:cNvSpPr/>
          <p:nvPr/>
        </p:nvSpPr>
        <p:spPr>
          <a:xfrm>
            <a:off x="7120006" y="1070422"/>
            <a:ext cx="3505200" cy="283867"/>
          </a:xfrm>
          <a:prstGeom prst="rect">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Century Gothic" panose="020B0502020202020204" pitchFamily="34" charset="0"/>
              </a:rPr>
              <a:t>Kaafu </a:t>
            </a:r>
            <a:r>
              <a:rPr lang="en-US" sz="2000" dirty="0">
                <a:solidFill>
                  <a:schemeClr val="bg1"/>
                </a:solidFill>
                <a:latin typeface="Century Gothic" panose="020B0502020202020204" pitchFamily="34" charset="0"/>
              </a:rPr>
              <a:t>Atoll</a:t>
            </a:r>
          </a:p>
        </p:txBody>
      </p:sp>
      <p:sp>
        <p:nvSpPr>
          <p:cNvPr id="8" name="Rectangle 7">
            <a:extLst>
              <a:ext uri="{FF2B5EF4-FFF2-40B4-BE49-F238E27FC236}">
                <a16:creationId xmlns:a16="http://schemas.microsoft.com/office/drawing/2014/main" id="{BD24EEA8-8CF7-9B7C-2090-5CA455C169D8}"/>
              </a:ext>
            </a:extLst>
          </p:cNvPr>
          <p:cNvSpPr/>
          <p:nvPr/>
        </p:nvSpPr>
        <p:spPr>
          <a:xfrm>
            <a:off x="10013115" y="5563133"/>
            <a:ext cx="505472" cy="547123"/>
          </a:xfrm>
          <a:prstGeom prst="rect">
            <a:avLst/>
          </a:prstGeom>
          <a:solidFill>
            <a:srgbClr val="FFFFFF">
              <a:alpha val="5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north arrow orienteering by morits">
            <a:extLst>
              <a:ext uri="{FF2B5EF4-FFF2-40B4-BE49-F238E27FC236}">
                <a16:creationId xmlns:a16="http://schemas.microsoft.com/office/drawing/2014/main" id="{4344DF97-A8E4-4CA7-4471-5BDB59864DC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20292" y="5620055"/>
            <a:ext cx="291118" cy="39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814535"/>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Travis Newton</DisplayName>
        <AccountId>34</AccountId>
        <AccountType/>
      </UserInfo>
      <UserInfo>
        <DisplayName>Aidan Harvey</DisplayName>
        <AccountId>877</AccountId>
        <AccountType/>
      </UserInfo>
      <UserInfo>
        <DisplayName>Lisa Tanh</DisplayName>
        <AccountId>665</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767F98-8094-47DB-AFAD-821F38AF2D23}">
  <ds:schemaRefs>
    <ds:schemaRef ds:uri="21e6a8e8-1dff-48a6-ab9b-8d556c6946c0"/>
    <ds:schemaRef ds:uri="7df78d0b-135a-4de7-9166-7c181cd87fb4"/>
    <ds:schemaRef ds:uri="b3ef8d8f-a040-4c36-b492-ec63b0c77423"/>
    <ds:schemaRef ds:uri="b71c297e-ee29-42a2-8657-90fe2f75fc48"/>
    <ds:schemaRef ds:uri="b82b8420-1224-434e-88dd-320f73c97df7"/>
    <ds:schemaRef ds:uri="b8b77cdf-f277-4f3c-b37c-f518764b1e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B5D5A01-DAFE-4F55-8606-8C6460F42045}">
  <ds:schemaRefs>
    <ds:schemaRef ds:uri="http://schemas.microsoft.com/sharepoint/v3/contenttype/forms"/>
  </ds:schemaRefs>
</ds:datastoreItem>
</file>

<file path=customXml/itemProps3.xml><?xml version="1.0" encoding="utf-8"?>
<ds:datastoreItem xmlns:ds="http://schemas.openxmlformats.org/officeDocument/2006/customXml" ds:itemID="{A34FFB62-9FAE-47FE-8E5F-42A252CC76EC}"/>
</file>

<file path=docProps/app.xml><?xml version="1.0" encoding="utf-8"?>
<Properties xmlns="http://schemas.openxmlformats.org/officeDocument/2006/extended-properties" xmlns:vt="http://schemas.openxmlformats.org/officeDocument/2006/docPropsVTypes">
  <TotalTime>1039</TotalTime>
  <Words>2813</Words>
  <Application>Microsoft Office PowerPoint</Application>
  <PresentationFormat>Widescreen</PresentationFormat>
  <Paragraphs>415</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Century Gothic</vt:lpstr>
      <vt:lpstr>Symbol</vt:lpstr>
      <vt:lpstr>System Font Regular</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Amanda</cp:lastModifiedBy>
  <cp:revision>159</cp:revision>
  <dcterms:created xsi:type="dcterms:W3CDTF">2019-11-12T17:46:59Z</dcterms:created>
  <dcterms:modified xsi:type="dcterms:W3CDTF">2022-11-10T21:47:28Z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197400.000000000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