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3"/>
  </p:notesMasterIdLst>
  <p:sldIdLst>
    <p:sldId id="256" r:id="rId2"/>
  </p:sldIdLst>
  <p:sldSz cx="27432000" cy="36576000"/>
  <p:notesSz cx="6858000" cy="9144000"/>
  <p:embeddedFontLst>
    <p:embeddedFont>
      <p:font typeface="Century Gothic" panose="020B0502020202020204" pitchFamily="34" charset="0"/>
      <p:regular r:id="rId4"/>
      <p:bold r:id="rId5"/>
      <p:italic r:id="rId6"/>
      <p:boldItalic r:id="rId7"/>
    </p:embeddedFont>
    <p:embeddedFont>
      <p:font typeface="Webdings" panose="05030102010509060703" pitchFamily="18" charset="2"/>
      <p:regular r:id="rId8"/>
    </p:embeddedFont>
    <p:embeddedFont>
      <p:font typeface="Garamond" panose="02020404030301010803" pitchFamily="18" charset="0"/>
      <p:regular r:id="rId9"/>
      <p:bold r:id="rId10"/>
      <p:italic r:id="rId11"/>
    </p:embeddedFont>
  </p:embeddedFontLst>
  <p:defaultTex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11520">
          <p15:clr>
            <a:srgbClr val="A4A3A4"/>
          </p15:clr>
        </p15:guide>
        <p15:guide id="2" pos="86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5296" autoAdjust="0"/>
    <p:restoredTop sz="94660"/>
  </p:normalViewPr>
  <p:slideViewPr>
    <p:cSldViewPr snapToGrid="0">
      <p:cViewPr>
        <p:scale>
          <a:sx n="60" d="100"/>
          <a:sy n="60" d="100"/>
        </p:scale>
        <p:origin x="366" y="42"/>
      </p:cViewPr>
      <p:guideLst>
        <p:guide orient="horz" pos="11520"/>
        <p:guide pos="8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viewProps" Target="viewProp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tableStyles" Target="tableStyles.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Shape 3"/>
          <p:cNvSpPr>
            <a:spLocks noGrp="1" noRot="1" noChangeAspect="1"/>
          </p:cNvSpPr>
          <p:nvPr>
            <p:ph type="sldImg" idx="2"/>
          </p:nvPr>
        </p:nvSpPr>
        <p:spPr bwMode="auto">
          <a:xfrm>
            <a:off x="1143000" y="685800"/>
            <a:ext cx="4572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100" b="0" i="0" u="none" strike="noStrike" cap="none">
                <a:solidFill>
                  <a:schemeClr val="dk1"/>
                </a:solidFill>
                <a:latin typeface="Arial"/>
                <a:ea typeface="Arial"/>
                <a:cs typeface="Arial"/>
                <a:sym typeface="Arial"/>
              </a:defRPr>
            </a:lvl2pPr>
            <a:lvl3pPr marL="914400" marR="0" lvl="2" indent="0" algn="l" rtl="0">
              <a:spcBef>
                <a:spcPts val="0"/>
              </a:spcBef>
              <a:buNone/>
              <a:defRPr sz="1100" b="0" i="0" u="none" strike="noStrike" cap="none">
                <a:solidFill>
                  <a:schemeClr val="dk1"/>
                </a:solidFill>
                <a:latin typeface="Arial"/>
                <a:ea typeface="Arial"/>
                <a:cs typeface="Arial"/>
                <a:sym typeface="Arial"/>
              </a:defRPr>
            </a:lvl3pPr>
            <a:lvl4pPr marL="1371600" marR="0" lvl="3" indent="0" algn="l" rtl="0">
              <a:spcBef>
                <a:spcPts val="0"/>
              </a:spcBef>
              <a:buNone/>
              <a:defRPr sz="1100" b="0" i="0" u="none" strike="noStrike" cap="none">
                <a:solidFill>
                  <a:schemeClr val="dk1"/>
                </a:solidFill>
                <a:latin typeface="Arial"/>
                <a:ea typeface="Arial"/>
                <a:cs typeface="Arial"/>
                <a:sym typeface="Arial"/>
              </a:defRPr>
            </a:lvl4pPr>
            <a:lvl5pPr marL="1828800" marR="0" lvl="4" indent="0" algn="l" rtl="0">
              <a:spcBef>
                <a:spcPts val="0"/>
              </a:spcBef>
              <a:buNone/>
              <a:defRPr sz="1100" b="0" i="0" u="none" strike="noStrike" cap="none">
                <a:solidFill>
                  <a:schemeClr val="dk1"/>
                </a:solidFill>
                <a:latin typeface="Arial"/>
                <a:ea typeface="Arial"/>
                <a:cs typeface="Arial"/>
                <a:sym typeface="Arial"/>
              </a:defRPr>
            </a:lvl5pPr>
            <a:lvl6pPr marL="2286000" marR="0" lvl="5" indent="0" algn="l" rtl="0">
              <a:spcBef>
                <a:spcPts val="0"/>
              </a:spcBef>
              <a:buNone/>
              <a:defRPr sz="1100" b="0" i="0" u="none" strike="noStrike" cap="none">
                <a:solidFill>
                  <a:schemeClr val="dk1"/>
                </a:solidFill>
                <a:latin typeface="Arial"/>
                <a:ea typeface="Arial"/>
                <a:cs typeface="Arial"/>
                <a:sym typeface="Arial"/>
              </a:defRPr>
            </a:lvl6pPr>
            <a:lvl7pPr marL="2743200" marR="0" lvl="6" indent="0" algn="l" rtl="0">
              <a:spcBef>
                <a:spcPts val="0"/>
              </a:spcBef>
              <a:buNone/>
              <a:defRPr sz="1100" b="0" i="0" u="none" strike="noStrike" cap="none">
                <a:solidFill>
                  <a:schemeClr val="dk1"/>
                </a:solidFill>
                <a:latin typeface="Arial"/>
                <a:ea typeface="Arial"/>
                <a:cs typeface="Arial"/>
                <a:sym typeface="Arial"/>
              </a:defRPr>
            </a:lvl7pPr>
            <a:lvl8pPr marL="3200400" marR="0" lvl="7" indent="0" algn="l" rtl="0">
              <a:spcBef>
                <a:spcPts val="0"/>
              </a:spcBef>
              <a:buNone/>
              <a:defRPr sz="1100" b="0" i="0" u="none" strike="noStrike" cap="none">
                <a:solidFill>
                  <a:schemeClr val="dk1"/>
                </a:solidFill>
                <a:latin typeface="Arial"/>
                <a:ea typeface="Arial"/>
                <a:cs typeface="Arial"/>
                <a:sym typeface="Arial"/>
              </a:defRPr>
            </a:lvl8pPr>
            <a:lvl9pPr marL="3657600" marR="0" lvl="8" indent="0" algn="l" rtl="0">
              <a:spcBef>
                <a:spcPts val="0"/>
              </a:spcBef>
              <a:buNone/>
              <a:defRPr sz="1100" b="0" i="0" u="none" strike="noStrike" cap="none">
                <a:solidFill>
                  <a:schemeClr val="dk1"/>
                </a:solidFill>
                <a:latin typeface="Arial"/>
                <a:ea typeface="Arial"/>
                <a:cs typeface="Arial"/>
                <a:sym typeface="Arial"/>
              </a:defRPr>
            </a:lvl9pPr>
          </a:lstStyle>
          <a:p>
            <a:pPr lvl="0"/>
            <a:endParaRPr noProof="0">
              <a:sym typeface="Arial"/>
            </a:endParaRPr>
          </a:p>
        </p:txBody>
      </p:sp>
    </p:spTree>
    <p:extLst>
      <p:ext uri="{BB962C8B-B14F-4D97-AF65-F5344CB8AC3E}">
        <p14:creationId xmlns:p14="http://schemas.microsoft.com/office/powerpoint/2010/main" val="2044305458"/>
      </p:ext>
    </p:extLst>
  </p:cSld>
  <p:clrMap bg1="lt1" tx1="dk1" bg2="dk2" tx2="lt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338" name="Shape 6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buClr>
                <a:srgbClr val="000000"/>
              </a:buClr>
              <a:buSzPct val="25000"/>
            </a:pPr>
            <a:endParaRPr lang="en-US" altLang="en-US" smtClean="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4339" name="Shape 70"/>
          <p:cNvSpPr>
            <a:spLocks noGrp="1" noRot="1" noChangeAspect="1" noTextEdit="1"/>
          </p:cNvSpPr>
          <p:nvPr>
            <p:ph type="sldImg" idx="2"/>
          </p:nvPr>
        </p:nvSpPr>
        <p:spPr>
          <a:xfrm>
            <a:off x="2143125" y="685800"/>
            <a:ext cx="2571750" cy="3429000"/>
          </a:xfrm>
          <a:noFill/>
        </p:spPr>
      </p:sp>
    </p:spTree>
    <p:extLst>
      <p:ext uri="{BB962C8B-B14F-4D97-AF65-F5344CB8AC3E}">
        <p14:creationId xmlns:p14="http://schemas.microsoft.com/office/powerpoint/2010/main" val="35346547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Health &amp; Air Quality">
    <p:spTree>
      <p:nvGrpSpPr>
        <p:cNvPr id="1" name="Shape 8"/>
        <p:cNvGrpSpPr/>
        <p:nvPr/>
      </p:nvGrpSpPr>
      <p:grpSpPr>
        <a:xfrm>
          <a:off x="0" y="0"/>
          <a:ext cx="0" cy="0"/>
          <a:chOff x="0" y="0"/>
          <a:chExt cx="0" cy="0"/>
        </a:xfrm>
      </p:grpSpPr>
      <p:pic>
        <p:nvPicPr>
          <p:cNvPr id="4" name="Shape 1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71900"/>
            <a:ext cx="274320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hape 1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13800"/>
            <a:ext cx="274320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hape 13"/>
          <p:cNvSpPr txBox="1">
            <a:spLocks noChangeArrowheads="1"/>
          </p:cNvSpPr>
          <p:nvPr/>
        </p:nvSpPr>
        <p:spPr bwMode="auto">
          <a:xfrm>
            <a:off x="914400" y="35645725"/>
            <a:ext cx="228981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767171"/>
              </a:buClr>
              <a:buSzPct val="25000"/>
              <a:buFont typeface="Garamond" panose="02020404030301010803" pitchFamily="18" charset="0"/>
              <a:buNone/>
            </a:pPr>
            <a:r>
              <a:rPr lang="en-US" altLang="en-US" sz="1100" i="1">
                <a:solidFill>
                  <a:srgbClr val="767171"/>
                </a:solidFill>
                <a:latin typeface="Garamond" panose="02020404030301010803" pitchFamily="18" charset="0"/>
                <a:sym typeface="Garamond" panose="02020404030301010803" pitchFamily="18" charset="0"/>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eaLnBrk="1" hangingPunct="1">
              <a:buClr>
                <a:srgbClr val="000000"/>
              </a:buClr>
              <a:buFont typeface="Arial" panose="020B0604020202020204" pitchFamily="34" charset="0"/>
              <a:buNone/>
            </a:pPr>
            <a:endParaRPr lang="en-US" altLang="en-US" sz="800" i="1">
              <a:solidFill>
                <a:srgbClr val="7F7F7F"/>
              </a:solidFill>
            </a:endParaRPr>
          </a:p>
        </p:txBody>
      </p:sp>
      <p:sp>
        <p:nvSpPr>
          <p:cNvPr id="9" name="Shape 9"/>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spcAft>
                <a:spcPts val="0"/>
              </a:spcAft>
              <a:buClr>
                <a:srgbClr val="C15442"/>
              </a:buClr>
              <a:buFont typeface="Arial"/>
              <a:buNone/>
              <a:defRPr sz="6000" b="1" i="0" u="none" strike="noStrike" cap="none">
                <a:solidFill>
                  <a:srgbClr val="C15442"/>
                </a:solidFill>
                <a:latin typeface="Century Gothic"/>
                <a:ea typeface="Century Gothic"/>
                <a:cs typeface="Century Gothic"/>
                <a:sym typeface="Century Gothic"/>
              </a:defRPr>
            </a:lvl1pPr>
            <a:lvl2pPr marL="2057400" marR="0" lvl="1" indent="-76200" algn="l" rtl="0">
              <a:lnSpc>
                <a:spcPct val="90000"/>
              </a:lnSpc>
              <a:spcBef>
                <a:spcPts val="1500"/>
              </a:spcBef>
              <a:spcAft>
                <a:spcPts val="0"/>
              </a:spcAft>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177800" algn="l" rtl="0">
              <a:lnSpc>
                <a:spcPct val="90000"/>
              </a:lnSpc>
              <a:spcBef>
                <a:spcPts val="1500"/>
              </a:spcBef>
              <a:spcAft>
                <a:spcPts val="0"/>
              </a:spcAft>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10" name="Shape 10"/>
          <p:cNvSpPr txBox="1">
            <a:spLocks noGrp="1"/>
          </p:cNvSpPr>
          <p:nvPr>
            <p:ph type="body" idx="2"/>
          </p:nvPr>
        </p:nvSpPr>
        <p:spPr>
          <a:xfrm rot="-5400000">
            <a:off x="15240665" y="22303205"/>
            <a:ext cx="20747789" cy="2314074"/>
          </a:xfrm>
          <a:prstGeom prst="rect">
            <a:avLst/>
          </a:prstGeom>
          <a:noFill/>
          <a:ln>
            <a:noFill/>
          </a:ln>
        </p:spPr>
        <p:txBody>
          <a:bodyPr lIns="91425" tIns="91425" rIns="91425" bIns="91425" anchor="t" anchorCtr="0"/>
          <a:lstStyle>
            <a:lvl1pPr marL="0" marR="0" lvl="0" indent="0" algn="l" rtl="0">
              <a:lnSpc>
                <a:spcPct val="90000"/>
              </a:lnSpc>
              <a:spcBef>
                <a:spcPts val="3000"/>
              </a:spcBef>
              <a:spcAft>
                <a:spcPts val="0"/>
              </a:spcAft>
              <a:buClr>
                <a:srgbClr val="BE5341"/>
              </a:buClr>
              <a:buFont typeface="Arial"/>
              <a:buNone/>
              <a:defRPr sz="16000" b="0" i="0" u="none" strike="noStrike" cap="none">
                <a:solidFill>
                  <a:srgbClr val="BE5341"/>
                </a:solidFill>
                <a:latin typeface="Century Gothic"/>
                <a:ea typeface="Century Gothic"/>
                <a:cs typeface="Century Gothic"/>
                <a:sym typeface="Century Gothic"/>
              </a:defRPr>
            </a:lvl1pPr>
            <a:lvl2pPr marL="2057400" marR="0" lvl="1" indent="228600" algn="l" rtl="0">
              <a:lnSpc>
                <a:spcPct val="90000"/>
              </a:lnSpc>
              <a:spcBef>
                <a:spcPts val="1500"/>
              </a:spcBef>
              <a:spcAft>
                <a:spcPts val="0"/>
              </a:spcAft>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76200" algn="l" rtl="0">
              <a:lnSpc>
                <a:spcPct val="90000"/>
              </a:lnSpc>
              <a:spcBef>
                <a:spcPts val="1500"/>
              </a:spcBef>
              <a:spcAft>
                <a:spcPts val="0"/>
              </a:spcAft>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Tree>
    <p:extLst>
      <p:ext uri="{BB962C8B-B14F-4D97-AF65-F5344CB8AC3E}">
        <p14:creationId xmlns:p14="http://schemas.microsoft.com/office/powerpoint/2010/main" val="3615553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Weather">
    <p:spTree>
      <p:nvGrpSpPr>
        <p:cNvPr id="1" name="Shape 62"/>
        <p:cNvGrpSpPr/>
        <p:nvPr/>
      </p:nvGrpSpPr>
      <p:grpSpPr>
        <a:xfrm>
          <a:off x="0" y="0"/>
          <a:ext cx="0" cy="0"/>
          <a:chOff x="0" y="0"/>
          <a:chExt cx="0" cy="0"/>
        </a:xfrm>
      </p:grpSpPr>
      <p:pic>
        <p:nvPicPr>
          <p:cNvPr id="4" name="Shape 65"/>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13800"/>
            <a:ext cx="274320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hape 6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71900"/>
            <a:ext cx="274320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hape 67"/>
          <p:cNvSpPr txBox="1">
            <a:spLocks noChangeArrowheads="1"/>
          </p:cNvSpPr>
          <p:nvPr/>
        </p:nvSpPr>
        <p:spPr bwMode="auto">
          <a:xfrm>
            <a:off x="914400" y="35645725"/>
            <a:ext cx="228981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767171"/>
              </a:buClr>
              <a:buSzPct val="25000"/>
              <a:buFont typeface="Garamond" panose="02020404030301010803" pitchFamily="18" charset="0"/>
              <a:buNone/>
            </a:pPr>
            <a:r>
              <a:rPr lang="en-US" altLang="en-US" sz="1100" i="1">
                <a:solidFill>
                  <a:srgbClr val="767171"/>
                </a:solidFill>
                <a:latin typeface="Garamond" panose="02020404030301010803" pitchFamily="18" charset="0"/>
                <a:sym typeface="Garamond" panose="02020404030301010803" pitchFamily="18" charset="0"/>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eaLnBrk="1" hangingPunct="1">
              <a:buClr>
                <a:srgbClr val="000000"/>
              </a:buClr>
              <a:buFont typeface="Arial" panose="020B0604020202020204" pitchFamily="34" charset="0"/>
              <a:buNone/>
            </a:pPr>
            <a:endParaRPr lang="en-US" altLang="en-US" sz="800" i="1">
              <a:solidFill>
                <a:srgbClr val="7F7F7F"/>
              </a:solidFill>
            </a:endParaRPr>
          </a:p>
        </p:txBody>
      </p:sp>
      <p:sp>
        <p:nvSpPr>
          <p:cNvPr id="63" name="Shape 63"/>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spcAft>
                <a:spcPts val="0"/>
              </a:spcAft>
              <a:buClr>
                <a:srgbClr val="94A3D3"/>
              </a:buClr>
              <a:buFont typeface="Arial"/>
              <a:buNone/>
              <a:defRPr sz="6000" b="1" i="0" u="none" strike="noStrike" cap="none">
                <a:solidFill>
                  <a:srgbClr val="94A3D3"/>
                </a:solidFill>
                <a:latin typeface="Century Gothic"/>
                <a:ea typeface="Century Gothic"/>
                <a:cs typeface="Century Gothic"/>
                <a:sym typeface="Century Gothic"/>
              </a:defRPr>
            </a:lvl1pPr>
            <a:lvl2pPr marL="2057400" marR="0" lvl="1" indent="-76200" algn="l" rtl="0">
              <a:lnSpc>
                <a:spcPct val="90000"/>
              </a:lnSpc>
              <a:spcBef>
                <a:spcPts val="1500"/>
              </a:spcBef>
              <a:spcAft>
                <a:spcPts val="0"/>
              </a:spcAft>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177800" algn="l" rtl="0">
              <a:lnSpc>
                <a:spcPct val="90000"/>
              </a:lnSpc>
              <a:spcBef>
                <a:spcPts val="1500"/>
              </a:spcBef>
              <a:spcAft>
                <a:spcPts val="0"/>
              </a:spcAft>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64" name="Shape 64"/>
          <p:cNvSpPr txBox="1">
            <a:spLocks noGrp="1"/>
          </p:cNvSpPr>
          <p:nvPr>
            <p:ph type="body" idx="2"/>
          </p:nvPr>
        </p:nvSpPr>
        <p:spPr>
          <a:xfrm rot="-5400000">
            <a:off x="15240665" y="22303205"/>
            <a:ext cx="20747789" cy="2314074"/>
          </a:xfrm>
          <a:prstGeom prst="rect">
            <a:avLst/>
          </a:prstGeom>
          <a:noFill/>
          <a:ln>
            <a:noFill/>
          </a:ln>
        </p:spPr>
        <p:txBody>
          <a:bodyPr lIns="91425" tIns="91425" rIns="91425" bIns="91425" anchor="t" anchorCtr="0"/>
          <a:lstStyle>
            <a:lvl1pPr marL="0" marR="0" lvl="0" indent="0" algn="l" rtl="0">
              <a:lnSpc>
                <a:spcPct val="90000"/>
              </a:lnSpc>
              <a:spcBef>
                <a:spcPts val="3000"/>
              </a:spcBef>
              <a:spcAft>
                <a:spcPts val="0"/>
              </a:spcAft>
              <a:buClr>
                <a:srgbClr val="94A3D4"/>
              </a:buClr>
              <a:buFont typeface="Arial"/>
              <a:buNone/>
              <a:defRPr sz="16000" b="0" i="0" u="none" strike="noStrike" cap="none">
                <a:solidFill>
                  <a:srgbClr val="94A3D4"/>
                </a:solidFill>
                <a:latin typeface="Century Gothic"/>
                <a:ea typeface="Century Gothic"/>
                <a:cs typeface="Century Gothic"/>
                <a:sym typeface="Century Gothic"/>
              </a:defRPr>
            </a:lvl1pPr>
            <a:lvl2pPr marL="2057400" marR="0" lvl="1" indent="228600" algn="l" rtl="0">
              <a:lnSpc>
                <a:spcPct val="90000"/>
              </a:lnSpc>
              <a:spcBef>
                <a:spcPts val="1500"/>
              </a:spcBef>
              <a:spcAft>
                <a:spcPts val="0"/>
              </a:spcAft>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76200" algn="l" rtl="0">
              <a:lnSpc>
                <a:spcPct val="90000"/>
              </a:lnSpc>
              <a:spcBef>
                <a:spcPts val="1500"/>
              </a:spcBef>
              <a:spcAft>
                <a:spcPts val="0"/>
              </a:spcAft>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Tree>
    <p:extLst>
      <p:ext uri="{BB962C8B-B14F-4D97-AF65-F5344CB8AC3E}">
        <p14:creationId xmlns:p14="http://schemas.microsoft.com/office/powerpoint/2010/main" val="1794979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Water Resources">
    <p:spTree>
      <p:nvGrpSpPr>
        <p:cNvPr id="1" name="Shape 14"/>
        <p:cNvGrpSpPr/>
        <p:nvPr/>
      </p:nvGrpSpPr>
      <p:grpSpPr>
        <a:xfrm>
          <a:off x="0" y="0"/>
          <a:ext cx="0" cy="0"/>
          <a:chOff x="0" y="0"/>
          <a:chExt cx="0" cy="0"/>
        </a:xfrm>
      </p:grpSpPr>
      <p:pic>
        <p:nvPicPr>
          <p:cNvPr id="4" name="Shape 17"/>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71900"/>
            <a:ext cx="274320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hape 1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13800"/>
            <a:ext cx="274320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hape 19"/>
          <p:cNvSpPr txBox="1">
            <a:spLocks noChangeArrowheads="1"/>
          </p:cNvSpPr>
          <p:nvPr/>
        </p:nvSpPr>
        <p:spPr bwMode="auto">
          <a:xfrm>
            <a:off x="914400" y="35645725"/>
            <a:ext cx="228981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767171"/>
              </a:buClr>
              <a:buSzPct val="25000"/>
              <a:buFont typeface="Garamond" panose="02020404030301010803" pitchFamily="18" charset="0"/>
              <a:buNone/>
            </a:pPr>
            <a:r>
              <a:rPr lang="en-US" altLang="en-US" sz="1100" i="1">
                <a:solidFill>
                  <a:srgbClr val="767171"/>
                </a:solidFill>
                <a:latin typeface="Garamond" panose="02020404030301010803" pitchFamily="18" charset="0"/>
                <a:sym typeface="Garamond" panose="02020404030301010803" pitchFamily="18" charset="0"/>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eaLnBrk="1" hangingPunct="1">
              <a:buClr>
                <a:srgbClr val="000000"/>
              </a:buClr>
              <a:buFont typeface="Arial" panose="020B0604020202020204" pitchFamily="34" charset="0"/>
              <a:buNone/>
            </a:pPr>
            <a:endParaRPr lang="en-US" altLang="en-US" sz="800" i="1">
              <a:solidFill>
                <a:srgbClr val="7F7F7F"/>
              </a:solidFill>
            </a:endParaRPr>
          </a:p>
        </p:txBody>
      </p:sp>
      <p:sp>
        <p:nvSpPr>
          <p:cNvPr id="15" name="Shape 15"/>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spcAft>
                <a:spcPts val="0"/>
              </a:spcAft>
              <a:buClr>
                <a:srgbClr val="73A9DB"/>
              </a:buClr>
              <a:buFont typeface="Arial"/>
              <a:buNone/>
              <a:defRPr sz="6000" b="1" i="0" u="none" strike="noStrike" cap="none">
                <a:solidFill>
                  <a:srgbClr val="73A9DB"/>
                </a:solidFill>
                <a:latin typeface="Century Gothic"/>
                <a:ea typeface="Century Gothic"/>
                <a:cs typeface="Century Gothic"/>
                <a:sym typeface="Century Gothic"/>
              </a:defRPr>
            </a:lvl1pPr>
            <a:lvl2pPr marL="2057400" marR="0" lvl="1" indent="-76200" algn="l" rtl="0">
              <a:lnSpc>
                <a:spcPct val="90000"/>
              </a:lnSpc>
              <a:spcBef>
                <a:spcPts val="1500"/>
              </a:spcBef>
              <a:spcAft>
                <a:spcPts val="0"/>
              </a:spcAft>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177800" algn="l" rtl="0">
              <a:lnSpc>
                <a:spcPct val="90000"/>
              </a:lnSpc>
              <a:spcBef>
                <a:spcPts val="1500"/>
              </a:spcBef>
              <a:spcAft>
                <a:spcPts val="0"/>
              </a:spcAft>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16" name="Shape 16"/>
          <p:cNvSpPr txBox="1">
            <a:spLocks noGrp="1"/>
          </p:cNvSpPr>
          <p:nvPr>
            <p:ph type="body" idx="2"/>
          </p:nvPr>
        </p:nvSpPr>
        <p:spPr>
          <a:xfrm rot="-5400000">
            <a:off x="15240665" y="22303205"/>
            <a:ext cx="20747789" cy="2314074"/>
          </a:xfrm>
          <a:prstGeom prst="rect">
            <a:avLst/>
          </a:prstGeom>
          <a:noFill/>
          <a:ln>
            <a:noFill/>
          </a:ln>
        </p:spPr>
        <p:txBody>
          <a:bodyPr lIns="91425" tIns="91425" rIns="91425" bIns="91425" anchor="t" anchorCtr="0"/>
          <a:lstStyle>
            <a:lvl1pPr marL="0" marR="0" lvl="0" indent="0" algn="l" rtl="0">
              <a:lnSpc>
                <a:spcPct val="90000"/>
              </a:lnSpc>
              <a:spcBef>
                <a:spcPts val="3000"/>
              </a:spcBef>
              <a:spcAft>
                <a:spcPts val="0"/>
              </a:spcAft>
              <a:buClr>
                <a:srgbClr val="75AADB"/>
              </a:buClr>
              <a:buFont typeface="Arial"/>
              <a:buNone/>
              <a:defRPr sz="16000" b="0" i="0" u="none" strike="noStrike" cap="none">
                <a:solidFill>
                  <a:srgbClr val="75AADB"/>
                </a:solidFill>
                <a:latin typeface="Century Gothic"/>
                <a:ea typeface="Century Gothic"/>
                <a:cs typeface="Century Gothic"/>
                <a:sym typeface="Century Gothic"/>
              </a:defRPr>
            </a:lvl1pPr>
            <a:lvl2pPr marL="2057400" marR="0" lvl="1" indent="228600" algn="l" rtl="0">
              <a:lnSpc>
                <a:spcPct val="90000"/>
              </a:lnSpc>
              <a:spcBef>
                <a:spcPts val="1500"/>
              </a:spcBef>
              <a:spcAft>
                <a:spcPts val="0"/>
              </a:spcAft>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76200" algn="l" rtl="0">
              <a:lnSpc>
                <a:spcPct val="90000"/>
              </a:lnSpc>
              <a:spcBef>
                <a:spcPts val="1500"/>
              </a:spcBef>
              <a:spcAft>
                <a:spcPts val="0"/>
              </a:spcAft>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Tree>
    <p:extLst>
      <p:ext uri="{BB962C8B-B14F-4D97-AF65-F5344CB8AC3E}">
        <p14:creationId xmlns:p14="http://schemas.microsoft.com/office/powerpoint/2010/main" val="2537159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Agriculture">
    <p:spTree>
      <p:nvGrpSpPr>
        <p:cNvPr id="1" name="Shape 20"/>
        <p:cNvGrpSpPr/>
        <p:nvPr/>
      </p:nvGrpSpPr>
      <p:grpSpPr>
        <a:xfrm>
          <a:off x="0" y="0"/>
          <a:ext cx="0" cy="0"/>
          <a:chOff x="0" y="0"/>
          <a:chExt cx="0" cy="0"/>
        </a:xfrm>
      </p:grpSpPr>
      <p:pic>
        <p:nvPicPr>
          <p:cNvPr id="4" name="Shape 23"/>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71900"/>
            <a:ext cx="274320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hape 2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28088"/>
            <a:ext cx="274320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hape 25"/>
          <p:cNvSpPr txBox="1">
            <a:spLocks noChangeArrowheads="1"/>
          </p:cNvSpPr>
          <p:nvPr/>
        </p:nvSpPr>
        <p:spPr bwMode="auto">
          <a:xfrm>
            <a:off x="914400" y="35645725"/>
            <a:ext cx="228981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767171"/>
              </a:buClr>
              <a:buSzPct val="25000"/>
              <a:buFont typeface="Garamond" panose="02020404030301010803" pitchFamily="18" charset="0"/>
              <a:buNone/>
            </a:pPr>
            <a:r>
              <a:rPr lang="en-US" altLang="en-US" sz="1100" i="1">
                <a:solidFill>
                  <a:srgbClr val="767171"/>
                </a:solidFill>
                <a:latin typeface="Garamond" panose="02020404030301010803" pitchFamily="18" charset="0"/>
                <a:sym typeface="Garamond" panose="02020404030301010803" pitchFamily="18" charset="0"/>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eaLnBrk="1" hangingPunct="1">
              <a:buClr>
                <a:srgbClr val="000000"/>
              </a:buClr>
              <a:buFont typeface="Arial" panose="020B0604020202020204" pitchFamily="34" charset="0"/>
              <a:buNone/>
            </a:pPr>
            <a:endParaRPr lang="en-US" altLang="en-US" sz="800" i="1">
              <a:solidFill>
                <a:srgbClr val="7F7F7F"/>
              </a:solidFill>
            </a:endParaRPr>
          </a:p>
        </p:txBody>
      </p:sp>
      <p:sp>
        <p:nvSpPr>
          <p:cNvPr id="21" name="Shape 21"/>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spcAft>
                <a:spcPts val="0"/>
              </a:spcAft>
              <a:buClr>
                <a:srgbClr val="7DB862"/>
              </a:buClr>
              <a:buFont typeface="Arial"/>
              <a:buNone/>
              <a:defRPr sz="6000" b="1" i="0" u="none" strike="noStrike" cap="none">
                <a:solidFill>
                  <a:srgbClr val="7DB862"/>
                </a:solidFill>
                <a:latin typeface="Century Gothic"/>
                <a:ea typeface="Century Gothic"/>
                <a:cs typeface="Century Gothic"/>
                <a:sym typeface="Century Gothic"/>
              </a:defRPr>
            </a:lvl1pPr>
            <a:lvl2pPr marL="2057400" marR="0" lvl="1" indent="-76200" algn="l" rtl="0">
              <a:lnSpc>
                <a:spcPct val="90000"/>
              </a:lnSpc>
              <a:spcBef>
                <a:spcPts val="1500"/>
              </a:spcBef>
              <a:spcAft>
                <a:spcPts val="0"/>
              </a:spcAft>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177800" algn="l" rtl="0">
              <a:lnSpc>
                <a:spcPct val="90000"/>
              </a:lnSpc>
              <a:spcBef>
                <a:spcPts val="1500"/>
              </a:spcBef>
              <a:spcAft>
                <a:spcPts val="0"/>
              </a:spcAft>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22" name="Shape 22"/>
          <p:cNvSpPr txBox="1">
            <a:spLocks noGrp="1"/>
          </p:cNvSpPr>
          <p:nvPr>
            <p:ph type="body" idx="2"/>
          </p:nvPr>
        </p:nvSpPr>
        <p:spPr>
          <a:xfrm rot="-5400000">
            <a:off x="14927847" y="21990384"/>
            <a:ext cx="21373432" cy="2314074"/>
          </a:xfrm>
          <a:prstGeom prst="rect">
            <a:avLst/>
          </a:prstGeom>
          <a:noFill/>
          <a:ln>
            <a:noFill/>
          </a:ln>
        </p:spPr>
        <p:txBody>
          <a:bodyPr lIns="91425" tIns="91425" rIns="91425" bIns="91425" anchor="t" anchorCtr="0"/>
          <a:lstStyle>
            <a:lvl1pPr marL="0" marR="0" lvl="0" indent="0" algn="l" rtl="0">
              <a:lnSpc>
                <a:spcPct val="90000"/>
              </a:lnSpc>
              <a:spcBef>
                <a:spcPts val="3000"/>
              </a:spcBef>
              <a:spcAft>
                <a:spcPts val="0"/>
              </a:spcAft>
              <a:buClr>
                <a:srgbClr val="7EB761"/>
              </a:buClr>
              <a:buFont typeface="Arial"/>
              <a:buNone/>
              <a:defRPr sz="16000" b="0" i="0" u="none" strike="noStrike" cap="none">
                <a:solidFill>
                  <a:srgbClr val="7EB761"/>
                </a:solidFill>
                <a:latin typeface="Century Gothic"/>
                <a:ea typeface="Century Gothic"/>
                <a:cs typeface="Century Gothic"/>
                <a:sym typeface="Century Gothic"/>
              </a:defRPr>
            </a:lvl1pPr>
            <a:lvl2pPr marL="2057400" marR="0" lvl="1" indent="228600" algn="l" rtl="0">
              <a:lnSpc>
                <a:spcPct val="90000"/>
              </a:lnSpc>
              <a:spcBef>
                <a:spcPts val="1500"/>
              </a:spcBef>
              <a:spcAft>
                <a:spcPts val="0"/>
              </a:spcAft>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76200" algn="l" rtl="0">
              <a:lnSpc>
                <a:spcPct val="90000"/>
              </a:lnSpc>
              <a:spcBef>
                <a:spcPts val="1500"/>
              </a:spcBef>
              <a:spcAft>
                <a:spcPts val="0"/>
              </a:spcAft>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Tree>
    <p:extLst>
      <p:ext uri="{BB962C8B-B14F-4D97-AF65-F5344CB8AC3E}">
        <p14:creationId xmlns:p14="http://schemas.microsoft.com/office/powerpoint/2010/main" val="1012767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limate">
    <p:spTree>
      <p:nvGrpSpPr>
        <p:cNvPr id="1" name="Shape 26"/>
        <p:cNvGrpSpPr/>
        <p:nvPr/>
      </p:nvGrpSpPr>
      <p:grpSpPr>
        <a:xfrm>
          <a:off x="0" y="0"/>
          <a:ext cx="0" cy="0"/>
          <a:chOff x="0" y="0"/>
          <a:chExt cx="0" cy="0"/>
        </a:xfrm>
      </p:grpSpPr>
      <p:pic>
        <p:nvPicPr>
          <p:cNvPr id="4" name="Shape 29"/>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13800"/>
            <a:ext cx="274320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hape 30"/>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71900"/>
            <a:ext cx="274320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hape 31"/>
          <p:cNvSpPr txBox="1">
            <a:spLocks noChangeArrowheads="1"/>
          </p:cNvSpPr>
          <p:nvPr/>
        </p:nvSpPr>
        <p:spPr bwMode="auto">
          <a:xfrm>
            <a:off x="914400" y="35645725"/>
            <a:ext cx="228981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767171"/>
              </a:buClr>
              <a:buSzPct val="25000"/>
              <a:buFont typeface="Garamond" panose="02020404030301010803" pitchFamily="18" charset="0"/>
              <a:buNone/>
            </a:pPr>
            <a:r>
              <a:rPr lang="en-US" altLang="en-US" sz="1100" i="1">
                <a:solidFill>
                  <a:srgbClr val="767171"/>
                </a:solidFill>
                <a:latin typeface="Garamond" panose="02020404030301010803" pitchFamily="18" charset="0"/>
                <a:sym typeface="Garamond" panose="02020404030301010803" pitchFamily="18" charset="0"/>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eaLnBrk="1" hangingPunct="1">
              <a:buClr>
                <a:srgbClr val="000000"/>
              </a:buClr>
              <a:buFont typeface="Arial" panose="020B0604020202020204" pitchFamily="34" charset="0"/>
              <a:buNone/>
            </a:pPr>
            <a:endParaRPr lang="en-US" altLang="en-US" sz="800" i="1">
              <a:solidFill>
                <a:srgbClr val="7F7F7F"/>
              </a:solidFill>
            </a:endParaRPr>
          </a:p>
        </p:txBody>
      </p:sp>
      <p:sp>
        <p:nvSpPr>
          <p:cNvPr id="27" name="Shape 27"/>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spcAft>
                <a:spcPts val="0"/>
              </a:spcAft>
              <a:buClr>
                <a:srgbClr val="E9A149"/>
              </a:buClr>
              <a:buFont typeface="Arial"/>
              <a:buNone/>
              <a:defRPr sz="6000" b="1" i="0" u="none" strike="noStrike" cap="none">
                <a:solidFill>
                  <a:srgbClr val="E9A149"/>
                </a:solidFill>
                <a:latin typeface="Century Gothic"/>
                <a:ea typeface="Century Gothic"/>
                <a:cs typeface="Century Gothic"/>
                <a:sym typeface="Century Gothic"/>
              </a:defRPr>
            </a:lvl1pPr>
            <a:lvl2pPr marL="2057400" marR="0" lvl="1" indent="-76200" algn="l" rtl="0">
              <a:lnSpc>
                <a:spcPct val="90000"/>
              </a:lnSpc>
              <a:spcBef>
                <a:spcPts val="1500"/>
              </a:spcBef>
              <a:spcAft>
                <a:spcPts val="0"/>
              </a:spcAft>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177800" algn="l" rtl="0">
              <a:lnSpc>
                <a:spcPct val="90000"/>
              </a:lnSpc>
              <a:spcBef>
                <a:spcPts val="1500"/>
              </a:spcBef>
              <a:spcAft>
                <a:spcPts val="0"/>
              </a:spcAft>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28" name="Shape 28"/>
          <p:cNvSpPr txBox="1">
            <a:spLocks noGrp="1"/>
          </p:cNvSpPr>
          <p:nvPr>
            <p:ph type="body" idx="2"/>
          </p:nvPr>
        </p:nvSpPr>
        <p:spPr>
          <a:xfrm rot="-5400000">
            <a:off x="15120351" y="22182889"/>
            <a:ext cx="20988421" cy="2314074"/>
          </a:xfrm>
          <a:prstGeom prst="rect">
            <a:avLst/>
          </a:prstGeom>
          <a:noFill/>
          <a:ln>
            <a:noFill/>
          </a:ln>
        </p:spPr>
        <p:txBody>
          <a:bodyPr lIns="91425" tIns="91425" rIns="91425" bIns="91425" anchor="t" anchorCtr="0"/>
          <a:lstStyle>
            <a:lvl1pPr marL="0" marR="0" lvl="0" indent="0" algn="l" rtl="0">
              <a:lnSpc>
                <a:spcPct val="90000"/>
              </a:lnSpc>
              <a:spcBef>
                <a:spcPts val="3000"/>
              </a:spcBef>
              <a:spcAft>
                <a:spcPts val="0"/>
              </a:spcAft>
              <a:buClr>
                <a:srgbClr val="E9A149"/>
              </a:buClr>
              <a:buFont typeface="Arial"/>
              <a:buNone/>
              <a:defRPr sz="16000" b="0" i="0" u="none" strike="noStrike" cap="none">
                <a:solidFill>
                  <a:srgbClr val="E9A149"/>
                </a:solidFill>
                <a:latin typeface="Century Gothic"/>
                <a:ea typeface="Century Gothic"/>
                <a:cs typeface="Century Gothic"/>
                <a:sym typeface="Century Gothic"/>
              </a:defRPr>
            </a:lvl1pPr>
            <a:lvl2pPr marL="2057400" marR="0" lvl="1" indent="228600" algn="l" rtl="0">
              <a:lnSpc>
                <a:spcPct val="90000"/>
              </a:lnSpc>
              <a:spcBef>
                <a:spcPts val="1500"/>
              </a:spcBef>
              <a:spcAft>
                <a:spcPts val="0"/>
              </a:spcAft>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76200" algn="l" rtl="0">
              <a:lnSpc>
                <a:spcPct val="90000"/>
              </a:lnSpc>
              <a:spcBef>
                <a:spcPts val="1500"/>
              </a:spcBef>
              <a:spcAft>
                <a:spcPts val="0"/>
              </a:spcAft>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Tree>
    <p:extLst>
      <p:ext uri="{BB962C8B-B14F-4D97-AF65-F5344CB8AC3E}">
        <p14:creationId xmlns:p14="http://schemas.microsoft.com/office/powerpoint/2010/main" val="2088293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ross Cutting">
    <p:spTree>
      <p:nvGrpSpPr>
        <p:cNvPr id="1" name="Shape 32"/>
        <p:cNvGrpSpPr/>
        <p:nvPr/>
      </p:nvGrpSpPr>
      <p:grpSpPr>
        <a:xfrm>
          <a:off x="0" y="0"/>
          <a:ext cx="0" cy="0"/>
          <a:chOff x="0" y="0"/>
          <a:chExt cx="0" cy="0"/>
        </a:xfrm>
      </p:grpSpPr>
      <p:pic>
        <p:nvPicPr>
          <p:cNvPr id="4" name="Shape 35"/>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71900"/>
            <a:ext cx="274320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hape 3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13800"/>
            <a:ext cx="274320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hape 37"/>
          <p:cNvSpPr txBox="1">
            <a:spLocks noChangeArrowheads="1"/>
          </p:cNvSpPr>
          <p:nvPr/>
        </p:nvSpPr>
        <p:spPr bwMode="auto">
          <a:xfrm>
            <a:off x="914400" y="35645725"/>
            <a:ext cx="228981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767171"/>
              </a:buClr>
              <a:buSzPct val="25000"/>
              <a:buFont typeface="Garamond" panose="02020404030301010803" pitchFamily="18" charset="0"/>
              <a:buNone/>
            </a:pPr>
            <a:r>
              <a:rPr lang="en-US" altLang="en-US" sz="1100" i="1">
                <a:solidFill>
                  <a:srgbClr val="767171"/>
                </a:solidFill>
                <a:latin typeface="Garamond" panose="02020404030301010803" pitchFamily="18" charset="0"/>
                <a:sym typeface="Garamond" panose="02020404030301010803" pitchFamily="18" charset="0"/>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eaLnBrk="1" hangingPunct="1">
              <a:buClr>
                <a:srgbClr val="000000"/>
              </a:buClr>
              <a:buFont typeface="Arial" panose="020B0604020202020204" pitchFamily="34" charset="0"/>
              <a:buNone/>
            </a:pPr>
            <a:endParaRPr lang="en-US" altLang="en-US" sz="800" i="1">
              <a:solidFill>
                <a:srgbClr val="7F7F7F"/>
              </a:solidFill>
            </a:endParaRPr>
          </a:p>
        </p:txBody>
      </p:sp>
      <p:sp>
        <p:nvSpPr>
          <p:cNvPr id="33" name="Shape 33"/>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spcAft>
                <a:spcPts val="0"/>
              </a:spcAft>
              <a:buClr>
                <a:srgbClr val="EA7845"/>
              </a:buClr>
              <a:buFont typeface="Arial"/>
              <a:buNone/>
              <a:defRPr sz="6000" b="1" i="0" u="none" strike="noStrike" cap="none">
                <a:solidFill>
                  <a:srgbClr val="EA7845"/>
                </a:solidFill>
                <a:latin typeface="Century Gothic"/>
                <a:ea typeface="Century Gothic"/>
                <a:cs typeface="Century Gothic"/>
                <a:sym typeface="Century Gothic"/>
              </a:defRPr>
            </a:lvl1pPr>
            <a:lvl2pPr marL="2057400" marR="0" lvl="1" indent="-76200" algn="l" rtl="0">
              <a:lnSpc>
                <a:spcPct val="90000"/>
              </a:lnSpc>
              <a:spcBef>
                <a:spcPts val="1500"/>
              </a:spcBef>
              <a:spcAft>
                <a:spcPts val="0"/>
              </a:spcAft>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177800" algn="l" rtl="0">
              <a:lnSpc>
                <a:spcPct val="90000"/>
              </a:lnSpc>
              <a:spcBef>
                <a:spcPts val="1500"/>
              </a:spcBef>
              <a:spcAft>
                <a:spcPts val="0"/>
              </a:spcAft>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34" name="Shape 34"/>
          <p:cNvSpPr txBox="1">
            <a:spLocks noGrp="1"/>
          </p:cNvSpPr>
          <p:nvPr>
            <p:ph type="body" idx="2"/>
          </p:nvPr>
        </p:nvSpPr>
        <p:spPr>
          <a:xfrm rot="-5400000">
            <a:off x="14903783" y="21966321"/>
            <a:ext cx="21421557" cy="2314074"/>
          </a:xfrm>
          <a:prstGeom prst="rect">
            <a:avLst/>
          </a:prstGeom>
          <a:noFill/>
          <a:ln>
            <a:noFill/>
          </a:ln>
        </p:spPr>
        <p:txBody>
          <a:bodyPr lIns="91425" tIns="91425" rIns="91425" bIns="91425" anchor="t" anchorCtr="0"/>
          <a:lstStyle>
            <a:lvl1pPr marL="0" marR="0" lvl="0" indent="0" algn="l" rtl="0">
              <a:lnSpc>
                <a:spcPct val="90000"/>
              </a:lnSpc>
              <a:spcBef>
                <a:spcPts val="3000"/>
              </a:spcBef>
              <a:spcAft>
                <a:spcPts val="0"/>
              </a:spcAft>
              <a:buClr>
                <a:srgbClr val="E97845"/>
              </a:buClr>
              <a:buFont typeface="Arial"/>
              <a:buNone/>
              <a:defRPr sz="16000" b="0" i="0" u="none" strike="noStrike" cap="none">
                <a:solidFill>
                  <a:srgbClr val="E97845"/>
                </a:solidFill>
                <a:latin typeface="Century Gothic"/>
                <a:ea typeface="Century Gothic"/>
                <a:cs typeface="Century Gothic"/>
                <a:sym typeface="Century Gothic"/>
              </a:defRPr>
            </a:lvl1pPr>
            <a:lvl2pPr marL="2057400" marR="0" lvl="1" indent="228600" algn="l" rtl="0">
              <a:lnSpc>
                <a:spcPct val="90000"/>
              </a:lnSpc>
              <a:spcBef>
                <a:spcPts val="1500"/>
              </a:spcBef>
              <a:spcAft>
                <a:spcPts val="0"/>
              </a:spcAft>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76200" algn="l" rtl="0">
              <a:lnSpc>
                <a:spcPct val="90000"/>
              </a:lnSpc>
              <a:spcBef>
                <a:spcPts val="1500"/>
              </a:spcBef>
              <a:spcAft>
                <a:spcPts val="0"/>
              </a:spcAft>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Tree>
    <p:extLst>
      <p:ext uri="{BB962C8B-B14F-4D97-AF65-F5344CB8AC3E}">
        <p14:creationId xmlns:p14="http://schemas.microsoft.com/office/powerpoint/2010/main" val="3913095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Disasters">
    <p:spTree>
      <p:nvGrpSpPr>
        <p:cNvPr id="1" name="Shape 38"/>
        <p:cNvGrpSpPr/>
        <p:nvPr/>
      </p:nvGrpSpPr>
      <p:grpSpPr>
        <a:xfrm>
          <a:off x="0" y="0"/>
          <a:ext cx="0" cy="0"/>
          <a:chOff x="0" y="0"/>
          <a:chExt cx="0" cy="0"/>
        </a:xfrm>
      </p:grpSpPr>
      <p:pic>
        <p:nvPicPr>
          <p:cNvPr id="4" name="Shape 4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13800"/>
            <a:ext cx="274320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hape 4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71900"/>
            <a:ext cx="274320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hape 43"/>
          <p:cNvSpPr txBox="1">
            <a:spLocks noChangeArrowheads="1"/>
          </p:cNvSpPr>
          <p:nvPr/>
        </p:nvSpPr>
        <p:spPr bwMode="auto">
          <a:xfrm>
            <a:off x="914400" y="35645725"/>
            <a:ext cx="228981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767171"/>
              </a:buClr>
              <a:buSzPct val="25000"/>
              <a:buFont typeface="Garamond" panose="02020404030301010803" pitchFamily="18" charset="0"/>
              <a:buNone/>
            </a:pPr>
            <a:r>
              <a:rPr lang="en-US" altLang="en-US" sz="1100" i="1">
                <a:solidFill>
                  <a:srgbClr val="767171"/>
                </a:solidFill>
                <a:latin typeface="Garamond" panose="02020404030301010803" pitchFamily="18" charset="0"/>
                <a:sym typeface="Garamond" panose="02020404030301010803" pitchFamily="18" charset="0"/>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eaLnBrk="1" hangingPunct="1">
              <a:buClr>
                <a:srgbClr val="000000"/>
              </a:buClr>
              <a:buFont typeface="Arial" panose="020B0604020202020204" pitchFamily="34" charset="0"/>
              <a:buNone/>
            </a:pPr>
            <a:endParaRPr lang="en-US" altLang="en-US" sz="800" i="1">
              <a:solidFill>
                <a:srgbClr val="7F7F7F"/>
              </a:solidFill>
            </a:endParaRPr>
          </a:p>
        </p:txBody>
      </p:sp>
      <p:sp>
        <p:nvSpPr>
          <p:cNvPr id="39" name="Shape 39"/>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spcAft>
                <a:spcPts val="0"/>
              </a:spcAft>
              <a:buClr>
                <a:srgbClr val="586991"/>
              </a:buClr>
              <a:buFont typeface="Arial"/>
              <a:buNone/>
              <a:defRPr sz="6000" b="1" i="0" u="none" strike="noStrike" cap="none">
                <a:solidFill>
                  <a:srgbClr val="586991"/>
                </a:solidFill>
                <a:latin typeface="Century Gothic"/>
                <a:ea typeface="Century Gothic"/>
                <a:cs typeface="Century Gothic"/>
                <a:sym typeface="Century Gothic"/>
              </a:defRPr>
            </a:lvl1pPr>
            <a:lvl2pPr marL="2057400" marR="0" lvl="1" indent="-76200" algn="l" rtl="0">
              <a:lnSpc>
                <a:spcPct val="90000"/>
              </a:lnSpc>
              <a:spcBef>
                <a:spcPts val="1500"/>
              </a:spcBef>
              <a:spcAft>
                <a:spcPts val="0"/>
              </a:spcAft>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177800" algn="l" rtl="0">
              <a:lnSpc>
                <a:spcPct val="90000"/>
              </a:lnSpc>
              <a:spcBef>
                <a:spcPts val="1500"/>
              </a:spcBef>
              <a:spcAft>
                <a:spcPts val="0"/>
              </a:spcAft>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40" name="Shape 40"/>
          <p:cNvSpPr txBox="1">
            <a:spLocks noGrp="1"/>
          </p:cNvSpPr>
          <p:nvPr>
            <p:ph type="body" idx="2"/>
          </p:nvPr>
        </p:nvSpPr>
        <p:spPr>
          <a:xfrm rot="-5400000">
            <a:off x="15240665" y="22303205"/>
            <a:ext cx="20747789" cy="2314074"/>
          </a:xfrm>
          <a:prstGeom prst="rect">
            <a:avLst/>
          </a:prstGeom>
          <a:noFill/>
          <a:ln>
            <a:noFill/>
          </a:ln>
        </p:spPr>
        <p:txBody>
          <a:bodyPr lIns="91425" tIns="91425" rIns="91425" bIns="91425" anchor="t" anchorCtr="0"/>
          <a:lstStyle>
            <a:lvl1pPr marL="0" marR="0" lvl="0" indent="0" algn="l" rtl="0">
              <a:lnSpc>
                <a:spcPct val="90000"/>
              </a:lnSpc>
              <a:spcBef>
                <a:spcPts val="3000"/>
              </a:spcBef>
              <a:spcAft>
                <a:spcPts val="0"/>
              </a:spcAft>
              <a:buClr>
                <a:srgbClr val="57688F"/>
              </a:buClr>
              <a:buFont typeface="Arial"/>
              <a:buNone/>
              <a:defRPr sz="16000" b="0" i="0" u="none" strike="noStrike" cap="none">
                <a:solidFill>
                  <a:srgbClr val="57688F"/>
                </a:solidFill>
                <a:latin typeface="Century Gothic"/>
                <a:ea typeface="Century Gothic"/>
                <a:cs typeface="Century Gothic"/>
                <a:sym typeface="Century Gothic"/>
              </a:defRPr>
            </a:lvl1pPr>
            <a:lvl2pPr marL="2057400" marR="0" lvl="1" indent="228600" algn="l" rtl="0">
              <a:lnSpc>
                <a:spcPct val="90000"/>
              </a:lnSpc>
              <a:spcBef>
                <a:spcPts val="1500"/>
              </a:spcBef>
              <a:spcAft>
                <a:spcPts val="0"/>
              </a:spcAft>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76200" algn="l" rtl="0">
              <a:lnSpc>
                <a:spcPct val="90000"/>
              </a:lnSpc>
              <a:spcBef>
                <a:spcPts val="1500"/>
              </a:spcBef>
              <a:spcAft>
                <a:spcPts val="0"/>
              </a:spcAft>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Tree>
    <p:extLst>
      <p:ext uri="{BB962C8B-B14F-4D97-AF65-F5344CB8AC3E}">
        <p14:creationId xmlns:p14="http://schemas.microsoft.com/office/powerpoint/2010/main" val="2153309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EcoForecasting">
    <p:spTree>
      <p:nvGrpSpPr>
        <p:cNvPr id="1" name="Shape 44"/>
        <p:cNvGrpSpPr/>
        <p:nvPr/>
      </p:nvGrpSpPr>
      <p:grpSpPr>
        <a:xfrm>
          <a:off x="0" y="0"/>
          <a:ext cx="0" cy="0"/>
          <a:chOff x="0" y="0"/>
          <a:chExt cx="0" cy="0"/>
        </a:xfrm>
      </p:grpSpPr>
      <p:pic>
        <p:nvPicPr>
          <p:cNvPr id="4" name="Shape 47"/>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71900"/>
            <a:ext cx="274320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hape 4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13800"/>
            <a:ext cx="274320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hape 49"/>
          <p:cNvSpPr txBox="1">
            <a:spLocks noChangeArrowheads="1"/>
          </p:cNvSpPr>
          <p:nvPr/>
        </p:nvSpPr>
        <p:spPr bwMode="auto">
          <a:xfrm>
            <a:off x="914400" y="35645725"/>
            <a:ext cx="228981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767171"/>
              </a:buClr>
              <a:buSzPct val="25000"/>
              <a:buFont typeface="Garamond" panose="02020404030301010803" pitchFamily="18" charset="0"/>
              <a:buNone/>
            </a:pPr>
            <a:r>
              <a:rPr lang="en-US" altLang="en-US" sz="1100" i="1">
                <a:solidFill>
                  <a:srgbClr val="767171"/>
                </a:solidFill>
                <a:latin typeface="Garamond" panose="02020404030301010803" pitchFamily="18" charset="0"/>
                <a:sym typeface="Garamond" panose="02020404030301010803" pitchFamily="18" charset="0"/>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eaLnBrk="1" hangingPunct="1">
              <a:buClr>
                <a:srgbClr val="000000"/>
              </a:buClr>
              <a:buFont typeface="Arial" panose="020B0604020202020204" pitchFamily="34" charset="0"/>
              <a:buNone/>
            </a:pPr>
            <a:endParaRPr lang="en-US" altLang="en-US" sz="800" i="1">
              <a:solidFill>
                <a:srgbClr val="7F7F7F"/>
              </a:solidFill>
            </a:endParaRPr>
          </a:p>
        </p:txBody>
      </p:sp>
      <p:sp>
        <p:nvSpPr>
          <p:cNvPr id="45" name="Shape 45"/>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spcAft>
                <a:spcPts val="0"/>
              </a:spcAft>
              <a:buClr>
                <a:srgbClr val="218754"/>
              </a:buClr>
              <a:buFont typeface="Arial"/>
              <a:buNone/>
              <a:defRPr sz="6000" b="1" i="0" u="none" strike="noStrike" cap="none">
                <a:solidFill>
                  <a:srgbClr val="218754"/>
                </a:solidFill>
                <a:latin typeface="Century Gothic"/>
                <a:ea typeface="Century Gothic"/>
                <a:cs typeface="Century Gothic"/>
                <a:sym typeface="Century Gothic"/>
              </a:defRPr>
            </a:lvl1pPr>
            <a:lvl2pPr marL="2057400" marR="0" lvl="1" indent="-76200" algn="l" rtl="0">
              <a:lnSpc>
                <a:spcPct val="90000"/>
              </a:lnSpc>
              <a:spcBef>
                <a:spcPts val="1500"/>
              </a:spcBef>
              <a:spcAft>
                <a:spcPts val="0"/>
              </a:spcAft>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177800" algn="l" rtl="0">
              <a:lnSpc>
                <a:spcPct val="90000"/>
              </a:lnSpc>
              <a:spcBef>
                <a:spcPts val="1500"/>
              </a:spcBef>
              <a:spcAft>
                <a:spcPts val="0"/>
              </a:spcAft>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46" name="Shape 46"/>
          <p:cNvSpPr txBox="1">
            <a:spLocks noGrp="1"/>
          </p:cNvSpPr>
          <p:nvPr>
            <p:ph type="body" idx="2"/>
          </p:nvPr>
        </p:nvSpPr>
        <p:spPr>
          <a:xfrm rot="-5400000">
            <a:off x="15144415" y="22206952"/>
            <a:ext cx="20940296" cy="2314074"/>
          </a:xfrm>
          <a:prstGeom prst="rect">
            <a:avLst/>
          </a:prstGeom>
          <a:noFill/>
          <a:ln>
            <a:noFill/>
          </a:ln>
        </p:spPr>
        <p:txBody>
          <a:bodyPr lIns="91425" tIns="91425" rIns="91425" bIns="91425" anchor="t" anchorCtr="0"/>
          <a:lstStyle>
            <a:lvl1pPr marL="0" marR="0" lvl="0" indent="0" algn="l" rtl="0">
              <a:lnSpc>
                <a:spcPct val="90000"/>
              </a:lnSpc>
              <a:spcBef>
                <a:spcPts val="3000"/>
              </a:spcBef>
              <a:spcAft>
                <a:spcPts val="0"/>
              </a:spcAft>
              <a:buClr>
                <a:srgbClr val="2E8652"/>
              </a:buClr>
              <a:buFont typeface="Arial"/>
              <a:buNone/>
              <a:defRPr sz="16000" b="0" i="0" u="none" strike="noStrike" cap="none">
                <a:solidFill>
                  <a:srgbClr val="2E8652"/>
                </a:solidFill>
                <a:latin typeface="Century Gothic"/>
                <a:ea typeface="Century Gothic"/>
                <a:cs typeface="Century Gothic"/>
                <a:sym typeface="Century Gothic"/>
              </a:defRPr>
            </a:lvl1pPr>
            <a:lvl2pPr marL="2057400" marR="0" lvl="1" indent="228600" algn="l" rtl="0">
              <a:lnSpc>
                <a:spcPct val="90000"/>
              </a:lnSpc>
              <a:spcBef>
                <a:spcPts val="1500"/>
              </a:spcBef>
              <a:spcAft>
                <a:spcPts val="0"/>
              </a:spcAft>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76200" algn="l" rtl="0">
              <a:lnSpc>
                <a:spcPct val="90000"/>
              </a:lnSpc>
              <a:spcBef>
                <a:spcPts val="1500"/>
              </a:spcBef>
              <a:spcAft>
                <a:spcPts val="0"/>
              </a:spcAft>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Tree>
    <p:extLst>
      <p:ext uri="{BB962C8B-B14F-4D97-AF65-F5344CB8AC3E}">
        <p14:creationId xmlns:p14="http://schemas.microsoft.com/office/powerpoint/2010/main" val="1880834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Energy">
    <p:spTree>
      <p:nvGrpSpPr>
        <p:cNvPr id="1" name="Shape 50"/>
        <p:cNvGrpSpPr/>
        <p:nvPr/>
      </p:nvGrpSpPr>
      <p:grpSpPr>
        <a:xfrm>
          <a:off x="0" y="0"/>
          <a:ext cx="0" cy="0"/>
          <a:chOff x="0" y="0"/>
          <a:chExt cx="0" cy="0"/>
        </a:xfrm>
      </p:grpSpPr>
      <p:pic>
        <p:nvPicPr>
          <p:cNvPr id="4" name="Shape 53"/>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13800"/>
            <a:ext cx="274320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hape 5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71900"/>
            <a:ext cx="274320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hape 55"/>
          <p:cNvSpPr txBox="1">
            <a:spLocks noChangeArrowheads="1"/>
          </p:cNvSpPr>
          <p:nvPr/>
        </p:nvSpPr>
        <p:spPr bwMode="auto">
          <a:xfrm>
            <a:off x="914400" y="35645725"/>
            <a:ext cx="228981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767171"/>
              </a:buClr>
              <a:buSzPct val="25000"/>
              <a:buFont typeface="Garamond" panose="02020404030301010803" pitchFamily="18" charset="0"/>
              <a:buNone/>
            </a:pPr>
            <a:r>
              <a:rPr lang="en-US" altLang="en-US" sz="1100" i="1">
                <a:solidFill>
                  <a:srgbClr val="767171"/>
                </a:solidFill>
                <a:latin typeface="Garamond" panose="02020404030301010803" pitchFamily="18" charset="0"/>
                <a:sym typeface="Garamond" panose="02020404030301010803" pitchFamily="18" charset="0"/>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eaLnBrk="1" hangingPunct="1">
              <a:buClr>
                <a:srgbClr val="000000"/>
              </a:buClr>
              <a:buFont typeface="Arial" panose="020B0604020202020204" pitchFamily="34" charset="0"/>
              <a:buNone/>
            </a:pPr>
            <a:endParaRPr lang="en-US" altLang="en-US" sz="800" i="1">
              <a:solidFill>
                <a:srgbClr val="7F7F7F"/>
              </a:solidFill>
            </a:endParaRPr>
          </a:p>
        </p:txBody>
      </p:sp>
      <p:sp>
        <p:nvSpPr>
          <p:cNvPr id="51" name="Shape 51"/>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spcAft>
                <a:spcPts val="0"/>
              </a:spcAft>
              <a:buClr>
                <a:srgbClr val="52B37B"/>
              </a:buClr>
              <a:buFont typeface="Arial"/>
              <a:buNone/>
              <a:defRPr sz="6000" b="1" i="0" u="none" strike="noStrike" cap="none">
                <a:solidFill>
                  <a:srgbClr val="52B37B"/>
                </a:solidFill>
                <a:latin typeface="Century Gothic"/>
                <a:ea typeface="Century Gothic"/>
                <a:cs typeface="Century Gothic"/>
                <a:sym typeface="Century Gothic"/>
              </a:defRPr>
            </a:lvl1pPr>
            <a:lvl2pPr marL="2057400" marR="0" lvl="1" indent="-76200" algn="l" rtl="0">
              <a:lnSpc>
                <a:spcPct val="90000"/>
              </a:lnSpc>
              <a:spcBef>
                <a:spcPts val="1500"/>
              </a:spcBef>
              <a:spcAft>
                <a:spcPts val="0"/>
              </a:spcAft>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177800" algn="l" rtl="0">
              <a:lnSpc>
                <a:spcPct val="90000"/>
              </a:lnSpc>
              <a:spcBef>
                <a:spcPts val="1500"/>
              </a:spcBef>
              <a:spcAft>
                <a:spcPts val="0"/>
              </a:spcAft>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52" name="Shape 52"/>
          <p:cNvSpPr txBox="1">
            <a:spLocks noGrp="1"/>
          </p:cNvSpPr>
          <p:nvPr>
            <p:ph type="body" idx="2"/>
          </p:nvPr>
        </p:nvSpPr>
        <p:spPr>
          <a:xfrm rot="-5400000">
            <a:off x="15072223" y="22134763"/>
            <a:ext cx="21084673" cy="2314074"/>
          </a:xfrm>
          <a:prstGeom prst="rect">
            <a:avLst/>
          </a:prstGeom>
          <a:noFill/>
          <a:ln>
            <a:noFill/>
          </a:ln>
        </p:spPr>
        <p:txBody>
          <a:bodyPr lIns="91425" tIns="91425" rIns="91425" bIns="91425" anchor="t" anchorCtr="0"/>
          <a:lstStyle>
            <a:lvl1pPr marL="0" marR="0" lvl="0" indent="0" algn="l" rtl="0">
              <a:lnSpc>
                <a:spcPct val="90000"/>
              </a:lnSpc>
              <a:spcBef>
                <a:spcPts val="3000"/>
              </a:spcBef>
              <a:spcAft>
                <a:spcPts val="0"/>
              </a:spcAft>
              <a:buClr>
                <a:srgbClr val="56B27B"/>
              </a:buClr>
              <a:buFont typeface="Arial"/>
              <a:buNone/>
              <a:defRPr sz="16000" b="0" i="0" u="none" strike="noStrike" cap="none">
                <a:solidFill>
                  <a:srgbClr val="56B27B"/>
                </a:solidFill>
                <a:latin typeface="Century Gothic"/>
                <a:ea typeface="Century Gothic"/>
                <a:cs typeface="Century Gothic"/>
                <a:sym typeface="Century Gothic"/>
              </a:defRPr>
            </a:lvl1pPr>
            <a:lvl2pPr marL="2057400" marR="0" lvl="1" indent="228600" algn="l" rtl="0">
              <a:lnSpc>
                <a:spcPct val="90000"/>
              </a:lnSpc>
              <a:spcBef>
                <a:spcPts val="1500"/>
              </a:spcBef>
              <a:spcAft>
                <a:spcPts val="0"/>
              </a:spcAft>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76200" algn="l" rtl="0">
              <a:lnSpc>
                <a:spcPct val="90000"/>
              </a:lnSpc>
              <a:spcBef>
                <a:spcPts val="1500"/>
              </a:spcBef>
              <a:spcAft>
                <a:spcPts val="0"/>
              </a:spcAft>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Tree>
    <p:extLst>
      <p:ext uri="{BB962C8B-B14F-4D97-AF65-F5344CB8AC3E}">
        <p14:creationId xmlns:p14="http://schemas.microsoft.com/office/powerpoint/2010/main" val="2821044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Oceans">
    <p:spTree>
      <p:nvGrpSpPr>
        <p:cNvPr id="1" name="Shape 56"/>
        <p:cNvGrpSpPr/>
        <p:nvPr/>
      </p:nvGrpSpPr>
      <p:grpSpPr>
        <a:xfrm>
          <a:off x="0" y="0"/>
          <a:ext cx="0" cy="0"/>
          <a:chOff x="0" y="0"/>
          <a:chExt cx="0" cy="0"/>
        </a:xfrm>
      </p:grpSpPr>
      <p:pic>
        <p:nvPicPr>
          <p:cNvPr id="4" name="Shape 59"/>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13800"/>
            <a:ext cx="27432000" cy="188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hape 60"/>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71900"/>
            <a:ext cx="274320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hape 61"/>
          <p:cNvSpPr txBox="1">
            <a:spLocks noChangeArrowheads="1"/>
          </p:cNvSpPr>
          <p:nvPr/>
        </p:nvSpPr>
        <p:spPr bwMode="auto">
          <a:xfrm>
            <a:off x="914400" y="35645725"/>
            <a:ext cx="228981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767171"/>
              </a:buClr>
              <a:buSzPct val="25000"/>
              <a:buFont typeface="Garamond" panose="02020404030301010803" pitchFamily="18" charset="0"/>
              <a:buNone/>
            </a:pPr>
            <a:r>
              <a:rPr lang="en-US" altLang="en-US" sz="1100" i="1">
                <a:solidFill>
                  <a:srgbClr val="767171"/>
                </a:solidFill>
                <a:latin typeface="Garamond" panose="02020404030301010803" pitchFamily="18" charset="0"/>
                <a:sym typeface="Garamond" panose="02020404030301010803" pitchFamily="18" charset="0"/>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eaLnBrk="1" hangingPunct="1">
              <a:buClr>
                <a:srgbClr val="000000"/>
              </a:buClr>
              <a:buFont typeface="Arial" panose="020B0604020202020204" pitchFamily="34" charset="0"/>
              <a:buNone/>
            </a:pPr>
            <a:endParaRPr lang="en-US" altLang="en-US" sz="800" i="1">
              <a:solidFill>
                <a:srgbClr val="7F7F7F"/>
              </a:solidFill>
            </a:endParaRPr>
          </a:p>
        </p:txBody>
      </p:sp>
      <p:sp>
        <p:nvSpPr>
          <p:cNvPr id="57" name="Shape 57"/>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spcAft>
                <a:spcPts val="0"/>
              </a:spcAft>
              <a:buClr>
                <a:srgbClr val="2F8AB4"/>
              </a:buClr>
              <a:buFont typeface="Arial"/>
              <a:buNone/>
              <a:defRPr sz="6000" b="1" i="0" u="none" strike="noStrike" cap="none">
                <a:solidFill>
                  <a:srgbClr val="2F8AB4"/>
                </a:solidFill>
                <a:latin typeface="Century Gothic"/>
                <a:ea typeface="Century Gothic"/>
                <a:cs typeface="Century Gothic"/>
                <a:sym typeface="Century Gothic"/>
              </a:defRPr>
            </a:lvl1pPr>
            <a:lvl2pPr marL="2057400" marR="0" lvl="1" indent="-76200" algn="l" rtl="0">
              <a:lnSpc>
                <a:spcPct val="90000"/>
              </a:lnSpc>
              <a:spcBef>
                <a:spcPts val="1500"/>
              </a:spcBef>
              <a:spcAft>
                <a:spcPts val="0"/>
              </a:spcAft>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177800" algn="l" rtl="0">
              <a:lnSpc>
                <a:spcPct val="90000"/>
              </a:lnSpc>
              <a:spcBef>
                <a:spcPts val="1500"/>
              </a:spcBef>
              <a:spcAft>
                <a:spcPts val="0"/>
              </a:spcAft>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58" name="Shape 58"/>
          <p:cNvSpPr txBox="1">
            <a:spLocks noGrp="1"/>
          </p:cNvSpPr>
          <p:nvPr>
            <p:ph type="body" idx="2"/>
          </p:nvPr>
        </p:nvSpPr>
        <p:spPr>
          <a:xfrm rot="-5400000">
            <a:off x="15240665" y="22303205"/>
            <a:ext cx="20747789" cy="2314074"/>
          </a:xfrm>
          <a:prstGeom prst="rect">
            <a:avLst/>
          </a:prstGeom>
          <a:noFill/>
          <a:ln>
            <a:noFill/>
          </a:ln>
        </p:spPr>
        <p:txBody>
          <a:bodyPr lIns="91425" tIns="91425" rIns="91425" bIns="91425" anchor="t" anchorCtr="0"/>
          <a:lstStyle>
            <a:lvl1pPr marL="0" marR="0" lvl="0" indent="0" algn="l" rtl="0">
              <a:lnSpc>
                <a:spcPct val="90000"/>
              </a:lnSpc>
              <a:spcBef>
                <a:spcPts val="3000"/>
              </a:spcBef>
              <a:spcAft>
                <a:spcPts val="0"/>
              </a:spcAft>
              <a:buClr>
                <a:srgbClr val="3289B4"/>
              </a:buClr>
              <a:buFont typeface="Arial"/>
              <a:buNone/>
              <a:defRPr sz="16000" b="0" i="0" u="none" strike="noStrike" cap="none">
                <a:solidFill>
                  <a:srgbClr val="3289B4"/>
                </a:solidFill>
                <a:latin typeface="Century Gothic"/>
                <a:ea typeface="Century Gothic"/>
                <a:cs typeface="Century Gothic"/>
                <a:sym typeface="Century Gothic"/>
              </a:defRPr>
            </a:lvl1pPr>
            <a:lvl2pPr marL="2057400" marR="0" lvl="1" indent="228600" algn="l" rtl="0">
              <a:lnSpc>
                <a:spcPct val="90000"/>
              </a:lnSpc>
              <a:spcBef>
                <a:spcPts val="1500"/>
              </a:spcBef>
              <a:spcAft>
                <a:spcPts val="0"/>
              </a:spcAft>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76200" algn="l" rtl="0">
              <a:lnSpc>
                <a:spcPct val="90000"/>
              </a:lnSpc>
              <a:spcBef>
                <a:spcPts val="1500"/>
              </a:spcBef>
              <a:spcAft>
                <a:spcPts val="0"/>
              </a:spcAft>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Tree>
    <p:extLst>
      <p:ext uri="{BB962C8B-B14F-4D97-AF65-F5344CB8AC3E}">
        <p14:creationId xmlns:p14="http://schemas.microsoft.com/office/powerpoint/2010/main" val="680764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Shape 6"/>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826788" y="549275"/>
            <a:ext cx="3300412"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Shape 7"/>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2338" y="698500"/>
            <a:ext cx="2482850"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g"/><Relationship Id="rId18" Type="http://schemas.openxmlformats.org/officeDocument/2006/relationships/image" Target="../media/image38.png"/><Relationship Id="rId3" Type="http://schemas.openxmlformats.org/officeDocument/2006/relationships/image" Target="../media/image23.png"/><Relationship Id="rId21" Type="http://schemas.openxmlformats.org/officeDocument/2006/relationships/image" Target="../media/image41.emf"/><Relationship Id="rId7" Type="http://schemas.openxmlformats.org/officeDocument/2006/relationships/image" Target="../media/image27.png"/><Relationship Id="rId12" Type="http://schemas.openxmlformats.org/officeDocument/2006/relationships/image" Target="../media/image32.jpg"/><Relationship Id="rId17" Type="http://schemas.openxmlformats.org/officeDocument/2006/relationships/image" Target="../media/image37.png"/><Relationship Id="rId2" Type="http://schemas.openxmlformats.org/officeDocument/2006/relationships/notesSlide" Target="../notesSlides/notesSlide1.xml"/><Relationship Id="rId16" Type="http://schemas.openxmlformats.org/officeDocument/2006/relationships/image" Target="../media/image36.png"/><Relationship Id="rId20" Type="http://schemas.openxmlformats.org/officeDocument/2006/relationships/image" Target="../media/image40.emf"/><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jp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jpg"/><Relationship Id="rId19" Type="http://schemas.openxmlformats.org/officeDocument/2006/relationships/image" Target="../media/image39.emf"/><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3" name="Group 302"/>
          <p:cNvGrpSpPr/>
          <p:nvPr/>
        </p:nvGrpSpPr>
        <p:grpSpPr>
          <a:xfrm>
            <a:off x="16980097" y="11645543"/>
            <a:ext cx="7702155" cy="4802167"/>
            <a:chOff x="2330521" y="36926"/>
            <a:chExt cx="8623172" cy="5411712"/>
          </a:xfrm>
        </p:grpSpPr>
        <p:pic>
          <p:nvPicPr>
            <p:cNvPr id="304"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0754" y="36926"/>
              <a:ext cx="7911800" cy="2450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0754" y="2481162"/>
              <a:ext cx="7911800" cy="2450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6"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0754" y="4925398"/>
              <a:ext cx="7911800" cy="267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 name="Freeform 306"/>
            <p:cNvSpPr>
              <a:spLocks/>
            </p:cNvSpPr>
            <p:nvPr/>
          </p:nvSpPr>
          <p:spPr bwMode="auto">
            <a:xfrm>
              <a:off x="5931471" y="2538483"/>
              <a:ext cx="232224" cy="217527"/>
            </a:xfrm>
            <a:custGeom>
              <a:avLst/>
              <a:gdLst>
                <a:gd name="T0" fmla="*/ 0 w 158"/>
                <a:gd name="T1" fmla="*/ 74 h 148"/>
                <a:gd name="T2" fmla="*/ 0 w 158"/>
                <a:gd name="T3" fmla="*/ 0 h 148"/>
                <a:gd name="T4" fmla="*/ 158 w 158"/>
                <a:gd name="T5" fmla="*/ 0 h 148"/>
                <a:gd name="T6" fmla="*/ 158 w 158"/>
                <a:gd name="T7" fmla="*/ 148 h 148"/>
                <a:gd name="T8" fmla="*/ 0 w 158"/>
                <a:gd name="T9" fmla="*/ 148 h 148"/>
                <a:gd name="T10" fmla="*/ 0 w 158"/>
                <a:gd name="T11" fmla="*/ 74 h 148"/>
              </a:gdLst>
              <a:ahLst/>
              <a:cxnLst>
                <a:cxn ang="0">
                  <a:pos x="T0" y="T1"/>
                </a:cxn>
                <a:cxn ang="0">
                  <a:pos x="T2" y="T3"/>
                </a:cxn>
                <a:cxn ang="0">
                  <a:pos x="T4" y="T5"/>
                </a:cxn>
                <a:cxn ang="0">
                  <a:pos x="T6" y="T7"/>
                </a:cxn>
                <a:cxn ang="0">
                  <a:pos x="T8" y="T9"/>
                </a:cxn>
                <a:cxn ang="0">
                  <a:pos x="T10" y="T11"/>
                </a:cxn>
              </a:cxnLst>
              <a:rect l="0" t="0" r="r" b="b"/>
              <a:pathLst>
                <a:path w="158" h="148">
                  <a:moveTo>
                    <a:pt x="0" y="74"/>
                  </a:moveTo>
                  <a:lnTo>
                    <a:pt x="0" y="0"/>
                  </a:lnTo>
                  <a:lnTo>
                    <a:pt x="158" y="0"/>
                  </a:lnTo>
                  <a:lnTo>
                    <a:pt x="158" y="148"/>
                  </a:lnTo>
                  <a:lnTo>
                    <a:pt x="0" y="148"/>
                  </a:lnTo>
                  <a:lnTo>
                    <a:pt x="0" y="74"/>
                  </a:lnTo>
                </a:path>
              </a:pathLst>
            </a:custGeom>
            <a:noFill/>
            <a:ln w="63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 name="Rectangle 307"/>
            <p:cNvSpPr>
              <a:spLocks noChangeArrowheads="1"/>
            </p:cNvSpPr>
            <p:nvPr/>
          </p:nvSpPr>
          <p:spPr bwMode="auto">
            <a:xfrm>
              <a:off x="2440754" y="36926"/>
              <a:ext cx="7910331" cy="5145683"/>
            </a:xfrm>
            <a:prstGeom prst="rect">
              <a:avLst/>
            </a:prstGeom>
            <a:noFill/>
            <a:ln w="15875">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 name="Line 28"/>
            <p:cNvSpPr>
              <a:spLocks noChangeShapeType="1"/>
            </p:cNvSpPr>
            <p:nvPr/>
          </p:nvSpPr>
          <p:spPr bwMode="auto">
            <a:xfrm flipV="1">
              <a:off x="8039129" y="36926"/>
              <a:ext cx="0" cy="5145683"/>
            </a:xfrm>
            <a:prstGeom prst="line">
              <a:avLst/>
            </a:prstGeom>
            <a:noFill/>
            <a:ln w="1588">
              <a:solidFill>
                <a:srgbClr val="6E6E6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0" name="Line 29"/>
            <p:cNvSpPr>
              <a:spLocks noChangeShapeType="1"/>
            </p:cNvSpPr>
            <p:nvPr/>
          </p:nvSpPr>
          <p:spPr bwMode="auto">
            <a:xfrm flipV="1">
              <a:off x="5333272" y="36926"/>
              <a:ext cx="0" cy="5145683"/>
            </a:xfrm>
            <a:prstGeom prst="line">
              <a:avLst/>
            </a:prstGeom>
            <a:noFill/>
            <a:ln w="1588">
              <a:solidFill>
                <a:srgbClr val="6E6E6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1" name="Line 30"/>
            <p:cNvSpPr>
              <a:spLocks noChangeShapeType="1"/>
            </p:cNvSpPr>
            <p:nvPr/>
          </p:nvSpPr>
          <p:spPr bwMode="auto">
            <a:xfrm flipV="1">
              <a:off x="2627416" y="36926"/>
              <a:ext cx="0" cy="5145683"/>
            </a:xfrm>
            <a:prstGeom prst="line">
              <a:avLst/>
            </a:prstGeom>
            <a:noFill/>
            <a:ln w="1588">
              <a:solidFill>
                <a:srgbClr val="6E6E6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2" name="Line 31"/>
            <p:cNvSpPr>
              <a:spLocks noChangeShapeType="1"/>
            </p:cNvSpPr>
            <p:nvPr/>
          </p:nvSpPr>
          <p:spPr bwMode="auto">
            <a:xfrm>
              <a:off x="2440754" y="2470874"/>
              <a:ext cx="7910331" cy="0"/>
            </a:xfrm>
            <a:prstGeom prst="line">
              <a:avLst/>
            </a:prstGeom>
            <a:noFill/>
            <a:ln w="1588">
              <a:solidFill>
                <a:srgbClr val="6E6E6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3" name="Line 32"/>
            <p:cNvSpPr>
              <a:spLocks noChangeShapeType="1"/>
            </p:cNvSpPr>
            <p:nvPr/>
          </p:nvSpPr>
          <p:spPr bwMode="auto">
            <a:xfrm>
              <a:off x="2440754" y="5176730"/>
              <a:ext cx="7910331" cy="0"/>
            </a:xfrm>
            <a:prstGeom prst="line">
              <a:avLst/>
            </a:prstGeom>
            <a:noFill/>
            <a:ln w="1588">
              <a:solidFill>
                <a:srgbClr val="6E6E6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4" name="Line 33"/>
            <p:cNvSpPr>
              <a:spLocks noChangeShapeType="1"/>
            </p:cNvSpPr>
            <p:nvPr/>
          </p:nvSpPr>
          <p:spPr bwMode="auto">
            <a:xfrm>
              <a:off x="8039129" y="5182609"/>
              <a:ext cx="0" cy="72019"/>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5" name="Rectangle 34"/>
            <p:cNvSpPr>
              <a:spLocks noChangeArrowheads="1"/>
            </p:cNvSpPr>
            <p:nvPr/>
          </p:nvSpPr>
          <p:spPr bwMode="auto">
            <a:xfrm>
              <a:off x="7742234" y="5267856"/>
              <a:ext cx="593789" cy="180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Garamond" panose="02020404030301010803" pitchFamily="18" charset="0"/>
                </a:rPr>
                <a:t>112°0'0"W</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16" name="Line 35"/>
            <p:cNvSpPr>
              <a:spLocks noChangeShapeType="1"/>
            </p:cNvSpPr>
            <p:nvPr/>
          </p:nvSpPr>
          <p:spPr bwMode="auto">
            <a:xfrm>
              <a:off x="5333272" y="5182609"/>
              <a:ext cx="0" cy="72019"/>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 name="Rectangle 36"/>
            <p:cNvSpPr>
              <a:spLocks noChangeArrowheads="1"/>
            </p:cNvSpPr>
            <p:nvPr/>
          </p:nvSpPr>
          <p:spPr bwMode="auto">
            <a:xfrm>
              <a:off x="5036378" y="5267856"/>
              <a:ext cx="593789" cy="180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Garamond" panose="02020404030301010803" pitchFamily="18" charset="0"/>
                </a:rPr>
                <a:t>113°0'0"W</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18" name="Line 37"/>
            <p:cNvSpPr>
              <a:spLocks noChangeShapeType="1"/>
            </p:cNvSpPr>
            <p:nvPr/>
          </p:nvSpPr>
          <p:spPr bwMode="auto">
            <a:xfrm>
              <a:off x="2627416" y="5182609"/>
              <a:ext cx="0" cy="72019"/>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9" name="Rectangle 38"/>
            <p:cNvSpPr>
              <a:spLocks noChangeArrowheads="1"/>
            </p:cNvSpPr>
            <p:nvPr/>
          </p:nvSpPr>
          <p:spPr bwMode="auto">
            <a:xfrm>
              <a:off x="2330521" y="5267856"/>
              <a:ext cx="593789" cy="180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Garamond" panose="02020404030301010803" pitchFamily="18" charset="0"/>
                </a:rPr>
                <a:t>114°0'0"W</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20" name="Line 39"/>
            <p:cNvSpPr>
              <a:spLocks noChangeShapeType="1"/>
            </p:cNvSpPr>
            <p:nvPr/>
          </p:nvSpPr>
          <p:spPr bwMode="auto">
            <a:xfrm>
              <a:off x="10351085" y="2470874"/>
              <a:ext cx="6761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1" name="Rectangle 40"/>
            <p:cNvSpPr>
              <a:spLocks noChangeArrowheads="1"/>
            </p:cNvSpPr>
            <p:nvPr/>
          </p:nvSpPr>
          <p:spPr bwMode="auto">
            <a:xfrm>
              <a:off x="10434862" y="2409143"/>
              <a:ext cx="518831" cy="180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Garamond" panose="02020404030301010803" pitchFamily="18" charset="0"/>
                </a:rPr>
                <a:t>43°0'0"N</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22" name="Line 41"/>
            <p:cNvSpPr>
              <a:spLocks noChangeShapeType="1"/>
            </p:cNvSpPr>
            <p:nvPr/>
          </p:nvSpPr>
          <p:spPr bwMode="auto">
            <a:xfrm>
              <a:off x="10351085" y="5176730"/>
              <a:ext cx="67610" cy="0"/>
            </a:xfrm>
            <a:prstGeom prst="line">
              <a:avLst/>
            </a:prstGeom>
            <a:noFill/>
            <a:ln w="222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3" name="Rectangle 42"/>
            <p:cNvSpPr>
              <a:spLocks noChangeArrowheads="1"/>
            </p:cNvSpPr>
            <p:nvPr/>
          </p:nvSpPr>
          <p:spPr bwMode="auto">
            <a:xfrm>
              <a:off x="10434862" y="5115000"/>
              <a:ext cx="518831" cy="180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Garamond" panose="02020404030301010803" pitchFamily="18" charset="0"/>
                </a:rPr>
                <a:t>42°0'0"N</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24" name="Rectangle 43"/>
            <p:cNvSpPr>
              <a:spLocks noChangeArrowheads="1"/>
            </p:cNvSpPr>
            <p:nvPr/>
          </p:nvSpPr>
          <p:spPr bwMode="auto">
            <a:xfrm>
              <a:off x="2440754" y="36926"/>
              <a:ext cx="7910331" cy="5145683"/>
            </a:xfrm>
            <a:prstGeom prst="rect">
              <a:avLst/>
            </a:prstGeom>
            <a:noFill/>
            <a:ln w="22225">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72" name="Shape 72"/>
          <p:cNvSpPr txBox="1"/>
          <p:nvPr/>
        </p:nvSpPr>
        <p:spPr>
          <a:xfrm>
            <a:off x="552450" y="25388888"/>
            <a:ext cx="12104688" cy="2001837"/>
          </a:xfrm>
          <a:prstGeom prst="rect">
            <a:avLst/>
          </a:prstGeom>
          <a:noFill/>
          <a:ln>
            <a:noFill/>
          </a:ln>
        </p:spPr>
        <p:txBody>
          <a:bodyPr lIns="91425" tIns="45700" rIns="91425" bIns="45700"/>
          <a:lstStyle/>
          <a:p>
            <a:pPr eaLnBrk="1" fontAlgn="auto" hangingPunct="1">
              <a:spcBef>
                <a:spcPts val="0"/>
              </a:spcBef>
              <a:spcAft>
                <a:spcPts val="0"/>
              </a:spcAft>
              <a:buClr>
                <a:srgbClr val="000000"/>
              </a:buClr>
              <a:buSzPct val="25000"/>
              <a:buFont typeface="Arial"/>
              <a:buNone/>
              <a:defRPr/>
            </a:pPr>
            <a:r>
              <a:rPr lang="en-US" sz="2800" kern="0" dirty="0">
                <a:solidFill>
                  <a:schemeClr val="tx1">
                    <a:lumMod val="75000"/>
                  </a:schemeClr>
                </a:solidFill>
                <a:latin typeface="Garamond"/>
                <a:ea typeface="Garamond"/>
                <a:cs typeface="Garamond"/>
                <a:sym typeface="Garamond"/>
              </a:rPr>
              <a:t>This SWIM tool was applied to multiple time-steps in the 2016 water year in order to differentiate intermittent water bodies, water that occurs during a wet season, from perennial water bodies, water that occurs all year. This comparison was completed with both Sentinel-2 and Landsat-8 imagery to compare model accuracy across multiple resolutions.</a:t>
            </a:r>
          </a:p>
        </p:txBody>
      </p:sp>
      <p:sp>
        <p:nvSpPr>
          <p:cNvPr id="13315" name="Shape 96"/>
          <p:cNvSpPr txBox="1">
            <a:spLocks noGrp="1"/>
          </p:cNvSpPr>
          <p:nvPr>
            <p:ph type="body" idx="1"/>
          </p:nvPr>
        </p:nvSpPr>
        <p:spPr bwMode="auto">
          <a:xfrm>
            <a:off x="3967163" y="1039813"/>
            <a:ext cx="19413537" cy="2625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anchor="ctr" compatLnSpc="1">
            <a:prstTxWarp prst="textNoShape">
              <a:avLst/>
            </a:prstTxWarp>
          </a:bodyPr>
          <a:lstStyle/>
          <a:p>
            <a:pPr eaLnBrk="1" hangingPunct="1">
              <a:spcBef>
                <a:spcPct val="0"/>
              </a:spcBef>
              <a:spcAft>
                <a:spcPct val="0"/>
              </a:spcAft>
              <a:buSzPct val="25000"/>
              <a:buFontTx/>
              <a:buNone/>
            </a:pPr>
            <a:r>
              <a:rPr lang="en-US" altLang="en-US" sz="5400" smtClean="0">
                <a:latin typeface="Century Gothic" panose="020B0502020202020204" pitchFamily="34" charset="0"/>
                <a:cs typeface="Arial" panose="020B0604020202020204" pitchFamily="34" charset="0"/>
                <a:sym typeface="Century Gothic" panose="020B0502020202020204" pitchFamily="34" charset="0"/>
              </a:rPr>
              <a:t>Utilizing NASA Earth Observations to Identify Existing Surface Water Features and Improve Water Management and Resource Allocation in Southeast Idaho</a:t>
            </a:r>
          </a:p>
          <a:p>
            <a:pPr eaLnBrk="1" hangingPunct="1">
              <a:spcBef>
                <a:spcPct val="0"/>
              </a:spcBef>
              <a:spcAft>
                <a:spcPct val="0"/>
              </a:spcAft>
              <a:buSzPct val="25000"/>
              <a:buFontTx/>
              <a:buNone/>
            </a:pPr>
            <a:endParaRPr lang="en-US" altLang="en-US" smtClean="0">
              <a:latin typeface="Century Gothic" panose="020B0502020202020204" pitchFamily="34" charset="0"/>
              <a:cs typeface="Arial" panose="020B0604020202020204" pitchFamily="34" charset="0"/>
              <a:sym typeface="Century Gothic" panose="020B0502020202020204" pitchFamily="34" charset="0"/>
            </a:endParaRPr>
          </a:p>
        </p:txBody>
      </p:sp>
      <p:sp>
        <p:nvSpPr>
          <p:cNvPr id="13316" name="Shape 97"/>
          <p:cNvSpPr txBox="1">
            <a:spLocks noGrp="1"/>
          </p:cNvSpPr>
          <p:nvPr>
            <p:ph type="body" idx="2"/>
          </p:nvPr>
        </p:nvSpPr>
        <p:spPr bwMode="auto">
          <a:xfrm rot="16200000">
            <a:off x="10606088" y="18030825"/>
            <a:ext cx="30016450" cy="2314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compatLnSpc="1">
            <a:prstTxWarp prst="textNoShape">
              <a:avLst/>
            </a:prstTxWarp>
          </a:bodyPr>
          <a:lstStyle/>
          <a:p>
            <a:pPr eaLnBrk="1" hangingPunct="1">
              <a:spcBef>
                <a:spcPct val="0"/>
              </a:spcBef>
              <a:spcAft>
                <a:spcPct val="0"/>
              </a:spcAft>
              <a:buSzPct val="25000"/>
              <a:buFontTx/>
              <a:buNone/>
            </a:pPr>
            <a:r>
              <a:rPr lang="en-US" altLang="en-US" sz="12600" b="1" dirty="0" smtClean="0">
                <a:latin typeface="Century Gothic" panose="020B0502020202020204" pitchFamily="34" charset="0"/>
                <a:cs typeface="Arial" panose="020B0604020202020204" pitchFamily="34" charset="0"/>
                <a:sym typeface="Century Gothic" panose="020B0502020202020204" pitchFamily="34" charset="0"/>
              </a:rPr>
              <a:t>Southeastern Idaho </a:t>
            </a:r>
            <a:r>
              <a:rPr lang="en-US" altLang="en-US" sz="12600" dirty="0" smtClean="0">
                <a:latin typeface="Century Gothic" panose="020B0502020202020204" pitchFamily="34" charset="0"/>
                <a:cs typeface="Arial" panose="020B0604020202020204" pitchFamily="34" charset="0"/>
                <a:sym typeface="Century Gothic" panose="020B0502020202020204" pitchFamily="34" charset="0"/>
              </a:rPr>
              <a:t>Water Resources II</a:t>
            </a:r>
          </a:p>
        </p:txBody>
      </p:sp>
      <p:sp>
        <p:nvSpPr>
          <p:cNvPr id="98" name="Shape 98"/>
          <p:cNvSpPr txBox="1"/>
          <p:nvPr/>
        </p:nvSpPr>
        <p:spPr>
          <a:xfrm>
            <a:off x="914399" y="28770263"/>
            <a:ext cx="8206355" cy="1608137"/>
          </a:xfrm>
          <a:prstGeom prst="rect">
            <a:avLst/>
          </a:prstGeom>
          <a:noFill/>
          <a:ln>
            <a:noFill/>
          </a:ln>
        </p:spPr>
        <p:txBody>
          <a:bodyPr lIns="91425" tIns="45700" rIns="91425" bIns="45700"/>
          <a:lstStyle/>
          <a:p>
            <a:pPr marL="457200" indent="-457200" eaLnBrk="1" fontAlgn="auto" hangingPunct="1">
              <a:lnSpc>
                <a:spcPct val="90000"/>
              </a:lnSpc>
              <a:spcBef>
                <a:spcPts val="0"/>
              </a:spcBef>
              <a:spcAft>
                <a:spcPts val="0"/>
              </a:spcAft>
              <a:buClr>
                <a:srgbClr val="73A9DB"/>
              </a:buClr>
              <a:buSzPct val="100000"/>
              <a:buFont typeface="Webdings" panose="05030102010509060703" pitchFamily="18" charset="2"/>
              <a:buChar char="4"/>
              <a:defRPr/>
            </a:pPr>
            <a:r>
              <a:rPr lang="en-US" sz="2800" kern="0" dirty="0">
                <a:solidFill>
                  <a:schemeClr val="tx1">
                    <a:lumMod val="75000"/>
                  </a:schemeClr>
                </a:solidFill>
                <a:latin typeface="Garamond"/>
                <a:ea typeface="Garamond"/>
                <a:cs typeface="Garamond"/>
                <a:sym typeface="Garamond"/>
              </a:rPr>
              <a:t>Idaho Department of  Water </a:t>
            </a:r>
            <a:r>
              <a:rPr lang="en-US" sz="2800" kern="0" dirty="0" smtClean="0">
                <a:solidFill>
                  <a:schemeClr val="tx1">
                    <a:lumMod val="75000"/>
                  </a:schemeClr>
                </a:solidFill>
                <a:latin typeface="Garamond"/>
                <a:ea typeface="Garamond"/>
                <a:cs typeface="Garamond"/>
                <a:sym typeface="Garamond"/>
              </a:rPr>
              <a:t>Resources, State Office </a:t>
            </a:r>
            <a:endParaRPr lang="en-US" sz="2800" kern="0" dirty="0">
              <a:solidFill>
                <a:schemeClr val="tx1">
                  <a:lumMod val="75000"/>
                </a:schemeClr>
              </a:solidFill>
              <a:latin typeface="Garamond"/>
              <a:ea typeface="Garamond"/>
              <a:cs typeface="Garamond"/>
              <a:sym typeface="Garamond"/>
            </a:endParaRPr>
          </a:p>
          <a:p>
            <a:pPr marL="457200" indent="-457200" eaLnBrk="1" fontAlgn="auto" hangingPunct="1">
              <a:lnSpc>
                <a:spcPct val="90000"/>
              </a:lnSpc>
              <a:spcBef>
                <a:spcPts val="0"/>
              </a:spcBef>
              <a:spcAft>
                <a:spcPts val="0"/>
              </a:spcAft>
              <a:buClr>
                <a:srgbClr val="73A9DB"/>
              </a:buClr>
              <a:buSzPct val="100000"/>
              <a:buFont typeface="Webdings" panose="05030102010509060703" pitchFamily="18" charset="2"/>
              <a:buChar char="4"/>
              <a:defRPr/>
            </a:pPr>
            <a:endParaRPr sz="2800" kern="0" dirty="0">
              <a:solidFill>
                <a:schemeClr val="tx1">
                  <a:lumMod val="75000"/>
                </a:schemeClr>
              </a:solidFill>
              <a:latin typeface="Garamond"/>
              <a:ea typeface="Garamond"/>
              <a:cs typeface="Garamond"/>
              <a:sym typeface="Garamond"/>
            </a:endParaRPr>
          </a:p>
          <a:p>
            <a:pPr marL="457200" indent="-457200" eaLnBrk="1" fontAlgn="auto" hangingPunct="1">
              <a:lnSpc>
                <a:spcPct val="90000"/>
              </a:lnSpc>
              <a:spcBef>
                <a:spcPts val="0"/>
              </a:spcBef>
              <a:spcAft>
                <a:spcPts val="0"/>
              </a:spcAft>
              <a:buClr>
                <a:srgbClr val="73A9DB"/>
              </a:buClr>
              <a:buSzPct val="100000"/>
              <a:buFont typeface="Webdings" panose="05030102010509060703" pitchFamily="18" charset="2"/>
              <a:buChar char="4"/>
              <a:defRPr/>
            </a:pPr>
            <a:r>
              <a:rPr lang="en-US" sz="2800" kern="0" dirty="0" smtClean="0">
                <a:solidFill>
                  <a:schemeClr val="tx1">
                    <a:lumMod val="75000"/>
                  </a:schemeClr>
                </a:solidFill>
                <a:latin typeface="Garamond"/>
                <a:ea typeface="Garamond"/>
                <a:cs typeface="Garamond"/>
                <a:sym typeface="Garamond"/>
              </a:rPr>
              <a:t>Bureau of Land Management, Pocatello Field Office</a:t>
            </a:r>
          </a:p>
          <a:p>
            <a:pPr eaLnBrk="1" fontAlgn="auto" hangingPunct="1">
              <a:lnSpc>
                <a:spcPct val="90000"/>
              </a:lnSpc>
              <a:spcBef>
                <a:spcPts val="1800"/>
              </a:spcBef>
              <a:spcAft>
                <a:spcPts val="0"/>
              </a:spcAft>
              <a:buClr>
                <a:srgbClr val="585454"/>
              </a:buClr>
              <a:buFont typeface="Arial"/>
              <a:buNone/>
              <a:defRPr/>
            </a:pPr>
            <a:endParaRPr kern="0" dirty="0">
              <a:solidFill>
                <a:schemeClr val="tx1">
                  <a:lumMod val="75000"/>
                </a:schemeClr>
              </a:solidFill>
              <a:latin typeface="Arial"/>
              <a:ea typeface="Arial"/>
              <a:cs typeface="Arial"/>
              <a:sym typeface="Arial"/>
            </a:endParaRPr>
          </a:p>
        </p:txBody>
      </p:sp>
      <p:sp>
        <p:nvSpPr>
          <p:cNvPr id="13318" name="Shape 99"/>
          <p:cNvSpPr txBox="1">
            <a:spLocks noChangeArrowheads="1"/>
          </p:cNvSpPr>
          <p:nvPr/>
        </p:nvSpPr>
        <p:spPr bwMode="auto">
          <a:xfrm>
            <a:off x="14144702" y="28967113"/>
            <a:ext cx="10345662"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585454"/>
              </a:buClr>
              <a:buSzPct val="25000"/>
              <a:buFont typeface="Arial" panose="020B0604020202020204" pitchFamily="34" charset="0"/>
              <a:buNone/>
            </a:pPr>
            <a:r>
              <a:rPr lang="en-US" altLang="en-US" sz="2400" dirty="0">
                <a:solidFill>
                  <a:schemeClr val="tx1">
                    <a:lumMod val="75000"/>
                  </a:schemeClr>
                </a:solidFill>
                <a:latin typeface="Garamond" panose="02020404030301010803" pitchFamily="18" charset="0"/>
                <a:sym typeface="Garamond" panose="02020404030301010803" pitchFamily="18" charset="0"/>
              </a:rPr>
              <a:t>A special thank you to our contributors for their time and assistance with this project,</a:t>
            </a:r>
          </a:p>
          <a:p>
            <a:pPr eaLnBrk="1" hangingPunct="1">
              <a:spcBef>
                <a:spcPts val="1200"/>
              </a:spcBef>
              <a:buClr>
                <a:srgbClr val="585454"/>
              </a:buClr>
              <a:buSzPct val="25000"/>
              <a:buFont typeface="Arial" panose="020B0604020202020204" pitchFamily="34" charset="0"/>
              <a:buNone/>
            </a:pPr>
            <a:r>
              <a:rPr lang="en-US" altLang="en-US" sz="2400" b="1" dirty="0">
                <a:solidFill>
                  <a:schemeClr val="tx1">
                    <a:lumMod val="75000"/>
                  </a:schemeClr>
                </a:solidFill>
                <a:latin typeface="Garamond" panose="02020404030301010803" pitchFamily="18" charset="0"/>
                <a:sym typeface="Garamond" panose="02020404030301010803" pitchFamily="18" charset="0"/>
              </a:rPr>
              <a:t>Advisors</a:t>
            </a:r>
            <a:r>
              <a:rPr lang="en-US" altLang="en-US" sz="2400" dirty="0">
                <a:solidFill>
                  <a:schemeClr val="tx1">
                    <a:lumMod val="75000"/>
                  </a:schemeClr>
                </a:solidFill>
                <a:latin typeface="Garamond" panose="02020404030301010803" pitchFamily="18" charset="0"/>
                <a:sym typeface="Garamond" panose="02020404030301010803" pitchFamily="18" charset="0"/>
              </a:rPr>
              <a:t>: Keith Weber, Lead Science Advisor (GIS Training and Research Center at Idaho State University); Charles Peterson (Biology Department, Idaho State University); Mark Carroll (NASA GSFC)</a:t>
            </a:r>
          </a:p>
          <a:p>
            <a:pPr eaLnBrk="1" hangingPunct="1">
              <a:spcBef>
                <a:spcPts val="1200"/>
              </a:spcBef>
              <a:buClr>
                <a:srgbClr val="585454"/>
              </a:buClr>
              <a:buSzPct val="25000"/>
              <a:buFont typeface="Arial" panose="020B0604020202020204" pitchFamily="34" charset="0"/>
              <a:buNone/>
            </a:pPr>
            <a:r>
              <a:rPr lang="en-US" altLang="en-US" sz="2400" b="1" dirty="0">
                <a:solidFill>
                  <a:schemeClr val="tx1">
                    <a:lumMod val="75000"/>
                  </a:schemeClr>
                </a:solidFill>
                <a:latin typeface="Garamond" panose="02020404030301010803" pitchFamily="18" charset="0"/>
                <a:sym typeface="Garamond" panose="02020404030301010803" pitchFamily="18" charset="0"/>
              </a:rPr>
              <a:t>Project Partners</a:t>
            </a:r>
            <a:r>
              <a:rPr lang="en-US" altLang="en-US" sz="2400" dirty="0">
                <a:solidFill>
                  <a:schemeClr val="tx1">
                    <a:lumMod val="75000"/>
                  </a:schemeClr>
                </a:solidFill>
                <a:latin typeface="Garamond" panose="02020404030301010803" pitchFamily="18" charset="0"/>
                <a:sym typeface="Garamond" panose="02020404030301010803" pitchFamily="18" charset="0"/>
              </a:rPr>
              <a:t>: Karen Kraus, Bureau of Land Management (BLM), Natural Resource Specialist; Linda Davis, Idaho Department of Water Resources (IDWR), Senior GIS Analyst; Danielle Bruno-</a:t>
            </a:r>
            <a:r>
              <a:rPr lang="en-US" altLang="en-US" sz="2400" dirty="0" err="1">
                <a:solidFill>
                  <a:schemeClr val="tx1">
                    <a:lumMod val="75000"/>
                  </a:schemeClr>
                </a:solidFill>
                <a:latin typeface="Garamond" panose="02020404030301010803" pitchFamily="18" charset="0"/>
                <a:sym typeface="Garamond" panose="02020404030301010803" pitchFamily="18" charset="0"/>
              </a:rPr>
              <a:t>Fayreau</a:t>
            </a:r>
            <a:r>
              <a:rPr lang="en-US" altLang="en-US" sz="2400" dirty="0">
                <a:solidFill>
                  <a:schemeClr val="tx1">
                    <a:lumMod val="75000"/>
                  </a:schemeClr>
                </a:solidFill>
                <a:latin typeface="Garamond" panose="02020404030301010803" pitchFamily="18" charset="0"/>
                <a:sym typeface="Garamond" panose="02020404030301010803" pitchFamily="18" charset="0"/>
              </a:rPr>
              <a:t>, Idaho Department of Water Resources (IDWR), GIS Analyst</a:t>
            </a:r>
          </a:p>
          <a:p>
            <a:pPr eaLnBrk="1" hangingPunct="1">
              <a:spcBef>
                <a:spcPts val="1200"/>
              </a:spcBef>
              <a:buClr>
                <a:srgbClr val="585454"/>
              </a:buClr>
              <a:buSzPct val="25000"/>
              <a:buFont typeface="Arial" panose="020B0604020202020204" pitchFamily="34" charset="0"/>
              <a:buNone/>
            </a:pPr>
            <a:r>
              <a:rPr lang="en-US" altLang="en-US" sz="2400" b="1" dirty="0">
                <a:solidFill>
                  <a:schemeClr val="tx1">
                    <a:lumMod val="75000"/>
                  </a:schemeClr>
                </a:solidFill>
                <a:latin typeface="Garamond" panose="02020404030301010803" pitchFamily="18" charset="0"/>
                <a:sym typeface="Garamond" panose="02020404030301010803" pitchFamily="18" charset="0"/>
              </a:rPr>
              <a:t>Former Project </a:t>
            </a:r>
            <a:r>
              <a:rPr lang="en-US" altLang="en-US" sz="2400" b="1" dirty="0" smtClean="0">
                <a:solidFill>
                  <a:schemeClr val="tx1">
                    <a:lumMod val="75000"/>
                  </a:schemeClr>
                </a:solidFill>
                <a:latin typeface="Garamond" panose="02020404030301010803" pitchFamily="18" charset="0"/>
                <a:sym typeface="Garamond" panose="02020404030301010803" pitchFamily="18" charset="0"/>
              </a:rPr>
              <a:t>DEVELOPers</a:t>
            </a:r>
            <a:r>
              <a:rPr lang="en-US" altLang="en-US" sz="2400" dirty="0">
                <a:solidFill>
                  <a:schemeClr val="tx1">
                    <a:lumMod val="75000"/>
                  </a:schemeClr>
                </a:solidFill>
                <a:latin typeface="Garamond" panose="02020404030301010803" pitchFamily="18" charset="0"/>
                <a:sym typeface="Garamond" panose="02020404030301010803" pitchFamily="18" charset="0"/>
              </a:rPr>
              <a:t>: Traci Olson, Dylan Thomas , and Caitlyn Toner</a:t>
            </a:r>
          </a:p>
          <a:p>
            <a:pPr eaLnBrk="1" hangingPunct="1">
              <a:spcBef>
                <a:spcPts val="1200"/>
              </a:spcBef>
              <a:buClr>
                <a:srgbClr val="585454"/>
              </a:buClr>
              <a:buSzPct val="25000"/>
              <a:buFont typeface="Arial" panose="020B0604020202020204" pitchFamily="34" charset="0"/>
              <a:buNone/>
            </a:pPr>
            <a:r>
              <a:rPr lang="en-US" altLang="en-US" sz="2400" b="1" dirty="0">
                <a:solidFill>
                  <a:schemeClr val="tx1">
                    <a:lumMod val="75000"/>
                  </a:schemeClr>
                </a:solidFill>
                <a:latin typeface="Garamond" panose="02020404030301010803" pitchFamily="18" charset="0"/>
                <a:sym typeface="Garamond" panose="02020404030301010803" pitchFamily="18" charset="0"/>
              </a:rPr>
              <a:t>Others</a:t>
            </a:r>
            <a:r>
              <a:rPr lang="en-US" altLang="en-US" sz="2400" dirty="0">
                <a:solidFill>
                  <a:schemeClr val="tx1">
                    <a:lumMod val="75000"/>
                  </a:schemeClr>
                </a:solidFill>
                <a:latin typeface="Garamond" panose="02020404030301010803" pitchFamily="18" charset="0"/>
                <a:sym typeface="Garamond" panose="02020404030301010803" pitchFamily="18" charset="0"/>
              </a:rPr>
              <a:t>: Kelly Meehan, NOAA National Centers for Environmental Health, </a:t>
            </a:r>
            <a:r>
              <a:rPr lang="en-US" altLang="en-US" sz="2400" dirty="0" err="1">
                <a:solidFill>
                  <a:schemeClr val="tx1">
                    <a:lumMod val="75000"/>
                  </a:schemeClr>
                </a:solidFill>
                <a:latin typeface="Garamond" panose="02020404030301010803" pitchFamily="18" charset="0"/>
                <a:sym typeface="Garamond" panose="02020404030301010803" pitchFamily="18" charset="0"/>
              </a:rPr>
              <a:t>Geoinformatics</a:t>
            </a:r>
            <a:r>
              <a:rPr lang="en-US" altLang="en-US" sz="2400" dirty="0">
                <a:solidFill>
                  <a:schemeClr val="tx1">
                    <a:lumMod val="75000"/>
                  </a:schemeClr>
                </a:solidFill>
                <a:latin typeface="Garamond" panose="02020404030301010803" pitchFamily="18" charset="0"/>
                <a:sym typeface="Garamond" panose="02020404030301010803" pitchFamily="18" charset="0"/>
              </a:rPr>
              <a:t> Fellow; David </a:t>
            </a:r>
            <a:r>
              <a:rPr lang="en-US" altLang="en-US" sz="2400" dirty="0" err="1">
                <a:solidFill>
                  <a:schemeClr val="tx1">
                    <a:lumMod val="75000"/>
                  </a:schemeClr>
                </a:solidFill>
                <a:latin typeface="Garamond" panose="02020404030301010803" pitchFamily="18" charset="0"/>
                <a:sym typeface="Garamond" panose="02020404030301010803" pitchFamily="18" charset="0"/>
              </a:rPr>
              <a:t>Thau</a:t>
            </a:r>
            <a:r>
              <a:rPr lang="en-US" altLang="en-US" sz="2400" dirty="0">
                <a:solidFill>
                  <a:schemeClr val="tx1">
                    <a:lumMod val="75000"/>
                  </a:schemeClr>
                </a:solidFill>
                <a:latin typeface="Garamond" panose="02020404030301010803" pitchFamily="18" charset="0"/>
                <a:sym typeface="Garamond" panose="02020404030301010803" pitchFamily="18" charset="0"/>
              </a:rPr>
              <a:t>, Google, Senior Developer Google Earth Engine</a:t>
            </a:r>
          </a:p>
          <a:p>
            <a:pPr eaLnBrk="1" hangingPunct="1">
              <a:spcBef>
                <a:spcPts val="1200"/>
              </a:spcBef>
              <a:buClr>
                <a:srgbClr val="585454"/>
              </a:buClr>
              <a:buFont typeface="Arial" panose="020B0604020202020204" pitchFamily="34" charset="0"/>
              <a:buNone/>
            </a:pPr>
            <a:endParaRPr lang="en-US" altLang="en-US" sz="1800" dirty="0">
              <a:solidFill>
                <a:schemeClr val="tx1">
                  <a:lumMod val="75000"/>
                </a:schemeClr>
              </a:solidFill>
              <a:latin typeface="Garamond" panose="02020404030301010803" pitchFamily="18" charset="0"/>
              <a:sym typeface="Garamond" panose="02020404030301010803" pitchFamily="18" charset="0"/>
            </a:endParaRPr>
          </a:p>
          <a:p>
            <a:pPr eaLnBrk="1" hangingPunct="1">
              <a:lnSpc>
                <a:spcPct val="90000"/>
              </a:lnSpc>
              <a:spcBef>
                <a:spcPts val="1800"/>
              </a:spcBef>
              <a:buClr>
                <a:srgbClr val="767171"/>
              </a:buClr>
              <a:buFont typeface="Arial" panose="020B0604020202020204" pitchFamily="34" charset="0"/>
              <a:buNone/>
            </a:pPr>
            <a:endParaRPr lang="en-US" altLang="en-US" sz="2700" dirty="0">
              <a:solidFill>
                <a:schemeClr val="tx1">
                  <a:lumMod val="75000"/>
                </a:schemeClr>
              </a:solidFill>
              <a:latin typeface="Garamond" panose="02020404030301010803" pitchFamily="18" charset="0"/>
              <a:sym typeface="Garamond" panose="02020404030301010803" pitchFamily="18" charset="0"/>
            </a:endParaRPr>
          </a:p>
        </p:txBody>
      </p:sp>
      <p:sp>
        <p:nvSpPr>
          <p:cNvPr id="13319" name="Shape 100"/>
          <p:cNvSpPr txBox="1">
            <a:spLocks noChangeArrowheads="1"/>
          </p:cNvSpPr>
          <p:nvPr/>
        </p:nvSpPr>
        <p:spPr bwMode="auto">
          <a:xfrm>
            <a:off x="12874856" y="12434888"/>
            <a:ext cx="4171950" cy="56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90000"/>
              </a:lnSpc>
              <a:buClr>
                <a:srgbClr val="585454"/>
              </a:buClr>
              <a:buSzPct val="25000"/>
            </a:pPr>
            <a:r>
              <a:rPr lang="en-US" altLang="en-US" sz="2700" dirty="0">
                <a:solidFill>
                  <a:schemeClr val="tx1">
                    <a:lumMod val="75000"/>
                  </a:schemeClr>
                </a:solidFill>
                <a:latin typeface="Garamond" panose="02020404030301010803" pitchFamily="18" charset="0"/>
                <a:sym typeface="Garamond" panose="02020404030301010803" pitchFamily="18" charset="0"/>
              </a:rPr>
              <a:t>Using Sentinel data increased the ability of the SWIM tool to detect water bodies and smaller rivers. Three seasonality maps created over one time step were combined to create a map showing the likelihood of the presence of intermittent water bodies. Since training and validation points are randomly divided during each run of the SVM classifier, the likelihood of detected intermittent water bodies were determined</a:t>
            </a:r>
          </a:p>
        </p:txBody>
      </p:sp>
      <p:sp>
        <p:nvSpPr>
          <p:cNvPr id="103" name="Shape 103"/>
          <p:cNvSpPr txBox="1"/>
          <p:nvPr/>
        </p:nvSpPr>
        <p:spPr>
          <a:xfrm>
            <a:off x="13919200" y="10653273"/>
            <a:ext cx="2651125" cy="1905000"/>
          </a:xfrm>
          <a:prstGeom prst="rect">
            <a:avLst/>
          </a:prstGeom>
          <a:noFill/>
          <a:ln>
            <a:noFill/>
          </a:ln>
        </p:spPr>
        <p:txBody>
          <a:bodyPr lIns="91425" tIns="45700" rIns="91425" bIns="45700"/>
          <a:lstStyle/>
          <a:p>
            <a:pPr eaLnBrk="1" fontAlgn="auto" hangingPunct="1">
              <a:lnSpc>
                <a:spcPct val="90000"/>
              </a:lnSpc>
              <a:spcBef>
                <a:spcPts val="1800"/>
              </a:spcBef>
              <a:spcAft>
                <a:spcPts val="0"/>
              </a:spcAft>
              <a:buClr>
                <a:srgbClr val="585454"/>
              </a:buClr>
              <a:buSzPct val="25000"/>
              <a:buFont typeface="Arial"/>
              <a:buNone/>
              <a:defRPr/>
            </a:pPr>
            <a:r>
              <a:rPr lang="en-US" sz="2400" kern="0" dirty="0">
                <a:solidFill>
                  <a:schemeClr val="tx1">
                    <a:lumMod val="75000"/>
                  </a:schemeClr>
                </a:solidFill>
                <a:latin typeface="Garamond"/>
                <a:ea typeface="Garamond"/>
                <a:cs typeface="Garamond"/>
                <a:sym typeface="Garamond"/>
              </a:rPr>
              <a:t>Shuttle Radar Topography Mission</a:t>
            </a:r>
          </a:p>
        </p:txBody>
      </p:sp>
      <p:sp>
        <p:nvSpPr>
          <p:cNvPr id="104" name="Shape 104"/>
          <p:cNvSpPr txBox="1"/>
          <p:nvPr/>
        </p:nvSpPr>
        <p:spPr>
          <a:xfrm>
            <a:off x="508000" y="5087938"/>
            <a:ext cx="11380788" cy="6578600"/>
          </a:xfrm>
          <a:prstGeom prst="rect">
            <a:avLst/>
          </a:prstGeom>
          <a:noFill/>
          <a:ln>
            <a:noFill/>
          </a:ln>
        </p:spPr>
        <p:txBody>
          <a:bodyPr lIns="91425" tIns="45700" rIns="91425" bIns="45700"/>
          <a:lstStyle/>
          <a:p>
            <a:pPr eaLnBrk="1" fontAlgn="auto" hangingPunct="1">
              <a:spcBef>
                <a:spcPts val="0"/>
              </a:spcBef>
              <a:spcAft>
                <a:spcPts val="0"/>
              </a:spcAft>
              <a:defRPr/>
            </a:pPr>
            <a:r>
              <a:rPr lang="en-US" sz="2400" kern="0" dirty="0">
                <a:solidFill>
                  <a:schemeClr val="tx1">
                    <a:lumMod val="75000"/>
                  </a:schemeClr>
                </a:solidFill>
                <a:latin typeface="Garamond" panose="02020404030301010803" pitchFamily="18" charset="0"/>
                <a:ea typeface="Arial"/>
                <a:cs typeface="Arial"/>
                <a:sym typeface="Arial"/>
              </a:rPr>
              <a:t>Understanding water dynamics in southeast Idaho is critical to planning and improving water management practices. Partner organizations that focus on water resource management, such as the Bureau of Land Management (BLM) and Idaho Department of Water Resources (IDWR), currently use the National Hydrography Dataset and legacy knowledge to identify water bodies. However, this approach has been insufficient to meet all their needs because these datasets may not always reflect the current ground conditions. This poses a risk for officials at the BLM and IDWR that could lead to ineffective use of their resources and inefficient management practices. Therefore, this study used NASA Earth observations and Google Earth Engine (GEE) to create a tool that would allow end-users to better identify and track water bodies within their management area. Known as the Surface Water Indicator Model (SWIM), this tool incorporated Landsat 8 imagery, Sentinel-2 imagery, multiple water indices, and topographic data into a Support Vector Machine (SVM) classifier. This study combined multiple water indices into a single tool to create a more accurate surface water indicator. The resulting SWIM tool was created in both GEE and ESRI ArcGIS to allow the end-users their choice of platform. The SWIM tool will help natural resource managers with current and seasonal surface water indication and provide more accurate data for land managers.</a:t>
            </a:r>
          </a:p>
          <a:p>
            <a:pPr eaLnBrk="1" fontAlgn="auto" hangingPunct="1">
              <a:spcBef>
                <a:spcPts val="0"/>
              </a:spcBef>
              <a:spcAft>
                <a:spcPts val="0"/>
              </a:spcAft>
              <a:defRPr/>
            </a:pPr>
            <a:r>
              <a:rPr lang="en-US" sz="2400" kern="0" dirty="0">
                <a:solidFill>
                  <a:schemeClr val="tx1">
                    <a:lumMod val="75000"/>
                  </a:schemeClr>
                </a:solidFill>
                <a:latin typeface="Garamond" panose="02020404030301010803" pitchFamily="18" charset="0"/>
                <a:ea typeface="Arial"/>
                <a:cs typeface="Arial"/>
                <a:sym typeface="Arial"/>
              </a:rPr>
              <a:t/>
            </a:r>
            <a:br>
              <a:rPr lang="en-US" sz="2400" kern="0" dirty="0">
                <a:solidFill>
                  <a:schemeClr val="tx1">
                    <a:lumMod val="75000"/>
                  </a:schemeClr>
                </a:solidFill>
                <a:latin typeface="Garamond" panose="02020404030301010803" pitchFamily="18" charset="0"/>
                <a:ea typeface="Arial"/>
                <a:cs typeface="Arial"/>
                <a:sym typeface="Arial"/>
              </a:rPr>
            </a:br>
            <a:endParaRPr lang="en-US" sz="2400" kern="0" dirty="0">
              <a:solidFill>
                <a:schemeClr val="tx1">
                  <a:lumMod val="75000"/>
                </a:schemeClr>
              </a:solidFill>
              <a:latin typeface="Garamond" panose="02020404030301010803" pitchFamily="18" charset="0"/>
              <a:ea typeface="Garamond"/>
              <a:cs typeface="Garamond"/>
              <a:sym typeface="Garamond"/>
            </a:endParaRPr>
          </a:p>
        </p:txBody>
      </p:sp>
      <p:sp>
        <p:nvSpPr>
          <p:cNvPr id="13323" name="Shape 105"/>
          <p:cNvSpPr txBox="1">
            <a:spLocks noChangeArrowheads="1"/>
          </p:cNvSpPr>
          <p:nvPr/>
        </p:nvSpPr>
        <p:spPr bwMode="auto">
          <a:xfrm>
            <a:off x="12880975" y="5465763"/>
            <a:ext cx="10758409" cy="282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90000"/>
              </a:lnSpc>
              <a:buClr>
                <a:srgbClr val="73A9DB"/>
              </a:buClr>
              <a:buSzPct val="100000"/>
              <a:buFont typeface="Webdings" panose="05030102010509060703" pitchFamily="18" charset="2"/>
              <a:buChar char="4"/>
            </a:pPr>
            <a:r>
              <a:rPr lang="en-US" altLang="en-US" sz="2400" b="1" dirty="0">
                <a:solidFill>
                  <a:srgbClr val="73A9DB"/>
                </a:solidFill>
                <a:latin typeface="Garamond" panose="02020404030301010803" pitchFamily="18" charset="0"/>
                <a:sym typeface="Garamond" panose="02020404030301010803" pitchFamily="18" charset="0"/>
              </a:rPr>
              <a:t>Improve</a:t>
            </a:r>
            <a:r>
              <a:rPr lang="en-US" altLang="en-US" sz="2400" dirty="0">
                <a:solidFill>
                  <a:srgbClr val="595555"/>
                </a:solidFill>
                <a:latin typeface="Garamond" panose="02020404030301010803" pitchFamily="18" charset="0"/>
                <a:sym typeface="Garamond" panose="02020404030301010803" pitchFamily="18" charset="0"/>
              </a:rPr>
              <a:t> </a:t>
            </a:r>
            <a:r>
              <a:rPr lang="en-US" altLang="en-US" sz="2400" dirty="0">
                <a:solidFill>
                  <a:schemeClr val="tx1">
                    <a:lumMod val="75000"/>
                  </a:schemeClr>
                </a:solidFill>
                <a:latin typeface="Garamond" panose="02020404030301010803" pitchFamily="18" charset="0"/>
                <a:sym typeface="Garamond" panose="02020404030301010803" pitchFamily="18" charset="0"/>
              </a:rPr>
              <a:t>the water resource data available for project partners</a:t>
            </a:r>
          </a:p>
          <a:p>
            <a:pPr eaLnBrk="1" hangingPunct="1">
              <a:lnSpc>
                <a:spcPct val="90000"/>
              </a:lnSpc>
              <a:spcBef>
                <a:spcPts val="1800"/>
              </a:spcBef>
              <a:buClr>
                <a:srgbClr val="73A9DB"/>
              </a:buClr>
              <a:buSzPct val="100000"/>
              <a:buFont typeface="Webdings" panose="05030102010509060703" pitchFamily="18" charset="2"/>
              <a:buChar char="4"/>
            </a:pPr>
            <a:r>
              <a:rPr lang="en-US" altLang="en-US" sz="2400" b="1" dirty="0">
                <a:solidFill>
                  <a:srgbClr val="73A9DB"/>
                </a:solidFill>
                <a:latin typeface="Garamond" panose="02020404030301010803" pitchFamily="18" charset="0"/>
                <a:sym typeface="Garamond" panose="02020404030301010803" pitchFamily="18" charset="0"/>
              </a:rPr>
              <a:t>Identify</a:t>
            </a:r>
            <a:r>
              <a:rPr lang="en-US" altLang="en-US" sz="2400" dirty="0">
                <a:solidFill>
                  <a:srgbClr val="595555"/>
                </a:solidFill>
                <a:latin typeface="Garamond" panose="02020404030301010803" pitchFamily="18" charset="0"/>
                <a:sym typeface="Garamond" panose="02020404030301010803" pitchFamily="18" charset="0"/>
              </a:rPr>
              <a:t> </a:t>
            </a:r>
            <a:r>
              <a:rPr lang="en-US" altLang="en-US" sz="2400" dirty="0">
                <a:solidFill>
                  <a:schemeClr val="tx1">
                    <a:lumMod val="75000"/>
                  </a:schemeClr>
                </a:solidFill>
                <a:latin typeface="Garamond" panose="02020404030301010803" pitchFamily="18" charset="0"/>
                <a:sym typeface="Garamond" panose="02020404030301010803" pitchFamily="18" charset="0"/>
              </a:rPr>
              <a:t>surface water changes within study area</a:t>
            </a:r>
          </a:p>
          <a:p>
            <a:pPr eaLnBrk="1" hangingPunct="1">
              <a:lnSpc>
                <a:spcPct val="90000"/>
              </a:lnSpc>
              <a:spcBef>
                <a:spcPts val="1800"/>
              </a:spcBef>
              <a:buClr>
                <a:srgbClr val="73A9DB"/>
              </a:buClr>
              <a:buSzPct val="100000"/>
              <a:buFont typeface="Webdings" panose="05030102010509060703" pitchFamily="18" charset="2"/>
              <a:buChar char="4"/>
            </a:pPr>
            <a:r>
              <a:rPr lang="en-US" altLang="en-US" sz="2400" b="1" dirty="0">
                <a:solidFill>
                  <a:srgbClr val="73A9DB"/>
                </a:solidFill>
                <a:latin typeface="Garamond" panose="02020404030301010803" pitchFamily="18" charset="0"/>
                <a:sym typeface="Garamond" panose="02020404030301010803" pitchFamily="18" charset="0"/>
              </a:rPr>
              <a:t>Create</a:t>
            </a:r>
            <a:r>
              <a:rPr lang="en-US" altLang="en-US" sz="2400" dirty="0">
                <a:solidFill>
                  <a:srgbClr val="595555"/>
                </a:solidFill>
                <a:latin typeface="Garamond" panose="02020404030301010803" pitchFamily="18" charset="0"/>
                <a:sym typeface="Garamond" panose="02020404030301010803" pitchFamily="18" charset="0"/>
              </a:rPr>
              <a:t> </a:t>
            </a:r>
            <a:r>
              <a:rPr lang="en-US" altLang="en-US" sz="2400" dirty="0">
                <a:solidFill>
                  <a:schemeClr val="tx1">
                    <a:lumMod val="75000"/>
                  </a:schemeClr>
                </a:solidFill>
                <a:latin typeface="Garamond" panose="02020404030301010803" pitchFamily="18" charset="0"/>
                <a:sym typeface="Garamond" panose="02020404030301010803" pitchFamily="18" charset="0"/>
              </a:rPr>
              <a:t>a tool that can be used by project partners to record and manage water bodies</a:t>
            </a:r>
          </a:p>
        </p:txBody>
      </p:sp>
      <p:sp>
        <p:nvSpPr>
          <p:cNvPr id="13324" name="Shape 106"/>
          <p:cNvSpPr txBox="1">
            <a:spLocks noChangeArrowheads="1"/>
          </p:cNvSpPr>
          <p:nvPr/>
        </p:nvSpPr>
        <p:spPr bwMode="auto">
          <a:xfrm>
            <a:off x="450850" y="4410075"/>
            <a:ext cx="115157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75AADB"/>
              </a:buClr>
              <a:buSzPct val="25000"/>
              <a:buFont typeface="Century Gothic" panose="020B0502020202020204" pitchFamily="34" charset="0"/>
              <a:buNone/>
            </a:pPr>
            <a:r>
              <a:rPr lang="en-US" altLang="en-US" sz="4400" b="1">
                <a:solidFill>
                  <a:srgbClr val="75AADB"/>
                </a:solidFill>
                <a:latin typeface="Century Gothic" panose="020B0502020202020204" pitchFamily="34" charset="0"/>
                <a:sym typeface="Century Gothic" panose="020B0502020202020204" pitchFamily="34" charset="0"/>
              </a:rPr>
              <a:t>Abstract</a:t>
            </a:r>
          </a:p>
        </p:txBody>
      </p:sp>
      <p:sp>
        <p:nvSpPr>
          <p:cNvPr id="13325" name="Shape 107"/>
          <p:cNvSpPr txBox="1">
            <a:spLocks noChangeArrowheads="1"/>
          </p:cNvSpPr>
          <p:nvPr/>
        </p:nvSpPr>
        <p:spPr bwMode="auto">
          <a:xfrm>
            <a:off x="12625388" y="4562475"/>
            <a:ext cx="82296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75AADB"/>
              </a:buClr>
              <a:buSzPct val="25000"/>
              <a:buFont typeface="Century Gothic" panose="020B0502020202020204" pitchFamily="34" charset="0"/>
              <a:buNone/>
            </a:pPr>
            <a:r>
              <a:rPr lang="en-US" altLang="en-US" sz="4400" b="1">
                <a:solidFill>
                  <a:srgbClr val="75AADB"/>
                </a:solidFill>
                <a:latin typeface="Century Gothic" panose="020B0502020202020204" pitchFamily="34" charset="0"/>
                <a:sym typeface="Century Gothic" panose="020B0502020202020204" pitchFamily="34" charset="0"/>
              </a:rPr>
              <a:t>Objectives</a:t>
            </a:r>
          </a:p>
        </p:txBody>
      </p:sp>
      <p:sp>
        <p:nvSpPr>
          <p:cNvPr id="13326" name="Shape 108"/>
          <p:cNvSpPr txBox="1">
            <a:spLocks noChangeArrowheads="1"/>
          </p:cNvSpPr>
          <p:nvPr/>
        </p:nvSpPr>
        <p:spPr bwMode="auto">
          <a:xfrm>
            <a:off x="508000" y="18048288"/>
            <a:ext cx="114077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75AADB"/>
              </a:buClr>
              <a:buSzPct val="25000"/>
              <a:buFont typeface="Century Gothic" panose="020B0502020202020204" pitchFamily="34" charset="0"/>
              <a:buNone/>
            </a:pPr>
            <a:r>
              <a:rPr lang="en-US" altLang="en-US" sz="4400" b="1">
                <a:solidFill>
                  <a:srgbClr val="75AADB"/>
                </a:solidFill>
                <a:latin typeface="Century Gothic" panose="020B0502020202020204" pitchFamily="34" charset="0"/>
                <a:sym typeface="Century Gothic" panose="020B0502020202020204" pitchFamily="34" charset="0"/>
              </a:rPr>
              <a:t>Methodology</a:t>
            </a:r>
          </a:p>
        </p:txBody>
      </p:sp>
      <p:sp>
        <p:nvSpPr>
          <p:cNvPr id="13327" name="Shape 109"/>
          <p:cNvSpPr txBox="1">
            <a:spLocks noChangeArrowheads="1"/>
          </p:cNvSpPr>
          <p:nvPr/>
        </p:nvSpPr>
        <p:spPr bwMode="auto">
          <a:xfrm>
            <a:off x="500063" y="11772900"/>
            <a:ext cx="82296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75AADB"/>
              </a:buClr>
              <a:buSzPct val="25000"/>
              <a:buFont typeface="Century Gothic" panose="020B0502020202020204" pitchFamily="34" charset="0"/>
              <a:buNone/>
            </a:pPr>
            <a:r>
              <a:rPr lang="en-US" altLang="en-US" sz="4400" b="1">
                <a:solidFill>
                  <a:srgbClr val="75AADB"/>
                </a:solidFill>
                <a:latin typeface="Century Gothic" panose="020B0502020202020204" pitchFamily="34" charset="0"/>
                <a:sym typeface="Century Gothic" panose="020B0502020202020204" pitchFamily="34" charset="0"/>
              </a:rPr>
              <a:t>Study Area</a:t>
            </a:r>
          </a:p>
        </p:txBody>
      </p:sp>
      <p:sp>
        <p:nvSpPr>
          <p:cNvPr id="13328" name="Shape 110"/>
          <p:cNvSpPr txBox="1">
            <a:spLocks noChangeArrowheads="1"/>
          </p:cNvSpPr>
          <p:nvPr/>
        </p:nvSpPr>
        <p:spPr bwMode="auto">
          <a:xfrm>
            <a:off x="12612688" y="7271898"/>
            <a:ext cx="82296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75AADB"/>
              </a:buClr>
              <a:buSzPct val="25000"/>
              <a:buFont typeface="Century Gothic" panose="020B0502020202020204" pitchFamily="34" charset="0"/>
              <a:buNone/>
            </a:pPr>
            <a:r>
              <a:rPr lang="en-US" altLang="en-US" sz="4400" b="1">
                <a:solidFill>
                  <a:srgbClr val="75AADB"/>
                </a:solidFill>
                <a:latin typeface="Century Gothic" panose="020B0502020202020204" pitchFamily="34" charset="0"/>
                <a:sym typeface="Century Gothic" panose="020B0502020202020204" pitchFamily="34" charset="0"/>
              </a:rPr>
              <a:t>Earth Observations</a:t>
            </a:r>
          </a:p>
        </p:txBody>
      </p:sp>
      <p:sp>
        <p:nvSpPr>
          <p:cNvPr id="13329" name="Shape 111"/>
          <p:cNvSpPr txBox="1">
            <a:spLocks noChangeArrowheads="1"/>
          </p:cNvSpPr>
          <p:nvPr/>
        </p:nvSpPr>
        <p:spPr bwMode="auto">
          <a:xfrm>
            <a:off x="12612688" y="11676063"/>
            <a:ext cx="115506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75AADB"/>
              </a:buClr>
              <a:buSzPct val="25000"/>
              <a:buFont typeface="Century Gothic" panose="020B0502020202020204" pitchFamily="34" charset="0"/>
              <a:buNone/>
            </a:pPr>
            <a:r>
              <a:rPr lang="en-US" altLang="en-US" sz="4400" b="1">
                <a:solidFill>
                  <a:srgbClr val="75AADB"/>
                </a:solidFill>
                <a:latin typeface="Century Gothic" panose="020B0502020202020204" pitchFamily="34" charset="0"/>
                <a:sym typeface="Century Gothic" panose="020B0502020202020204" pitchFamily="34" charset="0"/>
              </a:rPr>
              <a:t>Results</a:t>
            </a:r>
          </a:p>
        </p:txBody>
      </p:sp>
      <p:sp>
        <p:nvSpPr>
          <p:cNvPr id="13330" name="Shape 112"/>
          <p:cNvSpPr txBox="1">
            <a:spLocks noChangeArrowheads="1"/>
          </p:cNvSpPr>
          <p:nvPr/>
        </p:nvSpPr>
        <p:spPr bwMode="auto">
          <a:xfrm>
            <a:off x="13884275" y="24734838"/>
            <a:ext cx="82296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75AADB"/>
              </a:buClr>
              <a:buSzPct val="25000"/>
              <a:buFont typeface="Century Gothic" panose="020B0502020202020204" pitchFamily="34" charset="0"/>
              <a:buNone/>
            </a:pPr>
            <a:r>
              <a:rPr lang="en-US" altLang="en-US" sz="4400" b="1">
                <a:solidFill>
                  <a:srgbClr val="75AADB"/>
                </a:solidFill>
                <a:latin typeface="Century Gothic" panose="020B0502020202020204" pitchFamily="34" charset="0"/>
                <a:sym typeface="Century Gothic" panose="020B0502020202020204" pitchFamily="34" charset="0"/>
              </a:rPr>
              <a:t>Conclusions</a:t>
            </a:r>
          </a:p>
        </p:txBody>
      </p:sp>
      <p:sp>
        <p:nvSpPr>
          <p:cNvPr id="13331" name="Shape 113"/>
          <p:cNvSpPr txBox="1">
            <a:spLocks noChangeArrowheads="1"/>
          </p:cNvSpPr>
          <p:nvPr/>
        </p:nvSpPr>
        <p:spPr bwMode="auto">
          <a:xfrm>
            <a:off x="13884275" y="28244800"/>
            <a:ext cx="82296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75AADB"/>
              </a:buClr>
              <a:buSzPct val="25000"/>
              <a:buFont typeface="Century Gothic" panose="020B0502020202020204" pitchFamily="34" charset="0"/>
              <a:buNone/>
            </a:pPr>
            <a:r>
              <a:rPr lang="en-US" altLang="en-US" sz="4400" b="1">
                <a:solidFill>
                  <a:srgbClr val="75AADB"/>
                </a:solidFill>
                <a:latin typeface="Century Gothic" panose="020B0502020202020204" pitchFamily="34" charset="0"/>
                <a:sym typeface="Century Gothic" panose="020B0502020202020204" pitchFamily="34" charset="0"/>
              </a:rPr>
              <a:t>Acknowledgements</a:t>
            </a:r>
          </a:p>
        </p:txBody>
      </p:sp>
      <p:sp>
        <p:nvSpPr>
          <p:cNvPr id="13332" name="Shape 114"/>
          <p:cNvSpPr txBox="1">
            <a:spLocks noChangeArrowheads="1"/>
          </p:cNvSpPr>
          <p:nvPr/>
        </p:nvSpPr>
        <p:spPr bwMode="auto">
          <a:xfrm>
            <a:off x="508000" y="27712988"/>
            <a:ext cx="82296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75AADB"/>
              </a:buClr>
              <a:buSzPct val="25000"/>
              <a:buFont typeface="Century Gothic" panose="020B0502020202020204" pitchFamily="34" charset="0"/>
              <a:buNone/>
            </a:pPr>
            <a:r>
              <a:rPr lang="en-US" altLang="en-US" sz="4400" b="1">
                <a:solidFill>
                  <a:srgbClr val="75AADB"/>
                </a:solidFill>
                <a:latin typeface="Century Gothic" panose="020B0502020202020204" pitchFamily="34" charset="0"/>
                <a:sym typeface="Century Gothic" panose="020B0502020202020204" pitchFamily="34" charset="0"/>
              </a:rPr>
              <a:t>Project Partners</a:t>
            </a:r>
          </a:p>
        </p:txBody>
      </p:sp>
      <p:sp>
        <p:nvSpPr>
          <p:cNvPr id="13333" name="Shape 115"/>
          <p:cNvSpPr txBox="1">
            <a:spLocks noChangeArrowheads="1"/>
          </p:cNvSpPr>
          <p:nvPr/>
        </p:nvSpPr>
        <p:spPr bwMode="auto">
          <a:xfrm>
            <a:off x="508000" y="30378400"/>
            <a:ext cx="454183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75AADB"/>
              </a:buClr>
              <a:buSzPct val="25000"/>
              <a:buFont typeface="Century Gothic" panose="020B0502020202020204" pitchFamily="34" charset="0"/>
              <a:buNone/>
            </a:pPr>
            <a:r>
              <a:rPr lang="en-US" altLang="en-US" sz="4400" b="1">
                <a:solidFill>
                  <a:srgbClr val="75AADB"/>
                </a:solidFill>
                <a:latin typeface="Century Gothic" panose="020B0502020202020204" pitchFamily="34" charset="0"/>
                <a:sym typeface="Century Gothic" panose="020B0502020202020204" pitchFamily="34" charset="0"/>
              </a:rPr>
              <a:t>Team Members</a:t>
            </a:r>
          </a:p>
        </p:txBody>
      </p:sp>
      <p:sp>
        <p:nvSpPr>
          <p:cNvPr id="13334" name="Shape 116"/>
          <p:cNvSpPr txBox="1">
            <a:spLocks noChangeArrowheads="1"/>
          </p:cNvSpPr>
          <p:nvPr/>
        </p:nvSpPr>
        <p:spPr bwMode="auto">
          <a:xfrm>
            <a:off x="842963" y="34694813"/>
            <a:ext cx="23360062"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FFFFFF"/>
              </a:buClr>
              <a:buSzPct val="25000"/>
              <a:buFont typeface="Century Gothic" panose="020B0502020202020204" pitchFamily="34" charset="0"/>
              <a:buNone/>
            </a:pPr>
            <a:r>
              <a:rPr lang="en-US" altLang="en-US" sz="4800">
                <a:solidFill>
                  <a:srgbClr val="FFFFFF"/>
                </a:solidFill>
                <a:latin typeface="Century Gothic" panose="020B0502020202020204" pitchFamily="34" charset="0"/>
                <a:sym typeface="Century Gothic" panose="020B0502020202020204" pitchFamily="34" charset="0"/>
              </a:rPr>
              <a:t>BLM at ISU GIS TReC &amp; Wise County Clerk of Circuit Court’s Office – Spring 2017</a:t>
            </a:r>
          </a:p>
        </p:txBody>
      </p:sp>
      <p:pic>
        <p:nvPicPr>
          <p:cNvPr id="13335" name="Shape 11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35653" y="28481338"/>
            <a:ext cx="1854200"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36" name="Group 23"/>
          <p:cNvGrpSpPr>
            <a:grpSpLocks/>
          </p:cNvGrpSpPr>
          <p:nvPr/>
        </p:nvGrpSpPr>
        <p:grpSpPr bwMode="auto">
          <a:xfrm>
            <a:off x="2701925" y="31507113"/>
            <a:ext cx="2314575" cy="2706687"/>
            <a:chOff x="2749674" y="31506346"/>
            <a:chExt cx="2314199" cy="2707403"/>
          </a:xfrm>
        </p:grpSpPr>
        <p:grpSp>
          <p:nvGrpSpPr>
            <p:cNvPr id="13432" name="Shape 128"/>
            <p:cNvGrpSpPr>
              <a:grpSpLocks/>
            </p:cNvGrpSpPr>
            <p:nvPr/>
          </p:nvGrpSpPr>
          <p:grpSpPr bwMode="auto">
            <a:xfrm>
              <a:off x="2749674" y="31506346"/>
              <a:ext cx="2314199" cy="2707403"/>
              <a:chOff x="2498996" y="31953996"/>
              <a:chExt cx="2314199" cy="2707403"/>
            </a:xfrm>
          </p:grpSpPr>
          <p:pic>
            <p:nvPicPr>
              <p:cNvPr id="13434" name="Shape 129"/>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7400" y="31953996"/>
                <a:ext cx="2057400" cy="208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Shape 130"/>
              <p:cNvSpPr txBox="1"/>
              <p:nvPr/>
            </p:nvSpPr>
            <p:spPr>
              <a:xfrm>
                <a:off x="2498996" y="34170732"/>
                <a:ext cx="2314199" cy="490667"/>
              </a:xfrm>
              <a:prstGeom prst="rect">
                <a:avLst/>
              </a:prstGeom>
              <a:noFill/>
              <a:ln>
                <a:noFill/>
              </a:ln>
            </p:spPr>
            <p:txBody>
              <a:bodyPr lIns="91425" tIns="45700" rIns="91425" bIns="45700"/>
              <a:lstStyle/>
              <a:p>
                <a:pPr eaLnBrk="1" fontAlgn="auto" hangingPunct="1">
                  <a:spcBef>
                    <a:spcPts val="0"/>
                  </a:spcBef>
                  <a:spcAft>
                    <a:spcPts val="0"/>
                  </a:spcAft>
                  <a:buClr>
                    <a:srgbClr val="585454"/>
                  </a:buClr>
                  <a:buSzPct val="25000"/>
                  <a:buFont typeface="Arial"/>
                  <a:buNone/>
                  <a:defRPr/>
                </a:pPr>
                <a:r>
                  <a:rPr lang="en-US" sz="2800" kern="0" dirty="0">
                    <a:solidFill>
                      <a:schemeClr val="tx1">
                        <a:lumMod val="75000"/>
                      </a:schemeClr>
                    </a:solidFill>
                    <a:latin typeface="Garamond"/>
                    <a:ea typeface="Garamond"/>
                    <a:cs typeface="Garamond"/>
                    <a:sym typeface="Garamond"/>
                  </a:rPr>
                  <a:t>Austin Counts</a:t>
                </a:r>
              </a:p>
            </p:txBody>
          </p:sp>
        </p:grpSp>
        <p:pic>
          <p:nvPicPr>
            <p:cNvPr id="134" name="Shape 134"/>
            <p:cNvPicPr preferRelativeResize="0"/>
            <p:nvPr/>
          </p:nvPicPr>
          <p:blipFill rotWithShape="1">
            <a:blip r:embed="rId8">
              <a:alphaModFix/>
            </a:blip>
            <a:srcRect l="32018" t="4333" r="31648" b="37732"/>
            <a:stretch/>
          </p:blipFill>
          <p:spPr>
            <a:xfrm>
              <a:off x="3091733" y="31724237"/>
              <a:ext cx="1645920" cy="1645920"/>
            </a:xfrm>
            <a:prstGeom prst="ellipse">
              <a:avLst/>
            </a:prstGeom>
            <a:noFill/>
            <a:ln>
              <a:noFill/>
            </a:ln>
          </p:spPr>
        </p:pic>
      </p:grpSp>
      <p:grpSp>
        <p:nvGrpSpPr>
          <p:cNvPr id="13337" name="Group 24"/>
          <p:cNvGrpSpPr>
            <a:grpSpLocks/>
          </p:cNvGrpSpPr>
          <p:nvPr/>
        </p:nvGrpSpPr>
        <p:grpSpPr bwMode="auto">
          <a:xfrm>
            <a:off x="5106988" y="31515050"/>
            <a:ext cx="2179637" cy="2689225"/>
            <a:chOff x="5306175" y="31506346"/>
            <a:chExt cx="2180400" cy="2689403"/>
          </a:xfrm>
        </p:grpSpPr>
        <p:grpSp>
          <p:nvGrpSpPr>
            <p:cNvPr id="13428" name="Shape 121"/>
            <p:cNvGrpSpPr>
              <a:grpSpLocks/>
            </p:cNvGrpSpPr>
            <p:nvPr/>
          </p:nvGrpSpPr>
          <p:grpSpPr bwMode="auto">
            <a:xfrm>
              <a:off x="5306175" y="31506346"/>
              <a:ext cx="2180400" cy="2689403"/>
              <a:chOff x="5222055" y="31953996"/>
              <a:chExt cx="2180400" cy="2689403"/>
            </a:xfrm>
          </p:grpSpPr>
          <p:sp>
            <p:nvSpPr>
              <p:cNvPr id="122" name="Shape 122"/>
              <p:cNvSpPr txBox="1"/>
              <p:nvPr/>
            </p:nvSpPr>
            <p:spPr>
              <a:xfrm>
                <a:off x="5222055" y="34189344"/>
                <a:ext cx="2180400" cy="454055"/>
              </a:xfrm>
              <a:prstGeom prst="rect">
                <a:avLst/>
              </a:prstGeom>
              <a:noFill/>
              <a:ln>
                <a:noFill/>
              </a:ln>
            </p:spPr>
            <p:txBody>
              <a:bodyPr lIns="91425" tIns="45700" rIns="91425" bIns="45700"/>
              <a:lstStyle/>
              <a:p>
                <a:pPr algn="ctr" eaLnBrk="1" fontAlgn="auto" hangingPunct="1">
                  <a:spcBef>
                    <a:spcPts val="0"/>
                  </a:spcBef>
                  <a:spcAft>
                    <a:spcPts val="0"/>
                  </a:spcAft>
                  <a:buClr>
                    <a:srgbClr val="585454"/>
                  </a:buClr>
                  <a:buSzPct val="25000"/>
                  <a:buFont typeface="Arial"/>
                  <a:buNone/>
                  <a:defRPr/>
                </a:pPr>
                <a:r>
                  <a:rPr lang="en-US" sz="2800" kern="0" dirty="0">
                    <a:solidFill>
                      <a:schemeClr val="tx1">
                        <a:lumMod val="75000"/>
                      </a:schemeClr>
                    </a:solidFill>
                    <a:latin typeface="Garamond"/>
                    <a:ea typeface="Garamond"/>
                    <a:cs typeface="Garamond"/>
                    <a:sym typeface="Garamond"/>
                  </a:rPr>
                  <a:t>Brooke Colley</a:t>
                </a:r>
              </a:p>
            </p:txBody>
          </p:sp>
          <p:pic>
            <p:nvPicPr>
              <p:cNvPr id="13431" name="Shape 123"/>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6225" y="31953996"/>
                <a:ext cx="2057398" cy="208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5" name="Shape 135"/>
            <p:cNvPicPr preferRelativeResize="0"/>
            <p:nvPr/>
          </p:nvPicPr>
          <p:blipFill rotWithShape="1">
            <a:blip r:embed="rId9">
              <a:alphaModFix/>
            </a:blip>
            <a:srcRect l="30837" t="13274" r="30837" b="30211"/>
            <a:stretch/>
          </p:blipFill>
          <p:spPr>
            <a:xfrm>
              <a:off x="5516087" y="31724237"/>
              <a:ext cx="1645920" cy="1645920"/>
            </a:xfrm>
            <a:prstGeom prst="ellipse">
              <a:avLst/>
            </a:prstGeom>
            <a:noFill/>
            <a:ln>
              <a:noFill/>
            </a:ln>
          </p:spPr>
        </p:pic>
      </p:grpSp>
      <p:grpSp>
        <p:nvGrpSpPr>
          <p:cNvPr id="13338" name="Group 28"/>
          <p:cNvGrpSpPr>
            <a:grpSpLocks/>
          </p:cNvGrpSpPr>
          <p:nvPr/>
        </p:nvGrpSpPr>
        <p:grpSpPr bwMode="auto">
          <a:xfrm>
            <a:off x="508000" y="31507113"/>
            <a:ext cx="2103438" cy="2705100"/>
            <a:chOff x="507370" y="31506430"/>
            <a:chExt cx="2104080" cy="2705518"/>
          </a:xfrm>
        </p:grpSpPr>
        <p:grpSp>
          <p:nvGrpSpPr>
            <p:cNvPr id="13424" name="Shape 118"/>
            <p:cNvGrpSpPr>
              <a:grpSpLocks/>
            </p:cNvGrpSpPr>
            <p:nvPr/>
          </p:nvGrpSpPr>
          <p:grpSpPr bwMode="auto">
            <a:xfrm>
              <a:off x="507370" y="31506430"/>
              <a:ext cx="2104080" cy="2705518"/>
              <a:chOff x="299510" y="31953993"/>
              <a:chExt cx="2104080" cy="2705518"/>
            </a:xfrm>
          </p:grpSpPr>
          <p:sp>
            <p:nvSpPr>
              <p:cNvPr id="119" name="Shape 119"/>
              <p:cNvSpPr txBox="1"/>
              <p:nvPr/>
            </p:nvSpPr>
            <p:spPr>
              <a:xfrm>
                <a:off x="345562" y="34172073"/>
                <a:ext cx="2058028" cy="487438"/>
              </a:xfrm>
              <a:prstGeom prst="rect">
                <a:avLst/>
              </a:prstGeom>
              <a:noFill/>
              <a:ln>
                <a:noFill/>
              </a:ln>
            </p:spPr>
            <p:txBody>
              <a:bodyPr lIns="91425" tIns="45700" rIns="91425" bIns="45700"/>
              <a:lstStyle/>
              <a:p>
                <a:pPr algn="ctr" eaLnBrk="1" fontAlgn="auto" hangingPunct="1">
                  <a:spcBef>
                    <a:spcPts val="0"/>
                  </a:spcBef>
                  <a:spcAft>
                    <a:spcPts val="0"/>
                  </a:spcAft>
                  <a:buClr>
                    <a:srgbClr val="585454"/>
                  </a:buClr>
                  <a:buSzPct val="25000"/>
                  <a:buFont typeface="Arial"/>
                  <a:buNone/>
                  <a:defRPr/>
                </a:pPr>
                <a:r>
                  <a:rPr lang="en-US" sz="2800" kern="0" dirty="0">
                    <a:solidFill>
                      <a:schemeClr val="tx1">
                        <a:lumMod val="75000"/>
                      </a:schemeClr>
                    </a:solidFill>
                    <a:latin typeface="Garamond"/>
                    <a:ea typeface="Garamond"/>
                    <a:cs typeface="Garamond"/>
                    <a:sym typeface="Garamond"/>
                  </a:rPr>
                  <a:t>Cody </a:t>
                </a:r>
                <a:r>
                  <a:rPr lang="en-US" sz="2800" kern="0" dirty="0" err="1">
                    <a:solidFill>
                      <a:schemeClr val="tx1">
                        <a:lumMod val="75000"/>
                      </a:schemeClr>
                    </a:solidFill>
                    <a:latin typeface="Garamond"/>
                    <a:ea typeface="Garamond"/>
                    <a:cs typeface="Garamond"/>
                    <a:sym typeface="Garamond"/>
                  </a:rPr>
                  <a:t>O’Dale</a:t>
                </a:r>
                <a:endParaRPr lang="en-US" sz="2800" kern="0" dirty="0">
                  <a:solidFill>
                    <a:schemeClr val="tx1">
                      <a:lumMod val="75000"/>
                    </a:schemeClr>
                  </a:solidFill>
                  <a:latin typeface="Garamond"/>
                  <a:ea typeface="Garamond"/>
                  <a:cs typeface="Garamond"/>
                  <a:sym typeface="Garamond"/>
                </a:endParaRPr>
              </a:p>
              <a:p>
                <a:pPr algn="ctr" eaLnBrk="1" fontAlgn="auto" hangingPunct="1">
                  <a:spcBef>
                    <a:spcPts val="0"/>
                  </a:spcBef>
                  <a:spcAft>
                    <a:spcPts val="0"/>
                  </a:spcAft>
                  <a:buClr>
                    <a:srgbClr val="585454"/>
                  </a:buClr>
                  <a:buSzPct val="25000"/>
                  <a:buFont typeface="Arial"/>
                  <a:buNone/>
                  <a:defRPr/>
                </a:pPr>
                <a:r>
                  <a:rPr lang="en-US" sz="2800" kern="0" dirty="0">
                    <a:solidFill>
                      <a:schemeClr val="tx1">
                        <a:lumMod val="75000"/>
                      </a:schemeClr>
                    </a:solidFill>
                    <a:latin typeface="Garamond"/>
                    <a:ea typeface="Garamond"/>
                    <a:cs typeface="Garamond"/>
                    <a:sym typeface="Garamond"/>
                  </a:rPr>
                  <a:t>Team Lead</a:t>
                </a:r>
              </a:p>
            </p:txBody>
          </p:sp>
          <p:pic>
            <p:nvPicPr>
              <p:cNvPr id="13427" name="Shape 120"/>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510" y="31953993"/>
                <a:ext cx="2057400" cy="208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6" name="Shape 136"/>
            <p:cNvPicPr preferRelativeResize="0"/>
            <p:nvPr/>
          </p:nvPicPr>
          <p:blipFill rotWithShape="1">
            <a:blip r:embed="rId10">
              <a:alphaModFix/>
            </a:blip>
            <a:srcRect l="37913" t="22825" r="22985" b="21921"/>
            <a:stretch/>
          </p:blipFill>
          <p:spPr>
            <a:xfrm>
              <a:off x="749897" y="31724237"/>
              <a:ext cx="1553054" cy="1645920"/>
            </a:xfrm>
            <a:prstGeom prst="ellipse">
              <a:avLst/>
            </a:prstGeom>
            <a:noFill/>
            <a:ln>
              <a:noFill/>
            </a:ln>
          </p:spPr>
        </p:pic>
      </p:grpSp>
      <p:grpSp>
        <p:nvGrpSpPr>
          <p:cNvPr id="13339" name="Group 29"/>
          <p:cNvGrpSpPr>
            <a:grpSpLocks/>
          </p:cNvGrpSpPr>
          <p:nvPr/>
        </p:nvGrpSpPr>
        <p:grpSpPr bwMode="auto">
          <a:xfrm>
            <a:off x="9617075" y="31513463"/>
            <a:ext cx="2179638" cy="2693987"/>
            <a:chOff x="9616718" y="31513058"/>
            <a:chExt cx="2180400" cy="2693978"/>
          </a:xfrm>
        </p:grpSpPr>
        <p:grpSp>
          <p:nvGrpSpPr>
            <p:cNvPr id="13420" name="Shape 131"/>
            <p:cNvGrpSpPr>
              <a:grpSpLocks/>
            </p:cNvGrpSpPr>
            <p:nvPr/>
          </p:nvGrpSpPr>
          <p:grpSpPr bwMode="auto">
            <a:xfrm>
              <a:off x="9616718" y="31513058"/>
              <a:ext cx="2180400" cy="2693978"/>
              <a:chOff x="7591052" y="31953996"/>
              <a:chExt cx="2180400" cy="2693978"/>
            </a:xfrm>
          </p:grpSpPr>
          <p:sp>
            <p:nvSpPr>
              <p:cNvPr id="132" name="Shape 132"/>
              <p:cNvSpPr txBox="1"/>
              <p:nvPr/>
            </p:nvSpPr>
            <p:spPr>
              <a:xfrm>
                <a:off x="7591052" y="34184426"/>
                <a:ext cx="2180400" cy="463548"/>
              </a:xfrm>
              <a:prstGeom prst="rect">
                <a:avLst/>
              </a:prstGeom>
              <a:noFill/>
              <a:ln>
                <a:noFill/>
              </a:ln>
            </p:spPr>
            <p:txBody>
              <a:bodyPr lIns="91425" tIns="45700" rIns="91425" bIns="45700"/>
              <a:lstStyle/>
              <a:p>
                <a:pPr eaLnBrk="1" fontAlgn="auto" hangingPunct="1">
                  <a:spcBef>
                    <a:spcPts val="0"/>
                  </a:spcBef>
                  <a:spcAft>
                    <a:spcPts val="0"/>
                  </a:spcAft>
                  <a:buClr>
                    <a:srgbClr val="585454"/>
                  </a:buClr>
                  <a:buSzPct val="25000"/>
                  <a:buFont typeface="Arial"/>
                  <a:buNone/>
                  <a:defRPr/>
                </a:pPr>
                <a:r>
                  <a:rPr lang="en-US" sz="2800" kern="0" dirty="0">
                    <a:solidFill>
                      <a:schemeClr val="tx1">
                        <a:lumMod val="75000"/>
                      </a:schemeClr>
                    </a:solidFill>
                    <a:latin typeface="Garamond"/>
                    <a:ea typeface="Garamond"/>
                    <a:cs typeface="Garamond"/>
                    <a:sym typeface="Garamond"/>
                  </a:rPr>
                  <a:t>Paul Bushman</a:t>
                </a:r>
              </a:p>
            </p:txBody>
          </p:sp>
          <p:pic>
            <p:nvPicPr>
              <p:cNvPr id="13423" name="Shape 133"/>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4778" y="31953996"/>
                <a:ext cx="2057400" cy="208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7" name="Shape 137"/>
            <p:cNvPicPr preferRelativeResize="0"/>
            <p:nvPr/>
          </p:nvPicPr>
          <p:blipFill rotWithShape="1">
            <a:blip r:embed="rId11">
              <a:alphaModFix/>
            </a:blip>
            <a:srcRect l="36188" t="17317" r="23502" b="26022"/>
            <a:stretch/>
          </p:blipFill>
          <p:spPr>
            <a:xfrm>
              <a:off x="9837019" y="31730874"/>
              <a:ext cx="1645920" cy="1631997"/>
            </a:xfrm>
            <a:prstGeom prst="ellipse">
              <a:avLst/>
            </a:prstGeom>
            <a:noFill/>
            <a:ln>
              <a:noFill/>
            </a:ln>
          </p:spPr>
        </p:pic>
      </p:grpSp>
      <p:grpSp>
        <p:nvGrpSpPr>
          <p:cNvPr id="13340" name="Group 25"/>
          <p:cNvGrpSpPr>
            <a:grpSpLocks/>
          </p:cNvGrpSpPr>
          <p:nvPr/>
        </p:nvGrpSpPr>
        <p:grpSpPr bwMode="auto">
          <a:xfrm>
            <a:off x="7377113" y="31513463"/>
            <a:ext cx="2149475" cy="2693987"/>
            <a:chOff x="7742613" y="31506346"/>
            <a:chExt cx="2148285" cy="2694043"/>
          </a:xfrm>
        </p:grpSpPr>
        <p:grpSp>
          <p:nvGrpSpPr>
            <p:cNvPr id="13416" name="Shape 124"/>
            <p:cNvGrpSpPr>
              <a:grpSpLocks/>
            </p:cNvGrpSpPr>
            <p:nvPr/>
          </p:nvGrpSpPr>
          <p:grpSpPr bwMode="auto">
            <a:xfrm>
              <a:off x="7742613" y="31506346"/>
              <a:ext cx="2148285" cy="2694043"/>
              <a:chOff x="7604778" y="31953996"/>
              <a:chExt cx="2148285" cy="2694043"/>
            </a:xfrm>
          </p:grpSpPr>
          <p:sp>
            <p:nvSpPr>
              <p:cNvPr id="125" name="Shape 125"/>
              <p:cNvSpPr txBox="1"/>
              <p:nvPr/>
            </p:nvSpPr>
            <p:spPr>
              <a:xfrm>
                <a:off x="7668243" y="34184479"/>
                <a:ext cx="2084820" cy="463560"/>
              </a:xfrm>
              <a:prstGeom prst="rect">
                <a:avLst/>
              </a:prstGeom>
              <a:noFill/>
              <a:ln>
                <a:noFill/>
              </a:ln>
            </p:spPr>
            <p:txBody>
              <a:bodyPr lIns="91425" tIns="45700" rIns="91425" bIns="45700"/>
              <a:lstStyle/>
              <a:p>
                <a:pPr algn="ctr" eaLnBrk="1" fontAlgn="auto" hangingPunct="1">
                  <a:spcBef>
                    <a:spcPts val="0"/>
                  </a:spcBef>
                  <a:spcAft>
                    <a:spcPts val="0"/>
                  </a:spcAft>
                  <a:buClr>
                    <a:srgbClr val="585454"/>
                  </a:buClr>
                  <a:buSzPct val="25000"/>
                  <a:buFont typeface="Arial"/>
                  <a:buNone/>
                  <a:defRPr/>
                </a:pPr>
                <a:r>
                  <a:rPr lang="en-US" sz="2800" kern="0" dirty="0">
                    <a:solidFill>
                      <a:schemeClr val="tx1">
                        <a:lumMod val="75000"/>
                      </a:schemeClr>
                    </a:solidFill>
                    <a:latin typeface="Garamond"/>
                    <a:ea typeface="Garamond"/>
                    <a:cs typeface="Garamond"/>
                    <a:sym typeface="Garamond"/>
                  </a:rPr>
                  <a:t>Claire </a:t>
                </a:r>
                <a:r>
                  <a:rPr lang="en-US" sz="2800" kern="0" dirty="0" err="1">
                    <a:solidFill>
                      <a:schemeClr val="tx1">
                        <a:lumMod val="75000"/>
                      </a:schemeClr>
                    </a:solidFill>
                    <a:latin typeface="Garamond"/>
                    <a:ea typeface="Garamond"/>
                    <a:cs typeface="Garamond"/>
                    <a:sym typeface="Garamond"/>
                  </a:rPr>
                  <a:t>Haupt</a:t>
                </a:r>
                <a:endParaRPr lang="en-US" sz="2800" kern="0" dirty="0">
                  <a:solidFill>
                    <a:schemeClr val="tx1">
                      <a:lumMod val="75000"/>
                    </a:schemeClr>
                  </a:solidFill>
                  <a:latin typeface="Garamond"/>
                  <a:ea typeface="Garamond"/>
                  <a:cs typeface="Garamond"/>
                  <a:sym typeface="Garamond"/>
                </a:endParaRPr>
              </a:p>
            </p:txBody>
          </p:sp>
          <p:pic>
            <p:nvPicPr>
              <p:cNvPr id="13419" name="Shape 126"/>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4778" y="31953996"/>
                <a:ext cx="2057400" cy="208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8" name="Shape 138"/>
            <p:cNvPicPr preferRelativeResize="0"/>
            <p:nvPr/>
          </p:nvPicPr>
          <p:blipFill rotWithShape="1">
            <a:blip r:embed="rId12">
              <a:alphaModFix/>
            </a:blip>
            <a:srcRect l="32439" t="15044" r="25534" b="25849"/>
            <a:stretch/>
          </p:blipFill>
          <p:spPr>
            <a:xfrm>
              <a:off x="7956706" y="31724237"/>
              <a:ext cx="1629215" cy="1645920"/>
            </a:xfrm>
            <a:prstGeom prst="ellipse">
              <a:avLst/>
            </a:prstGeom>
            <a:noFill/>
            <a:ln>
              <a:noFill/>
            </a:ln>
          </p:spPr>
        </p:pic>
      </p:grpSp>
      <p:grpSp>
        <p:nvGrpSpPr>
          <p:cNvPr id="13341" name="Group 27"/>
          <p:cNvGrpSpPr>
            <a:grpSpLocks/>
          </p:cNvGrpSpPr>
          <p:nvPr/>
        </p:nvGrpSpPr>
        <p:grpSpPr bwMode="auto">
          <a:xfrm>
            <a:off x="11887200" y="31507113"/>
            <a:ext cx="2193925" cy="2706687"/>
            <a:chOff x="12613425" y="31506421"/>
            <a:chExt cx="2193521" cy="2707322"/>
          </a:xfrm>
        </p:grpSpPr>
        <p:pic>
          <p:nvPicPr>
            <p:cNvPr id="13413" name="Shape 95"/>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13425" y="31506421"/>
              <a:ext cx="2057400" cy="208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Shape 127"/>
            <p:cNvSpPr txBox="1"/>
            <p:nvPr/>
          </p:nvSpPr>
          <p:spPr>
            <a:xfrm>
              <a:off x="12624536" y="33721503"/>
              <a:ext cx="2182410" cy="492240"/>
            </a:xfrm>
            <a:prstGeom prst="rect">
              <a:avLst/>
            </a:prstGeom>
            <a:noFill/>
            <a:ln>
              <a:noFill/>
            </a:ln>
          </p:spPr>
          <p:txBody>
            <a:bodyPr lIns="91425" tIns="45700" rIns="91425" bIns="45700"/>
            <a:lstStyle/>
            <a:p>
              <a:pPr algn="ctr" eaLnBrk="1" fontAlgn="auto" hangingPunct="1">
                <a:spcBef>
                  <a:spcPts val="0"/>
                </a:spcBef>
                <a:spcAft>
                  <a:spcPts val="0"/>
                </a:spcAft>
                <a:buClr>
                  <a:srgbClr val="585454"/>
                </a:buClr>
                <a:buSzPct val="25000"/>
                <a:buFont typeface="Arial"/>
                <a:buNone/>
                <a:defRPr/>
              </a:pPr>
              <a:r>
                <a:rPr lang="en-US" sz="2800" kern="0" dirty="0">
                  <a:solidFill>
                    <a:schemeClr val="tx1">
                      <a:lumMod val="75000"/>
                    </a:schemeClr>
                  </a:solidFill>
                  <a:latin typeface="Garamond"/>
                  <a:ea typeface="Garamond"/>
                  <a:cs typeface="Garamond"/>
                  <a:sym typeface="Garamond"/>
                </a:rPr>
                <a:t>Courtney Ohr</a:t>
              </a:r>
            </a:p>
          </p:txBody>
        </p:sp>
        <p:pic>
          <p:nvPicPr>
            <p:cNvPr id="139" name="Shape 139"/>
            <p:cNvPicPr preferRelativeResize="0"/>
            <p:nvPr/>
          </p:nvPicPr>
          <p:blipFill rotWithShape="1">
            <a:blip r:embed="rId13">
              <a:alphaModFix/>
            </a:blip>
            <a:srcRect l="34419" t="18123" r="35711" b="41798"/>
            <a:stretch/>
          </p:blipFill>
          <p:spPr>
            <a:xfrm>
              <a:off x="12838760" y="31717275"/>
              <a:ext cx="1635633" cy="1645920"/>
            </a:xfrm>
            <a:prstGeom prst="ellipse">
              <a:avLst/>
            </a:prstGeom>
            <a:noFill/>
            <a:ln>
              <a:noFill/>
            </a:ln>
          </p:spPr>
        </p:pic>
      </p:grpSp>
      <p:pic>
        <p:nvPicPr>
          <p:cNvPr id="13342" name="Shape 141"/>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443531">
            <a:off x="14025563" y="7643373"/>
            <a:ext cx="2400300"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3" name="Shape 142"/>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832763" y="8665723"/>
            <a:ext cx="2547937"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 name="Shape 145"/>
          <p:cNvSpPr txBox="1"/>
          <p:nvPr/>
        </p:nvSpPr>
        <p:spPr>
          <a:xfrm>
            <a:off x="17092613" y="10781861"/>
            <a:ext cx="3103562" cy="1631950"/>
          </a:xfrm>
          <a:prstGeom prst="rect">
            <a:avLst/>
          </a:prstGeom>
          <a:noFill/>
          <a:ln>
            <a:noFill/>
          </a:ln>
        </p:spPr>
        <p:txBody>
          <a:bodyPr lIns="91425" tIns="45700" rIns="91425" bIns="45700"/>
          <a:lstStyle/>
          <a:p>
            <a:pPr eaLnBrk="1" fontAlgn="auto" hangingPunct="1">
              <a:lnSpc>
                <a:spcPct val="90000"/>
              </a:lnSpc>
              <a:spcBef>
                <a:spcPts val="1800"/>
              </a:spcBef>
              <a:spcAft>
                <a:spcPts val="0"/>
              </a:spcAft>
              <a:buClr>
                <a:srgbClr val="585454"/>
              </a:buClr>
              <a:buSzPct val="25000"/>
              <a:buFont typeface="Arial"/>
              <a:buNone/>
              <a:defRPr/>
            </a:pPr>
            <a:r>
              <a:rPr lang="en-US" sz="2400" kern="0" dirty="0">
                <a:solidFill>
                  <a:schemeClr val="tx1">
                    <a:lumMod val="75000"/>
                  </a:schemeClr>
                </a:solidFill>
                <a:latin typeface="Garamond"/>
                <a:ea typeface="Garamond"/>
                <a:cs typeface="Garamond"/>
                <a:sym typeface="Garamond"/>
              </a:rPr>
              <a:t>Landsat 8 (OLI)</a:t>
            </a:r>
          </a:p>
        </p:txBody>
      </p:sp>
      <p:sp>
        <p:nvSpPr>
          <p:cNvPr id="146" name="Shape 146"/>
          <p:cNvSpPr txBox="1"/>
          <p:nvPr/>
        </p:nvSpPr>
        <p:spPr>
          <a:xfrm>
            <a:off x="20901025" y="10765986"/>
            <a:ext cx="2378075" cy="1362075"/>
          </a:xfrm>
          <a:prstGeom prst="rect">
            <a:avLst/>
          </a:prstGeom>
          <a:noFill/>
          <a:ln>
            <a:noFill/>
          </a:ln>
        </p:spPr>
        <p:txBody>
          <a:bodyPr lIns="91425" tIns="45700" rIns="91425" bIns="45700"/>
          <a:lstStyle/>
          <a:p>
            <a:pPr eaLnBrk="1" fontAlgn="auto" hangingPunct="1">
              <a:lnSpc>
                <a:spcPct val="90000"/>
              </a:lnSpc>
              <a:spcBef>
                <a:spcPts val="1800"/>
              </a:spcBef>
              <a:spcAft>
                <a:spcPts val="0"/>
              </a:spcAft>
              <a:buClr>
                <a:srgbClr val="585454"/>
              </a:buClr>
              <a:buSzPct val="25000"/>
              <a:buFont typeface="Arial"/>
              <a:buNone/>
              <a:defRPr/>
            </a:pPr>
            <a:r>
              <a:rPr lang="en-US" sz="2400" kern="0" dirty="0">
                <a:solidFill>
                  <a:schemeClr val="tx1">
                    <a:lumMod val="75000"/>
                  </a:schemeClr>
                </a:solidFill>
                <a:latin typeface="Garamond"/>
                <a:ea typeface="Garamond"/>
                <a:cs typeface="Garamond"/>
                <a:sym typeface="Garamond"/>
              </a:rPr>
              <a:t>Sentinel-2</a:t>
            </a:r>
          </a:p>
        </p:txBody>
      </p:sp>
      <p:pic>
        <p:nvPicPr>
          <p:cNvPr id="13346" name="Picture 148"/>
          <p:cNvPicPr>
            <a:picLocks noChangeAspect="1"/>
          </p:cNvPicPr>
          <p:nvPr/>
        </p:nvPicPr>
        <p:blipFill>
          <a:blip r:embed="rId16">
            <a:extLst>
              <a:ext uri="{28A0092B-C50C-407E-A947-70E740481C1C}">
                <a14:useLocalDpi xmlns:a14="http://schemas.microsoft.com/office/drawing/2010/main" val="0"/>
              </a:ext>
            </a:extLst>
          </a:blip>
          <a:srcRect l="4266" b="12239"/>
          <a:stretch>
            <a:fillRect/>
          </a:stretch>
        </p:blipFill>
        <p:spPr bwMode="auto">
          <a:xfrm>
            <a:off x="4268787" y="11091862"/>
            <a:ext cx="6143997" cy="691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 name="Rectangle 149"/>
          <p:cNvSpPr/>
          <p:nvPr/>
        </p:nvSpPr>
        <p:spPr>
          <a:xfrm>
            <a:off x="7591425" y="17108488"/>
            <a:ext cx="2330450" cy="830262"/>
          </a:xfrm>
          <a:prstGeom prst="rect">
            <a:avLst/>
          </a:prstGeom>
        </p:spPr>
        <p:txBody>
          <a:bodyPr>
            <a:spAutoFit/>
          </a:bodyPr>
          <a:lstStyle/>
          <a:p>
            <a:pPr eaLnBrk="1" fontAlgn="auto" hangingPunct="1">
              <a:spcBef>
                <a:spcPts val="0"/>
              </a:spcBef>
              <a:spcAft>
                <a:spcPts val="0"/>
              </a:spcAft>
              <a:defRPr/>
            </a:pPr>
            <a:r>
              <a:rPr lang="en-US" sz="1600" kern="0" dirty="0">
                <a:solidFill>
                  <a:schemeClr val="tx1">
                    <a:lumMod val="75000"/>
                  </a:schemeClr>
                </a:solidFill>
                <a:latin typeface="Garamond" panose="02020404030301010803" pitchFamily="18" charset="0"/>
                <a:ea typeface="Arial"/>
                <a:cs typeface="Arial"/>
                <a:sym typeface="Arial"/>
              </a:rPr>
              <a:t>Image Source: ESRI, </a:t>
            </a:r>
            <a:r>
              <a:rPr lang="en-US" sz="1600" kern="0" dirty="0" err="1">
                <a:solidFill>
                  <a:schemeClr val="tx1">
                    <a:lumMod val="75000"/>
                  </a:schemeClr>
                </a:solidFill>
                <a:latin typeface="Garamond" panose="02020404030301010803" pitchFamily="18" charset="0"/>
                <a:ea typeface="Arial"/>
                <a:cs typeface="Arial"/>
                <a:sym typeface="Arial"/>
              </a:rPr>
              <a:t>OpenStreetMap</a:t>
            </a:r>
            <a:r>
              <a:rPr lang="en-US" sz="1600" kern="0" dirty="0">
                <a:solidFill>
                  <a:schemeClr val="tx1">
                    <a:lumMod val="75000"/>
                  </a:schemeClr>
                </a:solidFill>
                <a:latin typeface="Garamond" panose="02020404030301010803" pitchFamily="18" charset="0"/>
                <a:ea typeface="Arial"/>
                <a:cs typeface="Arial"/>
                <a:sym typeface="Arial"/>
              </a:rPr>
              <a:t>, GIS user community</a:t>
            </a:r>
          </a:p>
        </p:txBody>
      </p:sp>
      <p:sp>
        <p:nvSpPr>
          <p:cNvPr id="13348" name="TextBox 3"/>
          <p:cNvSpPr txBox="1">
            <a:spLocks noChangeArrowheads="1"/>
          </p:cNvSpPr>
          <p:nvPr/>
        </p:nvSpPr>
        <p:spPr bwMode="auto">
          <a:xfrm>
            <a:off x="450850" y="12631738"/>
            <a:ext cx="381000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2800" dirty="0">
                <a:solidFill>
                  <a:schemeClr val="tx1">
                    <a:lumMod val="75000"/>
                  </a:schemeClr>
                </a:solidFill>
                <a:latin typeface="Garamond" panose="02020404030301010803" pitchFamily="18" charset="0"/>
              </a:rPr>
              <a:t>Southeast </a:t>
            </a:r>
            <a:r>
              <a:rPr lang="en-US" altLang="en-US" sz="2800" dirty="0" smtClean="0">
                <a:solidFill>
                  <a:schemeClr val="tx1">
                    <a:lumMod val="75000"/>
                  </a:schemeClr>
                </a:solidFill>
                <a:latin typeface="Garamond" panose="02020404030301010803" pitchFamily="18" charset="0"/>
              </a:rPr>
              <a:t>Idaho, as defined </a:t>
            </a:r>
            <a:r>
              <a:rPr lang="en-US" altLang="en-US" sz="2800" dirty="0">
                <a:solidFill>
                  <a:schemeClr val="tx1">
                    <a:lumMod val="75000"/>
                  </a:schemeClr>
                </a:solidFill>
                <a:latin typeface="Garamond" panose="02020404030301010803" pitchFamily="18" charset="0"/>
              </a:rPr>
              <a:t>by the Eastern Idaho Bureau of Land Management (BLM), starts at the eastern side of Craters of the Moon National Monument to the southeast corner of Idaho. </a:t>
            </a:r>
          </a:p>
        </p:txBody>
      </p:sp>
      <p:pic>
        <p:nvPicPr>
          <p:cNvPr id="13349" name="Shape 140"/>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276763" y="8705411"/>
            <a:ext cx="254635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50" name="Shape 413"/>
          <p:cNvGrpSpPr>
            <a:grpSpLocks/>
          </p:cNvGrpSpPr>
          <p:nvPr/>
        </p:nvGrpSpPr>
        <p:grpSpPr bwMode="auto">
          <a:xfrm>
            <a:off x="552450" y="18959513"/>
            <a:ext cx="11136313" cy="6286500"/>
            <a:chOff x="2747954" y="1512107"/>
            <a:chExt cx="6359279" cy="3972592"/>
          </a:xfrm>
        </p:grpSpPr>
        <p:grpSp>
          <p:nvGrpSpPr>
            <p:cNvPr id="13394" name="Shape 414"/>
            <p:cNvGrpSpPr>
              <a:grpSpLocks/>
            </p:cNvGrpSpPr>
            <p:nvPr/>
          </p:nvGrpSpPr>
          <p:grpSpPr bwMode="auto">
            <a:xfrm>
              <a:off x="2747954" y="1512107"/>
              <a:ext cx="6358530" cy="3972592"/>
              <a:chOff x="-6" y="42496"/>
              <a:chExt cx="5781533" cy="4602165"/>
            </a:xfrm>
          </p:grpSpPr>
          <p:grpSp>
            <p:nvGrpSpPr>
              <p:cNvPr id="13401" name="Shape 415"/>
              <p:cNvGrpSpPr>
                <a:grpSpLocks/>
              </p:cNvGrpSpPr>
              <p:nvPr/>
            </p:nvGrpSpPr>
            <p:grpSpPr bwMode="auto">
              <a:xfrm>
                <a:off x="-6" y="3184710"/>
                <a:ext cx="2056739" cy="1459951"/>
                <a:chOff x="-5" y="50645"/>
                <a:chExt cx="1732574" cy="958034"/>
              </a:xfrm>
            </p:grpSpPr>
            <p:sp>
              <p:nvSpPr>
                <p:cNvPr id="170" name="Shape 417"/>
                <p:cNvSpPr/>
                <p:nvPr/>
              </p:nvSpPr>
              <p:spPr>
                <a:xfrm>
                  <a:off x="-5" y="298677"/>
                  <a:ext cx="1732406" cy="710002"/>
                </a:xfrm>
                <a:prstGeom prst="rect">
                  <a:avLst/>
                </a:prstGeom>
                <a:solidFill>
                  <a:srgbClr val="FFFFFF"/>
                </a:solidFill>
                <a:ln w="25400" cap="flat" cmpd="sng">
                  <a:solidFill>
                    <a:srgbClr val="395E89"/>
                  </a:solidFill>
                  <a:prstDash val="solid"/>
                  <a:round/>
                  <a:headEnd type="none" w="med" len="med"/>
                  <a:tailEnd type="none" w="med" len="med"/>
                </a:ln>
              </p:spPr>
              <p:txBody>
                <a:bodyPr lIns="91425" tIns="45700" rIns="91425" bIns="45700" anchor="ctr"/>
                <a:lstStyle/>
                <a:p>
                  <a:pPr marL="342891" indent="-342891" eaLnBrk="1" fontAlgn="auto" hangingPunct="1">
                    <a:spcBef>
                      <a:spcPts val="0"/>
                    </a:spcBef>
                    <a:spcAft>
                      <a:spcPts val="0"/>
                    </a:spcAft>
                    <a:buClr>
                      <a:srgbClr val="73A9DB"/>
                    </a:buClr>
                    <a:buSzPct val="100000"/>
                    <a:buFont typeface="Noto Sans Symbols"/>
                    <a:buChar char="∙"/>
                    <a:defRPr/>
                  </a:pPr>
                  <a:r>
                    <a:rPr lang="en-US" sz="2000" kern="0" dirty="0">
                      <a:solidFill>
                        <a:schemeClr val="bg2">
                          <a:lumMod val="50000"/>
                        </a:schemeClr>
                      </a:solidFill>
                      <a:latin typeface="Garamond" panose="02020404030301010803" pitchFamily="18" charset="0"/>
                      <a:ea typeface="Century Gothic"/>
                      <a:cs typeface="Century Gothic"/>
                      <a:sym typeface="Century Gothic"/>
                    </a:rPr>
                    <a:t>SAVI</a:t>
                  </a:r>
                </a:p>
                <a:p>
                  <a:pPr marL="342891" indent="-342891" eaLnBrk="1" fontAlgn="auto" hangingPunct="1">
                    <a:spcBef>
                      <a:spcPts val="0"/>
                    </a:spcBef>
                    <a:spcAft>
                      <a:spcPts val="0"/>
                    </a:spcAft>
                    <a:buClr>
                      <a:srgbClr val="73A9DB"/>
                    </a:buClr>
                    <a:buSzPct val="100000"/>
                    <a:buFont typeface="Noto Sans Symbols"/>
                    <a:buChar char="∙"/>
                    <a:defRPr/>
                  </a:pPr>
                  <a:r>
                    <a:rPr lang="en-US" sz="2000" kern="0" dirty="0">
                      <a:solidFill>
                        <a:schemeClr val="bg2">
                          <a:lumMod val="50000"/>
                        </a:schemeClr>
                      </a:solidFill>
                      <a:latin typeface="Garamond" panose="02020404030301010803" pitchFamily="18" charset="0"/>
                      <a:ea typeface="Century Gothic"/>
                      <a:cs typeface="Century Gothic"/>
                      <a:sym typeface="Century Gothic"/>
                    </a:rPr>
                    <a:t>Iron ratio</a:t>
                  </a:r>
                </a:p>
                <a:p>
                  <a:pPr marL="342891" indent="-342891" eaLnBrk="1" fontAlgn="auto" hangingPunct="1">
                    <a:spcBef>
                      <a:spcPts val="0"/>
                    </a:spcBef>
                    <a:spcAft>
                      <a:spcPts val="0"/>
                    </a:spcAft>
                    <a:buClr>
                      <a:srgbClr val="73A9DB"/>
                    </a:buClr>
                    <a:buSzPct val="100000"/>
                    <a:buFont typeface="Noto Sans Symbols"/>
                    <a:buChar char="∙"/>
                    <a:defRPr/>
                  </a:pPr>
                  <a:r>
                    <a:rPr lang="en-US" sz="2000" kern="0" dirty="0">
                      <a:solidFill>
                        <a:schemeClr val="bg2">
                          <a:lumMod val="50000"/>
                        </a:schemeClr>
                      </a:solidFill>
                      <a:latin typeface="Garamond" panose="02020404030301010803" pitchFamily="18" charset="0"/>
                      <a:ea typeface="Century Gothic"/>
                      <a:cs typeface="Century Gothic"/>
                      <a:sym typeface="Century Gothic"/>
                    </a:rPr>
                    <a:t>False Color Composite</a:t>
                  </a:r>
                </a:p>
                <a:p>
                  <a:pPr marL="342891" indent="-342891" eaLnBrk="1" fontAlgn="auto" hangingPunct="1">
                    <a:spcBef>
                      <a:spcPts val="0"/>
                    </a:spcBef>
                    <a:spcAft>
                      <a:spcPts val="0"/>
                    </a:spcAft>
                    <a:buClr>
                      <a:srgbClr val="73A9DB"/>
                    </a:buClr>
                    <a:buSzPct val="100000"/>
                    <a:buFont typeface="Century Gothic"/>
                    <a:buChar char="∙"/>
                    <a:defRPr/>
                  </a:pPr>
                  <a:r>
                    <a:rPr lang="en-US" sz="2000" kern="0" dirty="0">
                      <a:solidFill>
                        <a:schemeClr val="bg2">
                          <a:lumMod val="50000"/>
                        </a:schemeClr>
                      </a:solidFill>
                      <a:latin typeface="Garamond" panose="02020404030301010803" pitchFamily="18" charset="0"/>
                      <a:ea typeface="Century Gothic"/>
                      <a:cs typeface="Century Gothic"/>
                      <a:sym typeface="Century Gothic"/>
                    </a:rPr>
                    <a:t>Agriculture Composite</a:t>
                  </a:r>
                </a:p>
              </p:txBody>
            </p:sp>
            <p:sp>
              <p:nvSpPr>
                <p:cNvPr id="13412" name="Shape 416"/>
                <p:cNvSpPr>
                  <a:spLocks noChangeArrowheads="1"/>
                </p:cNvSpPr>
                <p:nvPr/>
              </p:nvSpPr>
              <p:spPr bwMode="auto">
                <a:xfrm>
                  <a:off x="-5" y="50645"/>
                  <a:ext cx="1732499" cy="250374"/>
                </a:xfrm>
                <a:prstGeom prst="rect">
                  <a:avLst/>
                </a:prstGeom>
                <a:solidFill>
                  <a:srgbClr val="4F81BD"/>
                </a:solidFill>
                <a:ln w="25400">
                  <a:solidFill>
                    <a:srgbClr val="395E89"/>
                  </a:solidFill>
                  <a:round/>
                  <a:headEnd/>
                  <a:tailEnd/>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15000"/>
                    </a:lnSpc>
                    <a:buClr>
                      <a:srgbClr val="FFFFFF"/>
                    </a:buClr>
                    <a:buSzPct val="25000"/>
                    <a:buFont typeface="Century Gothic" panose="020B0502020202020204" pitchFamily="34" charset="0"/>
                    <a:buNone/>
                  </a:pPr>
                  <a:r>
                    <a:rPr lang="en-US" altLang="en-US" sz="2000" b="1">
                      <a:solidFill>
                        <a:srgbClr val="FFFFFF"/>
                      </a:solidFill>
                      <a:latin typeface="Century Gothic" panose="020B0502020202020204" pitchFamily="34" charset="0"/>
                      <a:sym typeface="Century Gothic" panose="020B0502020202020204" pitchFamily="34" charset="0"/>
                    </a:rPr>
                    <a:t>Secondary Variables</a:t>
                  </a:r>
                </a:p>
              </p:txBody>
            </p:sp>
          </p:grpSp>
          <p:grpSp>
            <p:nvGrpSpPr>
              <p:cNvPr id="13402" name="Shape 418"/>
              <p:cNvGrpSpPr>
                <a:grpSpLocks/>
              </p:cNvGrpSpPr>
              <p:nvPr/>
            </p:nvGrpSpPr>
            <p:grpSpPr bwMode="auto">
              <a:xfrm>
                <a:off x="-6" y="42496"/>
                <a:ext cx="2056755" cy="1922665"/>
                <a:chOff x="-6" y="24388"/>
                <a:chExt cx="1704304" cy="1103394"/>
              </a:xfrm>
            </p:grpSpPr>
            <p:sp>
              <p:nvSpPr>
                <p:cNvPr id="168" name="Shape 420"/>
                <p:cNvSpPr/>
                <p:nvPr/>
              </p:nvSpPr>
              <p:spPr>
                <a:xfrm>
                  <a:off x="-6" y="180455"/>
                  <a:ext cx="1704125" cy="947071"/>
                </a:xfrm>
                <a:prstGeom prst="rect">
                  <a:avLst/>
                </a:prstGeom>
                <a:solidFill>
                  <a:srgbClr val="FFFFFF"/>
                </a:solidFill>
                <a:ln w="25400" cap="flat" cmpd="sng">
                  <a:solidFill>
                    <a:srgbClr val="395E89"/>
                  </a:solidFill>
                  <a:prstDash val="solid"/>
                  <a:round/>
                  <a:headEnd type="none" w="med" len="med"/>
                  <a:tailEnd type="none" w="med" len="med"/>
                </a:ln>
              </p:spPr>
              <p:txBody>
                <a:bodyPr lIns="91425" tIns="45700" rIns="91425" bIns="45700" anchor="ctr"/>
                <a:lstStyle/>
                <a:p>
                  <a:pPr marL="342891" indent="-342891" eaLnBrk="1" fontAlgn="auto" hangingPunct="1">
                    <a:lnSpc>
                      <a:spcPct val="115000"/>
                    </a:lnSpc>
                    <a:spcBef>
                      <a:spcPts val="0"/>
                    </a:spcBef>
                    <a:spcAft>
                      <a:spcPts val="0"/>
                    </a:spcAft>
                    <a:buClr>
                      <a:srgbClr val="73A9DB"/>
                    </a:buClr>
                    <a:buSzPct val="100000"/>
                    <a:buFont typeface="Noto Sans Symbols"/>
                    <a:buChar char="∙"/>
                    <a:defRPr/>
                  </a:pPr>
                  <a:r>
                    <a:rPr lang="en-US" sz="2000" kern="0" dirty="0">
                      <a:solidFill>
                        <a:schemeClr val="bg2">
                          <a:lumMod val="50000"/>
                        </a:schemeClr>
                      </a:solidFill>
                      <a:latin typeface="Garamond" panose="02020404030301010803" pitchFamily="18" charset="0"/>
                      <a:ea typeface="Century Gothic"/>
                      <a:cs typeface="Century Gothic"/>
                      <a:sym typeface="Century Gothic"/>
                    </a:rPr>
                    <a:t>MNDWI</a:t>
                  </a:r>
                </a:p>
                <a:p>
                  <a:pPr marL="342891" indent="-342891" eaLnBrk="1" fontAlgn="auto" hangingPunct="1">
                    <a:lnSpc>
                      <a:spcPct val="115000"/>
                    </a:lnSpc>
                    <a:spcBef>
                      <a:spcPts val="0"/>
                    </a:spcBef>
                    <a:spcAft>
                      <a:spcPts val="0"/>
                    </a:spcAft>
                    <a:buClr>
                      <a:srgbClr val="73A9DB"/>
                    </a:buClr>
                    <a:buSzPct val="100000"/>
                    <a:buFont typeface="Noto Sans Symbols"/>
                    <a:buChar char="∙"/>
                    <a:defRPr/>
                  </a:pPr>
                  <a:r>
                    <a:rPr lang="en-US" sz="2000" kern="0" dirty="0" err="1">
                      <a:solidFill>
                        <a:schemeClr val="bg2">
                          <a:lumMod val="50000"/>
                        </a:schemeClr>
                      </a:solidFill>
                      <a:latin typeface="Garamond" panose="02020404030301010803" pitchFamily="18" charset="0"/>
                      <a:ea typeface="Century Gothic"/>
                      <a:cs typeface="Century Gothic"/>
                      <a:sym typeface="Century Gothic"/>
                    </a:rPr>
                    <a:t>AWEsh</a:t>
                  </a:r>
                  <a:endParaRPr lang="en-US" sz="2000" kern="0" dirty="0">
                    <a:solidFill>
                      <a:schemeClr val="bg2">
                        <a:lumMod val="50000"/>
                      </a:schemeClr>
                    </a:solidFill>
                    <a:latin typeface="Garamond" panose="02020404030301010803" pitchFamily="18" charset="0"/>
                    <a:ea typeface="Century Gothic"/>
                    <a:cs typeface="Century Gothic"/>
                    <a:sym typeface="Century Gothic"/>
                  </a:endParaRPr>
                </a:p>
                <a:p>
                  <a:pPr marL="342891" indent="-342891" eaLnBrk="1" fontAlgn="auto" hangingPunct="1">
                    <a:lnSpc>
                      <a:spcPct val="115000"/>
                    </a:lnSpc>
                    <a:spcBef>
                      <a:spcPts val="0"/>
                    </a:spcBef>
                    <a:spcAft>
                      <a:spcPts val="0"/>
                    </a:spcAft>
                    <a:buClr>
                      <a:srgbClr val="73A9DB"/>
                    </a:buClr>
                    <a:buSzPct val="100000"/>
                    <a:buFont typeface="Noto Sans Symbols"/>
                    <a:buChar char="∙"/>
                    <a:defRPr/>
                  </a:pPr>
                  <a:r>
                    <a:rPr lang="en-US" sz="2000" kern="0" dirty="0">
                      <a:solidFill>
                        <a:schemeClr val="bg2">
                          <a:lumMod val="50000"/>
                        </a:schemeClr>
                      </a:solidFill>
                      <a:latin typeface="Garamond" panose="02020404030301010803" pitchFamily="18" charset="0"/>
                      <a:ea typeface="Century Gothic"/>
                      <a:cs typeface="Century Gothic"/>
                      <a:sym typeface="Century Gothic"/>
                    </a:rPr>
                    <a:t>MBSRV</a:t>
                  </a:r>
                </a:p>
                <a:p>
                  <a:pPr marL="342891" indent="-342891" eaLnBrk="1" fontAlgn="auto" hangingPunct="1">
                    <a:lnSpc>
                      <a:spcPct val="115000"/>
                    </a:lnSpc>
                    <a:spcBef>
                      <a:spcPts val="0"/>
                    </a:spcBef>
                    <a:spcAft>
                      <a:spcPts val="0"/>
                    </a:spcAft>
                    <a:buClr>
                      <a:srgbClr val="73A9DB"/>
                    </a:buClr>
                    <a:buSzPct val="100000"/>
                    <a:buFont typeface="Noto Sans Symbols"/>
                    <a:buChar char="∙"/>
                    <a:defRPr/>
                  </a:pPr>
                  <a:r>
                    <a:rPr lang="en-US" sz="2000" kern="0" dirty="0">
                      <a:solidFill>
                        <a:schemeClr val="bg2">
                          <a:lumMod val="50000"/>
                        </a:schemeClr>
                      </a:solidFill>
                      <a:latin typeface="Garamond" panose="02020404030301010803" pitchFamily="18" charset="0"/>
                      <a:ea typeface="Century Gothic"/>
                      <a:cs typeface="Century Gothic"/>
                      <a:sym typeface="Century Gothic"/>
                    </a:rPr>
                    <a:t>MBSRN</a:t>
                  </a:r>
                </a:p>
                <a:p>
                  <a:pPr marL="342891" indent="-342891" eaLnBrk="1" fontAlgn="auto" hangingPunct="1">
                    <a:lnSpc>
                      <a:spcPct val="115000"/>
                    </a:lnSpc>
                    <a:spcBef>
                      <a:spcPts val="0"/>
                    </a:spcBef>
                    <a:spcAft>
                      <a:spcPts val="0"/>
                    </a:spcAft>
                    <a:buClr>
                      <a:srgbClr val="73A9DB"/>
                    </a:buClr>
                    <a:buSzPct val="100000"/>
                    <a:buFont typeface="Noto Sans Symbols"/>
                    <a:buChar char="∙"/>
                    <a:defRPr/>
                  </a:pPr>
                  <a:r>
                    <a:rPr lang="en-US" sz="2000" kern="0" dirty="0">
                      <a:solidFill>
                        <a:schemeClr val="bg2">
                          <a:lumMod val="50000"/>
                        </a:schemeClr>
                      </a:solidFill>
                      <a:latin typeface="Garamond" panose="02020404030301010803" pitchFamily="18" charset="0"/>
                      <a:ea typeface="Century Gothic"/>
                      <a:cs typeface="Century Gothic"/>
                      <a:sym typeface="Century Gothic"/>
                    </a:rPr>
                    <a:t>MBSRV&gt;MBSRN</a:t>
                  </a:r>
                </a:p>
              </p:txBody>
            </p:sp>
            <p:sp>
              <p:nvSpPr>
                <p:cNvPr id="13410" name="Shape 419"/>
                <p:cNvSpPr>
                  <a:spLocks noChangeArrowheads="1"/>
                </p:cNvSpPr>
                <p:nvPr/>
              </p:nvSpPr>
              <p:spPr bwMode="auto">
                <a:xfrm>
                  <a:off x="-2" y="24388"/>
                  <a:ext cx="1704300" cy="218964"/>
                </a:xfrm>
                <a:prstGeom prst="rect">
                  <a:avLst/>
                </a:prstGeom>
                <a:solidFill>
                  <a:srgbClr val="4F81BD"/>
                </a:solidFill>
                <a:ln w="25400">
                  <a:solidFill>
                    <a:srgbClr val="395E89"/>
                  </a:solidFill>
                  <a:round/>
                  <a:headEnd/>
                  <a:tailEnd/>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15000"/>
                    </a:lnSpc>
                    <a:buClr>
                      <a:srgbClr val="FFFFFF"/>
                    </a:buClr>
                    <a:buSzPct val="25000"/>
                    <a:buFont typeface="Century Gothic" panose="020B0502020202020204" pitchFamily="34" charset="0"/>
                    <a:buNone/>
                  </a:pPr>
                  <a:r>
                    <a:rPr lang="en-US" altLang="en-US" sz="2000" b="1">
                      <a:solidFill>
                        <a:srgbClr val="FFFFFF"/>
                      </a:solidFill>
                      <a:latin typeface="Century Gothic" panose="020B0502020202020204" pitchFamily="34" charset="0"/>
                      <a:sym typeface="Century Gothic" panose="020B0502020202020204" pitchFamily="34" charset="0"/>
                    </a:rPr>
                    <a:t>Water Indices </a:t>
                  </a:r>
                </a:p>
              </p:txBody>
            </p:sp>
          </p:grpSp>
          <p:grpSp>
            <p:nvGrpSpPr>
              <p:cNvPr id="13403" name="Shape 421"/>
              <p:cNvGrpSpPr>
                <a:grpSpLocks/>
              </p:cNvGrpSpPr>
              <p:nvPr/>
            </p:nvGrpSpPr>
            <p:grpSpPr bwMode="auto">
              <a:xfrm>
                <a:off x="23" y="1890674"/>
                <a:ext cx="2057321" cy="1300983"/>
                <a:chOff x="12" y="149284"/>
                <a:chExt cx="1133448" cy="1251307"/>
              </a:xfrm>
            </p:grpSpPr>
            <p:sp>
              <p:nvSpPr>
                <p:cNvPr id="13407" name="Shape 422"/>
                <p:cNvSpPr>
                  <a:spLocks noChangeArrowheads="1"/>
                </p:cNvSpPr>
                <p:nvPr/>
              </p:nvSpPr>
              <p:spPr bwMode="auto">
                <a:xfrm>
                  <a:off x="60" y="149284"/>
                  <a:ext cx="1133400" cy="368100"/>
                </a:xfrm>
                <a:prstGeom prst="rect">
                  <a:avLst/>
                </a:prstGeom>
                <a:solidFill>
                  <a:srgbClr val="4F81BD"/>
                </a:solidFill>
                <a:ln w="25400">
                  <a:solidFill>
                    <a:srgbClr val="395E89"/>
                  </a:solidFill>
                  <a:round/>
                  <a:headEnd/>
                  <a:tailEnd/>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15000"/>
                    </a:lnSpc>
                    <a:buClr>
                      <a:srgbClr val="FFFFFF"/>
                    </a:buClr>
                    <a:buSzPct val="25000"/>
                    <a:buFont typeface="Century Gothic" panose="020B0502020202020204" pitchFamily="34" charset="0"/>
                    <a:buNone/>
                  </a:pPr>
                  <a:r>
                    <a:rPr lang="en-US" altLang="en-US" sz="2000" b="1">
                      <a:solidFill>
                        <a:srgbClr val="FFFFFF"/>
                      </a:solidFill>
                      <a:latin typeface="Century Gothic" panose="020B0502020202020204" pitchFamily="34" charset="0"/>
                      <a:sym typeface="Century Gothic" panose="020B0502020202020204" pitchFamily="34" charset="0"/>
                    </a:rPr>
                    <a:t>Topography</a:t>
                  </a:r>
                </a:p>
              </p:txBody>
            </p:sp>
            <p:sp>
              <p:nvSpPr>
                <p:cNvPr id="166" name="Shape 423"/>
                <p:cNvSpPr/>
                <p:nvPr/>
              </p:nvSpPr>
              <p:spPr>
                <a:xfrm>
                  <a:off x="-4" y="516710"/>
                  <a:ext cx="1133471" cy="884170"/>
                </a:xfrm>
                <a:prstGeom prst="rect">
                  <a:avLst/>
                </a:prstGeom>
                <a:solidFill>
                  <a:srgbClr val="FFFFFF"/>
                </a:solidFill>
                <a:ln w="25400" cap="flat" cmpd="sng">
                  <a:solidFill>
                    <a:srgbClr val="395E89"/>
                  </a:solidFill>
                  <a:prstDash val="solid"/>
                  <a:round/>
                  <a:headEnd type="none" w="med" len="med"/>
                  <a:tailEnd type="none" w="med" len="med"/>
                </a:ln>
              </p:spPr>
              <p:txBody>
                <a:bodyPr lIns="91425" tIns="45700" rIns="91425" bIns="45700" anchor="ctr"/>
                <a:lstStyle/>
                <a:p>
                  <a:pPr marL="342891" indent="-342891" eaLnBrk="1" fontAlgn="auto" hangingPunct="1">
                    <a:lnSpc>
                      <a:spcPct val="115000"/>
                    </a:lnSpc>
                    <a:spcBef>
                      <a:spcPts val="0"/>
                    </a:spcBef>
                    <a:spcAft>
                      <a:spcPts val="0"/>
                    </a:spcAft>
                    <a:buClr>
                      <a:srgbClr val="73A9DB"/>
                    </a:buClr>
                    <a:buSzPct val="100000"/>
                    <a:buFont typeface="Noto Sans Symbols"/>
                    <a:buChar char="∙"/>
                    <a:defRPr/>
                  </a:pPr>
                  <a:r>
                    <a:rPr lang="en-US" sz="2000" kern="0" dirty="0">
                      <a:solidFill>
                        <a:schemeClr val="bg2">
                          <a:lumMod val="50000"/>
                        </a:schemeClr>
                      </a:solidFill>
                      <a:latin typeface="Garamond" panose="02020404030301010803" pitchFamily="18" charset="0"/>
                      <a:ea typeface="Century Gothic"/>
                      <a:cs typeface="Century Gothic"/>
                      <a:sym typeface="Century Gothic"/>
                    </a:rPr>
                    <a:t>Slope</a:t>
                  </a:r>
                </a:p>
                <a:p>
                  <a:pPr marL="342891" indent="-342891" eaLnBrk="1" fontAlgn="auto" hangingPunct="1">
                    <a:lnSpc>
                      <a:spcPct val="115000"/>
                    </a:lnSpc>
                    <a:spcBef>
                      <a:spcPts val="0"/>
                    </a:spcBef>
                    <a:spcAft>
                      <a:spcPts val="0"/>
                    </a:spcAft>
                    <a:buClr>
                      <a:srgbClr val="73A9DB"/>
                    </a:buClr>
                    <a:buSzPct val="100000"/>
                    <a:buFont typeface="Noto Sans Symbols"/>
                    <a:buChar char="∙"/>
                    <a:defRPr/>
                  </a:pPr>
                  <a:r>
                    <a:rPr lang="en-US" sz="2000" kern="0" dirty="0">
                      <a:solidFill>
                        <a:schemeClr val="bg2">
                          <a:lumMod val="50000"/>
                        </a:schemeClr>
                      </a:solidFill>
                      <a:latin typeface="Garamond" panose="02020404030301010803" pitchFamily="18" charset="0"/>
                      <a:ea typeface="Century Gothic"/>
                      <a:cs typeface="Century Gothic"/>
                      <a:sym typeface="Century Gothic"/>
                    </a:rPr>
                    <a:t>Aspect</a:t>
                  </a:r>
                </a:p>
                <a:p>
                  <a:pPr marL="342891" indent="-342891" eaLnBrk="1" fontAlgn="auto" hangingPunct="1">
                    <a:lnSpc>
                      <a:spcPct val="115000"/>
                    </a:lnSpc>
                    <a:spcBef>
                      <a:spcPts val="0"/>
                    </a:spcBef>
                    <a:spcAft>
                      <a:spcPts val="0"/>
                    </a:spcAft>
                    <a:buClr>
                      <a:srgbClr val="73A9DB"/>
                    </a:buClr>
                    <a:buSzPct val="100000"/>
                    <a:buFont typeface="Noto Sans Symbols"/>
                    <a:buChar char="∙"/>
                    <a:defRPr/>
                  </a:pPr>
                  <a:r>
                    <a:rPr lang="en-US" sz="2000" kern="0" dirty="0">
                      <a:solidFill>
                        <a:schemeClr val="bg2">
                          <a:lumMod val="50000"/>
                        </a:schemeClr>
                      </a:solidFill>
                      <a:latin typeface="Garamond" panose="02020404030301010803" pitchFamily="18" charset="0"/>
                      <a:ea typeface="Century Gothic"/>
                      <a:cs typeface="Century Gothic"/>
                      <a:sym typeface="Century Gothic"/>
                    </a:rPr>
                    <a:t>Elevation</a:t>
                  </a:r>
                  <a:r>
                    <a:rPr lang="en-US" sz="2000" kern="0" dirty="0">
                      <a:solidFill>
                        <a:schemeClr val="bg2">
                          <a:lumMod val="50000"/>
                        </a:schemeClr>
                      </a:solidFill>
                      <a:latin typeface="Garamond"/>
                      <a:ea typeface="Garamond"/>
                      <a:cs typeface="Garamond"/>
                      <a:sym typeface="Garamond"/>
                    </a:rPr>
                    <a:t> </a:t>
                  </a:r>
                </a:p>
              </p:txBody>
            </p:sp>
          </p:grpSp>
          <p:sp>
            <p:nvSpPr>
              <p:cNvPr id="13404" name="Shape 424"/>
              <p:cNvSpPr>
                <a:spLocks noChangeArrowheads="1"/>
              </p:cNvSpPr>
              <p:nvPr/>
            </p:nvSpPr>
            <p:spPr bwMode="auto">
              <a:xfrm>
                <a:off x="2174349" y="2103515"/>
                <a:ext cx="301500" cy="301799"/>
              </a:xfrm>
              <a:prstGeom prst="rightArrow">
                <a:avLst>
                  <a:gd name="adj1" fmla="val 50000"/>
                  <a:gd name="adj2" fmla="val 50000"/>
                </a:avLst>
              </a:prstGeom>
              <a:solidFill>
                <a:srgbClr val="4F81BD"/>
              </a:solidFill>
              <a:ln w="25400">
                <a:solidFill>
                  <a:srgbClr val="395E89"/>
                </a:solidFill>
                <a:round/>
                <a:headEnd/>
                <a:tailEnd/>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000000"/>
                  </a:buClr>
                  <a:buFont typeface="Arial" panose="020B0604020202020204" pitchFamily="34" charset="0"/>
                  <a:buNone/>
                </a:pPr>
                <a:endParaRPr lang="en-US" altLang="en-US" sz="2000">
                  <a:solidFill>
                    <a:srgbClr val="FFFFFF"/>
                  </a:solidFill>
                </a:endParaRPr>
              </a:p>
            </p:txBody>
          </p:sp>
          <p:sp>
            <p:nvSpPr>
              <p:cNvPr id="13405" name="Shape 425"/>
              <p:cNvSpPr>
                <a:spLocks noChangeArrowheads="1"/>
              </p:cNvSpPr>
              <p:nvPr/>
            </p:nvSpPr>
            <p:spPr bwMode="auto">
              <a:xfrm>
                <a:off x="4563400" y="827712"/>
                <a:ext cx="1218127" cy="591299"/>
              </a:xfrm>
              <a:prstGeom prst="rect">
                <a:avLst/>
              </a:prstGeom>
              <a:solidFill>
                <a:srgbClr val="4F81BD"/>
              </a:solidFill>
              <a:ln w="25400">
                <a:solidFill>
                  <a:srgbClr val="395E89"/>
                </a:solidFill>
                <a:round/>
                <a:headEnd/>
                <a:tailEnd/>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15000"/>
                  </a:lnSpc>
                  <a:buClr>
                    <a:srgbClr val="FFFFFF"/>
                  </a:buClr>
                  <a:buSzPct val="25000"/>
                  <a:buFont typeface="Century Gothic" panose="020B0502020202020204" pitchFamily="34" charset="0"/>
                  <a:buNone/>
                </a:pPr>
                <a:r>
                  <a:rPr lang="en-US" altLang="en-US" sz="2000" b="1">
                    <a:solidFill>
                      <a:srgbClr val="FFFFFF"/>
                    </a:solidFill>
                    <a:latin typeface="Century Gothic" panose="020B0502020202020204" pitchFamily="34" charset="0"/>
                    <a:sym typeface="Century Gothic" panose="020B0502020202020204" pitchFamily="34" charset="0"/>
                  </a:rPr>
                  <a:t>Final Results </a:t>
                </a:r>
              </a:p>
              <a:p>
                <a:pPr algn="ctr" eaLnBrk="1" hangingPunct="1">
                  <a:lnSpc>
                    <a:spcPct val="115000"/>
                  </a:lnSpc>
                  <a:buClr>
                    <a:srgbClr val="FFFFFF"/>
                  </a:buClr>
                  <a:buSzPct val="25000"/>
                  <a:buFont typeface="Century Gothic" panose="020B0502020202020204" pitchFamily="34" charset="0"/>
                  <a:buNone/>
                </a:pPr>
                <a:r>
                  <a:rPr lang="en-US" altLang="en-US" sz="2000" b="1">
                    <a:solidFill>
                      <a:srgbClr val="FFFFFF"/>
                    </a:solidFill>
                    <a:latin typeface="Century Gothic" panose="020B0502020202020204" pitchFamily="34" charset="0"/>
                    <a:sym typeface="Century Gothic" panose="020B0502020202020204" pitchFamily="34" charset="0"/>
                  </a:rPr>
                  <a:t>ArcMap</a:t>
                </a:r>
              </a:p>
            </p:txBody>
          </p:sp>
          <p:sp>
            <p:nvSpPr>
              <p:cNvPr id="13406" name="Shape 426"/>
              <p:cNvSpPr>
                <a:spLocks noChangeArrowheads="1"/>
              </p:cNvSpPr>
              <p:nvPr/>
            </p:nvSpPr>
            <p:spPr bwMode="auto">
              <a:xfrm>
                <a:off x="4564414" y="2430987"/>
                <a:ext cx="1201130" cy="546900"/>
              </a:xfrm>
              <a:prstGeom prst="rect">
                <a:avLst/>
              </a:prstGeom>
              <a:solidFill>
                <a:srgbClr val="4F81BD"/>
              </a:solidFill>
              <a:ln w="25400">
                <a:solidFill>
                  <a:srgbClr val="395E89"/>
                </a:solidFill>
                <a:round/>
                <a:headEnd/>
                <a:tailEnd/>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15000"/>
                  </a:lnSpc>
                  <a:buClr>
                    <a:srgbClr val="FFFFFF"/>
                  </a:buClr>
                  <a:buSzPct val="25000"/>
                  <a:buFont typeface="Century Gothic" panose="020B0502020202020204" pitchFamily="34" charset="0"/>
                  <a:buNone/>
                </a:pPr>
                <a:r>
                  <a:rPr lang="en-US" altLang="en-US" sz="2000" b="1">
                    <a:solidFill>
                      <a:srgbClr val="FFFFFF"/>
                    </a:solidFill>
                    <a:latin typeface="Century Gothic" panose="020B0502020202020204" pitchFamily="34" charset="0"/>
                    <a:sym typeface="Century Gothic" panose="020B0502020202020204" pitchFamily="34" charset="0"/>
                  </a:rPr>
                  <a:t>Final Results</a:t>
                </a:r>
              </a:p>
              <a:p>
                <a:pPr algn="ctr" eaLnBrk="1" hangingPunct="1">
                  <a:lnSpc>
                    <a:spcPct val="115000"/>
                  </a:lnSpc>
                  <a:buClr>
                    <a:srgbClr val="FFFFFF"/>
                  </a:buClr>
                  <a:buSzPct val="25000"/>
                  <a:buFont typeface="Century Gothic" panose="020B0502020202020204" pitchFamily="34" charset="0"/>
                  <a:buNone/>
                </a:pPr>
                <a:r>
                  <a:rPr lang="en-US" altLang="en-US" sz="2000" b="1">
                    <a:solidFill>
                      <a:srgbClr val="FFFFFF"/>
                    </a:solidFill>
                    <a:latin typeface="Century Gothic" panose="020B0502020202020204" pitchFamily="34" charset="0"/>
                    <a:sym typeface="Century Gothic" panose="020B0502020202020204" pitchFamily="34" charset="0"/>
                  </a:rPr>
                  <a:t>GEE</a:t>
                </a:r>
              </a:p>
            </p:txBody>
          </p:sp>
        </p:grpSp>
        <p:grpSp>
          <p:nvGrpSpPr>
            <p:cNvPr id="13395" name="Shape 427"/>
            <p:cNvGrpSpPr>
              <a:grpSpLocks/>
            </p:cNvGrpSpPr>
            <p:nvPr/>
          </p:nvGrpSpPr>
          <p:grpSpPr bwMode="auto">
            <a:xfrm>
              <a:off x="5599587" y="2615225"/>
              <a:ext cx="1621897" cy="1508107"/>
              <a:chOff x="5285011" y="2842820"/>
              <a:chExt cx="1621897" cy="1508107"/>
            </a:xfrm>
          </p:grpSpPr>
          <p:sp>
            <p:nvSpPr>
              <p:cNvPr id="13399" name="Shape 428"/>
              <p:cNvSpPr>
                <a:spLocks noChangeArrowheads="1"/>
              </p:cNvSpPr>
              <p:nvPr/>
            </p:nvSpPr>
            <p:spPr bwMode="auto">
              <a:xfrm>
                <a:off x="5285109" y="2842820"/>
                <a:ext cx="1621799" cy="715500"/>
              </a:xfrm>
              <a:prstGeom prst="rect">
                <a:avLst/>
              </a:prstGeom>
              <a:solidFill>
                <a:srgbClr val="4F81BD"/>
              </a:solidFill>
              <a:ln w="25400">
                <a:solidFill>
                  <a:srgbClr val="395E89"/>
                </a:solidFill>
                <a:round/>
                <a:headEnd/>
                <a:tailEnd/>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15000"/>
                  </a:lnSpc>
                  <a:buClr>
                    <a:srgbClr val="FFFFFF"/>
                  </a:buClr>
                  <a:buSzPct val="25000"/>
                  <a:buFont typeface="Century Gothic" panose="020B0502020202020204" pitchFamily="34" charset="0"/>
                  <a:buNone/>
                </a:pPr>
                <a:r>
                  <a:rPr lang="en-US" altLang="en-US" sz="2000" b="1">
                    <a:solidFill>
                      <a:srgbClr val="FFFFFF"/>
                    </a:solidFill>
                    <a:latin typeface="Century Gothic" panose="020B0502020202020204" pitchFamily="34" charset="0"/>
                    <a:sym typeface="Century Gothic" panose="020B0502020202020204" pitchFamily="34" charset="0"/>
                  </a:rPr>
                  <a:t>Classification of Surface Water</a:t>
                </a:r>
              </a:p>
            </p:txBody>
          </p:sp>
          <p:sp>
            <p:nvSpPr>
              <p:cNvPr id="158" name="Shape 429"/>
              <p:cNvSpPr/>
              <p:nvPr/>
            </p:nvSpPr>
            <p:spPr>
              <a:xfrm>
                <a:off x="5285309" y="3558467"/>
                <a:ext cx="1621775" cy="792512"/>
              </a:xfrm>
              <a:prstGeom prst="rect">
                <a:avLst/>
              </a:prstGeom>
              <a:solidFill>
                <a:srgbClr val="FFFFFF"/>
              </a:solidFill>
              <a:ln w="25400" cap="flat" cmpd="sng">
                <a:solidFill>
                  <a:srgbClr val="395E89"/>
                </a:solidFill>
                <a:prstDash val="solid"/>
                <a:round/>
                <a:headEnd type="none" w="med" len="med"/>
                <a:tailEnd type="none" w="med" len="med"/>
              </a:ln>
            </p:spPr>
            <p:txBody>
              <a:bodyPr lIns="91425" tIns="45700" rIns="91425" bIns="45700" anchor="ctr"/>
              <a:lstStyle/>
              <a:p>
                <a:pPr algn="ctr" eaLnBrk="1" fontAlgn="auto" hangingPunct="1">
                  <a:spcBef>
                    <a:spcPts val="0"/>
                  </a:spcBef>
                  <a:spcAft>
                    <a:spcPts val="0"/>
                  </a:spcAft>
                  <a:buClr>
                    <a:srgbClr val="000000"/>
                  </a:buClr>
                  <a:buSzPct val="25000"/>
                  <a:buFont typeface="Century Gothic"/>
                  <a:buNone/>
                  <a:defRPr/>
                </a:pPr>
                <a:r>
                  <a:rPr lang="en-US" sz="2000" kern="0" dirty="0">
                    <a:solidFill>
                      <a:schemeClr val="bg2">
                        <a:lumMod val="50000"/>
                      </a:schemeClr>
                    </a:solidFill>
                    <a:latin typeface="Garamond" panose="02020404030301010803" pitchFamily="18" charset="0"/>
                    <a:ea typeface="Century Gothic"/>
                    <a:cs typeface="Century Gothic"/>
                    <a:sym typeface="Century Gothic"/>
                  </a:rPr>
                  <a:t>Support Vector Machine (SVM) Classifier</a:t>
                </a:r>
              </a:p>
            </p:txBody>
          </p:sp>
        </p:grpSp>
        <p:sp>
          <p:nvSpPr>
            <p:cNvPr id="154" name="Shape 430"/>
            <p:cNvSpPr/>
            <p:nvPr/>
          </p:nvSpPr>
          <p:spPr>
            <a:xfrm>
              <a:off x="7766481" y="2699872"/>
              <a:ext cx="1340752" cy="471495"/>
            </a:xfrm>
            <a:prstGeom prst="rect">
              <a:avLst/>
            </a:prstGeom>
            <a:solidFill>
              <a:srgbClr val="FFFFFF"/>
            </a:solidFill>
            <a:ln w="25400" cap="flat" cmpd="sng">
              <a:solidFill>
                <a:srgbClr val="395E89"/>
              </a:solidFill>
              <a:prstDash val="solid"/>
              <a:round/>
              <a:headEnd type="none" w="med" len="med"/>
              <a:tailEnd type="none" w="med" len="med"/>
            </a:ln>
          </p:spPr>
          <p:txBody>
            <a:bodyPr lIns="91425" tIns="45700" rIns="91425" bIns="45700" anchor="ctr"/>
            <a:lstStyle/>
            <a:p>
              <a:pPr algn="ctr" eaLnBrk="1" fontAlgn="auto" hangingPunct="1">
                <a:spcBef>
                  <a:spcPts val="0"/>
                </a:spcBef>
                <a:spcAft>
                  <a:spcPts val="0"/>
                </a:spcAft>
                <a:buClr>
                  <a:srgbClr val="000000"/>
                </a:buClr>
                <a:buSzPct val="25000"/>
                <a:buFont typeface="Century Gothic"/>
                <a:buNone/>
                <a:defRPr/>
              </a:pPr>
              <a:r>
                <a:rPr lang="en-US" sz="2000" kern="0" dirty="0">
                  <a:solidFill>
                    <a:schemeClr val="bg2">
                      <a:lumMod val="50000"/>
                    </a:schemeClr>
                  </a:solidFill>
                  <a:latin typeface="Garamond" panose="02020404030301010803" pitchFamily="18" charset="0"/>
                  <a:ea typeface="Century Gothic"/>
                  <a:cs typeface="Century Gothic"/>
                  <a:sym typeface="Century Gothic"/>
                </a:rPr>
                <a:t>Accuracy Assessment</a:t>
              </a:r>
            </a:p>
          </p:txBody>
        </p:sp>
        <p:sp>
          <p:nvSpPr>
            <p:cNvPr id="155" name="Shape 431"/>
            <p:cNvSpPr/>
            <p:nvPr/>
          </p:nvSpPr>
          <p:spPr>
            <a:xfrm>
              <a:off x="7769201" y="4045136"/>
              <a:ext cx="1318995" cy="471495"/>
            </a:xfrm>
            <a:prstGeom prst="rect">
              <a:avLst/>
            </a:prstGeom>
            <a:solidFill>
              <a:srgbClr val="FFFFFF"/>
            </a:solidFill>
            <a:ln w="25400" cap="flat" cmpd="sng">
              <a:solidFill>
                <a:srgbClr val="395E89"/>
              </a:solidFill>
              <a:prstDash val="solid"/>
              <a:round/>
              <a:headEnd type="none" w="med" len="med"/>
              <a:tailEnd type="none" w="med" len="med"/>
            </a:ln>
          </p:spPr>
          <p:txBody>
            <a:bodyPr lIns="91425" tIns="45700" rIns="91425" bIns="45700" anchor="ctr"/>
            <a:lstStyle/>
            <a:p>
              <a:pPr algn="ctr" eaLnBrk="1" fontAlgn="auto" hangingPunct="1">
                <a:spcBef>
                  <a:spcPts val="0"/>
                </a:spcBef>
                <a:spcAft>
                  <a:spcPts val="0"/>
                </a:spcAft>
                <a:buClr>
                  <a:srgbClr val="000000"/>
                </a:buClr>
                <a:buSzPct val="25000"/>
                <a:buFont typeface="Century Gothic"/>
                <a:buNone/>
                <a:defRPr/>
              </a:pPr>
              <a:r>
                <a:rPr lang="en-US" sz="2000" kern="0" dirty="0" smtClean="0">
                  <a:solidFill>
                    <a:schemeClr val="bg2">
                      <a:lumMod val="50000"/>
                    </a:schemeClr>
                  </a:solidFill>
                  <a:latin typeface="Garamond" panose="02020404030301010803" pitchFamily="18" charset="0"/>
                  <a:ea typeface="Century Gothic"/>
                  <a:cs typeface="Century Gothic"/>
                  <a:sym typeface="Century Gothic"/>
                </a:rPr>
                <a:t>Accuracy </a:t>
              </a:r>
              <a:r>
                <a:rPr lang="en-US" sz="2000" kern="0" dirty="0" err="1" smtClean="0">
                  <a:solidFill>
                    <a:schemeClr val="bg2">
                      <a:lumMod val="50000"/>
                    </a:schemeClr>
                  </a:solidFill>
                  <a:latin typeface="Garamond" panose="02020404030301010803" pitchFamily="18" charset="0"/>
                  <a:ea typeface="Century Gothic"/>
                  <a:cs typeface="Century Gothic"/>
                  <a:sym typeface="Century Gothic"/>
                </a:rPr>
                <a:t>Assessmenty</a:t>
              </a:r>
              <a:endParaRPr lang="en-US" sz="2000" kern="0" dirty="0">
                <a:solidFill>
                  <a:schemeClr val="bg2">
                    <a:lumMod val="50000"/>
                  </a:schemeClr>
                </a:solidFill>
                <a:latin typeface="Garamond" panose="02020404030301010803" pitchFamily="18" charset="0"/>
                <a:ea typeface="Century Gothic"/>
                <a:cs typeface="Century Gothic"/>
                <a:sym typeface="Century Gothic"/>
              </a:endParaRPr>
            </a:p>
          </p:txBody>
        </p:sp>
        <p:sp>
          <p:nvSpPr>
            <p:cNvPr id="13398" name="Shape 432"/>
            <p:cNvSpPr>
              <a:spLocks noChangeArrowheads="1"/>
            </p:cNvSpPr>
            <p:nvPr/>
          </p:nvSpPr>
          <p:spPr bwMode="auto">
            <a:xfrm>
              <a:off x="7350095" y="3291232"/>
              <a:ext cx="331800" cy="260400"/>
            </a:xfrm>
            <a:prstGeom prst="rightArrow">
              <a:avLst>
                <a:gd name="adj1" fmla="val 50000"/>
                <a:gd name="adj2" fmla="val 50000"/>
              </a:avLst>
            </a:prstGeom>
            <a:solidFill>
              <a:srgbClr val="4F81BD"/>
            </a:solidFill>
            <a:ln w="25400">
              <a:solidFill>
                <a:srgbClr val="395E89"/>
              </a:solidFill>
              <a:round/>
              <a:headEnd/>
              <a:tailEnd/>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000000"/>
                </a:buClr>
                <a:buFont typeface="Arial" panose="020B0604020202020204" pitchFamily="34" charset="0"/>
                <a:buNone/>
              </a:pPr>
              <a:endParaRPr lang="en-US" altLang="en-US" sz="2000">
                <a:solidFill>
                  <a:srgbClr val="FFFFFF"/>
                </a:solidFill>
              </a:endParaRPr>
            </a:p>
          </p:txBody>
        </p:sp>
      </p:grpSp>
      <p:pic>
        <p:nvPicPr>
          <p:cNvPr id="13353" name="Picture 101"/>
          <p:cNvPicPr>
            <a:picLocks noChangeAspect="1" noChangeArrowheads="1"/>
          </p:cNvPicPr>
          <p:nvPr/>
        </p:nvPicPr>
        <p:blipFill>
          <a:blip r:embed="rId18">
            <a:extLst>
              <a:ext uri="{28A0092B-C50C-407E-A947-70E740481C1C}">
                <a14:useLocalDpi xmlns:a14="http://schemas.microsoft.com/office/drawing/2010/main" val="0"/>
              </a:ext>
            </a:extLst>
          </a:blip>
          <a:srcRect l="63713" t="14597" r="10229" b="26242"/>
          <a:stretch>
            <a:fillRect/>
          </a:stretch>
        </p:blipFill>
        <p:spPr bwMode="auto">
          <a:xfrm>
            <a:off x="17366173" y="20672112"/>
            <a:ext cx="5426075" cy="383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54" name="Group 73"/>
          <p:cNvGrpSpPr>
            <a:grpSpLocks/>
          </p:cNvGrpSpPr>
          <p:nvPr/>
        </p:nvGrpSpPr>
        <p:grpSpPr bwMode="auto">
          <a:xfrm>
            <a:off x="15021435" y="21346800"/>
            <a:ext cx="2008188" cy="1901825"/>
            <a:chOff x="14575826" y="21581824"/>
            <a:chExt cx="2008247" cy="1902015"/>
          </a:xfrm>
        </p:grpSpPr>
        <p:sp>
          <p:nvSpPr>
            <p:cNvPr id="13357" name="Rectangle 8"/>
            <p:cNvSpPr>
              <a:spLocks noChangeArrowheads="1"/>
            </p:cNvSpPr>
            <p:nvPr/>
          </p:nvSpPr>
          <p:spPr bwMode="auto">
            <a:xfrm>
              <a:off x="14577472" y="21581824"/>
              <a:ext cx="14411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800" b="1" dirty="0">
                  <a:solidFill>
                    <a:schemeClr val="tx1">
                      <a:lumMod val="75000"/>
                    </a:schemeClr>
                  </a:solidFill>
                  <a:latin typeface="Garamond" panose="02020404030301010803" pitchFamily="18" charset="0"/>
                </a:rPr>
                <a:t>Map Elements</a:t>
              </a:r>
              <a:endParaRPr lang="en-US" altLang="en-US" sz="1800" dirty="0">
                <a:solidFill>
                  <a:schemeClr val="tx1">
                    <a:lumMod val="75000"/>
                  </a:schemeClr>
                </a:solidFill>
                <a:latin typeface="Garamond" panose="02020404030301010803" pitchFamily="18" charset="0"/>
              </a:endParaRPr>
            </a:p>
          </p:txBody>
        </p:sp>
        <p:grpSp>
          <p:nvGrpSpPr>
            <p:cNvPr id="13358" name="Group 69"/>
            <p:cNvGrpSpPr>
              <a:grpSpLocks/>
            </p:cNvGrpSpPr>
            <p:nvPr/>
          </p:nvGrpSpPr>
          <p:grpSpPr bwMode="auto">
            <a:xfrm>
              <a:off x="14577472" y="21962824"/>
              <a:ext cx="2006601" cy="873126"/>
              <a:chOff x="15060502" y="23121481"/>
              <a:chExt cx="2006601" cy="873126"/>
            </a:xfrm>
          </p:grpSpPr>
          <p:grpSp>
            <p:nvGrpSpPr>
              <p:cNvPr id="13368" name="Group 68"/>
              <p:cNvGrpSpPr>
                <a:grpSpLocks/>
              </p:cNvGrpSpPr>
              <p:nvPr/>
            </p:nvGrpSpPr>
            <p:grpSpPr bwMode="auto">
              <a:xfrm>
                <a:off x="15060502" y="23121481"/>
                <a:ext cx="442913" cy="220663"/>
                <a:chOff x="15060502" y="23121481"/>
                <a:chExt cx="442913" cy="220663"/>
              </a:xfrm>
            </p:grpSpPr>
            <p:sp>
              <p:nvSpPr>
                <p:cNvPr id="13378" name="Rectangle 9"/>
                <p:cNvSpPr>
                  <a:spLocks noChangeArrowheads="1"/>
                </p:cNvSpPr>
                <p:nvPr/>
              </p:nvSpPr>
              <p:spPr bwMode="auto">
                <a:xfrm>
                  <a:off x="15060502" y="23121481"/>
                  <a:ext cx="442913" cy="220663"/>
                </a:xfrm>
                <a:prstGeom prst="rect">
                  <a:avLst/>
                </a:prstGeom>
                <a:solidFill>
                  <a:srgbClr val="000000"/>
                </a:solidFill>
                <a:ln w="0">
                  <a:solidFill>
                    <a:srgbClr val="000000"/>
                  </a:solidFill>
                  <a:miter lim="800000"/>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solidFill>
                      <a:schemeClr val="tx1">
                        <a:lumMod val="75000"/>
                      </a:schemeClr>
                    </a:solidFill>
                  </a:endParaRPr>
                </a:p>
              </p:txBody>
            </p:sp>
            <p:sp>
              <p:nvSpPr>
                <p:cNvPr id="13379" name="Rectangle 10"/>
                <p:cNvSpPr>
                  <a:spLocks noChangeArrowheads="1"/>
                </p:cNvSpPr>
                <p:nvPr/>
              </p:nvSpPr>
              <p:spPr bwMode="auto">
                <a:xfrm>
                  <a:off x="15060502" y="23121481"/>
                  <a:ext cx="442913" cy="220663"/>
                </a:xfrm>
                <a:prstGeom prst="rect">
                  <a:avLst/>
                </a:prstGeom>
                <a:noFill/>
                <a:ln w="14288">
                  <a:solidFill>
                    <a:srgbClr val="6E6E6E"/>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solidFill>
                      <a:schemeClr val="tx1">
                        <a:lumMod val="75000"/>
                      </a:schemeClr>
                    </a:solidFill>
                  </a:endParaRPr>
                </a:p>
              </p:txBody>
            </p:sp>
          </p:grpSp>
          <p:sp>
            <p:nvSpPr>
              <p:cNvPr id="13369" name="Rectangle 11"/>
              <p:cNvSpPr>
                <a:spLocks noChangeArrowheads="1"/>
              </p:cNvSpPr>
              <p:nvPr/>
            </p:nvSpPr>
            <p:spPr bwMode="auto">
              <a:xfrm>
                <a:off x="15581202" y="23146881"/>
                <a:ext cx="1485901"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600">
                    <a:solidFill>
                      <a:schemeClr val="tx1">
                        <a:lumMod val="75000"/>
                      </a:schemeClr>
                    </a:solidFill>
                    <a:latin typeface="Garamond" panose="02020404030301010803" pitchFamily="18" charset="0"/>
                  </a:rPr>
                  <a:t>Exposed Substrate</a:t>
                </a:r>
              </a:p>
            </p:txBody>
          </p:sp>
          <p:grpSp>
            <p:nvGrpSpPr>
              <p:cNvPr id="13370" name="Group 67"/>
              <p:cNvGrpSpPr>
                <a:grpSpLocks/>
              </p:cNvGrpSpPr>
              <p:nvPr/>
            </p:nvGrpSpPr>
            <p:grpSpPr bwMode="auto">
              <a:xfrm>
                <a:off x="15060502" y="23421519"/>
                <a:ext cx="442913" cy="222250"/>
                <a:chOff x="15060502" y="23421519"/>
                <a:chExt cx="442913" cy="222250"/>
              </a:xfrm>
            </p:grpSpPr>
            <p:sp>
              <p:nvSpPr>
                <p:cNvPr id="13376" name="Rectangle 12"/>
                <p:cNvSpPr>
                  <a:spLocks noChangeArrowheads="1"/>
                </p:cNvSpPr>
                <p:nvPr/>
              </p:nvSpPr>
              <p:spPr bwMode="auto">
                <a:xfrm>
                  <a:off x="15060502" y="23421519"/>
                  <a:ext cx="442913" cy="222250"/>
                </a:xfrm>
                <a:prstGeom prst="rect">
                  <a:avLst/>
                </a:prstGeom>
                <a:solidFill>
                  <a:srgbClr val="005CE6"/>
                </a:solidFill>
                <a:ln w="0">
                  <a:solidFill>
                    <a:srgbClr val="000000"/>
                  </a:solidFill>
                  <a:miter lim="800000"/>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solidFill>
                      <a:schemeClr val="tx1">
                        <a:lumMod val="75000"/>
                      </a:schemeClr>
                    </a:solidFill>
                  </a:endParaRPr>
                </a:p>
              </p:txBody>
            </p:sp>
            <p:sp>
              <p:nvSpPr>
                <p:cNvPr id="13377" name="Rectangle 13"/>
                <p:cNvSpPr>
                  <a:spLocks noChangeArrowheads="1"/>
                </p:cNvSpPr>
                <p:nvPr/>
              </p:nvSpPr>
              <p:spPr bwMode="auto">
                <a:xfrm>
                  <a:off x="15060502" y="23421519"/>
                  <a:ext cx="442913" cy="222250"/>
                </a:xfrm>
                <a:prstGeom prst="rect">
                  <a:avLst/>
                </a:prstGeom>
                <a:noFill/>
                <a:ln w="14288">
                  <a:solidFill>
                    <a:srgbClr val="6E6E6E"/>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solidFill>
                      <a:schemeClr val="tx1">
                        <a:lumMod val="75000"/>
                      </a:schemeClr>
                    </a:solidFill>
                  </a:endParaRPr>
                </a:p>
              </p:txBody>
            </p:sp>
          </p:grpSp>
          <p:sp>
            <p:nvSpPr>
              <p:cNvPr id="13371" name="Rectangle 14"/>
              <p:cNvSpPr>
                <a:spLocks noChangeArrowheads="1"/>
              </p:cNvSpPr>
              <p:nvPr/>
            </p:nvSpPr>
            <p:spPr bwMode="auto">
              <a:xfrm>
                <a:off x="15581202" y="23448507"/>
                <a:ext cx="4778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600">
                    <a:solidFill>
                      <a:schemeClr val="tx1">
                        <a:lumMod val="75000"/>
                      </a:schemeClr>
                    </a:solidFill>
                    <a:latin typeface="Garamond" panose="02020404030301010803" pitchFamily="18" charset="0"/>
                  </a:rPr>
                  <a:t>Water</a:t>
                </a:r>
              </a:p>
            </p:txBody>
          </p:sp>
          <p:grpSp>
            <p:nvGrpSpPr>
              <p:cNvPr id="13372" name="Group 66"/>
              <p:cNvGrpSpPr>
                <a:grpSpLocks/>
              </p:cNvGrpSpPr>
              <p:nvPr/>
            </p:nvGrpSpPr>
            <p:grpSpPr bwMode="auto">
              <a:xfrm>
                <a:off x="15060502" y="23723144"/>
                <a:ext cx="442913" cy="220663"/>
                <a:chOff x="15060502" y="23723144"/>
                <a:chExt cx="442913" cy="220663"/>
              </a:xfrm>
            </p:grpSpPr>
            <p:sp>
              <p:nvSpPr>
                <p:cNvPr id="13374" name="Rectangle 15"/>
                <p:cNvSpPr>
                  <a:spLocks noChangeArrowheads="1"/>
                </p:cNvSpPr>
                <p:nvPr/>
              </p:nvSpPr>
              <p:spPr bwMode="auto">
                <a:xfrm>
                  <a:off x="15060502" y="23723144"/>
                  <a:ext cx="442913" cy="220663"/>
                </a:xfrm>
                <a:prstGeom prst="rect">
                  <a:avLst/>
                </a:prstGeom>
                <a:solidFill>
                  <a:srgbClr val="38A800"/>
                </a:solidFill>
                <a:ln w="0">
                  <a:solidFill>
                    <a:srgbClr val="000000"/>
                  </a:solidFill>
                  <a:miter lim="800000"/>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solidFill>
                      <a:schemeClr val="tx1">
                        <a:lumMod val="75000"/>
                      </a:schemeClr>
                    </a:solidFill>
                  </a:endParaRPr>
                </a:p>
              </p:txBody>
            </p:sp>
            <p:sp>
              <p:nvSpPr>
                <p:cNvPr id="13375" name="Rectangle 16"/>
                <p:cNvSpPr>
                  <a:spLocks noChangeArrowheads="1"/>
                </p:cNvSpPr>
                <p:nvPr/>
              </p:nvSpPr>
              <p:spPr bwMode="auto">
                <a:xfrm>
                  <a:off x="15060502" y="23723144"/>
                  <a:ext cx="442913" cy="220663"/>
                </a:xfrm>
                <a:prstGeom prst="rect">
                  <a:avLst/>
                </a:prstGeom>
                <a:noFill/>
                <a:ln w="14288">
                  <a:solidFill>
                    <a:srgbClr val="6E6E6E"/>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solidFill>
                      <a:schemeClr val="tx1">
                        <a:lumMod val="75000"/>
                      </a:schemeClr>
                    </a:solidFill>
                  </a:endParaRPr>
                </a:p>
              </p:txBody>
            </p:sp>
          </p:grpSp>
          <p:sp>
            <p:nvSpPr>
              <p:cNvPr id="13373" name="Rectangle 17"/>
              <p:cNvSpPr>
                <a:spLocks noChangeArrowheads="1"/>
              </p:cNvSpPr>
              <p:nvPr/>
            </p:nvSpPr>
            <p:spPr bwMode="auto">
              <a:xfrm>
                <a:off x="15581202" y="23748544"/>
                <a:ext cx="1146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600">
                    <a:solidFill>
                      <a:schemeClr val="tx1">
                        <a:lumMod val="75000"/>
                      </a:schemeClr>
                    </a:solidFill>
                    <a:latin typeface="Garamond" panose="02020404030301010803" pitchFamily="18" charset="0"/>
                  </a:rPr>
                  <a:t>Canopy Cover</a:t>
                </a:r>
              </a:p>
            </p:txBody>
          </p:sp>
        </p:grpSp>
        <p:grpSp>
          <p:nvGrpSpPr>
            <p:cNvPr id="13359" name="Group 64"/>
            <p:cNvGrpSpPr>
              <a:grpSpLocks/>
            </p:cNvGrpSpPr>
            <p:nvPr/>
          </p:nvGrpSpPr>
          <p:grpSpPr bwMode="auto">
            <a:xfrm>
              <a:off x="14575826" y="22910751"/>
              <a:ext cx="1919288" cy="573088"/>
              <a:chOff x="15060502" y="24023182"/>
              <a:chExt cx="1919288" cy="573088"/>
            </a:xfrm>
          </p:grpSpPr>
          <p:grpSp>
            <p:nvGrpSpPr>
              <p:cNvPr id="13360" name="Group 30"/>
              <p:cNvGrpSpPr>
                <a:grpSpLocks/>
              </p:cNvGrpSpPr>
              <p:nvPr/>
            </p:nvGrpSpPr>
            <p:grpSpPr bwMode="auto">
              <a:xfrm>
                <a:off x="15060502" y="24023182"/>
                <a:ext cx="442913" cy="222250"/>
                <a:chOff x="15060502" y="24023182"/>
                <a:chExt cx="442913" cy="222250"/>
              </a:xfrm>
            </p:grpSpPr>
            <p:sp>
              <p:nvSpPr>
                <p:cNvPr id="13366" name="Rectangle 18"/>
                <p:cNvSpPr>
                  <a:spLocks noChangeArrowheads="1"/>
                </p:cNvSpPr>
                <p:nvPr/>
              </p:nvSpPr>
              <p:spPr bwMode="auto">
                <a:xfrm>
                  <a:off x="15060502" y="24023182"/>
                  <a:ext cx="442913" cy="222250"/>
                </a:xfrm>
                <a:prstGeom prst="rect">
                  <a:avLst/>
                </a:prstGeom>
                <a:solidFill>
                  <a:srgbClr val="828282"/>
                </a:solidFill>
                <a:ln w="0">
                  <a:solidFill>
                    <a:srgbClr val="000000"/>
                  </a:solidFill>
                  <a:miter lim="800000"/>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solidFill>
                      <a:schemeClr val="tx1">
                        <a:lumMod val="75000"/>
                      </a:schemeClr>
                    </a:solidFill>
                  </a:endParaRPr>
                </a:p>
              </p:txBody>
            </p:sp>
            <p:sp>
              <p:nvSpPr>
                <p:cNvPr id="13367" name="Rectangle 19"/>
                <p:cNvSpPr>
                  <a:spLocks noChangeArrowheads="1"/>
                </p:cNvSpPr>
                <p:nvPr/>
              </p:nvSpPr>
              <p:spPr bwMode="auto">
                <a:xfrm>
                  <a:off x="15060502" y="24023182"/>
                  <a:ext cx="442913" cy="222250"/>
                </a:xfrm>
                <a:prstGeom prst="rect">
                  <a:avLst/>
                </a:prstGeom>
                <a:noFill/>
                <a:ln w="14288">
                  <a:solidFill>
                    <a:srgbClr val="6E6E6E"/>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solidFill>
                      <a:schemeClr val="tx1">
                        <a:lumMod val="75000"/>
                      </a:schemeClr>
                    </a:solidFill>
                  </a:endParaRPr>
                </a:p>
              </p:txBody>
            </p:sp>
          </p:grpSp>
          <p:sp>
            <p:nvSpPr>
              <p:cNvPr id="13361" name="Rectangle 20"/>
              <p:cNvSpPr>
                <a:spLocks noChangeArrowheads="1"/>
              </p:cNvSpPr>
              <p:nvPr/>
            </p:nvSpPr>
            <p:spPr bwMode="auto">
              <a:xfrm>
                <a:off x="15581202" y="24050170"/>
                <a:ext cx="5064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600">
                    <a:solidFill>
                      <a:schemeClr val="tx1">
                        <a:lumMod val="75000"/>
                      </a:schemeClr>
                    </a:solidFill>
                    <a:latin typeface="Garamond" panose="02020404030301010803" pitchFamily="18" charset="0"/>
                  </a:rPr>
                  <a:t>Urban</a:t>
                </a:r>
              </a:p>
            </p:txBody>
          </p:sp>
          <p:grpSp>
            <p:nvGrpSpPr>
              <p:cNvPr id="13362" name="Group 63"/>
              <p:cNvGrpSpPr>
                <a:grpSpLocks/>
              </p:cNvGrpSpPr>
              <p:nvPr/>
            </p:nvGrpSpPr>
            <p:grpSpPr bwMode="auto">
              <a:xfrm>
                <a:off x="15060502" y="24324807"/>
                <a:ext cx="442913" cy="220663"/>
                <a:chOff x="15060502" y="24324807"/>
                <a:chExt cx="442913" cy="220663"/>
              </a:xfrm>
            </p:grpSpPr>
            <p:sp>
              <p:nvSpPr>
                <p:cNvPr id="13364" name="Rectangle 21"/>
                <p:cNvSpPr>
                  <a:spLocks noChangeArrowheads="1"/>
                </p:cNvSpPr>
                <p:nvPr/>
              </p:nvSpPr>
              <p:spPr bwMode="auto">
                <a:xfrm>
                  <a:off x="15060502" y="24324807"/>
                  <a:ext cx="442913" cy="220663"/>
                </a:xfrm>
                <a:prstGeom prst="rect">
                  <a:avLst/>
                </a:prstGeom>
                <a:solidFill>
                  <a:srgbClr val="FFD37F"/>
                </a:solidFill>
                <a:ln w="0">
                  <a:solidFill>
                    <a:srgbClr val="000000"/>
                  </a:solidFill>
                  <a:miter lim="800000"/>
                  <a:headEnd/>
                  <a:tailEnd/>
                </a:ln>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solidFill>
                      <a:schemeClr val="tx1">
                        <a:lumMod val="75000"/>
                      </a:schemeClr>
                    </a:solidFill>
                  </a:endParaRPr>
                </a:p>
              </p:txBody>
            </p:sp>
            <p:sp>
              <p:nvSpPr>
                <p:cNvPr id="13365" name="Rectangle 22"/>
                <p:cNvSpPr>
                  <a:spLocks noChangeArrowheads="1"/>
                </p:cNvSpPr>
                <p:nvPr/>
              </p:nvSpPr>
              <p:spPr bwMode="auto">
                <a:xfrm>
                  <a:off x="15060502" y="24324807"/>
                  <a:ext cx="442913" cy="220663"/>
                </a:xfrm>
                <a:prstGeom prst="rect">
                  <a:avLst/>
                </a:prstGeom>
                <a:noFill/>
                <a:ln w="14288">
                  <a:solidFill>
                    <a:srgbClr val="6E6E6E"/>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solidFill>
                      <a:schemeClr val="tx1">
                        <a:lumMod val="75000"/>
                      </a:schemeClr>
                    </a:solidFill>
                  </a:endParaRPr>
                </a:p>
              </p:txBody>
            </p:sp>
          </p:grpSp>
          <p:sp>
            <p:nvSpPr>
              <p:cNvPr id="13363" name="Rectangle 23"/>
              <p:cNvSpPr>
                <a:spLocks noChangeArrowheads="1"/>
              </p:cNvSpPr>
              <p:nvPr/>
            </p:nvSpPr>
            <p:spPr bwMode="auto">
              <a:xfrm>
                <a:off x="15581202" y="24350207"/>
                <a:ext cx="13985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600">
                    <a:solidFill>
                      <a:schemeClr val="tx1">
                        <a:lumMod val="75000"/>
                      </a:schemeClr>
                    </a:solidFill>
                    <a:latin typeface="Garamond" panose="02020404030301010803" pitchFamily="18" charset="0"/>
                  </a:rPr>
                  <a:t>Sagebrush Steppe</a:t>
                </a:r>
              </a:p>
            </p:txBody>
          </p:sp>
        </p:grpSp>
      </p:grpSp>
      <p:sp>
        <p:nvSpPr>
          <p:cNvPr id="22" name="TextBox 21"/>
          <p:cNvSpPr txBox="1"/>
          <p:nvPr/>
        </p:nvSpPr>
        <p:spPr>
          <a:xfrm>
            <a:off x="13456907" y="19751703"/>
            <a:ext cx="8659812" cy="922337"/>
          </a:xfrm>
          <a:prstGeom prst="rect">
            <a:avLst/>
          </a:prstGeom>
          <a:noFill/>
        </p:spPr>
        <p:txBody>
          <a:bodyPr>
            <a:spAutoFit/>
          </a:bodyPr>
          <a:lstStyle/>
          <a:p>
            <a:pPr eaLnBrk="1" fontAlgn="auto" hangingPunct="1">
              <a:spcBef>
                <a:spcPts val="0"/>
              </a:spcBef>
              <a:spcAft>
                <a:spcPts val="0"/>
              </a:spcAft>
              <a:defRPr/>
            </a:pPr>
            <a:r>
              <a:rPr lang="en-US" sz="2700" kern="0" dirty="0">
                <a:solidFill>
                  <a:schemeClr val="tx1">
                    <a:lumMod val="75000"/>
                  </a:schemeClr>
                </a:solidFill>
                <a:latin typeface="Garamond" panose="02020404030301010803" pitchFamily="18" charset="0"/>
                <a:ea typeface="Arial"/>
                <a:cs typeface="Arial"/>
                <a:sym typeface="Arial"/>
              </a:rPr>
              <a:t>The overall accuracy of each class was determined to be 68</a:t>
            </a:r>
            <a:r>
              <a:rPr lang="en-US" sz="2700" kern="0" dirty="0" smtClean="0">
                <a:solidFill>
                  <a:schemeClr val="tx1">
                    <a:lumMod val="75000"/>
                  </a:schemeClr>
                </a:solidFill>
                <a:latin typeface="Garamond" panose="02020404030301010803" pitchFamily="18" charset="0"/>
                <a:ea typeface="Arial"/>
                <a:cs typeface="Arial"/>
                <a:sym typeface="Arial"/>
              </a:rPr>
              <a:t>%, while </a:t>
            </a:r>
            <a:r>
              <a:rPr lang="en-US" sz="2700" kern="0" dirty="0">
                <a:solidFill>
                  <a:schemeClr val="tx1">
                    <a:lumMod val="75000"/>
                  </a:schemeClr>
                </a:solidFill>
                <a:latin typeface="Garamond" panose="02020404030301010803" pitchFamily="18" charset="0"/>
                <a:ea typeface="Arial"/>
                <a:cs typeface="Arial"/>
                <a:sym typeface="Arial"/>
              </a:rPr>
              <a:t>water alone showed an 80% accuracy.</a:t>
            </a:r>
          </a:p>
        </p:txBody>
      </p:sp>
      <p:sp>
        <p:nvSpPr>
          <p:cNvPr id="13356" name="TextBox 74"/>
          <p:cNvSpPr txBox="1">
            <a:spLocks noChangeArrowheads="1"/>
          </p:cNvSpPr>
          <p:nvPr/>
        </p:nvSpPr>
        <p:spPr bwMode="auto">
          <a:xfrm>
            <a:off x="12902158" y="18002250"/>
            <a:ext cx="11474034" cy="158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90000"/>
              </a:lnSpc>
              <a:buClr>
                <a:srgbClr val="585454"/>
              </a:buClr>
              <a:buSzPct val="25000"/>
            </a:pPr>
            <a:r>
              <a:rPr lang="en-US" altLang="en-US" sz="2700" dirty="0">
                <a:solidFill>
                  <a:schemeClr val="tx1">
                    <a:lumMod val="75000"/>
                  </a:schemeClr>
                </a:solidFill>
                <a:latin typeface="Garamond" panose="02020404030301010803" pitchFamily="18" charset="0"/>
                <a:sym typeface="Garamond" panose="02020404030301010803" pitchFamily="18" charset="0"/>
              </a:rPr>
              <a:t>by running the SVM classifier three different times. These results were then characterized by agreement, where agreement across all three images was likely intermittent, two image agreements was possibly intermittent, and one image was unlikely intermittent.</a:t>
            </a:r>
          </a:p>
        </p:txBody>
      </p:sp>
      <p:grpSp>
        <p:nvGrpSpPr>
          <p:cNvPr id="131" name="Group 51"/>
          <p:cNvGrpSpPr>
            <a:grpSpLocks noChangeAspect="1"/>
          </p:cNvGrpSpPr>
          <p:nvPr/>
        </p:nvGrpSpPr>
        <p:grpSpPr bwMode="auto">
          <a:xfrm>
            <a:off x="17055768" y="16522817"/>
            <a:ext cx="3254375" cy="1144587"/>
            <a:chOff x="1579" y="3455"/>
            <a:chExt cx="2050" cy="721"/>
          </a:xfrm>
        </p:grpSpPr>
        <p:sp>
          <p:nvSpPr>
            <p:cNvPr id="133" name="AutoShape 50"/>
            <p:cNvSpPr>
              <a:spLocks noChangeAspect="1" noChangeArrowheads="1" noTextEdit="1"/>
            </p:cNvSpPr>
            <p:nvPr/>
          </p:nvSpPr>
          <p:spPr bwMode="auto">
            <a:xfrm>
              <a:off x="1579" y="3455"/>
              <a:ext cx="2050"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Rectangle 52"/>
            <p:cNvSpPr>
              <a:spLocks noChangeArrowheads="1"/>
            </p:cNvSpPr>
            <p:nvPr/>
          </p:nvSpPr>
          <p:spPr bwMode="auto">
            <a:xfrm>
              <a:off x="1580" y="3456"/>
              <a:ext cx="176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Garamond" panose="02020404030301010803" pitchFamily="18" charset="0"/>
                </a:rPr>
                <a:t>Likelihood of Correct Classification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1" name="Rectangle 53"/>
            <p:cNvSpPr>
              <a:spLocks noChangeArrowheads="1"/>
            </p:cNvSpPr>
            <p:nvPr/>
          </p:nvSpPr>
          <p:spPr bwMode="auto">
            <a:xfrm>
              <a:off x="1580" y="3582"/>
              <a:ext cx="1452"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Garamond" panose="02020404030301010803" pitchFamily="18" charset="0"/>
                </a:rPr>
                <a:t>for Intermittent Water Bodies</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2" name="Rectangle 54"/>
            <p:cNvSpPr>
              <a:spLocks noChangeArrowheads="1"/>
            </p:cNvSpPr>
            <p:nvPr/>
          </p:nvSpPr>
          <p:spPr bwMode="auto">
            <a:xfrm>
              <a:off x="2624" y="3728"/>
              <a:ext cx="240" cy="120"/>
            </a:xfrm>
            <a:prstGeom prst="rect">
              <a:avLst/>
            </a:prstGeom>
            <a:solidFill>
              <a:srgbClr val="FF55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3" name="Rectangle 55"/>
            <p:cNvSpPr>
              <a:spLocks noChangeArrowheads="1"/>
            </p:cNvSpPr>
            <p:nvPr/>
          </p:nvSpPr>
          <p:spPr bwMode="auto">
            <a:xfrm>
              <a:off x="2624" y="3728"/>
              <a:ext cx="240" cy="120"/>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 name="Rectangle 56"/>
            <p:cNvSpPr>
              <a:spLocks noChangeArrowheads="1"/>
            </p:cNvSpPr>
            <p:nvPr/>
          </p:nvSpPr>
          <p:spPr bwMode="auto">
            <a:xfrm>
              <a:off x="2907" y="3744"/>
              <a:ext cx="754"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Garamond" panose="02020404030301010803" pitchFamily="18" charset="0"/>
                </a:rPr>
                <a:t>Unlikely Intermittent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7" name="Rectangle 57"/>
            <p:cNvSpPr>
              <a:spLocks noChangeArrowheads="1"/>
            </p:cNvSpPr>
            <p:nvPr/>
          </p:nvSpPr>
          <p:spPr bwMode="auto">
            <a:xfrm>
              <a:off x="2624" y="3891"/>
              <a:ext cx="240" cy="120"/>
            </a:xfrm>
            <a:prstGeom prst="rect">
              <a:avLst/>
            </a:prstGeom>
            <a:solidFill>
              <a:srgbClr val="005CE6"/>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8" name="Rectangle 58"/>
            <p:cNvSpPr>
              <a:spLocks noChangeArrowheads="1"/>
            </p:cNvSpPr>
            <p:nvPr/>
          </p:nvSpPr>
          <p:spPr bwMode="auto">
            <a:xfrm>
              <a:off x="2624" y="3891"/>
              <a:ext cx="240" cy="120"/>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 name="Rectangle 59"/>
            <p:cNvSpPr>
              <a:spLocks noChangeArrowheads="1"/>
            </p:cNvSpPr>
            <p:nvPr/>
          </p:nvSpPr>
          <p:spPr bwMode="auto">
            <a:xfrm>
              <a:off x="2907" y="3907"/>
              <a:ext cx="351"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Garamond" panose="02020404030301010803" pitchFamily="18" charset="0"/>
                </a:rPr>
                <a:t>Perennial</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51" name="Rectangle 60"/>
            <p:cNvSpPr>
              <a:spLocks noChangeArrowheads="1"/>
            </p:cNvSpPr>
            <p:nvPr/>
          </p:nvSpPr>
          <p:spPr bwMode="auto">
            <a:xfrm>
              <a:off x="1580" y="4053"/>
              <a:ext cx="241" cy="121"/>
            </a:xfrm>
            <a:prstGeom prst="rect">
              <a:avLst/>
            </a:prstGeom>
            <a:solidFill>
              <a:srgbClr val="FFFF73"/>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2" name="Rectangle 61"/>
            <p:cNvSpPr>
              <a:spLocks noChangeArrowheads="1"/>
            </p:cNvSpPr>
            <p:nvPr/>
          </p:nvSpPr>
          <p:spPr bwMode="auto">
            <a:xfrm>
              <a:off x="1580" y="4053"/>
              <a:ext cx="241" cy="121"/>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 name="Rectangle 62"/>
            <p:cNvSpPr>
              <a:spLocks noChangeArrowheads="1"/>
            </p:cNvSpPr>
            <p:nvPr/>
          </p:nvSpPr>
          <p:spPr bwMode="auto">
            <a:xfrm>
              <a:off x="1863" y="4070"/>
              <a:ext cx="751"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Garamond" panose="02020404030301010803" pitchFamily="18" charset="0"/>
                </a:rPr>
                <a:t>Possibly Intermittent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56" name="Rectangle 63"/>
            <p:cNvSpPr>
              <a:spLocks noChangeArrowheads="1"/>
            </p:cNvSpPr>
            <p:nvPr/>
          </p:nvSpPr>
          <p:spPr bwMode="auto">
            <a:xfrm>
              <a:off x="1580" y="3891"/>
              <a:ext cx="241" cy="120"/>
            </a:xfrm>
            <a:prstGeom prst="rect">
              <a:avLst/>
            </a:prstGeom>
            <a:solidFill>
              <a:srgbClr val="73DFF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7" name="Rectangle 64"/>
            <p:cNvSpPr>
              <a:spLocks noChangeArrowheads="1"/>
            </p:cNvSpPr>
            <p:nvPr/>
          </p:nvSpPr>
          <p:spPr bwMode="auto">
            <a:xfrm>
              <a:off x="1580" y="3891"/>
              <a:ext cx="241" cy="120"/>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 name="Rectangle 65"/>
            <p:cNvSpPr>
              <a:spLocks noChangeArrowheads="1"/>
            </p:cNvSpPr>
            <p:nvPr/>
          </p:nvSpPr>
          <p:spPr bwMode="auto">
            <a:xfrm>
              <a:off x="1863" y="3907"/>
              <a:ext cx="67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Garamond" panose="02020404030301010803" pitchFamily="18" charset="0"/>
                </a:rPr>
                <a:t>Likely Intermittent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60" name="Rectangle 66"/>
            <p:cNvSpPr>
              <a:spLocks noChangeArrowheads="1"/>
            </p:cNvSpPr>
            <p:nvPr/>
          </p:nvSpPr>
          <p:spPr bwMode="auto">
            <a:xfrm>
              <a:off x="1580" y="3728"/>
              <a:ext cx="241" cy="120"/>
            </a:xfrm>
            <a:prstGeom prst="rect">
              <a:avLst/>
            </a:prstGeom>
            <a:solidFill>
              <a:srgbClr val="CCCCCC"/>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1" name="Rectangle 67"/>
            <p:cNvSpPr>
              <a:spLocks noChangeArrowheads="1"/>
            </p:cNvSpPr>
            <p:nvPr/>
          </p:nvSpPr>
          <p:spPr bwMode="auto">
            <a:xfrm>
              <a:off x="1580" y="3728"/>
              <a:ext cx="241" cy="120"/>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 name="Rectangle 68"/>
            <p:cNvSpPr>
              <a:spLocks noChangeArrowheads="1"/>
            </p:cNvSpPr>
            <p:nvPr/>
          </p:nvSpPr>
          <p:spPr bwMode="auto">
            <a:xfrm>
              <a:off x="1863" y="3744"/>
              <a:ext cx="424"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Garamond" panose="02020404030301010803" pitchFamily="18" charset="0"/>
                </a:rPr>
                <a:t>Non-Water</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grpSp>
        <p:nvGrpSpPr>
          <p:cNvPr id="163" name="Group 71"/>
          <p:cNvGrpSpPr>
            <a:grpSpLocks noChangeAspect="1"/>
          </p:cNvGrpSpPr>
          <p:nvPr/>
        </p:nvGrpSpPr>
        <p:grpSpPr bwMode="auto">
          <a:xfrm>
            <a:off x="19915066" y="17217830"/>
            <a:ext cx="2355849" cy="649117"/>
            <a:chOff x="4216" y="3866"/>
            <a:chExt cx="1263" cy="348"/>
          </a:xfrm>
        </p:grpSpPr>
        <p:sp>
          <p:nvSpPr>
            <p:cNvPr id="164" name="AutoShape 70"/>
            <p:cNvSpPr>
              <a:spLocks noChangeAspect="1" noChangeArrowheads="1" noTextEdit="1"/>
            </p:cNvSpPr>
            <p:nvPr/>
          </p:nvSpPr>
          <p:spPr bwMode="auto">
            <a:xfrm>
              <a:off x="4216" y="3866"/>
              <a:ext cx="1263"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Rectangle 72"/>
            <p:cNvSpPr>
              <a:spLocks noChangeArrowheads="1"/>
            </p:cNvSpPr>
            <p:nvPr/>
          </p:nvSpPr>
          <p:spPr bwMode="auto">
            <a:xfrm>
              <a:off x="4238" y="4160"/>
              <a:ext cx="114" cy="36"/>
            </a:xfrm>
            <a:prstGeom prst="rect">
              <a:avLst/>
            </a:prstGeom>
            <a:solidFill>
              <a:srgbClr val="000000"/>
            </a:solidFill>
            <a:ln w="1270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7" name="Rectangle 73"/>
            <p:cNvSpPr>
              <a:spLocks noChangeArrowheads="1"/>
            </p:cNvSpPr>
            <p:nvPr/>
          </p:nvSpPr>
          <p:spPr bwMode="auto">
            <a:xfrm>
              <a:off x="4352" y="4160"/>
              <a:ext cx="112" cy="36"/>
            </a:xfrm>
            <a:prstGeom prst="rect">
              <a:avLst/>
            </a:prstGeom>
            <a:noFill/>
            <a:ln w="127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9" name="Rectangle 74"/>
            <p:cNvSpPr>
              <a:spLocks noChangeArrowheads="1"/>
            </p:cNvSpPr>
            <p:nvPr/>
          </p:nvSpPr>
          <p:spPr bwMode="auto">
            <a:xfrm>
              <a:off x="4464" y="4160"/>
              <a:ext cx="228" cy="36"/>
            </a:xfrm>
            <a:prstGeom prst="rect">
              <a:avLst/>
            </a:prstGeom>
            <a:solidFill>
              <a:srgbClr val="000000"/>
            </a:solidFill>
            <a:ln w="1270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1" name="Rectangle 75"/>
            <p:cNvSpPr>
              <a:spLocks noChangeArrowheads="1"/>
            </p:cNvSpPr>
            <p:nvPr/>
          </p:nvSpPr>
          <p:spPr bwMode="auto">
            <a:xfrm>
              <a:off x="4692" y="4160"/>
              <a:ext cx="227" cy="36"/>
            </a:xfrm>
            <a:prstGeom prst="rect">
              <a:avLst/>
            </a:prstGeom>
            <a:noFill/>
            <a:ln w="127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2" name="Rectangle 76"/>
            <p:cNvSpPr>
              <a:spLocks noChangeArrowheads="1"/>
            </p:cNvSpPr>
            <p:nvPr/>
          </p:nvSpPr>
          <p:spPr bwMode="auto">
            <a:xfrm>
              <a:off x="4919" y="4160"/>
              <a:ext cx="226" cy="36"/>
            </a:xfrm>
            <a:prstGeom prst="rect">
              <a:avLst/>
            </a:prstGeom>
            <a:solidFill>
              <a:srgbClr val="000000"/>
            </a:solidFill>
            <a:ln w="1270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3" name="Rectangle 77"/>
            <p:cNvSpPr>
              <a:spLocks noChangeArrowheads="1"/>
            </p:cNvSpPr>
            <p:nvPr/>
          </p:nvSpPr>
          <p:spPr bwMode="auto">
            <a:xfrm>
              <a:off x="4208" y="4063"/>
              <a:ext cx="6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Garamond" panose="02020404030301010803" pitchFamily="18" charset="0"/>
                </a:rPr>
                <a:t>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74" name="Rectangle 78"/>
            <p:cNvSpPr>
              <a:spLocks noChangeArrowheads="1"/>
            </p:cNvSpPr>
            <p:nvPr/>
          </p:nvSpPr>
          <p:spPr bwMode="auto">
            <a:xfrm>
              <a:off x="4401" y="4063"/>
              <a:ext cx="12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Garamond" panose="02020404030301010803" pitchFamily="18" charset="0"/>
                </a:rPr>
                <a:t>200</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75" name="Rectangle 79"/>
            <p:cNvSpPr>
              <a:spLocks noChangeArrowheads="1"/>
            </p:cNvSpPr>
            <p:nvPr/>
          </p:nvSpPr>
          <p:spPr bwMode="auto">
            <a:xfrm>
              <a:off x="4629" y="4063"/>
              <a:ext cx="12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Garamond" panose="02020404030301010803" pitchFamily="18" charset="0"/>
                </a:rPr>
                <a:t>400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76" name="Rectangle 80"/>
            <p:cNvSpPr>
              <a:spLocks noChangeArrowheads="1"/>
            </p:cNvSpPr>
            <p:nvPr/>
          </p:nvSpPr>
          <p:spPr bwMode="auto">
            <a:xfrm>
              <a:off x="4856" y="4063"/>
              <a:ext cx="12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Garamond" panose="02020404030301010803" pitchFamily="18" charset="0"/>
                </a:rPr>
                <a:t>600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77" name="Rectangle 81"/>
            <p:cNvSpPr>
              <a:spLocks noChangeArrowheads="1"/>
            </p:cNvSpPr>
            <p:nvPr/>
          </p:nvSpPr>
          <p:spPr bwMode="auto">
            <a:xfrm>
              <a:off x="5082" y="4063"/>
              <a:ext cx="12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Garamond" panose="02020404030301010803" pitchFamily="18" charset="0"/>
                </a:rPr>
                <a:t>800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78" name="Rectangle 82"/>
            <p:cNvSpPr>
              <a:spLocks noChangeArrowheads="1"/>
            </p:cNvSpPr>
            <p:nvPr/>
          </p:nvSpPr>
          <p:spPr bwMode="auto">
            <a:xfrm>
              <a:off x="5162" y="4135"/>
              <a:ext cx="334"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Garamond" panose="02020404030301010803" pitchFamily="18" charset="0"/>
                </a:rPr>
                <a:t>Kilometers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79" name="Rectangle 83"/>
            <p:cNvSpPr>
              <a:spLocks noChangeArrowheads="1"/>
            </p:cNvSpPr>
            <p:nvPr/>
          </p:nvSpPr>
          <p:spPr bwMode="auto">
            <a:xfrm>
              <a:off x="4274" y="3964"/>
              <a:ext cx="91" cy="36"/>
            </a:xfrm>
            <a:prstGeom prst="rect">
              <a:avLst/>
            </a:prstGeom>
            <a:solidFill>
              <a:srgbClr val="000000"/>
            </a:solidFill>
            <a:ln w="1270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0" name="Rectangle 84"/>
            <p:cNvSpPr>
              <a:spLocks noChangeArrowheads="1"/>
            </p:cNvSpPr>
            <p:nvPr/>
          </p:nvSpPr>
          <p:spPr bwMode="auto">
            <a:xfrm>
              <a:off x="4365" y="3964"/>
              <a:ext cx="91" cy="36"/>
            </a:xfrm>
            <a:prstGeom prst="rect">
              <a:avLst/>
            </a:prstGeom>
            <a:noFill/>
            <a:ln w="127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1" name="Rectangle 85"/>
            <p:cNvSpPr>
              <a:spLocks noChangeArrowheads="1"/>
            </p:cNvSpPr>
            <p:nvPr/>
          </p:nvSpPr>
          <p:spPr bwMode="auto">
            <a:xfrm>
              <a:off x="4456" y="3964"/>
              <a:ext cx="183" cy="36"/>
            </a:xfrm>
            <a:prstGeom prst="rect">
              <a:avLst/>
            </a:prstGeom>
            <a:solidFill>
              <a:srgbClr val="000000"/>
            </a:solidFill>
            <a:ln w="1270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2" name="Rectangle 86"/>
            <p:cNvSpPr>
              <a:spLocks noChangeArrowheads="1"/>
            </p:cNvSpPr>
            <p:nvPr/>
          </p:nvSpPr>
          <p:spPr bwMode="auto">
            <a:xfrm>
              <a:off x="4639" y="3964"/>
              <a:ext cx="182" cy="36"/>
            </a:xfrm>
            <a:prstGeom prst="rect">
              <a:avLst/>
            </a:prstGeom>
            <a:noFill/>
            <a:ln w="127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 name="Rectangle 87"/>
            <p:cNvSpPr>
              <a:spLocks noChangeArrowheads="1"/>
            </p:cNvSpPr>
            <p:nvPr/>
          </p:nvSpPr>
          <p:spPr bwMode="auto">
            <a:xfrm>
              <a:off x="4821" y="3964"/>
              <a:ext cx="182" cy="36"/>
            </a:xfrm>
            <a:prstGeom prst="rect">
              <a:avLst/>
            </a:prstGeom>
            <a:solidFill>
              <a:srgbClr val="000000"/>
            </a:solidFill>
            <a:ln w="1270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4" name="Rectangle 88"/>
            <p:cNvSpPr>
              <a:spLocks noChangeArrowheads="1"/>
            </p:cNvSpPr>
            <p:nvPr/>
          </p:nvSpPr>
          <p:spPr bwMode="auto">
            <a:xfrm>
              <a:off x="4244" y="3866"/>
              <a:ext cx="6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Garamond" panose="02020404030301010803" pitchFamily="18" charset="0"/>
                </a:rPr>
                <a:t>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85" name="Rectangle 89"/>
            <p:cNvSpPr>
              <a:spLocks noChangeArrowheads="1"/>
            </p:cNvSpPr>
            <p:nvPr/>
          </p:nvSpPr>
          <p:spPr bwMode="auto">
            <a:xfrm>
              <a:off x="4393" y="3866"/>
              <a:ext cx="12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Garamond" panose="02020404030301010803" pitchFamily="18" charset="0"/>
                </a:rPr>
                <a:t>100</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86" name="Rectangle 90"/>
            <p:cNvSpPr>
              <a:spLocks noChangeArrowheads="1"/>
            </p:cNvSpPr>
            <p:nvPr/>
          </p:nvSpPr>
          <p:spPr bwMode="auto">
            <a:xfrm>
              <a:off x="4576" y="3866"/>
              <a:ext cx="12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Garamond" panose="02020404030301010803" pitchFamily="18" charset="0"/>
                </a:rPr>
                <a:t>200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87" name="Rectangle 91"/>
            <p:cNvSpPr>
              <a:spLocks noChangeArrowheads="1"/>
            </p:cNvSpPr>
            <p:nvPr/>
          </p:nvSpPr>
          <p:spPr bwMode="auto">
            <a:xfrm>
              <a:off x="4758" y="3866"/>
              <a:ext cx="12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Garamond" panose="02020404030301010803" pitchFamily="18" charset="0"/>
                </a:rPr>
                <a:t>300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88" name="Rectangle 92"/>
            <p:cNvSpPr>
              <a:spLocks noChangeArrowheads="1"/>
            </p:cNvSpPr>
            <p:nvPr/>
          </p:nvSpPr>
          <p:spPr bwMode="auto">
            <a:xfrm>
              <a:off x="4940" y="3866"/>
              <a:ext cx="12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Garamond" panose="02020404030301010803" pitchFamily="18" charset="0"/>
                </a:rPr>
                <a:t>400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89" name="Rectangle 93"/>
            <p:cNvSpPr>
              <a:spLocks noChangeArrowheads="1"/>
            </p:cNvSpPr>
            <p:nvPr/>
          </p:nvSpPr>
          <p:spPr bwMode="auto">
            <a:xfrm>
              <a:off x="5021" y="3939"/>
              <a:ext cx="175"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Garamond" panose="02020404030301010803" pitchFamily="18" charset="0"/>
                </a:rPr>
                <a:t>Miles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pic>
        <p:nvPicPr>
          <p:cNvPr id="190" name="Picture 189"/>
          <p:cNvPicPr>
            <a:picLocks noChangeAspect="1"/>
          </p:cNvPicPr>
          <p:nvPr/>
        </p:nvPicPr>
        <p:blipFill>
          <a:blip r:embed="rId19"/>
          <a:stretch>
            <a:fillRect/>
          </a:stretch>
        </p:blipFill>
        <p:spPr>
          <a:xfrm>
            <a:off x="20788906" y="16385224"/>
            <a:ext cx="486731" cy="505267"/>
          </a:xfrm>
          <a:prstGeom prst="rect">
            <a:avLst/>
          </a:prstGeom>
        </p:spPr>
      </p:pic>
      <p:grpSp>
        <p:nvGrpSpPr>
          <p:cNvPr id="191" name="Group 196"/>
          <p:cNvGrpSpPr>
            <a:grpSpLocks noChangeAspect="1"/>
          </p:cNvGrpSpPr>
          <p:nvPr/>
        </p:nvGrpSpPr>
        <p:grpSpPr bwMode="auto">
          <a:xfrm>
            <a:off x="21958221" y="16322676"/>
            <a:ext cx="1681163" cy="1820862"/>
            <a:chOff x="5390" y="3255"/>
            <a:chExt cx="1059" cy="1147"/>
          </a:xfrm>
        </p:grpSpPr>
        <p:sp>
          <p:nvSpPr>
            <p:cNvPr id="192" name="AutoShape 195"/>
            <p:cNvSpPr>
              <a:spLocks noChangeAspect="1" noChangeArrowheads="1" noTextEdit="1"/>
            </p:cNvSpPr>
            <p:nvPr/>
          </p:nvSpPr>
          <p:spPr bwMode="auto">
            <a:xfrm>
              <a:off x="5390" y="3255"/>
              <a:ext cx="1059"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197"/>
            <p:cNvSpPr>
              <a:spLocks noEditPoints="1"/>
            </p:cNvSpPr>
            <p:nvPr/>
          </p:nvSpPr>
          <p:spPr bwMode="auto">
            <a:xfrm>
              <a:off x="5516" y="3356"/>
              <a:ext cx="265" cy="180"/>
            </a:xfrm>
            <a:custGeom>
              <a:avLst/>
              <a:gdLst>
                <a:gd name="T0" fmla="*/ 74 w 265"/>
                <a:gd name="T1" fmla="*/ 84 h 180"/>
                <a:gd name="T2" fmla="*/ 77 w 265"/>
                <a:gd name="T3" fmla="*/ 16 h 180"/>
                <a:gd name="T4" fmla="*/ 72 w 265"/>
                <a:gd name="T5" fmla="*/ 29 h 180"/>
                <a:gd name="T6" fmla="*/ 64 w 265"/>
                <a:gd name="T7" fmla="*/ 91 h 180"/>
                <a:gd name="T8" fmla="*/ 62 w 265"/>
                <a:gd name="T9" fmla="*/ 96 h 180"/>
                <a:gd name="T10" fmla="*/ 76 w 265"/>
                <a:gd name="T11" fmla="*/ 33 h 180"/>
                <a:gd name="T12" fmla="*/ 70 w 265"/>
                <a:gd name="T13" fmla="*/ 41 h 180"/>
                <a:gd name="T14" fmla="*/ 77 w 265"/>
                <a:gd name="T15" fmla="*/ 49 h 180"/>
                <a:gd name="T16" fmla="*/ 71 w 265"/>
                <a:gd name="T17" fmla="*/ 51 h 180"/>
                <a:gd name="T18" fmla="*/ 57 w 265"/>
                <a:gd name="T19" fmla="*/ 88 h 180"/>
                <a:gd name="T20" fmla="*/ 67 w 265"/>
                <a:gd name="T21" fmla="*/ 23 h 180"/>
                <a:gd name="T22" fmla="*/ 69 w 265"/>
                <a:gd name="T23" fmla="*/ 29 h 180"/>
                <a:gd name="T24" fmla="*/ 65 w 265"/>
                <a:gd name="T25" fmla="*/ 11 h 180"/>
                <a:gd name="T26" fmla="*/ 62 w 265"/>
                <a:gd name="T27" fmla="*/ 18 h 180"/>
                <a:gd name="T28" fmla="*/ 67 w 265"/>
                <a:gd name="T29" fmla="*/ 18 h 180"/>
                <a:gd name="T30" fmla="*/ 62 w 265"/>
                <a:gd name="T31" fmla="*/ 15 h 180"/>
                <a:gd name="T32" fmla="*/ 56 w 265"/>
                <a:gd name="T33" fmla="*/ 18 h 180"/>
                <a:gd name="T34" fmla="*/ 57 w 265"/>
                <a:gd name="T35" fmla="*/ 22 h 180"/>
                <a:gd name="T36" fmla="*/ 2 w 265"/>
                <a:gd name="T37" fmla="*/ 31 h 180"/>
                <a:gd name="T38" fmla="*/ 10 w 265"/>
                <a:gd name="T39" fmla="*/ 24 h 180"/>
                <a:gd name="T40" fmla="*/ 31 w 265"/>
                <a:gd name="T41" fmla="*/ 38 h 180"/>
                <a:gd name="T42" fmla="*/ 48 w 265"/>
                <a:gd name="T43" fmla="*/ 42 h 180"/>
                <a:gd name="T44" fmla="*/ 62 w 265"/>
                <a:gd name="T45" fmla="*/ 51 h 180"/>
                <a:gd name="T46" fmla="*/ 68 w 265"/>
                <a:gd name="T47" fmla="*/ 47 h 180"/>
                <a:gd name="T48" fmla="*/ 68 w 265"/>
                <a:gd name="T49" fmla="*/ 61 h 180"/>
                <a:gd name="T50" fmla="*/ 61 w 265"/>
                <a:gd name="T51" fmla="*/ 61 h 180"/>
                <a:gd name="T52" fmla="*/ 49 w 265"/>
                <a:gd name="T53" fmla="*/ 78 h 180"/>
                <a:gd name="T54" fmla="*/ 50 w 265"/>
                <a:gd name="T55" fmla="*/ 82 h 180"/>
                <a:gd name="T56" fmla="*/ 65 w 265"/>
                <a:gd name="T57" fmla="*/ 64 h 180"/>
                <a:gd name="T58" fmla="*/ 75 w 265"/>
                <a:gd name="T59" fmla="*/ 66 h 180"/>
                <a:gd name="T60" fmla="*/ 69 w 265"/>
                <a:gd name="T61" fmla="*/ 84 h 180"/>
                <a:gd name="T62" fmla="*/ 61 w 265"/>
                <a:gd name="T63" fmla="*/ 88 h 180"/>
                <a:gd name="T64" fmla="*/ 60 w 265"/>
                <a:gd name="T65" fmla="*/ 82 h 180"/>
                <a:gd name="T66" fmla="*/ 57 w 265"/>
                <a:gd name="T67" fmla="*/ 93 h 180"/>
                <a:gd name="T68" fmla="*/ 70 w 265"/>
                <a:gd name="T69" fmla="*/ 88 h 180"/>
                <a:gd name="T70" fmla="*/ 77 w 265"/>
                <a:gd name="T71" fmla="*/ 75 h 180"/>
                <a:gd name="T72" fmla="*/ 83 w 265"/>
                <a:gd name="T73" fmla="*/ 56 h 180"/>
                <a:gd name="T74" fmla="*/ 79 w 265"/>
                <a:gd name="T75" fmla="*/ 42 h 180"/>
                <a:gd name="T76" fmla="*/ 77 w 265"/>
                <a:gd name="T77" fmla="*/ 40 h 180"/>
                <a:gd name="T78" fmla="*/ 74 w 265"/>
                <a:gd name="T79" fmla="*/ 31 h 180"/>
                <a:gd name="T80" fmla="*/ 79 w 265"/>
                <a:gd name="T81" fmla="*/ 24 h 180"/>
                <a:gd name="T82" fmla="*/ 76 w 265"/>
                <a:gd name="T83" fmla="*/ 15 h 180"/>
                <a:gd name="T84" fmla="*/ 85 w 265"/>
                <a:gd name="T85" fmla="*/ 3 h 180"/>
                <a:gd name="T86" fmla="*/ 185 w 265"/>
                <a:gd name="T87" fmla="*/ 16 h 180"/>
                <a:gd name="T88" fmla="*/ 263 w 265"/>
                <a:gd name="T89" fmla="*/ 49 h 180"/>
                <a:gd name="T90" fmla="*/ 259 w 265"/>
                <a:gd name="T91" fmla="*/ 98 h 180"/>
                <a:gd name="T92" fmla="*/ 256 w 265"/>
                <a:gd name="T93" fmla="*/ 143 h 180"/>
                <a:gd name="T94" fmla="*/ 257 w 265"/>
                <a:gd name="T95" fmla="*/ 172 h 180"/>
                <a:gd name="T96" fmla="*/ 205 w 265"/>
                <a:gd name="T97" fmla="*/ 171 h 180"/>
                <a:gd name="T98" fmla="*/ 168 w 265"/>
                <a:gd name="T99" fmla="*/ 171 h 180"/>
                <a:gd name="T100" fmla="*/ 128 w 265"/>
                <a:gd name="T101" fmla="*/ 178 h 180"/>
                <a:gd name="T102" fmla="*/ 100 w 265"/>
                <a:gd name="T103" fmla="*/ 174 h 180"/>
                <a:gd name="T104" fmla="*/ 70 w 265"/>
                <a:gd name="T105" fmla="*/ 177 h 180"/>
                <a:gd name="T106" fmla="*/ 49 w 265"/>
                <a:gd name="T107" fmla="*/ 166 h 180"/>
                <a:gd name="T108" fmla="*/ 40 w 265"/>
                <a:gd name="T109" fmla="*/ 141 h 180"/>
                <a:gd name="T110" fmla="*/ 19 w 265"/>
                <a:gd name="T111" fmla="*/ 133 h 180"/>
                <a:gd name="T112" fmla="*/ 9 w 265"/>
                <a:gd name="T113" fmla="*/ 125 h 180"/>
                <a:gd name="T114" fmla="*/ 11 w 265"/>
                <a:gd name="T115" fmla="*/ 123 h 180"/>
                <a:gd name="T116" fmla="*/ 17 w 265"/>
                <a:gd name="T117" fmla="*/ 108 h 180"/>
                <a:gd name="T118" fmla="*/ 14 w 265"/>
                <a:gd name="T119" fmla="*/ 99 h 180"/>
                <a:gd name="T120" fmla="*/ 12 w 265"/>
                <a:gd name="T121" fmla="*/ 97 h 180"/>
                <a:gd name="T122" fmla="*/ 9 w 265"/>
                <a:gd name="T123" fmla="*/ 75 h 180"/>
                <a:gd name="T124" fmla="*/ 4 w 265"/>
                <a:gd name="T125" fmla="*/ 49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5" h="180">
                  <a:moveTo>
                    <a:pt x="81" y="53"/>
                  </a:moveTo>
                  <a:lnTo>
                    <a:pt x="82" y="53"/>
                  </a:lnTo>
                  <a:lnTo>
                    <a:pt x="82" y="54"/>
                  </a:lnTo>
                  <a:lnTo>
                    <a:pt x="82" y="53"/>
                  </a:lnTo>
                  <a:lnTo>
                    <a:pt x="81" y="53"/>
                  </a:lnTo>
                  <a:close/>
                  <a:moveTo>
                    <a:pt x="71" y="76"/>
                  </a:moveTo>
                  <a:lnTo>
                    <a:pt x="72" y="76"/>
                  </a:lnTo>
                  <a:lnTo>
                    <a:pt x="71" y="76"/>
                  </a:lnTo>
                  <a:close/>
                  <a:moveTo>
                    <a:pt x="69" y="85"/>
                  </a:moveTo>
                  <a:lnTo>
                    <a:pt x="70" y="84"/>
                  </a:lnTo>
                  <a:lnTo>
                    <a:pt x="70" y="83"/>
                  </a:lnTo>
                  <a:lnTo>
                    <a:pt x="70" y="82"/>
                  </a:lnTo>
                  <a:lnTo>
                    <a:pt x="70" y="81"/>
                  </a:lnTo>
                  <a:lnTo>
                    <a:pt x="71" y="80"/>
                  </a:lnTo>
                  <a:lnTo>
                    <a:pt x="72" y="78"/>
                  </a:lnTo>
                  <a:lnTo>
                    <a:pt x="72" y="77"/>
                  </a:lnTo>
                  <a:lnTo>
                    <a:pt x="72" y="78"/>
                  </a:lnTo>
                  <a:lnTo>
                    <a:pt x="74" y="78"/>
                  </a:lnTo>
                  <a:lnTo>
                    <a:pt x="72" y="78"/>
                  </a:lnTo>
                  <a:lnTo>
                    <a:pt x="72" y="80"/>
                  </a:lnTo>
                  <a:lnTo>
                    <a:pt x="74" y="80"/>
                  </a:lnTo>
                  <a:lnTo>
                    <a:pt x="74" y="81"/>
                  </a:lnTo>
                  <a:lnTo>
                    <a:pt x="74" y="82"/>
                  </a:lnTo>
                  <a:lnTo>
                    <a:pt x="72" y="83"/>
                  </a:lnTo>
                  <a:lnTo>
                    <a:pt x="74" y="83"/>
                  </a:lnTo>
                  <a:lnTo>
                    <a:pt x="75" y="84"/>
                  </a:lnTo>
                  <a:lnTo>
                    <a:pt x="74" y="84"/>
                  </a:lnTo>
                  <a:lnTo>
                    <a:pt x="74" y="85"/>
                  </a:lnTo>
                  <a:lnTo>
                    <a:pt x="72" y="85"/>
                  </a:lnTo>
                  <a:lnTo>
                    <a:pt x="71" y="86"/>
                  </a:lnTo>
                  <a:lnTo>
                    <a:pt x="71" y="85"/>
                  </a:lnTo>
                  <a:lnTo>
                    <a:pt x="71" y="84"/>
                  </a:lnTo>
                  <a:lnTo>
                    <a:pt x="72" y="84"/>
                  </a:lnTo>
                  <a:lnTo>
                    <a:pt x="72" y="83"/>
                  </a:lnTo>
                  <a:lnTo>
                    <a:pt x="71" y="83"/>
                  </a:lnTo>
                  <a:lnTo>
                    <a:pt x="71" y="84"/>
                  </a:lnTo>
                  <a:lnTo>
                    <a:pt x="72" y="83"/>
                  </a:lnTo>
                  <a:lnTo>
                    <a:pt x="72" y="84"/>
                  </a:lnTo>
                  <a:lnTo>
                    <a:pt x="71" y="84"/>
                  </a:lnTo>
                  <a:lnTo>
                    <a:pt x="71" y="85"/>
                  </a:lnTo>
                  <a:lnTo>
                    <a:pt x="70" y="85"/>
                  </a:lnTo>
                  <a:lnTo>
                    <a:pt x="70" y="86"/>
                  </a:lnTo>
                  <a:lnTo>
                    <a:pt x="69" y="86"/>
                  </a:lnTo>
                  <a:lnTo>
                    <a:pt x="69" y="85"/>
                  </a:lnTo>
                  <a:close/>
                  <a:moveTo>
                    <a:pt x="77" y="26"/>
                  </a:moveTo>
                  <a:lnTo>
                    <a:pt x="78" y="26"/>
                  </a:lnTo>
                  <a:lnTo>
                    <a:pt x="77" y="26"/>
                  </a:lnTo>
                  <a:close/>
                  <a:moveTo>
                    <a:pt x="76" y="22"/>
                  </a:moveTo>
                  <a:lnTo>
                    <a:pt x="77" y="22"/>
                  </a:lnTo>
                  <a:lnTo>
                    <a:pt x="76" y="22"/>
                  </a:lnTo>
                  <a:close/>
                  <a:moveTo>
                    <a:pt x="76" y="16"/>
                  </a:moveTo>
                  <a:lnTo>
                    <a:pt x="77" y="16"/>
                  </a:lnTo>
                  <a:lnTo>
                    <a:pt x="77" y="17"/>
                  </a:lnTo>
                  <a:lnTo>
                    <a:pt x="77" y="16"/>
                  </a:lnTo>
                  <a:lnTo>
                    <a:pt x="77" y="17"/>
                  </a:lnTo>
                  <a:lnTo>
                    <a:pt x="76" y="17"/>
                  </a:lnTo>
                  <a:lnTo>
                    <a:pt x="76" y="16"/>
                  </a:lnTo>
                  <a:close/>
                  <a:moveTo>
                    <a:pt x="75" y="24"/>
                  </a:moveTo>
                  <a:lnTo>
                    <a:pt x="75" y="23"/>
                  </a:lnTo>
                  <a:lnTo>
                    <a:pt x="76" y="24"/>
                  </a:lnTo>
                  <a:lnTo>
                    <a:pt x="77" y="24"/>
                  </a:lnTo>
                  <a:lnTo>
                    <a:pt x="77" y="25"/>
                  </a:lnTo>
                  <a:lnTo>
                    <a:pt x="76" y="25"/>
                  </a:lnTo>
                  <a:lnTo>
                    <a:pt x="75" y="25"/>
                  </a:lnTo>
                  <a:lnTo>
                    <a:pt x="75" y="24"/>
                  </a:lnTo>
                  <a:close/>
                  <a:moveTo>
                    <a:pt x="64" y="89"/>
                  </a:moveTo>
                  <a:lnTo>
                    <a:pt x="65" y="89"/>
                  </a:lnTo>
                  <a:lnTo>
                    <a:pt x="65" y="90"/>
                  </a:lnTo>
                  <a:lnTo>
                    <a:pt x="67" y="90"/>
                  </a:lnTo>
                  <a:lnTo>
                    <a:pt x="67" y="91"/>
                  </a:lnTo>
                  <a:lnTo>
                    <a:pt x="65" y="91"/>
                  </a:lnTo>
                  <a:lnTo>
                    <a:pt x="65" y="92"/>
                  </a:lnTo>
                  <a:lnTo>
                    <a:pt x="65" y="91"/>
                  </a:lnTo>
                  <a:lnTo>
                    <a:pt x="64" y="90"/>
                  </a:lnTo>
                  <a:lnTo>
                    <a:pt x="64" y="89"/>
                  </a:lnTo>
                  <a:close/>
                  <a:moveTo>
                    <a:pt x="74" y="20"/>
                  </a:moveTo>
                  <a:lnTo>
                    <a:pt x="75" y="20"/>
                  </a:lnTo>
                  <a:lnTo>
                    <a:pt x="75" y="22"/>
                  </a:lnTo>
                  <a:lnTo>
                    <a:pt x="74" y="20"/>
                  </a:lnTo>
                  <a:close/>
                  <a:moveTo>
                    <a:pt x="71" y="29"/>
                  </a:moveTo>
                  <a:lnTo>
                    <a:pt x="72" y="29"/>
                  </a:lnTo>
                  <a:lnTo>
                    <a:pt x="72" y="27"/>
                  </a:lnTo>
                  <a:lnTo>
                    <a:pt x="72" y="29"/>
                  </a:lnTo>
                  <a:lnTo>
                    <a:pt x="71" y="29"/>
                  </a:lnTo>
                  <a:close/>
                  <a:moveTo>
                    <a:pt x="71" y="27"/>
                  </a:moveTo>
                  <a:lnTo>
                    <a:pt x="72" y="27"/>
                  </a:lnTo>
                  <a:lnTo>
                    <a:pt x="71" y="27"/>
                  </a:lnTo>
                  <a:close/>
                  <a:moveTo>
                    <a:pt x="74" y="15"/>
                  </a:moveTo>
                  <a:lnTo>
                    <a:pt x="74" y="14"/>
                  </a:lnTo>
                  <a:lnTo>
                    <a:pt x="74" y="15"/>
                  </a:lnTo>
                  <a:lnTo>
                    <a:pt x="75" y="15"/>
                  </a:lnTo>
                  <a:lnTo>
                    <a:pt x="75" y="16"/>
                  </a:lnTo>
                  <a:lnTo>
                    <a:pt x="75" y="17"/>
                  </a:lnTo>
                  <a:lnTo>
                    <a:pt x="76" y="17"/>
                  </a:lnTo>
                  <a:lnTo>
                    <a:pt x="76" y="18"/>
                  </a:lnTo>
                  <a:lnTo>
                    <a:pt x="77" y="19"/>
                  </a:lnTo>
                  <a:lnTo>
                    <a:pt x="76" y="19"/>
                  </a:lnTo>
                  <a:lnTo>
                    <a:pt x="76" y="18"/>
                  </a:lnTo>
                  <a:lnTo>
                    <a:pt x="75" y="18"/>
                  </a:lnTo>
                  <a:lnTo>
                    <a:pt x="75" y="17"/>
                  </a:lnTo>
                  <a:lnTo>
                    <a:pt x="75" y="16"/>
                  </a:lnTo>
                  <a:lnTo>
                    <a:pt x="74" y="16"/>
                  </a:lnTo>
                  <a:lnTo>
                    <a:pt x="74" y="15"/>
                  </a:lnTo>
                  <a:close/>
                  <a:moveTo>
                    <a:pt x="61" y="91"/>
                  </a:moveTo>
                  <a:lnTo>
                    <a:pt x="62" y="91"/>
                  </a:lnTo>
                  <a:lnTo>
                    <a:pt x="62" y="90"/>
                  </a:lnTo>
                  <a:lnTo>
                    <a:pt x="63" y="91"/>
                  </a:lnTo>
                  <a:lnTo>
                    <a:pt x="64" y="91"/>
                  </a:lnTo>
                  <a:lnTo>
                    <a:pt x="64" y="92"/>
                  </a:lnTo>
                  <a:lnTo>
                    <a:pt x="63" y="92"/>
                  </a:lnTo>
                  <a:lnTo>
                    <a:pt x="62" y="92"/>
                  </a:lnTo>
                  <a:lnTo>
                    <a:pt x="61" y="92"/>
                  </a:lnTo>
                  <a:lnTo>
                    <a:pt x="61" y="91"/>
                  </a:lnTo>
                  <a:close/>
                  <a:moveTo>
                    <a:pt x="71" y="22"/>
                  </a:moveTo>
                  <a:lnTo>
                    <a:pt x="72" y="22"/>
                  </a:lnTo>
                  <a:lnTo>
                    <a:pt x="72" y="20"/>
                  </a:lnTo>
                  <a:lnTo>
                    <a:pt x="74" y="22"/>
                  </a:lnTo>
                  <a:lnTo>
                    <a:pt x="74" y="23"/>
                  </a:lnTo>
                  <a:lnTo>
                    <a:pt x="74" y="24"/>
                  </a:lnTo>
                  <a:lnTo>
                    <a:pt x="74" y="23"/>
                  </a:lnTo>
                  <a:lnTo>
                    <a:pt x="74" y="24"/>
                  </a:lnTo>
                  <a:lnTo>
                    <a:pt x="72" y="24"/>
                  </a:lnTo>
                  <a:lnTo>
                    <a:pt x="72" y="23"/>
                  </a:lnTo>
                  <a:lnTo>
                    <a:pt x="71" y="23"/>
                  </a:lnTo>
                  <a:lnTo>
                    <a:pt x="71" y="22"/>
                  </a:lnTo>
                  <a:close/>
                  <a:moveTo>
                    <a:pt x="61" y="95"/>
                  </a:moveTo>
                  <a:lnTo>
                    <a:pt x="61" y="93"/>
                  </a:lnTo>
                  <a:lnTo>
                    <a:pt x="62" y="93"/>
                  </a:lnTo>
                  <a:lnTo>
                    <a:pt x="62" y="92"/>
                  </a:lnTo>
                  <a:lnTo>
                    <a:pt x="62" y="93"/>
                  </a:lnTo>
                  <a:lnTo>
                    <a:pt x="63" y="93"/>
                  </a:lnTo>
                  <a:lnTo>
                    <a:pt x="63" y="95"/>
                  </a:lnTo>
                  <a:lnTo>
                    <a:pt x="62" y="96"/>
                  </a:lnTo>
                  <a:lnTo>
                    <a:pt x="62" y="95"/>
                  </a:lnTo>
                  <a:lnTo>
                    <a:pt x="62" y="96"/>
                  </a:lnTo>
                  <a:lnTo>
                    <a:pt x="61" y="96"/>
                  </a:lnTo>
                  <a:lnTo>
                    <a:pt x="61" y="95"/>
                  </a:lnTo>
                  <a:close/>
                  <a:moveTo>
                    <a:pt x="71" y="16"/>
                  </a:moveTo>
                  <a:lnTo>
                    <a:pt x="72" y="16"/>
                  </a:lnTo>
                  <a:lnTo>
                    <a:pt x="72" y="17"/>
                  </a:lnTo>
                  <a:lnTo>
                    <a:pt x="71" y="16"/>
                  </a:lnTo>
                  <a:close/>
                  <a:moveTo>
                    <a:pt x="68" y="40"/>
                  </a:moveTo>
                  <a:lnTo>
                    <a:pt x="68" y="39"/>
                  </a:lnTo>
                  <a:lnTo>
                    <a:pt x="69" y="39"/>
                  </a:lnTo>
                  <a:lnTo>
                    <a:pt x="69" y="38"/>
                  </a:lnTo>
                  <a:lnTo>
                    <a:pt x="70" y="38"/>
                  </a:lnTo>
                  <a:lnTo>
                    <a:pt x="70" y="37"/>
                  </a:lnTo>
                  <a:lnTo>
                    <a:pt x="70" y="36"/>
                  </a:lnTo>
                  <a:lnTo>
                    <a:pt x="71" y="36"/>
                  </a:lnTo>
                  <a:lnTo>
                    <a:pt x="71" y="34"/>
                  </a:lnTo>
                  <a:lnTo>
                    <a:pt x="72" y="34"/>
                  </a:lnTo>
                  <a:lnTo>
                    <a:pt x="72" y="33"/>
                  </a:lnTo>
                  <a:lnTo>
                    <a:pt x="72" y="32"/>
                  </a:lnTo>
                  <a:lnTo>
                    <a:pt x="74" y="32"/>
                  </a:lnTo>
                  <a:lnTo>
                    <a:pt x="75" y="32"/>
                  </a:lnTo>
                  <a:lnTo>
                    <a:pt x="75" y="31"/>
                  </a:lnTo>
                  <a:lnTo>
                    <a:pt x="75" y="32"/>
                  </a:lnTo>
                  <a:lnTo>
                    <a:pt x="76" y="32"/>
                  </a:lnTo>
                  <a:lnTo>
                    <a:pt x="75" y="33"/>
                  </a:lnTo>
                  <a:lnTo>
                    <a:pt x="76" y="33"/>
                  </a:lnTo>
                  <a:lnTo>
                    <a:pt x="75" y="33"/>
                  </a:lnTo>
                  <a:lnTo>
                    <a:pt x="76" y="33"/>
                  </a:lnTo>
                  <a:lnTo>
                    <a:pt x="75" y="34"/>
                  </a:lnTo>
                  <a:lnTo>
                    <a:pt x="76" y="34"/>
                  </a:lnTo>
                  <a:lnTo>
                    <a:pt x="76" y="36"/>
                  </a:lnTo>
                  <a:lnTo>
                    <a:pt x="77" y="36"/>
                  </a:lnTo>
                  <a:lnTo>
                    <a:pt x="77" y="37"/>
                  </a:lnTo>
                  <a:lnTo>
                    <a:pt x="77" y="38"/>
                  </a:lnTo>
                  <a:lnTo>
                    <a:pt x="76" y="38"/>
                  </a:lnTo>
                  <a:lnTo>
                    <a:pt x="76" y="39"/>
                  </a:lnTo>
                  <a:lnTo>
                    <a:pt x="75" y="39"/>
                  </a:lnTo>
                  <a:lnTo>
                    <a:pt x="75" y="38"/>
                  </a:lnTo>
                  <a:lnTo>
                    <a:pt x="76" y="38"/>
                  </a:lnTo>
                  <a:lnTo>
                    <a:pt x="75" y="38"/>
                  </a:lnTo>
                  <a:lnTo>
                    <a:pt x="75" y="37"/>
                  </a:lnTo>
                  <a:lnTo>
                    <a:pt x="74" y="37"/>
                  </a:lnTo>
                  <a:lnTo>
                    <a:pt x="74" y="38"/>
                  </a:lnTo>
                  <a:lnTo>
                    <a:pt x="74" y="39"/>
                  </a:lnTo>
                  <a:lnTo>
                    <a:pt x="72" y="39"/>
                  </a:lnTo>
                  <a:lnTo>
                    <a:pt x="72" y="38"/>
                  </a:lnTo>
                  <a:lnTo>
                    <a:pt x="71" y="38"/>
                  </a:lnTo>
                  <a:lnTo>
                    <a:pt x="72" y="38"/>
                  </a:lnTo>
                  <a:lnTo>
                    <a:pt x="72" y="39"/>
                  </a:lnTo>
                  <a:lnTo>
                    <a:pt x="71" y="39"/>
                  </a:lnTo>
                  <a:lnTo>
                    <a:pt x="71" y="40"/>
                  </a:lnTo>
                  <a:lnTo>
                    <a:pt x="70" y="40"/>
                  </a:lnTo>
                  <a:lnTo>
                    <a:pt x="69" y="40"/>
                  </a:lnTo>
                  <a:lnTo>
                    <a:pt x="69" y="41"/>
                  </a:lnTo>
                  <a:lnTo>
                    <a:pt x="70" y="41"/>
                  </a:lnTo>
                  <a:lnTo>
                    <a:pt x="70" y="40"/>
                  </a:lnTo>
                  <a:lnTo>
                    <a:pt x="71" y="40"/>
                  </a:lnTo>
                  <a:lnTo>
                    <a:pt x="72" y="40"/>
                  </a:lnTo>
                  <a:lnTo>
                    <a:pt x="72" y="41"/>
                  </a:lnTo>
                  <a:lnTo>
                    <a:pt x="74" y="41"/>
                  </a:lnTo>
                  <a:lnTo>
                    <a:pt x="74" y="42"/>
                  </a:lnTo>
                  <a:lnTo>
                    <a:pt x="74" y="44"/>
                  </a:lnTo>
                  <a:lnTo>
                    <a:pt x="74" y="45"/>
                  </a:lnTo>
                  <a:lnTo>
                    <a:pt x="74" y="46"/>
                  </a:lnTo>
                  <a:lnTo>
                    <a:pt x="75" y="46"/>
                  </a:lnTo>
                  <a:lnTo>
                    <a:pt x="74" y="47"/>
                  </a:lnTo>
                  <a:lnTo>
                    <a:pt x="74" y="48"/>
                  </a:lnTo>
                  <a:lnTo>
                    <a:pt x="75" y="48"/>
                  </a:lnTo>
                  <a:lnTo>
                    <a:pt x="75" y="49"/>
                  </a:lnTo>
                  <a:lnTo>
                    <a:pt x="74" y="49"/>
                  </a:lnTo>
                  <a:lnTo>
                    <a:pt x="75" y="49"/>
                  </a:lnTo>
                  <a:lnTo>
                    <a:pt x="75" y="51"/>
                  </a:lnTo>
                  <a:lnTo>
                    <a:pt x="75" y="52"/>
                  </a:lnTo>
                  <a:lnTo>
                    <a:pt x="74" y="52"/>
                  </a:lnTo>
                  <a:lnTo>
                    <a:pt x="75" y="52"/>
                  </a:lnTo>
                  <a:lnTo>
                    <a:pt x="75" y="51"/>
                  </a:lnTo>
                  <a:lnTo>
                    <a:pt x="75" y="49"/>
                  </a:lnTo>
                  <a:lnTo>
                    <a:pt x="76" y="49"/>
                  </a:lnTo>
                  <a:lnTo>
                    <a:pt x="75" y="48"/>
                  </a:lnTo>
                  <a:lnTo>
                    <a:pt x="76" y="48"/>
                  </a:lnTo>
                  <a:lnTo>
                    <a:pt x="77" y="48"/>
                  </a:lnTo>
                  <a:lnTo>
                    <a:pt x="77" y="49"/>
                  </a:lnTo>
                  <a:lnTo>
                    <a:pt x="77" y="51"/>
                  </a:lnTo>
                  <a:lnTo>
                    <a:pt x="78" y="51"/>
                  </a:lnTo>
                  <a:lnTo>
                    <a:pt x="78" y="52"/>
                  </a:lnTo>
                  <a:lnTo>
                    <a:pt x="79" y="52"/>
                  </a:lnTo>
                  <a:lnTo>
                    <a:pt x="79" y="53"/>
                  </a:lnTo>
                  <a:lnTo>
                    <a:pt x="79" y="54"/>
                  </a:lnTo>
                  <a:lnTo>
                    <a:pt x="81" y="54"/>
                  </a:lnTo>
                  <a:lnTo>
                    <a:pt x="81" y="55"/>
                  </a:lnTo>
                  <a:lnTo>
                    <a:pt x="79" y="56"/>
                  </a:lnTo>
                  <a:lnTo>
                    <a:pt x="79" y="58"/>
                  </a:lnTo>
                  <a:lnTo>
                    <a:pt x="78" y="58"/>
                  </a:lnTo>
                  <a:lnTo>
                    <a:pt x="78" y="59"/>
                  </a:lnTo>
                  <a:lnTo>
                    <a:pt x="78" y="58"/>
                  </a:lnTo>
                  <a:lnTo>
                    <a:pt x="77" y="58"/>
                  </a:lnTo>
                  <a:lnTo>
                    <a:pt x="77" y="56"/>
                  </a:lnTo>
                  <a:lnTo>
                    <a:pt x="77" y="55"/>
                  </a:lnTo>
                  <a:lnTo>
                    <a:pt x="77" y="54"/>
                  </a:lnTo>
                  <a:lnTo>
                    <a:pt x="76" y="54"/>
                  </a:lnTo>
                  <a:lnTo>
                    <a:pt x="76" y="53"/>
                  </a:lnTo>
                  <a:lnTo>
                    <a:pt x="75" y="53"/>
                  </a:lnTo>
                  <a:lnTo>
                    <a:pt x="75" y="54"/>
                  </a:lnTo>
                  <a:lnTo>
                    <a:pt x="74" y="54"/>
                  </a:lnTo>
                  <a:lnTo>
                    <a:pt x="74" y="53"/>
                  </a:lnTo>
                  <a:lnTo>
                    <a:pt x="74" y="52"/>
                  </a:lnTo>
                  <a:lnTo>
                    <a:pt x="72" y="52"/>
                  </a:lnTo>
                  <a:lnTo>
                    <a:pt x="72" y="51"/>
                  </a:lnTo>
                  <a:lnTo>
                    <a:pt x="71" y="51"/>
                  </a:lnTo>
                  <a:lnTo>
                    <a:pt x="72" y="51"/>
                  </a:lnTo>
                  <a:lnTo>
                    <a:pt x="72" y="49"/>
                  </a:lnTo>
                  <a:lnTo>
                    <a:pt x="72" y="48"/>
                  </a:lnTo>
                  <a:lnTo>
                    <a:pt x="72" y="47"/>
                  </a:lnTo>
                  <a:lnTo>
                    <a:pt x="72" y="46"/>
                  </a:lnTo>
                  <a:lnTo>
                    <a:pt x="72" y="45"/>
                  </a:lnTo>
                  <a:lnTo>
                    <a:pt x="72" y="44"/>
                  </a:lnTo>
                  <a:lnTo>
                    <a:pt x="71" y="44"/>
                  </a:lnTo>
                  <a:lnTo>
                    <a:pt x="70" y="44"/>
                  </a:lnTo>
                  <a:lnTo>
                    <a:pt x="70" y="42"/>
                  </a:lnTo>
                  <a:lnTo>
                    <a:pt x="70" y="41"/>
                  </a:lnTo>
                  <a:lnTo>
                    <a:pt x="69" y="41"/>
                  </a:lnTo>
                  <a:lnTo>
                    <a:pt x="68" y="40"/>
                  </a:lnTo>
                  <a:close/>
                  <a:moveTo>
                    <a:pt x="69" y="22"/>
                  </a:moveTo>
                  <a:lnTo>
                    <a:pt x="69" y="20"/>
                  </a:lnTo>
                  <a:lnTo>
                    <a:pt x="70" y="20"/>
                  </a:lnTo>
                  <a:lnTo>
                    <a:pt x="70" y="22"/>
                  </a:lnTo>
                  <a:lnTo>
                    <a:pt x="69" y="22"/>
                  </a:lnTo>
                  <a:close/>
                  <a:moveTo>
                    <a:pt x="69" y="22"/>
                  </a:moveTo>
                  <a:lnTo>
                    <a:pt x="70" y="22"/>
                  </a:lnTo>
                  <a:lnTo>
                    <a:pt x="70" y="23"/>
                  </a:lnTo>
                  <a:lnTo>
                    <a:pt x="70" y="24"/>
                  </a:lnTo>
                  <a:lnTo>
                    <a:pt x="69" y="24"/>
                  </a:lnTo>
                  <a:lnTo>
                    <a:pt x="69" y="23"/>
                  </a:lnTo>
                  <a:lnTo>
                    <a:pt x="69" y="22"/>
                  </a:lnTo>
                  <a:close/>
                  <a:moveTo>
                    <a:pt x="57" y="89"/>
                  </a:moveTo>
                  <a:lnTo>
                    <a:pt x="57" y="88"/>
                  </a:lnTo>
                  <a:lnTo>
                    <a:pt x="58" y="88"/>
                  </a:lnTo>
                  <a:lnTo>
                    <a:pt x="58" y="89"/>
                  </a:lnTo>
                  <a:lnTo>
                    <a:pt x="57" y="89"/>
                  </a:lnTo>
                  <a:close/>
                  <a:moveTo>
                    <a:pt x="65" y="34"/>
                  </a:moveTo>
                  <a:lnTo>
                    <a:pt x="67" y="34"/>
                  </a:lnTo>
                  <a:lnTo>
                    <a:pt x="67" y="36"/>
                  </a:lnTo>
                  <a:lnTo>
                    <a:pt x="67" y="34"/>
                  </a:lnTo>
                  <a:lnTo>
                    <a:pt x="65" y="34"/>
                  </a:lnTo>
                  <a:close/>
                  <a:moveTo>
                    <a:pt x="69" y="14"/>
                  </a:moveTo>
                  <a:lnTo>
                    <a:pt x="70" y="14"/>
                  </a:lnTo>
                  <a:lnTo>
                    <a:pt x="69" y="14"/>
                  </a:lnTo>
                  <a:close/>
                  <a:moveTo>
                    <a:pt x="67" y="12"/>
                  </a:moveTo>
                  <a:lnTo>
                    <a:pt x="68" y="11"/>
                  </a:lnTo>
                  <a:lnTo>
                    <a:pt x="68" y="12"/>
                  </a:lnTo>
                  <a:lnTo>
                    <a:pt x="69" y="12"/>
                  </a:lnTo>
                  <a:lnTo>
                    <a:pt x="68" y="12"/>
                  </a:lnTo>
                  <a:lnTo>
                    <a:pt x="69" y="12"/>
                  </a:lnTo>
                  <a:lnTo>
                    <a:pt x="68" y="12"/>
                  </a:lnTo>
                  <a:lnTo>
                    <a:pt x="68" y="14"/>
                  </a:lnTo>
                  <a:lnTo>
                    <a:pt x="68" y="12"/>
                  </a:lnTo>
                  <a:lnTo>
                    <a:pt x="67" y="12"/>
                  </a:lnTo>
                  <a:close/>
                  <a:moveTo>
                    <a:pt x="64" y="26"/>
                  </a:moveTo>
                  <a:lnTo>
                    <a:pt x="64" y="25"/>
                  </a:lnTo>
                  <a:lnTo>
                    <a:pt x="64" y="24"/>
                  </a:lnTo>
                  <a:lnTo>
                    <a:pt x="65" y="24"/>
                  </a:lnTo>
                  <a:lnTo>
                    <a:pt x="65" y="23"/>
                  </a:lnTo>
                  <a:lnTo>
                    <a:pt x="67" y="23"/>
                  </a:lnTo>
                  <a:lnTo>
                    <a:pt x="67" y="22"/>
                  </a:lnTo>
                  <a:lnTo>
                    <a:pt x="67" y="23"/>
                  </a:lnTo>
                  <a:lnTo>
                    <a:pt x="68" y="23"/>
                  </a:lnTo>
                  <a:lnTo>
                    <a:pt x="67" y="23"/>
                  </a:lnTo>
                  <a:lnTo>
                    <a:pt x="67" y="24"/>
                  </a:lnTo>
                  <a:lnTo>
                    <a:pt x="68" y="24"/>
                  </a:lnTo>
                  <a:lnTo>
                    <a:pt x="67" y="24"/>
                  </a:lnTo>
                  <a:lnTo>
                    <a:pt x="67" y="25"/>
                  </a:lnTo>
                  <a:lnTo>
                    <a:pt x="67" y="26"/>
                  </a:lnTo>
                  <a:lnTo>
                    <a:pt x="67" y="27"/>
                  </a:lnTo>
                  <a:lnTo>
                    <a:pt x="68" y="27"/>
                  </a:lnTo>
                  <a:lnTo>
                    <a:pt x="67" y="27"/>
                  </a:lnTo>
                  <a:lnTo>
                    <a:pt x="67" y="29"/>
                  </a:lnTo>
                  <a:lnTo>
                    <a:pt x="68" y="29"/>
                  </a:lnTo>
                  <a:lnTo>
                    <a:pt x="68" y="27"/>
                  </a:lnTo>
                  <a:lnTo>
                    <a:pt x="68" y="26"/>
                  </a:lnTo>
                  <a:lnTo>
                    <a:pt x="68" y="25"/>
                  </a:lnTo>
                  <a:lnTo>
                    <a:pt x="69" y="25"/>
                  </a:lnTo>
                  <a:lnTo>
                    <a:pt x="70" y="25"/>
                  </a:lnTo>
                  <a:lnTo>
                    <a:pt x="70" y="26"/>
                  </a:lnTo>
                  <a:lnTo>
                    <a:pt x="70" y="25"/>
                  </a:lnTo>
                  <a:lnTo>
                    <a:pt x="69" y="25"/>
                  </a:lnTo>
                  <a:lnTo>
                    <a:pt x="69" y="26"/>
                  </a:lnTo>
                  <a:lnTo>
                    <a:pt x="68" y="26"/>
                  </a:lnTo>
                  <a:lnTo>
                    <a:pt x="68" y="27"/>
                  </a:lnTo>
                  <a:lnTo>
                    <a:pt x="68" y="29"/>
                  </a:lnTo>
                  <a:lnTo>
                    <a:pt x="69" y="29"/>
                  </a:lnTo>
                  <a:lnTo>
                    <a:pt x="68" y="29"/>
                  </a:lnTo>
                  <a:lnTo>
                    <a:pt x="68" y="30"/>
                  </a:lnTo>
                  <a:lnTo>
                    <a:pt x="69" y="30"/>
                  </a:lnTo>
                  <a:lnTo>
                    <a:pt x="68" y="30"/>
                  </a:lnTo>
                  <a:lnTo>
                    <a:pt x="67" y="30"/>
                  </a:lnTo>
                  <a:lnTo>
                    <a:pt x="67" y="29"/>
                  </a:lnTo>
                  <a:lnTo>
                    <a:pt x="67" y="30"/>
                  </a:lnTo>
                  <a:lnTo>
                    <a:pt x="65" y="30"/>
                  </a:lnTo>
                  <a:lnTo>
                    <a:pt x="65" y="29"/>
                  </a:lnTo>
                  <a:lnTo>
                    <a:pt x="65" y="30"/>
                  </a:lnTo>
                  <a:lnTo>
                    <a:pt x="65" y="29"/>
                  </a:lnTo>
                  <a:lnTo>
                    <a:pt x="67" y="29"/>
                  </a:lnTo>
                  <a:lnTo>
                    <a:pt x="65" y="29"/>
                  </a:lnTo>
                  <a:lnTo>
                    <a:pt x="64" y="29"/>
                  </a:lnTo>
                  <a:lnTo>
                    <a:pt x="64" y="27"/>
                  </a:lnTo>
                  <a:lnTo>
                    <a:pt x="64" y="26"/>
                  </a:lnTo>
                  <a:close/>
                  <a:moveTo>
                    <a:pt x="61" y="44"/>
                  </a:moveTo>
                  <a:lnTo>
                    <a:pt x="62" y="44"/>
                  </a:lnTo>
                  <a:lnTo>
                    <a:pt x="62" y="45"/>
                  </a:lnTo>
                  <a:lnTo>
                    <a:pt x="62" y="44"/>
                  </a:lnTo>
                  <a:lnTo>
                    <a:pt x="62" y="45"/>
                  </a:lnTo>
                  <a:lnTo>
                    <a:pt x="61" y="45"/>
                  </a:lnTo>
                  <a:lnTo>
                    <a:pt x="61" y="44"/>
                  </a:lnTo>
                  <a:close/>
                  <a:moveTo>
                    <a:pt x="65" y="10"/>
                  </a:moveTo>
                  <a:lnTo>
                    <a:pt x="65" y="11"/>
                  </a:lnTo>
                  <a:lnTo>
                    <a:pt x="67" y="11"/>
                  </a:lnTo>
                  <a:lnTo>
                    <a:pt x="65" y="11"/>
                  </a:lnTo>
                  <a:lnTo>
                    <a:pt x="65" y="10"/>
                  </a:lnTo>
                  <a:close/>
                  <a:moveTo>
                    <a:pt x="62" y="20"/>
                  </a:moveTo>
                  <a:lnTo>
                    <a:pt x="63" y="20"/>
                  </a:lnTo>
                  <a:lnTo>
                    <a:pt x="64" y="20"/>
                  </a:lnTo>
                  <a:lnTo>
                    <a:pt x="65" y="20"/>
                  </a:lnTo>
                  <a:lnTo>
                    <a:pt x="64" y="20"/>
                  </a:lnTo>
                  <a:lnTo>
                    <a:pt x="64" y="22"/>
                  </a:lnTo>
                  <a:lnTo>
                    <a:pt x="65" y="22"/>
                  </a:lnTo>
                  <a:lnTo>
                    <a:pt x="65" y="20"/>
                  </a:lnTo>
                  <a:lnTo>
                    <a:pt x="65" y="22"/>
                  </a:lnTo>
                  <a:lnTo>
                    <a:pt x="67" y="22"/>
                  </a:lnTo>
                  <a:lnTo>
                    <a:pt x="65" y="22"/>
                  </a:lnTo>
                  <a:lnTo>
                    <a:pt x="65" y="23"/>
                  </a:lnTo>
                  <a:lnTo>
                    <a:pt x="65" y="22"/>
                  </a:lnTo>
                  <a:lnTo>
                    <a:pt x="64" y="22"/>
                  </a:lnTo>
                  <a:lnTo>
                    <a:pt x="64" y="23"/>
                  </a:lnTo>
                  <a:lnTo>
                    <a:pt x="63" y="23"/>
                  </a:lnTo>
                  <a:lnTo>
                    <a:pt x="63" y="22"/>
                  </a:lnTo>
                  <a:lnTo>
                    <a:pt x="63" y="20"/>
                  </a:lnTo>
                  <a:lnTo>
                    <a:pt x="62" y="20"/>
                  </a:lnTo>
                  <a:close/>
                  <a:moveTo>
                    <a:pt x="62" y="19"/>
                  </a:moveTo>
                  <a:lnTo>
                    <a:pt x="63" y="19"/>
                  </a:lnTo>
                  <a:lnTo>
                    <a:pt x="62" y="19"/>
                  </a:lnTo>
                  <a:close/>
                  <a:moveTo>
                    <a:pt x="62" y="19"/>
                  </a:moveTo>
                  <a:lnTo>
                    <a:pt x="62" y="20"/>
                  </a:lnTo>
                  <a:lnTo>
                    <a:pt x="62" y="19"/>
                  </a:lnTo>
                  <a:close/>
                  <a:moveTo>
                    <a:pt x="62" y="18"/>
                  </a:moveTo>
                  <a:lnTo>
                    <a:pt x="63" y="18"/>
                  </a:lnTo>
                  <a:lnTo>
                    <a:pt x="63" y="17"/>
                  </a:lnTo>
                  <a:lnTo>
                    <a:pt x="64" y="17"/>
                  </a:lnTo>
                  <a:lnTo>
                    <a:pt x="64" y="16"/>
                  </a:lnTo>
                  <a:lnTo>
                    <a:pt x="65" y="16"/>
                  </a:lnTo>
                  <a:lnTo>
                    <a:pt x="65" y="15"/>
                  </a:lnTo>
                  <a:lnTo>
                    <a:pt x="67" y="15"/>
                  </a:lnTo>
                  <a:lnTo>
                    <a:pt x="68" y="15"/>
                  </a:lnTo>
                  <a:lnTo>
                    <a:pt x="69" y="15"/>
                  </a:lnTo>
                  <a:lnTo>
                    <a:pt x="69" y="16"/>
                  </a:lnTo>
                  <a:lnTo>
                    <a:pt x="70" y="16"/>
                  </a:lnTo>
                  <a:lnTo>
                    <a:pt x="70" y="17"/>
                  </a:lnTo>
                  <a:lnTo>
                    <a:pt x="71" y="17"/>
                  </a:lnTo>
                  <a:lnTo>
                    <a:pt x="72" y="18"/>
                  </a:lnTo>
                  <a:lnTo>
                    <a:pt x="71" y="18"/>
                  </a:lnTo>
                  <a:lnTo>
                    <a:pt x="71" y="19"/>
                  </a:lnTo>
                  <a:lnTo>
                    <a:pt x="70" y="19"/>
                  </a:lnTo>
                  <a:lnTo>
                    <a:pt x="70" y="20"/>
                  </a:lnTo>
                  <a:lnTo>
                    <a:pt x="69" y="20"/>
                  </a:lnTo>
                  <a:lnTo>
                    <a:pt x="69" y="19"/>
                  </a:lnTo>
                  <a:lnTo>
                    <a:pt x="68" y="19"/>
                  </a:lnTo>
                  <a:lnTo>
                    <a:pt x="68" y="18"/>
                  </a:lnTo>
                  <a:lnTo>
                    <a:pt x="68" y="17"/>
                  </a:lnTo>
                  <a:lnTo>
                    <a:pt x="68" y="16"/>
                  </a:lnTo>
                  <a:lnTo>
                    <a:pt x="67" y="16"/>
                  </a:lnTo>
                  <a:lnTo>
                    <a:pt x="67" y="17"/>
                  </a:lnTo>
                  <a:lnTo>
                    <a:pt x="67" y="18"/>
                  </a:lnTo>
                  <a:lnTo>
                    <a:pt x="68" y="18"/>
                  </a:lnTo>
                  <a:lnTo>
                    <a:pt x="68" y="19"/>
                  </a:lnTo>
                  <a:lnTo>
                    <a:pt x="68" y="20"/>
                  </a:lnTo>
                  <a:lnTo>
                    <a:pt x="67" y="20"/>
                  </a:lnTo>
                  <a:lnTo>
                    <a:pt x="65" y="20"/>
                  </a:lnTo>
                  <a:lnTo>
                    <a:pt x="64" y="20"/>
                  </a:lnTo>
                  <a:lnTo>
                    <a:pt x="64" y="19"/>
                  </a:lnTo>
                  <a:lnTo>
                    <a:pt x="64" y="18"/>
                  </a:lnTo>
                  <a:lnTo>
                    <a:pt x="63" y="18"/>
                  </a:lnTo>
                  <a:lnTo>
                    <a:pt x="64" y="18"/>
                  </a:lnTo>
                  <a:lnTo>
                    <a:pt x="63" y="18"/>
                  </a:lnTo>
                  <a:lnTo>
                    <a:pt x="63" y="19"/>
                  </a:lnTo>
                  <a:lnTo>
                    <a:pt x="64" y="19"/>
                  </a:lnTo>
                  <a:lnTo>
                    <a:pt x="64" y="20"/>
                  </a:lnTo>
                  <a:lnTo>
                    <a:pt x="63" y="19"/>
                  </a:lnTo>
                  <a:lnTo>
                    <a:pt x="63" y="20"/>
                  </a:lnTo>
                  <a:lnTo>
                    <a:pt x="63" y="19"/>
                  </a:lnTo>
                  <a:lnTo>
                    <a:pt x="62" y="19"/>
                  </a:lnTo>
                  <a:lnTo>
                    <a:pt x="62" y="18"/>
                  </a:lnTo>
                  <a:close/>
                  <a:moveTo>
                    <a:pt x="63" y="12"/>
                  </a:moveTo>
                  <a:lnTo>
                    <a:pt x="63" y="14"/>
                  </a:lnTo>
                  <a:lnTo>
                    <a:pt x="63" y="12"/>
                  </a:lnTo>
                  <a:close/>
                  <a:moveTo>
                    <a:pt x="61" y="18"/>
                  </a:moveTo>
                  <a:lnTo>
                    <a:pt x="62" y="18"/>
                  </a:lnTo>
                  <a:lnTo>
                    <a:pt x="62" y="19"/>
                  </a:lnTo>
                  <a:lnTo>
                    <a:pt x="61" y="18"/>
                  </a:lnTo>
                  <a:close/>
                  <a:moveTo>
                    <a:pt x="62" y="15"/>
                  </a:moveTo>
                  <a:lnTo>
                    <a:pt x="62" y="14"/>
                  </a:lnTo>
                  <a:lnTo>
                    <a:pt x="63" y="14"/>
                  </a:lnTo>
                  <a:lnTo>
                    <a:pt x="64" y="14"/>
                  </a:lnTo>
                  <a:lnTo>
                    <a:pt x="63" y="14"/>
                  </a:lnTo>
                  <a:lnTo>
                    <a:pt x="64" y="15"/>
                  </a:lnTo>
                  <a:lnTo>
                    <a:pt x="63" y="15"/>
                  </a:lnTo>
                  <a:lnTo>
                    <a:pt x="63" y="16"/>
                  </a:lnTo>
                  <a:lnTo>
                    <a:pt x="62" y="16"/>
                  </a:lnTo>
                  <a:lnTo>
                    <a:pt x="62" y="15"/>
                  </a:lnTo>
                  <a:lnTo>
                    <a:pt x="63" y="15"/>
                  </a:lnTo>
                  <a:lnTo>
                    <a:pt x="62" y="15"/>
                  </a:lnTo>
                  <a:close/>
                  <a:moveTo>
                    <a:pt x="63" y="0"/>
                  </a:moveTo>
                  <a:lnTo>
                    <a:pt x="65" y="0"/>
                  </a:lnTo>
                  <a:lnTo>
                    <a:pt x="65" y="1"/>
                  </a:lnTo>
                  <a:lnTo>
                    <a:pt x="64" y="1"/>
                  </a:lnTo>
                  <a:lnTo>
                    <a:pt x="63" y="1"/>
                  </a:lnTo>
                  <a:lnTo>
                    <a:pt x="63" y="0"/>
                  </a:lnTo>
                  <a:close/>
                  <a:moveTo>
                    <a:pt x="58" y="17"/>
                  </a:moveTo>
                  <a:lnTo>
                    <a:pt x="60" y="17"/>
                  </a:lnTo>
                  <a:lnTo>
                    <a:pt x="58" y="17"/>
                  </a:lnTo>
                  <a:close/>
                  <a:moveTo>
                    <a:pt x="58" y="17"/>
                  </a:moveTo>
                  <a:lnTo>
                    <a:pt x="60" y="17"/>
                  </a:lnTo>
                  <a:lnTo>
                    <a:pt x="60" y="18"/>
                  </a:lnTo>
                  <a:lnTo>
                    <a:pt x="60" y="17"/>
                  </a:lnTo>
                  <a:lnTo>
                    <a:pt x="58" y="17"/>
                  </a:lnTo>
                  <a:close/>
                  <a:moveTo>
                    <a:pt x="56" y="19"/>
                  </a:moveTo>
                  <a:lnTo>
                    <a:pt x="56" y="18"/>
                  </a:lnTo>
                  <a:lnTo>
                    <a:pt x="57" y="18"/>
                  </a:lnTo>
                  <a:lnTo>
                    <a:pt x="58" y="18"/>
                  </a:lnTo>
                  <a:lnTo>
                    <a:pt x="60" y="18"/>
                  </a:lnTo>
                  <a:lnTo>
                    <a:pt x="60" y="19"/>
                  </a:lnTo>
                  <a:lnTo>
                    <a:pt x="61" y="19"/>
                  </a:lnTo>
                  <a:lnTo>
                    <a:pt x="61" y="20"/>
                  </a:lnTo>
                  <a:lnTo>
                    <a:pt x="61" y="22"/>
                  </a:lnTo>
                  <a:lnTo>
                    <a:pt x="62" y="22"/>
                  </a:lnTo>
                  <a:lnTo>
                    <a:pt x="62" y="23"/>
                  </a:lnTo>
                  <a:lnTo>
                    <a:pt x="63" y="23"/>
                  </a:lnTo>
                  <a:lnTo>
                    <a:pt x="63" y="24"/>
                  </a:lnTo>
                  <a:lnTo>
                    <a:pt x="62" y="24"/>
                  </a:lnTo>
                  <a:lnTo>
                    <a:pt x="62" y="25"/>
                  </a:lnTo>
                  <a:lnTo>
                    <a:pt x="62" y="26"/>
                  </a:lnTo>
                  <a:lnTo>
                    <a:pt x="63" y="27"/>
                  </a:lnTo>
                  <a:lnTo>
                    <a:pt x="63" y="26"/>
                  </a:lnTo>
                  <a:lnTo>
                    <a:pt x="63" y="27"/>
                  </a:lnTo>
                  <a:lnTo>
                    <a:pt x="62" y="27"/>
                  </a:lnTo>
                  <a:lnTo>
                    <a:pt x="61" y="27"/>
                  </a:lnTo>
                  <a:lnTo>
                    <a:pt x="61" y="26"/>
                  </a:lnTo>
                  <a:lnTo>
                    <a:pt x="60" y="26"/>
                  </a:lnTo>
                  <a:lnTo>
                    <a:pt x="60" y="25"/>
                  </a:lnTo>
                  <a:lnTo>
                    <a:pt x="58" y="25"/>
                  </a:lnTo>
                  <a:lnTo>
                    <a:pt x="58" y="24"/>
                  </a:lnTo>
                  <a:lnTo>
                    <a:pt x="57" y="24"/>
                  </a:lnTo>
                  <a:lnTo>
                    <a:pt x="57" y="23"/>
                  </a:lnTo>
                  <a:lnTo>
                    <a:pt x="57" y="22"/>
                  </a:lnTo>
                  <a:lnTo>
                    <a:pt x="57" y="20"/>
                  </a:lnTo>
                  <a:lnTo>
                    <a:pt x="57" y="19"/>
                  </a:lnTo>
                  <a:lnTo>
                    <a:pt x="56" y="19"/>
                  </a:lnTo>
                  <a:close/>
                  <a:moveTo>
                    <a:pt x="56" y="15"/>
                  </a:moveTo>
                  <a:lnTo>
                    <a:pt x="56" y="14"/>
                  </a:lnTo>
                  <a:lnTo>
                    <a:pt x="56" y="15"/>
                  </a:lnTo>
                  <a:lnTo>
                    <a:pt x="57" y="15"/>
                  </a:lnTo>
                  <a:lnTo>
                    <a:pt x="58" y="15"/>
                  </a:lnTo>
                  <a:lnTo>
                    <a:pt x="58" y="16"/>
                  </a:lnTo>
                  <a:lnTo>
                    <a:pt x="60" y="16"/>
                  </a:lnTo>
                  <a:lnTo>
                    <a:pt x="58" y="16"/>
                  </a:lnTo>
                  <a:lnTo>
                    <a:pt x="57" y="16"/>
                  </a:lnTo>
                  <a:lnTo>
                    <a:pt x="56" y="15"/>
                  </a:lnTo>
                  <a:close/>
                  <a:moveTo>
                    <a:pt x="19" y="97"/>
                  </a:moveTo>
                  <a:lnTo>
                    <a:pt x="20" y="97"/>
                  </a:lnTo>
                  <a:lnTo>
                    <a:pt x="20" y="98"/>
                  </a:lnTo>
                  <a:lnTo>
                    <a:pt x="19" y="98"/>
                  </a:lnTo>
                  <a:lnTo>
                    <a:pt x="19" y="97"/>
                  </a:lnTo>
                  <a:close/>
                  <a:moveTo>
                    <a:pt x="5" y="58"/>
                  </a:moveTo>
                  <a:lnTo>
                    <a:pt x="5" y="59"/>
                  </a:lnTo>
                  <a:lnTo>
                    <a:pt x="5" y="58"/>
                  </a:lnTo>
                  <a:close/>
                  <a:moveTo>
                    <a:pt x="2" y="45"/>
                  </a:moveTo>
                  <a:lnTo>
                    <a:pt x="2" y="46"/>
                  </a:lnTo>
                  <a:lnTo>
                    <a:pt x="2" y="45"/>
                  </a:lnTo>
                  <a:close/>
                  <a:moveTo>
                    <a:pt x="0" y="32"/>
                  </a:moveTo>
                  <a:lnTo>
                    <a:pt x="2" y="32"/>
                  </a:lnTo>
                  <a:lnTo>
                    <a:pt x="2" y="31"/>
                  </a:lnTo>
                  <a:lnTo>
                    <a:pt x="3" y="31"/>
                  </a:lnTo>
                  <a:lnTo>
                    <a:pt x="3" y="30"/>
                  </a:lnTo>
                  <a:lnTo>
                    <a:pt x="3" y="29"/>
                  </a:lnTo>
                  <a:lnTo>
                    <a:pt x="3" y="27"/>
                  </a:lnTo>
                  <a:lnTo>
                    <a:pt x="4" y="27"/>
                  </a:lnTo>
                  <a:lnTo>
                    <a:pt x="4" y="26"/>
                  </a:lnTo>
                  <a:lnTo>
                    <a:pt x="4" y="25"/>
                  </a:lnTo>
                  <a:lnTo>
                    <a:pt x="5" y="25"/>
                  </a:lnTo>
                  <a:lnTo>
                    <a:pt x="5" y="24"/>
                  </a:lnTo>
                  <a:lnTo>
                    <a:pt x="5" y="23"/>
                  </a:lnTo>
                  <a:lnTo>
                    <a:pt x="4" y="23"/>
                  </a:lnTo>
                  <a:lnTo>
                    <a:pt x="4" y="24"/>
                  </a:lnTo>
                  <a:lnTo>
                    <a:pt x="4" y="23"/>
                  </a:lnTo>
                  <a:lnTo>
                    <a:pt x="4" y="22"/>
                  </a:lnTo>
                  <a:lnTo>
                    <a:pt x="3" y="22"/>
                  </a:lnTo>
                  <a:lnTo>
                    <a:pt x="3" y="20"/>
                  </a:lnTo>
                  <a:lnTo>
                    <a:pt x="4" y="20"/>
                  </a:lnTo>
                  <a:lnTo>
                    <a:pt x="5" y="20"/>
                  </a:lnTo>
                  <a:lnTo>
                    <a:pt x="6" y="20"/>
                  </a:lnTo>
                  <a:lnTo>
                    <a:pt x="6" y="22"/>
                  </a:lnTo>
                  <a:lnTo>
                    <a:pt x="6" y="23"/>
                  </a:lnTo>
                  <a:lnTo>
                    <a:pt x="7" y="23"/>
                  </a:lnTo>
                  <a:lnTo>
                    <a:pt x="7" y="22"/>
                  </a:lnTo>
                  <a:lnTo>
                    <a:pt x="7" y="23"/>
                  </a:lnTo>
                  <a:lnTo>
                    <a:pt x="9" y="23"/>
                  </a:lnTo>
                  <a:lnTo>
                    <a:pt x="9" y="24"/>
                  </a:lnTo>
                  <a:lnTo>
                    <a:pt x="10" y="24"/>
                  </a:lnTo>
                  <a:lnTo>
                    <a:pt x="11" y="24"/>
                  </a:lnTo>
                  <a:lnTo>
                    <a:pt x="11" y="25"/>
                  </a:lnTo>
                  <a:lnTo>
                    <a:pt x="12" y="26"/>
                  </a:lnTo>
                  <a:lnTo>
                    <a:pt x="13" y="27"/>
                  </a:lnTo>
                  <a:lnTo>
                    <a:pt x="14" y="27"/>
                  </a:lnTo>
                  <a:lnTo>
                    <a:pt x="14" y="29"/>
                  </a:lnTo>
                  <a:lnTo>
                    <a:pt x="16" y="29"/>
                  </a:lnTo>
                  <a:lnTo>
                    <a:pt x="17" y="30"/>
                  </a:lnTo>
                  <a:lnTo>
                    <a:pt x="18" y="30"/>
                  </a:lnTo>
                  <a:lnTo>
                    <a:pt x="19" y="30"/>
                  </a:lnTo>
                  <a:lnTo>
                    <a:pt x="19" y="31"/>
                  </a:lnTo>
                  <a:lnTo>
                    <a:pt x="20" y="31"/>
                  </a:lnTo>
                  <a:lnTo>
                    <a:pt x="20" y="32"/>
                  </a:lnTo>
                  <a:lnTo>
                    <a:pt x="21" y="32"/>
                  </a:lnTo>
                  <a:lnTo>
                    <a:pt x="21" y="33"/>
                  </a:lnTo>
                  <a:lnTo>
                    <a:pt x="23" y="33"/>
                  </a:lnTo>
                  <a:lnTo>
                    <a:pt x="23" y="34"/>
                  </a:lnTo>
                  <a:lnTo>
                    <a:pt x="24" y="34"/>
                  </a:lnTo>
                  <a:lnTo>
                    <a:pt x="24" y="36"/>
                  </a:lnTo>
                  <a:lnTo>
                    <a:pt x="25" y="36"/>
                  </a:lnTo>
                  <a:lnTo>
                    <a:pt x="26" y="36"/>
                  </a:lnTo>
                  <a:lnTo>
                    <a:pt x="26" y="37"/>
                  </a:lnTo>
                  <a:lnTo>
                    <a:pt x="27" y="37"/>
                  </a:lnTo>
                  <a:lnTo>
                    <a:pt x="28" y="37"/>
                  </a:lnTo>
                  <a:lnTo>
                    <a:pt x="29" y="37"/>
                  </a:lnTo>
                  <a:lnTo>
                    <a:pt x="29" y="38"/>
                  </a:lnTo>
                  <a:lnTo>
                    <a:pt x="31" y="38"/>
                  </a:lnTo>
                  <a:lnTo>
                    <a:pt x="32" y="38"/>
                  </a:lnTo>
                  <a:lnTo>
                    <a:pt x="33" y="38"/>
                  </a:lnTo>
                  <a:lnTo>
                    <a:pt x="34" y="38"/>
                  </a:lnTo>
                  <a:lnTo>
                    <a:pt x="35" y="38"/>
                  </a:lnTo>
                  <a:lnTo>
                    <a:pt x="36" y="38"/>
                  </a:lnTo>
                  <a:lnTo>
                    <a:pt x="38" y="39"/>
                  </a:lnTo>
                  <a:lnTo>
                    <a:pt x="38" y="40"/>
                  </a:lnTo>
                  <a:lnTo>
                    <a:pt x="39" y="40"/>
                  </a:lnTo>
                  <a:lnTo>
                    <a:pt x="40" y="40"/>
                  </a:lnTo>
                  <a:lnTo>
                    <a:pt x="40" y="39"/>
                  </a:lnTo>
                  <a:lnTo>
                    <a:pt x="41" y="39"/>
                  </a:lnTo>
                  <a:lnTo>
                    <a:pt x="41" y="40"/>
                  </a:lnTo>
                  <a:lnTo>
                    <a:pt x="42" y="40"/>
                  </a:lnTo>
                  <a:lnTo>
                    <a:pt x="42" y="41"/>
                  </a:lnTo>
                  <a:lnTo>
                    <a:pt x="43" y="41"/>
                  </a:lnTo>
                  <a:lnTo>
                    <a:pt x="43" y="40"/>
                  </a:lnTo>
                  <a:lnTo>
                    <a:pt x="45" y="40"/>
                  </a:lnTo>
                  <a:lnTo>
                    <a:pt x="46" y="40"/>
                  </a:lnTo>
                  <a:lnTo>
                    <a:pt x="46" y="41"/>
                  </a:lnTo>
                  <a:lnTo>
                    <a:pt x="45" y="40"/>
                  </a:lnTo>
                  <a:lnTo>
                    <a:pt x="45" y="41"/>
                  </a:lnTo>
                  <a:lnTo>
                    <a:pt x="43" y="41"/>
                  </a:lnTo>
                  <a:lnTo>
                    <a:pt x="45" y="41"/>
                  </a:lnTo>
                  <a:lnTo>
                    <a:pt x="45" y="42"/>
                  </a:lnTo>
                  <a:lnTo>
                    <a:pt x="46" y="42"/>
                  </a:lnTo>
                  <a:lnTo>
                    <a:pt x="47" y="42"/>
                  </a:lnTo>
                  <a:lnTo>
                    <a:pt x="48" y="42"/>
                  </a:lnTo>
                  <a:lnTo>
                    <a:pt x="49" y="42"/>
                  </a:lnTo>
                  <a:lnTo>
                    <a:pt x="50" y="42"/>
                  </a:lnTo>
                  <a:lnTo>
                    <a:pt x="52" y="42"/>
                  </a:lnTo>
                  <a:lnTo>
                    <a:pt x="53" y="42"/>
                  </a:lnTo>
                  <a:lnTo>
                    <a:pt x="53" y="41"/>
                  </a:lnTo>
                  <a:lnTo>
                    <a:pt x="54" y="41"/>
                  </a:lnTo>
                  <a:lnTo>
                    <a:pt x="55" y="40"/>
                  </a:lnTo>
                  <a:lnTo>
                    <a:pt x="56" y="40"/>
                  </a:lnTo>
                  <a:lnTo>
                    <a:pt x="55" y="40"/>
                  </a:lnTo>
                  <a:lnTo>
                    <a:pt x="55" y="41"/>
                  </a:lnTo>
                  <a:lnTo>
                    <a:pt x="55" y="42"/>
                  </a:lnTo>
                  <a:lnTo>
                    <a:pt x="56" y="42"/>
                  </a:lnTo>
                  <a:lnTo>
                    <a:pt x="56" y="44"/>
                  </a:lnTo>
                  <a:lnTo>
                    <a:pt x="57" y="44"/>
                  </a:lnTo>
                  <a:lnTo>
                    <a:pt x="57" y="45"/>
                  </a:lnTo>
                  <a:lnTo>
                    <a:pt x="57" y="46"/>
                  </a:lnTo>
                  <a:lnTo>
                    <a:pt x="58" y="46"/>
                  </a:lnTo>
                  <a:lnTo>
                    <a:pt x="60" y="46"/>
                  </a:lnTo>
                  <a:lnTo>
                    <a:pt x="61" y="46"/>
                  </a:lnTo>
                  <a:lnTo>
                    <a:pt x="62" y="46"/>
                  </a:lnTo>
                  <a:lnTo>
                    <a:pt x="61" y="47"/>
                  </a:lnTo>
                  <a:lnTo>
                    <a:pt x="62" y="47"/>
                  </a:lnTo>
                  <a:lnTo>
                    <a:pt x="62" y="48"/>
                  </a:lnTo>
                  <a:lnTo>
                    <a:pt x="63" y="48"/>
                  </a:lnTo>
                  <a:lnTo>
                    <a:pt x="63" y="49"/>
                  </a:lnTo>
                  <a:lnTo>
                    <a:pt x="63" y="51"/>
                  </a:lnTo>
                  <a:lnTo>
                    <a:pt x="62" y="51"/>
                  </a:lnTo>
                  <a:lnTo>
                    <a:pt x="63" y="51"/>
                  </a:lnTo>
                  <a:lnTo>
                    <a:pt x="64" y="51"/>
                  </a:lnTo>
                  <a:lnTo>
                    <a:pt x="64" y="49"/>
                  </a:lnTo>
                  <a:lnTo>
                    <a:pt x="64" y="48"/>
                  </a:lnTo>
                  <a:lnTo>
                    <a:pt x="63" y="48"/>
                  </a:lnTo>
                  <a:lnTo>
                    <a:pt x="63" y="47"/>
                  </a:lnTo>
                  <a:lnTo>
                    <a:pt x="63" y="46"/>
                  </a:lnTo>
                  <a:lnTo>
                    <a:pt x="63" y="45"/>
                  </a:lnTo>
                  <a:lnTo>
                    <a:pt x="64" y="45"/>
                  </a:lnTo>
                  <a:lnTo>
                    <a:pt x="64" y="44"/>
                  </a:lnTo>
                  <a:lnTo>
                    <a:pt x="65" y="45"/>
                  </a:lnTo>
                  <a:lnTo>
                    <a:pt x="65" y="44"/>
                  </a:lnTo>
                  <a:lnTo>
                    <a:pt x="67" y="44"/>
                  </a:lnTo>
                  <a:lnTo>
                    <a:pt x="68" y="44"/>
                  </a:lnTo>
                  <a:lnTo>
                    <a:pt x="68" y="45"/>
                  </a:lnTo>
                  <a:lnTo>
                    <a:pt x="68" y="46"/>
                  </a:lnTo>
                  <a:lnTo>
                    <a:pt x="67" y="46"/>
                  </a:lnTo>
                  <a:lnTo>
                    <a:pt x="65" y="46"/>
                  </a:lnTo>
                  <a:lnTo>
                    <a:pt x="65" y="47"/>
                  </a:lnTo>
                  <a:lnTo>
                    <a:pt x="65" y="46"/>
                  </a:lnTo>
                  <a:lnTo>
                    <a:pt x="65" y="47"/>
                  </a:lnTo>
                  <a:lnTo>
                    <a:pt x="67" y="47"/>
                  </a:lnTo>
                  <a:lnTo>
                    <a:pt x="67" y="48"/>
                  </a:lnTo>
                  <a:lnTo>
                    <a:pt x="67" y="49"/>
                  </a:lnTo>
                  <a:lnTo>
                    <a:pt x="68" y="49"/>
                  </a:lnTo>
                  <a:lnTo>
                    <a:pt x="68" y="48"/>
                  </a:lnTo>
                  <a:lnTo>
                    <a:pt x="68" y="47"/>
                  </a:lnTo>
                  <a:lnTo>
                    <a:pt x="69" y="47"/>
                  </a:lnTo>
                  <a:lnTo>
                    <a:pt x="69" y="46"/>
                  </a:lnTo>
                  <a:lnTo>
                    <a:pt x="70" y="47"/>
                  </a:lnTo>
                  <a:lnTo>
                    <a:pt x="69" y="47"/>
                  </a:lnTo>
                  <a:lnTo>
                    <a:pt x="69" y="48"/>
                  </a:lnTo>
                  <a:lnTo>
                    <a:pt x="69" y="49"/>
                  </a:lnTo>
                  <a:lnTo>
                    <a:pt x="70" y="51"/>
                  </a:lnTo>
                  <a:lnTo>
                    <a:pt x="69" y="52"/>
                  </a:lnTo>
                  <a:lnTo>
                    <a:pt x="69" y="51"/>
                  </a:lnTo>
                  <a:lnTo>
                    <a:pt x="68" y="51"/>
                  </a:lnTo>
                  <a:lnTo>
                    <a:pt x="68" y="52"/>
                  </a:lnTo>
                  <a:lnTo>
                    <a:pt x="68" y="53"/>
                  </a:lnTo>
                  <a:lnTo>
                    <a:pt x="69" y="53"/>
                  </a:lnTo>
                  <a:lnTo>
                    <a:pt x="69" y="54"/>
                  </a:lnTo>
                  <a:lnTo>
                    <a:pt x="69" y="55"/>
                  </a:lnTo>
                  <a:lnTo>
                    <a:pt x="68" y="55"/>
                  </a:lnTo>
                  <a:lnTo>
                    <a:pt x="68" y="56"/>
                  </a:lnTo>
                  <a:lnTo>
                    <a:pt x="69" y="56"/>
                  </a:lnTo>
                  <a:lnTo>
                    <a:pt x="69" y="55"/>
                  </a:lnTo>
                  <a:lnTo>
                    <a:pt x="69" y="56"/>
                  </a:lnTo>
                  <a:lnTo>
                    <a:pt x="69" y="58"/>
                  </a:lnTo>
                  <a:lnTo>
                    <a:pt x="70" y="58"/>
                  </a:lnTo>
                  <a:lnTo>
                    <a:pt x="70" y="59"/>
                  </a:lnTo>
                  <a:lnTo>
                    <a:pt x="69" y="59"/>
                  </a:lnTo>
                  <a:lnTo>
                    <a:pt x="68" y="59"/>
                  </a:lnTo>
                  <a:lnTo>
                    <a:pt x="68" y="60"/>
                  </a:lnTo>
                  <a:lnTo>
                    <a:pt x="68" y="61"/>
                  </a:lnTo>
                  <a:lnTo>
                    <a:pt x="67" y="61"/>
                  </a:lnTo>
                  <a:lnTo>
                    <a:pt x="65" y="61"/>
                  </a:lnTo>
                  <a:lnTo>
                    <a:pt x="65" y="62"/>
                  </a:lnTo>
                  <a:lnTo>
                    <a:pt x="65" y="63"/>
                  </a:lnTo>
                  <a:lnTo>
                    <a:pt x="64" y="63"/>
                  </a:lnTo>
                  <a:lnTo>
                    <a:pt x="64" y="64"/>
                  </a:lnTo>
                  <a:lnTo>
                    <a:pt x="63" y="64"/>
                  </a:lnTo>
                  <a:lnTo>
                    <a:pt x="63" y="66"/>
                  </a:lnTo>
                  <a:lnTo>
                    <a:pt x="63" y="67"/>
                  </a:lnTo>
                  <a:lnTo>
                    <a:pt x="62" y="67"/>
                  </a:lnTo>
                  <a:lnTo>
                    <a:pt x="62" y="66"/>
                  </a:lnTo>
                  <a:lnTo>
                    <a:pt x="62" y="64"/>
                  </a:lnTo>
                  <a:lnTo>
                    <a:pt x="63" y="64"/>
                  </a:lnTo>
                  <a:lnTo>
                    <a:pt x="63" y="63"/>
                  </a:lnTo>
                  <a:lnTo>
                    <a:pt x="63" y="62"/>
                  </a:lnTo>
                  <a:lnTo>
                    <a:pt x="64" y="62"/>
                  </a:lnTo>
                  <a:lnTo>
                    <a:pt x="64" y="61"/>
                  </a:lnTo>
                  <a:lnTo>
                    <a:pt x="63" y="61"/>
                  </a:lnTo>
                  <a:lnTo>
                    <a:pt x="64" y="60"/>
                  </a:lnTo>
                  <a:lnTo>
                    <a:pt x="63" y="60"/>
                  </a:lnTo>
                  <a:lnTo>
                    <a:pt x="63" y="59"/>
                  </a:lnTo>
                  <a:lnTo>
                    <a:pt x="63" y="60"/>
                  </a:lnTo>
                  <a:lnTo>
                    <a:pt x="63" y="61"/>
                  </a:lnTo>
                  <a:lnTo>
                    <a:pt x="63" y="62"/>
                  </a:lnTo>
                  <a:lnTo>
                    <a:pt x="62" y="62"/>
                  </a:lnTo>
                  <a:lnTo>
                    <a:pt x="62" y="61"/>
                  </a:lnTo>
                  <a:lnTo>
                    <a:pt x="61" y="61"/>
                  </a:lnTo>
                  <a:lnTo>
                    <a:pt x="61" y="62"/>
                  </a:lnTo>
                  <a:lnTo>
                    <a:pt x="61" y="63"/>
                  </a:lnTo>
                  <a:lnTo>
                    <a:pt x="62" y="63"/>
                  </a:lnTo>
                  <a:lnTo>
                    <a:pt x="61" y="63"/>
                  </a:lnTo>
                  <a:lnTo>
                    <a:pt x="61" y="64"/>
                  </a:lnTo>
                  <a:lnTo>
                    <a:pt x="61" y="63"/>
                  </a:lnTo>
                  <a:lnTo>
                    <a:pt x="61" y="64"/>
                  </a:lnTo>
                  <a:lnTo>
                    <a:pt x="60" y="64"/>
                  </a:lnTo>
                  <a:lnTo>
                    <a:pt x="60" y="66"/>
                  </a:lnTo>
                  <a:lnTo>
                    <a:pt x="60" y="67"/>
                  </a:lnTo>
                  <a:lnTo>
                    <a:pt x="58" y="67"/>
                  </a:lnTo>
                  <a:lnTo>
                    <a:pt x="58" y="68"/>
                  </a:lnTo>
                  <a:lnTo>
                    <a:pt x="57" y="68"/>
                  </a:lnTo>
                  <a:lnTo>
                    <a:pt x="57" y="69"/>
                  </a:lnTo>
                  <a:lnTo>
                    <a:pt x="56" y="69"/>
                  </a:lnTo>
                  <a:lnTo>
                    <a:pt x="56" y="70"/>
                  </a:lnTo>
                  <a:lnTo>
                    <a:pt x="55" y="70"/>
                  </a:lnTo>
                  <a:lnTo>
                    <a:pt x="55" y="71"/>
                  </a:lnTo>
                  <a:lnTo>
                    <a:pt x="54" y="73"/>
                  </a:lnTo>
                  <a:lnTo>
                    <a:pt x="54" y="74"/>
                  </a:lnTo>
                  <a:lnTo>
                    <a:pt x="53" y="74"/>
                  </a:lnTo>
                  <a:lnTo>
                    <a:pt x="53" y="75"/>
                  </a:lnTo>
                  <a:lnTo>
                    <a:pt x="52" y="75"/>
                  </a:lnTo>
                  <a:lnTo>
                    <a:pt x="52" y="76"/>
                  </a:lnTo>
                  <a:lnTo>
                    <a:pt x="50" y="76"/>
                  </a:lnTo>
                  <a:lnTo>
                    <a:pt x="50" y="77"/>
                  </a:lnTo>
                  <a:lnTo>
                    <a:pt x="49" y="78"/>
                  </a:lnTo>
                  <a:lnTo>
                    <a:pt x="49" y="80"/>
                  </a:lnTo>
                  <a:lnTo>
                    <a:pt x="48" y="80"/>
                  </a:lnTo>
                  <a:lnTo>
                    <a:pt x="48" y="81"/>
                  </a:lnTo>
                  <a:lnTo>
                    <a:pt x="48" y="82"/>
                  </a:lnTo>
                  <a:lnTo>
                    <a:pt x="49" y="82"/>
                  </a:lnTo>
                  <a:lnTo>
                    <a:pt x="50" y="82"/>
                  </a:lnTo>
                  <a:lnTo>
                    <a:pt x="50" y="83"/>
                  </a:lnTo>
                  <a:lnTo>
                    <a:pt x="52" y="83"/>
                  </a:lnTo>
                  <a:lnTo>
                    <a:pt x="53" y="83"/>
                  </a:lnTo>
                  <a:lnTo>
                    <a:pt x="53" y="82"/>
                  </a:lnTo>
                  <a:lnTo>
                    <a:pt x="54" y="82"/>
                  </a:lnTo>
                  <a:lnTo>
                    <a:pt x="55" y="82"/>
                  </a:lnTo>
                  <a:lnTo>
                    <a:pt x="56" y="82"/>
                  </a:lnTo>
                  <a:lnTo>
                    <a:pt x="57" y="81"/>
                  </a:lnTo>
                  <a:lnTo>
                    <a:pt x="58" y="81"/>
                  </a:lnTo>
                  <a:lnTo>
                    <a:pt x="58" y="80"/>
                  </a:lnTo>
                  <a:lnTo>
                    <a:pt x="57" y="80"/>
                  </a:lnTo>
                  <a:lnTo>
                    <a:pt x="57" y="81"/>
                  </a:lnTo>
                  <a:lnTo>
                    <a:pt x="56" y="81"/>
                  </a:lnTo>
                  <a:lnTo>
                    <a:pt x="55" y="81"/>
                  </a:lnTo>
                  <a:lnTo>
                    <a:pt x="54" y="81"/>
                  </a:lnTo>
                  <a:lnTo>
                    <a:pt x="53" y="81"/>
                  </a:lnTo>
                  <a:lnTo>
                    <a:pt x="53" y="82"/>
                  </a:lnTo>
                  <a:lnTo>
                    <a:pt x="52" y="82"/>
                  </a:lnTo>
                  <a:lnTo>
                    <a:pt x="50" y="82"/>
                  </a:lnTo>
                  <a:lnTo>
                    <a:pt x="50" y="81"/>
                  </a:lnTo>
                  <a:lnTo>
                    <a:pt x="50" y="82"/>
                  </a:lnTo>
                  <a:lnTo>
                    <a:pt x="50" y="81"/>
                  </a:lnTo>
                  <a:lnTo>
                    <a:pt x="49" y="81"/>
                  </a:lnTo>
                  <a:lnTo>
                    <a:pt x="49" y="80"/>
                  </a:lnTo>
                  <a:lnTo>
                    <a:pt x="50" y="80"/>
                  </a:lnTo>
                  <a:lnTo>
                    <a:pt x="50" y="78"/>
                  </a:lnTo>
                  <a:lnTo>
                    <a:pt x="52" y="77"/>
                  </a:lnTo>
                  <a:lnTo>
                    <a:pt x="52" y="76"/>
                  </a:lnTo>
                  <a:lnTo>
                    <a:pt x="53" y="76"/>
                  </a:lnTo>
                  <a:lnTo>
                    <a:pt x="53" y="75"/>
                  </a:lnTo>
                  <a:lnTo>
                    <a:pt x="54" y="74"/>
                  </a:lnTo>
                  <a:lnTo>
                    <a:pt x="55" y="73"/>
                  </a:lnTo>
                  <a:lnTo>
                    <a:pt x="56" y="73"/>
                  </a:lnTo>
                  <a:lnTo>
                    <a:pt x="56" y="71"/>
                  </a:lnTo>
                  <a:lnTo>
                    <a:pt x="57" y="71"/>
                  </a:lnTo>
                  <a:lnTo>
                    <a:pt x="57" y="70"/>
                  </a:lnTo>
                  <a:lnTo>
                    <a:pt x="58" y="70"/>
                  </a:lnTo>
                  <a:lnTo>
                    <a:pt x="58" y="69"/>
                  </a:lnTo>
                  <a:lnTo>
                    <a:pt x="60" y="69"/>
                  </a:lnTo>
                  <a:lnTo>
                    <a:pt x="61" y="69"/>
                  </a:lnTo>
                  <a:lnTo>
                    <a:pt x="61" y="68"/>
                  </a:lnTo>
                  <a:lnTo>
                    <a:pt x="61" y="69"/>
                  </a:lnTo>
                  <a:lnTo>
                    <a:pt x="62" y="69"/>
                  </a:lnTo>
                  <a:lnTo>
                    <a:pt x="63" y="68"/>
                  </a:lnTo>
                  <a:lnTo>
                    <a:pt x="64" y="68"/>
                  </a:lnTo>
                  <a:lnTo>
                    <a:pt x="64" y="67"/>
                  </a:lnTo>
                  <a:lnTo>
                    <a:pt x="64" y="66"/>
                  </a:lnTo>
                  <a:lnTo>
                    <a:pt x="65" y="64"/>
                  </a:lnTo>
                  <a:lnTo>
                    <a:pt x="65" y="63"/>
                  </a:lnTo>
                  <a:lnTo>
                    <a:pt x="67" y="63"/>
                  </a:lnTo>
                  <a:lnTo>
                    <a:pt x="68" y="62"/>
                  </a:lnTo>
                  <a:lnTo>
                    <a:pt x="68" y="61"/>
                  </a:lnTo>
                  <a:lnTo>
                    <a:pt x="69" y="61"/>
                  </a:lnTo>
                  <a:lnTo>
                    <a:pt x="69" y="60"/>
                  </a:lnTo>
                  <a:lnTo>
                    <a:pt x="70" y="60"/>
                  </a:lnTo>
                  <a:lnTo>
                    <a:pt x="71" y="60"/>
                  </a:lnTo>
                  <a:lnTo>
                    <a:pt x="71" y="59"/>
                  </a:lnTo>
                  <a:lnTo>
                    <a:pt x="71" y="58"/>
                  </a:lnTo>
                  <a:lnTo>
                    <a:pt x="71" y="56"/>
                  </a:lnTo>
                  <a:lnTo>
                    <a:pt x="70" y="56"/>
                  </a:lnTo>
                  <a:lnTo>
                    <a:pt x="71" y="55"/>
                  </a:lnTo>
                  <a:lnTo>
                    <a:pt x="70" y="55"/>
                  </a:lnTo>
                  <a:lnTo>
                    <a:pt x="71" y="55"/>
                  </a:lnTo>
                  <a:lnTo>
                    <a:pt x="71" y="56"/>
                  </a:lnTo>
                  <a:lnTo>
                    <a:pt x="72" y="56"/>
                  </a:lnTo>
                  <a:lnTo>
                    <a:pt x="74" y="56"/>
                  </a:lnTo>
                  <a:lnTo>
                    <a:pt x="74" y="58"/>
                  </a:lnTo>
                  <a:lnTo>
                    <a:pt x="74" y="59"/>
                  </a:lnTo>
                  <a:lnTo>
                    <a:pt x="74" y="60"/>
                  </a:lnTo>
                  <a:lnTo>
                    <a:pt x="74" y="61"/>
                  </a:lnTo>
                  <a:lnTo>
                    <a:pt x="75" y="62"/>
                  </a:lnTo>
                  <a:lnTo>
                    <a:pt x="74" y="63"/>
                  </a:lnTo>
                  <a:lnTo>
                    <a:pt x="74" y="64"/>
                  </a:lnTo>
                  <a:lnTo>
                    <a:pt x="75" y="64"/>
                  </a:lnTo>
                  <a:lnTo>
                    <a:pt x="75" y="66"/>
                  </a:lnTo>
                  <a:lnTo>
                    <a:pt x="74" y="66"/>
                  </a:lnTo>
                  <a:lnTo>
                    <a:pt x="72" y="66"/>
                  </a:lnTo>
                  <a:lnTo>
                    <a:pt x="71" y="66"/>
                  </a:lnTo>
                  <a:lnTo>
                    <a:pt x="71" y="67"/>
                  </a:lnTo>
                  <a:lnTo>
                    <a:pt x="72" y="68"/>
                  </a:lnTo>
                  <a:lnTo>
                    <a:pt x="72" y="67"/>
                  </a:lnTo>
                  <a:lnTo>
                    <a:pt x="72" y="68"/>
                  </a:lnTo>
                  <a:lnTo>
                    <a:pt x="72" y="69"/>
                  </a:lnTo>
                  <a:lnTo>
                    <a:pt x="72" y="70"/>
                  </a:lnTo>
                  <a:lnTo>
                    <a:pt x="72" y="71"/>
                  </a:lnTo>
                  <a:lnTo>
                    <a:pt x="72" y="73"/>
                  </a:lnTo>
                  <a:lnTo>
                    <a:pt x="72" y="71"/>
                  </a:lnTo>
                  <a:lnTo>
                    <a:pt x="72" y="73"/>
                  </a:lnTo>
                  <a:lnTo>
                    <a:pt x="72" y="74"/>
                  </a:lnTo>
                  <a:lnTo>
                    <a:pt x="71" y="74"/>
                  </a:lnTo>
                  <a:lnTo>
                    <a:pt x="71" y="75"/>
                  </a:lnTo>
                  <a:lnTo>
                    <a:pt x="70" y="75"/>
                  </a:lnTo>
                  <a:lnTo>
                    <a:pt x="70" y="76"/>
                  </a:lnTo>
                  <a:lnTo>
                    <a:pt x="71" y="77"/>
                  </a:lnTo>
                  <a:lnTo>
                    <a:pt x="71" y="78"/>
                  </a:lnTo>
                  <a:lnTo>
                    <a:pt x="70" y="78"/>
                  </a:lnTo>
                  <a:lnTo>
                    <a:pt x="70" y="80"/>
                  </a:lnTo>
                  <a:lnTo>
                    <a:pt x="70" y="81"/>
                  </a:lnTo>
                  <a:lnTo>
                    <a:pt x="70" y="82"/>
                  </a:lnTo>
                  <a:lnTo>
                    <a:pt x="69" y="82"/>
                  </a:lnTo>
                  <a:lnTo>
                    <a:pt x="69" y="83"/>
                  </a:lnTo>
                  <a:lnTo>
                    <a:pt x="69" y="84"/>
                  </a:lnTo>
                  <a:lnTo>
                    <a:pt x="69" y="85"/>
                  </a:lnTo>
                  <a:lnTo>
                    <a:pt x="68" y="85"/>
                  </a:lnTo>
                  <a:lnTo>
                    <a:pt x="68" y="86"/>
                  </a:lnTo>
                  <a:lnTo>
                    <a:pt x="68" y="88"/>
                  </a:lnTo>
                  <a:lnTo>
                    <a:pt x="68" y="89"/>
                  </a:lnTo>
                  <a:lnTo>
                    <a:pt x="68" y="90"/>
                  </a:lnTo>
                  <a:lnTo>
                    <a:pt x="67" y="90"/>
                  </a:lnTo>
                  <a:lnTo>
                    <a:pt x="67" y="89"/>
                  </a:lnTo>
                  <a:lnTo>
                    <a:pt x="65" y="89"/>
                  </a:lnTo>
                  <a:lnTo>
                    <a:pt x="64" y="89"/>
                  </a:lnTo>
                  <a:lnTo>
                    <a:pt x="64" y="88"/>
                  </a:lnTo>
                  <a:lnTo>
                    <a:pt x="63" y="88"/>
                  </a:lnTo>
                  <a:lnTo>
                    <a:pt x="63" y="86"/>
                  </a:lnTo>
                  <a:lnTo>
                    <a:pt x="64" y="86"/>
                  </a:lnTo>
                  <a:lnTo>
                    <a:pt x="64" y="85"/>
                  </a:lnTo>
                  <a:lnTo>
                    <a:pt x="64" y="84"/>
                  </a:lnTo>
                  <a:lnTo>
                    <a:pt x="65" y="84"/>
                  </a:lnTo>
                  <a:lnTo>
                    <a:pt x="67" y="84"/>
                  </a:lnTo>
                  <a:lnTo>
                    <a:pt x="67" y="83"/>
                  </a:lnTo>
                  <a:lnTo>
                    <a:pt x="65" y="83"/>
                  </a:lnTo>
                  <a:lnTo>
                    <a:pt x="65" y="84"/>
                  </a:lnTo>
                  <a:lnTo>
                    <a:pt x="64" y="84"/>
                  </a:lnTo>
                  <a:lnTo>
                    <a:pt x="63" y="84"/>
                  </a:lnTo>
                  <a:lnTo>
                    <a:pt x="63" y="85"/>
                  </a:lnTo>
                  <a:lnTo>
                    <a:pt x="62" y="85"/>
                  </a:lnTo>
                  <a:lnTo>
                    <a:pt x="62" y="86"/>
                  </a:lnTo>
                  <a:lnTo>
                    <a:pt x="61" y="88"/>
                  </a:lnTo>
                  <a:lnTo>
                    <a:pt x="61" y="89"/>
                  </a:lnTo>
                  <a:lnTo>
                    <a:pt x="62" y="89"/>
                  </a:lnTo>
                  <a:lnTo>
                    <a:pt x="61" y="89"/>
                  </a:lnTo>
                  <a:lnTo>
                    <a:pt x="62" y="90"/>
                  </a:lnTo>
                  <a:lnTo>
                    <a:pt x="62" y="91"/>
                  </a:lnTo>
                  <a:lnTo>
                    <a:pt x="61" y="91"/>
                  </a:lnTo>
                  <a:lnTo>
                    <a:pt x="61" y="92"/>
                  </a:lnTo>
                  <a:lnTo>
                    <a:pt x="61" y="93"/>
                  </a:lnTo>
                  <a:lnTo>
                    <a:pt x="60" y="93"/>
                  </a:lnTo>
                  <a:lnTo>
                    <a:pt x="60" y="92"/>
                  </a:lnTo>
                  <a:lnTo>
                    <a:pt x="58" y="92"/>
                  </a:lnTo>
                  <a:lnTo>
                    <a:pt x="58" y="91"/>
                  </a:lnTo>
                  <a:lnTo>
                    <a:pt x="58" y="90"/>
                  </a:lnTo>
                  <a:lnTo>
                    <a:pt x="58" y="89"/>
                  </a:lnTo>
                  <a:lnTo>
                    <a:pt x="58" y="88"/>
                  </a:lnTo>
                  <a:lnTo>
                    <a:pt x="60" y="88"/>
                  </a:lnTo>
                  <a:lnTo>
                    <a:pt x="60" y="86"/>
                  </a:lnTo>
                  <a:lnTo>
                    <a:pt x="60" y="85"/>
                  </a:lnTo>
                  <a:lnTo>
                    <a:pt x="60" y="84"/>
                  </a:lnTo>
                  <a:lnTo>
                    <a:pt x="61" y="84"/>
                  </a:lnTo>
                  <a:lnTo>
                    <a:pt x="60" y="84"/>
                  </a:lnTo>
                  <a:lnTo>
                    <a:pt x="61" y="84"/>
                  </a:lnTo>
                  <a:lnTo>
                    <a:pt x="61" y="83"/>
                  </a:lnTo>
                  <a:lnTo>
                    <a:pt x="60" y="83"/>
                  </a:lnTo>
                  <a:lnTo>
                    <a:pt x="60" y="82"/>
                  </a:lnTo>
                  <a:lnTo>
                    <a:pt x="60" y="81"/>
                  </a:lnTo>
                  <a:lnTo>
                    <a:pt x="60" y="82"/>
                  </a:lnTo>
                  <a:lnTo>
                    <a:pt x="58" y="83"/>
                  </a:lnTo>
                  <a:lnTo>
                    <a:pt x="60" y="83"/>
                  </a:lnTo>
                  <a:lnTo>
                    <a:pt x="60" y="84"/>
                  </a:lnTo>
                  <a:lnTo>
                    <a:pt x="58" y="84"/>
                  </a:lnTo>
                  <a:lnTo>
                    <a:pt x="58" y="85"/>
                  </a:lnTo>
                  <a:lnTo>
                    <a:pt x="60" y="85"/>
                  </a:lnTo>
                  <a:lnTo>
                    <a:pt x="58" y="85"/>
                  </a:lnTo>
                  <a:lnTo>
                    <a:pt x="57" y="85"/>
                  </a:lnTo>
                  <a:lnTo>
                    <a:pt x="57" y="86"/>
                  </a:lnTo>
                  <a:lnTo>
                    <a:pt x="58" y="86"/>
                  </a:lnTo>
                  <a:lnTo>
                    <a:pt x="57" y="86"/>
                  </a:lnTo>
                  <a:lnTo>
                    <a:pt x="57" y="88"/>
                  </a:lnTo>
                  <a:lnTo>
                    <a:pt x="57" y="89"/>
                  </a:lnTo>
                  <a:lnTo>
                    <a:pt x="56" y="89"/>
                  </a:lnTo>
                  <a:lnTo>
                    <a:pt x="57" y="89"/>
                  </a:lnTo>
                  <a:lnTo>
                    <a:pt x="57" y="90"/>
                  </a:lnTo>
                  <a:lnTo>
                    <a:pt x="57" y="91"/>
                  </a:lnTo>
                  <a:lnTo>
                    <a:pt x="57" y="92"/>
                  </a:lnTo>
                  <a:lnTo>
                    <a:pt x="56" y="92"/>
                  </a:lnTo>
                  <a:lnTo>
                    <a:pt x="56" y="93"/>
                  </a:lnTo>
                  <a:lnTo>
                    <a:pt x="57" y="93"/>
                  </a:lnTo>
                  <a:lnTo>
                    <a:pt x="57" y="95"/>
                  </a:lnTo>
                  <a:lnTo>
                    <a:pt x="56" y="95"/>
                  </a:lnTo>
                  <a:lnTo>
                    <a:pt x="57" y="95"/>
                  </a:lnTo>
                  <a:lnTo>
                    <a:pt x="57" y="96"/>
                  </a:lnTo>
                  <a:lnTo>
                    <a:pt x="57" y="95"/>
                  </a:lnTo>
                  <a:lnTo>
                    <a:pt x="57" y="93"/>
                  </a:lnTo>
                  <a:lnTo>
                    <a:pt x="57" y="92"/>
                  </a:lnTo>
                  <a:lnTo>
                    <a:pt x="58" y="92"/>
                  </a:lnTo>
                  <a:lnTo>
                    <a:pt x="58" y="93"/>
                  </a:lnTo>
                  <a:lnTo>
                    <a:pt x="58" y="95"/>
                  </a:lnTo>
                  <a:lnTo>
                    <a:pt x="58" y="96"/>
                  </a:lnTo>
                  <a:lnTo>
                    <a:pt x="60" y="96"/>
                  </a:lnTo>
                  <a:lnTo>
                    <a:pt x="60" y="97"/>
                  </a:lnTo>
                  <a:lnTo>
                    <a:pt x="61" y="97"/>
                  </a:lnTo>
                  <a:lnTo>
                    <a:pt x="62" y="97"/>
                  </a:lnTo>
                  <a:lnTo>
                    <a:pt x="63" y="97"/>
                  </a:lnTo>
                  <a:lnTo>
                    <a:pt x="63" y="96"/>
                  </a:lnTo>
                  <a:lnTo>
                    <a:pt x="64" y="96"/>
                  </a:lnTo>
                  <a:lnTo>
                    <a:pt x="64" y="95"/>
                  </a:lnTo>
                  <a:lnTo>
                    <a:pt x="65" y="95"/>
                  </a:lnTo>
                  <a:lnTo>
                    <a:pt x="65" y="93"/>
                  </a:lnTo>
                  <a:lnTo>
                    <a:pt x="67" y="93"/>
                  </a:lnTo>
                  <a:lnTo>
                    <a:pt x="67" y="92"/>
                  </a:lnTo>
                  <a:lnTo>
                    <a:pt x="67" y="91"/>
                  </a:lnTo>
                  <a:lnTo>
                    <a:pt x="68" y="91"/>
                  </a:lnTo>
                  <a:lnTo>
                    <a:pt x="68" y="90"/>
                  </a:lnTo>
                  <a:lnTo>
                    <a:pt x="68" y="91"/>
                  </a:lnTo>
                  <a:lnTo>
                    <a:pt x="68" y="90"/>
                  </a:lnTo>
                  <a:lnTo>
                    <a:pt x="69" y="89"/>
                  </a:lnTo>
                  <a:lnTo>
                    <a:pt x="69" y="88"/>
                  </a:lnTo>
                  <a:lnTo>
                    <a:pt x="69" y="86"/>
                  </a:lnTo>
                  <a:lnTo>
                    <a:pt x="69" y="88"/>
                  </a:lnTo>
                  <a:lnTo>
                    <a:pt x="70" y="88"/>
                  </a:lnTo>
                  <a:lnTo>
                    <a:pt x="70" y="89"/>
                  </a:lnTo>
                  <a:lnTo>
                    <a:pt x="71" y="90"/>
                  </a:lnTo>
                  <a:lnTo>
                    <a:pt x="72" y="90"/>
                  </a:lnTo>
                  <a:lnTo>
                    <a:pt x="72" y="89"/>
                  </a:lnTo>
                  <a:lnTo>
                    <a:pt x="71" y="89"/>
                  </a:lnTo>
                  <a:lnTo>
                    <a:pt x="72" y="88"/>
                  </a:lnTo>
                  <a:lnTo>
                    <a:pt x="74" y="88"/>
                  </a:lnTo>
                  <a:lnTo>
                    <a:pt x="75" y="88"/>
                  </a:lnTo>
                  <a:lnTo>
                    <a:pt x="75" y="86"/>
                  </a:lnTo>
                  <a:lnTo>
                    <a:pt x="76" y="86"/>
                  </a:lnTo>
                  <a:lnTo>
                    <a:pt x="76" y="85"/>
                  </a:lnTo>
                  <a:lnTo>
                    <a:pt x="77" y="85"/>
                  </a:lnTo>
                  <a:lnTo>
                    <a:pt x="76" y="85"/>
                  </a:lnTo>
                  <a:lnTo>
                    <a:pt x="77" y="84"/>
                  </a:lnTo>
                  <a:lnTo>
                    <a:pt x="76" y="84"/>
                  </a:lnTo>
                  <a:lnTo>
                    <a:pt x="76" y="83"/>
                  </a:lnTo>
                  <a:lnTo>
                    <a:pt x="76" y="82"/>
                  </a:lnTo>
                  <a:lnTo>
                    <a:pt x="75" y="81"/>
                  </a:lnTo>
                  <a:lnTo>
                    <a:pt x="76" y="81"/>
                  </a:lnTo>
                  <a:lnTo>
                    <a:pt x="76" y="80"/>
                  </a:lnTo>
                  <a:lnTo>
                    <a:pt x="76" y="78"/>
                  </a:lnTo>
                  <a:lnTo>
                    <a:pt x="75" y="78"/>
                  </a:lnTo>
                  <a:lnTo>
                    <a:pt x="75" y="77"/>
                  </a:lnTo>
                  <a:lnTo>
                    <a:pt x="75" y="76"/>
                  </a:lnTo>
                  <a:lnTo>
                    <a:pt x="75" y="75"/>
                  </a:lnTo>
                  <a:lnTo>
                    <a:pt x="76" y="74"/>
                  </a:lnTo>
                  <a:lnTo>
                    <a:pt x="77" y="75"/>
                  </a:lnTo>
                  <a:lnTo>
                    <a:pt x="77" y="74"/>
                  </a:lnTo>
                  <a:lnTo>
                    <a:pt x="78" y="74"/>
                  </a:lnTo>
                  <a:lnTo>
                    <a:pt x="77" y="74"/>
                  </a:lnTo>
                  <a:lnTo>
                    <a:pt x="77" y="73"/>
                  </a:lnTo>
                  <a:lnTo>
                    <a:pt x="76" y="73"/>
                  </a:lnTo>
                  <a:lnTo>
                    <a:pt x="76" y="71"/>
                  </a:lnTo>
                  <a:lnTo>
                    <a:pt x="75" y="71"/>
                  </a:lnTo>
                  <a:lnTo>
                    <a:pt x="76" y="71"/>
                  </a:lnTo>
                  <a:lnTo>
                    <a:pt x="75" y="70"/>
                  </a:lnTo>
                  <a:lnTo>
                    <a:pt x="76" y="70"/>
                  </a:lnTo>
                  <a:lnTo>
                    <a:pt x="76" y="69"/>
                  </a:lnTo>
                  <a:lnTo>
                    <a:pt x="76" y="68"/>
                  </a:lnTo>
                  <a:lnTo>
                    <a:pt x="77" y="68"/>
                  </a:lnTo>
                  <a:lnTo>
                    <a:pt x="77" y="67"/>
                  </a:lnTo>
                  <a:lnTo>
                    <a:pt x="77" y="66"/>
                  </a:lnTo>
                  <a:lnTo>
                    <a:pt x="77" y="64"/>
                  </a:lnTo>
                  <a:lnTo>
                    <a:pt x="77" y="63"/>
                  </a:lnTo>
                  <a:lnTo>
                    <a:pt x="78" y="63"/>
                  </a:lnTo>
                  <a:lnTo>
                    <a:pt x="78" y="62"/>
                  </a:lnTo>
                  <a:lnTo>
                    <a:pt x="79" y="61"/>
                  </a:lnTo>
                  <a:lnTo>
                    <a:pt x="79" y="60"/>
                  </a:lnTo>
                  <a:lnTo>
                    <a:pt x="81" y="60"/>
                  </a:lnTo>
                  <a:lnTo>
                    <a:pt x="81" y="59"/>
                  </a:lnTo>
                  <a:lnTo>
                    <a:pt x="81" y="58"/>
                  </a:lnTo>
                  <a:lnTo>
                    <a:pt x="82" y="58"/>
                  </a:lnTo>
                  <a:lnTo>
                    <a:pt x="82" y="56"/>
                  </a:lnTo>
                  <a:lnTo>
                    <a:pt x="83" y="56"/>
                  </a:lnTo>
                  <a:lnTo>
                    <a:pt x="84" y="56"/>
                  </a:lnTo>
                  <a:lnTo>
                    <a:pt x="84" y="55"/>
                  </a:lnTo>
                  <a:lnTo>
                    <a:pt x="84" y="54"/>
                  </a:lnTo>
                  <a:lnTo>
                    <a:pt x="85" y="53"/>
                  </a:lnTo>
                  <a:lnTo>
                    <a:pt x="84" y="53"/>
                  </a:lnTo>
                  <a:lnTo>
                    <a:pt x="84" y="52"/>
                  </a:lnTo>
                  <a:lnTo>
                    <a:pt x="83" y="52"/>
                  </a:lnTo>
                  <a:lnTo>
                    <a:pt x="83" y="51"/>
                  </a:lnTo>
                  <a:lnTo>
                    <a:pt x="83" y="52"/>
                  </a:lnTo>
                  <a:lnTo>
                    <a:pt x="83" y="51"/>
                  </a:lnTo>
                  <a:lnTo>
                    <a:pt x="82" y="49"/>
                  </a:lnTo>
                  <a:lnTo>
                    <a:pt x="82" y="48"/>
                  </a:lnTo>
                  <a:lnTo>
                    <a:pt x="81" y="48"/>
                  </a:lnTo>
                  <a:lnTo>
                    <a:pt x="81" y="47"/>
                  </a:lnTo>
                  <a:lnTo>
                    <a:pt x="81" y="46"/>
                  </a:lnTo>
                  <a:lnTo>
                    <a:pt x="81" y="45"/>
                  </a:lnTo>
                  <a:lnTo>
                    <a:pt x="82" y="45"/>
                  </a:lnTo>
                  <a:lnTo>
                    <a:pt x="82" y="44"/>
                  </a:lnTo>
                  <a:lnTo>
                    <a:pt x="81" y="44"/>
                  </a:lnTo>
                  <a:lnTo>
                    <a:pt x="82" y="44"/>
                  </a:lnTo>
                  <a:lnTo>
                    <a:pt x="82" y="42"/>
                  </a:lnTo>
                  <a:lnTo>
                    <a:pt x="81" y="42"/>
                  </a:lnTo>
                  <a:lnTo>
                    <a:pt x="81" y="41"/>
                  </a:lnTo>
                  <a:lnTo>
                    <a:pt x="79" y="41"/>
                  </a:lnTo>
                  <a:lnTo>
                    <a:pt x="78" y="41"/>
                  </a:lnTo>
                  <a:lnTo>
                    <a:pt x="78" y="42"/>
                  </a:lnTo>
                  <a:lnTo>
                    <a:pt x="79" y="42"/>
                  </a:lnTo>
                  <a:lnTo>
                    <a:pt x="78" y="42"/>
                  </a:lnTo>
                  <a:lnTo>
                    <a:pt x="78" y="44"/>
                  </a:lnTo>
                  <a:lnTo>
                    <a:pt x="77" y="44"/>
                  </a:lnTo>
                  <a:lnTo>
                    <a:pt x="77" y="45"/>
                  </a:lnTo>
                  <a:lnTo>
                    <a:pt x="78" y="45"/>
                  </a:lnTo>
                  <a:lnTo>
                    <a:pt x="78" y="46"/>
                  </a:lnTo>
                  <a:lnTo>
                    <a:pt x="78" y="47"/>
                  </a:lnTo>
                  <a:lnTo>
                    <a:pt x="79" y="47"/>
                  </a:lnTo>
                  <a:lnTo>
                    <a:pt x="79" y="48"/>
                  </a:lnTo>
                  <a:lnTo>
                    <a:pt x="81" y="49"/>
                  </a:lnTo>
                  <a:lnTo>
                    <a:pt x="81" y="51"/>
                  </a:lnTo>
                  <a:lnTo>
                    <a:pt x="79" y="51"/>
                  </a:lnTo>
                  <a:lnTo>
                    <a:pt x="79" y="49"/>
                  </a:lnTo>
                  <a:lnTo>
                    <a:pt x="79" y="48"/>
                  </a:lnTo>
                  <a:lnTo>
                    <a:pt x="78" y="48"/>
                  </a:lnTo>
                  <a:lnTo>
                    <a:pt x="78" y="47"/>
                  </a:lnTo>
                  <a:lnTo>
                    <a:pt x="77" y="47"/>
                  </a:lnTo>
                  <a:lnTo>
                    <a:pt x="77" y="46"/>
                  </a:lnTo>
                  <a:lnTo>
                    <a:pt x="77" y="47"/>
                  </a:lnTo>
                  <a:lnTo>
                    <a:pt x="76" y="47"/>
                  </a:lnTo>
                  <a:lnTo>
                    <a:pt x="76" y="46"/>
                  </a:lnTo>
                  <a:lnTo>
                    <a:pt x="76" y="45"/>
                  </a:lnTo>
                  <a:lnTo>
                    <a:pt x="76" y="44"/>
                  </a:lnTo>
                  <a:lnTo>
                    <a:pt x="76" y="42"/>
                  </a:lnTo>
                  <a:lnTo>
                    <a:pt x="76" y="41"/>
                  </a:lnTo>
                  <a:lnTo>
                    <a:pt x="76" y="40"/>
                  </a:lnTo>
                  <a:lnTo>
                    <a:pt x="77" y="40"/>
                  </a:lnTo>
                  <a:lnTo>
                    <a:pt x="78" y="40"/>
                  </a:lnTo>
                  <a:lnTo>
                    <a:pt x="78" y="39"/>
                  </a:lnTo>
                  <a:lnTo>
                    <a:pt x="79" y="39"/>
                  </a:lnTo>
                  <a:lnTo>
                    <a:pt x="79" y="40"/>
                  </a:lnTo>
                  <a:lnTo>
                    <a:pt x="81" y="40"/>
                  </a:lnTo>
                  <a:lnTo>
                    <a:pt x="81" y="39"/>
                  </a:lnTo>
                  <a:lnTo>
                    <a:pt x="82" y="39"/>
                  </a:lnTo>
                  <a:lnTo>
                    <a:pt x="82" y="38"/>
                  </a:lnTo>
                  <a:lnTo>
                    <a:pt x="81" y="38"/>
                  </a:lnTo>
                  <a:lnTo>
                    <a:pt x="81" y="37"/>
                  </a:lnTo>
                  <a:lnTo>
                    <a:pt x="79" y="36"/>
                  </a:lnTo>
                  <a:lnTo>
                    <a:pt x="78" y="34"/>
                  </a:lnTo>
                  <a:lnTo>
                    <a:pt x="77" y="34"/>
                  </a:lnTo>
                  <a:lnTo>
                    <a:pt x="77" y="33"/>
                  </a:lnTo>
                  <a:lnTo>
                    <a:pt x="77" y="32"/>
                  </a:lnTo>
                  <a:lnTo>
                    <a:pt x="76" y="32"/>
                  </a:lnTo>
                  <a:lnTo>
                    <a:pt x="77" y="32"/>
                  </a:lnTo>
                  <a:lnTo>
                    <a:pt x="77" y="31"/>
                  </a:lnTo>
                  <a:lnTo>
                    <a:pt x="76" y="31"/>
                  </a:lnTo>
                  <a:lnTo>
                    <a:pt x="76" y="32"/>
                  </a:lnTo>
                  <a:lnTo>
                    <a:pt x="76" y="31"/>
                  </a:lnTo>
                  <a:lnTo>
                    <a:pt x="77" y="31"/>
                  </a:lnTo>
                  <a:lnTo>
                    <a:pt x="77" y="30"/>
                  </a:lnTo>
                  <a:lnTo>
                    <a:pt x="76" y="30"/>
                  </a:lnTo>
                  <a:lnTo>
                    <a:pt x="76" y="31"/>
                  </a:lnTo>
                  <a:lnTo>
                    <a:pt x="75" y="31"/>
                  </a:lnTo>
                  <a:lnTo>
                    <a:pt x="74" y="31"/>
                  </a:lnTo>
                  <a:lnTo>
                    <a:pt x="72" y="31"/>
                  </a:lnTo>
                  <a:lnTo>
                    <a:pt x="72" y="30"/>
                  </a:lnTo>
                  <a:lnTo>
                    <a:pt x="74" y="30"/>
                  </a:lnTo>
                  <a:lnTo>
                    <a:pt x="74" y="29"/>
                  </a:lnTo>
                  <a:lnTo>
                    <a:pt x="74" y="27"/>
                  </a:lnTo>
                  <a:lnTo>
                    <a:pt x="72" y="27"/>
                  </a:lnTo>
                  <a:lnTo>
                    <a:pt x="72" y="26"/>
                  </a:lnTo>
                  <a:lnTo>
                    <a:pt x="74" y="26"/>
                  </a:lnTo>
                  <a:lnTo>
                    <a:pt x="75" y="26"/>
                  </a:lnTo>
                  <a:lnTo>
                    <a:pt x="76" y="26"/>
                  </a:lnTo>
                  <a:lnTo>
                    <a:pt x="76" y="27"/>
                  </a:lnTo>
                  <a:lnTo>
                    <a:pt x="76" y="29"/>
                  </a:lnTo>
                  <a:lnTo>
                    <a:pt x="76" y="27"/>
                  </a:lnTo>
                  <a:lnTo>
                    <a:pt x="77" y="27"/>
                  </a:lnTo>
                  <a:lnTo>
                    <a:pt x="77" y="29"/>
                  </a:lnTo>
                  <a:lnTo>
                    <a:pt x="78" y="29"/>
                  </a:lnTo>
                  <a:lnTo>
                    <a:pt x="78" y="30"/>
                  </a:lnTo>
                  <a:lnTo>
                    <a:pt x="79" y="30"/>
                  </a:lnTo>
                  <a:lnTo>
                    <a:pt x="79" y="29"/>
                  </a:lnTo>
                  <a:lnTo>
                    <a:pt x="79" y="27"/>
                  </a:lnTo>
                  <a:lnTo>
                    <a:pt x="79" y="26"/>
                  </a:lnTo>
                  <a:lnTo>
                    <a:pt x="79" y="25"/>
                  </a:lnTo>
                  <a:lnTo>
                    <a:pt x="79" y="24"/>
                  </a:lnTo>
                  <a:lnTo>
                    <a:pt x="78" y="24"/>
                  </a:lnTo>
                  <a:lnTo>
                    <a:pt x="78" y="23"/>
                  </a:lnTo>
                  <a:lnTo>
                    <a:pt x="78" y="24"/>
                  </a:lnTo>
                  <a:lnTo>
                    <a:pt x="79" y="24"/>
                  </a:lnTo>
                  <a:lnTo>
                    <a:pt x="81" y="24"/>
                  </a:lnTo>
                  <a:lnTo>
                    <a:pt x="79" y="24"/>
                  </a:lnTo>
                  <a:lnTo>
                    <a:pt x="81" y="25"/>
                  </a:lnTo>
                  <a:lnTo>
                    <a:pt x="81" y="24"/>
                  </a:lnTo>
                  <a:lnTo>
                    <a:pt x="82" y="24"/>
                  </a:lnTo>
                  <a:lnTo>
                    <a:pt x="82" y="23"/>
                  </a:lnTo>
                  <a:lnTo>
                    <a:pt x="83" y="23"/>
                  </a:lnTo>
                  <a:lnTo>
                    <a:pt x="82" y="23"/>
                  </a:lnTo>
                  <a:lnTo>
                    <a:pt x="82" y="22"/>
                  </a:lnTo>
                  <a:lnTo>
                    <a:pt x="81" y="20"/>
                  </a:lnTo>
                  <a:lnTo>
                    <a:pt x="81" y="19"/>
                  </a:lnTo>
                  <a:lnTo>
                    <a:pt x="81" y="18"/>
                  </a:lnTo>
                  <a:lnTo>
                    <a:pt x="81" y="17"/>
                  </a:lnTo>
                  <a:lnTo>
                    <a:pt x="81" y="18"/>
                  </a:lnTo>
                  <a:lnTo>
                    <a:pt x="81" y="17"/>
                  </a:lnTo>
                  <a:lnTo>
                    <a:pt x="81" y="16"/>
                  </a:lnTo>
                  <a:lnTo>
                    <a:pt x="82" y="16"/>
                  </a:lnTo>
                  <a:lnTo>
                    <a:pt x="82" y="15"/>
                  </a:lnTo>
                  <a:lnTo>
                    <a:pt x="81" y="15"/>
                  </a:lnTo>
                  <a:lnTo>
                    <a:pt x="81" y="14"/>
                  </a:lnTo>
                  <a:lnTo>
                    <a:pt x="79" y="14"/>
                  </a:lnTo>
                  <a:lnTo>
                    <a:pt x="78" y="14"/>
                  </a:lnTo>
                  <a:lnTo>
                    <a:pt x="77" y="14"/>
                  </a:lnTo>
                  <a:lnTo>
                    <a:pt x="77" y="15"/>
                  </a:lnTo>
                  <a:lnTo>
                    <a:pt x="76" y="15"/>
                  </a:lnTo>
                  <a:lnTo>
                    <a:pt x="76" y="16"/>
                  </a:lnTo>
                  <a:lnTo>
                    <a:pt x="76" y="15"/>
                  </a:lnTo>
                  <a:lnTo>
                    <a:pt x="75" y="15"/>
                  </a:lnTo>
                  <a:lnTo>
                    <a:pt x="76" y="14"/>
                  </a:lnTo>
                  <a:lnTo>
                    <a:pt x="76" y="12"/>
                  </a:lnTo>
                  <a:lnTo>
                    <a:pt x="76" y="11"/>
                  </a:lnTo>
                  <a:lnTo>
                    <a:pt x="75" y="11"/>
                  </a:lnTo>
                  <a:lnTo>
                    <a:pt x="75" y="12"/>
                  </a:lnTo>
                  <a:lnTo>
                    <a:pt x="75" y="11"/>
                  </a:lnTo>
                  <a:lnTo>
                    <a:pt x="75" y="10"/>
                  </a:lnTo>
                  <a:lnTo>
                    <a:pt x="75" y="9"/>
                  </a:lnTo>
                  <a:lnTo>
                    <a:pt x="74" y="8"/>
                  </a:lnTo>
                  <a:lnTo>
                    <a:pt x="72" y="7"/>
                  </a:lnTo>
                  <a:lnTo>
                    <a:pt x="72" y="5"/>
                  </a:lnTo>
                  <a:lnTo>
                    <a:pt x="74" y="5"/>
                  </a:lnTo>
                  <a:lnTo>
                    <a:pt x="75" y="4"/>
                  </a:lnTo>
                  <a:lnTo>
                    <a:pt x="74" y="4"/>
                  </a:lnTo>
                  <a:lnTo>
                    <a:pt x="72" y="4"/>
                  </a:lnTo>
                  <a:lnTo>
                    <a:pt x="71" y="3"/>
                  </a:lnTo>
                  <a:lnTo>
                    <a:pt x="72" y="3"/>
                  </a:lnTo>
                  <a:lnTo>
                    <a:pt x="72" y="2"/>
                  </a:lnTo>
                  <a:lnTo>
                    <a:pt x="74" y="1"/>
                  </a:lnTo>
                  <a:lnTo>
                    <a:pt x="75" y="1"/>
                  </a:lnTo>
                  <a:lnTo>
                    <a:pt x="76" y="1"/>
                  </a:lnTo>
                  <a:lnTo>
                    <a:pt x="78" y="1"/>
                  </a:lnTo>
                  <a:lnTo>
                    <a:pt x="79" y="2"/>
                  </a:lnTo>
                  <a:lnTo>
                    <a:pt x="82" y="2"/>
                  </a:lnTo>
                  <a:lnTo>
                    <a:pt x="84" y="2"/>
                  </a:lnTo>
                  <a:lnTo>
                    <a:pt x="85" y="3"/>
                  </a:lnTo>
                  <a:lnTo>
                    <a:pt x="86" y="3"/>
                  </a:lnTo>
                  <a:lnTo>
                    <a:pt x="87" y="3"/>
                  </a:lnTo>
                  <a:lnTo>
                    <a:pt x="90" y="3"/>
                  </a:lnTo>
                  <a:lnTo>
                    <a:pt x="91" y="3"/>
                  </a:lnTo>
                  <a:lnTo>
                    <a:pt x="94" y="4"/>
                  </a:lnTo>
                  <a:lnTo>
                    <a:pt x="97" y="4"/>
                  </a:lnTo>
                  <a:lnTo>
                    <a:pt x="100" y="4"/>
                  </a:lnTo>
                  <a:lnTo>
                    <a:pt x="100" y="5"/>
                  </a:lnTo>
                  <a:lnTo>
                    <a:pt x="101" y="5"/>
                  </a:lnTo>
                  <a:lnTo>
                    <a:pt x="108" y="7"/>
                  </a:lnTo>
                  <a:lnTo>
                    <a:pt x="119" y="8"/>
                  </a:lnTo>
                  <a:lnTo>
                    <a:pt x="120" y="8"/>
                  </a:lnTo>
                  <a:lnTo>
                    <a:pt x="121" y="8"/>
                  </a:lnTo>
                  <a:lnTo>
                    <a:pt x="125" y="8"/>
                  </a:lnTo>
                  <a:lnTo>
                    <a:pt x="128" y="9"/>
                  </a:lnTo>
                  <a:lnTo>
                    <a:pt x="130" y="9"/>
                  </a:lnTo>
                  <a:lnTo>
                    <a:pt x="134" y="9"/>
                  </a:lnTo>
                  <a:lnTo>
                    <a:pt x="137" y="10"/>
                  </a:lnTo>
                  <a:lnTo>
                    <a:pt x="142" y="10"/>
                  </a:lnTo>
                  <a:lnTo>
                    <a:pt x="154" y="12"/>
                  </a:lnTo>
                  <a:lnTo>
                    <a:pt x="165" y="14"/>
                  </a:lnTo>
                  <a:lnTo>
                    <a:pt x="166" y="14"/>
                  </a:lnTo>
                  <a:lnTo>
                    <a:pt x="169" y="14"/>
                  </a:lnTo>
                  <a:lnTo>
                    <a:pt x="170" y="14"/>
                  </a:lnTo>
                  <a:lnTo>
                    <a:pt x="176" y="15"/>
                  </a:lnTo>
                  <a:lnTo>
                    <a:pt x="184" y="16"/>
                  </a:lnTo>
                  <a:lnTo>
                    <a:pt x="185" y="16"/>
                  </a:lnTo>
                  <a:lnTo>
                    <a:pt x="193" y="17"/>
                  </a:lnTo>
                  <a:lnTo>
                    <a:pt x="195" y="17"/>
                  </a:lnTo>
                  <a:lnTo>
                    <a:pt x="202" y="18"/>
                  </a:lnTo>
                  <a:lnTo>
                    <a:pt x="205" y="18"/>
                  </a:lnTo>
                  <a:lnTo>
                    <a:pt x="216" y="19"/>
                  </a:lnTo>
                  <a:lnTo>
                    <a:pt x="221" y="19"/>
                  </a:lnTo>
                  <a:lnTo>
                    <a:pt x="226" y="20"/>
                  </a:lnTo>
                  <a:lnTo>
                    <a:pt x="227" y="20"/>
                  </a:lnTo>
                  <a:lnTo>
                    <a:pt x="231" y="20"/>
                  </a:lnTo>
                  <a:lnTo>
                    <a:pt x="233" y="20"/>
                  </a:lnTo>
                  <a:lnTo>
                    <a:pt x="237" y="20"/>
                  </a:lnTo>
                  <a:lnTo>
                    <a:pt x="245" y="22"/>
                  </a:lnTo>
                  <a:lnTo>
                    <a:pt x="246" y="22"/>
                  </a:lnTo>
                  <a:lnTo>
                    <a:pt x="252" y="23"/>
                  </a:lnTo>
                  <a:lnTo>
                    <a:pt x="256" y="23"/>
                  </a:lnTo>
                  <a:lnTo>
                    <a:pt x="257" y="23"/>
                  </a:lnTo>
                  <a:lnTo>
                    <a:pt x="262" y="23"/>
                  </a:lnTo>
                  <a:lnTo>
                    <a:pt x="265" y="24"/>
                  </a:lnTo>
                  <a:lnTo>
                    <a:pt x="265" y="30"/>
                  </a:lnTo>
                  <a:lnTo>
                    <a:pt x="264" y="31"/>
                  </a:lnTo>
                  <a:lnTo>
                    <a:pt x="264" y="36"/>
                  </a:lnTo>
                  <a:lnTo>
                    <a:pt x="264" y="41"/>
                  </a:lnTo>
                  <a:lnTo>
                    <a:pt x="264" y="42"/>
                  </a:lnTo>
                  <a:lnTo>
                    <a:pt x="264" y="44"/>
                  </a:lnTo>
                  <a:lnTo>
                    <a:pt x="263" y="45"/>
                  </a:lnTo>
                  <a:lnTo>
                    <a:pt x="263" y="48"/>
                  </a:lnTo>
                  <a:lnTo>
                    <a:pt x="263" y="49"/>
                  </a:lnTo>
                  <a:lnTo>
                    <a:pt x="263" y="52"/>
                  </a:lnTo>
                  <a:lnTo>
                    <a:pt x="263" y="53"/>
                  </a:lnTo>
                  <a:lnTo>
                    <a:pt x="263" y="55"/>
                  </a:lnTo>
                  <a:lnTo>
                    <a:pt x="262" y="61"/>
                  </a:lnTo>
                  <a:lnTo>
                    <a:pt x="262" y="63"/>
                  </a:lnTo>
                  <a:lnTo>
                    <a:pt x="262" y="64"/>
                  </a:lnTo>
                  <a:lnTo>
                    <a:pt x="262" y="66"/>
                  </a:lnTo>
                  <a:lnTo>
                    <a:pt x="262" y="68"/>
                  </a:lnTo>
                  <a:lnTo>
                    <a:pt x="262" y="69"/>
                  </a:lnTo>
                  <a:lnTo>
                    <a:pt x="260" y="71"/>
                  </a:lnTo>
                  <a:lnTo>
                    <a:pt x="260" y="75"/>
                  </a:lnTo>
                  <a:lnTo>
                    <a:pt x="260" y="76"/>
                  </a:lnTo>
                  <a:lnTo>
                    <a:pt x="260" y="80"/>
                  </a:lnTo>
                  <a:lnTo>
                    <a:pt x="260" y="81"/>
                  </a:lnTo>
                  <a:lnTo>
                    <a:pt x="260" y="82"/>
                  </a:lnTo>
                  <a:lnTo>
                    <a:pt x="260" y="83"/>
                  </a:lnTo>
                  <a:lnTo>
                    <a:pt x="260" y="85"/>
                  </a:lnTo>
                  <a:lnTo>
                    <a:pt x="259" y="85"/>
                  </a:lnTo>
                  <a:lnTo>
                    <a:pt x="259" y="86"/>
                  </a:lnTo>
                  <a:lnTo>
                    <a:pt x="259" y="88"/>
                  </a:lnTo>
                  <a:lnTo>
                    <a:pt x="259" y="89"/>
                  </a:lnTo>
                  <a:lnTo>
                    <a:pt x="259" y="90"/>
                  </a:lnTo>
                  <a:lnTo>
                    <a:pt x="259" y="93"/>
                  </a:lnTo>
                  <a:lnTo>
                    <a:pt x="259" y="95"/>
                  </a:lnTo>
                  <a:lnTo>
                    <a:pt x="259" y="96"/>
                  </a:lnTo>
                  <a:lnTo>
                    <a:pt x="259" y="97"/>
                  </a:lnTo>
                  <a:lnTo>
                    <a:pt x="259" y="98"/>
                  </a:lnTo>
                  <a:lnTo>
                    <a:pt x="259" y="100"/>
                  </a:lnTo>
                  <a:lnTo>
                    <a:pt x="259" y="101"/>
                  </a:lnTo>
                  <a:lnTo>
                    <a:pt x="258" y="103"/>
                  </a:lnTo>
                  <a:lnTo>
                    <a:pt x="258" y="104"/>
                  </a:lnTo>
                  <a:lnTo>
                    <a:pt x="258" y="106"/>
                  </a:lnTo>
                  <a:lnTo>
                    <a:pt x="258" y="107"/>
                  </a:lnTo>
                  <a:lnTo>
                    <a:pt x="258" y="108"/>
                  </a:lnTo>
                  <a:lnTo>
                    <a:pt x="258" y="112"/>
                  </a:lnTo>
                  <a:lnTo>
                    <a:pt x="258" y="113"/>
                  </a:lnTo>
                  <a:lnTo>
                    <a:pt x="258" y="114"/>
                  </a:lnTo>
                  <a:lnTo>
                    <a:pt x="258" y="115"/>
                  </a:lnTo>
                  <a:lnTo>
                    <a:pt x="257" y="117"/>
                  </a:lnTo>
                  <a:lnTo>
                    <a:pt x="257" y="118"/>
                  </a:lnTo>
                  <a:lnTo>
                    <a:pt x="257" y="119"/>
                  </a:lnTo>
                  <a:lnTo>
                    <a:pt x="257" y="120"/>
                  </a:lnTo>
                  <a:lnTo>
                    <a:pt x="257" y="122"/>
                  </a:lnTo>
                  <a:lnTo>
                    <a:pt x="257" y="126"/>
                  </a:lnTo>
                  <a:lnTo>
                    <a:pt x="257" y="127"/>
                  </a:lnTo>
                  <a:lnTo>
                    <a:pt x="257" y="129"/>
                  </a:lnTo>
                  <a:lnTo>
                    <a:pt x="257" y="130"/>
                  </a:lnTo>
                  <a:lnTo>
                    <a:pt x="256" y="132"/>
                  </a:lnTo>
                  <a:lnTo>
                    <a:pt x="256" y="133"/>
                  </a:lnTo>
                  <a:lnTo>
                    <a:pt x="256" y="134"/>
                  </a:lnTo>
                  <a:lnTo>
                    <a:pt x="256" y="137"/>
                  </a:lnTo>
                  <a:lnTo>
                    <a:pt x="256" y="139"/>
                  </a:lnTo>
                  <a:lnTo>
                    <a:pt x="256" y="140"/>
                  </a:lnTo>
                  <a:lnTo>
                    <a:pt x="256" y="143"/>
                  </a:lnTo>
                  <a:lnTo>
                    <a:pt x="255" y="148"/>
                  </a:lnTo>
                  <a:lnTo>
                    <a:pt x="255" y="151"/>
                  </a:lnTo>
                  <a:lnTo>
                    <a:pt x="255" y="152"/>
                  </a:lnTo>
                  <a:lnTo>
                    <a:pt x="255" y="154"/>
                  </a:lnTo>
                  <a:lnTo>
                    <a:pt x="255" y="155"/>
                  </a:lnTo>
                  <a:lnTo>
                    <a:pt x="255" y="156"/>
                  </a:lnTo>
                  <a:lnTo>
                    <a:pt x="253" y="156"/>
                  </a:lnTo>
                  <a:lnTo>
                    <a:pt x="253" y="157"/>
                  </a:lnTo>
                  <a:lnTo>
                    <a:pt x="253" y="158"/>
                  </a:lnTo>
                  <a:lnTo>
                    <a:pt x="255" y="158"/>
                  </a:lnTo>
                  <a:lnTo>
                    <a:pt x="255" y="159"/>
                  </a:lnTo>
                  <a:lnTo>
                    <a:pt x="256" y="159"/>
                  </a:lnTo>
                  <a:lnTo>
                    <a:pt x="256" y="160"/>
                  </a:lnTo>
                  <a:lnTo>
                    <a:pt x="256" y="162"/>
                  </a:lnTo>
                  <a:lnTo>
                    <a:pt x="257" y="162"/>
                  </a:lnTo>
                  <a:lnTo>
                    <a:pt x="257" y="163"/>
                  </a:lnTo>
                  <a:lnTo>
                    <a:pt x="257" y="164"/>
                  </a:lnTo>
                  <a:lnTo>
                    <a:pt x="257" y="165"/>
                  </a:lnTo>
                  <a:lnTo>
                    <a:pt x="257" y="166"/>
                  </a:lnTo>
                  <a:lnTo>
                    <a:pt x="258" y="166"/>
                  </a:lnTo>
                  <a:lnTo>
                    <a:pt x="258" y="167"/>
                  </a:lnTo>
                  <a:lnTo>
                    <a:pt x="257" y="167"/>
                  </a:lnTo>
                  <a:lnTo>
                    <a:pt x="257" y="169"/>
                  </a:lnTo>
                  <a:lnTo>
                    <a:pt x="257" y="170"/>
                  </a:lnTo>
                  <a:lnTo>
                    <a:pt x="256" y="170"/>
                  </a:lnTo>
                  <a:lnTo>
                    <a:pt x="256" y="171"/>
                  </a:lnTo>
                  <a:lnTo>
                    <a:pt x="257" y="172"/>
                  </a:lnTo>
                  <a:lnTo>
                    <a:pt x="257" y="173"/>
                  </a:lnTo>
                  <a:lnTo>
                    <a:pt x="257" y="174"/>
                  </a:lnTo>
                  <a:lnTo>
                    <a:pt x="257" y="176"/>
                  </a:lnTo>
                  <a:lnTo>
                    <a:pt x="255" y="176"/>
                  </a:lnTo>
                  <a:lnTo>
                    <a:pt x="252" y="176"/>
                  </a:lnTo>
                  <a:lnTo>
                    <a:pt x="251" y="176"/>
                  </a:lnTo>
                  <a:lnTo>
                    <a:pt x="246" y="174"/>
                  </a:lnTo>
                  <a:lnTo>
                    <a:pt x="244" y="174"/>
                  </a:lnTo>
                  <a:lnTo>
                    <a:pt x="243" y="174"/>
                  </a:lnTo>
                  <a:lnTo>
                    <a:pt x="242" y="174"/>
                  </a:lnTo>
                  <a:lnTo>
                    <a:pt x="241" y="174"/>
                  </a:lnTo>
                  <a:lnTo>
                    <a:pt x="238" y="174"/>
                  </a:lnTo>
                  <a:lnTo>
                    <a:pt x="237" y="174"/>
                  </a:lnTo>
                  <a:lnTo>
                    <a:pt x="236" y="174"/>
                  </a:lnTo>
                  <a:lnTo>
                    <a:pt x="233" y="173"/>
                  </a:lnTo>
                  <a:lnTo>
                    <a:pt x="229" y="173"/>
                  </a:lnTo>
                  <a:lnTo>
                    <a:pt x="220" y="172"/>
                  </a:lnTo>
                  <a:lnTo>
                    <a:pt x="219" y="172"/>
                  </a:lnTo>
                  <a:lnTo>
                    <a:pt x="215" y="172"/>
                  </a:lnTo>
                  <a:lnTo>
                    <a:pt x="214" y="172"/>
                  </a:lnTo>
                  <a:lnTo>
                    <a:pt x="210" y="172"/>
                  </a:lnTo>
                  <a:lnTo>
                    <a:pt x="210" y="171"/>
                  </a:lnTo>
                  <a:lnTo>
                    <a:pt x="209" y="171"/>
                  </a:lnTo>
                  <a:lnTo>
                    <a:pt x="208" y="171"/>
                  </a:lnTo>
                  <a:lnTo>
                    <a:pt x="207" y="171"/>
                  </a:lnTo>
                  <a:lnTo>
                    <a:pt x="206" y="171"/>
                  </a:lnTo>
                  <a:lnTo>
                    <a:pt x="205" y="171"/>
                  </a:lnTo>
                  <a:lnTo>
                    <a:pt x="204" y="171"/>
                  </a:lnTo>
                  <a:lnTo>
                    <a:pt x="202" y="171"/>
                  </a:lnTo>
                  <a:lnTo>
                    <a:pt x="201" y="171"/>
                  </a:lnTo>
                  <a:lnTo>
                    <a:pt x="200" y="171"/>
                  </a:lnTo>
                  <a:lnTo>
                    <a:pt x="199" y="171"/>
                  </a:lnTo>
                  <a:lnTo>
                    <a:pt x="198" y="170"/>
                  </a:lnTo>
                  <a:lnTo>
                    <a:pt x="197" y="170"/>
                  </a:lnTo>
                  <a:lnTo>
                    <a:pt x="195" y="170"/>
                  </a:lnTo>
                  <a:lnTo>
                    <a:pt x="193" y="170"/>
                  </a:lnTo>
                  <a:lnTo>
                    <a:pt x="191" y="170"/>
                  </a:lnTo>
                  <a:lnTo>
                    <a:pt x="188" y="170"/>
                  </a:lnTo>
                  <a:lnTo>
                    <a:pt x="186" y="169"/>
                  </a:lnTo>
                  <a:lnTo>
                    <a:pt x="185" y="169"/>
                  </a:lnTo>
                  <a:lnTo>
                    <a:pt x="184" y="169"/>
                  </a:lnTo>
                  <a:lnTo>
                    <a:pt x="184" y="170"/>
                  </a:lnTo>
                  <a:lnTo>
                    <a:pt x="183" y="171"/>
                  </a:lnTo>
                  <a:lnTo>
                    <a:pt x="181" y="171"/>
                  </a:lnTo>
                  <a:lnTo>
                    <a:pt x="180" y="171"/>
                  </a:lnTo>
                  <a:lnTo>
                    <a:pt x="179" y="172"/>
                  </a:lnTo>
                  <a:lnTo>
                    <a:pt x="178" y="172"/>
                  </a:lnTo>
                  <a:lnTo>
                    <a:pt x="177" y="172"/>
                  </a:lnTo>
                  <a:lnTo>
                    <a:pt x="176" y="172"/>
                  </a:lnTo>
                  <a:lnTo>
                    <a:pt x="175" y="171"/>
                  </a:lnTo>
                  <a:lnTo>
                    <a:pt x="172" y="171"/>
                  </a:lnTo>
                  <a:lnTo>
                    <a:pt x="171" y="171"/>
                  </a:lnTo>
                  <a:lnTo>
                    <a:pt x="170" y="172"/>
                  </a:lnTo>
                  <a:lnTo>
                    <a:pt x="168" y="171"/>
                  </a:lnTo>
                  <a:lnTo>
                    <a:pt x="168" y="172"/>
                  </a:lnTo>
                  <a:lnTo>
                    <a:pt x="166" y="172"/>
                  </a:lnTo>
                  <a:lnTo>
                    <a:pt x="165" y="172"/>
                  </a:lnTo>
                  <a:lnTo>
                    <a:pt x="164" y="171"/>
                  </a:lnTo>
                  <a:lnTo>
                    <a:pt x="163" y="171"/>
                  </a:lnTo>
                  <a:lnTo>
                    <a:pt x="162" y="171"/>
                  </a:lnTo>
                  <a:lnTo>
                    <a:pt x="159" y="173"/>
                  </a:lnTo>
                  <a:lnTo>
                    <a:pt x="157" y="173"/>
                  </a:lnTo>
                  <a:lnTo>
                    <a:pt x="156" y="174"/>
                  </a:lnTo>
                  <a:lnTo>
                    <a:pt x="155" y="173"/>
                  </a:lnTo>
                  <a:lnTo>
                    <a:pt x="152" y="174"/>
                  </a:lnTo>
                  <a:lnTo>
                    <a:pt x="151" y="174"/>
                  </a:lnTo>
                  <a:lnTo>
                    <a:pt x="150" y="174"/>
                  </a:lnTo>
                  <a:lnTo>
                    <a:pt x="149" y="174"/>
                  </a:lnTo>
                  <a:lnTo>
                    <a:pt x="148" y="174"/>
                  </a:lnTo>
                  <a:lnTo>
                    <a:pt x="145" y="176"/>
                  </a:lnTo>
                  <a:lnTo>
                    <a:pt x="144" y="176"/>
                  </a:lnTo>
                  <a:lnTo>
                    <a:pt x="142" y="176"/>
                  </a:lnTo>
                  <a:lnTo>
                    <a:pt x="141" y="177"/>
                  </a:lnTo>
                  <a:lnTo>
                    <a:pt x="140" y="178"/>
                  </a:lnTo>
                  <a:lnTo>
                    <a:pt x="136" y="178"/>
                  </a:lnTo>
                  <a:lnTo>
                    <a:pt x="135" y="178"/>
                  </a:lnTo>
                  <a:lnTo>
                    <a:pt x="133" y="179"/>
                  </a:lnTo>
                  <a:lnTo>
                    <a:pt x="130" y="179"/>
                  </a:lnTo>
                  <a:lnTo>
                    <a:pt x="129" y="179"/>
                  </a:lnTo>
                  <a:lnTo>
                    <a:pt x="129" y="178"/>
                  </a:lnTo>
                  <a:lnTo>
                    <a:pt x="128" y="178"/>
                  </a:lnTo>
                  <a:lnTo>
                    <a:pt x="127" y="177"/>
                  </a:lnTo>
                  <a:lnTo>
                    <a:pt x="127" y="176"/>
                  </a:lnTo>
                  <a:lnTo>
                    <a:pt x="126" y="176"/>
                  </a:lnTo>
                  <a:lnTo>
                    <a:pt x="125" y="176"/>
                  </a:lnTo>
                  <a:lnTo>
                    <a:pt x="123" y="176"/>
                  </a:lnTo>
                  <a:lnTo>
                    <a:pt x="122" y="177"/>
                  </a:lnTo>
                  <a:lnTo>
                    <a:pt x="121" y="177"/>
                  </a:lnTo>
                  <a:lnTo>
                    <a:pt x="119" y="178"/>
                  </a:lnTo>
                  <a:lnTo>
                    <a:pt x="116" y="178"/>
                  </a:lnTo>
                  <a:lnTo>
                    <a:pt x="115" y="179"/>
                  </a:lnTo>
                  <a:lnTo>
                    <a:pt x="114" y="179"/>
                  </a:lnTo>
                  <a:lnTo>
                    <a:pt x="113" y="179"/>
                  </a:lnTo>
                  <a:lnTo>
                    <a:pt x="112" y="179"/>
                  </a:lnTo>
                  <a:lnTo>
                    <a:pt x="111" y="178"/>
                  </a:lnTo>
                  <a:lnTo>
                    <a:pt x="110" y="178"/>
                  </a:lnTo>
                  <a:lnTo>
                    <a:pt x="108" y="178"/>
                  </a:lnTo>
                  <a:lnTo>
                    <a:pt x="106" y="179"/>
                  </a:lnTo>
                  <a:lnTo>
                    <a:pt x="106" y="180"/>
                  </a:lnTo>
                  <a:lnTo>
                    <a:pt x="105" y="180"/>
                  </a:lnTo>
                  <a:lnTo>
                    <a:pt x="104" y="180"/>
                  </a:lnTo>
                  <a:lnTo>
                    <a:pt x="104" y="179"/>
                  </a:lnTo>
                  <a:lnTo>
                    <a:pt x="104" y="178"/>
                  </a:lnTo>
                  <a:lnTo>
                    <a:pt x="104" y="177"/>
                  </a:lnTo>
                  <a:lnTo>
                    <a:pt x="103" y="176"/>
                  </a:lnTo>
                  <a:lnTo>
                    <a:pt x="101" y="176"/>
                  </a:lnTo>
                  <a:lnTo>
                    <a:pt x="100" y="176"/>
                  </a:lnTo>
                  <a:lnTo>
                    <a:pt x="100" y="174"/>
                  </a:lnTo>
                  <a:lnTo>
                    <a:pt x="99" y="174"/>
                  </a:lnTo>
                  <a:lnTo>
                    <a:pt x="98" y="174"/>
                  </a:lnTo>
                  <a:lnTo>
                    <a:pt x="97" y="174"/>
                  </a:lnTo>
                  <a:lnTo>
                    <a:pt x="96" y="174"/>
                  </a:lnTo>
                  <a:lnTo>
                    <a:pt x="94" y="174"/>
                  </a:lnTo>
                  <a:lnTo>
                    <a:pt x="94" y="173"/>
                  </a:lnTo>
                  <a:lnTo>
                    <a:pt x="93" y="173"/>
                  </a:lnTo>
                  <a:lnTo>
                    <a:pt x="93" y="172"/>
                  </a:lnTo>
                  <a:lnTo>
                    <a:pt x="92" y="172"/>
                  </a:lnTo>
                  <a:lnTo>
                    <a:pt x="91" y="172"/>
                  </a:lnTo>
                  <a:lnTo>
                    <a:pt x="90" y="173"/>
                  </a:lnTo>
                  <a:lnTo>
                    <a:pt x="89" y="173"/>
                  </a:lnTo>
                  <a:lnTo>
                    <a:pt x="87" y="173"/>
                  </a:lnTo>
                  <a:lnTo>
                    <a:pt x="86" y="173"/>
                  </a:lnTo>
                  <a:lnTo>
                    <a:pt x="85" y="173"/>
                  </a:lnTo>
                  <a:lnTo>
                    <a:pt x="83" y="172"/>
                  </a:lnTo>
                  <a:lnTo>
                    <a:pt x="82" y="172"/>
                  </a:lnTo>
                  <a:lnTo>
                    <a:pt x="81" y="172"/>
                  </a:lnTo>
                  <a:lnTo>
                    <a:pt x="79" y="172"/>
                  </a:lnTo>
                  <a:lnTo>
                    <a:pt x="79" y="173"/>
                  </a:lnTo>
                  <a:lnTo>
                    <a:pt x="78" y="174"/>
                  </a:lnTo>
                  <a:lnTo>
                    <a:pt x="77" y="174"/>
                  </a:lnTo>
                  <a:lnTo>
                    <a:pt x="76" y="176"/>
                  </a:lnTo>
                  <a:lnTo>
                    <a:pt x="75" y="176"/>
                  </a:lnTo>
                  <a:lnTo>
                    <a:pt x="74" y="176"/>
                  </a:lnTo>
                  <a:lnTo>
                    <a:pt x="71" y="177"/>
                  </a:lnTo>
                  <a:lnTo>
                    <a:pt x="70" y="177"/>
                  </a:lnTo>
                  <a:lnTo>
                    <a:pt x="69" y="177"/>
                  </a:lnTo>
                  <a:lnTo>
                    <a:pt x="68" y="177"/>
                  </a:lnTo>
                  <a:lnTo>
                    <a:pt x="65" y="178"/>
                  </a:lnTo>
                  <a:lnTo>
                    <a:pt x="64" y="178"/>
                  </a:lnTo>
                  <a:lnTo>
                    <a:pt x="63" y="178"/>
                  </a:lnTo>
                  <a:lnTo>
                    <a:pt x="63" y="177"/>
                  </a:lnTo>
                  <a:lnTo>
                    <a:pt x="62" y="177"/>
                  </a:lnTo>
                  <a:lnTo>
                    <a:pt x="62" y="176"/>
                  </a:lnTo>
                  <a:lnTo>
                    <a:pt x="61" y="176"/>
                  </a:lnTo>
                  <a:lnTo>
                    <a:pt x="60" y="176"/>
                  </a:lnTo>
                  <a:lnTo>
                    <a:pt x="58" y="176"/>
                  </a:lnTo>
                  <a:lnTo>
                    <a:pt x="57" y="176"/>
                  </a:lnTo>
                  <a:lnTo>
                    <a:pt x="57" y="174"/>
                  </a:lnTo>
                  <a:lnTo>
                    <a:pt x="56" y="174"/>
                  </a:lnTo>
                  <a:lnTo>
                    <a:pt x="55" y="174"/>
                  </a:lnTo>
                  <a:lnTo>
                    <a:pt x="55" y="173"/>
                  </a:lnTo>
                  <a:lnTo>
                    <a:pt x="54" y="173"/>
                  </a:lnTo>
                  <a:lnTo>
                    <a:pt x="53" y="173"/>
                  </a:lnTo>
                  <a:lnTo>
                    <a:pt x="52" y="172"/>
                  </a:lnTo>
                  <a:lnTo>
                    <a:pt x="50" y="172"/>
                  </a:lnTo>
                  <a:lnTo>
                    <a:pt x="50" y="171"/>
                  </a:lnTo>
                  <a:lnTo>
                    <a:pt x="49" y="171"/>
                  </a:lnTo>
                  <a:lnTo>
                    <a:pt x="49" y="170"/>
                  </a:lnTo>
                  <a:lnTo>
                    <a:pt x="48" y="170"/>
                  </a:lnTo>
                  <a:lnTo>
                    <a:pt x="48" y="169"/>
                  </a:lnTo>
                  <a:lnTo>
                    <a:pt x="48" y="167"/>
                  </a:lnTo>
                  <a:lnTo>
                    <a:pt x="49" y="166"/>
                  </a:lnTo>
                  <a:lnTo>
                    <a:pt x="49" y="165"/>
                  </a:lnTo>
                  <a:lnTo>
                    <a:pt x="49" y="164"/>
                  </a:lnTo>
                  <a:lnTo>
                    <a:pt x="49" y="163"/>
                  </a:lnTo>
                  <a:lnTo>
                    <a:pt x="48" y="162"/>
                  </a:lnTo>
                  <a:lnTo>
                    <a:pt x="48" y="160"/>
                  </a:lnTo>
                  <a:lnTo>
                    <a:pt x="49" y="160"/>
                  </a:lnTo>
                  <a:lnTo>
                    <a:pt x="49" y="159"/>
                  </a:lnTo>
                  <a:lnTo>
                    <a:pt x="49" y="158"/>
                  </a:lnTo>
                  <a:lnTo>
                    <a:pt x="48" y="157"/>
                  </a:lnTo>
                  <a:lnTo>
                    <a:pt x="48" y="156"/>
                  </a:lnTo>
                  <a:lnTo>
                    <a:pt x="49" y="156"/>
                  </a:lnTo>
                  <a:lnTo>
                    <a:pt x="49" y="155"/>
                  </a:lnTo>
                  <a:lnTo>
                    <a:pt x="49" y="154"/>
                  </a:lnTo>
                  <a:lnTo>
                    <a:pt x="48" y="154"/>
                  </a:lnTo>
                  <a:lnTo>
                    <a:pt x="48" y="152"/>
                  </a:lnTo>
                  <a:lnTo>
                    <a:pt x="48" y="151"/>
                  </a:lnTo>
                  <a:lnTo>
                    <a:pt x="47" y="150"/>
                  </a:lnTo>
                  <a:lnTo>
                    <a:pt x="47" y="149"/>
                  </a:lnTo>
                  <a:lnTo>
                    <a:pt x="47" y="148"/>
                  </a:lnTo>
                  <a:lnTo>
                    <a:pt x="46" y="147"/>
                  </a:lnTo>
                  <a:lnTo>
                    <a:pt x="45" y="145"/>
                  </a:lnTo>
                  <a:lnTo>
                    <a:pt x="43" y="144"/>
                  </a:lnTo>
                  <a:lnTo>
                    <a:pt x="42" y="144"/>
                  </a:lnTo>
                  <a:lnTo>
                    <a:pt x="42" y="143"/>
                  </a:lnTo>
                  <a:lnTo>
                    <a:pt x="41" y="142"/>
                  </a:lnTo>
                  <a:lnTo>
                    <a:pt x="40" y="142"/>
                  </a:lnTo>
                  <a:lnTo>
                    <a:pt x="40" y="141"/>
                  </a:lnTo>
                  <a:lnTo>
                    <a:pt x="38" y="141"/>
                  </a:lnTo>
                  <a:lnTo>
                    <a:pt x="36" y="141"/>
                  </a:lnTo>
                  <a:lnTo>
                    <a:pt x="35" y="142"/>
                  </a:lnTo>
                  <a:lnTo>
                    <a:pt x="34" y="142"/>
                  </a:lnTo>
                  <a:lnTo>
                    <a:pt x="33" y="142"/>
                  </a:lnTo>
                  <a:lnTo>
                    <a:pt x="32" y="142"/>
                  </a:lnTo>
                  <a:lnTo>
                    <a:pt x="31" y="142"/>
                  </a:lnTo>
                  <a:lnTo>
                    <a:pt x="31" y="141"/>
                  </a:lnTo>
                  <a:lnTo>
                    <a:pt x="29" y="141"/>
                  </a:lnTo>
                  <a:lnTo>
                    <a:pt x="29" y="140"/>
                  </a:lnTo>
                  <a:lnTo>
                    <a:pt x="28" y="140"/>
                  </a:lnTo>
                  <a:lnTo>
                    <a:pt x="29" y="137"/>
                  </a:lnTo>
                  <a:lnTo>
                    <a:pt x="29" y="136"/>
                  </a:lnTo>
                  <a:lnTo>
                    <a:pt x="28" y="136"/>
                  </a:lnTo>
                  <a:lnTo>
                    <a:pt x="28" y="135"/>
                  </a:lnTo>
                  <a:lnTo>
                    <a:pt x="27" y="135"/>
                  </a:lnTo>
                  <a:lnTo>
                    <a:pt x="26" y="135"/>
                  </a:lnTo>
                  <a:lnTo>
                    <a:pt x="25" y="135"/>
                  </a:lnTo>
                  <a:lnTo>
                    <a:pt x="24" y="135"/>
                  </a:lnTo>
                  <a:lnTo>
                    <a:pt x="23" y="135"/>
                  </a:lnTo>
                  <a:lnTo>
                    <a:pt x="23" y="134"/>
                  </a:lnTo>
                  <a:lnTo>
                    <a:pt x="21" y="134"/>
                  </a:lnTo>
                  <a:lnTo>
                    <a:pt x="20" y="134"/>
                  </a:lnTo>
                  <a:lnTo>
                    <a:pt x="21" y="133"/>
                  </a:lnTo>
                  <a:lnTo>
                    <a:pt x="20" y="132"/>
                  </a:lnTo>
                  <a:lnTo>
                    <a:pt x="19" y="132"/>
                  </a:lnTo>
                  <a:lnTo>
                    <a:pt x="19" y="133"/>
                  </a:lnTo>
                  <a:lnTo>
                    <a:pt x="19" y="132"/>
                  </a:lnTo>
                  <a:lnTo>
                    <a:pt x="18" y="132"/>
                  </a:lnTo>
                  <a:lnTo>
                    <a:pt x="18" y="133"/>
                  </a:lnTo>
                  <a:lnTo>
                    <a:pt x="17" y="133"/>
                  </a:lnTo>
                  <a:lnTo>
                    <a:pt x="16" y="133"/>
                  </a:lnTo>
                  <a:lnTo>
                    <a:pt x="14" y="133"/>
                  </a:lnTo>
                  <a:lnTo>
                    <a:pt x="14" y="134"/>
                  </a:lnTo>
                  <a:lnTo>
                    <a:pt x="13" y="134"/>
                  </a:lnTo>
                  <a:lnTo>
                    <a:pt x="12" y="134"/>
                  </a:lnTo>
                  <a:lnTo>
                    <a:pt x="12" y="133"/>
                  </a:lnTo>
                  <a:lnTo>
                    <a:pt x="11" y="132"/>
                  </a:lnTo>
                  <a:lnTo>
                    <a:pt x="11" y="130"/>
                  </a:lnTo>
                  <a:lnTo>
                    <a:pt x="10" y="130"/>
                  </a:lnTo>
                  <a:lnTo>
                    <a:pt x="10" y="129"/>
                  </a:lnTo>
                  <a:lnTo>
                    <a:pt x="9" y="129"/>
                  </a:lnTo>
                  <a:lnTo>
                    <a:pt x="9" y="130"/>
                  </a:lnTo>
                  <a:lnTo>
                    <a:pt x="7" y="130"/>
                  </a:lnTo>
                  <a:lnTo>
                    <a:pt x="9" y="130"/>
                  </a:lnTo>
                  <a:lnTo>
                    <a:pt x="9" y="132"/>
                  </a:lnTo>
                  <a:lnTo>
                    <a:pt x="7" y="132"/>
                  </a:lnTo>
                  <a:lnTo>
                    <a:pt x="6" y="132"/>
                  </a:lnTo>
                  <a:lnTo>
                    <a:pt x="7" y="130"/>
                  </a:lnTo>
                  <a:lnTo>
                    <a:pt x="7" y="129"/>
                  </a:lnTo>
                  <a:lnTo>
                    <a:pt x="7" y="128"/>
                  </a:lnTo>
                  <a:lnTo>
                    <a:pt x="9" y="127"/>
                  </a:lnTo>
                  <a:lnTo>
                    <a:pt x="9" y="126"/>
                  </a:lnTo>
                  <a:lnTo>
                    <a:pt x="9" y="125"/>
                  </a:lnTo>
                  <a:lnTo>
                    <a:pt x="9" y="121"/>
                  </a:lnTo>
                  <a:lnTo>
                    <a:pt x="10" y="121"/>
                  </a:lnTo>
                  <a:lnTo>
                    <a:pt x="10" y="120"/>
                  </a:lnTo>
                  <a:lnTo>
                    <a:pt x="10" y="119"/>
                  </a:lnTo>
                  <a:lnTo>
                    <a:pt x="10" y="117"/>
                  </a:lnTo>
                  <a:lnTo>
                    <a:pt x="10" y="114"/>
                  </a:lnTo>
                  <a:lnTo>
                    <a:pt x="10" y="113"/>
                  </a:lnTo>
                  <a:lnTo>
                    <a:pt x="10" y="112"/>
                  </a:lnTo>
                  <a:lnTo>
                    <a:pt x="11" y="112"/>
                  </a:lnTo>
                  <a:lnTo>
                    <a:pt x="11" y="113"/>
                  </a:lnTo>
                  <a:lnTo>
                    <a:pt x="11" y="114"/>
                  </a:lnTo>
                  <a:lnTo>
                    <a:pt x="11" y="115"/>
                  </a:lnTo>
                  <a:lnTo>
                    <a:pt x="11" y="117"/>
                  </a:lnTo>
                  <a:lnTo>
                    <a:pt x="11" y="119"/>
                  </a:lnTo>
                  <a:lnTo>
                    <a:pt x="11" y="120"/>
                  </a:lnTo>
                  <a:lnTo>
                    <a:pt x="10" y="120"/>
                  </a:lnTo>
                  <a:lnTo>
                    <a:pt x="10" y="121"/>
                  </a:lnTo>
                  <a:lnTo>
                    <a:pt x="10" y="122"/>
                  </a:lnTo>
                  <a:lnTo>
                    <a:pt x="10" y="125"/>
                  </a:lnTo>
                  <a:lnTo>
                    <a:pt x="10" y="126"/>
                  </a:lnTo>
                  <a:lnTo>
                    <a:pt x="10" y="127"/>
                  </a:lnTo>
                  <a:lnTo>
                    <a:pt x="11" y="127"/>
                  </a:lnTo>
                  <a:lnTo>
                    <a:pt x="12" y="127"/>
                  </a:lnTo>
                  <a:lnTo>
                    <a:pt x="12" y="126"/>
                  </a:lnTo>
                  <a:lnTo>
                    <a:pt x="12" y="125"/>
                  </a:lnTo>
                  <a:lnTo>
                    <a:pt x="12" y="123"/>
                  </a:lnTo>
                  <a:lnTo>
                    <a:pt x="11" y="123"/>
                  </a:lnTo>
                  <a:lnTo>
                    <a:pt x="11" y="122"/>
                  </a:lnTo>
                  <a:lnTo>
                    <a:pt x="12" y="121"/>
                  </a:lnTo>
                  <a:lnTo>
                    <a:pt x="12" y="120"/>
                  </a:lnTo>
                  <a:lnTo>
                    <a:pt x="12" y="121"/>
                  </a:lnTo>
                  <a:lnTo>
                    <a:pt x="13" y="122"/>
                  </a:lnTo>
                  <a:lnTo>
                    <a:pt x="13" y="121"/>
                  </a:lnTo>
                  <a:lnTo>
                    <a:pt x="14" y="121"/>
                  </a:lnTo>
                  <a:lnTo>
                    <a:pt x="14" y="120"/>
                  </a:lnTo>
                  <a:lnTo>
                    <a:pt x="16" y="120"/>
                  </a:lnTo>
                  <a:lnTo>
                    <a:pt x="16" y="119"/>
                  </a:lnTo>
                  <a:lnTo>
                    <a:pt x="16" y="118"/>
                  </a:lnTo>
                  <a:lnTo>
                    <a:pt x="14" y="118"/>
                  </a:lnTo>
                  <a:lnTo>
                    <a:pt x="14" y="117"/>
                  </a:lnTo>
                  <a:lnTo>
                    <a:pt x="14" y="115"/>
                  </a:lnTo>
                  <a:lnTo>
                    <a:pt x="14" y="114"/>
                  </a:lnTo>
                  <a:lnTo>
                    <a:pt x="14" y="113"/>
                  </a:lnTo>
                  <a:lnTo>
                    <a:pt x="14" y="114"/>
                  </a:lnTo>
                  <a:lnTo>
                    <a:pt x="14" y="113"/>
                  </a:lnTo>
                  <a:lnTo>
                    <a:pt x="16" y="113"/>
                  </a:lnTo>
                  <a:lnTo>
                    <a:pt x="16" y="112"/>
                  </a:lnTo>
                  <a:lnTo>
                    <a:pt x="17" y="112"/>
                  </a:lnTo>
                  <a:lnTo>
                    <a:pt x="18" y="111"/>
                  </a:lnTo>
                  <a:lnTo>
                    <a:pt x="19" y="111"/>
                  </a:lnTo>
                  <a:lnTo>
                    <a:pt x="19" y="110"/>
                  </a:lnTo>
                  <a:lnTo>
                    <a:pt x="18" y="110"/>
                  </a:lnTo>
                  <a:lnTo>
                    <a:pt x="18" y="108"/>
                  </a:lnTo>
                  <a:lnTo>
                    <a:pt x="17" y="108"/>
                  </a:lnTo>
                  <a:lnTo>
                    <a:pt x="17" y="110"/>
                  </a:lnTo>
                  <a:lnTo>
                    <a:pt x="16" y="110"/>
                  </a:lnTo>
                  <a:lnTo>
                    <a:pt x="14" y="108"/>
                  </a:lnTo>
                  <a:lnTo>
                    <a:pt x="14" y="110"/>
                  </a:lnTo>
                  <a:lnTo>
                    <a:pt x="13" y="110"/>
                  </a:lnTo>
                  <a:lnTo>
                    <a:pt x="12" y="110"/>
                  </a:lnTo>
                  <a:lnTo>
                    <a:pt x="12" y="108"/>
                  </a:lnTo>
                  <a:lnTo>
                    <a:pt x="11" y="108"/>
                  </a:lnTo>
                  <a:lnTo>
                    <a:pt x="10" y="107"/>
                  </a:lnTo>
                  <a:lnTo>
                    <a:pt x="10" y="106"/>
                  </a:lnTo>
                  <a:lnTo>
                    <a:pt x="11" y="105"/>
                  </a:lnTo>
                  <a:lnTo>
                    <a:pt x="11" y="104"/>
                  </a:lnTo>
                  <a:lnTo>
                    <a:pt x="11" y="103"/>
                  </a:lnTo>
                  <a:lnTo>
                    <a:pt x="11" y="101"/>
                  </a:lnTo>
                  <a:lnTo>
                    <a:pt x="11" y="100"/>
                  </a:lnTo>
                  <a:lnTo>
                    <a:pt x="10" y="100"/>
                  </a:lnTo>
                  <a:lnTo>
                    <a:pt x="10" y="99"/>
                  </a:lnTo>
                  <a:lnTo>
                    <a:pt x="11" y="99"/>
                  </a:lnTo>
                  <a:lnTo>
                    <a:pt x="12" y="99"/>
                  </a:lnTo>
                  <a:lnTo>
                    <a:pt x="12" y="100"/>
                  </a:lnTo>
                  <a:lnTo>
                    <a:pt x="11" y="100"/>
                  </a:lnTo>
                  <a:lnTo>
                    <a:pt x="12" y="100"/>
                  </a:lnTo>
                  <a:lnTo>
                    <a:pt x="11" y="101"/>
                  </a:lnTo>
                  <a:lnTo>
                    <a:pt x="12" y="101"/>
                  </a:lnTo>
                  <a:lnTo>
                    <a:pt x="13" y="101"/>
                  </a:lnTo>
                  <a:lnTo>
                    <a:pt x="13" y="100"/>
                  </a:lnTo>
                  <a:lnTo>
                    <a:pt x="14" y="99"/>
                  </a:lnTo>
                  <a:lnTo>
                    <a:pt x="16" y="99"/>
                  </a:lnTo>
                  <a:lnTo>
                    <a:pt x="17" y="99"/>
                  </a:lnTo>
                  <a:lnTo>
                    <a:pt x="18" y="99"/>
                  </a:lnTo>
                  <a:lnTo>
                    <a:pt x="19" y="99"/>
                  </a:lnTo>
                  <a:lnTo>
                    <a:pt x="20" y="98"/>
                  </a:lnTo>
                  <a:lnTo>
                    <a:pt x="21" y="98"/>
                  </a:lnTo>
                  <a:lnTo>
                    <a:pt x="20" y="98"/>
                  </a:lnTo>
                  <a:lnTo>
                    <a:pt x="20" y="97"/>
                  </a:lnTo>
                  <a:lnTo>
                    <a:pt x="19" y="97"/>
                  </a:lnTo>
                  <a:lnTo>
                    <a:pt x="18" y="97"/>
                  </a:lnTo>
                  <a:lnTo>
                    <a:pt x="17" y="97"/>
                  </a:lnTo>
                  <a:lnTo>
                    <a:pt x="17" y="96"/>
                  </a:lnTo>
                  <a:lnTo>
                    <a:pt x="16" y="96"/>
                  </a:lnTo>
                  <a:lnTo>
                    <a:pt x="14" y="96"/>
                  </a:lnTo>
                  <a:lnTo>
                    <a:pt x="16" y="96"/>
                  </a:lnTo>
                  <a:lnTo>
                    <a:pt x="16" y="95"/>
                  </a:lnTo>
                  <a:lnTo>
                    <a:pt x="16" y="93"/>
                  </a:lnTo>
                  <a:lnTo>
                    <a:pt x="14" y="93"/>
                  </a:lnTo>
                  <a:lnTo>
                    <a:pt x="14" y="92"/>
                  </a:lnTo>
                  <a:lnTo>
                    <a:pt x="13" y="92"/>
                  </a:lnTo>
                  <a:lnTo>
                    <a:pt x="12" y="92"/>
                  </a:lnTo>
                  <a:lnTo>
                    <a:pt x="11" y="92"/>
                  </a:lnTo>
                  <a:lnTo>
                    <a:pt x="11" y="93"/>
                  </a:lnTo>
                  <a:lnTo>
                    <a:pt x="11" y="95"/>
                  </a:lnTo>
                  <a:lnTo>
                    <a:pt x="11" y="96"/>
                  </a:lnTo>
                  <a:lnTo>
                    <a:pt x="11" y="97"/>
                  </a:lnTo>
                  <a:lnTo>
                    <a:pt x="12" y="97"/>
                  </a:lnTo>
                  <a:lnTo>
                    <a:pt x="11" y="98"/>
                  </a:lnTo>
                  <a:lnTo>
                    <a:pt x="11" y="97"/>
                  </a:lnTo>
                  <a:lnTo>
                    <a:pt x="10" y="97"/>
                  </a:lnTo>
                  <a:lnTo>
                    <a:pt x="10" y="98"/>
                  </a:lnTo>
                  <a:lnTo>
                    <a:pt x="9" y="98"/>
                  </a:lnTo>
                  <a:lnTo>
                    <a:pt x="9" y="97"/>
                  </a:lnTo>
                  <a:lnTo>
                    <a:pt x="10" y="96"/>
                  </a:lnTo>
                  <a:lnTo>
                    <a:pt x="10" y="95"/>
                  </a:lnTo>
                  <a:lnTo>
                    <a:pt x="10" y="93"/>
                  </a:lnTo>
                  <a:lnTo>
                    <a:pt x="10" y="92"/>
                  </a:lnTo>
                  <a:lnTo>
                    <a:pt x="10" y="91"/>
                  </a:lnTo>
                  <a:lnTo>
                    <a:pt x="10" y="90"/>
                  </a:lnTo>
                  <a:lnTo>
                    <a:pt x="11" y="89"/>
                  </a:lnTo>
                  <a:lnTo>
                    <a:pt x="11" y="88"/>
                  </a:lnTo>
                  <a:lnTo>
                    <a:pt x="11" y="86"/>
                  </a:lnTo>
                  <a:lnTo>
                    <a:pt x="11" y="85"/>
                  </a:lnTo>
                  <a:lnTo>
                    <a:pt x="11" y="84"/>
                  </a:lnTo>
                  <a:lnTo>
                    <a:pt x="11" y="83"/>
                  </a:lnTo>
                  <a:lnTo>
                    <a:pt x="10" y="83"/>
                  </a:lnTo>
                  <a:lnTo>
                    <a:pt x="10" y="82"/>
                  </a:lnTo>
                  <a:lnTo>
                    <a:pt x="10" y="81"/>
                  </a:lnTo>
                  <a:lnTo>
                    <a:pt x="10" y="80"/>
                  </a:lnTo>
                  <a:lnTo>
                    <a:pt x="10" y="78"/>
                  </a:lnTo>
                  <a:lnTo>
                    <a:pt x="9" y="78"/>
                  </a:lnTo>
                  <a:lnTo>
                    <a:pt x="9" y="77"/>
                  </a:lnTo>
                  <a:lnTo>
                    <a:pt x="9" y="76"/>
                  </a:lnTo>
                  <a:lnTo>
                    <a:pt x="9" y="75"/>
                  </a:lnTo>
                  <a:lnTo>
                    <a:pt x="7" y="75"/>
                  </a:lnTo>
                  <a:lnTo>
                    <a:pt x="7" y="74"/>
                  </a:lnTo>
                  <a:lnTo>
                    <a:pt x="7" y="73"/>
                  </a:lnTo>
                  <a:lnTo>
                    <a:pt x="7" y="71"/>
                  </a:lnTo>
                  <a:lnTo>
                    <a:pt x="7" y="70"/>
                  </a:lnTo>
                  <a:lnTo>
                    <a:pt x="7" y="69"/>
                  </a:lnTo>
                  <a:lnTo>
                    <a:pt x="9" y="68"/>
                  </a:lnTo>
                  <a:lnTo>
                    <a:pt x="9" y="67"/>
                  </a:lnTo>
                  <a:lnTo>
                    <a:pt x="9" y="66"/>
                  </a:lnTo>
                  <a:lnTo>
                    <a:pt x="9" y="64"/>
                  </a:lnTo>
                  <a:lnTo>
                    <a:pt x="9" y="63"/>
                  </a:lnTo>
                  <a:lnTo>
                    <a:pt x="9" y="62"/>
                  </a:lnTo>
                  <a:lnTo>
                    <a:pt x="9" y="61"/>
                  </a:lnTo>
                  <a:lnTo>
                    <a:pt x="7" y="59"/>
                  </a:lnTo>
                  <a:lnTo>
                    <a:pt x="7" y="58"/>
                  </a:lnTo>
                  <a:lnTo>
                    <a:pt x="7" y="56"/>
                  </a:lnTo>
                  <a:lnTo>
                    <a:pt x="7" y="55"/>
                  </a:lnTo>
                  <a:lnTo>
                    <a:pt x="7" y="54"/>
                  </a:lnTo>
                  <a:lnTo>
                    <a:pt x="6" y="54"/>
                  </a:lnTo>
                  <a:lnTo>
                    <a:pt x="6" y="53"/>
                  </a:lnTo>
                  <a:lnTo>
                    <a:pt x="6" y="54"/>
                  </a:lnTo>
                  <a:lnTo>
                    <a:pt x="6" y="53"/>
                  </a:lnTo>
                  <a:lnTo>
                    <a:pt x="6" y="52"/>
                  </a:lnTo>
                  <a:lnTo>
                    <a:pt x="6" y="51"/>
                  </a:lnTo>
                  <a:lnTo>
                    <a:pt x="5" y="51"/>
                  </a:lnTo>
                  <a:lnTo>
                    <a:pt x="5" y="49"/>
                  </a:lnTo>
                  <a:lnTo>
                    <a:pt x="4" y="49"/>
                  </a:lnTo>
                  <a:lnTo>
                    <a:pt x="5" y="49"/>
                  </a:lnTo>
                  <a:lnTo>
                    <a:pt x="4" y="49"/>
                  </a:lnTo>
                  <a:lnTo>
                    <a:pt x="4" y="48"/>
                  </a:lnTo>
                  <a:lnTo>
                    <a:pt x="4" y="47"/>
                  </a:lnTo>
                  <a:lnTo>
                    <a:pt x="3" y="47"/>
                  </a:lnTo>
                  <a:lnTo>
                    <a:pt x="2" y="46"/>
                  </a:lnTo>
                  <a:lnTo>
                    <a:pt x="2" y="45"/>
                  </a:lnTo>
                  <a:lnTo>
                    <a:pt x="2" y="44"/>
                  </a:lnTo>
                  <a:lnTo>
                    <a:pt x="2" y="42"/>
                  </a:lnTo>
                  <a:lnTo>
                    <a:pt x="2" y="41"/>
                  </a:lnTo>
                  <a:lnTo>
                    <a:pt x="2" y="40"/>
                  </a:lnTo>
                  <a:lnTo>
                    <a:pt x="2" y="39"/>
                  </a:lnTo>
                  <a:lnTo>
                    <a:pt x="2" y="38"/>
                  </a:lnTo>
                  <a:lnTo>
                    <a:pt x="2" y="37"/>
                  </a:lnTo>
                  <a:lnTo>
                    <a:pt x="2" y="36"/>
                  </a:lnTo>
                  <a:lnTo>
                    <a:pt x="2" y="34"/>
                  </a:lnTo>
                  <a:lnTo>
                    <a:pt x="2" y="33"/>
                  </a:lnTo>
                  <a:lnTo>
                    <a:pt x="2" y="32"/>
                  </a:ln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198"/>
            <p:cNvSpPr>
              <a:spLocks/>
            </p:cNvSpPr>
            <p:nvPr/>
          </p:nvSpPr>
          <p:spPr bwMode="auto">
            <a:xfrm>
              <a:off x="5597" y="3409"/>
              <a:ext cx="1" cy="1"/>
            </a:xfrm>
            <a:custGeom>
              <a:avLst/>
              <a:gdLst>
                <a:gd name="T0" fmla="*/ 0 w 1"/>
                <a:gd name="T1" fmla="*/ 0 h 1"/>
                <a:gd name="T2" fmla="*/ 1 w 1"/>
                <a:gd name="T3" fmla="*/ 0 h 1"/>
                <a:gd name="T4" fmla="*/ 1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1" y="0"/>
                  </a:lnTo>
                  <a:lnTo>
                    <a:pt x="1" y="1"/>
                  </a:lnTo>
                  <a:lnTo>
                    <a:pt x="1" y="0"/>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5" name="Freeform 199"/>
            <p:cNvSpPr>
              <a:spLocks/>
            </p:cNvSpPr>
            <p:nvPr/>
          </p:nvSpPr>
          <p:spPr bwMode="auto">
            <a:xfrm>
              <a:off x="5587" y="3432"/>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6" name="Freeform 200"/>
            <p:cNvSpPr>
              <a:spLocks/>
            </p:cNvSpPr>
            <p:nvPr/>
          </p:nvSpPr>
          <p:spPr bwMode="auto">
            <a:xfrm>
              <a:off x="5585" y="3433"/>
              <a:ext cx="6" cy="9"/>
            </a:xfrm>
            <a:custGeom>
              <a:avLst/>
              <a:gdLst>
                <a:gd name="T0" fmla="*/ 0 w 6"/>
                <a:gd name="T1" fmla="*/ 8 h 9"/>
                <a:gd name="T2" fmla="*/ 1 w 6"/>
                <a:gd name="T3" fmla="*/ 7 h 9"/>
                <a:gd name="T4" fmla="*/ 1 w 6"/>
                <a:gd name="T5" fmla="*/ 6 h 9"/>
                <a:gd name="T6" fmla="*/ 1 w 6"/>
                <a:gd name="T7" fmla="*/ 5 h 9"/>
                <a:gd name="T8" fmla="*/ 1 w 6"/>
                <a:gd name="T9" fmla="*/ 4 h 9"/>
                <a:gd name="T10" fmla="*/ 2 w 6"/>
                <a:gd name="T11" fmla="*/ 3 h 9"/>
                <a:gd name="T12" fmla="*/ 3 w 6"/>
                <a:gd name="T13" fmla="*/ 1 h 9"/>
                <a:gd name="T14" fmla="*/ 3 w 6"/>
                <a:gd name="T15" fmla="*/ 0 h 9"/>
                <a:gd name="T16" fmla="*/ 3 w 6"/>
                <a:gd name="T17" fmla="*/ 1 h 9"/>
                <a:gd name="T18" fmla="*/ 5 w 6"/>
                <a:gd name="T19" fmla="*/ 1 h 9"/>
                <a:gd name="T20" fmla="*/ 3 w 6"/>
                <a:gd name="T21" fmla="*/ 1 h 9"/>
                <a:gd name="T22" fmla="*/ 3 w 6"/>
                <a:gd name="T23" fmla="*/ 3 h 9"/>
                <a:gd name="T24" fmla="*/ 5 w 6"/>
                <a:gd name="T25" fmla="*/ 3 h 9"/>
                <a:gd name="T26" fmla="*/ 5 w 6"/>
                <a:gd name="T27" fmla="*/ 4 h 9"/>
                <a:gd name="T28" fmla="*/ 5 w 6"/>
                <a:gd name="T29" fmla="*/ 5 h 9"/>
                <a:gd name="T30" fmla="*/ 3 w 6"/>
                <a:gd name="T31" fmla="*/ 6 h 9"/>
                <a:gd name="T32" fmla="*/ 5 w 6"/>
                <a:gd name="T33" fmla="*/ 6 h 9"/>
                <a:gd name="T34" fmla="*/ 6 w 6"/>
                <a:gd name="T35" fmla="*/ 7 h 9"/>
                <a:gd name="T36" fmla="*/ 5 w 6"/>
                <a:gd name="T37" fmla="*/ 7 h 9"/>
                <a:gd name="T38" fmla="*/ 5 w 6"/>
                <a:gd name="T39" fmla="*/ 8 h 9"/>
                <a:gd name="T40" fmla="*/ 3 w 6"/>
                <a:gd name="T41" fmla="*/ 8 h 9"/>
                <a:gd name="T42" fmla="*/ 2 w 6"/>
                <a:gd name="T43" fmla="*/ 9 h 9"/>
                <a:gd name="T44" fmla="*/ 2 w 6"/>
                <a:gd name="T45" fmla="*/ 8 h 9"/>
                <a:gd name="T46" fmla="*/ 2 w 6"/>
                <a:gd name="T47" fmla="*/ 7 h 9"/>
                <a:gd name="T48" fmla="*/ 3 w 6"/>
                <a:gd name="T49" fmla="*/ 7 h 9"/>
                <a:gd name="T50" fmla="*/ 3 w 6"/>
                <a:gd name="T51" fmla="*/ 6 h 9"/>
                <a:gd name="T52" fmla="*/ 2 w 6"/>
                <a:gd name="T53" fmla="*/ 6 h 9"/>
                <a:gd name="T54" fmla="*/ 2 w 6"/>
                <a:gd name="T55" fmla="*/ 7 h 9"/>
                <a:gd name="T56" fmla="*/ 3 w 6"/>
                <a:gd name="T57" fmla="*/ 6 h 9"/>
                <a:gd name="T58" fmla="*/ 3 w 6"/>
                <a:gd name="T59" fmla="*/ 7 h 9"/>
                <a:gd name="T60" fmla="*/ 2 w 6"/>
                <a:gd name="T61" fmla="*/ 7 h 9"/>
                <a:gd name="T62" fmla="*/ 2 w 6"/>
                <a:gd name="T63" fmla="*/ 8 h 9"/>
                <a:gd name="T64" fmla="*/ 1 w 6"/>
                <a:gd name="T65" fmla="*/ 8 h 9"/>
                <a:gd name="T66" fmla="*/ 1 w 6"/>
                <a:gd name="T67" fmla="*/ 9 h 9"/>
                <a:gd name="T68" fmla="*/ 0 w 6"/>
                <a:gd name="T69" fmla="*/ 9 h 9"/>
                <a:gd name="T70" fmla="*/ 0 w 6"/>
                <a:gd name="T71"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 h="9">
                  <a:moveTo>
                    <a:pt x="0" y="8"/>
                  </a:moveTo>
                  <a:lnTo>
                    <a:pt x="1" y="7"/>
                  </a:lnTo>
                  <a:lnTo>
                    <a:pt x="1" y="6"/>
                  </a:lnTo>
                  <a:lnTo>
                    <a:pt x="1" y="5"/>
                  </a:lnTo>
                  <a:lnTo>
                    <a:pt x="1" y="4"/>
                  </a:lnTo>
                  <a:lnTo>
                    <a:pt x="2" y="3"/>
                  </a:lnTo>
                  <a:lnTo>
                    <a:pt x="3" y="1"/>
                  </a:lnTo>
                  <a:lnTo>
                    <a:pt x="3" y="0"/>
                  </a:lnTo>
                  <a:lnTo>
                    <a:pt x="3" y="1"/>
                  </a:lnTo>
                  <a:lnTo>
                    <a:pt x="5" y="1"/>
                  </a:lnTo>
                  <a:lnTo>
                    <a:pt x="3" y="1"/>
                  </a:lnTo>
                  <a:lnTo>
                    <a:pt x="3" y="3"/>
                  </a:lnTo>
                  <a:lnTo>
                    <a:pt x="5" y="3"/>
                  </a:lnTo>
                  <a:lnTo>
                    <a:pt x="5" y="4"/>
                  </a:lnTo>
                  <a:lnTo>
                    <a:pt x="5" y="5"/>
                  </a:lnTo>
                  <a:lnTo>
                    <a:pt x="3" y="6"/>
                  </a:lnTo>
                  <a:lnTo>
                    <a:pt x="5" y="6"/>
                  </a:lnTo>
                  <a:lnTo>
                    <a:pt x="6" y="7"/>
                  </a:lnTo>
                  <a:lnTo>
                    <a:pt x="5" y="7"/>
                  </a:lnTo>
                  <a:lnTo>
                    <a:pt x="5" y="8"/>
                  </a:lnTo>
                  <a:lnTo>
                    <a:pt x="3" y="8"/>
                  </a:lnTo>
                  <a:lnTo>
                    <a:pt x="2" y="9"/>
                  </a:lnTo>
                  <a:lnTo>
                    <a:pt x="2" y="8"/>
                  </a:lnTo>
                  <a:lnTo>
                    <a:pt x="2" y="7"/>
                  </a:lnTo>
                  <a:lnTo>
                    <a:pt x="3" y="7"/>
                  </a:lnTo>
                  <a:lnTo>
                    <a:pt x="3" y="6"/>
                  </a:lnTo>
                  <a:lnTo>
                    <a:pt x="2" y="6"/>
                  </a:lnTo>
                  <a:lnTo>
                    <a:pt x="2" y="7"/>
                  </a:lnTo>
                  <a:lnTo>
                    <a:pt x="3" y="6"/>
                  </a:lnTo>
                  <a:lnTo>
                    <a:pt x="3" y="7"/>
                  </a:lnTo>
                  <a:lnTo>
                    <a:pt x="2" y="7"/>
                  </a:lnTo>
                  <a:lnTo>
                    <a:pt x="2" y="8"/>
                  </a:lnTo>
                  <a:lnTo>
                    <a:pt x="1" y="8"/>
                  </a:lnTo>
                  <a:lnTo>
                    <a:pt x="1" y="9"/>
                  </a:lnTo>
                  <a:lnTo>
                    <a:pt x="0" y="9"/>
                  </a:lnTo>
                  <a:lnTo>
                    <a:pt x="0" y="8"/>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 name="Freeform 201"/>
            <p:cNvSpPr>
              <a:spLocks/>
            </p:cNvSpPr>
            <p:nvPr/>
          </p:nvSpPr>
          <p:spPr bwMode="auto">
            <a:xfrm>
              <a:off x="5593" y="3382"/>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8" name="Freeform 202"/>
            <p:cNvSpPr>
              <a:spLocks/>
            </p:cNvSpPr>
            <p:nvPr/>
          </p:nvSpPr>
          <p:spPr bwMode="auto">
            <a:xfrm>
              <a:off x="5592" y="3378"/>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 name="Freeform 203"/>
            <p:cNvSpPr>
              <a:spLocks/>
            </p:cNvSpPr>
            <p:nvPr/>
          </p:nvSpPr>
          <p:spPr bwMode="auto">
            <a:xfrm>
              <a:off x="5592" y="3372"/>
              <a:ext cx="1" cy="1"/>
            </a:xfrm>
            <a:custGeom>
              <a:avLst/>
              <a:gdLst>
                <a:gd name="T0" fmla="*/ 0 w 1"/>
                <a:gd name="T1" fmla="*/ 0 h 1"/>
                <a:gd name="T2" fmla="*/ 1 w 1"/>
                <a:gd name="T3" fmla="*/ 0 h 1"/>
                <a:gd name="T4" fmla="*/ 1 w 1"/>
                <a:gd name="T5" fmla="*/ 1 h 1"/>
                <a:gd name="T6" fmla="*/ 1 w 1"/>
                <a:gd name="T7" fmla="*/ 0 h 1"/>
                <a:gd name="T8" fmla="*/ 1 w 1"/>
                <a:gd name="T9" fmla="*/ 1 h 1"/>
                <a:gd name="T10" fmla="*/ 0 w 1"/>
                <a:gd name="T11" fmla="*/ 1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lnTo>
                    <a:pt x="1" y="0"/>
                  </a:lnTo>
                  <a:lnTo>
                    <a:pt x="1" y="1"/>
                  </a:lnTo>
                  <a:lnTo>
                    <a:pt x="1" y="0"/>
                  </a:lnTo>
                  <a:lnTo>
                    <a:pt x="1" y="1"/>
                  </a:lnTo>
                  <a:lnTo>
                    <a:pt x="0" y="1"/>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0" name="Freeform 204"/>
            <p:cNvSpPr>
              <a:spLocks/>
            </p:cNvSpPr>
            <p:nvPr/>
          </p:nvSpPr>
          <p:spPr bwMode="auto">
            <a:xfrm>
              <a:off x="5591" y="3379"/>
              <a:ext cx="2" cy="2"/>
            </a:xfrm>
            <a:custGeom>
              <a:avLst/>
              <a:gdLst>
                <a:gd name="T0" fmla="*/ 0 w 2"/>
                <a:gd name="T1" fmla="*/ 1 h 2"/>
                <a:gd name="T2" fmla="*/ 0 w 2"/>
                <a:gd name="T3" fmla="*/ 0 h 2"/>
                <a:gd name="T4" fmla="*/ 1 w 2"/>
                <a:gd name="T5" fmla="*/ 1 h 2"/>
                <a:gd name="T6" fmla="*/ 2 w 2"/>
                <a:gd name="T7" fmla="*/ 1 h 2"/>
                <a:gd name="T8" fmla="*/ 2 w 2"/>
                <a:gd name="T9" fmla="*/ 2 h 2"/>
                <a:gd name="T10" fmla="*/ 1 w 2"/>
                <a:gd name="T11" fmla="*/ 2 h 2"/>
                <a:gd name="T12" fmla="*/ 0 w 2"/>
                <a:gd name="T13" fmla="*/ 2 h 2"/>
                <a:gd name="T14" fmla="*/ 0 w 2"/>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1"/>
                  </a:moveTo>
                  <a:lnTo>
                    <a:pt x="0" y="0"/>
                  </a:lnTo>
                  <a:lnTo>
                    <a:pt x="1" y="1"/>
                  </a:lnTo>
                  <a:lnTo>
                    <a:pt x="2" y="1"/>
                  </a:lnTo>
                  <a:lnTo>
                    <a:pt x="2" y="2"/>
                  </a:lnTo>
                  <a:lnTo>
                    <a:pt x="1" y="2"/>
                  </a:lnTo>
                  <a:lnTo>
                    <a:pt x="0" y="2"/>
                  </a:lnTo>
                  <a:lnTo>
                    <a:pt x="0" y="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1" name="Freeform 205"/>
            <p:cNvSpPr>
              <a:spLocks/>
            </p:cNvSpPr>
            <p:nvPr/>
          </p:nvSpPr>
          <p:spPr bwMode="auto">
            <a:xfrm>
              <a:off x="5580" y="3445"/>
              <a:ext cx="3" cy="3"/>
            </a:xfrm>
            <a:custGeom>
              <a:avLst/>
              <a:gdLst>
                <a:gd name="T0" fmla="*/ 0 w 3"/>
                <a:gd name="T1" fmla="*/ 0 h 3"/>
                <a:gd name="T2" fmla="*/ 1 w 3"/>
                <a:gd name="T3" fmla="*/ 0 h 3"/>
                <a:gd name="T4" fmla="*/ 1 w 3"/>
                <a:gd name="T5" fmla="*/ 1 h 3"/>
                <a:gd name="T6" fmla="*/ 3 w 3"/>
                <a:gd name="T7" fmla="*/ 1 h 3"/>
                <a:gd name="T8" fmla="*/ 3 w 3"/>
                <a:gd name="T9" fmla="*/ 2 h 3"/>
                <a:gd name="T10" fmla="*/ 1 w 3"/>
                <a:gd name="T11" fmla="*/ 2 h 3"/>
                <a:gd name="T12" fmla="*/ 1 w 3"/>
                <a:gd name="T13" fmla="*/ 3 h 3"/>
                <a:gd name="T14" fmla="*/ 1 w 3"/>
                <a:gd name="T15" fmla="*/ 2 h 3"/>
                <a:gd name="T16" fmla="*/ 0 w 3"/>
                <a:gd name="T17" fmla="*/ 1 h 3"/>
                <a:gd name="T18" fmla="*/ 0 w 3"/>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0" y="0"/>
                  </a:moveTo>
                  <a:lnTo>
                    <a:pt x="1" y="0"/>
                  </a:lnTo>
                  <a:lnTo>
                    <a:pt x="1" y="1"/>
                  </a:lnTo>
                  <a:lnTo>
                    <a:pt x="3" y="1"/>
                  </a:lnTo>
                  <a:lnTo>
                    <a:pt x="3" y="2"/>
                  </a:lnTo>
                  <a:lnTo>
                    <a:pt x="1" y="2"/>
                  </a:lnTo>
                  <a:lnTo>
                    <a:pt x="1" y="3"/>
                  </a:lnTo>
                  <a:lnTo>
                    <a:pt x="1" y="2"/>
                  </a:lnTo>
                  <a:lnTo>
                    <a:pt x="0" y="1"/>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2" name="Freeform 206"/>
            <p:cNvSpPr>
              <a:spLocks/>
            </p:cNvSpPr>
            <p:nvPr/>
          </p:nvSpPr>
          <p:spPr bwMode="auto">
            <a:xfrm>
              <a:off x="5590" y="3376"/>
              <a:ext cx="1" cy="2"/>
            </a:xfrm>
            <a:custGeom>
              <a:avLst/>
              <a:gdLst>
                <a:gd name="T0" fmla="*/ 0 w 1"/>
                <a:gd name="T1" fmla="*/ 0 h 2"/>
                <a:gd name="T2" fmla="*/ 1 w 1"/>
                <a:gd name="T3" fmla="*/ 0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lnTo>
                    <a:pt x="1" y="0"/>
                  </a:lnTo>
                  <a:lnTo>
                    <a:pt x="1" y="2"/>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3" name="Freeform 207"/>
            <p:cNvSpPr>
              <a:spLocks/>
            </p:cNvSpPr>
            <p:nvPr/>
          </p:nvSpPr>
          <p:spPr bwMode="auto">
            <a:xfrm>
              <a:off x="5587" y="3383"/>
              <a:ext cx="1" cy="2"/>
            </a:xfrm>
            <a:custGeom>
              <a:avLst/>
              <a:gdLst>
                <a:gd name="T0" fmla="*/ 0 w 1"/>
                <a:gd name="T1" fmla="*/ 2 h 2"/>
                <a:gd name="T2" fmla="*/ 1 w 1"/>
                <a:gd name="T3" fmla="*/ 2 h 2"/>
                <a:gd name="T4" fmla="*/ 1 w 1"/>
                <a:gd name="T5" fmla="*/ 0 h 2"/>
                <a:gd name="T6" fmla="*/ 1 w 1"/>
                <a:gd name="T7" fmla="*/ 2 h 2"/>
                <a:gd name="T8" fmla="*/ 0 w 1"/>
                <a:gd name="T9" fmla="*/ 2 h 2"/>
              </a:gdLst>
              <a:ahLst/>
              <a:cxnLst>
                <a:cxn ang="0">
                  <a:pos x="T0" y="T1"/>
                </a:cxn>
                <a:cxn ang="0">
                  <a:pos x="T2" y="T3"/>
                </a:cxn>
                <a:cxn ang="0">
                  <a:pos x="T4" y="T5"/>
                </a:cxn>
                <a:cxn ang="0">
                  <a:pos x="T6" y="T7"/>
                </a:cxn>
                <a:cxn ang="0">
                  <a:pos x="T8" y="T9"/>
                </a:cxn>
              </a:cxnLst>
              <a:rect l="0" t="0" r="r" b="b"/>
              <a:pathLst>
                <a:path w="1" h="2">
                  <a:moveTo>
                    <a:pt x="0" y="2"/>
                  </a:moveTo>
                  <a:lnTo>
                    <a:pt x="1" y="2"/>
                  </a:lnTo>
                  <a:lnTo>
                    <a:pt x="1" y="0"/>
                  </a:lnTo>
                  <a:lnTo>
                    <a:pt x="1" y="2"/>
                  </a:lnTo>
                  <a:lnTo>
                    <a:pt x="0"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4" name="Freeform 208"/>
            <p:cNvSpPr>
              <a:spLocks/>
            </p:cNvSpPr>
            <p:nvPr/>
          </p:nvSpPr>
          <p:spPr bwMode="auto">
            <a:xfrm>
              <a:off x="5587" y="3383"/>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 name="Freeform 209"/>
            <p:cNvSpPr>
              <a:spLocks/>
            </p:cNvSpPr>
            <p:nvPr/>
          </p:nvSpPr>
          <p:spPr bwMode="auto">
            <a:xfrm>
              <a:off x="5590" y="3370"/>
              <a:ext cx="3" cy="5"/>
            </a:xfrm>
            <a:custGeom>
              <a:avLst/>
              <a:gdLst>
                <a:gd name="T0" fmla="*/ 0 w 3"/>
                <a:gd name="T1" fmla="*/ 1 h 5"/>
                <a:gd name="T2" fmla="*/ 0 w 3"/>
                <a:gd name="T3" fmla="*/ 0 h 5"/>
                <a:gd name="T4" fmla="*/ 0 w 3"/>
                <a:gd name="T5" fmla="*/ 1 h 5"/>
                <a:gd name="T6" fmla="*/ 1 w 3"/>
                <a:gd name="T7" fmla="*/ 1 h 5"/>
                <a:gd name="T8" fmla="*/ 1 w 3"/>
                <a:gd name="T9" fmla="*/ 2 h 5"/>
                <a:gd name="T10" fmla="*/ 1 w 3"/>
                <a:gd name="T11" fmla="*/ 3 h 5"/>
                <a:gd name="T12" fmla="*/ 2 w 3"/>
                <a:gd name="T13" fmla="*/ 3 h 5"/>
                <a:gd name="T14" fmla="*/ 2 w 3"/>
                <a:gd name="T15" fmla="*/ 4 h 5"/>
                <a:gd name="T16" fmla="*/ 3 w 3"/>
                <a:gd name="T17" fmla="*/ 5 h 5"/>
                <a:gd name="T18" fmla="*/ 2 w 3"/>
                <a:gd name="T19" fmla="*/ 5 h 5"/>
                <a:gd name="T20" fmla="*/ 2 w 3"/>
                <a:gd name="T21" fmla="*/ 4 h 5"/>
                <a:gd name="T22" fmla="*/ 1 w 3"/>
                <a:gd name="T23" fmla="*/ 4 h 5"/>
                <a:gd name="T24" fmla="*/ 1 w 3"/>
                <a:gd name="T25" fmla="*/ 3 h 5"/>
                <a:gd name="T26" fmla="*/ 1 w 3"/>
                <a:gd name="T27" fmla="*/ 2 h 5"/>
                <a:gd name="T28" fmla="*/ 0 w 3"/>
                <a:gd name="T29" fmla="*/ 2 h 5"/>
                <a:gd name="T30" fmla="*/ 0 w 3"/>
                <a:gd name="T31"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 h="5">
                  <a:moveTo>
                    <a:pt x="0" y="1"/>
                  </a:moveTo>
                  <a:lnTo>
                    <a:pt x="0" y="0"/>
                  </a:lnTo>
                  <a:lnTo>
                    <a:pt x="0" y="1"/>
                  </a:lnTo>
                  <a:lnTo>
                    <a:pt x="1" y="1"/>
                  </a:lnTo>
                  <a:lnTo>
                    <a:pt x="1" y="2"/>
                  </a:lnTo>
                  <a:lnTo>
                    <a:pt x="1" y="3"/>
                  </a:lnTo>
                  <a:lnTo>
                    <a:pt x="2" y="3"/>
                  </a:lnTo>
                  <a:lnTo>
                    <a:pt x="2" y="4"/>
                  </a:lnTo>
                  <a:lnTo>
                    <a:pt x="3" y="5"/>
                  </a:lnTo>
                  <a:lnTo>
                    <a:pt x="2" y="5"/>
                  </a:lnTo>
                  <a:lnTo>
                    <a:pt x="2" y="4"/>
                  </a:lnTo>
                  <a:lnTo>
                    <a:pt x="1" y="4"/>
                  </a:lnTo>
                  <a:lnTo>
                    <a:pt x="1" y="3"/>
                  </a:lnTo>
                  <a:lnTo>
                    <a:pt x="1" y="2"/>
                  </a:lnTo>
                  <a:lnTo>
                    <a:pt x="0" y="2"/>
                  </a:lnTo>
                  <a:lnTo>
                    <a:pt x="0" y="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6" name="Freeform 210"/>
            <p:cNvSpPr>
              <a:spLocks/>
            </p:cNvSpPr>
            <p:nvPr/>
          </p:nvSpPr>
          <p:spPr bwMode="auto">
            <a:xfrm>
              <a:off x="5577" y="3446"/>
              <a:ext cx="3" cy="2"/>
            </a:xfrm>
            <a:custGeom>
              <a:avLst/>
              <a:gdLst>
                <a:gd name="T0" fmla="*/ 0 w 3"/>
                <a:gd name="T1" fmla="*/ 1 h 2"/>
                <a:gd name="T2" fmla="*/ 1 w 3"/>
                <a:gd name="T3" fmla="*/ 1 h 2"/>
                <a:gd name="T4" fmla="*/ 1 w 3"/>
                <a:gd name="T5" fmla="*/ 0 h 2"/>
                <a:gd name="T6" fmla="*/ 2 w 3"/>
                <a:gd name="T7" fmla="*/ 1 h 2"/>
                <a:gd name="T8" fmla="*/ 3 w 3"/>
                <a:gd name="T9" fmla="*/ 1 h 2"/>
                <a:gd name="T10" fmla="*/ 3 w 3"/>
                <a:gd name="T11" fmla="*/ 2 h 2"/>
                <a:gd name="T12" fmla="*/ 2 w 3"/>
                <a:gd name="T13" fmla="*/ 2 h 2"/>
                <a:gd name="T14" fmla="*/ 1 w 3"/>
                <a:gd name="T15" fmla="*/ 2 h 2"/>
                <a:gd name="T16" fmla="*/ 0 w 3"/>
                <a:gd name="T17" fmla="*/ 2 h 2"/>
                <a:gd name="T18" fmla="*/ 0 w 3"/>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0" y="1"/>
                  </a:moveTo>
                  <a:lnTo>
                    <a:pt x="1" y="1"/>
                  </a:lnTo>
                  <a:lnTo>
                    <a:pt x="1" y="0"/>
                  </a:lnTo>
                  <a:lnTo>
                    <a:pt x="2" y="1"/>
                  </a:lnTo>
                  <a:lnTo>
                    <a:pt x="3" y="1"/>
                  </a:lnTo>
                  <a:lnTo>
                    <a:pt x="3" y="2"/>
                  </a:lnTo>
                  <a:lnTo>
                    <a:pt x="2" y="2"/>
                  </a:lnTo>
                  <a:lnTo>
                    <a:pt x="1" y="2"/>
                  </a:lnTo>
                  <a:lnTo>
                    <a:pt x="0" y="2"/>
                  </a:lnTo>
                  <a:lnTo>
                    <a:pt x="0" y="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7" name="Freeform 211"/>
            <p:cNvSpPr>
              <a:spLocks/>
            </p:cNvSpPr>
            <p:nvPr/>
          </p:nvSpPr>
          <p:spPr bwMode="auto">
            <a:xfrm>
              <a:off x="5587" y="3376"/>
              <a:ext cx="3" cy="4"/>
            </a:xfrm>
            <a:custGeom>
              <a:avLst/>
              <a:gdLst>
                <a:gd name="T0" fmla="*/ 0 w 3"/>
                <a:gd name="T1" fmla="*/ 2 h 4"/>
                <a:gd name="T2" fmla="*/ 1 w 3"/>
                <a:gd name="T3" fmla="*/ 2 h 4"/>
                <a:gd name="T4" fmla="*/ 1 w 3"/>
                <a:gd name="T5" fmla="*/ 0 h 4"/>
                <a:gd name="T6" fmla="*/ 3 w 3"/>
                <a:gd name="T7" fmla="*/ 2 h 4"/>
                <a:gd name="T8" fmla="*/ 3 w 3"/>
                <a:gd name="T9" fmla="*/ 3 h 4"/>
                <a:gd name="T10" fmla="*/ 3 w 3"/>
                <a:gd name="T11" fmla="*/ 4 h 4"/>
                <a:gd name="T12" fmla="*/ 3 w 3"/>
                <a:gd name="T13" fmla="*/ 3 h 4"/>
                <a:gd name="T14" fmla="*/ 3 w 3"/>
                <a:gd name="T15" fmla="*/ 4 h 4"/>
                <a:gd name="T16" fmla="*/ 1 w 3"/>
                <a:gd name="T17" fmla="*/ 4 h 4"/>
                <a:gd name="T18" fmla="*/ 1 w 3"/>
                <a:gd name="T19" fmla="*/ 3 h 4"/>
                <a:gd name="T20" fmla="*/ 0 w 3"/>
                <a:gd name="T21" fmla="*/ 3 h 4"/>
                <a:gd name="T22" fmla="*/ 0 w 3"/>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4">
                  <a:moveTo>
                    <a:pt x="0" y="2"/>
                  </a:moveTo>
                  <a:lnTo>
                    <a:pt x="1" y="2"/>
                  </a:lnTo>
                  <a:lnTo>
                    <a:pt x="1" y="0"/>
                  </a:lnTo>
                  <a:lnTo>
                    <a:pt x="3" y="2"/>
                  </a:lnTo>
                  <a:lnTo>
                    <a:pt x="3" y="3"/>
                  </a:lnTo>
                  <a:lnTo>
                    <a:pt x="3" y="4"/>
                  </a:lnTo>
                  <a:lnTo>
                    <a:pt x="3" y="3"/>
                  </a:lnTo>
                  <a:lnTo>
                    <a:pt x="3" y="4"/>
                  </a:lnTo>
                  <a:lnTo>
                    <a:pt x="1" y="4"/>
                  </a:lnTo>
                  <a:lnTo>
                    <a:pt x="1" y="3"/>
                  </a:lnTo>
                  <a:lnTo>
                    <a:pt x="0" y="3"/>
                  </a:lnTo>
                  <a:lnTo>
                    <a:pt x="0"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8" name="Freeform 212"/>
            <p:cNvSpPr>
              <a:spLocks/>
            </p:cNvSpPr>
            <p:nvPr/>
          </p:nvSpPr>
          <p:spPr bwMode="auto">
            <a:xfrm>
              <a:off x="5577" y="3448"/>
              <a:ext cx="2" cy="4"/>
            </a:xfrm>
            <a:custGeom>
              <a:avLst/>
              <a:gdLst>
                <a:gd name="T0" fmla="*/ 0 w 2"/>
                <a:gd name="T1" fmla="*/ 3 h 4"/>
                <a:gd name="T2" fmla="*/ 0 w 2"/>
                <a:gd name="T3" fmla="*/ 1 h 4"/>
                <a:gd name="T4" fmla="*/ 1 w 2"/>
                <a:gd name="T5" fmla="*/ 1 h 4"/>
                <a:gd name="T6" fmla="*/ 1 w 2"/>
                <a:gd name="T7" fmla="*/ 0 h 4"/>
                <a:gd name="T8" fmla="*/ 1 w 2"/>
                <a:gd name="T9" fmla="*/ 1 h 4"/>
                <a:gd name="T10" fmla="*/ 2 w 2"/>
                <a:gd name="T11" fmla="*/ 1 h 4"/>
                <a:gd name="T12" fmla="*/ 2 w 2"/>
                <a:gd name="T13" fmla="*/ 3 h 4"/>
                <a:gd name="T14" fmla="*/ 1 w 2"/>
                <a:gd name="T15" fmla="*/ 4 h 4"/>
                <a:gd name="T16" fmla="*/ 1 w 2"/>
                <a:gd name="T17" fmla="*/ 3 h 4"/>
                <a:gd name="T18" fmla="*/ 1 w 2"/>
                <a:gd name="T19" fmla="*/ 4 h 4"/>
                <a:gd name="T20" fmla="*/ 0 w 2"/>
                <a:gd name="T21" fmla="*/ 4 h 4"/>
                <a:gd name="T22" fmla="*/ 0 w 2"/>
                <a:gd name="T2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4">
                  <a:moveTo>
                    <a:pt x="0" y="3"/>
                  </a:moveTo>
                  <a:lnTo>
                    <a:pt x="0" y="1"/>
                  </a:lnTo>
                  <a:lnTo>
                    <a:pt x="1" y="1"/>
                  </a:lnTo>
                  <a:lnTo>
                    <a:pt x="1" y="0"/>
                  </a:lnTo>
                  <a:lnTo>
                    <a:pt x="1" y="1"/>
                  </a:lnTo>
                  <a:lnTo>
                    <a:pt x="2" y="1"/>
                  </a:lnTo>
                  <a:lnTo>
                    <a:pt x="2" y="3"/>
                  </a:lnTo>
                  <a:lnTo>
                    <a:pt x="1" y="4"/>
                  </a:lnTo>
                  <a:lnTo>
                    <a:pt x="1" y="3"/>
                  </a:lnTo>
                  <a:lnTo>
                    <a:pt x="1" y="4"/>
                  </a:lnTo>
                  <a:lnTo>
                    <a:pt x="0" y="4"/>
                  </a:lnTo>
                  <a:lnTo>
                    <a:pt x="0" y="3"/>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9" name="Freeform 213"/>
            <p:cNvSpPr>
              <a:spLocks/>
            </p:cNvSpPr>
            <p:nvPr/>
          </p:nvSpPr>
          <p:spPr bwMode="auto">
            <a:xfrm>
              <a:off x="5587" y="3372"/>
              <a:ext cx="1" cy="1"/>
            </a:xfrm>
            <a:custGeom>
              <a:avLst/>
              <a:gdLst>
                <a:gd name="T0" fmla="*/ 0 w 1"/>
                <a:gd name="T1" fmla="*/ 0 h 1"/>
                <a:gd name="T2" fmla="*/ 1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lnTo>
                    <a:pt x="1" y="0"/>
                  </a:lnTo>
                  <a:lnTo>
                    <a:pt x="1" y="1"/>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0" name="Freeform 214"/>
            <p:cNvSpPr>
              <a:spLocks/>
            </p:cNvSpPr>
            <p:nvPr/>
          </p:nvSpPr>
          <p:spPr bwMode="auto">
            <a:xfrm>
              <a:off x="5584" y="3387"/>
              <a:ext cx="13" cy="28"/>
            </a:xfrm>
            <a:custGeom>
              <a:avLst/>
              <a:gdLst>
                <a:gd name="T0" fmla="*/ 0 w 13"/>
                <a:gd name="T1" fmla="*/ 8 h 28"/>
                <a:gd name="T2" fmla="*/ 1 w 13"/>
                <a:gd name="T3" fmla="*/ 7 h 28"/>
                <a:gd name="T4" fmla="*/ 2 w 13"/>
                <a:gd name="T5" fmla="*/ 6 h 28"/>
                <a:gd name="T6" fmla="*/ 3 w 13"/>
                <a:gd name="T7" fmla="*/ 5 h 28"/>
                <a:gd name="T8" fmla="*/ 4 w 13"/>
                <a:gd name="T9" fmla="*/ 3 h 28"/>
                <a:gd name="T10" fmla="*/ 4 w 13"/>
                <a:gd name="T11" fmla="*/ 1 h 28"/>
                <a:gd name="T12" fmla="*/ 7 w 13"/>
                <a:gd name="T13" fmla="*/ 1 h 28"/>
                <a:gd name="T14" fmla="*/ 7 w 13"/>
                <a:gd name="T15" fmla="*/ 1 h 28"/>
                <a:gd name="T16" fmla="*/ 7 w 13"/>
                <a:gd name="T17" fmla="*/ 2 h 28"/>
                <a:gd name="T18" fmla="*/ 7 w 13"/>
                <a:gd name="T19" fmla="*/ 2 h 28"/>
                <a:gd name="T20" fmla="*/ 7 w 13"/>
                <a:gd name="T21" fmla="*/ 3 h 28"/>
                <a:gd name="T22" fmla="*/ 8 w 13"/>
                <a:gd name="T23" fmla="*/ 5 h 28"/>
                <a:gd name="T24" fmla="*/ 9 w 13"/>
                <a:gd name="T25" fmla="*/ 6 h 28"/>
                <a:gd name="T26" fmla="*/ 8 w 13"/>
                <a:gd name="T27" fmla="*/ 7 h 28"/>
                <a:gd name="T28" fmla="*/ 7 w 13"/>
                <a:gd name="T29" fmla="*/ 8 h 28"/>
                <a:gd name="T30" fmla="*/ 8 w 13"/>
                <a:gd name="T31" fmla="*/ 7 h 28"/>
                <a:gd name="T32" fmla="*/ 7 w 13"/>
                <a:gd name="T33" fmla="*/ 6 h 28"/>
                <a:gd name="T34" fmla="*/ 6 w 13"/>
                <a:gd name="T35" fmla="*/ 7 h 28"/>
                <a:gd name="T36" fmla="*/ 4 w 13"/>
                <a:gd name="T37" fmla="*/ 8 h 28"/>
                <a:gd name="T38" fmla="*/ 3 w 13"/>
                <a:gd name="T39" fmla="*/ 7 h 28"/>
                <a:gd name="T40" fmla="*/ 4 w 13"/>
                <a:gd name="T41" fmla="*/ 8 h 28"/>
                <a:gd name="T42" fmla="*/ 3 w 13"/>
                <a:gd name="T43" fmla="*/ 9 h 28"/>
                <a:gd name="T44" fmla="*/ 1 w 13"/>
                <a:gd name="T45" fmla="*/ 9 h 28"/>
                <a:gd name="T46" fmla="*/ 2 w 13"/>
                <a:gd name="T47" fmla="*/ 10 h 28"/>
                <a:gd name="T48" fmla="*/ 3 w 13"/>
                <a:gd name="T49" fmla="*/ 9 h 28"/>
                <a:gd name="T50" fmla="*/ 4 w 13"/>
                <a:gd name="T51" fmla="*/ 10 h 28"/>
                <a:gd name="T52" fmla="*/ 6 w 13"/>
                <a:gd name="T53" fmla="*/ 11 h 28"/>
                <a:gd name="T54" fmla="*/ 6 w 13"/>
                <a:gd name="T55" fmla="*/ 14 h 28"/>
                <a:gd name="T56" fmla="*/ 7 w 13"/>
                <a:gd name="T57" fmla="*/ 15 h 28"/>
                <a:gd name="T58" fmla="*/ 6 w 13"/>
                <a:gd name="T59" fmla="*/ 17 h 28"/>
                <a:gd name="T60" fmla="*/ 7 w 13"/>
                <a:gd name="T61" fmla="*/ 18 h 28"/>
                <a:gd name="T62" fmla="*/ 7 w 13"/>
                <a:gd name="T63" fmla="*/ 18 h 28"/>
                <a:gd name="T64" fmla="*/ 7 w 13"/>
                <a:gd name="T65" fmla="*/ 21 h 28"/>
                <a:gd name="T66" fmla="*/ 7 w 13"/>
                <a:gd name="T67" fmla="*/ 21 h 28"/>
                <a:gd name="T68" fmla="*/ 7 w 13"/>
                <a:gd name="T69" fmla="*/ 18 h 28"/>
                <a:gd name="T70" fmla="*/ 7 w 13"/>
                <a:gd name="T71" fmla="*/ 17 h 28"/>
                <a:gd name="T72" fmla="*/ 9 w 13"/>
                <a:gd name="T73" fmla="*/ 17 h 28"/>
                <a:gd name="T74" fmla="*/ 9 w 13"/>
                <a:gd name="T75" fmla="*/ 20 h 28"/>
                <a:gd name="T76" fmla="*/ 10 w 13"/>
                <a:gd name="T77" fmla="*/ 21 h 28"/>
                <a:gd name="T78" fmla="*/ 11 w 13"/>
                <a:gd name="T79" fmla="*/ 22 h 28"/>
                <a:gd name="T80" fmla="*/ 13 w 13"/>
                <a:gd name="T81" fmla="*/ 23 h 28"/>
                <a:gd name="T82" fmla="*/ 11 w 13"/>
                <a:gd name="T83" fmla="*/ 25 h 28"/>
                <a:gd name="T84" fmla="*/ 10 w 13"/>
                <a:gd name="T85" fmla="*/ 27 h 28"/>
                <a:gd name="T86" fmla="*/ 10 w 13"/>
                <a:gd name="T87" fmla="*/ 27 h 28"/>
                <a:gd name="T88" fmla="*/ 9 w 13"/>
                <a:gd name="T89" fmla="*/ 25 h 28"/>
                <a:gd name="T90" fmla="*/ 9 w 13"/>
                <a:gd name="T91" fmla="*/ 23 h 28"/>
                <a:gd name="T92" fmla="*/ 8 w 13"/>
                <a:gd name="T93" fmla="*/ 22 h 28"/>
                <a:gd name="T94" fmla="*/ 7 w 13"/>
                <a:gd name="T95" fmla="*/ 23 h 28"/>
                <a:gd name="T96" fmla="*/ 6 w 13"/>
                <a:gd name="T97" fmla="*/ 22 h 28"/>
                <a:gd name="T98" fmla="*/ 4 w 13"/>
                <a:gd name="T99" fmla="*/ 21 h 28"/>
                <a:gd name="T100" fmla="*/ 3 w 13"/>
                <a:gd name="T101" fmla="*/ 20 h 28"/>
                <a:gd name="T102" fmla="*/ 4 w 13"/>
                <a:gd name="T103" fmla="*/ 18 h 28"/>
                <a:gd name="T104" fmla="*/ 4 w 13"/>
                <a:gd name="T105" fmla="*/ 16 h 28"/>
                <a:gd name="T106" fmla="*/ 4 w 13"/>
                <a:gd name="T107" fmla="*/ 14 h 28"/>
                <a:gd name="T108" fmla="*/ 3 w 13"/>
                <a:gd name="T109" fmla="*/ 13 h 28"/>
                <a:gd name="T110" fmla="*/ 2 w 13"/>
                <a:gd name="T111" fmla="*/ 11 h 28"/>
                <a:gd name="T112" fmla="*/ 1 w 13"/>
                <a:gd name="T113"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 h="28">
                  <a:moveTo>
                    <a:pt x="0" y="9"/>
                  </a:moveTo>
                  <a:lnTo>
                    <a:pt x="0" y="8"/>
                  </a:lnTo>
                  <a:lnTo>
                    <a:pt x="1" y="8"/>
                  </a:lnTo>
                  <a:lnTo>
                    <a:pt x="1" y="7"/>
                  </a:lnTo>
                  <a:lnTo>
                    <a:pt x="2" y="7"/>
                  </a:lnTo>
                  <a:lnTo>
                    <a:pt x="2" y="6"/>
                  </a:lnTo>
                  <a:lnTo>
                    <a:pt x="2" y="5"/>
                  </a:lnTo>
                  <a:lnTo>
                    <a:pt x="3" y="5"/>
                  </a:lnTo>
                  <a:lnTo>
                    <a:pt x="3" y="3"/>
                  </a:lnTo>
                  <a:lnTo>
                    <a:pt x="4" y="3"/>
                  </a:lnTo>
                  <a:lnTo>
                    <a:pt x="4" y="2"/>
                  </a:lnTo>
                  <a:lnTo>
                    <a:pt x="4" y="1"/>
                  </a:lnTo>
                  <a:lnTo>
                    <a:pt x="6" y="1"/>
                  </a:lnTo>
                  <a:lnTo>
                    <a:pt x="7" y="1"/>
                  </a:lnTo>
                  <a:lnTo>
                    <a:pt x="7" y="0"/>
                  </a:lnTo>
                  <a:lnTo>
                    <a:pt x="7" y="1"/>
                  </a:lnTo>
                  <a:lnTo>
                    <a:pt x="8" y="1"/>
                  </a:lnTo>
                  <a:lnTo>
                    <a:pt x="7" y="2"/>
                  </a:lnTo>
                  <a:lnTo>
                    <a:pt x="8" y="2"/>
                  </a:lnTo>
                  <a:lnTo>
                    <a:pt x="7" y="2"/>
                  </a:lnTo>
                  <a:lnTo>
                    <a:pt x="8" y="2"/>
                  </a:lnTo>
                  <a:lnTo>
                    <a:pt x="7" y="3"/>
                  </a:lnTo>
                  <a:lnTo>
                    <a:pt x="8" y="3"/>
                  </a:lnTo>
                  <a:lnTo>
                    <a:pt x="8" y="5"/>
                  </a:lnTo>
                  <a:lnTo>
                    <a:pt x="9" y="5"/>
                  </a:lnTo>
                  <a:lnTo>
                    <a:pt x="9" y="6"/>
                  </a:lnTo>
                  <a:lnTo>
                    <a:pt x="9" y="7"/>
                  </a:lnTo>
                  <a:lnTo>
                    <a:pt x="8" y="7"/>
                  </a:lnTo>
                  <a:lnTo>
                    <a:pt x="8" y="8"/>
                  </a:lnTo>
                  <a:lnTo>
                    <a:pt x="7" y="8"/>
                  </a:lnTo>
                  <a:lnTo>
                    <a:pt x="7" y="7"/>
                  </a:lnTo>
                  <a:lnTo>
                    <a:pt x="8" y="7"/>
                  </a:lnTo>
                  <a:lnTo>
                    <a:pt x="7" y="7"/>
                  </a:lnTo>
                  <a:lnTo>
                    <a:pt x="7" y="6"/>
                  </a:lnTo>
                  <a:lnTo>
                    <a:pt x="6" y="6"/>
                  </a:lnTo>
                  <a:lnTo>
                    <a:pt x="6" y="7"/>
                  </a:lnTo>
                  <a:lnTo>
                    <a:pt x="6" y="8"/>
                  </a:lnTo>
                  <a:lnTo>
                    <a:pt x="4" y="8"/>
                  </a:lnTo>
                  <a:lnTo>
                    <a:pt x="4" y="7"/>
                  </a:lnTo>
                  <a:lnTo>
                    <a:pt x="3" y="7"/>
                  </a:lnTo>
                  <a:lnTo>
                    <a:pt x="4" y="7"/>
                  </a:lnTo>
                  <a:lnTo>
                    <a:pt x="4" y="8"/>
                  </a:lnTo>
                  <a:lnTo>
                    <a:pt x="3" y="8"/>
                  </a:lnTo>
                  <a:lnTo>
                    <a:pt x="3" y="9"/>
                  </a:lnTo>
                  <a:lnTo>
                    <a:pt x="2" y="9"/>
                  </a:lnTo>
                  <a:lnTo>
                    <a:pt x="1" y="9"/>
                  </a:lnTo>
                  <a:lnTo>
                    <a:pt x="1" y="10"/>
                  </a:lnTo>
                  <a:lnTo>
                    <a:pt x="2" y="10"/>
                  </a:lnTo>
                  <a:lnTo>
                    <a:pt x="2" y="9"/>
                  </a:lnTo>
                  <a:lnTo>
                    <a:pt x="3" y="9"/>
                  </a:lnTo>
                  <a:lnTo>
                    <a:pt x="4" y="9"/>
                  </a:lnTo>
                  <a:lnTo>
                    <a:pt x="4" y="10"/>
                  </a:lnTo>
                  <a:lnTo>
                    <a:pt x="6" y="10"/>
                  </a:lnTo>
                  <a:lnTo>
                    <a:pt x="6" y="11"/>
                  </a:lnTo>
                  <a:lnTo>
                    <a:pt x="6" y="13"/>
                  </a:lnTo>
                  <a:lnTo>
                    <a:pt x="6" y="14"/>
                  </a:lnTo>
                  <a:lnTo>
                    <a:pt x="6" y="15"/>
                  </a:lnTo>
                  <a:lnTo>
                    <a:pt x="7" y="15"/>
                  </a:lnTo>
                  <a:lnTo>
                    <a:pt x="6" y="16"/>
                  </a:lnTo>
                  <a:lnTo>
                    <a:pt x="6" y="17"/>
                  </a:lnTo>
                  <a:lnTo>
                    <a:pt x="7" y="17"/>
                  </a:lnTo>
                  <a:lnTo>
                    <a:pt x="7" y="18"/>
                  </a:lnTo>
                  <a:lnTo>
                    <a:pt x="6" y="18"/>
                  </a:lnTo>
                  <a:lnTo>
                    <a:pt x="7" y="18"/>
                  </a:lnTo>
                  <a:lnTo>
                    <a:pt x="7" y="20"/>
                  </a:lnTo>
                  <a:lnTo>
                    <a:pt x="7" y="21"/>
                  </a:lnTo>
                  <a:lnTo>
                    <a:pt x="6" y="21"/>
                  </a:lnTo>
                  <a:lnTo>
                    <a:pt x="7" y="21"/>
                  </a:lnTo>
                  <a:lnTo>
                    <a:pt x="7" y="20"/>
                  </a:lnTo>
                  <a:lnTo>
                    <a:pt x="7" y="18"/>
                  </a:lnTo>
                  <a:lnTo>
                    <a:pt x="8" y="18"/>
                  </a:lnTo>
                  <a:lnTo>
                    <a:pt x="7" y="17"/>
                  </a:lnTo>
                  <a:lnTo>
                    <a:pt x="8" y="17"/>
                  </a:lnTo>
                  <a:lnTo>
                    <a:pt x="9" y="17"/>
                  </a:lnTo>
                  <a:lnTo>
                    <a:pt x="9" y="18"/>
                  </a:lnTo>
                  <a:lnTo>
                    <a:pt x="9" y="20"/>
                  </a:lnTo>
                  <a:lnTo>
                    <a:pt x="10" y="20"/>
                  </a:lnTo>
                  <a:lnTo>
                    <a:pt x="10" y="21"/>
                  </a:lnTo>
                  <a:lnTo>
                    <a:pt x="11" y="21"/>
                  </a:lnTo>
                  <a:lnTo>
                    <a:pt x="11" y="22"/>
                  </a:lnTo>
                  <a:lnTo>
                    <a:pt x="11" y="23"/>
                  </a:lnTo>
                  <a:lnTo>
                    <a:pt x="13" y="23"/>
                  </a:lnTo>
                  <a:lnTo>
                    <a:pt x="13" y="24"/>
                  </a:lnTo>
                  <a:lnTo>
                    <a:pt x="11" y="25"/>
                  </a:lnTo>
                  <a:lnTo>
                    <a:pt x="11" y="27"/>
                  </a:lnTo>
                  <a:lnTo>
                    <a:pt x="10" y="27"/>
                  </a:lnTo>
                  <a:lnTo>
                    <a:pt x="10" y="28"/>
                  </a:lnTo>
                  <a:lnTo>
                    <a:pt x="10" y="27"/>
                  </a:lnTo>
                  <a:lnTo>
                    <a:pt x="9" y="27"/>
                  </a:lnTo>
                  <a:lnTo>
                    <a:pt x="9" y="25"/>
                  </a:lnTo>
                  <a:lnTo>
                    <a:pt x="9" y="24"/>
                  </a:lnTo>
                  <a:lnTo>
                    <a:pt x="9" y="23"/>
                  </a:lnTo>
                  <a:lnTo>
                    <a:pt x="8" y="23"/>
                  </a:lnTo>
                  <a:lnTo>
                    <a:pt x="8" y="22"/>
                  </a:lnTo>
                  <a:lnTo>
                    <a:pt x="7" y="22"/>
                  </a:lnTo>
                  <a:lnTo>
                    <a:pt x="7" y="23"/>
                  </a:lnTo>
                  <a:lnTo>
                    <a:pt x="6" y="23"/>
                  </a:lnTo>
                  <a:lnTo>
                    <a:pt x="6" y="22"/>
                  </a:lnTo>
                  <a:lnTo>
                    <a:pt x="6" y="21"/>
                  </a:lnTo>
                  <a:lnTo>
                    <a:pt x="4" y="21"/>
                  </a:lnTo>
                  <a:lnTo>
                    <a:pt x="4" y="20"/>
                  </a:lnTo>
                  <a:lnTo>
                    <a:pt x="3" y="20"/>
                  </a:lnTo>
                  <a:lnTo>
                    <a:pt x="4" y="20"/>
                  </a:lnTo>
                  <a:lnTo>
                    <a:pt x="4" y="18"/>
                  </a:lnTo>
                  <a:lnTo>
                    <a:pt x="4" y="17"/>
                  </a:lnTo>
                  <a:lnTo>
                    <a:pt x="4" y="16"/>
                  </a:lnTo>
                  <a:lnTo>
                    <a:pt x="4" y="15"/>
                  </a:lnTo>
                  <a:lnTo>
                    <a:pt x="4" y="14"/>
                  </a:lnTo>
                  <a:lnTo>
                    <a:pt x="4" y="13"/>
                  </a:lnTo>
                  <a:lnTo>
                    <a:pt x="3" y="13"/>
                  </a:lnTo>
                  <a:lnTo>
                    <a:pt x="2" y="13"/>
                  </a:lnTo>
                  <a:lnTo>
                    <a:pt x="2" y="11"/>
                  </a:lnTo>
                  <a:lnTo>
                    <a:pt x="2" y="10"/>
                  </a:lnTo>
                  <a:lnTo>
                    <a:pt x="1" y="10"/>
                  </a:lnTo>
                  <a:lnTo>
                    <a:pt x="0" y="9"/>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1" name="Rectangle 215"/>
            <p:cNvSpPr>
              <a:spLocks noChangeArrowheads="1"/>
            </p:cNvSpPr>
            <p:nvPr/>
          </p:nvSpPr>
          <p:spPr bwMode="auto">
            <a:xfrm>
              <a:off x="5585" y="3376"/>
              <a:ext cx="1" cy="2"/>
            </a:xfrm>
            <a:prstGeom prst="rect">
              <a:avLst/>
            </a:prstGeom>
            <a:noFill/>
            <a:ln w="4763">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2" name="Freeform 216"/>
            <p:cNvSpPr>
              <a:spLocks/>
            </p:cNvSpPr>
            <p:nvPr/>
          </p:nvSpPr>
          <p:spPr bwMode="auto">
            <a:xfrm>
              <a:off x="5585" y="3378"/>
              <a:ext cx="1" cy="2"/>
            </a:xfrm>
            <a:custGeom>
              <a:avLst/>
              <a:gdLst>
                <a:gd name="T0" fmla="*/ 0 w 1"/>
                <a:gd name="T1" fmla="*/ 0 h 2"/>
                <a:gd name="T2" fmla="*/ 1 w 1"/>
                <a:gd name="T3" fmla="*/ 0 h 2"/>
                <a:gd name="T4" fmla="*/ 1 w 1"/>
                <a:gd name="T5" fmla="*/ 1 h 2"/>
                <a:gd name="T6" fmla="*/ 1 w 1"/>
                <a:gd name="T7" fmla="*/ 2 h 2"/>
                <a:gd name="T8" fmla="*/ 0 w 1"/>
                <a:gd name="T9" fmla="*/ 2 h 2"/>
                <a:gd name="T10" fmla="*/ 0 w 1"/>
                <a:gd name="T11" fmla="*/ 1 h 2"/>
                <a:gd name="T12" fmla="*/ 0 w 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0"/>
                  </a:moveTo>
                  <a:lnTo>
                    <a:pt x="1" y="0"/>
                  </a:lnTo>
                  <a:lnTo>
                    <a:pt x="1" y="1"/>
                  </a:lnTo>
                  <a:lnTo>
                    <a:pt x="1" y="2"/>
                  </a:lnTo>
                  <a:lnTo>
                    <a:pt x="0" y="2"/>
                  </a:lnTo>
                  <a:lnTo>
                    <a:pt x="0" y="1"/>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3" name="Rectangle 217"/>
            <p:cNvSpPr>
              <a:spLocks noChangeArrowheads="1"/>
            </p:cNvSpPr>
            <p:nvPr/>
          </p:nvSpPr>
          <p:spPr bwMode="auto">
            <a:xfrm>
              <a:off x="5573" y="3444"/>
              <a:ext cx="1" cy="1"/>
            </a:xfrm>
            <a:prstGeom prst="rect">
              <a:avLst/>
            </a:prstGeom>
            <a:noFill/>
            <a:ln w="4763">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4" name="Freeform 218"/>
            <p:cNvSpPr>
              <a:spLocks/>
            </p:cNvSpPr>
            <p:nvPr/>
          </p:nvSpPr>
          <p:spPr bwMode="auto">
            <a:xfrm>
              <a:off x="5581" y="3390"/>
              <a:ext cx="2" cy="2"/>
            </a:xfrm>
            <a:custGeom>
              <a:avLst/>
              <a:gdLst>
                <a:gd name="T0" fmla="*/ 0 w 2"/>
                <a:gd name="T1" fmla="*/ 0 h 2"/>
                <a:gd name="T2" fmla="*/ 2 w 2"/>
                <a:gd name="T3" fmla="*/ 0 h 2"/>
                <a:gd name="T4" fmla="*/ 2 w 2"/>
                <a:gd name="T5" fmla="*/ 2 h 2"/>
                <a:gd name="T6" fmla="*/ 2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lnTo>
                    <a:pt x="2" y="0"/>
                  </a:lnTo>
                  <a:lnTo>
                    <a:pt x="2" y="2"/>
                  </a:lnTo>
                  <a:lnTo>
                    <a:pt x="2" y="0"/>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5" name="Freeform 219"/>
            <p:cNvSpPr>
              <a:spLocks/>
            </p:cNvSpPr>
            <p:nvPr/>
          </p:nvSpPr>
          <p:spPr bwMode="auto">
            <a:xfrm>
              <a:off x="5585" y="3370"/>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6" name="Freeform 220"/>
            <p:cNvSpPr>
              <a:spLocks/>
            </p:cNvSpPr>
            <p:nvPr/>
          </p:nvSpPr>
          <p:spPr bwMode="auto">
            <a:xfrm>
              <a:off x="5583" y="3367"/>
              <a:ext cx="2" cy="3"/>
            </a:xfrm>
            <a:custGeom>
              <a:avLst/>
              <a:gdLst>
                <a:gd name="T0" fmla="*/ 0 w 2"/>
                <a:gd name="T1" fmla="*/ 1 h 3"/>
                <a:gd name="T2" fmla="*/ 1 w 2"/>
                <a:gd name="T3" fmla="*/ 0 h 3"/>
                <a:gd name="T4" fmla="*/ 1 w 2"/>
                <a:gd name="T5" fmla="*/ 1 h 3"/>
                <a:gd name="T6" fmla="*/ 2 w 2"/>
                <a:gd name="T7" fmla="*/ 1 h 3"/>
                <a:gd name="T8" fmla="*/ 1 w 2"/>
                <a:gd name="T9" fmla="*/ 1 h 3"/>
                <a:gd name="T10" fmla="*/ 2 w 2"/>
                <a:gd name="T11" fmla="*/ 1 h 3"/>
                <a:gd name="T12" fmla="*/ 1 w 2"/>
                <a:gd name="T13" fmla="*/ 1 h 3"/>
                <a:gd name="T14" fmla="*/ 1 w 2"/>
                <a:gd name="T15" fmla="*/ 3 h 3"/>
                <a:gd name="T16" fmla="*/ 1 w 2"/>
                <a:gd name="T17" fmla="*/ 1 h 3"/>
                <a:gd name="T18" fmla="*/ 0 w 2"/>
                <a:gd name="T1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3">
                  <a:moveTo>
                    <a:pt x="0" y="1"/>
                  </a:moveTo>
                  <a:lnTo>
                    <a:pt x="1" y="0"/>
                  </a:lnTo>
                  <a:lnTo>
                    <a:pt x="1" y="1"/>
                  </a:lnTo>
                  <a:lnTo>
                    <a:pt x="2" y="1"/>
                  </a:lnTo>
                  <a:lnTo>
                    <a:pt x="1" y="1"/>
                  </a:lnTo>
                  <a:lnTo>
                    <a:pt x="2" y="1"/>
                  </a:lnTo>
                  <a:lnTo>
                    <a:pt x="1" y="1"/>
                  </a:lnTo>
                  <a:lnTo>
                    <a:pt x="1" y="3"/>
                  </a:lnTo>
                  <a:lnTo>
                    <a:pt x="1" y="1"/>
                  </a:lnTo>
                  <a:lnTo>
                    <a:pt x="0" y="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7" name="Freeform 221"/>
            <p:cNvSpPr>
              <a:spLocks/>
            </p:cNvSpPr>
            <p:nvPr/>
          </p:nvSpPr>
          <p:spPr bwMode="auto">
            <a:xfrm>
              <a:off x="5580" y="3378"/>
              <a:ext cx="6" cy="8"/>
            </a:xfrm>
            <a:custGeom>
              <a:avLst/>
              <a:gdLst>
                <a:gd name="T0" fmla="*/ 0 w 6"/>
                <a:gd name="T1" fmla="*/ 4 h 8"/>
                <a:gd name="T2" fmla="*/ 0 w 6"/>
                <a:gd name="T3" fmla="*/ 3 h 8"/>
                <a:gd name="T4" fmla="*/ 0 w 6"/>
                <a:gd name="T5" fmla="*/ 2 h 8"/>
                <a:gd name="T6" fmla="*/ 1 w 6"/>
                <a:gd name="T7" fmla="*/ 2 h 8"/>
                <a:gd name="T8" fmla="*/ 1 w 6"/>
                <a:gd name="T9" fmla="*/ 1 h 8"/>
                <a:gd name="T10" fmla="*/ 3 w 6"/>
                <a:gd name="T11" fmla="*/ 1 h 8"/>
                <a:gd name="T12" fmla="*/ 3 w 6"/>
                <a:gd name="T13" fmla="*/ 0 h 8"/>
                <a:gd name="T14" fmla="*/ 3 w 6"/>
                <a:gd name="T15" fmla="*/ 1 h 8"/>
                <a:gd name="T16" fmla="*/ 4 w 6"/>
                <a:gd name="T17" fmla="*/ 1 h 8"/>
                <a:gd name="T18" fmla="*/ 3 w 6"/>
                <a:gd name="T19" fmla="*/ 1 h 8"/>
                <a:gd name="T20" fmla="*/ 3 w 6"/>
                <a:gd name="T21" fmla="*/ 2 h 8"/>
                <a:gd name="T22" fmla="*/ 4 w 6"/>
                <a:gd name="T23" fmla="*/ 2 h 8"/>
                <a:gd name="T24" fmla="*/ 3 w 6"/>
                <a:gd name="T25" fmla="*/ 2 h 8"/>
                <a:gd name="T26" fmla="*/ 3 w 6"/>
                <a:gd name="T27" fmla="*/ 3 h 8"/>
                <a:gd name="T28" fmla="*/ 3 w 6"/>
                <a:gd name="T29" fmla="*/ 4 h 8"/>
                <a:gd name="T30" fmla="*/ 3 w 6"/>
                <a:gd name="T31" fmla="*/ 5 h 8"/>
                <a:gd name="T32" fmla="*/ 4 w 6"/>
                <a:gd name="T33" fmla="*/ 5 h 8"/>
                <a:gd name="T34" fmla="*/ 3 w 6"/>
                <a:gd name="T35" fmla="*/ 5 h 8"/>
                <a:gd name="T36" fmla="*/ 3 w 6"/>
                <a:gd name="T37" fmla="*/ 7 h 8"/>
                <a:gd name="T38" fmla="*/ 4 w 6"/>
                <a:gd name="T39" fmla="*/ 7 h 8"/>
                <a:gd name="T40" fmla="*/ 4 w 6"/>
                <a:gd name="T41" fmla="*/ 5 h 8"/>
                <a:gd name="T42" fmla="*/ 4 w 6"/>
                <a:gd name="T43" fmla="*/ 4 h 8"/>
                <a:gd name="T44" fmla="*/ 4 w 6"/>
                <a:gd name="T45" fmla="*/ 3 h 8"/>
                <a:gd name="T46" fmla="*/ 5 w 6"/>
                <a:gd name="T47" fmla="*/ 3 h 8"/>
                <a:gd name="T48" fmla="*/ 6 w 6"/>
                <a:gd name="T49" fmla="*/ 3 h 8"/>
                <a:gd name="T50" fmla="*/ 6 w 6"/>
                <a:gd name="T51" fmla="*/ 4 h 8"/>
                <a:gd name="T52" fmla="*/ 6 w 6"/>
                <a:gd name="T53" fmla="*/ 3 h 8"/>
                <a:gd name="T54" fmla="*/ 5 w 6"/>
                <a:gd name="T55" fmla="*/ 3 h 8"/>
                <a:gd name="T56" fmla="*/ 5 w 6"/>
                <a:gd name="T57" fmla="*/ 4 h 8"/>
                <a:gd name="T58" fmla="*/ 4 w 6"/>
                <a:gd name="T59" fmla="*/ 4 h 8"/>
                <a:gd name="T60" fmla="*/ 4 w 6"/>
                <a:gd name="T61" fmla="*/ 5 h 8"/>
                <a:gd name="T62" fmla="*/ 4 w 6"/>
                <a:gd name="T63" fmla="*/ 7 h 8"/>
                <a:gd name="T64" fmla="*/ 5 w 6"/>
                <a:gd name="T65" fmla="*/ 7 h 8"/>
                <a:gd name="T66" fmla="*/ 4 w 6"/>
                <a:gd name="T67" fmla="*/ 7 h 8"/>
                <a:gd name="T68" fmla="*/ 4 w 6"/>
                <a:gd name="T69" fmla="*/ 8 h 8"/>
                <a:gd name="T70" fmla="*/ 5 w 6"/>
                <a:gd name="T71" fmla="*/ 8 h 8"/>
                <a:gd name="T72" fmla="*/ 4 w 6"/>
                <a:gd name="T73" fmla="*/ 8 h 8"/>
                <a:gd name="T74" fmla="*/ 3 w 6"/>
                <a:gd name="T75" fmla="*/ 8 h 8"/>
                <a:gd name="T76" fmla="*/ 3 w 6"/>
                <a:gd name="T77" fmla="*/ 7 h 8"/>
                <a:gd name="T78" fmla="*/ 3 w 6"/>
                <a:gd name="T79" fmla="*/ 8 h 8"/>
                <a:gd name="T80" fmla="*/ 1 w 6"/>
                <a:gd name="T81" fmla="*/ 8 h 8"/>
                <a:gd name="T82" fmla="*/ 1 w 6"/>
                <a:gd name="T83" fmla="*/ 7 h 8"/>
                <a:gd name="T84" fmla="*/ 1 w 6"/>
                <a:gd name="T85" fmla="*/ 8 h 8"/>
                <a:gd name="T86" fmla="*/ 1 w 6"/>
                <a:gd name="T87" fmla="*/ 7 h 8"/>
                <a:gd name="T88" fmla="*/ 3 w 6"/>
                <a:gd name="T89" fmla="*/ 7 h 8"/>
                <a:gd name="T90" fmla="*/ 1 w 6"/>
                <a:gd name="T91" fmla="*/ 7 h 8"/>
                <a:gd name="T92" fmla="*/ 0 w 6"/>
                <a:gd name="T93" fmla="*/ 7 h 8"/>
                <a:gd name="T94" fmla="*/ 0 w 6"/>
                <a:gd name="T95" fmla="*/ 5 h 8"/>
                <a:gd name="T96" fmla="*/ 0 w 6"/>
                <a:gd name="T9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 h="8">
                  <a:moveTo>
                    <a:pt x="0" y="4"/>
                  </a:moveTo>
                  <a:lnTo>
                    <a:pt x="0" y="3"/>
                  </a:lnTo>
                  <a:lnTo>
                    <a:pt x="0" y="2"/>
                  </a:lnTo>
                  <a:lnTo>
                    <a:pt x="1" y="2"/>
                  </a:lnTo>
                  <a:lnTo>
                    <a:pt x="1" y="1"/>
                  </a:lnTo>
                  <a:lnTo>
                    <a:pt x="3" y="1"/>
                  </a:lnTo>
                  <a:lnTo>
                    <a:pt x="3" y="0"/>
                  </a:lnTo>
                  <a:lnTo>
                    <a:pt x="3" y="1"/>
                  </a:lnTo>
                  <a:lnTo>
                    <a:pt x="4" y="1"/>
                  </a:lnTo>
                  <a:lnTo>
                    <a:pt x="3" y="1"/>
                  </a:lnTo>
                  <a:lnTo>
                    <a:pt x="3" y="2"/>
                  </a:lnTo>
                  <a:lnTo>
                    <a:pt x="4" y="2"/>
                  </a:lnTo>
                  <a:lnTo>
                    <a:pt x="3" y="2"/>
                  </a:lnTo>
                  <a:lnTo>
                    <a:pt x="3" y="3"/>
                  </a:lnTo>
                  <a:lnTo>
                    <a:pt x="3" y="4"/>
                  </a:lnTo>
                  <a:lnTo>
                    <a:pt x="3" y="5"/>
                  </a:lnTo>
                  <a:lnTo>
                    <a:pt x="4" y="5"/>
                  </a:lnTo>
                  <a:lnTo>
                    <a:pt x="3" y="5"/>
                  </a:lnTo>
                  <a:lnTo>
                    <a:pt x="3" y="7"/>
                  </a:lnTo>
                  <a:lnTo>
                    <a:pt x="4" y="7"/>
                  </a:lnTo>
                  <a:lnTo>
                    <a:pt x="4" y="5"/>
                  </a:lnTo>
                  <a:lnTo>
                    <a:pt x="4" y="4"/>
                  </a:lnTo>
                  <a:lnTo>
                    <a:pt x="4" y="3"/>
                  </a:lnTo>
                  <a:lnTo>
                    <a:pt x="5" y="3"/>
                  </a:lnTo>
                  <a:lnTo>
                    <a:pt x="6" y="3"/>
                  </a:lnTo>
                  <a:lnTo>
                    <a:pt x="6" y="4"/>
                  </a:lnTo>
                  <a:lnTo>
                    <a:pt x="6" y="3"/>
                  </a:lnTo>
                  <a:lnTo>
                    <a:pt x="5" y="3"/>
                  </a:lnTo>
                  <a:lnTo>
                    <a:pt x="5" y="4"/>
                  </a:lnTo>
                  <a:lnTo>
                    <a:pt x="4" y="4"/>
                  </a:lnTo>
                  <a:lnTo>
                    <a:pt x="4" y="5"/>
                  </a:lnTo>
                  <a:lnTo>
                    <a:pt x="4" y="7"/>
                  </a:lnTo>
                  <a:lnTo>
                    <a:pt x="5" y="7"/>
                  </a:lnTo>
                  <a:lnTo>
                    <a:pt x="4" y="7"/>
                  </a:lnTo>
                  <a:lnTo>
                    <a:pt x="4" y="8"/>
                  </a:lnTo>
                  <a:lnTo>
                    <a:pt x="5" y="8"/>
                  </a:lnTo>
                  <a:lnTo>
                    <a:pt x="4" y="8"/>
                  </a:lnTo>
                  <a:lnTo>
                    <a:pt x="3" y="8"/>
                  </a:lnTo>
                  <a:lnTo>
                    <a:pt x="3" y="7"/>
                  </a:lnTo>
                  <a:lnTo>
                    <a:pt x="3" y="8"/>
                  </a:lnTo>
                  <a:lnTo>
                    <a:pt x="1" y="8"/>
                  </a:lnTo>
                  <a:lnTo>
                    <a:pt x="1" y="7"/>
                  </a:lnTo>
                  <a:lnTo>
                    <a:pt x="1" y="8"/>
                  </a:lnTo>
                  <a:lnTo>
                    <a:pt x="1" y="7"/>
                  </a:lnTo>
                  <a:lnTo>
                    <a:pt x="3" y="7"/>
                  </a:lnTo>
                  <a:lnTo>
                    <a:pt x="1" y="7"/>
                  </a:lnTo>
                  <a:lnTo>
                    <a:pt x="0" y="7"/>
                  </a:lnTo>
                  <a:lnTo>
                    <a:pt x="0" y="5"/>
                  </a:lnTo>
                  <a:lnTo>
                    <a:pt x="0" y="4"/>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8" name="Freeform 222"/>
            <p:cNvSpPr>
              <a:spLocks/>
            </p:cNvSpPr>
            <p:nvPr/>
          </p:nvSpPr>
          <p:spPr bwMode="auto">
            <a:xfrm>
              <a:off x="5577" y="3400"/>
              <a:ext cx="1" cy="1"/>
            </a:xfrm>
            <a:custGeom>
              <a:avLst/>
              <a:gdLst>
                <a:gd name="T0" fmla="*/ 0 w 1"/>
                <a:gd name="T1" fmla="*/ 0 h 1"/>
                <a:gd name="T2" fmla="*/ 1 w 1"/>
                <a:gd name="T3" fmla="*/ 0 h 1"/>
                <a:gd name="T4" fmla="*/ 1 w 1"/>
                <a:gd name="T5" fmla="*/ 1 h 1"/>
                <a:gd name="T6" fmla="*/ 1 w 1"/>
                <a:gd name="T7" fmla="*/ 0 h 1"/>
                <a:gd name="T8" fmla="*/ 1 w 1"/>
                <a:gd name="T9" fmla="*/ 1 h 1"/>
                <a:gd name="T10" fmla="*/ 0 w 1"/>
                <a:gd name="T11" fmla="*/ 1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lnTo>
                    <a:pt x="1" y="0"/>
                  </a:lnTo>
                  <a:lnTo>
                    <a:pt x="1" y="1"/>
                  </a:lnTo>
                  <a:lnTo>
                    <a:pt x="1" y="0"/>
                  </a:lnTo>
                  <a:lnTo>
                    <a:pt x="1" y="1"/>
                  </a:lnTo>
                  <a:lnTo>
                    <a:pt x="0" y="1"/>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9" name="Freeform 223"/>
            <p:cNvSpPr>
              <a:spLocks/>
            </p:cNvSpPr>
            <p:nvPr/>
          </p:nvSpPr>
          <p:spPr bwMode="auto">
            <a:xfrm>
              <a:off x="5581" y="3366"/>
              <a:ext cx="2" cy="1"/>
            </a:xfrm>
            <a:custGeom>
              <a:avLst/>
              <a:gdLst>
                <a:gd name="T0" fmla="*/ 0 w 2"/>
                <a:gd name="T1" fmla="*/ 0 h 1"/>
                <a:gd name="T2" fmla="*/ 0 w 2"/>
                <a:gd name="T3" fmla="*/ 1 h 1"/>
                <a:gd name="T4" fmla="*/ 2 w 2"/>
                <a:gd name="T5" fmla="*/ 1 h 1"/>
                <a:gd name="T6" fmla="*/ 0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lnTo>
                    <a:pt x="0" y="1"/>
                  </a:lnTo>
                  <a:lnTo>
                    <a:pt x="2" y="1"/>
                  </a:lnTo>
                  <a:lnTo>
                    <a:pt x="0" y="1"/>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0" name="Freeform 224"/>
            <p:cNvSpPr>
              <a:spLocks/>
            </p:cNvSpPr>
            <p:nvPr/>
          </p:nvSpPr>
          <p:spPr bwMode="auto">
            <a:xfrm>
              <a:off x="5578" y="3376"/>
              <a:ext cx="5" cy="3"/>
            </a:xfrm>
            <a:custGeom>
              <a:avLst/>
              <a:gdLst>
                <a:gd name="T0" fmla="*/ 0 w 5"/>
                <a:gd name="T1" fmla="*/ 0 h 3"/>
                <a:gd name="T2" fmla="*/ 1 w 5"/>
                <a:gd name="T3" fmla="*/ 0 h 3"/>
                <a:gd name="T4" fmla="*/ 2 w 5"/>
                <a:gd name="T5" fmla="*/ 0 h 3"/>
                <a:gd name="T6" fmla="*/ 3 w 5"/>
                <a:gd name="T7" fmla="*/ 0 h 3"/>
                <a:gd name="T8" fmla="*/ 2 w 5"/>
                <a:gd name="T9" fmla="*/ 0 h 3"/>
                <a:gd name="T10" fmla="*/ 2 w 5"/>
                <a:gd name="T11" fmla="*/ 2 h 3"/>
                <a:gd name="T12" fmla="*/ 3 w 5"/>
                <a:gd name="T13" fmla="*/ 2 h 3"/>
                <a:gd name="T14" fmla="*/ 3 w 5"/>
                <a:gd name="T15" fmla="*/ 0 h 3"/>
                <a:gd name="T16" fmla="*/ 3 w 5"/>
                <a:gd name="T17" fmla="*/ 2 h 3"/>
                <a:gd name="T18" fmla="*/ 5 w 5"/>
                <a:gd name="T19" fmla="*/ 2 h 3"/>
                <a:gd name="T20" fmla="*/ 3 w 5"/>
                <a:gd name="T21" fmla="*/ 2 h 3"/>
                <a:gd name="T22" fmla="*/ 3 w 5"/>
                <a:gd name="T23" fmla="*/ 3 h 3"/>
                <a:gd name="T24" fmla="*/ 3 w 5"/>
                <a:gd name="T25" fmla="*/ 2 h 3"/>
                <a:gd name="T26" fmla="*/ 2 w 5"/>
                <a:gd name="T27" fmla="*/ 2 h 3"/>
                <a:gd name="T28" fmla="*/ 2 w 5"/>
                <a:gd name="T29" fmla="*/ 3 h 3"/>
                <a:gd name="T30" fmla="*/ 1 w 5"/>
                <a:gd name="T31" fmla="*/ 3 h 3"/>
                <a:gd name="T32" fmla="*/ 1 w 5"/>
                <a:gd name="T33" fmla="*/ 2 h 3"/>
                <a:gd name="T34" fmla="*/ 1 w 5"/>
                <a:gd name="T35" fmla="*/ 0 h 3"/>
                <a:gd name="T36" fmla="*/ 0 w 5"/>
                <a:gd name="T3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3">
                  <a:moveTo>
                    <a:pt x="0" y="0"/>
                  </a:moveTo>
                  <a:lnTo>
                    <a:pt x="1" y="0"/>
                  </a:lnTo>
                  <a:lnTo>
                    <a:pt x="2" y="0"/>
                  </a:lnTo>
                  <a:lnTo>
                    <a:pt x="3" y="0"/>
                  </a:lnTo>
                  <a:lnTo>
                    <a:pt x="2" y="0"/>
                  </a:lnTo>
                  <a:lnTo>
                    <a:pt x="2" y="2"/>
                  </a:lnTo>
                  <a:lnTo>
                    <a:pt x="3" y="2"/>
                  </a:lnTo>
                  <a:lnTo>
                    <a:pt x="3" y="0"/>
                  </a:lnTo>
                  <a:lnTo>
                    <a:pt x="3" y="2"/>
                  </a:lnTo>
                  <a:lnTo>
                    <a:pt x="5" y="2"/>
                  </a:lnTo>
                  <a:lnTo>
                    <a:pt x="3" y="2"/>
                  </a:lnTo>
                  <a:lnTo>
                    <a:pt x="3" y="3"/>
                  </a:lnTo>
                  <a:lnTo>
                    <a:pt x="3" y="2"/>
                  </a:lnTo>
                  <a:lnTo>
                    <a:pt x="2" y="2"/>
                  </a:lnTo>
                  <a:lnTo>
                    <a:pt x="2" y="3"/>
                  </a:lnTo>
                  <a:lnTo>
                    <a:pt x="1" y="3"/>
                  </a:lnTo>
                  <a:lnTo>
                    <a:pt x="1" y="2"/>
                  </a:lnTo>
                  <a:lnTo>
                    <a:pt x="1" y="0"/>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1" name="Freeform 225"/>
            <p:cNvSpPr>
              <a:spLocks/>
            </p:cNvSpPr>
            <p:nvPr/>
          </p:nvSpPr>
          <p:spPr bwMode="auto">
            <a:xfrm>
              <a:off x="5578" y="3375"/>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2" name="Freeform 226"/>
            <p:cNvSpPr>
              <a:spLocks/>
            </p:cNvSpPr>
            <p:nvPr/>
          </p:nvSpPr>
          <p:spPr bwMode="auto">
            <a:xfrm>
              <a:off x="5578" y="337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3" name="Freeform 227"/>
            <p:cNvSpPr>
              <a:spLocks/>
            </p:cNvSpPr>
            <p:nvPr/>
          </p:nvSpPr>
          <p:spPr bwMode="auto">
            <a:xfrm>
              <a:off x="5578" y="3371"/>
              <a:ext cx="10" cy="5"/>
            </a:xfrm>
            <a:custGeom>
              <a:avLst/>
              <a:gdLst>
                <a:gd name="T0" fmla="*/ 0 w 10"/>
                <a:gd name="T1" fmla="*/ 3 h 5"/>
                <a:gd name="T2" fmla="*/ 1 w 10"/>
                <a:gd name="T3" fmla="*/ 3 h 5"/>
                <a:gd name="T4" fmla="*/ 1 w 10"/>
                <a:gd name="T5" fmla="*/ 2 h 5"/>
                <a:gd name="T6" fmla="*/ 2 w 10"/>
                <a:gd name="T7" fmla="*/ 2 h 5"/>
                <a:gd name="T8" fmla="*/ 2 w 10"/>
                <a:gd name="T9" fmla="*/ 1 h 5"/>
                <a:gd name="T10" fmla="*/ 3 w 10"/>
                <a:gd name="T11" fmla="*/ 1 h 5"/>
                <a:gd name="T12" fmla="*/ 3 w 10"/>
                <a:gd name="T13" fmla="*/ 0 h 5"/>
                <a:gd name="T14" fmla="*/ 5 w 10"/>
                <a:gd name="T15" fmla="*/ 0 h 5"/>
                <a:gd name="T16" fmla="*/ 6 w 10"/>
                <a:gd name="T17" fmla="*/ 0 h 5"/>
                <a:gd name="T18" fmla="*/ 7 w 10"/>
                <a:gd name="T19" fmla="*/ 0 h 5"/>
                <a:gd name="T20" fmla="*/ 7 w 10"/>
                <a:gd name="T21" fmla="*/ 1 h 5"/>
                <a:gd name="T22" fmla="*/ 8 w 10"/>
                <a:gd name="T23" fmla="*/ 1 h 5"/>
                <a:gd name="T24" fmla="*/ 8 w 10"/>
                <a:gd name="T25" fmla="*/ 2 h 5"/>
                <a:gd name="T26" fmla="*/ 9 w 10"/>
                <a:gd name="T27" fmla="*/ 2 h 5"/>
                <a:gd name="T28" fmla="*/ 10 w 10"/>
                <a:gd name="T29" fmla="*/ 3 h 5"/>
                <a:gd name="T30" fmla="*/ 9 w 10"/>
                <a:gd name="T31" fmla="*/ 3 h 5"/>
                <a:gd name="T32" fmla="*/ 9 w 10"/>
                <a:gd name="T33" fmla="*/ 4 h 5"/>
                <a:gd name="T34" fmla="*/ 8 w 10"/>
                <a:gd name="T35" fmla="*/ 4 h 5"/>
                <a:gd name="T36" fmla="*/ 8 w 10"/>
                <a:gd name="T37" fmla="*/ 5 h 5"/>
                <a:gd name="T38" fmla="*/ 7 w 10"/>
                <a:gd name="T39" fmla="*/ 5 h 5"/>
                <a:gd name="T40" fmla="*/ 7 w 10"/>
                <a:gd name="T41" fmla="*/ 4 h 5"/>
                <a:gd name="T42" fmla="*/ 6 w 10"/>
                <a:gd name="T43" fmla="*/ 4 h 5"/>
                <a:gd name="T44" fmla="*/ 6 w 10"/>
                <a:gd name="T45" fmla="*/ 3 h 5"/>
                <a:gd name="T46" fmla="*/ 6 w 10"/>
                <a:gd name="T47" fmla="*/ 2 h 5"/>
                <a:gd name="T48" fmla="*/ 6 w 10"/>
                <a:gd name="T49" fmla="*/ 1 h 5"/>
                <a:gd name="T50" fmla="*/ 5 w 10"/>
                <a:gd name="T51" fmla="*/ 1 h 5"/>
                <a:gd name="T52" fmla="*/ 5 w 10"/>
                <a:gd name="T53" fmla="*/ 2 h 5"/>
                <a:gd name="T54" fmla="*/ 5 w 10"/>
                <a:gd name="T55" fmla="*/ 3 h 5"/>
                <a:gd name="T56" fmla="*/ 6 w 10"/>
                <a:gd name="T57" fmla="*/ 3 h 5"/>
                <a:gd name="T58" fmla="*/ 6 w 10"/>
                <a:gd name="T59" fmla="*/ 4 h 5"/>
                <a:gd name="T60" fmla="*/ 6 w 10"/>
                <a:gd name="T61" fmla="*/ 5 h 5"/>
                <a:gd name="T62" fmla="*/ 5 w 10"/>
                <a:gd name="T63" fmla="*/ 5 h 5"/>
                <a:gd name="T64" fmla="*/ 3 w 10"/>
                <a:gd name="T65" fmla="*/ 5 h 5"/>
                <a:gd name="T66" fmla="*/ 2 w 10"/>
                <a:gd name="T67" fmla="*/ 5 h 5"/>
                <a:gd name="T68" fmla="*/ 2 w 10"/>
                <a:gd name="T69" fmla="*/ 4 h 5"/>
                <a:gd name="T70" fmla="*/ 2 w 10"/>
                <a:gd name="T71" fmla="*/ 3 h 5"/>
                <a:gd name="T72" fmla="*/ 1 w 10"/>
                <a:gd name="T73" fmla="*/ 3 h 5"/>
                <a:gd name="T74" fmla="*/ 2 w 10"/>
                <a:gd name="T75" fmla="*/ 3 h 5"/>
                <a:gd name="T76" fmla="*/ 1 w 10"/>
                <a:gd name="T77" fmla="*/ 3 h 5"/>
                <a:gd name="T78" fmla="*/ 1 w 10"/>
                <a:gd name="T79" fmla="*/ 4 h 5"/>
                <a:gd name="T80" fmla="*/ 2 w 10"/>
                <a:gd name="T81" fmla="*/ 4 h 5"/>
                <a:gd name="T82" fmla="*/ 2 w 10"/>
                <a:gd name="T83" fmla="*/ 5 h 5"/>
                <a:gd name="T84" fmla="*/ 1 w 10"/>
                <a:gd name="T85" fmla="*/ 4 h 5"/>
                <a:gd name="T86" fmla="*/ 1 w 10"/>
                <a:gd name="T87" fmla="*/ 5 h 5"/>
                <a:gd name="T88" fmla="*/ 1 w 10"/>
                <a:gd name="T89" fmla="*/ 4 h 5"/>
                <a:gd name="T90" fmla="*/ 0 w 10"/>
                <a:gd name="T91" fmla="*/ 4 h 5"/>
                <a:gd name="T92" fmla="*/ 0 w 10"/>
                <a:gd name="T93"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 h="5">
                  <a:moveTo>
                    <a:pt x="0" y="3"/>
                  </a:moveTo>
                  <a:lnTo>
                    <a:pt x="1" y="3"/>
                  </a:lnTo>
                  <a:lnTo>
                    <a:pt x="1" y="2"/>
                  </a:lnTo>
                  <a:lnTo>
                    <a:pt x="2" y="2"/>
                  </a:lnTo>
                  <a:lnTo>
                    <a:pt x="2" y="1"/>
                  </a:lnTo>
                  <a:lnTo>
                    <a:pt x="3" y="1"/>
                  </a:lnTo>
                  <a:lnTo>
                    <a:pt x="3" y="0"/>
                  </a:lnTo>
                  <a:lnTo>
                    <a:pt x="5" y="0"/>
                  </a:lnTo>
                  <a:lnTo>
                    <a:pt x="6" y="0"/>
                  </a:lnTo>
                  <a:lnTo>
                    <a:pt x="7" y="0"/>
                  </a:lnTo>
                  <a:lnTo>
                    <a:pt x="7" y="1"/>
                  </a:lnTo>
                  <a:lnTo>
                    <a:pt x="8" y="1"/>
                  </a:lnTo>
                  <a:lnTo>
                    <a:pt x="8" y="2"/>
                  </a:lnTo>
                  <a:lnTo>
                    <a:pt x="9" y="2"/>
                  </a:lnTo>
                  <a:lnTo>
                    <a:pt x="10" y="3"/>
                  </a:lnTo>
                  <a:lnTo>
                    <a:pt x="9" y="3"/>
                  </a:lnTo>
                  <a:lnTo>
                    <a:pt x="9" y="4"/>
                  </a:lnTo>
                  <a:lnTo>
                    <a:pt x="8" y="4"/>
                  </a:lnTo>
                  <a:lnTo>
                    <a:pt x="8" y="5"/>
                  </a:lnTo>
                  <a:lnTo>
                    <a:pt x="7" y="5"/>
                  </a:lnTo>
                  <a:lnTo>
                    <a:pt x="7" y="4"/>
                  </a:lnTo>
                  <a:lnTo>
                    <a:pt x="6" y="4"/>
                  </a:lnTo>
                  <a:lnTo>
                    <a:pt x="6" y="3"/>
                  </a:lnTo>
                  <a:lnTo>
                    <a:pt x="6" y="2"/>
                  </a:lnTo>
                  <a:lnTo>
                    <a:pt x="6" y="1"/>
                  </a:lnTo>
                  <a:lnTo>
                    <a:pt x="5" y="1"/>
                  </a:lnTo>
                  <a:lnTo>
                    <a:pt x="5" y="2"/>
                  </a:lnTo>
                  <a:lnTo>
                    <a:pt x="5" y="3"/>
                  </a:lnTo>
                  <a:lnTo>
                    <a:pt x="6" y="3"/>
                  </a:lnTo>
                  <a:lnTo>
                    <a:pt x="6" y="4"/>
                  </a:lnTo>
                  <a:lnTo>
                    <a:pt x="6" y="5"/>
                  </a:lnTo>
                  <a:lnTo>
                    <a:pt x="5" y="5"/>
                  </a:lnTo>
                  <a:lnTo>
                    <a:pt x="3" y="5"/>
                  </a:lnTo>
                  <a:lnTo>
                    <a:pt x="2" y="5"/>
                  </a:lnTo>
                  <a:lnTo>
                    <a:pt x="2" y="4"/>
                  </a:lnTo>
                  <a:lnTo>
                    <a:pt x="2" y="3"/>
                  </a:lnTo>
                  <a:lnTo>
                    <a:pt x="1" y="3"/>
                  </a:lnTo>
                  <a:lnTo>
                    <a:pt x="2" y="3"/>
                  </a:lnTo>
                  <a:lnTo>
                    <a:pt x="1" y="3"/>
                  </a:lnTo>
                  <a:lnTo>
                    <a:pt x="1" y="4"/>
                  </a:lnTo>
                  <a:lnTo>
                    <a:pt x="2" y="4"/>
                  </a:lnTo>
                  <a:lnTo>
                    <a:pt x="2" y="5"/>
                  </a:lnTo>
                  <a:lnTo>
                    <a:pt x="1" y="4"/>
                  </a:lnTo>
                  <a:lnTo>
                    <a:pt x="1" y="5"/>
                  </a:lnTo>
                  <a:lnTo>
                    <a:pt x="1" y="4"/>
                  </a:lnTo>
                  <a:lnTo>
                    <a:pt x="0" y="4"/>
                  </a:lnTo>
                  <a:lnTo>
                    <a:pt x="0" y="3"/>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4" name="Freeform 228"/>
            <p:cNvSpPr>
              <a:spLocks/>
            </p:cNvSpPr>
            <p:nvPr/>
          </p:nvSpPr>
          <p:spPr bwMode="auto">
            <a:xfrm>
              <a:off x="5579" y="3368"/>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5" name="Freeform 229"/>
            <p:cNvSpPr>
              <a:spLocks/>
            </p:cNvSpPr>
            <p:nvPr/>
          </p:nvSpPr>
          <p:spPr bwMode="auto">
            <a:xfrm>
              <a:off x="5577" y="3374"/>
              <a:ext cx="1" cy="1"/>
            </a:xfrm>
            <a:custGeom>
              <a:avLst/>
              <a:gdLst>
                <a:gd name="T0" fmla="*/ 0 w 1"/>
                <a:gd name="T1" fmla="*/ 0 h 1"/>
                <a:gd name="T2" fmla="*/ 1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lnTo>
                    <a:pt x="1" y="0"/>
                  </a:lnTo>
                  <a:lnTo>
                    <a:pt x="1" y="1"/>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6" name="Freeform 230"/>
            <p:cNvSpPr>
              <a:spLocks/>
            </p:cNvSpPr>
            <p:nvPr/>
          </p:nvSpPr>
          <p:spPr bwMode="auto">
            <a:xfrm>
              <a:off x="5578" y="3370"/>
              <a:ext cx="2" cy="2"/>
            </a:xfrm>
            <a:custGeom>
              <a:avLst/>
              <a:gdLst>
                <a:gd name="T0" fmla="*/ 0 w 2"/>
                <a:gd name="T1" fmla="*/ 1 h 2"/>
                <a:gd name="T2" fmla="*/ 0 w 2"/>
                <a:gd name="T3" fmla="*/ 0 h 2"/>
                <a:gd name="T4" fmla="*/ 1 w 2"/>
                <a:gd name="T5" fmla="*/ 0 h 2"/>
                <a:gd name="T6" fmla="*/ 2 w 2"/>
                <a:gd name="T7" fmla="*/ 0 h 2"/>
                <a:gd name="T8" fmla="*/ 1 w 2"/>
                <a:gd name="T9" fmla="*/ 0 h 2"/>
                <a:gd name="T10" fmla="*/ 2 w 2"/>
                <a:gd name="T11" fmla="*/ 1 h 2"/>
                <a:gd name="T12" fmla="*/ 1 w 2"/>
                <a:gd name="T13" fmla="*/ 1 h 2"/>
                <a:gd name="T14" fmla="*/ 1 w 2"/>
                <a:gd name="T15" fmla="*/ 2 h 2"/>
                <a:gd name="T16" fmla="*/ 0 w 2"/>
                <a:gd name="T17" fmla="*/ 2 h 2"/>
                <a:gd name="T18" fmla="*/ 0 w 2"/>
                <a:gd name="T19" fmla="*/ 1 h 2"/>
                <a:gd name="T20" fmla="*/ 1 w 2"/>
                <a:gd name="T21" fmla="*/ 1 h 2"/>
                <a:gd name="T22" fmla="*/ 0 w 2"/>
                <a:gd name="T2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2">
                  <a:moveTo>
                    <a:pt x="0" y="1"/>
                  </a:moveTo>
                  <a:lnTo>
                    <a:pt x="0" y="0"/>
                  </a:lnTo>
                  <a:lnTo>
                    <a:pt x="1" y="0"/>
                  </a:lnTo>
                  <a:lnTo>
                    <a:pt x="2" y="0"/>
                  </a:lnTo>
                  <a:lnTo>
                    <a:pt x="1" y="0"/>
                  </a:lnTo>
                  <a:lnTo>
                    <a:pt x="2" y="1"/>
                  </a:lnTo>
                  <a:lnTo>
                    <a:pt x="1" y="1"/>
                  </a:lnTo>
                  <a:lnTo>
                    <a:pt x="1" y="2"/>
                  </a:lnTo>
                  <a:lnTo>
                    <a:pt x="0" y="2"/>
                  </a:lnTo>
                  <a:lnTo>
                    <a:pt x="0" y="1"/>
                  </a:lnTo>
                  <a:lnTo>
                    <a:pt x="1" y="1"/>
                  </a:lnTo>
                  <a:lnTo>
                    <a:pt x="0" y="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7" name="Freeform 231"/>
            <p:cNvSpPr>
              <a:spLocks/>
            </p:cNvSpPr>
            <p:nvPr/>
          </p:nvSpPr>
          <p:spPr bwMode="auto">
            <a:xfrm>
              <a:off x="5579" y="3356"/>
              <a:ext cx="2" cy="1"/>
            </a:xfrm>
            <a:custGeom>
              <a:avLst/>
              <a:gdLst>
                <a:gd name="T0" fmla="*/ 0 w 2"/>
                <a:gd name="T1" fmla="*/ 0 h 1"/>
                <a:gd name="T2" fmla="*/ 2 w 2"/>
                <a:gd name="T3" fmla="*/ 0 h 1"/>
                <a:gd name="T4" fmla="*/ 2 w 2"/>
                <a:gd name="T5" fmla="*/ 1 h 1"/>
                <a:gd name="T6" fmla="*/ 1 w 2"/>
                <a:gd name="T7" fmla="*/ 1 h 1"/>
                <a:gd name="T8" fmla="*/ 0 w 2"/>
                <a:gd name="T9" fmla="*/ 1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lnTo>
                    <a:pt x="2" y="0"/>
                  </a:lnTo>
                  <a:lnTo>
                    <a:pt x="2" y="1"/>
                  </a:lnTo>
                  <a:lnTo>
                    <a:pt x="1" y="1"/>
                  </a:lnTo>
                  <a:lnTo>
                    <a:pt x="0" y="1"/>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8" name="Freeform 232"/>
            <p:cNvSpPr>
              <a:spLocks/>
            </p:cNvSpPr>
            <p:nvPr/>
          </p:nvSpPr>
          <p:spPr bwMode="auto">
            <a:xfrm>
              <a:off x="5574" y="3373"/>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9" name="Freeform 233"/>
            <p:cNvSpPr>
              <a:spLocks/>
            </p:cNvSpPr>
            <p:nvPr/>
          </p:nvSpPr>
          <p:spPr bwMode="auto">
            <a:xfrm>
              <a:off x="5574" y="3373"/>
              <a:ext cx="2" cy="1"/>
            </a:xfrm>
            <a:custGeom>
              <a:avLst/>
              <a:gdLst>
                <a:gd name="T0" fmla="*/ 0 w 2"/>
                <a:gd name="T1" fmla="*/ 0 h 1"/>
                <a:gd name="T2" fmla="*/ 2 w 2"/>
                <a:gd name="T3" fmla="*/ 0 h 1"/>
                <a:gd name="T4" fmla="*/ 2 w 2"/>
                <a:gd name="T5" fmla="*/ 1 h 1"/>
                <a:gd name="T6" fmla="*/ 2 w 2"/>
                <a:gd name="T7" fmla="*/ 0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lnTo>
                    <a:pt x="2" y="0"/>
                  </a:lnTo>
                  <a:lnTo>
                    <a:pt x="2" y="1"/>
                  </a:lnTo>
                  <a:lnTo>
                    <a:pt x="2" y="0"/>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0" name="Freeform 234"/>
            <p:cNvSpPr>
              <a:spLocks/>
            </p:cNvSpPr>
            <p:nvPr/>
          </p:nvSpPr>
          <p:spPr bwMode="auto">
            <a:xfrm>
              <a:off x="5572" y="3374"/>
              <a:ext cx="7" cy="9"/>
            </a:xfrm>
            <a:custGeom>
              <a:avLst/>
              <a:gdLst>
                <a:gd name="T0" fmla="*/ 0 w 7"/>
                <a:gd name="T1" fmla="*/ 1 h 9"/>
                <a:gd name="T2" fmla="*/ 0 w 7"/>
                <a:gd name="T3" fmla="*/ 0 h 9"/>
                <a:gd name="T4" fmla="*/ 1 w 7"/>
                <a:gd name="T5" fmla="*/ 0 h 9"/>
                <a:gd name="T6" fmla="*/ 2 w 7"/>
                <a:gd name="T7" fmla="*/ 0 h 9"/>
                <a:gd name="T8" fmla="*/ 4 w 7"/>
                <a:gd name="T9" fmla="*/ 0 h 9"/>
                <a:gd name="T10" fmla="*/ 4 w 7"/>
                <a:gd name="T11" fmla="*/ 1 h 9"/>
                <a:gd name="T12" fmla="*/ 5 w 7"/>
                <a:gd name="T13" fmla="*/ 1 h 9"/>
                <a:gd name="T14" fmla="*/ 5 w 7"/>
                <a:gd name="T15" fmla="*/ 2 h 9"/>
                <a:gd name="T16" fmla="*/ 5 w 7"/>
                <a:gd name="T17" fmla="*/ 4 h 9"/>
                <a:gd name="T18" fmla="*/ 6 w 7"/>
                <a:gd name="T19" fmla="*/ 4 h 9"/>
                <a:gd name="T20" fmla="*/ 6 w 7"/>
                <a:gd name="T21" fmla="*/ 5 h 9"/>
                <a:gd name="T22" fmla="*/ 7 w 7"/>
                <a:gd name="T23" fmla="*/ 5 h 9"/>
                <a:gd name="T24" fmla="*/ 7 w 7"/>
                <a:gd name="T25" fmla="*/ 6 h 9"/>
                <a:gd name="T26" fmla="*/ 6 w 7"/>
                <a:gd name="T27" fmla="*/ 6 h 9"/>
                <a:gd name="T28" fmla="*/ 6 w 7"/>
                <a:gd name="T29" fmla="*/ 7 h 9"/>
                <a:gd name="T30" fmla="*/ 6 w 7"/>
                <a:gd name="T31" fmla="*/ 8 h 9"/>
                <a:gd name="T32" fmla="*/ 7 w 7"/>
                <a:gd name="T33" fmla="*/ 9 h 9"/>
                <a:gd name="T34" fmla="*/ 7 w 7"/>
                <a:gd name="T35" fmla="*/ 8 h 9"/>
                <a:gd name="T36" fmla="*/ 7 w 7"/>
                <a:gd name="T37" fmla="*/ 9 h 9"/>
                <a:gd name="T38" fmla="*/ 6 w 7"/>
                <a:gd name="T39" fmla="*/ 9 h 9"/>
                <a:gd name="T40" fmla="*/ 5 w 7"/>
                <a:gd name="T41" fmla="*/ 9 h 9"/>
                <a:gd name="T42" fmla="*/ 5 w 7"/>
                <a:gd name="T43" fmla="*/ 8 h 9"/>
                <a:gd name="T44" fmla="*/ 4 w 7"/>
                <a:gd name="T45" fmla="*/ 8 h 9"/>
                <a:gd name="T46" fmla="*/ 4 w 7"/>
                <a:gd name="T47" fmla="*/ 7 h 9"/>
                <a:gd name="T48" fmla="*/ 2 w 7"/>
                <a:gd name="T49" fmla="*/ 7 h 9"/>
                <a:gd name="T50" fmla="*/ 2 w 7"/>
                <a:gd name="T51" fmla="*/ 6 h 9"/>
                <a:gd name="T52" fmla="*/ 1 w 7"/>
                <a:gd name="T53" fmla="*/ 6 h 9"/>
                <a:gd name="T54" fmla="*/ 1 w 7"/>
                <a:gd name="T55" fmla="*/ 5 h 9"/>
                <a:gd name="T56" fmla="*/ 1 w 7"/>
                <a:gd name="T57" fmla="*/ 4 h 9"/>
                <a:gd name="T58" fmla="*/ 1 w 7"/>
                <a:gd name="T59" fmla="*/ 2 h 9"/>
                <a:gd name="T60" fmla="*/ 1 w 7"/>
                <a:gd name="T61" fmla="*/ 1 h 9"/>
                <a:gd name="T62" fmla="*/ 0 w 7"/>
                <a:gd name="T63"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 h="9">
                  <a:moveTo>
                    <a:pt x="0" y="1"/>
                  </a:moveTo>
                  <a:lnTo>
                    <a:pt x="0" y="0"/>
                  </a:lnTo>
                  <a:lnTo>
                    <a:pt x="1" y="0"/>
                  </a:lnTo>
                  <a:lnTo>
                    <a:pt x="2" y="0"/>
                  </a:lnTo>
                  <a:lnTo>
                    <a:pt x="4" y="0"/>
                  </a:lnTo>
                  <a:lnTo>
                    <a:pt x="4" y="1"/>
                  </a:lnTo>
                  <a:lnTo>
                    <a:pt x="5" y="1"/>
                  </a:lnTo>
                  <a:lnTo>
                    <a:pt x="5" y="2"/>
                  </a:lnTo>
                  <a:lnTo>
                    <a:pt x="5" y="4"/>
                  </a:lnTo>
                  <a:lnTo>
                    <a:pt x="6" y="4"/>
                  </a:lnTo>
                  <a:lnTo>
                    <a:pt x="6" y="5"/>
                  </a:lnTo>
                  <a:lnTo>
                    <a:pt x="7" y="5"/>
                  </a:lnTo>
                  <a:lnTo>
                    <a:pt x="7" y="6"/>
                  </a:lnTo>
                  <a:lnTo>
                    <a:pt x="6" y="6"/>
                  </a:lnTo>
                  <a:lnTo>
                    <a:pt x="6" y="7"/>
                  </a:lnTo>
                  <a:lnTo>
                    <a:pt x="6" y="8"/>
                  </a:lnTo>
                  <a:lnTo>
                    <a:pt x="7" y="9"/>
                  </a:lnTo>
                  <a:lnTo>
                    <a:pt x="7" y="8"/>
                  </a:lnTo>
                  <a:lnTo>
                    <a:pt x="7" y="9"/>
                  </a:lnTo>
                  <a:lnTo>
                    <a:pt x="6" y="9"/>
                  </a:lnTo>
                  <a:lnTo>
                    <a:pt x="5" y="9"/>
                  </a:lnTo>
                  <a:lnTo>
                    <a:pt x="5" y="8"/>
                  </a:lnTo>
                  <a:lnTo>
                    <a:pt x="4" y="8"/>
                  </a:lnTo>
                  <a:lnTo>
                    <a:pt x="4" y="7"/>
                  </a:lnTo>
                  <a:lnTo>
                    <a:pt x="2" y="7"/>
                  </a:lnTo>
                  <a:lnTo>
                    <a:pt x="2" y="6"/>
                  </a:lnTo>
                  <a:lnTo>
                    <a:pt x="1" y="6"/>
                  </a:lnTo>
                  <a:lnTo>
                    <a:pt x="1" y="5"/>
                  </a:lnTo>
                  <a:lnTo>
                    <a:pt x="1" y="4"/>
                  </a:lnTo>
                  <a:lnTo>
                    <a:pt x="1" y="2"/>
                  </a:lnTo>
                  <a:lnTo>
                    <a:pt x="1" y="1"/>
                  </a:lnTo>
                  <a:lnTo>
                    <a:pt x="0" y="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1" name="Freeform 235"/>
            <p:cNvSpPr>
              <a:spLocks/>
            </p:cNvSpPr>
            <p:nvPr/>
          </p:nvSpPr>
          <p:spPr bwMode="auto">
            <a:xfrm>
              <a:off x="5572" y="3370"/>
              <a:ext cx="4" cy="2"/>
            </a:xfrm>
            <a:custGeom>
              <a:avLst/>
              <a:gdLst>
                <a:gd name="T0" fmla="*/ 0 w 4"/>
                <a:gd name="T1" fmla="*/ 1 h 2"/>
                <a:gd name="T2" fmla="*/ 0 w 4"/>
                <a:gd name="T3" fmla="*/ 0 h 2"/>
                <a:gd name="T4" fmla="*/ 0 w 4"/>
                <a:gd name="T5" fmla="*/ 1 h 2"/>
                <a:gd name="T6" fmla="*/ 1 w 4"/>
                <a:gd name="T7" fmla="*/ 1 h 2"/>
                <a:gd name="T8" fmla="*/ 2 w 4"/>
                <a:gd name="T9" fmla="*/ 1 h 2"/>
                <a:gd name="T10" fmla="*/ 2 w 4"/>
                <a:gd name="T11" fmla="*/ 2 h 2"/>
                <a:gd name="T12" fmla="*/ 4 w 4"/>
                <a:gd name="T13" fmla="*/ 2 h 2"/>
                <a:gd name="T14" fmla="*/ 2 w 4"/>
                <a:gd name="T15" fmla="*/ 2 h 2"/>
                <a:gd name="T16" fmla="*/ 1 w 4"/>
                <a:gd name="T17" fmla="*/ 2 h 2"/>
                <a:gd name="T18" fmla="*/ 0 w 4"/>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0" y="1"/>
                  </a:moveTo>
                  <a:lnTo>
                    <a:pt x="0" y="0"/>
                  </a:lnTo>
                  <a:lnTo>
                    <a:pt x="0" y="1"/>
                  </a:lnTo>
                  <a:lnTo>
                    <a:pt x="1" y="1"/>
                  </a:lnTo>
                  <a:lnTo>
                    <a:pt x="2" y="1"/>
                  </a:lnTo>
                  <a:lnTo>
                    <a:pt x="2" y="2"/>
                  </a:lnTo>
                  <a:lnTo>
                    <a:pt x="4" y="2"/>
                  </a:lnTo>
                  <a:lnTo>
                    <a:pt x="2" y="2"/>
                  </a:lnTo>
                  <a:lnTo>
                    <a:pt x="1" y="2"/>
                  </a:lnTo>
                  <a:lnTo>
                    <a:pt x="0" y="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2" name="Rectangle 236"/>
            <p:cNvSpPr>
              <a:spLocks noChangeArrowheads="1"/>
            </p:cNvSpPr>
            <p:nvPr/>
          </p:nvSpPr>
          <p:spPr bwMode="auto">
            <a:xfrm>
              <a:off x="5535" y="3453"/>
              <a:ext cx="1" cy="1"/>
            </a:xfrm>
            <a:prstGeom prst="rect">
              <a:avLst/>
            </a:prstGeom>
            <a:noFill/>
            <a:ln w="4763">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3" name="Freeform 237"/>
            <p:cNvSpPr>
              <a:spLocks/>
            </p:cNvSpPr>
            <p:nvPr/>
          </p:nvSpPr>
          <p:spPr bwMode="auto">
            <a:xfrm>
              <a:off x="5521" y="3414"/>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4" name="Freeform 238"/>
            <p:cNvSpPr>
              <a:spLocks/>
            </p:cNvSpPr>
            <p:nvPr/>
          </p:nvSpPr>
          <p:spPr bwMode="auto">
            <a:xfrm>
              <a:off x="5518" y="3401"/>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5" name="Freeform 239"/>
            <p:cNvSpPr>
              <a:spLocks/>
            </p:cNvSpPr>
            <p:nvPr/>
          </p:nvSpPr>
          <p:spPr bwMode="auto">
            <a:xfrm>
              <a:off x="5516" y="3357"/>
              <a:ext cx="265" cy="179"/>
            </a:xfrm>
            <a:custGeom>
              <a:avLst/>
              <a:gdLst>
                <a:gd name="T0" fmla="*/ 4 w 265"/>
                <a:gd name="T1" fmla="*/ 21 h 179"/>
                <a:gd name="T2" fmla="*/ 13 w 265"/>
                <a:gd name="T3" fmla="*/ 26 h 179"/>
                <a:gd name="T4" fmla="*/ 26 w 265"/>
                <a:gd name="T5" fmla="*/ 35 h 179"/>
                <a:gd name="T6" fmla="*/ 41 w 265"/>
                <a:gd name="T7" fmla="*/ 38 h 179"/>
                <a:gd name="T8" fmla="*/ 49 w 265"/>
                <a:gd name="T9" fmla="*/ 41 h 179"/>
                <a:gd name="T10" fmla="*/ 60 w 265"/>
                <a:gd name="T11" fmla="*/ 45 h 179"/>
                <a:gd name="T12" fmla="*/ 63 w 265"/>
                <a:gd name="T13" fmla="*/ 44 h 179"/>
                <a:gd name="T14" fmla="*/ 68 w 265"/>
                <a:gd name="T15" fmla="*/ 48 h 179"/>
                <a:gd name="T16" fmla="*/ 69 w 265"/>
                <a:gd name="T17" fmla="*/ 54 h 179"/>
                <a:gd name="T18" fmla="*/ 64 w 265"/>
                <a:gd name="T19" fmla="*/ 62 h 179"/>
                <a:gd name="T20" fmla="*/ 63 w 265"/>
                <a:gd name="T21" fmla="*/ 59 h 179"/>
                <a:gd name="T22" fmla="*/ 58 w 265"/>
                <a:gd name="T23" fmla="*/ 67 h 179"/>
                <a:gd name="T24" fmla="*/ 48 w 265"/>
                <a:gd name="T25" fmla="*/ 79 h 179"/>
                <a:gd name="T26" fmla="*/ 56 w 265"/>
                <a:gd name="T27" fmla="*/ 80 h 179"/>
                <a:gd name="T28" fmla="*/ 53 w 265"/>
                <a:gd name="T29" fmla="*/ 74 h 179"/>
                <a:gd name="T30" fmla="*/ 64 w 265"/>
                <a:gd name="T31" fmla="*/ 65 h 179"/>
                <a:gd name="T32" fmla="*/ 71 w 265"/>
                <a:gd name="T33" fmla="*/ 55 h 179"/>
                <a:gd name="T34" fmla="*/ 72 w 265"/>
                <a:gd name="T35" fmla="*/ 66 h 179"/>
                <a:gd name="T36" fmla="*/ 70 w 265"/>
                <a:gd name="T37" fmla="*/ 80 h 179"/>
                <a:gd name="T38" fmla="*/ 63 w 265"/>
                <a:gd name="T39" fmla="*/ 85 h 179"/>
                <a:gd name="T40" fmla="*/ 61 w 265"/>
                <a:gd name="T41" fmla="*/ 88 h 179"/>
                <a:gd name="T42" fmla="*/ 61 w 265"/>
                <a:gd name="T43" fmla="*/ 83 h 179"/>
                <a:gd name="T44" fmla="*/ 58 w 265"/>
                <a:gd name="T45" fmla="*/ 85 h 179"/>
                <a:gd name="T46" fmla="*/ 57 w 265"/>
                <a:gd name="T47" fmla="*/ 92 h 179"/>
                <a:gd name="T48" fmla="*/ 67 w 265"/>
                <a:gd name="T49" fmla="*/ 91 h 179"/>
                <a:gd name="T50" fmla="*/ 74 w 265"/>
                <a:gd name="T51" fmla="*/ 87 h 179"/>
                <a:gd name="T52" fmla="*/ 75 w 265"/>
                <a:gd name="T53" fmla="*/ 75 h 179"/>
                <a:gd name="T54" fmla="*/ 77 w 265"/>
                <a:gd name="T55" fmla="*/ 66 h 179"/>
                <a:gd name="T56" fmla="*/ 85 w 265"/>
                <a:gd name="T57" fmla="*/ 52 h 179"/>
                <a:gd name="T58" fmla="*/ 82 w 265"/>
                <a:gd name="T59" fmla="*/ 41 h 179"/>
                <a:gd name="T60" fmla="*/ 81 w 265"/>
                <a:gd name="T61" fmla="*/ 50 h 179"/>
                <a:gd name="T62" fmla="*/ 78 w 265"/>
                <a:gd name="T63" fmla="*/ 39 h 179"/>
                <a:gd name="T64" fmla="*/ 77 w 265"/>
                <a:gd name="T65" fmla="*/ 30 h 179"/>
                <a:gd name="T66" fmla="*/ 74 w 265"/>
                <a:gd name="T67" fmla="*/ 25 h 179"/>
                <a:gd name="T68" fmla="*/ 78 w 265"/>
                <a:gd name="T69" fmla="*/ 22 h 179"/>
                <a:gd name="T70" fmla="*/ 81 w 265"/>
                <a:gd name="T71" fmla="*/ 16 h 179"/>
                <a:gd name="T72" fmla="*/ 75 w 265"/>
                <a:gd name="T73" fmla="*/ 10 h 179"/>
                <a:gd name="T74" fmla="*/ 76 w 265"/>
                <a:gd name="T75" fmla="*/ 0 h 179"/>
                <a:gd name="T76" fmla="*/ 120 w 265"/>
                <a:gd name="T77" fmla="*/ 7 h 179"/>
                <a:gd name="T78" fmla="*/ 195 w 265"/>
                <a:gd name="T79" fmla="*/ 16 h 179"/>
                <a:gd name="T80" fmla="*/ 265 w 265"/>
                <a:gd name="T81" fmla="*/ 29 h 179"/>
                <a:gd name="T82" fmla="*/ 262 w 265"/>
                <a:gd name="T83" fmla="*/ 68 h 179"/>
                <a:gd name="T84" fmla="*/ 259 w 265"/>
                <a:gd name="T85" fmla="*/ 96 h 179"/>
                <a:gd name="T86" fmla="*/ 257 w 265"/>
                <a:gd name="T87" fmla="*/ 121 h 179"/>
                <a:gd name="T88" fmla="*/ 255 w 265"/>
                <a:gd name="T89" fmla="*/ 155 h 179"/>
                <a:gd name="T90" fmla="*/ 257 w 265"/>
                <a:gd name="T91" fmla="*/ 168 h 179"/>
                <a:gd name="T92" fmla="*/ 237 w 265"/>
                <a:gd name="T93" fmla="*/ 173 h 179"/>
                <a:gd name="T94" fmla="*/ 201 w 265"/>
                <a:gd name="T95" fmla="*/ 170 h 179"/>
                <a:gd name="T96" fmla="*/ 178 w 265"/>
                <a:gd name="T97" fmla="*/ 171 h 179"/>
                <a:gd name="T98" fmla="*/ 155 w 265"/>
                <a:gd name="T99" fmla="*/ 172 h 179"/>
                <a:gd name="T100" fmla="*/ 128 w 265"/>
                <a:gd name="T101" fmla="*/ 177 h 179"/>
                <a:gd name="T102" fmla="*/ 106 w 265"/>
                <a:gd name="T103" fmla="*/ 178 h 179"/>
                <a:gd name="T104" fmla="*/ 93 w 265"/>
                <a:gd name="T105" fmla="*/ 172 h 179"/>
                <a:gd name="T106" fmla="*/ 75 w 265"/>
                <a:gd name="T107" fmla="*/ 175 h 179"/>
                <a:gd name="T108" fmla="*/ 56 w 265"/>
                <a:gd name="T109" fmla="*/ 173 h 179"/>
                <a:gd name="T110" fmla="*/ 48 w 265"/>
                <a:gd name="T111" fmla="*/ 161 h 179"/>
                <a:gd name="T112" fmla="*/ 45 w 265"/>
                <a:gd name="T113" fmla="*/ 144 h 179"/>
                <a:gd name="T114" fmla="*/ 28 w 265"/>
                <a:gd name="T115" fmla="*/ 139 h 179"/>
                <a:gd name="T116" fmla="*/ 19 w 265"/>
                <a:gd name="T117" fmla="*/ 131 h 179"/>
                <a:gd name="T118" fmla="*/ 9 w 265"/>
                <a:gd name="T119" fmla="*/ 12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5" h="179">
                  <a:moveTo>
                    <a:pt x="0" y="31"/>
                  </a:moveTo>
                  <a:lnTo>
                    <a:pt x="2" y="31"/>
                  </a:lnTo>
                  <a:lnTo>
                    <a:pt x="2" y="30"/>
                  </a:lnTo>
                  <a:lnTo>
                    <a:pt x="3" y="30"/>
                  </a:lnTo>
                  <a:lnTo>
                    <a:pt x="3" y="29"/>
                  </a:lnTo>
                  <a:lnTo>
                    <a:pt x="3" y="28"/>
                  </a:lnTo>
                  <a:lnTo>
                    <a:pt x="3" y="26"/>
                  </a:lnTo>
                  <a:lnTo>
                    <a:pt x="4" y="26"/>
                  </a:lnTo>
                  <a:lnTo>
                    <a:pt x="4" y="25"/>
                  </a:lnTo>
                  <a:lnTo>
                    <a:pt x="4" y="24"/>
                  </a:lnTo>
                  <a:lnTo>
                    <a:pt x="5" y="24"/>
                  </a:lnTo>
                  <a:lnTo>
                    <a:pt x="5" y="23"/>
                  </a:lnTo>
                  <a:lnTo>
                    <a:pt x="5" y="22"/>
                  </a:lnTo>
                  <a:lnTo>
                    <a:pt x="4" y="22"/>
                  </a:lnTo>
                  <a:lnTo>
                    <a:pt x="4" y="23"/>
                  </a:lnTo>
                  <a:lnTo>
                    <a:pt x="4" y="22"/>
                  </a:lnTo>
                  <a:lnTo>
                    <a:pt x="4" y="21"/>
                  </a:lnTo>
                  <a:lnTo>
                    <a:pt x="3" y="21"/>
                  </a:lnTo>
                  <a:lnTo>
                    <a:pt x="3" y="19"/>
                  </a:lnTo>
                  <a:lnTo>
                    <a:pt x="4" y="19"/>
                  </a:lnTo>
                  <a:lnTo>
                    <a:pt x="5" y="19"/>
                  </a:lnTo>
                  <a:lnTo>
                    <a:pt x="6" y="19"/>
                  </a:lnTo>
                  <a:lnTo>
                    <a:pt x="6" y="21"/>
                  </a:lnTo>
                  <a:lnTo>
                    <a:pt x="6" y="22"/>
                  </a:lnTo>
                  <a:lnTo>
                    <a:pt x="7" y="22"/>
                  </a:lnTo>
                  <a:lnTo>
                    <a:pt x="7" y="21"/>
                  </a:lnTo>
                  <a:lnTo>
                    <a:pt x="7" y="22"/>
                  </a:lnTo>
                  <a:lnTo>
                    <a:pt x="9" y="22"/>
                  </a:lnTo>
                  <a:lnTo>
                    <a:pt x="9" y="23"/>
                  </a:lnTo>
                  <a:lnTo>
                    <a:pt x="10" y="23"/>
                  </a:lnTo>
                  <a:lnTo>
                    <a:pt x="11" y="23"/>
                  </a:lnTo>
                  <a:lnTo>
                    <a:pt x="11" y="24"/>
                  </a:lnTo>
                  <a:lnTo>
                    <a:pt x="12" y="25"/>
                  </a:lnTo>
                  <a:lnTo>
                    <a:pt x="13" y="26"/>
                  </a:lnTo>
                  <a:lnTo>
                    <a:pt x="14" y="26"/>
                  </a:lnTo>
                  <a:lnTo>
                    <a:pt x="14" y="28"/>
                  </a:lnTo>
                  <a:lnTo>
                    <a:pt x="16" y="28"/>
                  </a:lnTo>
                  <a:lnTo>
                    <a:pt x="17" y="29"/>
                  </a:lnTo>
                  <a:lnTo>
                    <a:pt x="18" y="29"/>
                  </a:lnTo>
                  <a:lnTo>
                    <a:pt x="19" y="29"/>
                  </a:lnTo>
                  <a:lnTo>
                    <a:pt x="19" y="30"/>
                  </a:lnTo>
                  <a:lnTo>
                    <a:pt x="20" y="30"/>
                  </a:lnTo>
                  <a:lnTo>
                    <a:pt x="20" y="31"/>
                  </a:lnTo>
                  <a:lnTo>
                    <a:pt x="21" y="31"/>
                  </a:lnTo>
                  <a:lnTo>
                    <a:pt x="21" y="32"/>
                  </a:lnTo>
                  <a:lnTo>
                    <a:pt x="23" y="32"/>
                  </a:lnTo>
                  <a:lnTo>
                    <a:pt x="23" y="33"/>
                  </a:lnTo>
                  <a:lnTo>
                    <a:pt x="24" y="33"/>
                  </a:lnTo>
                  <a:lnTo>
                    <a:pt x="24" y="35"/>
                  </a:lnTo>
                  <a:lnTo>
                    <a:pt x="25" y="35"/>
                  </a:lnTo>
                  <a:lnTo>
                    <a:pt x="26" y="35"/>
                  </a:lnTo>
                  <a:lnTo>
                    <a:pt x="26" y="36"/>
                  </a:lnTo>
                  <a:lnTo>
                    <a:pt x="27" y="36"/>
                  </a:lnTo>
                  <a:lnTo>
                    <a:pt x="28" y="36"/>
                  </a:lnTo>
                  <a:lnTo>
                    <a:pt x="29" y="36"/>
                  </a:lnTo>
                  <a:lnTo>
                    <a:pt x="29" y="37"/>
                  </a:lnTo>
                  <a:lnTo>
                    <a:pt x="31" y="37"/>
                  </a:lnTo>
                  <a:lnTo>
                    <a:pt x="32" y="37"/>
                  </a:lnTo>
                  <a:lnTo>
                    <a:pt x="33" y="37"/>
                  </a:lnTo>
                  <a:lnTo>
                    <a:pt x="34" y="37"/>
                  </a:lnTo>
                  <a:lnTo>
                    <a:pt x="35" y="37"/>
                  </a:lnTo>
                  <a:lnTo>
                    <a:pt x="36" y="37"/>
                  </a:lnTo>
                  <a:lnTo>
                    <a:pt x="38" y="38"/>
                  </a:lnTo>
                  <a:lnTo>
                    <a:pt x="38" y="39"/>
                  </a:lnTo>
                  <a:lnTo>
                    <a:pt x="39" y="39"/>
                  </a:lnTo>
                  <a:lnTo>
                    <a:pt x="40" y="39"/>
                  </a:lnTo>
                  <a:lnTo>
                    <a:pt x="40" y="38"/>
                  </a:lnTo>
                  <a:lnTo>
                    <a:pt x="41" y="38"/>
                  </a:lnTo>
                  <a:lnTo>
                    <a:pt x="41" y="39"/>
                  </a:lnTo>
                  <a:lnTo>
                    <a:pt x="42" y="39"/>
                  </a:lnTo>
                  <a:lnTo>
                    <a:pt x="42" y="40"/>
                  </a:lnTo>
                  <a:lnTo>
                    <a:pt x="43" y="40"/>
                  </a:lnTo>
                  <a:lnTo>
                    <a:pt x="43" y="39"/>
                  </a:lnTo>
                  <a:lnTo>
                    <a:pt x="45" y="39"/>
                  </a:lnTo>
                  <a:lnTo>
                    <a:pt x="46" y="39"/>
                  </a:lnTo>
                  <a:lnTo>
                    <a:pt x="46" y="40"/>
                  </a:lnTo>
                  <a:lnTo>
                    <a:pt x="45" y="39"/>
                  </a:lnTo>
                  <a:lnTo>
                    <a:pt x="45" y="40"/>
                  </a:lnTo>
                  <a:lnTo>
                    <a:pt x="43" y="40"/>
                  </a:lnTo>
                  <a:lnTo>
                    <a:pt x="45" y="40"/>
                  </a:lnTo>
                  <a:lnTo>
                    <a:pt x="45" y="41"/>
                  </a:lnTo>
                  <a:lnTo>
                    <a:pt x="46" y="41"/>
                  </a:lnTo>
                  <a:lnTo>
                    <a:pt x="47" y="41"/>
                  </a:lnTo>
                  <a:lnTo>
                    <a:pt x="48" y="41"/>
                  </a:lnTo>
                  <a:lnTo>
                    <a:pt x="49" y="41"/>
                  </a:lnTo>
                  <a:lnTo>
                    <a:pt x="50" y="41"/>
                  </a:lnTo>
                  <a:lnTo>
                    <a:pt x="52" y="41"/>
                  </a:lnTo>
                  <a:lnTo>
                    <a:pt x="53" y="41"/>
                  </a:lnTo>
                  <a:lnTo>
                    <a:pt x="53" y="40"/>
                  </a:lnTo>
                  <a:lnTo>
                    <a:pt x="54" y="40"/>
                  </a:lnTo>
                  <a:lnTo>
                    <a:pt x="55" y="39"/>
                  </a:lnTo>
                  <a:lnTo>
                    <a:pt x="56" y="39"/>
                  </a:lnTo>
                  <a:lnTo>
                    <a:pt x="55" y="39"/>
                  </a:lnTo>
                  <a:lnTo>
                    <a:pt x="55" y="40"/>
                  </a:lnTo>
                  <a:lnTo>
                    <a:pt x="55" y="41"/>
                  </a:lnTo>
                  <a:lnTo>
                    <a:pt x="56" y="41"/>
                  </a:lnTo>
                  <a:lnTo>
                    <a:pt x="56" y="43"/>
                  </a:lnTo>
                  <a:lnTo>
                    <a:pt x="57" y="43"/>
                  </a:lnTo>
                  <a:lnTo>
                    <a:pt x="57" y="44"/>
                  </a:lnTo>
                  <a:lnTo>
                    <a:pt x="57" y="45"/>
                  </a:lnTo>
                  <a:lnTo>
                    <a:pt x="58" y="45"/>
                  </a:lnTo>
                  <a:lnTo>
                    <a:pt x="60" y="45"/>
                  </a:lnTo>
                  <a:lnTo>
                    <a:pt x="61" y="45"/>
                  </a:lnTo>
                  <a:lnTo>
                    <a:pt x="62" y="45"/>
                  </a:lnTo>
                  <a:lnTo>
                    <a:pt x="61" y="46"/>
                  </a:lnTo>
                  <a:lnTo>
                    <a:pt x="62" y="46"/>
                  </a:lnTo>
                  <a:lnTo>
                    <a:pt x="62" y="47"/>
                  </a:lnTo>
                  <a:lnTo>
                    <a:pt x="63" y="47"/>
                  </a:lnTo>
                  <a:lnTo>
                    <a:pt x="63" y="48"/>
                  </a:lnTo>
                  <a:lnTo>
                    <a:pt x="63" y="50"/>
                  </a:lnTo>
                  <a:lnTo>
                    <a:pt x="62" y="50"/>
                  </a:lnTo>
                  <a:lnTo>
                    <a:pt x="63" y="50"/>
                  </a:lnTo>
                  <a:lnTo>
                    <a:pt x="64" y="50"/>
                  </a:lnTo>
                  <a:lnTo>
                    <a:pt x="64" y="48"/>
                  </a:lnTo>
                  <a:lnTo>
                    <a:pt x="64" y="47"/>
                  </a:lnTo>
                  <a:lnTo>
                    <a:pt x="63" y="47"/>
                  </a:lnTo>
                  <a:lnTo>
                    <a:pt x="63" y="46"/>
                  </a:lnTo>
                  <a:lnTo>
                    <a:pt x="63" y="45"/>
                  </a:lnTo>
                  <a:lnTo>
                    <a:pt x="63" y="44"/>
                  </a:lnTo>
                  <a:lnTo>
                    <a:pt x="64" y="44"/>
                  </a:lnTo>
                  <a:lnTo>
                    <a:pt x="64" y="43"/>
                  </a:lnTo>
                  <a:lnTo>
                    <a:pt x="65" y="44"/>
                  </a:lnTo>
                  <a:lnTo>
                    <a:pt x="65" y="43"/>
                  </a:lnTo>
                  <a:lnTo>
                    <a:pt x="67" y="43"/>
                  </a:lnTo>
                  <a:lnTo>
                    <a:pt x="68" y="43"/>
                  </a:lnTo>
                  <a:lnTo>
                    <a:pt x="68" y="44"/>
                  </a:lnTo>
                  <a:lnTo>
                    <a:pt x="68" y="45"/>
                  </a:lnTo>
                  <a:lnTo>
                    <a:pt x="67" y="45"/>
                  </a:lnTo>
                  <a:lnTo>
                    <a:pt x="65" y="45"/>
                  </a:lnTo>
                  <a:lnTo>
                    <a:pt x="65" y="46"/>
                  </a:lnTo>
                  <a:lnTo>
                    <a:pt x="65" y="45"/>
                  </a:lnTo>
                  <a:lnTo>
                    <a:pt x="65" y="46"/>
                  </a:lnTo>
                  <a:lnTo>
                    <a:pt x="67" y="46"/>
                  </a:lnTo>
                  <a:lnTo>
                    <a:pt x="67" y="47"/>
                  </a:lnTo>
                  <a:lnTo>
                    <a:pt x="67" y="48"/>
                  </a:lnTo>
                  <a:lnTo>
                    <a:pt x="68" y="48"/>
                  </a:lnTo>
                  <a:lnTo>
                    <a:pt x="68" y="47"/>
                  </a:lnTo>
                  <a:lnTo>
                    <a:pt x="68" y="46"/>
                  </a:lnTo>
                  <a:lnTo>
                    <a:pt x="69" y="46"/>
                  </a:lnTo>
                  <a:lnTo>
                    <a:pt x="69" y="45"/>
                  </a:lnTo>
                  <a:lnTo>
                    <a:pt x="70" y="46"/>
                  </a:lnTo>
                  <a:lnTo>
                    <a:pt x="69" y="46"/>
                  </a:lnTo>
                  <a:lnTo>
                    <a:pt x="69" y="47"/>
                  </a:lnTo>
                  <a:lnTo>
                    <a:pt x="69" y="48"/>
                  </a:lnTo>
                  <a:lnTo>
                    <a:pt x="70" y="50"/>
                  </a:lnTo>
                  <a:lnTo>
                    <a:pt x="69" y="51"/>
                  </a:lnTo>
                  <a:lnTo>
                    <a:pt x="69" y="50"/>
                  </a:lnTo>
                  <a:lnTo>
                    <a:pt x="68" y="50"/>
                  </a:lnTo>
                  <a:lnTo>
                    <a:pt x="68" y="51"/>
                  </a:lnTo>
                  <a:lnTo>
                    <a:pt x="68" y="52"/>
                  </a:lnTo>
                  <a:lnTo>
                    <a:pt x="69" y="52"/>
                  </a:lnTo>
                  <a:lnTo>
                    <a:pt x="69" y="53"/>
                  </a:lnTo>
                  <a:lnTo>
                    <a:pt x="69" y="54"/>
                  </a:lnTo>
                  <a:lnTo>
                    <a:pt x="68" y="54"/>
                  </a:lnTo>
                  <a:lnTo>
                    <a:pt x="68" y="55"/>
                  </a:lnTo>
                  <a:lnTo>
                    <a:pt x="69" y="55"/>
                  </a:lnTo>
                  <a:lnTo>
                    <a:pt x="69" y="54"/>
                  </a:lnTo>
                  <a:lnTo>
                    <a:pt x="69" y="55"/>
                  </a:lnTo>
                  <a:lnTo>
                    <a:pt x="69" y="57"/>
                  </a:lnTo>
                  <a:lnTo>
                    <a:pt x="70" y="57"/>
                  </a:lnTo>
                  <a:lnTo>
                    <a:pt x="70" y="58"/>
                  </a:lnTo>
                  <a:lnTo>
                    <a:pt x="69" y="58"/>
                  </a:lnTo>
                  <a:lnTo>
                    <a:pt x="68" y="58"/>
                  </a:lnTo>
                  <a:lnTo>
                    <a:pt x="68" y="59"/>
                  </a:lnTo>
                  <a:lnTo>
                    <a:pt x="68" y="60"/>
                  </a:lnTo>
                  <a:lnTo>
                    <a:pt x="67" y="60"/>
                  </a:lnTo>
                  <a:lnTo>
                    <a:pt x="65" y="60"/>
                  </a:lnTo>
                  <a:lnTo>
                    <a:pt x="65" y="61"/>
                  </a:lnTo>
                  <a:lnTo>
                    <a:pt x="65" y="62"/>
                  </a:lnTo>
                  <a:lnTo>
                    <a:pt x="64" y="62"/>
                  </a:lnTo>
                  <a:lnTo>
                    <a:pt x="64" y="63"/>
                  </a:lnTo>
                  <a:lnTo>
                    <a:pt x="63" y="63"/>
                  </a:lnTo>
                  <a:lnTo>
                    <a:pt x="63" y="65"/>
                  </a:lnTo>
                  <a:lnTo>
                    <a:pt x="63" y="66"/>
                  </a:lnTo>
                  <a:lnTo>
                    <a:pt x="62" y="66"/>
                  </a:lnTo>
                  <a:lnTo>
                    <a:pt x="62" y="65"/>
                  </a:lnTo>
                  <a:lnTo>
                    <a:pt x="62" y="63"/>
                  </a:lnTo>
                  <a:lnTo>
                    <a:pt x="63" y="63"/>
                  </a:lnTo>
                  <a:lnTo>
                    <a:pt x="63" y="62"/>
                  </a:lnTo>
                  <a:lnTo>
                    <a:pt x="63" y="61"/>
                  </a:lnTo>
                  <a:lnTo>
                    <a:pt x="64" y="61"/>
                  </a:lnTo>
                  <a:lnTo>
                    <a:pt x="64" y="60"/>
                  </a:lnTo>
                  <a:lnTo>
                    <a:pt x="63" y="60"/>
                  </a:lnTo>
                  <a:lnTo>
                    <a:pt x="64" y="59"/>
                  </a:lnTo>
                  <a:lnTo>
                    <a:pt x="63" y="59"/>
                  </a:lnTo>
                  <a:lnTo>
                    <a:pt x="63" y="58"/>
                  </a:lnTo>
                  <a:lnTo>
                    <a:pt x="63" y="59"/>
                  </a:lnTo>
                  <a:lnTo>
                    <a:pt x="63" y="60"/>
                  </a:lnTo>
                  <a:lnTo>
                    <a:pt x="63" y="61"/>
                  </a:lnTo>
                  <a:lnTo>
                    <a:pt x="62" y="61"/>
                  </a:lnTo>
                  <a:lnTo>
                    <a:pt x="62" y="60"/>
                  </a:lnTo>
                  <a:lnTo>
                    <a:pt x="61" y="60"/>
                  </a:lnTo>
                  <a:lnTo>
                    <a:pt x="61" y="61"/>
                  </a:lnTo>
                  <a:lnTo>
                    <a:pt x="61" y="62"/>
                  </a:lnTo>
                  <a:lnTo>
                    <a:pt x="62" y="62"/>
                  </a:lnTo>
                  <a:lnTo>
                    <a:pt x="61" y="62"/>
                  </a:lnTo>
                  <a:lnTo>
                    <a:pt x="61" y="63"/>
                  </a:lnTo>
                  <a:lnTo>
                    <a:pt x="61" y="62"/>
                  </a:lnTo>
                  <a:lnTo>
                    <a:pt x="61" y="63"/>
                  </a:lnTo>
                  <a:lnTo>
                    <a:pt x="60" y="63"/>
                  </a:lnTo>
                  <a:lnTo>
                    <a:pt x="60" y="65"/>
                  </a:lnTo>
                  <a:lnTo>
                    <a:pt x="60" y="66"/>
                  </a:lnTo>
                  <a:lnTo>
                    <a:pt x="58" y="66"/>
                  </a:lnTo>
                  <a:lnTo>
                    <a:pt x="58" y="67"/>
                  </a:lnTo>
                  <a:lnTo>
                    <a:pt x="57" y="67"/>
                  </a:lnTo>
                  <a:lnTo>
                    <a:pt x="57" y="68"/>
                  </a:lnTo>
                  <a:lnTo>
                    <a:pt x="56" y="68"/>
                  </a:lnTo>
                  <a:lnTo>
                    <a:pt x="56" y="69"/>
                  </a:lnTo>
                  <a:lnTo>
                    <a:pt x="55" y="69"/>
                  </a:lnTo>
                  <a:lnTo>
                    <a:pt x="55" y="70"/>
                  </a:lnTo>
                  <a:lnTo>
                    <a:pt x="54" y="72"/>
                  </a:lnTo>
                  <a:lnTo>
                    <a:pt x="54" y="73"/>
                  </a:lnTo>
                  <a:lnTo>
                    <a:pt x="53" y="73"/>
                  </a:lnTo>
                  <a:lnTo>
                    <a:pt x="53" y="74"/>
                  </a:lnTo>
                  <a:lnTo>
                    <a:pt x="52" y="74"/>
                  </a:lnTo>
                  <a:lnTo>
                    <a:pt x="52" y="75"/>
                  </a:lnTo>
                  <a:lnTo>
                    <a:pt x="50" y="75"/>
                  </a:lnTo>
                  <a:lnTo>
                    <a:pt x="50" y="76"/>
                  </a:lnTo>
                  <a:lnTo>
                    <a:pt x="49" y="77"/>
                  </a:lnTo>
                  <a:lnTo>
                    <a:pt x="49" y="79"/>
                  </a:lnTo>
                  <a:lnTo>
                    <a:pt x="48" y="79"/>
                  </a:lnTo>
                  <a:lnTo>
                    <a:pt x="48" y="80"/>
                  </a:lnTo>
                  <a:lnTo>
                    <a:pt x="48" y="81"/>
                  </a:lnTo>
                  <a:lnTo>
                    <a:pt x="49" y="81"/>
                  </a:lnTo>
                  <a:lnTo>
                    <a:pt x="50" y="81"/>
                  </a:lnTo>
                  <a:lnTo>
                    <a:pt x="50" y="82"/>
                  </a:lnTo>
                  <a:lnTo>
                    <a:pt x="52" y="82"/>
                  </a:lnTo>
                  <a:lnTo>
                    <a:pt x="53" y="82"/>
                  </a:lnTo>
                  <a:lnTo>
                    <a:pt x="53" y="81"/>
                  </a:lnTo>
                  <a:lnTo>
                    <a:pt x="54" y="81"/>
                  </a:lnTo>
                  <a:lnTo>
                    <a:pt x="55" y="81"/>
                  </a:lnTo>
                  <a:lnTo>
                    <a:pt x="56" y="81"/>
                  </a:lnTo>
                  <a:lnTo>
                    <a:pt x="57" y="80"/>
                  </a:lnTo>
                  <a:lnTo>
                    <a:pt x="58" y="80"/>
                  </a:lnTo>
                  <a:lnTo>
                    <a:pt x="58" y="79"/>
                  </a:lnTo>
                  <a:lnTo>
                    <a:pt x="57" y="79"/>
                  </a:lnTo>
                  <a:lnTo>
                    <a:pt x="57" y="80"/>
                  </a:lnTo>
                  <a:lnTo>
                    <a:pt x="56" y="80"/>
                  </a:lnTo>
                  <a:lnTo>
                    <a:pt x="55" y="80"/>
                  </a:lnTo>
                  <a:lnTo>
                    <a:pt x="54" y="80"/>
                  </a:lnTo>
                  <a:lnTo>
                    <a:pt x="53" y="80"/>
                  </a:lnTo>
                  <a:lnTo>
                    <a:pt x="53" y="81"/>
                  </a:lnTo>
                  <a:lnTo>
                    <a:pt x="52" y="81"/>
                  </a:lnTo>
                  <a:lnTo>
                    <a:pt x="50" y="81"/>
                  </a:lnTo>
                  <a:lnTo>
                    <a:pt x="50" y="80"/>
                  </a:lnTo>
                  <a:lnTo>
                    <a:pt x="50" y="81"/>
                  </a:lnTo>
                  <a:lnTo>
                    <a:pt x="50" y="80"/>
                  </a:lnTo>
                  <a:lnTo>
                    <a:pt x="49" y="80"/>
                  </a:lnTo>
                  <a:lnTo>
                    <a:pt x="49" y="79"/>
                  </a:lnTo>
                  <a:lnTo>
                    <a:pt x="50" y="79"/>
                  </a:lnTo>
                  <a:lnTo>
                    <a:pt x="50" y="77"/>
                  </a:lnTo>
                  <a:lnTo>
                    <a:pt x="52" y="76"/>
                  </a:lnTo>
                  <a:lnTo>
                    <a:pt x="52" y="75"/>
                  </a:lnTo>
                  <a:lnTo>
                    <a:pt x="53" y="75"/>
                  </a:lnTo>
                  <a:lnTo>
                    <a:pt x="53" y="74"/>
                  </a:lnTo>
                  <a:lnTo>
                    <a:pt x="54" y="73"/>
                  </a:lnTo>
                  <a:lnTo>
                    <a:pt x="55" y="72"/>
                  </a:lnTo>
                  <a:lnTo>
                    <a:pt x="56" y="72"/>
                  </a:lnTo>
                  <a:lnTo>
                    <a:pt x="56" y="70"/>
                  </a:lnTo>
                  <a:lnTo>
                    <a:pt x="57" y="70"/>
                  </a:lnTo>
                  <a:lnTo>
                    <a:pt x="57" y="69"/>
                  </a:lnTo>
                  <a:lnTo>
                    <a:pt x="58" y="69"/>
                  </a:lnTo>
                  <a:lnTo>
                    <a:pt x="58" y="68"/>
                  </a:lnTo>
                  <a:lnTo>
                    <a:pt x="60" y="68"/>
                  </a:lnTo>
                  <a:lnTo>
                    <a:pt x="61" y="68"/>
                  </a:lnTo>
                  <a:lnTo>
                    <a:pt x="61" y="67"/>
                  </a:lnTo>
                  <a:lnTo>
                    <a:pt x="61" y="68"/>
                  </a:lnTo>
                  <a:lnTo>
                    <a:pt x="62" y="68"/>
                  </a:lnTo>
                  <a:lnTo>
                    <a:pt x="63" y="67"/>
                  </a:lnTo>
                  <a:lnTo>
                    <a:pt x="64" y="67"/>
                  </a:lnTo>
                  <a:lnTo>
                    <a:pt x="64" y="66"/>
                  </a:lnTo>
                  <a:lnTo>
                    <a:pt x="64" y="65"/>
                  </a:lnTo>
                  <a:lnTo>
                    <a:pt x="65" y="63"/>
                  </a:lnTo>
                  <a:lnTo>
                    <a:pt x="65" y="62"/>
                  </a:lnTo>
                  <a:lnTo>
                    <a:pt x="67" y="62"/>
                  </a:lnTo>
                  <a:lnTo>
                    <a:pt x="68" y="61"/>
                  </a:lnTo>
                  <a:lnTo>
                    <a:pt x="68" y="60"/>
                  </a:lnTo>
                  <a:lnTo>
                    <a:pt x="69" y="60"/>
                  </a:lnTo>
                  <a:lnTo>
                    <a:pt x="69" y="59"/>
                  </a:lnTo>
                  <a:lnTo>
                    <a:pt x="70" y="59"/>
                  </a:lnTo>
                  <a:lnTo>
                    <a:pt x="71" y="59"/>
                  </a:lnTo>
                  <a:lnTo>
                    <a:pt x="71" y="58"/>
                  </a:lnTo>
                  <a:lnTo>
                    <a:pt x="71" y="57"/>
                  </a:lnTo>
                  <a:lnTo>
                    <a:pt x="71" y="55"/>
                  </a:lnTo>
                  <a:lnTo>
                    <a:pt x="70" y="55"/>
                  </a:lnTo>
                  <a:lnTo>
                    <a:pt x="71" y="54"/>
                  </a:lnTo>
                  <a:lnTo>
                    <a:pt x="70" y="54"/>
                  </a:lnTo>
                  <a:lnTo>
                    <a:pt x="71" y="54"/>
                  </a:lnTo>
                  <a:lnTo>
                    <a:pt x="71" y="55"/>
                  </a:lnTo>
                  <a:lnTo>
                    <a:pt x="72" y="55"/>
                  </a:lnTo>
                  <a:lnTo>
                    <a:pt x="74" y="55"/>
                  </a:lnTo>
                  <a:lnTo>
                    <a:pt x="74" y="57"/>
                  </a:lnTo>
                  <a:lnTo>
                    <a:pt x="74" y="58"/>
                  </a:lnTo>
                  <a:lnTo>
                    <a:pt x="74" y="59"/>
                  </a:lnTo>
                  <a:lnTo>
                    <a:pt x="74" y="60"/>
                  </a:lnTo>
                  <a:lnTo>
                    <a:pt x="75" y="61"/>
                  </a:lnTo>
                  <a:lnTo>
                    <a:pt x="74" y="62"/>
                  </a:lnTo>
                  <a:lnTo>
                    <a:pt x="74" y="63"/>
                  </a:lnTo>
                  <a:lnTo>
                    <a:pt x="75" y="63"/>
                  </a:lnTo>
                  <a:lnTo>
                    <a:pt x="75" y="65"/>
                  </a:lnTo>
                  <a:lnTo>
                    <a:pt x="74" y="65"/>
                  </a:lnTo>
                  <a:lnTo>
                    <a:pt x="72" y="65"/>
                  </a:lnTo>
                  <a:lnTo>
                    <a:pt x="71" y="65"/>
                  </a:lnTo>
                  <a:lnTo>
                    <a:pt x="71" y="66"/>
                  </a:lnTo>
                  <a:lnTo>
                    <a:pt x="72" y="67"/>
                  </a:lnTo>
                  <a:lnTo>
                    <a:pt x="72" y="66"/>
                  </a:lnTo>
                  <a:lnTo>
                    <a:pt x="72" y="67"/>
                  </a:lnTo>
                  <a:lnTo>
                    <a:pt x="72" y="68"/>
                  </a:lnTo>
                  <a:lnTo>
                    <a:pt x="72" y="69"/>
                  </a:lnTo>
                  <a:lnTo>
                    <a:pt x="72" y="70"/>
                  </a:lnTo>
                  <a:lnTo>
                    <a:pt x="72" y="72"/>
                  </a:lnTo>
                  <a:lnTo>
                    <a:pt x="72" y="70"/>
                  </a:lnTo>
                  <a:lnTo>
                    <a:pt x="72" y="72"/>
                  </a:lnTo>
                  <a:lnTo>
                    <a:pt x="72" y="73"/>
                  </a:lnTo>
                  <a:lnTo>
                    <a:pt x="71" y="73"/>
                  </a:lnTo>
                  <a:lnTo>
                    <a:pt x="71" y="74"/>
                  </a:lnTo>
                  <a:lnTo>
                    <a:pt x="70" y="74"/>
                  </a:lnTo>
                  <a:lnTo>
                    <a:pt x="70" y="75"/>
                  </a:lnTo>
                  <a:lnTo>
                    <a:pt x="71" y="76"/>
                  </a:lnTo>
                  <a:lnTo>
                    <a:pt x="71" y="77"/>
                  </a:lnTo>
                  <a:lnTo>
                    <a:pt x="70" y="77"/>
                  </a:lnTo>
                  <a:lnTo>
                    <a:pt x="70" y="79"/>
                  </a:lnTo>
                  <a:lnTo>
                    <a:pt x="70" y="80"/>
                  </a:lnTo>
                  <a:lnTo>
                    <a:pt x="70" y="81"/>
                  </a:lnTo>
                  <a:lnTo>
                    <a:pt x="69" y="81"/>
                  </a:lnTo>
                  <a:lnTo>
                    <a:pt x="69" y="82"/>
                  </a:lnTo>
                  <a:lnTo>
                    <a:pt x="69" y="83"/>
                  </a:lnTo>
                  <a:lnTo>
                    <a:pt x="69" y="84"/>
                  </a:lnTo>
                  <a:lnTo>
                    <a:pt x="68" y="84"/>
                  </a:lnTo>
                  <a:lnTo>
                    <a:pt x="68" y="85"/>
                  </a:lnTo>
                  <a:lnTo>
                    <a:pt x="68" y="87"/>
                  </a:lnTo>
                  <a:lnTo>
                    <a:pt x="68" y="88"/>
                  </a:lnTo>
                  <a:lnTo>
                    <a:pt x="68" y="89"/>
                  </a:lnTo>
                  <a:lnTo>
                    <a:pt x="67" y="89"/>
                  </a:lnTo>
                  <a:lnTo>
                    <a:pt x="67" y="88"/>
                  </a:lnTo>
                  <a:lnTo>
                    <a:pt x="65" y="88"/>
                  </a:lnTo>
                  <a:lnTo>
                    <a:pt x="64" y="88"/>
                  </a:lnTo>
                  <a:lnTo>
                    <a:pt x="64" y="87"/>
                  </a:lnTo>
                  <a:lnTo>
                    <a:pt x="63" y="87"/>
                  </a:lnTo>
                  <a:lnTo>
                    <a:pt x="63" y="85"/>
                  </a:lnTo>
                  <a:lnTo>
                    <a:pt x="64" y="85"/>
                  </a:lnTo>
                  <a:lnTo>
                    <a:pt x="64" y="84"/>
                  </a:lnTo>
                  <a:lnTo>
                    <a:pt x="64" y="83"/>
                  </a:lnTo>
                  <a:lnTo>
                    <a:pt x="65" y="83"/>
                  </a:lnTo>
                  <a:lnTo>
                    <a:pt x="67" y="83"/>
                  </a:lnTo>
                  <a:lnTo>
                    <a:pt x="67" y="82"/>
                  </a:lnTo>
                  <a:lnTo>
                    <a:pt x="65" y="82"/>
                  </a:lnTo>
                  <a:lnTo>
                    <a:pt x="65" y="83"/>
                  </a:lnTo>
                  <a:lnTo>
                    <a:pt x="64" y="83"/>
                  </a:lnTo>
                  <a:lnTo>
                    <a:pt x="63" y="83"/>
                  </a:lnTo>
                  <a:lnTo>
                    <a:pt x="63" y="84"/>
                  </a:lnTo>
                  <a:lnTo>
                    <a:pt x="62" y="84"/>
                  </a:lnTo>
                  <a:lnTo>
                    <a:pt x="62" y="85"/>
                  </a:lnTo>
                  <a:lnTo>
                    <a:pt x="61" y="87"/>
                  </a:lnTo>
                  <a:lnTo>
                    <a:pt x="61" y="88"/>
                  </a:lnTo>
                  <a:lnTo>
                    <a:pt x="62" y="88"/>
                  </a:lnTo>
                  <a:lnTo>
                    <a:pt x="61" y="88"/>
                  </a:lnTo>
                  <a:lnTo>
                    <a:pt x="62" y="89"/>
                  </a:lnTo>
                  <a:lnTo>
                    <a:pt x="62" y="90"/>
                  </a:lnTo>
                  <a:lnTo>
                    <a:pt x="61" y="90"/>
                  </a:lnTo>
                  <a:lnTo>
                    <a:pt x="61" y="91"/>
                  </a:lnTo>
                  <a:lnTo>
                    <a:pt x="61" y="92"/>
                  </a:lnTo>
                  <a:lnTo>
                    <a:pt x="60" y="92"/>
                  </a:lnTo>
                  <a:lnTo>
                    <a:pt x="60" y="91"/>
                  </a:lnTo>
                  <a:lnTo>
                    <a:pt x="58" y="91"/>
                  </a:lnTo>
                  <a:lnTo>
                    <a:pt x="58" y="90"/>
                  </a:lnTo>
                  <a:lnTo>
                    <a:pt x="58" y="89"/>
                  </a:lnTo>
                  <a:lnTo>
                    <a:pt x="58" y="88"/>
                  </a:lnTo>
                  <a:lnTo>
                    <a:pt x="58" y="87"/>
                  </a:lnTo>
                  <a:lnTo>
                    <a:pt x="60" y="87"/>
                  </a:lnTo>
                  <a:lnTo>
                    <a:pt x="60" y="85"/>
                  </a:lnTo>
                  <a:lnTo>
                    <a:pt x="60" y="84"/>
                  </a:lnTo>
                  <a:lnTo>
                    <a:pt x="60" y="83"/>
                  </a:lnTo>
                  <a:lnTo>
                    <a:pt x="61" y="83"/>
                  </a:lnTo>
                  <a:lnTo>
                    <a:pt x="60" y="83"/>
                  </a:lnTo>
                  <a:lnTo>
                    <a:pt x="61" y="83"/>
                  </a:lnTo>
                  <a:lnTo>
                    <a:pt x="61" y="82"/>
                  </a:lnTo>
                  <a:lnTo>
                    <a:pt x="60" y="82"/>
                  </a:lnTo>
                  <a:lnTo>
                    <a:pt x="60" y="81"/>
                  </a:lnTo>
                  <a:lnTo>
                    <a:pt x="60" y="80"/>
                  </a:lnTo>
                  <a:lnTo>
                    <a:pt x="60" y="81"/>
                  </a:lnTo>
                  <a:lnTo>
                    <a:pt x="58" y="82"/>
                  </a:lnTo>
                  <a:lnTo>
                    <a:pt x="60" y="82"/>
                  </a:lnTo>
                  <a:lnTo>
                    <a:pt x="60" y="83"/>
                  </a:lnTo>
                  <a:lnTo>
                    <a:pt x="58" y="83"/>
                  </a:lnTo>
                  <a:lnTo>
                    <a:pt x="58" y="84"/>
                  </a:lnTo>
                  <a:lnTo>
                    <a:pt x="60" y="84"/>
                  </a:lnTo>
                  <a:lnTo>
                    <a:pt x="58" y="84"/>
                  </a:lnTo>
                  <a:lnTo>
                    <a:pt x="57" y="84"/>
                  </a:lnTo>
                  <a:lnTo>
                    <a:pt x="57" y="85"/>
                  </a:lnTo>
                  <a:lnTo>
                    <a:pt x="58" y="85"/>
                  </a:lnTo>
                  <a:lnTo>
                    <a:pt x="57" y="85"/>
                  </a:lnTo>
                  <a:lnTo>
                    <a:pt x="57" y="87"/>
                  </a:lnTo>
                  <a:lnTo>
                    <a:pt x="57" y="88"/>
                  </a:lnTo>
                  <a:lnTo>
                    <a:pt x="56" y="88"/>
                  </a:lnTo>
                  <a:lnTo>
                    <a:pt x="57" y="88"/>
                  </a:lnTo>
                  <a:lnTo>
                    <a:pt x="57" y="89"/>
                  </a:lnTo>
                  <a:lnTo>
                    <a:pt x="57" y="90"/>
                  </a:lnTo>
                  <a:lnTo>
                    <a:pt x="57" y="91"/>
                  </a:lnTo>
                  <a:lnTo>
                    <a:pt x="56" y="91"/>
                  </a:lnTo>
                  <a:lnTo>
                    <a:pt x="56" y="92"/>
                  </a:lnTo>
                  <a:lnTo>
                    <a:pt x="57" y="92"/>
                  </a:lnTo>
                  <a:lnTo>
                    <a:pt x="57" y="94"/>
                  </a:lnTo>
                  <a:lnTo>
                    <a:pt x="56" y="94"/>
                  </a:lnTo>
                  <a:lnTo>
                    <a:pt x="57" y="94"/>
                  </a:lnTo>
                  <a:lnTo>
                    <a:pt x="57" y="95"/>
                  </a:lnTo>
                  <a:lnTo>
                    <a:pt x="57" y="94"/>
                  </a:lnTo>
                  <a:lnTo>
                    <a:pt x="57" y="92"/>
                  </a:lnTo>
                  <a:lnTo>
                    <a:pt x="57" y="91"/>
                  </a:lnTo>
                  <a:lnTo>
                    <a:pt x="58" y="91"/>
                  </a:lnTo>
                  <a:lnTo>
                    <a:pt x="58" y="92"/>
                  </a:lnTo>
                  <a:lnTo>
                    <a:pt x="58" y="94"/>
                  </a:lnTo>
                  <a:lnTo>
                    <a:pt x="58" y="95"/>
                  </a:lnTo>
                  <a:lnTo>
                    <a:pt x="60" y="95"/>
                  </a:lnTo>
                  <a:lnTo>
                    <a:pt x="60" y="96"/>
                  </a:lnTo>
                  <a:lnTo>
                    <a:pt x="61" y="96"/>
                  </a:lnTo>
                  <a:lnTo>
                    <a:pt x="62" y="96"/>
                  </a:lnTo>
                  <a:lnTo>
                    <a:pt x="63" y="96"/>
                  </a:lnTo>
                  <a:lnTo>
                    <a:pt x="63" y="95"/>
                  </a:lnTo>
                  <a:lnTo>
                    <a:pt x="64" y="95"/>
                  </a:lnTo>
                  <a:lnTo>
                    <a:pt x="64" y="94"/>
                  </a:lnTo>
                  <a:lnTo>
                    <a:pt x="65" y="94"/>
                  </a:lnTo>
                  <a:lnTo>
                    <a:pt x="65" y="92"/>
                  </a:lnTo>
                  <a:lnTo>
                    <a:pt x="67" y="92"/>
                  </a:lnTo>
                  <a:lnTo>
                    <a:pt x="67" y="91"/>
                  </a:lnTo>
                  <a:lnTo>
                    <a:pt x="67" y="90"/>
                  </a:lnTo>
                  <a:lnTo>
                    <a:pt x="68" y="90"/>
                  </a:lnTo>
                  <a:lnTo>
                    <a:pt x="68" y="89"/>
                  </a:lnTo>
                  <a:lnTo>
                    <a:pt x="68" y="90"/>
                  </a:lnTo>
                  <a:lnTo>
                    <a:pt x="68" y="89"/>
                  </a:lnTo>
                  <a:lnTo>
                    <a:pt x="69" y="88"/>
                  </a:lnTo>
                  <a:lnTo>
                    <a:pt x="69" y="87"/>
                  </a:lnTo>
                  <a:lnTo>
                    <a:pt x="69" y="85"/>
                  </a:lnTo>
                  <a:lnTo>
                    <a:pt x="69" y="87"/>
                  </a:lnTo>
                  <a:lnTo>
                    <a:pt x="70" y="87"/>
                  </a:lnTo>
                  <a:lnTo>
                    <a:pt x="70" y="88"/>
                  </a:lnTo>
                  <a:lnTo>
                    <a:pt x="71" y="89"/>
                  </a:lnTo>
                  <a:lnTo>
                    <a:pt x="72" y="89"/>
                  </a:lnTo>
                  <a:lnTo>
                    <a:pt x="72" y="88"/>
                  </a:lnTo>
                  <a:lnTo>
                    <a:pt x="71" y="88"/>
                  </a:lnTo>
                  <a:lnTo>
                    <a:pt x="72" y="87"/>
                  </a:lnTo>
                  <a:lnTo>
                    <a:pt x="74" y="87"/>
                  </a:lnTo>
                  <a:lnTo>
                    <a:pt x="75" y="87"/>
                  </a:lnTo>
                  <a:lnTo>
                    <a:pt x="75" y="85"/>
                  </a:lnTo>
                  <a:lnTo>
                    <a:pt x="76" y="85"/>
                  </a:lnTo>
                  <a:lnTo>
                    <a:pt x="76" y="84"/>
                  </a:lnTo>
                  <a:lnTo>
                    <a:pt x="77" y="84"/>
                  </a:lnTo>
                  <a:lnTo>
                    <a:pt x="76" y="84"/>
                  </a:lnTo>
                  <a:lnTo>
                    <a:pt x="77" y="83"/>
                  </a:lnTo>
                  <a:lnTo>
                    <a:pt x="76" y="83"/>
                  </a:lnTo>
                  <a:lnTo>
                    <a:pt x="76" y="82"/>
                  </a:lnTo>
                  <a:lnTo>
                    <a:pt x="76" y="81"/>
                  </a:lnTo>
                  <a:lnTo>
                    <a:pt x="75" y="80"/>
                  </a:lnTo>
                  <a:lnTo>
                    <a:pt x="76" y="80"/>
                  </a:lnTo>
                  <a:lnTo>
                    <a:pt x="76" y="79"/>
                  </a:lnTo>
                  <a:lnTo>
                    <a:pt x="76" y="77"/>
                  </a:lnTo>
                  <a:lnTo>
                    <a:pt x="75" y="77"/>
                  </a:lnTo>
                  <a:lnTo>
                    <a:pt x="75" y="76"/>
                  </a:lnTo>
                  <a:lnTo>
                    <a:pt x="75" y="75"/>
                  </a:lnTo>
                  <a:lnTo>
                    <a:pt x="75" y="74"/>
                  </a:lnTo>
                  <a:lnTo>
                    <a:pt x="76" y="73"/>
                  </a:lnTo>
                  <a:lnTo>
                    <a:pt x="77" y="74"/>
                  </a:lnTo>
                  <a:lnTo>
                    <a:pt x="77" y="73"/>
                  </a:lnTo>
                  <a:lnTo>
                    <a:pt x="78" y="73"/>
                  </a:lnTo>
                  <a:lnTo>
                    <a:pt x="77" y="73"/>
                  </a:lnTo>
                  <a:lnTo>
                    <a:pt x="77" y="72"/>
                  </a:lnTo>
                  <a:lnTo>
                    <a:pt x="76" y="72"/>
                  </a:lnTo>
                  <a:lnTo>
                    <a:pt x="76" y="70"/>
                  </a:lnTo>
                  <a:lnTo>
                    <a:pt x="75" y="70"/>
                  </a:lnTo>
                  <a:lnTo>
                    <a:pt x="76" y="70"/>
                  </a:lnTo>
                  <a:lnTo>
                    <a:pt x="75" y="69"/>
                  </a:lnTo>
                  <a:lnTo>
                    <a:pt x="76" y="69"/>
                  </a:lnTo>
                  <a:lnTo>
                    <a:pt x="76" y="68"/>
                  </a:lnTo>
                  <a:lnTo>
                    <a:pt x="76" y="67"/>
                  </a:lnTo>
                  <a:lnTo>
                    <a:pt x="77" y="67"/>
                  </a:lnTo>
                  <a:lnTo>
                    <a:pt x="77" y="66"/>
                  </a:lnTo>
                  <a:lnTo>
                    <a:pt x="77" y="65"/>
                  </a:lnTo>
                  <a:lnTo>
                    <a:pt x="77" y="63"/>
                  </a:lnTo>
                  <a:lnTo>
                    <a:pt x="77" y="62"/>
                  </a:lnTo>
                  <a:lnTo>
                    <a:pt x="78" y="62"/>
                  </a:lnTo>
                  <a:lnTo>
                    <a:pt x="78" y="61"/>
                  </a:lnTo>
                  <a:lnTo>
                    <a:pt x="79" y="60"/>
                  </a:lnTo>
                  <a:lnTo>
                    <a:pt x="79" y="59"/>
                  </a:lnTo>
                  <a:lnTo>
                    <a:pt x="81" y="59"/>
                  </a:lnTo>
                  <a:lnTo>
                    <a:pt x="81" y="58"/>
                  </a:lnTo>
                  <a:lnTo>
                    <a:pt x="81" y="57"/>
                  </a:lnTo>
                  <a:lnTo>
                    <a:pt x="82" y="57"/>
                  </a:lnTo>
                  <a:lnTo>
                    <a:pt x="82" y="55"/>
                  </a:lnTo>
                  <a:lnTo>
                    <a:pt x="83" y="55"/>
                  </a:lnTo>
                  <a:lnTo>
                    <a:pt x="84" y="55"/>
                  </a:lnTo>
                  <a:lnTo>
                    <a:pt x="84" y="54"/>
                  </a:lnTo>
                  <a:lnTo>
                    <a:pt x="84" y="53"/>
                  </a:lnTo>
                  <a:lnTo>
                    <a:pt x="85" y="52"/>
                  </a:lnTo>
                  <a:lnTo>
                    <a:pt x="84" y="52"/>
                  </a:lnTo>
                  <a:lnTo>
                    <a:pt x="84" y="51"/>
                  </a:lnTo>
                  <a:lnTo>
                    <a:pt x="83" y="51"/>
                  </a:lnTo>
                  <a:lnTo>
                    <a:pt x="83" y="50"/>
                  </a:lnTo>
                  <a:lnTo>
                    <a:pt x="83" y="51"/>
                  </a:lnTo>
                  <a:lnTo>
                    <a:pt x="83" y="50"/>
                  </a:lnTo>
                  <a:lnTo>
                    <a:pt x="82" y="48"/>
                  </a:lnTo>
                  <a:lnTo>
                    <a:pt x="82" y="47"/>
                  </a:lnTo>
                  <a:lnTo>
                    <a:pt x="81" y="47"/>
                  </a:lnTo>
                  <a:lnTo>
                    <a:pt x="81" y="46"/>
                  </a:lnTo>
                  <a:lnTo>
                    <a:pt x="81" y="45"/>
                  </a:lnTo>
                  <a:lnTo>
                    <a:pt x="81" y="44"/>
                  </a:lnTo>
                  <a:lnTo>
                    <a:pt x="82" y="44"/>
                  </a:lnTo>
                  <a:lnTo>
                    <a:pt x="82" y="43"/>
                  </a:lnTo>
                  <a:lnTo>
                    <a:pt x="81" y="43"/>
                  </a:lnTo>
                  <a:lnTo>
                    <a:pt x="82" y="43"/>
                  </a:lnTo>
                  <a:lnTo>
                    <a:pt x="82" y="41"/>
                  </a:lnTo>
                  <a:lnTo>
                    <a:pt x="81" y="41"/>
                  </a:lnTo>
                  <a:lnTo>
                    <a:pt x="81" y="40"/>
                  </a:lnTo>
                  <a:lnTo>
                    <a:pt x="79" y="40"/>
                  </a:lnTo>
                  <a:lnTo>
                    <a:pt x="78" y="40"/>
                  </a:lnTo>
                  <a:lnTo>
                    <a:pt x="78" y="41"/>
                  </a:lnTo>
                  <a:lnTo>
                    <a:pt x="79" y="41"/>
                  </a:lnTo>
                  <a:lnTo>
                    <a:pt x="78" y="41"/>
                  </a:lnTo>
                  <a:lnTo>
                    <a:pt x="78" y="43"/>
                  </a:lnTo>
                  <a:lnTo>
                    <a:pt x="77" y="43"/>
                  </a:lnTo>
                  <a:lnTo>
                    <a:pt x="77" y="44"/>
                  </a:lnTo>
                  <a:lnTo>
                    <a:pt x="78" y="44"/>
                  </a:lnTo>
                  <a:lnTo>
                    <a:pt x="78" y="45"/>
                  </a:lnTo>
                  <a:lnTo>
                    <a:pt x="78" y="46"/>
                  </a:lnTo>
                  <a:lnTo>
                    <a:pt x="79" y="46"/>
                  </a:lnTo>
                  <a:lnTo>
                    <a:pt x="79" y="47"/>
                  </a:lnTo>
                  <a:lnTo>
                    <a:pt x="81" y="48"/>
                  </a:lnTo>
                  <a:lnTo>
                    <a:pt x="81" y="50"/>
                  </a:lnTo>
                  <a:lnTo>
                    <a:pt x="79" y="50"/>
                  </a:lnTo>
                  <a:lnTo>
                    <a:pt x="79" y="48"/>
                  </a:lnTo>
                  <a:lnTo>
                    <a:pt x="79" y="47"/>
                  </a:lnTo>
                  <a:lnTo>
                    <a:pt x="78" y="47"/>
                  </a:lnTo>
                  <a:lnTo>
                    <a:pt x="78" y="46"/>
                  </a:lnTo>
                  <a:lnTo>
                    <a:pt x="77" y="46"/>
                  </a:lnTo>
                  <a:lnTo>
                    <a:pt x="77" y="45"/>
                  </a:lnTo>
                  <a:lnTo>
                    <a:pt x="77" y="46"/>
                  </a:lnTo>
                  <a:lnTo>
                    <a:pt x="76" y="46"/>
                  </a:lnTo>
                  <a:lnTo>
                    <a:pt x="76" y="45"/>
                  </a:lnTo>
                  <a:lnTo>
                    <a:pt x="76" y="44"/>
                  </a:lnTo>
                  <a:lnTo>
                    <a:pt x="76" y="43"/>
                  </a:lnTo>
                  <a:lnTo>
                    <a:pt x="76" y="41"/>
                  </a:lnTo>
                  <a:lnTo>
                    <a:pt x="76" y="40"/>
                  </a:lnTo>
                  <a:lnTo>
                    <a:pt x="76" y="39"/>
                  </a:lnTo>
                  <a:lnTo>
                    <a:pt x="77" y="39"/>
                  </a:lnTo>
                  <a:lnTo>
                    <a:pt x="78" y="39"/>
                  </a:lnTo>
                  <a:lnTo>
                    <a:pt x="78" y="38"/>
                  </a:lnTo>
                  <a:lnTo>
                    <a:pt x="79" y="38"/>
                  </a:lnTo>
                  <a:lnTo>
                    <a:pt x="79" y="39"/>
                  </a:lnTo>
                  <a:lnTo>
                    <a:pt x="81" y="39"/>
                  </a:lnTo>
                  <a:lnTo>
                    <a:pt x="81" y="38"/>
                  </a:lnTo>
                  <a:lnTo>
                    <a:pt x="82" y="38"/>
                  </a:lnTo>
                  <a:lnTo>
                    <a:pt x="82" y="37"/>
                  </a:lnTo>
                  <a:lnTo>
                    <a:pt x="81" y="37"/>
                  </a:lnTo>
                  <a:lnTo>
                    <a:pt x="81" y="36"/>
                  </a:lnTo>
                  <a:lnTo>
                    <a:pt x="79" y="35"/>
                  </a:lnTo>
                  <a:lnTo>
                    <a:pt x="78" y="33"/>
                  </a:lnTo>
                  <a:lnTo>
                    <a:pt x="77" y="33"/>
                  </a:lnTo>
                  <a:lnTo>
                    <a:pt x="77" y="32"/>
                  </a:lnTo>
                  <a:lnTo>
                    <a:pt x="77" y="31"/>
                  </a:lnTo>
                  <a:lnTo>
                    <a:pt x="76" y="31"/>
                  </a:lnTo>
                  <a:lnTo>
                    <a:pt x="77" y="31"/>
                  </a:lnTo>
                  <a:lnTo>
                    <a:pt x="77" y="30"/>
                  </a:lnTo>
                  <a:lnTo>
                    <a:pt x="76" y="30"/>
                  </a:lnTo>
                  <a:lnTo>
                    <a:pt x="76" y="31"/>
                  </a:lnTo>
                  <a:lnTo>
                    <a:pt x="76" y="30"/>
                  </a:lnTo>
                  <a:lnTo>
                    <a:pt x="77" y="30"/>
                  </a:lnTo>
                  <a:lnTo>
                    <a:pt x="77" y="29"/>
                  </a:lnTo>
                  <a:lnTo>
                    <a:pt x="76" y="29"/>
                  </a:lnTo>
                  <a:lnTo>
                    <a:pt x="76" y="30"/>
                  </a:lnTo>
                  <a:lnTo>
                    <a:pt x="75" y="30"/>
                  </a:lnTo>
                  <a:lnTo>
                    <a:pt x="74" y="30"/>
                  </a:lnTo>
                  <a:lnTo>
                    <a:pt x="72" y="30"/>
                  </a:lnTo>
                  <a:lnTo>
                    <a:pt x="72" y="29"/>
                  </a:lnTo>
                  <a:lnTo>
                    <a:pt x="74" y="29"/>
                  </a:lnTo>
                  <a:lnTo>
                    <a:pt x="74" y="28"/>
                  </a:lnTo>
                  <a:lnTo>
                    <a:pt x="74" y="26"/>
                  </a:lnTo>
                  <a:lnTo>
                    <a:pt x="72" y="26"/>
                  </a:lnTo>
                  <a:lnTo>
                    <a:pt x="72" y="25"/>
                  </a:lnTo>
                  <a:lnTo>
                    <a:pt x="74" y="25"/>
                  </a:lnTo>
                  <a:lnTo>
                    <a:pt x="75" y="25"/>
                  </a:lnTo>
                  <a:lnTo>
                    <a:pt x="76" y="25"/>
                  </a:lnTo>
                  <a:lnTo>
                    <a:pt x="76" y="26"/>
                  </a:lnTo>
                  <a:lnTo>
                    <a:pt x="76" y="28"/>
                  </a:lnTo>
                  <a:lnTo>
                    <a:pt x="76" y="26"/>
                  </a:lnTo>
                  <a:lnTo>
                    <a:pt x="77" y="26"/>
                  </a:lnTo>
                  <a:lnTo>
                    <a:pt x="77" y="28"/>
                  </a:lnTo>
                  <a:lnTo>
                    <a:pt x="78" y="28"/>
                  </a:lnTo>
                  <a:lnTo>
                    <a:pt x="78" y="29"/>
                  </a:lnTo>
                  <a:lnTo>
                    <a:pt x="79" y="29"/>
                  </a:lnTo>
                  <a:lnTo>
                    <a:pt x="79" y="28"/>
                  </a:lnTo>
                  <a:lnTo>
                    <a:pt x="79" y="26"/>
                  </a:lnTo>
                  <a:lnTo>
                    <a:pt x="79" y="25"/>
                  </a:lnTo>
                  <a:lnTo>
                    <a:pt x="79" y="24"/>
                  </a:lnTo>
                  <a:lnTo>
                    <a:pt x="79" y="23"/>
                  </a:lnTo>
                  <a:lnTo>
                    <a:pt x="78" y="23"/>
                  </a:lnTo>
                  <a:lnTo>
                    <a:pt x="78" y="22"/>
                  </a:lnTo>
                  <a:lnTo>
                    <a:pt x="78" y="23"/>
                  </a:lnTo>
                  <a:lnTo>
                    <a:pt x="79" y="23"/>
                  </a:lnTo>
                  <a:lnTo>
                    <a:pt x="81" y="23"/>
                  </a:lnTo>
                  <a:lnTo>
                    <a:pt x="79" y="23"/>
                  </a:lnTo>
                  <a:lnTo>
                    <a:pt x="81" y="24"/>
                  </a:lnTo>
                  <a:lnTo>
                    <a:pt x="81" y="23"/>
                  </a:lnTo>
                  <a:lnTo>
                    <a:pt x="82" y="23"/>
                  </a:lnTo>
                  <a:lnTo>
                    <a:pt x="82" y="22"/>
                  </a:lnTo>
                  <a:lnTo>
                    <a:pt x="83" y="22"/>
                  </a:lnTo>
                  <a:lnTo>
                    <a:pt x="82" y="22"/>
                  </a:lnTo>
                  <a:lnTo>
                    <a:pt x="82" y="21"/>
                  </a:lnTo>
                  <a:lnTo>
                    <a:pt x="81" y="19"/>
                  </a:lnTo>
                  <a:lnTo>
                    <a:pt x="81" y="18"/>
                  </a:lnTo>
                  <a:lnTo>
                    <a:pt x="81" y="17"/>
                  </a:lnTo>
                  <a:lnTo>
                    <a:pt x="81" y="16"/>
                  </a:lnTo>
                  <a:lnTo>
                    <a:pt x="81" y="17"/>
                  </a:lnTo>
                  <a:lnTo>
                    <a:pt x="81" y="16"/>
                  </a:lnTo>
                  <a:lnTo>
                    <a:pt x="81" y="15"/>
                  </a:lnTo>
                  <a:lnTo>
                    <a:pt x="82" y="15"/>
                  </a:lnTo>
                  <a:lnTo>
                    <a:pt x="82" y="14"/>
                  </a:lnTo>
                  <a:lnTo>
                    <a:pt x="81" y="14"/>
                  </a:lnTo>
                  <a:lnTo>
                    <a:pt x="81" y="13"/>
                  </a:lnTo>
                  <a:lnTo>
                    <a:pt x="79" y="13"/>
                  </a:lnTo>
                  <a:lnTo>
                    <a:pt x="78" y="13"/>
                  </a:lnTo>
                  <a:lnTo>
                    <a:pt x="77" y="13"/>
                  </a:lnTo>
                  <a:lnTo>
                    <a:pt x="77" y="14"/>
                  </a:lnTo>
                  <a:lnTo>
                    <a:pt x="76" y="14"/>
                  </a:lnTo>
                  <a:lnTo>
                    <a:pt x="76" y="15"/>
                  </a:lnTo>
                  <a:lnTo>
                    <a:pt x="76" y="14"/>
                  </a:lnTo>
                  <a:lnTo>
                    <a:pt x="75" y="14"/>
                  </a:lnTo>
                  <a:lnTo>
                    <a:pt x="76" y="13"/>
                  </a:lnTo>
                  <a:lnTo>
                    <a:pt x="76" y="11"/>
                  </a:lnTo>
                  <a:lnTo>
                    <a:pt x="76" y="10"/>
                  </a:lnTo>
                  <a:lnTo>
                    <a:pt x="75" y="10"/>
                  </a:lnTo>
                  <a:lnTo>
                    <a:pt x="75" y="11"/>
                  </a:lnTo>
                  <a:lnTo>
                    <a:pt x="75" y="10"/>
                  </a:lnTo>
                  <a:lnTo>
                    <a:pt x="75" y="9"/>
                  </a:lnTo>
                  <a:lnTo>
                    <a:pt x="75" y="8"/>
                  </a:lnTo>
                  <a:lnTo>
                    <a:pt x="74" y="7"/>
                  </a:lnTo>
                  <a:lnTo>
                    <a:pt x="72" y="6"/>
                  </a:lnTo>
                  <a:lnTo>
                    <a:pt x="72" y="4"/>
                  </a:lnTo>
                  <a:lnTo>
                    <a:pt x="74" y="4"/>
                  </a:lnTo>
                  <a:lnTo>
                    <a:pt x="75" y="3"/>
                  </a:lnTo>
                  <a:lnTo>
                    <a:pt x="74" y="3"/>
                  </a:lnTo>
                  <a:lnTo>
                    <a:pt x="72" y="3"/>
                  </a:lnTo>
                  <a:lnTo>
                    <a:pt x="71" y="2"/>
                  </a:lnTo>
                  <a:lnTo>
                    <a:pt x="72" y="2"/>
                  </a:lnTo>
                  <a:lnTo>
                    <a:pt x="72" y="1"/>
                  </a:lnTo>
                  <a:lnTo>
                    <a:pt x="74" y="0"/>
                  </a:lnTo>
                  <a:lnTo>
                    <a:pt x="75" y="0"/>
                  </a:lnTo>
                  <a:lnTo>
                    <a:pt x="76" y="0"/>
                  </a:lnTo>
                  <a:lnTo>
                    <a:pt x="78" y="0"/>
                  </a:lnTo>
                  <a:lnTo>
                    <a:pt x="79" y="1"/>
                  </a:lnTo>
                  <a:lnTo>
                    <a:pt x="82" y="1"/>
                  </a:lnTo>
                  <a:lnTo>
                    <a:pt x="84" y="1"/>
                  </a:lnTo>
                  <a:lnTo>
                    <a:pt x="85" y="2"/>
                  </a:lnTo>
                  <a:lnTo>
                    <a:pt x="86" y="2"/>
                  </a:lnTo>
                  <a:lnTo>
                    <a:pt x="87" y="2"/>
                  </a:lnTo>
                  <a:lnTo>
                    <a:pt x="90" y="2"/>
                  </a:lnTo>
                  <a:lnTo>
                    <a:pt x="91" y="2"/>
                  </a:lnTo>
                  <a:lnTo>
                    <a:pt x="94" y="3"/>
                  </a:lnTo>
                  <a:lnTo>
                    <a:pt x="97" y="3"/>
                  </a:lnTo>
                  <a:lnTo>
                    <a:pt x="100" y="3"/>
                  </a:lnTo>
                  <a:lnTo>
                    <a:pt x="100" y="4"/>
                  </a:lnTo>
                  <a:lnTo>
                    <a:pt x="101" y="4"/>
                  </a:lnTo>
                  <a:lnTo>
                    <a:pt x="108" y="6"/>
                  </a:lnTo>
                  <a:lnTo>
                    <a:pt x="119" y="7"/>
                  </a:lnTo>
                  <a:lnTo>
                    <a:pt x="120" y="7"/>
                  </a:lnTo>
                  <a:lnTo>
                    <a:pt x="121" y="7"/>
                  </a:lnTo>
                  <a:lnTo>
                    <a:pt x="125" y="7"/>
                  </a:lnTo>
                  <a:lnTo>
                    <a:pt x="128" y="8"/>
                  </a:lnTo>
                  <a:lnTo>
                    <a:pt x="130" y="8"/>
                  </a:lnTo>
                  <a:lnTo>
                    <a:pt x="134" y="8"/>
                  </a:lnTo>
                  <a:lnTo>
                    <a:pt x="137" y="9"/>
                  </a:lnTo>
                  <a:lnTo>
                    <a:pt x="142" y="9"/>
                  </a:lnTo>
                  <a:lnTo>
                    <a:pt x="154" y="11"/>
                  </a:lnTo>
                  <a:lnTo>
                    <a:pt x="165" y="13"/>
                  </a:lnTo>
                  <a:lnTo>
                    <a:pt x="166" y="13"/>
                  </a:lnTo>
                  <a:lnTo>
                    <a:pt x="169" y="13"/>
                  </a:lnTo>
                  <a:lnTo>
                    <a:pt x="170" y="13"/>
                  </a:lnTo>
                  <a:lnTo>
                    <a:pt x="176" y="14"/>
                  </a:lnTo>
                  <a:lnTo>
                    <a:pt x="184" y="15"/>
                  </a:lnTo>
                  <a:lnTo>
                    <a:pt x="185" y="15"/>
                  </a:lnTo>
                  <a:lnTo>
                    <a:pt x="193" y="16"/>
                  </a:lnTo>
                  <a:lnTo>
                    <a:pt x="195" y="16"/>
                  </a:lnTo>
                  <a:lnTo>
                    <a:pt x="202" y="17"/>
                  </a:lnTo>
                  <a:lnTo>
                    <a:pt x="205" y="17"/>
                  </a:lnTo>
                  <a:lnTo>
                    <a:pt x="216" y="18"/>
                  </a:lnTo>
                  <a:lnTo>
                    <a:pt x="221" y="18"/>
                  </a:lnTo>
                  <a:lnTo>
                    <a:pt x="226" y="19"/>
                  </a:lnTo>
                  <a:lnTo>
                    <a:pt x="227" y="19"/>
                  </a:lnTo>
                  <a:lnTo>
                    <a:pt x="231" y="19"/>
                  </a:lnTo>
                  <a:lnTo>
                    <a:pt x="233" y="19"/>
                  </a:lnTo>
                  <a:lnTo>
                    <a:pt x="237" y="19"/>
                  </a:lnTo>
                  <a:lnTo>
                    <a:pt x="245" y="21"/>
                  </a:lnTo>
                  <a:lnTo>
                    <a:pt x="246" y="21"/>
                  </a:lnTo>
                  <a:lnTo>
                    <a:pt x="252" y="22"/>
                  </a:lnTo>
                  <a:lnTo>
                    <a:pt x="256" y="22"/>
                  </a:lnTo>
                  <a:lnTo>
                    <a:pt x="257" y="22"/>
                  </a:lnTo>
                  <a:lnTo>
                    <a:pt x="262" y="22"/>
                  </a:lnTo>
                  <a:lnTo>
                    <a:pt x="265" y="23"/>
                  </a:lnTo>
                  <a:lnTo>
                    <a:pt x="265" y="29"/>
                  </a:lnTo>
                  <a:lnTo>
                    <a:pt x="264" y="30"/>
                  </a:lnTo>
                  <a:lnTo>
                    <a:pt x="264" y="35"/>
                  </a:lnTo>
                  <a:lnTo>
                    <a:pt x="264" y="40"/>
                  </a:lnTo>
                  <a:lnTo>
                    <a:pt x="264" y="41"/>
                  </a:lnTo>
                  <a:lnTo>
                    <a:pt x="264" y="43"/>
                  </a:lnTo>
                  <a:lnTo>
                    <a:pt x="263" y="44"/>
                  </a:lnTo>
                  <a:lnTo>
                    <a:pt x="263" y="47"/>
                  </a:lnTo>
                  <a:lnTo>
                    <a:pt x="263" y="48"/>
                  </a:lnTo>
                  <a:lnTo>
                    <a:pt x="263" y="51"/>
                  </a:lnTo>
                  <a:lnTo>
                    <a:pt x="263" y="52"/>
                  </a:lnTo>
                  <a:lnTo>
                    <a:pt x="263" y="54"/>
                  </a:lnTo>
                  <a:lnTo>
                    <a:pt x="262" y="60"/>
                  </a:lnTo>
                  <a:lnTo>
                    <a:pt x="262" y="62"/>
                  </a:lnTo>
                  <a:lnTo>
                    <a:pt x="262" y="63"/>
                  </a:lnTo>
                  <a:lnTo>
                    <a:pt x="262" y="65"/>
                  </a:lnTo>
                  <a:lnTo>
                    <a:pt x="262" y="67"/>
                  </a:lnTo>
                  <a:lnTo>
                    <a:pt x="262" y="68"/>
                  </a:lnTo>
                  <a:lnTo>
                    <a:pt x="260" y="70"/>
                  </a:lnTo>
                  <a:lnTo>
                    <a:pt x="260" y="74"/>
                  </a:lnTo>
                  <a:lnTo>
                    <a:pt x="260" y="75"/>
                  </a:lnTo>
                  <a:lnTo>
                    <a:pt x="260" y="79"/>
                  </a:lnTo>
                  <a:lnTo>
                    <a:pt x="260" y="80"/>
                  </a:lnTo>
                  <a:lnTo>
                    <a:pt x="260" y="81"/>
                  </a:lnTo>
                  <a:lnTo>
                    <a:pt x="260" y="82"/>
                  </a:lnTo>
                  <a:lnTo>
                    <a:pt x="260" y="84"/>
                  </a:lnTo>
                  <a:lnTo>
                    <a:pt x="259" y="84"/>
                  </a:lnTo>
                  <a:lnTo>
                    <a:pt x="259" y="85"/>
                  </a:lnTo>
                  <a:lnTo>
                    <a:pt x="259" y="87"/>
                  </a:lnTo>
                  <a:lnTo>
                    <a:pt x="259" y="88"/>
                  </a:lnTo>
                  <a:lnTo>
                    <a:pt x="259" y="89"/>
                  </a:lnTo>
                  <a:lnTo>
                    <a:pt x="259" y="92"/>
                  </a:lnTo>
                  <a:lnTo>
                    <a:pt x="259" y="94"/>
                  </a:lnTo>
                  <a:lnTo>
                    <a:pt x="259" y="95"/>
                  </a:lnTo>
                  <a:lnTo>
                    <a:pt x="259" y="96"/>
                  </a:lnTo>
                  <a:lnTo>
                    <a:pt x="259" y="97"/>
                  </a:lnTo>
                  <a:lnTo>
                    <a:pt x="259" y="99"/>
                  </a:lnTo>
                  <a:lnTo>
                    <a:pt x="259" y="100"/>
                  </a:lnTo>
                  <a:lnTo>
                    <a:pt x="258" y="102"/>
                  </a:lnTo>
                  <a:lnTo>
                    <a:pt x="258" y="103"/>
                  </a:lnTo>
                  <a:lnTo>
                    <a:pt x="258" y="105"/>
                  </a:lnTo>
                  <a:lnTo>
                    <a:pt x="258" y="106"/>
                  </a:lnTo>
                  <a:lnTo>
                    <a:pt x="258" y="107"/>
                  </a:lnTo>
                  <a:lnTo>
                    <a:pt x="258" y="111"/>
                  </a:lnTo>
                  <a:lnTo>
                    <a:pt x="258" y="112"/>
                  </a:lnTo>
                  <a:lnTo>
                    <a:pt x="258" y="113"/>
                  </a:lnTo>
                  <a:lnTo>
                    <a:pt x="258" y="114"/>
                  </a:lnTo>
                  <a:lnTo>
                    <a:pt x="257" y="116"/>
                  </a:lnTo>
                  <a:lnTo>
                    <a:pt x="257" y="117"/>
                  </a:lnTo>
                  <a:lnTo>
                    <a:pt x="257" y="118"/>
                  </a:lnTo>
                  <a:lnTo>
                    <a:pt x="257" y="119"/>
                  </a:lnTo>
                  <a:lnTo>
                    <a:pt x="257" y="121"/>
                  </a:lnTo>
                  <a:lnTo>
                    <a:pt x="257" y="125"/>
                  </a:lnTo>
                  <a:lnTo>
                    <a:pt x="257" y="126"/>
                  </a:lnTo>
                  <a:lnTo>
                    <a:pt x="257" y="128"/>
                  </a:lnTo>
                  <a:lnTo>
                    <a:pt x="257" y="129"/>
                  </a:lnTo>
                  <a:lnTo>
                    <a:pt x="256" y="131"/>
                  </a:lnTo>
                  <a:lnTo>
                    <a:pt x="256" y="132"/>
                  </a:lnTo>
                  <a:lnTo>
                    <a:pt x="256" y="133"/>
                  </a:lnTo>
                  <a:lnTo>
                    <a:pt x="256" y="136"/>
                  </a:lnTo>
                  <a:lnTo>
                    <a:pt x="256" y="138"/>
                  </a:lnTo>
                  <a:lnTo>
                    <a:pt x="256" y="139"/>
                  </a:lnTo>
                  <a:lnTo>
                    <a:pt x="256" y="142"/>
                  </a:lnTo>
                  <a:lnTo>
                    <a:pt x="255" y="147"/>
                  </a:lnTo>
                  <a:lnTo>
                    <a:pt x="255" y="150"/>
                  </a:lnTo>
                  <a:lnTo>
                    <a:pt x="255" y="151"/>
                  </a:lnTo>
                  <a:lnTo>
                    <a:pt x="255" y="153"/>
                  </a:lnTo>
                  <a:lnTo>
                    <a:pt x="255" y="154"/>
                  </a:lnTo>
                  <a:lnTo>
                    <a:pt x="255" y="155"/>
                  </a:lnTo>
                  <a:lnTo>
                    <a:pt x="253" y="155"/>
                  </a:lnTo>
                  <a:lnTo>
                    <a:pt x="253" y="156"/>
                  </a:lnTo>
                  <a:lnTo>
                    <a:pt x="253" y="157"/>
                  </a:lnTo>
                  <a:lnTo>
                    <a:pt x="255" y="157"/>
                  </a:lnTo>
                  <a:lnTo>
                    <a:pt x="255" y="158"/>
                  </a:lnTo>
                  <a:lnTo>
                    <a:pt x="256" y="158"/>
                  </a:lnTo>
                  <a:lnTo>
                    <a:pt x="256" y="159"/>
                  </a:lnTo>
                  <a:lnTo>
                    <a:pt x="256" y="161"/>
                  </a:lnTo>
                  <a:lnTo>
                    <a:pt x="257" y="161"/>
                  </a:lnTo>
                  <a:lnTo>
                    <a:pt x="257" y="162"/>
                  </a:lnTo>
                  <a:lnTo>
                    <a:pt x="257" y="163"/>
                  </a:lnTo>
                  <a:lnTo>
                    <a:pt x="257" y="164"/>
                  </a:lnTo>
                  <a:lnTo>
                    <a:pt x="257" y="165"/>
                  </a:lnTo>
                  <a:lnTo>
                    <a:pt x="258" y="165"/>
                  </a:lnTo>
                  <a:lnTo>
                    <a:pt x="258" y="166"/>
                  </a:lnTo>
                  <a:lnTo>
                    <a:pt x="257" y="166"/>
                  </a:lnTo>
                  <a:lnTo>
                    <a:pt x="257" y="168"/>
                  </a:lnTo>
                  <a:lnTo>
                    <a:pt x="257" y="169"/>
                  </a:lnTo>
                  <a:lnTo>
                    <a:pt x="256" y="169"/>
                  </a:lnTo>
                  <a:lnTo>
                    <a:pt x="256" y="170"/>
                  </a:lnTo>
                  <a:lnTo>
                    <a:pt x="257" y="171"/>
                  </a:lnTo>
                  <a:lnTo>
                    <a:pt x="257" y="172"/>
                  </a:lnTo>
                  <a:lnTo>
                    <a:pt x="257" y="173"/>
                  </a:lnTo>
                  <a:lnTo>
                    <a:pt x="257" y="175"/>
                  </a:lnTo>
                  <a:lnTo>
                    <a:pt x="255" y="175"/>
                  </a:lnTo>
                  <a:lnTo>
                    <a:pt x="252" y="175"/>
                  </a:lnTo>
                  <a:lnTo>
                    <a:pt x="251" y="175"/>
                  </a:lnTo>
                  <a:lnTo>
                    <a:pt x="246" y="173"/>
                  </a:lnTo>
                  <a:lnTo>
                    <a:pt x="244" y="173"/>
                  </a:lnTo>
                  <a:lnTo>
                    <a:pt x="243" y="173"/>
                  </a:lnTo>
                  <a:lnTo>
                    <a:pt x="242" y="173"/>
                  </a:lnTo>
                  <a:lnTo>
                    <a:pt x="241" y="173"/>
                  </a:lnTo>
                  <a:lnTo>
                    <a:pt x="238" y="173"/>
                  </a:lnTo>
                  <a:lnTo>
                    <a:pt x="237" y="173"/>
                  </a:lnTo>
                  <a:lnTo>
                    <a:pt x="236" y="173"/>
                  </a:lnTo>
                  <a:lnTo>
                    <a:pt x="233" y="172"/>
                  </a:lnTo>
                  <a:lnTo>
                    <a:pt x="229" y="172"/>
                  </a:lnTo>
                  <a:lnTo>
                    <a:pt x="220" y="171"/>
                  </a:lnTo>
                  <a:lnTo>
                    <a:pt x="219" y="171"/>
                  </a:lnTo>
                  <a:lnTo>
                    <a:pt x="215" y="171"/>
                  </a:lnTo>
                  <a:lnTo>
                    <a:pt x="214" y="171"/>
                  </a:lnTo>
                  <a:lnTo>
                    <a:pt x="210" y="171"/>
                  </a:lnTo>
                  <a:lnTo>
                    <a:pt x="210" y="170"/>
                  </a:lnTo>
                  <a:lnTo>
                    <a:pt x="209" y="170"/>
                  </a:lnTo>
                  <a:lnTo>
                    <a:pt x="208" y="170"/>
                  </a:lnTo>
                  <a:lnTo>
                    <a:pt x="207" y="170"/>
                  </a:lnTo>
                  <a:lnTo>
                    <a:pt x="206" y="170"/>
                  </a:lnTo>
                  <a:lnTo>
                    <a:pt x="205" y="170"/>
                  </a:lnTo>
                  <a:lnTo>
                    <a:pt x="204" y="170"/>
                  </a:lnTo>
                  <a:lnTo>
                    <a:pt x="202" y="170"/>
                  </a:lnTo>
                  <a:lnTo>
                    <a:pt x="201" y="170"/>
                  </a:lnTo>
                  <a:lnTo>
                    <a:pt x="200" y="170"/>
                  </a:lnTo>
                  <a:lnTo>
                    <a:pt x="199" y="170"/>
                  </a:lnTo>
                  <a:lnTo>
                    <a:pt x="198" y="169"/>
                  </a:lnTo>
                  <a:lnTo>
                    <a:pt x="197" y="169"/>
                  </a:lnTo>
                  <a:lnTo>
                    <a:pt x="195" y="169"/>
                  </a:lnTo>
                  <a:lnTo>
                    <a:pt x="193" y="169"/>
                  </a:lnTo>
                  <a:lnTo>
                    <a:pt x="191" y="169"/>
                  </a:lnTo>
                  <a:lnTo>
                    <a:pt x="188" y="169"/>
                  </a:lnTo>
                  <a:lnTo>
                    <a:pt x="186" y="168"/>
                  </a:lnTo>
                  <a:lnTo>
                    <a:pt x="185" y="168"/>
                  </a:lnTo>
                  <a:lnTo>
                    <a:pt x="184" y="168"/>
                  </a:lnTo>
                  <a:lnTo>
                    <a:pt x="184" y="169"/>
                  </a:lnTo>
                  <a:lnTo>
                    <a:pt x="183" y="170"/>
                  </a:lnTo>
                  <a:lnTo>
                    <a:pt x="181" y="170"/>
                  </a:lnTo>
                  <a:lnTo>
                    <a:pt x="180" y="170"/>
                  </a:lnTo>
                  <a:lnTo>
                    <a:pt x="179" y="171"/>
                  </a:lnTo>
                  <a:lnTo>
                    <a:pt x="178" y="171"/>
                  </a:lnTo>
                  <a:lnTo>
                    <a:pt x="177" y="171"/>
                  </a:lnTo>
                  <a:lnTo>
                    <a:pt x="176" y="171"/>
                  </a:lnTo>
                  <a:lnTo>
                    <a:pt x="175" y="170"/>
                  </a:lnTo>
                  <a:lnTo>
                    <a:pt x="172" y="170"/>
                  </a:lnTo>
                  <a:lnTo>
                    <a:pt x="171" y="170"/>
                  </a:lnTo>
                  <a:lnTo>
                    <a:pt x="170" y="171"/>
                  </a:lnTo>
                  <a:lnTo>
                    <a:pt x="168" y="170"/>
                  </a:lnTo>
                  <a:lnTo>
                    <a:pt x="168" y="171"/>
                  </a:lnTo>
                  <a:lnTo>
                    <a:pt x="166" y="171"/>
                  </a:lnTo>
                  <a:lnTo>
                    <a:pt x="165" y="171"/>
                  </a:lnTo>
                  <a:lnTo>
                    <a:pt x="164" y="170"/>
                  </a:lnTo>
                  <a:lnTo>
                    <a:pt x="163" y="170"/>
                  </a:lnTo>
                  <a:lnTo>
                    <a:pt x="162" y="170"/>
                  </a:lnTo>
                  <a:lnTo>
                    <a:pt x="159" y="172"/>
                  </a:lnTo>
                  <a:lnTo>
                    <a:pt x="157" y="172"/>
                  </a:lnTo>
                  <a:lnTo>
                    <a:pt x="156" y="173"/>
                  </a:lnTo>
                  <a:lnTo>
                    <a:pt x="155" y="172"/>
                  </a:lnTo>
                  <a:lnTo>
                    <a:pt x="152" y="173"/>
                  </a:lnTo>
                  <a:lnTo>
                    <a:pt x="151" y="173"/>
                  </a:lnTo>
                  <a:lnTo>
                    <a:pt x="150" y="173"/>
                  </a:lnTo>
                  <a:lnTo>
                    <a:pt x="149" y="173"/>
                  </a:lnTo>
                  <a:lnTo>
                    <a:pt x="148" y="173"/>
                  </a:lnTo>
                  <a:lnTo>
                    <a:pt x="145" y="175"/>
                  </a:lnTo>
                  <a:lnTo>
                    <a:pt x="144" y="175"/>
                  </a:lnTo>
                  <a:lnTo>
                    <a:pt x="142" y="175"/>
                  </a:lnTo>
                  <a:lnTo>
                    <a:pt x="141" y="176"/>
                  </a:lnTo>
                  <a:lnTo>
                    <a:pt x="140" y="177"/>
                  </a:lnTo>
                  <a:lnTo>
                    <a:pt x="136" y="177"/>
                  </a:lnTo>
                  <a:lnTo>
                    <a:pt x="135" y="177"/>
                  </a:lnTo>
                  <a:lnTo>
                    <a:pt x="133" y="178"/>
                  </a:lnTo>
                  <a:lnTo>
                    <a:pt x="130" y="178"/>
                  </a:lnTo>
                  <a:lnTo>
                    <a:pt x="129" y="178"/>
                  </a:lnTo>
                  <a:lnTo>
                    <a:pt x="129" y="177"/>
                  </a:lnTo>
                  <a:lnTo>
                    <a:pt x="128" y="177"/>
                  </a:lnTo>
                  <a:lnTo>
                    <a:pt x="127" y="176"/>
                  </a:lnTo>
                  <a:lnTo>
                    <a:pt x="127" y="175"/>
                  </a:lnTo>
                  <a:lnTo>
                    <a:pt x="126" y="175"/>
                  </a:lnTo>
                  <a:lnTo>
                    <a:pt x="125" y="175"/>
                  </a:lnTo>
                  <a:lnTo>
                    <a:pt x="123" y="175"/>
                  </a:lnTo>
                  <a:lnTo>
                    <a:pt x="122" y="176"/>
                  </a:lnTo>
                  <a:lnTo>
                    <a:pt x="121" y="176"/>
                  </a:lnTo>
                  <a:lnTo>
                    <a:pt x="119" y="177"/>
                  </a:lnTo>
                  <a:lnTo>
                    <a:pt x="116" y="177"/>
                  </a:lnTo>
                  <a:lnTo>
                    <a:pt x="115" y="178"/>
                  </a:lnTo>
                  <a:lnTo>
                    <a:pt x="114" y="178"/>
                  </a:lnTo>
                  <a:lnTo>
                    <a:pt x="113" y="178"/>
                  </a:lnTo>
                  <a:lnTo>
                    <a:pt x="112" y="178"/>
                  </a:lnTo>
                  <a:lnTo>
                    <a:pt x="111" y="177"/>
                  </a:lnTo>
                  <a:lnTo>
                    <a:pt x="110" y="177"/>
                  </a:lnTo>
                  <a:lnTo>
                    <a:pt x="108" y="177"/>
                  </a:lnTo>
                  <a:lnTo>
                    <a:pt x="106" y="178"/>
                  </a:lnTo>
                  <a:lnTo>
                    <a:pt x="106" y="179"/>
                  </a:lnTo>
                  <a:lnTo>
                    <a:pt x="105" y="179"/>
                  </a:lnTo>
                  <a:lnTo>
                    <a:pt x="104" y="179"/>
                  </a:lnTo>
                  <a:lnTo>
                    <a:pt x="104" y="178"/>
                  </a:lnTo>
                  <a:lnTo>
                    <a:pt x="104" y="177"/>
                  </a:lnTo>
                  <a:lnTo>
                    <a:pt x="104" y="176"/>
                  </a:lnTo>
                  <a:lnTo>
                    <a:pt x="103" y="175"/>
                  </a:lnTo>
                  <a:lnTo>
                    <a:pt x="101" y="175"/>
                  </a:lnTo>
                  <a:lnTo>
                    <a:pt x="100" y="175"/>
                  </a:lnTo>
                  <a:lnTo>
                    <a:pt x="100" y="173"/>
                  </a:lnTo>
                  <a:lnTo>
                    <a:pt x="99" y="173"/>
                  </a:lnTo>
                  <a:lnTo>
                    <a:pt x="98" y="173"/>
                  </a:lnTo>
                  <a:lnTo>
                    <a:pt x="97" y="173"/>
                  </a:lnTo>
                  <a:lnTo>
                    <a:pt x="96" y="173"/>
                  </a:lnTo>
                  <a:lnTo>
                    <a:pt x="94" y="173"/>
                  </a:lnTo>
                  <a:lnTo>
                    <a:pt x="94" y="172"/>
                  </a:lnTo>
                  <a:lnTo>
                    <a:pt x="93" y="172"/>
                  </a:lnTo>
                  <a:lnTo>
                    <a:pt x="93" y="171"/>
                  </a:lnTo>
                  <a:lnTo>
                    <a:pt x="92" y="171"/>
                  </a:lnTo>
                  <a:lnTo>
                    <a:pt x="91" y="171"/>
                  </a:lnTo>
                  <a:lnTo>
                    <a:pt x="90" y="172"/>
                  </a:lnTo>
                  <a:lnTo>
                    <a:pt x="89" y="172"/>
                  </a:lnTo>
                  <a:lnTo>
                    <a:pt x="87" y="172"/>
                  </a:lnTo>
                  <a:lnTo>
                    <a:pt x="86" y="172"/>
                  </a:lnTo>
                  <a:lnTo>
                    <a:pt x="85" y="172"/>
                  </a:lnTo>
                  <a:lnTo>
                    <a:pt x="83" y="171"/>
                  </a:lnTo>
                  <a:lnTo>
                    <a:pt x="82" y="171"/>
                  </a:lnTo>
                  <a:lnTo>
                    <a:pt x="81" y="171"/>
                  </a:lnTo>
                  <a:lnTo>
                    <a:pt x="79" y="171"/>
                  </a:lnTo>
                  <a:lnTo>
                    <a:pt x="79" y="172"/>
                  </a:lnTo>
                  <a:lnTo>
                    <a:pt x="78" y="173"/>
                  </a:lnTo>
                  <a:lnTo>
                    <a:pt x="77" y="173"/>
                  </a:lnTo>
                  <a:lnTo>
                    <a:pt x="76" y="175"/>
                  </a:lnTo>
                  <a:lnTo>
                    <a:pt x="75" y="175"/>
                  </a:lnTo>
                  <a:lnTo>
                    <a:pt x="74" y="175"/>
                  </a:lnTo>
                  <a:lnTo>
                    <a:pt x="71" y="176"/>
                  </a:lnTo>
                  <a:lnTo>
                    <a:pt x="70" y="176"/>
                  </a:lnTo>
                  <a:lnTo>
                    <a:pt x="69" y="176"/>
                  </a:lnTo>
                  <a:lnTo>
                    <a:pt x="68" y="176"/>
                  </a:lnTo>
                  <a:lnTo>
                    <a:pt x="65" y="177"/>
                  </a:lnTo>
                  <a:lnTo>
                    <a:pt x="64" y="177"/>
                  </a:lnTo>
                  <a:lnTo>
                    <a:pt x="63" y="177"/>
                  </a:lnTo>
                  <a:lnTo>
                    <a:pt x="63" y="176"/>
                  </a:lnTo>
                  <a:lnTo>
                    <a:pt x="62" y="176"/>
                  </a:lnTo>
                  <a:lnTo>
                    <a:pt x="62" y="175"/>
                  </a:lnTo>
                  <a:lnTo>
                    <a:pt x="61" y="175"/>
                  </a:lnTo>
                  <a:lnTo>
                    <a:pt x="60" y="175"/>
                  </a:lnTo>
                  <a:lnTo>
                    <a:pt x="58" y="175"/>
                  </a:lnTo>
                  <a:lnTo>
                    <a:pt x="57" y="175"/>
                  </a:lnTo>
                  <a:lnTo>
                    <a:pt x="57" y="173"/>
                  </a:lnTo>
                  <a:lnTo>
                    <a:pt x="56" y="173"/>
                  </a:lnTo>
                  <a:lnTo>
                    <a:pt x="55" y="173"/>
                  </a:lnTo>
                  <a:lnTo>
                    <a:pt x="55" y="172"/>
                  </a:lnTo>
                  <a:lnTo>
                    <a:pt x="54" y="172"/>
                  </a:lnTo>
                  <a:lnTo>
                    <a:pt x="53" y="172"/>
                  </a:lnTo>
                  <a:lnTo>
                    <a:pt x="52" y="171"/>
                  </a:lnTo>
                  <a:lnTo>
                    <a:pt x="50" y="171"/>
                  </a:lnTo>
                  <a:lnTo>
                    <a:pt x="50" y="170"/>
                  </a:lnTo>
                  <a:lnTo>
                    <a:pt x="49" y="170"/>
                  </a:lnTo>
                  <a:lnTo>
                    <a:pt x="49" y="169"/>
                  </a:lnTo>
                  <a:lnTo>
                    <a:pt x="48" y="169"/>
                  </a:lnTo>
                  <a:lnTo>
                    <a:pt x="48" y="168"/>
                  </a:lnTo>
                  <a:lnTo>
                    <a:pt x="48" y="166"/>
                  </a:lnTo>
                  <a:lnTo>
                    <a:pt x="49" y="165"/>
                  </a:lnTo>
                  <a:lnTo>
                    <a:pt x="49" y="164"/>
                  </a:lnTo>
                  <a:lnTo>
                    <a:pt x="49" y="163"/>
                  </a:lnTo>
                  <a:lnTo>
                    <a:pt x="49" y="162"/>
                  </a:lnTo>
                  <a:lnTo>
                    <a:pt x="48" y="161"/>
                  </a:lnTo>
                  <a:lnTo>
                    <a:pt x="48" y="159"/>
                  </a:lnTo>
                  <a:lnTo>
                    <a:pt x="49" y="159"/>
                  </a:lnTo>
                  <a:lnTo>
                    <a:pt x="49" y="158"/>
                  </a:lnTo>
                  <a:lnTo>
                    <a:pt x="49" y="157"/>
                  </a:lnTo>
                  <a:lnTo>
                    <a:pt x="48" y="156"/>
                  </a:lnTo>
                  <a:lnTo>
                    <a:pt x="48" y="155"/>
                  </a:lnTo>
                  <a:lnTo>
                    <a:pt x="49" y="155"/>
                  </a:lnTo>
                  <a:lnTo>
                    <a:pt x="49" y="154"/>
                  </a:lnTo>
                  <a:lnTo>
                    <a:pt x="49" y="153"/>
                  </a:lnTo>
                  <a:lnTo>
                    <a:pt x="48" y="153"/>
                  </a:lnTo>
                  <a:lnTo>
                    <a:pt x="48" y="151"/>
                  </a:lnTo>
                  <a:lnTo>
                    <a:pt x="48" y="150"/>
                  </a:lnTo>
                  <a:lnTo>
                    <a:pt x="47" y="149"/>
                  </a:lnTo>
                  <a:lnTo>
                    <a:pt x="47" y="148"/>
                  </a:lnTo>
                  <a:lnTo>
                    <a:pt x="47" y="147"/>
                  </a:lnTo>
                  <a:lnTo>
                    <a:pt x="46" y="146"/>
                  </a:lnTo>
                  <a:lnTo>
                    <a:pt x="45" y="144"/>
                  </a:lnTo>
                  <a:lnTo>
                    <a:pt x="43" y="143"/>
                  </a:lnTo>
                  <a:lnTo>
                    <a:pt x="42" y="143"/>
                  </a:lnTo>
                  <a:lnTo>
                    <a:pt x="42" y="142"/>
                  </a:lnTo>
                  <a:lnTo>
                    <a:pt x="41" y="141"/>
                  </a:lnTo>
                  <a:lnTo>
                    <a:pt x="40" y="141"/>
                  </a:lnTo>
                  <a:lnTo>
                    <a:pt x="40" y="140"/>
                  </a:lnTo>
                  <a:lnTo>
                    <a:pt x="38" y="140"/>
                  </a:lnTo>
                  <a:lnTo>
                    <a:pt x="36" y="140"/>
                  </a:lnTo>
                  <a:lnTo>
                    <a:pt x="35" y="141"/>
                  </a:lnTo>
                  <a:lnTo>
                    <a:pt x="34" y="141"/>
                  </a:lnTo>
                  <a:lnTo>
                    <a:pt x="33" y="141"/>
                  </a:lnTo>
                  <a:lnTo>
                    <a:pt x="32" y="141"/>
                  </a:lnTo>
                  <a:lnTo>
                    <a:pt x="31" y="141"/>
                  </a:lnTo>
                  <a:lnTo>
                    <a:pt x="31" y="140"/>
                  </a:lnTo>
                  <a:lnTo>
                    <a:pt x="29" y="140"/>
                  </a:lnTo>
                  <a:lnTo>
                    <a:pt x="29" y="139"/>
                  </a:lnTo>
                  <a:lnTo>
                    <a:pt x="28" y="139"/>
                  </a:lnTo>
                  <a:lnTo>
                    <a:pt x="29" y="136"/>
                  </a:lnTo>
                  <a:lnTo>
                    <a:pt x="29" y="135"/>
                  </a:lnTo>
                  <a:lnTo>
                    <a:pt x="28" y="135"/>
                  </a:lnTo>
                  <a:lnTo>
                    <a:pt x="28" y="134"/>
                  </a:lnTo>
                  <a:lnTo>
                    <a:pt x="27" y="134"/>
                  </a:lnTo>
                  <a:lnTo>
                    <a:pt x="26" y="134"/>
                  </a:lnTo>
                  <a:lnTo>
                    <a:pt x="25" y="134"/>
                  </a:lnTo>
                  <a:lnTo>
                    <a:pt x="24" y="134"/>
                  </a:lnTo>
                  <a:lnTo>
                    <a:pt x="23" y="134"/>
                  </a:lnTo>
                  <a:lnTo>
                    <a:pt x="23" y="133"/>
                  </a:lnTo>
                  <a:lnTo>
                    <a:pt x="21" y="133"/>
                  </a:lnTo>
                  <a:lnTo>
                    <a:pt x="20" y="133"/>
                  </a:lnTo>
                  <a:lnTo>
                    <a:pt x="21" y="132"/>
                  </a:lnTo>
                  <a:lnTo>
                    <a:pt x="20" y="131"/>
                  </a:lnTo>
                  <a:lnTo>
                    <a:pt x="19" y="131"/>
                  </a:lnTo>
                  <a:lnTo>
                    <a:pt x="19" y="132"/>
                  </a:lnTo>
                  <a:lnTo>
                    <a:pt x="19" y="131"/>
                  </a:lnTo>
                  <a:lnTo>
                    <a:pt x="18" y="131"/>
                  </a:lnTo>
                  <a:lnTo>
                    <a:pt x="18" y="132"/>
                  </a:lnTo>
                  <a:lnTo>
                    <a:pt x="17" y="132"/>
                  </a:lnTo>
                  <a:lnTo>
                    <a:pt x="16" y="132"/>
                  </a:lnTo>
                  <a:lnTo>
                    <a:pt x="14" y="132"/>
                  </a:lnTo>
                  <a:lnTo>
                    <a:pt x="14" y="133"/>
                  </a:lnTo>
                  <a:lnTo>
                    <a:pt x="13" y="133"/>
                  </a:lnTo>
                  <a:lnTo>
                    <a:pt x="12" y="133"/>
                  </a:lnTo>
                  <a:lnTo>
                    <a:pt x="12" y="132"/>
                  </a:lnTo>
                  <a:lnTo>
                    <a:pt x="11" y="131"/>
                  </a:lnTo>
                  <a:lnTo>
                    <a:pt x="11" y="129"/>
                  </a:lnTo>
                  <a:lnTo>
                    <a:pt x="10" y="129"/>
                  </a:lnTo>
                  <a:lnTo>
                    <a:pt x="10" y="128"/>
                  </a:lnTo>
                  <a:lnTo>
                    <a:pt x="9" y="128"/>
                  </a:lnTo>
                  <a:lnTo>
                    <a:pt x="9" y="129"/>
                  </a:lnTo>
                  <a:lnTo>
                    <a:pt x="7" y="129"/>
                  </a:lnTo>
                  <a:lnTo>
                    <a:pt x="9" y="129"/>
                  </a:lnTo>
                  <a:lnTo>
                    <a:pt x="9" y="131"/>
                  </a:lnTo>
                  <a:lnTo>
                    <a:pt x="7" y="131"/>
                  </a:lnTo>
                  <a:lnTo>
                    <a:pt x="6" y="131"/>
                  </a:lnTo>
                  <a:lnTo>
                    <a:pt x="7" y="129"/>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6" name="Freeform 240"/>
            <p:cNvSpPr>
              <a:spLocks/>
            </p:cNvSpPr>
            <p:nvPr/>
          </p:nvSpPr>
          <p:spPr bwMode="auto">
            <a:xfrm>
              <a:off x="5516" y="3388"/>
              <a:ext cx="21" cy="98"/>
            </a:xfrm>
            <a:custGeom>
              <a:avLst/>
              <a:gdLst>
                <a:gd name="T0" fmla="*/ 7 w 21"/>
                <a:gd name="T1" fmla="*/ 96 h 98"/>
                <a:gd name="T2" fmla="*/ 9 w 21"/>
                <a:gd name="T3" fmla="*/ 93 h 98"/>
                <a:gd name="T4" fmla="*/ 10 w 21"/>
                <a:gd name="T5" fmla="*/ 88 h 98"/>
                <a:gd name="T6" fmla="*/ 10 w 21"/>
                <a:gd name="T7" fmla="*/ 82 h 98"/>
                <a:gd name="T8" fmla="*/ 11 w 21"/>
                <a:gd name="T9" fmla="*/ 80 h 98"/>
                <a:gd name="T10" fmla="*/ 11 w 21"/>
                <a:gd name="T11" fmla="*/ 83 h 98"/>
                <a:gd name="T12" fmla="*/ 11 w 21"/>
                <a:gd name="T13" fmla="*/ 88 h 98"/>
                <a:gd name="T14" fmla="*/ 10 w 21"/>
                <a:gd name="T15" fmla="*/ 90 h 98"/>
                <a:gd name="T16" fmla="*/ 10 w 21"/>
                <a:gd name="T17" fmla="*/ 95 h 98"/>
                <a:gd name="T18" fmla="*/ 12 w 21"/>
                <a:gd name="T19" fmla="*/ 94 h 98"/>
                <a:gd name="T20" fmla="*/ 11 w 21"/>
                <a:gd name="T21" fmla="*/ 91 h 98"/>
                <a:gd name="T22" fmla="*/ 12 w 21"/>
                <a:gd name="T23" fmla="*/ 88 h 98"/>
                <a:gd name="T24" fmla="*/ 13 w 21"/>
                <a:gd name="T25" fmla="*/ 89 h 98"/>
                <a:gd name="T26" fmla="*/ 16 w 21"/>
                <a:gd name="T27" fmla="*/ 88 h 98"/>
                <a:gd name="T28" fmla="*/ 14 w 21"/>
                <a:gd name="T29" fmla="*/ 86 h 98"/>
                <a:gd name="T30" fmla="*/ 14 w 21"/>
                <a:gd name="T31" fmla="*/ 82 h 98"/>
                <a:gd name="T32" fmla="*/ 14 w 21"/>
                <a:gd name="T33" fmla="*/ 81 h 98"/>
                <a:gd name="T34" fmla="*/ 17 w 21"/>
                <a:gd name="T35" fmla="*/ 80 h 98"/>
                <a:gd name="T36" fmla="*/ 19 w 21"/>
                <a:gd name="T37" fmla="*/ 78 h 98"/>
                <a:gd name="T38" fmla="*/ 17 w 21"/>
                <a:gd name="T39" fmla="*/ 76 h 98"/>
                <a:gd name="T40" fmla="*/ 14 w 21"/>
                <a:gd name="T41" fmla="*/ 76 h 98"/>
                <a:gd name="T42" fmla="*/ 12 w 21"/>
                <a:gd name="T43" fmla="*/ 78 h 98"/>
                <a:gd name="T44" fmla="*/ 10 w 21"/>
                <a:gd name="T45" fmla="*/ 75 h 98"/>
                <a:gd name="T46" fmla="*/ 11 w 21"/>
                <a:gd name="T47" fmla="*/ 72 h 98"/>
                <a:gd name="T48" fmla="*/ 11 w 21"/>
                <a:gd name="T49" fmla="*/ 68 h 98"/>
                <a:gd name="T50" fmla="*/ 11 w 21"/>
                <a:gd name="T51" fmla="*/ 67 h 98"/>
                <a:gd name="T52" fmla="*/ 11 w 21"/>
                <a:gd name="T53" fmla="*/ 68 h 98"/>
                <a:gd name="T54" fmla="*/ 12 w 21"/>
                <a:gd name="T55" fmla="*/ 69 h 98"/>
                <a:gd name="T56" fmla="*/ 14 w 21"/>
                <a:gd name="T57" fmla="*/ 67 h 98"/>
                <a:gd name="T58" fmla="*/ 18 w 21"/>
                <a:gd name="T59" fmla="*/ 67 h 98"/>
                <a:gd name="T60" fmla="*/ 21 w 21"/>
                <a:gd name="T61" fmla="*/ 66 h 98"/>
                <a:gd name="T62" fmla="*/ 19 w 21"/>
                <a:gd name="T63" fmla="*/ 65 h 98"/>
                <a:gd name="T64" fmla="*/ 17 w 21"/>
                <a:gd name="T65" fmla="*/ 64 h 98"/>
                <a:gd name="T66" fmla="*/ 16 w 21"/>
                <a:gd name="T67" fmla="*/ 64 h 98"/>
                <a:gd name="T68" fmla="*/ 14 w 21"/>
                <a:gd name="T69" fmla="*/ 61 h 98"/>
                <a:gd name="T70" fmla="*/ 12 w 21"/>
                <a:gd name="T71" fmla="*/ 60 h 98"/>
                <a:gd name="T72" fmla="*/ 11 w 21"/>
                <a:gd name="T73" fmla="*/ 63 h 98"/>
                <a:gd name="T74" fmla="*/ 12 w 21"/>
                <a:gd name="T75" fmla="*/ 65 h 98"/>
                <a:gd name="T76" fmla="*/ 10 w 21"/>
                <a:gd name="T77" fmla="*/ 65 h 98"/>
                <a:gd name="T78" fmla="*/ 9 w 21"/>
                <a:gd name="T79" fmla="*/ 65 h 98"/>
                <a:gd name="T80" fmla="*/ 10 w 21"/>
                <a:gd name="T81" fmla="*/ 61 h 98"/>
                <a:gd name="T82" fmla="*/ 10 w 21"/>
                <a:gd name="T83" fmla="*/ 58 h 98"/>
                <a:gd name="T84" fmla="*/ 11 w 21"/>
                <a:gd name="T85" fmla="*/ 54 h 98"/>
                <a:gd name="T86" fmla="*/ 11 w 21"/>
                <a:gd name="T87" fmla="*/ 51 h 98"/>
                <a:gd name="T88" fmla="*/ 10 w 21"/>
                <a:gd name="T89" fmla="*/ 49 h 98"/>
                <a:gd name="T90" fmla="*/ 9 w 21"/>
                <a:gd name="T91" fmla="*/ 46 h 98"/>
                <a:gd name="T92" fmla="*/ 9 w 21"/>
                <a:gd name="T93" fmla="*/ 43 h 98"/>
                <a:gd name="T94" fmla="*/ 7 w 21"/>
                <a:gd name="T95" fmla="*/ 41 h 98"/>
                <a:gd name="T96" fmla="*/ 7 w 21"/>
                <a:gd name="T97" fmla="*/ 37 h 98"/>
                <a:gd name="T98" fmla="*/ 9 w 21"/>
                <a:gd name="T99" fmla="*/ 34 h 98"/>
                <a:gd name="T100" fmla="*/ 9 w 21"/>
                <a:gd name="T101" fmla="*/ 30 h 98"/>
                <a:gd name="T102" fmla="*/ 7 w 21"/>
                <a:gd name="T103" fmla="*/ 26 h 98"/>
                <a:gd name="T104" fmla="*/ 7 w 21"/>
                <a:gd name="T105" fmla="*/ 22 h 98"/>
                <a:gd name="T106" fmla="*/ 6 w 21"/>
                <a:gd name="T107" fmla="*/ 22 h 98"/>
                <a:gd name="T108" fmla="*/ 6 w 21"/>
                <a:gd name="T109" fmla="*/ 19 h 98"/>
                <a:gd name="T110" fmla="*/ 4 w 21"/>
                <a:gd name="T111" fmla="*/ 17 h 98"/>
                <a:gd name="T112" fmla="*/ 4 w 21"/>
                <a:gd name="T113" fmla="*/ 16 h 98"/>
                <a:gd name="T114" fmla="*/ 2 w 21"/>
                <a:gd name="T115" fmla="*/ 14 h 98"/>
                <a:gd name="T116" fmla="*/ 2 w 21"/>
                <a:gd name="T117" fmla="*/ 10 h 98"/>
                <a:gd name="T118" fmla="*/ 2 w 21"/>
                <a:gd name="T119" fmla="*/ 7 h 98"/>
                <a:gd name="T120" fmla="*/ 2 w 21"/>
                <a:gd name="T121" fmla="*/ 4 h 98"/>
                <a:gd name="T122" fmla="*/ 2 w 21"/>
                <a:gd name="T123"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 h="98">
                  <a:moveTo>
                    <a:pt x="7" y="98"/>
                  </a:moveTo>
                  <a:lnTo>
                    <a:pt x="7" y="97"/>
                  </a:lnTo>
                  <a:lnTo>
                    <a:pt x="7" y="96"/>
                  </a:lnTo>
                  <a:lnTo>
                    <a:pt x="9" y="95"/>
                  </a:lnTo>
                  <a:lnTo>
                    <a:pt x="9" y="94"/>
                  </a:lnTo>
                  <a:lnTo>
                    <a:pt x="9" y="93"/>
                  </a:lnTo>
                  <a:lnTo>
                    <a:pt x="9" y="89"/>
                  </a:lnTo>
                  <a:lnTo>
                    <a:pt x="10" y="89"/>
                  </a:lnTo>
                  <a:lnTo>
                    <a:pt x="10" y="88"/>
                  </a:lnTo>
                  <a:lnTo>
                    <a:pt x="10" y="87"/>
                  </a:lnTo>
                  <a:lnTo>
                    <a:pt x="10" y="85"/>
                  </a:lnTo>
                  <a:lnTo>
                    <a:pt x="10" y="82"/>
                  </a:lnTo>
                  <a:lnTo>
                    <a:pt x="10" y="81"/>
                  </a:lnTo>
                  <a:lnTo>
                    <a:pt x="10" y="80"/>
                  </a:lnTo>
                  <a:lnTo>
                    <a:pt x="11" y="80"/>
                  </a:lnTo>
                  <a:lnTo>
                    <a:pt x="11" y="81"/>
                  </a:lnTo>
                  <a:lnTo>
                    <a:pt x="11" y="82"/>
                  </a:lnTo>
                  <a:lnTo>
                    <a:pt x="11" y="83"/>
                  </a:lnTo>
                  <a:lnTo>
                    <a:pt x="11" y="85"/>
                  </a:lnTo>
                  <a:lnTo>
                    <a:pt x="11" y="87"/>
                  </a:lnTo>
                  <a:lnTo>
                    <a:pt x="11" y="88"/>
                  </a:lnTo>
                  <a:lnTo>
                    <a:pt x="10" y="88"/>
                  </a:lnTo>
                  <a:lnTo>
                    <a:pt x="10" y="89"/>
                  </a:lnTo>
                  <a:lnTo>
                    <a:pt x="10" y="90"/>
                  </a:lnTo>
                  <a:lnTo>
                    <a:pt x="10" y="93"/>
                  </a:lnTo>
                  <a:lnTo>
                    <a:pt x="10" y="94"/>
                  </a:lnTo>
                  <a:lnTo>
                    <a:pt x="10" y="95"/>
                  </a:lnTo>
                  <a:lnTo>
                    <a:pt x="11" y="95"/>
                  </a:lnTo>
                  <a:lnTo>
                    <a:pt x="12" y="95"/>
                  </a:lnTo>
                  <a:lnTo>
                    <a:pt x="12" y="94"/>
                  </a:lnTo>
                  <a:lnTo>
                    <a:pt x="12" y="93"/>
                  </a:lnTo>
                  <a:lnTo>
                    <a:pt x="12" y="91"/>
                  </a:lnTo>
                  <a:lnTo>
                    <a:pt x="11" y="91"/>
                  </a:lnTo>
                  <a:lnTo>
                    <a:pt x="11" y="90"/>
                  </a:lnTo>
                  <a:lnTo>
                    <a:pt x="12" y="89"/>
                  </a:lnTo>
                  <a:lnTo>
                    <a:pt x="12" y="88"/>
                  </a:lnTo>
                  <a:lnTo>
                    <a:pt x="12" y="89"/>
                  </a:lnTo>
                  <a:lnTo>
                    <a:pt x="13" y="90"/>
                  </a:lnTo>
                  <a:lnTo>
                    <a:pt x="13" y="89"/>
                  </a:lnTo>
                  <a:lnTo>
                    <a:pt x="14" y="89"/>
                  </a:lnTo>
                  <a:lnTo>
                    <a:pt x="14" y="88"/>
                  </a:lnTo>
                  <a:lnTo>
                    <a:pt x="16" y="88"/>
                  </a:lnTo>
                  <a:lnTo>
                    <a:pt x="16" y="87"/>
                  </a:lnTo>
                  <a:lnTo>
                    <a:pt x="16" y="86"/>
                  </a:lnTo>
                  <a:lnTo>
                    <a:pt x="14" y="86"/>
                  </a:lnTo>
                  <a:lnTo>
                    <a:pt x="14" y="85"/>
                  </a:lnTo>
                  <a:lnTo>
                    <a:pt x="14" y="83"/>
                  </a:lnTo>
                  <a:lnTo>
                    <a:pt x="14" y="82"/>
                  </a:lnTo>
                  <a:lnTo>
                    <a:pt x="14" y="81"/>
                  </a:lnTo>
                  <a:lnTo>
                    <a:pt x="14" y="82"/>
                  </a:lnTo>
                  <a:lnTo>
                    <a:pt x="14" y="81"/>
                  </a:lnTo>
                  <a:lnTo>
                    <a:pt x="16" y="81"/>
                  </a:lnTo>
                  <a:lnTo>
                    <a:pt x="16" y="80"/>
                  </a:lnTo>
                  <a:lnTo>
                    <a:pt x="17" y="80"/>
                  </a:lnTo>
                  <a:lnTo>
                    <a:pt x="18" y="79"/>
                  </a:lnTo>
                  <a:lnTo>
                    <a:pt x="19" y="79"/>
                  </a:lnTo>
                  <a:lnTo>
                    <a:pt x="19" y="78"/>
                  </a:lnTo>
                  <a:lnTo>
                    <a:pt x="18" y="78"/>
                  </a:lnTo>
                  <a:lnTo>
                    <a:pt x="18" y="76"/>
                  </a:lnTo>
                  <a:lnTo>
                    <a:pt x="17" y="76"/>
                  </a:lnTo>
                  <a:lnTo>
                    <a:pt x="17" y="78"/>
                  </a:lnTo>
                  <a:lnTo>
                    <a:pt x="16" y="78"/>
                  </a:lnTo>
                  <a:lnTo>
                    <a:pt x="14" y="76"/>
                  </a:lnTo>
                  <a:lnTo>
                    <a:pt x="14" y="78"/>
                  </a:lnTo>
                  <a:lnTo>
                    <a:pt x="13" y="78"/>
                  </a:lnTo>
                  <a:lnTo>
                    <a:pt x="12" y="78"/>
                  </a:lnTo>
                  <a:lnTo>
                    <a:pt x="12" y="76"/>
                  </a:lnTo>
                  <a:lnTo>
                    <a:pt x="11" y="76"/>
                  </a:lnTo>
                  <a:lnTo>
                    <a:pt x="10" y="75"/>
                  </a:lnTo>
                  <a:lnTo>
                    <a:pt x="10" y="74"/>
                  </a:lnTo>
                  <a:lnTo>
                    <a:pt x="11" y="73"/>
                  </a:lnTo>
                  <a:lnTo>
                    <a:pt x="11" y="72"/>
                  </a:lnTo>
                  <a:lnTo>
                    <a:pt x="11" y="71"/>
                  </a:lnTo>
                  <a:lnTo>
                    <a:pt x="11" y="69"/>
                  </a:lnTo>
                  <a:lnTo>
                    <a:pt x="11" y="68"/>
                  </a:lnTo>
                  <a:lnTo>
                    <a:pt x="10" y="68"/>
                  </a:lnTo>
                  <a:lnTo>
                    <a:pt x="10" y="67"/>
                  </a:lnTo>
                  <a:lnTo>
                    <a:pt x="11" y="67"/>
                  </a:lnTo>
                  <a:lnTo>
                    <a:pt x="12" y="67"/>
                  </a:lnTo>
                  <a:lnTo>
                    <a:pt x="12" y="68"/>
                  </a:lnTo>
                  <a:lnTo>
                    <a:pt x="11" y="68"/>
                  </a:lnTo>
                  <a:lnTo>
                    <a:pt x="12" y="68"/>
                  </a:lnTo>
                  <a:lnTo>
                    <a:pt x="11" y="69"/>
                  </a:lnTo>
                  <a:lnTo>
                    <a:pt x="12" y="69"/>
                  </a:lnTo>
                  <a:lnTo>
                    <a:pt x="13" y="69"/>
                  </a:lnTo>
                  <a:lnTo>
                    <a:pt x="13" y="68"/>
                  </a:lnTo>
                  <a:lnTo>
                    <a:pt x="14" y="67"/>
                  </a:lnTo>
                  <a:lnTo>
                    <a:pt x="16" y="67"/>
                  </a:lnTo>
                  <a:lnTo>
                    <a:pt x="17" y="67"/>
                  </a:lnTo>
                  <a:lnTo>
                    <a:pt x="18" y="67"/>
                  </a:lnTo>
                  <a:lnTo>
                    <a:pt x="19" y="67"/>
                  </a:lnTo>
                  <a:lnTo>
                    <a:pt x="20" y="66"/>
                  </a:lnTo>
                  <a:lnTo>
                    <a:pt x="21" y="66"/>
                  </a:lnTo>
                  <a:lnTo>
                    <a:pt x="20" y="66"/>
                  </a:lnTo>
                  <a:lnTo>
                    <a:pt x="20" y="65"/>
                  </a:lnTo>
                  <a:lnTo>
                    <a:pt x="19" y="65"/>
                  </a:lnTo>
                  <a:lnTo>
                    <a:pt x="18" y="65"/>
                  </a:lnTo>
                  <a:lnTo>
                    <a:pt x="17" y="65"/>
                  </a:lnTo>
                  <a:lnTo>
                    <a:pt x="17" y="64"/>
                  </a:lnTo>
                  <a:lnTo>
                    <a:pt x="16" y="64"/>
                  </a:lnTo>
                  <a:lnTo>
                    <a:pt x="14" y="64"/>
                  </a:lnTo>
                  <a:lnTo>
                    <a:pt x="16" y="64"/>
                  </a:lnTo>
                  <a:lnTo>
                    <a:pt x="16" y="63"/>
                  </a:lnTo>
                  <a:lnTo>
                    <a:pt x="16" y="61"/>
                  </a:lnTo>
                  <a:lnTo>
                    <a:pt x="14" y="61"/>
                  </a:lnTo>
                  <a:lnTo>
                    <a:pt x="14" y="60"/>
                  </a:lnTo>
                  <a:lnTo>
                    <a:pt x="13" y="60"/>
                  </a:lnTo>
                  <a:lnTo>
                    <a:pt x="12" y="60"/>
                  </a:lnTo>
                  <a:lnTo>
                    <a:pt x="11" y="60"/>
                  </a:lnTo>
                  <a:lnTo>
                    <a:pt x="11" y="61"/>
                  </a:lnTo>
                  <a:lnTo>
                    <a:pt x="11" y="63"/>
                  </a:lnTo>
                  <a:lnTo>
                    <a:pt x="11" y="64"/>
                  </a:lnTo>
                  <a:lnTo>
                    <a:pt x="11" y="65"/>
                  </a:lnTo>
                  <a:lnTo>
                    <a:pt x="12" y="65"/>
                  </a:lnTo>
                  <a:lnTo>
                    <a:pt x="11" y="66"/>
                  </a:lnTo>
                  <a:lnTo>
                    <a:pt x="11" y="65"/>
                  </a:lnTo>
                  <a:lnTo>
                    <a:pt x="10" y="65"/>
                  </a:lnTo>
                  <a:lnTo>
                    <a:pt x="10" y="66"/>
                  </a:lnTo>
                  <a:lnTo>
                    <a:pt x="9" y="66"/>
                  </a:lnTo>
                  <a:lnTo>
                    <a:pt x="9" y="65"/>
                  </a:lnTo>
                  <a:lnTo>
                    <a:pt x="10" y="64"/>
                  </a:lnTo>
                  <a:lnTo>
                    <a:pt x="10" y="63"/>
                  </a:lnTo>
                  <a:lnTo>
                    <a:pt x="10" y="61"/>
                  </a:lnTo>
                  <a:lnTo>
                    <a:pt x="10" y="60"/>
                  </a:lnTo>
                  <a:lnTo>
                    <a:pt x="10" y="59"/>
                  </a:lnTo>
                  <a:lnTo>
                    <a:pt x="10" y="58"/>
                  </a:lnTo>
                  <a:lnTo>
                    <a:pt x="11" y="57"/>
                  </a:lnTo>
                  <a:lnTo>
                    <a:pt x="11" y="56"/>
                  </a:lnTo>
                  <a:lnTo>
                    <a:pt x="11" y="54"/>
                  </a:lnTo>
                  <a:lnTo>
                    <a:pt x="11" y="53"/>
                  </a:lnTo>
                  <a:lnTo>
                    <a:pt x="11" y="52"/>
                  </a:lnTo>
                  <a:lnTo>
                    <a:pt x="11" y="51"/>
                  </a:lnTo>
                  <a:lnTo>
                    <a:pt x="10" y="51"/>
                  </a:lnTo>
                  <a:lnTo>
                    <a:pt x="10" y="50"/>
                  </a:lnTo>
                  <a:lnTo>
                    <a:pt x="10" y="49"/>
                  </a:lnTo>
                  <a:lnTo>
                    <a:pt x="10" y="48"/>
                  </a:lnTo>
                  <a:lnTo>
                    <a:pt x="10" y="46"/>
                  </a:lnTo>
                  <a:lnTo>
                    <a:pt x="9" y="46"/>
                  </a:lnTo>
                  <a:lnTo>
                    <a:pt x="9" y="45"/>
                  </a:lnTo>
                  <a:lnTo>
                    <a:pt x="9" y="44"/>
                  </a:lnTo>
                  <a:lnTo>
                    <a:pt x="9" y="43"/>
                  </a:lnTo>
                  <a:lnTo>
                    <a:pt x="7" y="43"/>
                  </a:lnTo>
                  <a:lnTo>
                    <a:pt x="7" y="42"/>
                  </a:lnTo>
                  <a:lnTo>
                    <a:pt x="7" y="41"/>
                  </a:lnTo>
                  <a:lnTo>
                    <a:pt x="7" y="39"/>
                  </a:lnTo>
                  <a:lnTo>
                    <a:pt x="7" y="38"/>
                  </a:lnTo>
                  <a:lnTo>
                    <a:pt x="7" y="37"/>
                  </a:lnTo>
                  <a:lnTo>
                    <a:pt x="9" y="36"/>
                  </a:lnTo>
                  <a:lnTo>
                    <a:pt x="9" y="35"/>
                  </a:lnTo>
                  <a:lnTo>
                    <a:pt x="9" y="34"/>
                  </a:lnTo>
                  <a:lnTo>
                    <a:pt x="9" y="32"/>
                  </a:lnTo>
                  <a:lnTo>
                    <a:pt x="9" y="31"/>
                  </a:lnTo>
                  <a:lnTo>
                    <a:pt x="9" y="30"/>
                  </a:lnTo>
                  <a:lnTo>
                    <a:pt x="9" y="29"/>
                  </a:lnTo>
                  <a:lnTo>
                    <a:pt x="7" y="27"/>
                  </a:lnTo>
                  <a:lnTo>
                    <a:pt x="7" y="26"/>
                  </a:lnTo>
                  <a:lnTo>
                    <a:pt x="7" y="24"/>
                  </a:lnTo>
                  <a:lnTo>
                    <a:pt x="7" y="23"/>
                  </a:lnTo>
                  <a:lnTo>
                    <a:pt x="7" y="22"/>
                  </a:lnTo>
                  <a:lnTo>
                    <a:pt x="6" y="22"/>
                  </a:lnTo>
                  <a:lnTo>
                    <a:pt x="6" y="21"/>
                  </a:lnTo>
                  <a:lnTo>
                    <a:pt x="6" y="22"/>
                  </a:lnTo>
                  <a:lnTo>
                    <a:pt x="6" y="21"/>
                  </a:lnTo>
                  <a:lnTo>
                    <a:pt x="6" y="20"/>
                  </a:lnTo>
                  <a:lnTo>
                    <a:pt x="6" y="19"/>
                  </a:lnTo>
                  <a:lnTo>
                    <a:pt x="5" y="19"/>
                  </a:lnTo>
                  <a:lnTo>
                    <a:pt x="5" y="17"/>
                  </a:lnTo>
                  <a:lnTo>
                    <a:pt x="4" y="17"/>
                  </a:lnTo>
                  <a:lnTo>
                    <a:pt x="5" y="17"/>
                  </a:lnTo>
                  <a:lnTo>
                    <a:pt x="4" y="17"/>
                  </a:lnTo>
                  <a:lnTo>
                    <a:pt x="4" y="16"/>
                  </a:lnTo>
                  <a:lnTo>
                    <a:pt x="4" y="15"/>
                  </a:lnTo>
                  <a:lnTo>
                    <a:pt x="3" y="15"/>
                  </a:lnTo>
                  <a:lnTo>
                    <a:pt x="2" y="14"/>
                  </a:lnTo>
                  <a:lnTo>
                    <a:pt x="2" y="13"/>
                  </a:lnTo>
                  <a:lnTo>
                    <a:pt x="2" y="12"/>
                  </a:lnTo>
                  <a:lnTo>
                    <a:pt x="2" y="10"/>
                  </a:lnTo>
                  <a:lnTo>
                    <a:pt x="2" y="9"/>
                  </a:lnTo>
                  <a:lnTo>
                    <a:pt x="2" y="8"/>
                  </a:lnTo>
                  <a:lnTo>
                    <a:pt x="2" y="7"/>
                  </a:lnTo>
                  <a:lnTo>
                    <a:pt x="2" y="6"/>
                  </a:lnTo>
                  <a:lnTo>
                    <a:pt x="2" y="5"/>
                  </a:lnTo>
                  <a:lnTo>
                    <a:pt x="2" y="4"/>
                  </a:lnTo>
                  <a:lnTo>
                    <a:pt x="2" y="2"/>
                  </a:lnTo>
                  <a:lnTo>
                    <a:pt x="2" y="1"/>
                  </a:lnTo>
                  <a:lnTo>
                    <a:pt x="2" y="0"/>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7" name="Freeform 241"/>
            <p:cNvSpPr>
              <a:spLocks/>
            </p:cNvSpPr>
            <p:nvPr/>
          </p:nvSpPr>
          <p:spPr bwMode="auto">
            <a:xfrm>
              <a:off x="6062" y="3980"/>
              <a:ext cx="263" cy="299"/>
            </a:xfrm>
            <a:custGeom>
              <a:avLst/>
              <a:gdLst>
                <a:gd name="T0" fmla="*/ 4 w 263"/>
                <a:gd name="T1" fmla="*/ 274 h 299"/>
                <a:gd name="T2" fmla="*/ 4 w 263"/>
                <a:gd name="T3" fmla="*/ 243 h 299"/>
                <a:gd name="T4" fmla="*/ 3 w 263"/>
                <a:gd name="T5" fmla="*/ 211 h 299"/>
                <a:gd name="T6" fmla="*/ 3 w 263"/>
                <a:gd name="T7" fmla="*/ 202 h 299"/>
                <a:gd name="T8" fmla="*/ 3 w 263"/>
                <a:gd name="T9" fmla="*/ 171 h 299"/>
                <a:gd name="T10" fmla="*/ 2 w 263"/>
                <a:gd name="T11" fmla="*/ 151 h 299"/>
                <a:gd name="T12" fmla="*/ 2 w 263"/>
                <a:gd name="T13" fmla="*/ 125 h 299"/>
                <a:gd name="T14" fmla="*/ 2 w 263"/>
                <a:gd name="T15" fmla="*/ 116 h 299"/>
                <a:gd name="T16" fmla="*/ 1 w 263"/>
                <a:gd name="T17" fmla="*/ 100 h 299"/>
                <a:gd name="T18" fmla="*/ 1 w 263"/>
                <a:gd name="T19" fmla="*/ 93 h 299"/>
                <a:gd name="T20" fmla="*/ 1 w 263"/>
                <a:gd name="T21" fmla="*/ 86 h 299"/>
                <a:gd name="T22" fmla="*/ 1 w 263"/>
                <a:gd name="T23" fmla="*/ 79 h 299"/>
                <a:gd name="T24" fmla="*/ 1 w 263"/>
                <a:gd name="T25" fmla="*/ 72 h 299"/>
                <a:gd name="T26" fmla="*/ 1 w 263"/>
                <a:gd name="T27" fmla="*/ 57 h 299"/>
                <a:gd name="T28" fmla="*/ 0 w 263"/>
                <a:gd name="T29" fmla="*/ 48 h 299"/>
                <a:gd name="T30" fmla="*/ 0 w 263"/>
                <a:gd name="T31" fmla="*/ 36 h 299"/>
                <a:gd name="T32" fmla="*/ 0 w 263"/>
                <a:gd name="T33" fmla="*/ 16 h 299"/>
                <a:gd name="T34" fmla="*/ 17 w 263"/>
                <a:gd name="T35" fmla="*/ 12 h 299"/>
                <a:gd name="T36" fmla="*/ 35 w 263"/>
                <a:gd name="T37" fmla="*/ 12 h 299"/>
                <a:gd name="T38" fmla="*/ 54 w 263"/>
                <a:gd name="T39" fmla="*/ 11 h 299"/>
                <a:gd name="T40" fmla="*/ 69 w 263"/>
                <a:gd name="T41" fmla="*/ 11 h 299"/>
                <a:gd name="T42" fmla="*/ 88 w 263"/>
                <a:gd name="T43" fmla="*/ 10 h 299"/>
                <a:gd name="T44" fmla="*/ 98 w 263"/>
                <a:gd name="T45" fmla="*/ 10 h 299"/>
                <a:gd name="T46" fmla="*/ 113 w 263"/>
                <a:gd name="T47" fmla="*/ 10 h 299"/>
                <a:gd name="T48" fmla="*/ 137 w 263"/>
                <a:gd name="T49" fmla="*/ 7 h 299"/>
                <a:gd name="T50" fmla="*/ 146 w 263"/>
                <a:gd name="T51" fmla="*/ 7 h 299"/>
                <a:gd name="T52" fmla="*/ 162 w 263"/>
                <a:gd name="T53" fmla="*/ 6 h 299"/>
                <a:gd name="T54" fmla="*/ 180 w 263"/>
                <a:gd name="T55" fmla="*/ 5 h 299"/>
                <a:gd name="T56" fmla="*/ 195 w 263"/>
                <a:gd name="T57" fmla="*/ 4 h 299"/>
                <a:gd name="T58" fmla="*/ 239 w 263"/>
                <a:gd name="T59" fmla="*/ 0 h 299"/>
                <a:gd name="T60" fmla="*/ 247 w 263"/>
                <a:gd name="T61" fmla="*/ 14 h 299"/>
                <a:gd name="T62" fmla="*/ 246 w 263"/>
                <a:gd name="T63" fmla="*/ 26 h 299"/>
                <a:gd name="T64" fmla="*/ 249 w 263"/>
                <a:gd name="T65" fmla="*/ 61 h 299"/>
                <a:gd name="T66" fmla="*/ 250 w 263"/>
                <a:gd name="T67" fmla="*/ 88 h 299"/>
                <a:gd name="T68" fmla="*/ 252 w 263"/>
                <a:gd name="T69" fmla="*/ 95 h 299"/>
                <a:gd name="T70" fmla="*/ 253 w 263"/>
                <a:gd name="T71" fmla="*/ 110 h 299"/>
                <a:gd name="T72" fmla="*/ 254 w 263"/>
                <a:gd name="T73" fmla="*/ 125 h 299"/>
                <a:gd name="T74" fmla="*/ 255 w 263"/>
                <a:gd name="T75" fmla="*/ 137 h 299"/>
                <a:gd name="T76" fmla="*/ 255 w 263"/>
                <a:gd name="T77" fmla="*/ 149 h 299"/>
                <a:gd name="T78" fmla="*/ 256 w 263"/>
                <a:gd name="T79" fmla="*/ 154 h 299"/>
                <a:gd name="T80" fmla="*/ 256 w 263"/>
                <a:gd name="T81" fmla="*/ 166 h 299"/>
                <a:gd name="T82" fmla="*/ 257 w 263"/>
                <a:gd name="T83" fmla="*/ 183 h 299"/>
                <a:gd name="T84" fmla="*/ 259 w 263"/>
                <a:gd name="T85" fmla="*/ 194 h 299"/>
                <a:gd name="T86" fmla="*/ 259 w 263"/>
                <a:gd name="T87" fmla="*/ 203 h 299"/>
                <a:gd name="T88" fmla="*/ 260 w 263"/>
                <a:gd name="T89" fmla="*/ 211 h 299"/>
                <a:gd name="T90" fmla="*/ 260 w 263"/>
                <a:gd name="T91" fmla="*/ 219 h 299"/>
                <a:gd name="T92" fmla="*/ 261 w 263"/>
                <a:gd name="T93" fmla="*/ 227 h 299"/>
                <a:gd name="T94" fmla="*/ 263 w 263"/>
                <a:gd name="T95" fmla="*/ 254 h 299"/>
                <a:gd name="T96" fmla="*/ 234 w 263"/>
                <a:gd name="T97" fmla="*/ 255 h 299"/>
                <a:gd name="T98" fmla="*/ 199 w 263"/>
                <a:gd name="T99" fmla="*/ 257 h 299"/>
                <a:gd name="T100" fmla="*/ 173 w 263"/>
                <a:gd name="T101" fmla="*/ 260 h 299"/>
                <a:gd name="T102" fmla="*/ 142 w 263"/>
                <a:gd name="T103" fmla="*/ 261 h 299"/>
                <a:gd name="T104" fmla="*/ 131 w 263"/>
                <a:gd name="T105" fmla="*/ 261 h 299"/>
                <a:gd name="T106" fmla="*/ 119 w 263"/>
                <a:gd name="T107" fmla="*/ 262 h 299"/>
                <a:gd name="T108" fmla="*/ 110 w 263"/>
                <a:gd name="T109" fmla="*/ 262 h 299"/>
                <a:gd name="T110" fmla="*/ 110 w 263"/>
                <a:gd name="T111" fmla="*/ 267 h 299"/>
                <a:gd name="T112" fmla="*/ 110 w 263"/>
                <a:gd name="T113" fmla="*/ 270 h 299"/>
                <a:gd name="T114" fmla="*/ 111 w 263"/>
                <a:gd name="T115" fmla="*/ 272 h 299"/>
                <a:gd name="T116" fmla="*/ 87 w 263"/>
                <a:gd name="T117" fmla="*/ 274 h 299"/>
                <a:gd name="T118" fmla="*/ 42 w 263"/>
                <a:gd name="T119" fmla="*/ 284 h 299"/>
                <a:gd name="T120" fmla="*/ 13 w 263"/>
                <a:gd name="T121"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299">
                  <a:moveTo>
                    <a:pt x="4" y="291"/>
                  </a:moveTo>
                  <a:lnTo>
                    <a:pt x="4" y="287"/>
                  </a:lnTo>
                  <a:lnTo>
                    <a:pt x="4" y="284"/>
                  </a:lnTo>
                  <a:lnTo>
                    <a:pt x="4" y="276"/>
                  </a:lnTo>
                  <a:lnTo>
                    <a:pt x="4" y="275"/>
                  </a:lnTo>
                  <a:lnTo>
                    <a:pt x="4" y="274"/>
                  </a:lnTo>
                  <a:lnTo>
                    <a:pt x="4" y="272"/>
                  </a:lnTo>
                  <a:lnTo>
                    <a:pt x="4" y="271"/>
                  </a:lnTo>
                  <a:lnTo>
                    <a:pt x="4" y="269"/>
                  </a:lnTo>
                  <a:lnTo>
                    <a:pt x="4" y="264"/>
                  </a:lnTo>
                  <a:lnTo>
                    <a:pt x="4" y="261"/>
                  </a:lnTo>
                  <a:lnTo>
                    <a:pt x="4" y="243"/>
                  </a:lnTo>
                  <a:lnTo>
                    <a:pt x="3" y="233"/>
                  </a:lnTo>
                  <a:lnTo>
                    <a:pt x="3" y="231"/>
                  </a:lnTo>
                  <a:lnTo>
                    <a:pt x="3" y="226"/>
                  </a:lnTo>
                  <a:lnTo>
                    <a:pt x="3" y="224"/>
                  </a:lnTo>
                  <a:lnTo>
                    <a:pt x="3" y="216"/>
                  </a:lnTo>
                  <a:lnTo>
                    <a:pt x="3" y="211"/>
                  </a:lnTo>
                  <a:lnTo>
                    <a:pt x="3" y="210"/>
                  </a:lnTo>
                  <a:lnTo>
                    <a:pt x="3" y="209"/>
                  </a:lnTo>
                  <a:lnTo>
                    <a:pt x="3" y="208"/>
                  </a:lnTo>
                  <a:lnTo>
                    <a:pt x="3" y="204"/>
                  </a:lnTo>
                  <a:lnTo>
                    <a:pt x="3" y="203"/>
                  </a:lnTo>
                  <a:lnTo>
                    <a:pt x="3" y="202"/>
                  </a:lnTo>
                  <a:lnTo>
                    <a:pt x="3" y="196"/>
                  </a:lnTo>
                  <a:lnTo>
                    <a:pt x="3" y="194"/>
                  </a:lnTo>
                  <a:lnTo>
                    <a:pt x="3" y="183"/>
                  </a:lnTo>
                  <a:lnTo>
                    <a:pt x="3" y="178"/>
                  </a:lnTo>
                  <a:lnTo>
                    <a:pt x="3" y="175"/>
                  </a:lnTo>
                  <a:lnTo>
                    <a:pt x="3" y="171"/>
                  </a:lnTo>
                  <a:lnTo>
                    <a:pt x="2" y="169"/>
                  </a:lnTo>
                  <a:lnTo>
                    <a:pt x="2" y="166"/>
                  </a:lnTo>
                  <a:lnTo>
                    <a:pt x="2" y="165"/>
                  </a:lnTo>
                  <a:lnTo>
                    <a:pt x="2" y="160"/>
                  </a:lnTo>
                  <a:lnTo>
                    <a:pt x="2" y="156"/>
                  </a:lnTo>
                  <a:lnTo>
                    <a:pt x="2" y="151"/>
                  </a:lnTo>
                  <a:lnTo>
                    <a:pt x="2" y="145"/>
                  </a:lnTo>
                  <a:lnTo>
                    <a:pt x="2" y="140"/>
                  </a:lnTo>
                  <a:lnTo>
                    <a:pt x="2" y="138"/>
                  </a:lnTo>
                  <a:lnTo>
                    <a:pt x="2" y="135"/>
                  </a:lnTo>
                  <a:lnTo>
                    <a:pt x="2" y="129"/>
                  </a:lnTo>
                  <a:lnTo>
                    <a:pt x="2" y="125"/>
                  </a:lnTo>
                  <a:lnTo>
                    <a:pt x="2" y="124"/>
                  </a:lnTo>
                  <a:lnTo>
                    <a:pt x="2" y="123"/>
                  </a:lnTo>
                  <a:lnTo>
                    <a:pt x="2" y="122"/>
                  </a:lnTo>
                  <a:lnTo>
                    <a:pt x="2" y="121"/>
                  </a:lnTo>
                  <a:lnTo>
                    <a:pt x="2" y="119"/>
                  </a:lnTo>
                  <a:lnTo>
                    <a:pt x="2" y="116"/>
                  </a:lnTo>
                  <a:lnTo>
                    <a:pt x="1" y="106"/>
                  </a:lnTo>
                  <a:lnTo>
                    <a:pt x="1" y="105"/>
                  </a:lnTo>
                  <a:lnTo>
                    <a:pt x="1" y="103"/>
                  </a:lnTo>
                  <a:lnTo>
                    <a:pt x="1" y="102"/>
                  </a:lnTo>
                  <a:lnTo>
                    <a:pt x="1" y="101"/>
                  </a:lnTo>
                  <a:lnTo>
                    <a:pt x="1" y="100"/>
                  </a:lnTo>
                  <a:lnTo>
                    <a:pt x="1" y="99"/>
                  </a:lnTo>
                  <a:lnTo>
                    <a:pt x="1" y="98"/>
                  </a:lnTo>
                  <a:lnTo>
                    <a:pt x="1" y="97"/>
                  </a:lnTo>
                  <a:lnTo>
                    <a:pt x="1" y="95"/>
                  </a:lnTo>
                  <a:lnTo>
                    <a:pt x="1" y="94"/>
                  </a:lnTo>
                  <a:lnTo>
                    <a:pt x="1" y="93"/>
                  </a:lnTo>
                  <a:lnTo>
                    <a:pt x="1" y="92"/>
                  </a:lnTo>
                  <a:lnTo>
                    <a:pt x="1" y="91"/>
                  </a:lnTo>
                  <a:lnTo>
                    <a:pt x="1" y="90"/>
                  </a:lnTo>
                  <a:lnTo>
                    <a:pt x="1" y="88"/>
                  </a:lnTo>
                  <a:lnTo>
                    <a:pt x="1" y="87"/>
                  </a:lnTo>
                  <a:lnTo>
                    <a:pt x="1" y="86"/>
                  </a:lnTo>
                  <a:lnTo>
                    <a:pt x="1" y="85"/>
                  </a:lnTo>
                  <a:lnTo>
                    <a:pt x="1" y="84"/>
                  </a:lnTo>
                  <a:lnTo>
                    <a:pt x="1" y="83"/>
                  </a:lnTo>
                  <a:lnTo>
                    <a:pt x="1" y="81"/>
                  </a:lnTo>
                  <a:lnTo>
                    <a:pt x="1" y="80"/>
                  </a:lnTo>
                  <a:lnTo>
                    <a:pt x="1" y="79"/>
                  </a:lnTo>
                  <a:lnTo>
                    <a:pt x="1" y="78"/>
                  </a:lnTo>
                  <a:lnTo>
                    <a:pt x="1" y="77"/>
                  </a:lnTo>
                  <a:lnTo>
                    <a:pt x="1" y="76"/>
                  </a:lnTo>
                  <a:lnTo>
                    <a:pt x="1" y="75"/>
                  </a:lnTo>
                  <a:lnTo>
                    <a:pt x="1" y="73"/>
                  </a:lnTo>
                  <a:lnTo>
                    <a:pt x="1" y="72"/>
                  </a:lnTo>
                  <a:lnTo>
                    <a:pt x="1" y="70"/>
                  </a:lnTo>
                  <a:lnTo>
                    <a:pt x="1" y="69"/>
                  </a:lnTo>
                  <a:lnTo>
                    <a:pt x="1" y="68"/>
                  </a:lnTo>
                  <a:lnTo>
                    <a:pt x="1" y="65"/>
                  </a:lnTo>
                  <a:lnTo>
                    <a:pt x="1" y="63"/>
                  </a:lnTo>
                  <a:lnTo>
                    <a:pt x="1" y="57"/>
                  </a:lnTo>
                  <a:lnTo>
                    <a:pt x="1" y="56"/>
                  </a:lnTo>
                  <a:lnTo>
                    <a:pt x="1" y="54"/>
                  </a:lnTo>
                  <a:lnTo>
                    <a:pt x="1" y="50"/>
                  </a:lnTo>
                  <a:lnTo>
                    <a:pt x="0" y="50"/>
                  </a:lnTo>
                  <a:lnTo>
                    <a:pt x="0" y="49"/>
                  </a:lnTo>
                  <a:lnTo>
                    <a:pt x="0" y="48"/>
                  </a:lnTo>
                  <a:lnTo>
                    <a:pt x="0" y="47"/>
                  </a:lnTo>
                  <a:lnTo>
                    <a:pt x="0" y="44"/>
                  </a:lnTo>
                  <a:lnTo>
                    <a:pt x="0" y="42"/>
                  </a:lnTo>
                  <a:lnTo>
                    <a:pt x="0" y="40"/>
                  </a:lnTo>
                  <a:lnTo>
                    <a:pt x="0" y="39"/>
                  </a:lnTo>
                  <a:lnTo>
                    <a:pt x="0" y="36"/>
                  </a:lnTo>
                  <a:lnTo>
                    <a:pt x="0" y="25"/>
                  </a:lnTo>
                  <a:lnTo>
                    <a:pt x="0" y="22"/>
                  </a:lnTo>
                  <a:lnTo>
                    <a:pt x="0" y="20"/>
                  </a:lnTo>
                  <a:lnTo>
                    <a:pt x="0" y="19"/>
                  </a:lnTo>
                  <a:lnTo>
                    <a:pt x="0" y="18"/>
                  </a:lnTo>
                  <a:lnTo>
                    <a:pt x="0" y="16"/>
                  </a:lnTo>
                  <a:lnTo>
                    <a:pt x="0" y="14"/>
                  </a:lnTo>
                  <a:lnTo>
                    <a:pt x="0" y="13"/>
                  </a:lnTo>
                  <a:lnTo>
                    <a:pt x="1" y="13"/>
                  </a:lnTo>
                  <a:lnTo>
                    <a:pt x="3" y="13"/>
                  </a:lnTo>
                  <a:lnTo>
                    <a:pt x="16" y="12"/>
                  </a:lnTo>
                  <a:lnTo>
                    <a:pt x="17" y="12"/>
                  </a:lnTo>
                  <a:lnTo>
                    <a:pt x="21" y="12"/>
                  </a:lnTo>
                  <a:lnTo>
                    <a:pt x="26" y="12"/>
                  </a:lnTo>
                  <a:lnTo>
                    <a:pt x="29" y="12"/>
                  </a:lnTo>
                  <a:lnTo>
                    <a:pt x="30" y="12"/>
                  </a:lnTo>
                  <a:lnTo>
                    <a:pt x="32" y="12"/>
                  </a:lnTo>
                  <a:lnTo>
                    <a:pt x="35" y="12"/>
                  </a:lnTo>
                  <a:lnTo>
                    <a:pt x="40" y="12"/>
                  </a:lnTo>
                  <a:lnTo>
                    <a:pt x="42" y="12"/>
                  </a:lnTo>
                  <a:lnTo>
                    <a:pt x="47" y="12"/>
                  </a:lnTo>
                  <a:lnTo>
                    <a:pt x="51" y="12"/>
                  </a:lnTo>
                  <a:lnTo>
                    <a:pt x="52" y="12"/>
                  </a:lnTo>
                  <a:lnTo>
                    <a:pt x="54" y="11"/>
                  </a:lnTo>
                  <a:lnTo>
                    <a:pt x="58" y="11"/>
                  </a:lnTo>
                  <a:lnTo>
                    <a:pt x="62" y="11"/>
                  </a:lnTo>
                  <a:lnTo>
                    <a:pt x="64" y="11"/>
                  </a:lnTo>
                  <a:lnTo>
                    <a:pt x="65" y="11"/>
                  </a:lnTo>
                  <a:lnTo>
                    <a:pt x="66" y="11"/>
                  </a:lnTo>
                  <a:lnTo>
                    <a:pt x="69" y="11"/>
                  </a:lnTo>
                  <a:lnTo>
                    <a:pt x="73" y="11"/>
                  </a:lnTo>
                  <a:lnTo>
                    <a:pt x="75" y="11"/>
                  </a:lnTo>
                  <a:lnTo>
                    <a:pt x="83" y="10"/>
                  </a:lnTo>
                  <a:lnTo>
                    <a:pt x="84" y="10"/>
                  </a:lnTo>
                  <a:lnTo>
                    <a:pt x="87" y="10"/>
                  </a:lnTo>
                  <a:lnTo>
                    <a:pt x="88" y="10"/>
                  </a:lnTo>
                  <a:lnTo>
                    <a:pt x="88" y="11"/>
                  </a:lnTo>
                  <a:lnTo>
                    <a:pt x="91" y="10"/>
                  </a:lnTo>
                  <a:lnTo>
                    <a:pt x="93" y="10"/>
                  </a:lnTo>
                  <a:lnTo>
                    <a:pt x="96" y="10"/>
                  </a:lnTo>
                  <a:lnTo>
                    <a:pt x="97" y="10"/>
                  </a:lnTo>
                  <a:lnTo>
                    <a:pt x="98" y="10"/>
                  </a:lnTo>
                  <a:lnTo>
                    <a:pt x="103" y="10"/>
                  </a:lnTo>
                  <a:lnTo>
                    <a:pt x="104" y="10"/>
                  </a:lnTo>
                  <a:lnTo>
                    <a:pt x="107" y="10"/>
                  </a:lnTo>
                  <a:lnTo>
                    <a:pt x="109" y="10"/>
                  </a:lnTo>
                  <a:lnTo>
                    <a:pt x="111" y="10"/>
                  </a:lnTo>
                  <a:lnTo>
                    <a:pt x="113" y="10"/>
                  </a:lnTo>
                  <a:lnTo>
                    <a:pt x="115" y="9"/>
                  </a:lnTo>
                  <a:lnTo>
                    <a:pt x="119" y="9"/>
                  </a:lnTo>
                  <a:lnTo>
                    <a:pt x="123" y="9"/>
                  </a:lnTo>
                  <a:lnTo>
                    <a:pt x="124" y="9"/>
                  </a:lnTo>
                  <a:lnTo>
                    <a:pt x="134" y="7"/>
                  </a:lnTo>
                  <a:lnTo>
                    <a:pt x="137" y="7"/>
                  </a:lnTo>
                  <a:lnTo>
                    <a:pt x="139" y="7"/>
                  </a:lnTo>
                  <a:lnTo>
                    <a:pt x="141" y="7"/>
                  </a:lnTo>
                  <a:lnTo>
                    <a:pt x="142" y="7"/>
                  </a:lnTo>
                  <a:lnTo>
                    <a:pt x="144" y="7"/>
                  </a:lnTo>
                  <a:lnTo>
                    <a:pt x="145" y="7"/>
                  </a:lnTo>
                  <a:lnTo>
                    <a:pt x="146" y="7"/>
                  </a:lnTo>
                  <a:lnTo>
                    <a:pt x="147" y="7"/>
                  </a:lnTo>
                  <a:lnTo>
                    <a:pt x="154" y="7"/>
                  </a:lnTo>
                  <a:lnTo>
                    <a:pt x="155" y="6"/>
                  </a:lnTo>
                  <a:lnTo>
                    <a:pt x="158" y="6"/>
                  </a:lnTo>
                  <a:lnTo>
                    <a:pt x="159" y="6"/>
                  </a:lnTo>
                  <a:lnTo>
                    <a:pt x="162" y="6"/>
                  </a:lnTo>
                  <a:lnTo>
                    <a:pt x="163" y="6"/>
                  </a:lnTo>
                  <a:lnTo>
                    <a:pt x="174" y="6"/>
                  </a:lnTo>
                  <a:lnTo>
                    <a:pt x="175" y="5"/>
                  </a:lnTo>
                  <a:lnTo>
                    <a:pt x="176" y="5"/>
                  </a:lnTo>
                  <a:lnTo>
                    <a:pt x="178" y="5"/>
                  </a:lnTo>
                  <a:lnTo>
                    <a:pt x="180" y="5"/>
                  </a:lnTo>
                  <a:lnTo>
                    <a:pt x="183" y="5"/>
                  </a:lnTo>
                  <a:lnTo>
                    <a:pt x="185" y="5"/>
                  </a:lnTo>
                  <a:lnTo>
                    <a:pt x="187" y="5"/>
                  </a:lnTo>
                  <a:lnTo>
                    <a:pt x="190" y="5"/>
                  </a:lnTo>
                  <a:lnTo>
                    <a:pt x="191" y="5"/>
                  </a:lnTo>
                  <a:lnTo>
                    <a:pt x="195" y="4"/>
                  </a:lnTo>
                  <a:lnTo>
                    <a:pt x="196" y="4"/>
                  </a:lnTo>
                  <a:lnTo>
                    <a:pt x="204" y="4"/>
                  </a:lnTo>
                  <a:lnTo>
                    <a:pt x="216" y="3"/>
                  </a:lnTo>
                  <a:lnTo>
                    <a:pt x="226" y="2"/>
                  </a:lnTo>
                  <a:lnTo>
                    <a:pt x="228" y="2"/>
                  </a:lnTo>
                  <a:lnTo>
                    <a:pt x="239" y="0"/>
                  </a:lnTo>
                  <a:lnTo>
                    <a:pt x="242" y="0"/>
                  </a:lnTo>
                  <a:lnTo>
                    <a:pt x="246" y="0"/>
                  </a:lnTo>
                  <a:lnTo>
                    <a:pt x="246" y="4"/>
                  </a:lnTo>
                  <a:lnTo>
                    <a:pt x="246" y="5"/>
                  </a:lnTo>
                  <a:lnTo>
                    <a:pt x="246" y="12"/>
                  </a:lnTo>
                  <a:lnTo>
                    <a:pt x="247" y="14"/>
                  </a:lnTo>
                  <a:lnTo>
                    <a:pt x="247" y="17"/>
                  </a:lnTo>
                  <a:lnTo>
                    <a:pt x="247" y="19"/>
                  </a:lnTo>
                  <a:lnTo>
                    <a:pt x="247" y="20"/>
                  </a:lnTo>
                  <a:lnTo>
                    <a:pt x="247" y="24"/>
                  </a:lnTo>
                  <a:lnTo>
                    <a:pt x="247" y="25"/>
                  </a:lnTo>
                  <a:lnTo>
                    <a:pt x="246" y="26"/>
                  </a:lnTo>
                  <a:lnTo>
                    <a:pt x="247" y="35"/>
                  </a:lnTo>
                  <a:lnTo>
                    <a:pt x="247" y="39"/>
                  </a:lnTo>
                  <a:lnTo>
                    <a:pt x="248" y="48"/>
                  </a:lnTo>
                  <a:lnTo>
                    <a:pt x="248" y="59"/>
                  </a:lnTo>
                  <a:lnTo>
                    <a:pt x="248" y="61"/>
                  </a:lnTo>
                  <a:lnTo>
                    <a:pt x="249" y="61"/>
                  </a:lnTo>
                  <a:lnTo>
                    <a:pt x="249" y="62"/>
                  </a:lnTo>
                  <a:lnTo>
                    <a:pt x="249" y="64"/>
                  </a:lnTo>
                  <a:lnTo>
                    <a:pt x="249" y="69"/>
                  </a:lnTo>
                  <a:lnTo>
                    <a:pt x="249" y="70"/>
                  </a:lnTo>
                  <a:lnTo>
                    <a:pt x="250" y="81"/>
                  </a:lnTo>
                  <a:lnTo>
                    <a:pt x="250" y="88"/>
                  </a:lnTo>
                  <a:lnTo>
                    <a:pt x="250" y="90"/>
                  </a:lnTo>
                  <a:lnTo>
                    <a:pt x="252" y="91"/>
                  </a:lnTo>
                  <a:lnTo>
                    <a:pt x="252" y="92"/>
                  </a:lnTo>
                  <a:lnTo>
                    <a:pt x="252" y="93"/>
                  </a:lnTo>
                  <a:lnTo>
                    <a:pt x="252" y="94"/>
                  </a:lnTo>
                  <a:lnTo>
                    <a:pt x="252" y="95"/>
                  </a:lnTo>
                  <a:lnTo>
                    <a:pt x="252" y="98"/>
                  </a:lnTo>
                  <a:lnTo>
                    <a:pt x="252" y="99"/>
                  </a:lnTo>
                  <a:lnTo>
                    <a:pt x="252" y="103"/>
                  </a:lnTo>
                  <a:lnTo>
                    <a:pt x="253" y="107"/>
                  </a:lnTo>
                  <a:lnTo>
                    <a:pt x="253" y="109"/>
                  </a:lnTo>
                  <a:lnTo>
                    <a:pt x="253" y="110"/>
                  </a:lnTo>
                  <a:lnTo>
                    <a:pt x="253" y="112"/>
                  </a:lnTo>
                  <a:lnTo>
                    <a:pt x="253" y="114"/>
                  </a:lnTo>
                  <a:lnTo>
                    <a:pt x="253" y="119"/>
                  </a:lnTo>
                  <a:lnTo>
                    <a:pt x="253" y="120"/>
                  </a:lnTo>
                  <a:lnTo>
                    <a:pt x="254" y="121"/>
                  </a:lnTo>
                  <a:lnTo>
                    <a:pt x="254" y="125"/>
                  </a:lnTo>
                  <a:lnTo>
                    <a:pt x="254" y="129"/>
                  </a:lnTo>
                  <a:lnTo>
                    <a:pt x="254" y="131"/>
                  </a:lnTo>
                  <a:lnTo>
                    <a:pt x="254" y="132"/>
                  </a:lnTo>
                  <a:lnTo>
                    <a:pt x="254" y="134"/>
                  </a:lnTo>
                  <a:lnTo>
                    <a:pt x="255" y="136"/>
                  </a:lnTo>
                  <a:lnTo>
                    <a:pt x="255" y="137"/>
                  </a:lnTo>
                  <a:lnTo>
                    <a:pt x="255" y="139"/>
                  </a:lnTo>
                  <a:lnTo>
                    <a:pt x="255" y="142"/>
                  </a:lnTo>
                  <a:lnTo>
                    <a:pt x="255" y="143"/>
                  </a:lnTo>
                  <a:lnTo>
                    <a:pt x="255" y="146"/>
                  </a:lnTo>
                  <a:lnTo>
                    <a:pt x="255" y="147"/>
                  </a:lnTo>
                  <a:lnTo>
                    <a:pt x="255" y="149"/>
                  </a:lnTo>
                  <a:lnTo>
                    <a:pt x="256" y="149"/>
                  </a:lnTo>
                  <a:lnTo>
                    <a:pt x="256" y="150"/>
                  </a:lnTo>
                  <a:lnTo>
                    <a:pt x="256" y="151"/>
                  </a:lnTo>
                  <a:lnTo>
                    <a:pt x="256" y="152"/>
                  </a:lnTo>
                  <a:lnTo>
                    <a:pt x="256" y="153"/>
                  </a:lnTo>
                  <a:lnTo>
                    <a:pt x="256" y="154"/>
                  </a:lnTo>
                  <a:lnTo>
                    <a:pt x="256" y="157"/>
                  </a:lnTo>
                  <a:lnTo>
                    <a:pt x="256" y="160"/>
                  </a:lnTo>
                  <a:lnTo>
                    <a:pt x="256" y="161"/>
                  </a:lnTo>
                  <a:lnTo>
                    <a:pt x="256" y="162"/>
                  </a:lnTo>
                  <a:lnTo>
                    <a:pt x="256" y="165"/>
                  </a:lnTo>
                  <a:lnTo>
                    <a:pt x="256" y="166"/>
                  </a:lnTo>
                  <a:lnTo>
                    <a:pt x="257" y="167"/>
                  </a:lnTo>
                  <a:lnTo>
                    <a:pt x="257" y="168"/>
                  </a:lnTo>
                  <a:lnTo>
                    <a:pt x="257" y="169"/>
                  </a:lnTo>
                  <a:lnTo>
                    <a:pt x="257" y="171"/>
                  </a:lnTo>
                  <a:lnTo>
                    <a:pt x="257" y="174"/>
                  </a:lnTo>
                  <a:lnTo>
                    <a:pt x="257" y="183"/>
                  </a:lnTo>
                  <a:lnTo>
                    <a:pt x="257" y="186"/>
                  </a:lnTo>
                  <a:lnTo>
                    <a:pt x="259" y="187"/>
                  </a:lnTo>
                  <a:lnTo>
                    <a:pt x="259" y="189"/>
                  </a:lnTo>
                  <a:lnTo>
                    <a:pt x="259" y="190"/>
                  </a:lnTo>
                  <a:lnTo>
                    <a:pt x="259" y="191"/>
                  </a:lnTo>
                  <a:lnTo>
                    <a:pt x="259" y="194"/>
                  </a:lnTo>
                  <a:lnTo>
                    <a:pt x="259" y="196"/>
                  </a:lnTo>
                  <a:lnTo>
                    <a:pt x="259" y="198"/>
                  </a:lnTo>
                  <a:lnTo>
                    <a:pt x="259" y="199"/>
                  </a:lnTo>
                  <a:lnTo>
                    <a:pt x="259" y="201"/>
                  </a:lnTo>
                  <a:lnTo>
                    <a:pt x="259" y="202"/>
                  </a:lnTo>
                  <a:lnTo>
                    <a:pt x="259" y="203"/>
                  </a:lnTo>
                  <a:lnTo>
                    <a:pt x="259" y="204"/>
                  </a:lnTo>
                  <a:lnTo>
                    <a:pt x="259" y="205"/>
                  </a:lnTo>
                  <a:lnTo>
                    <a:pt x="260" y="208"/>
                  </a:lnTo>
                  <a:lnTo>
                    <a:pt x="260" y="209"/>
                  </a:lnTo>
                  <a:lnTo>
                    <a:pt x="260" y="210"/>
                  </a:lnTo>
                  <a:lnTo>
                    <a:pt x="260" y="211"/>
                  </a:lnTo>
                  <a:lnTo>
                    <a:pt x="260" y="213"/>
                  </a:lnTo>
                  <a:lnTo>
                    <a:pt x="260" y="215"/>
                  </a:lnTo>
                  <a:lnTo>
                    <a:pt x="260" y="216"/>
                  </a:lnTo>
                  <a:lnTo>
                    <a:pt x="260" y="217"/>
                  </a:lnTo>
                  <a:lnTo>
                    <a:pt x="260" y="218"/>
                  </a:lnTo>
                  <a:lnTo>
                    <a:pt x="260" y="219"/>
                  </a:lnTo>
                  <a:lnTo>
                    <a:pt x="260" y="220"/>
                  </a:lnTo>
                  <a:lnTo>
                    <a:pt x="261" y="221"/>
                  </a:lnTo>
                  <a:lnTo>
                    <a:pt x="261" y="223"/>
                  </a:lnTo>
                  <a:lnTo>
                    <a:pt x="261" y="224"/>
                  </a:lnTo>
                  <a:lnTo>
                    <a:pt x="261" y="225"/>
                  </a:lnTo>
                  <a:lnTo>
                    <a:pt x="261" y="227"/>
                  </a:lnTo>
                  <a:lnTo>
                    <a:pt x="262" y="237"/>
                  </a:lnTo>
                  <a:lnTo>
                    <a:pt x="262" y="240"/>
                  </a:lnTo>
                  <a:lnTo>
                    <a:pt x="262" y="246"/>
                  </a:lnTo>
                  <a:lnTo>
                    <a:pt x="262" y="247"/>
                  </a:lnTo>
                  <a:lnTo>
                    <a:pt x="262" y="249"/>
                  </a:lnTo>
                  <a:lnTo>
                    <a:pt x="263" y="254"/>
                  </a:lnTo>
                  <a:lnTo>
                    <a:pt x="262" y="254"/>
                  </a:lnTo>
                  <a:lnTo>
                    <a:pt x="259" y="254"/>
                  </a:lnTo>
                  <a:lnTo>
                    <a:pt x="256" y="254"/>
                  </a:lnTo>
                  <a:lnTo>
                    <a:pt x="254" y="254"/>
                  </a:lnTo>
                  <a:lnTo>
                    <a:pt x="252" y="254"/>
                  </a:lnTo>
                  <a:lnTo>
                    <a:pt x="234" y="255"/>
                  </a:lnTo>
                  <a:lnTo>
                    <a:pt x="233" y="255"/>
                  </a:lnTo>
                  <a:lnTo>
                    <a:pt x="227" y="256"/>
                  </a:lnTo>
                  <a:lnTo>
                    <a:pt x="223" y="256"/>
                  </a:lnTo>
                  <a:lnTo>
                    <a:pt x="221" y="256"/>
                  </a:lnTo>
                  <a:lnTo>
                    <a:pt x="207" y="257"/>
                  </a:lnTo>
                  <a:lnTo>
                    <a:pt x="199" y="257"/>
                  </a:lnTo>
                  <a:lnTo>
                    <a:pt x="195" y="257"/>
                  </a:lnTo>
                  <a:lnTo>
                    <a:pt x="185" y="259"/>
                  </a:lnTo>
                  <a:lnTo>
                    <a:pt x="183" y="259"/>
                  </a:lnTo>
                  <a:lnTo>
                    <a:pt x="176" y="259"/>
                  </a:lnTo>
                  <a:lnTo>
                    <a:pt x="174" y="259"/>
                  </a:lnTo>
                  <a:lnTo>
                    <a:pt x="173" y="260"/>
                  </a:lnTo>
                  <a:lnTo>
                    <a:pt x="165" y="260"/>
                  </a:lnTo>
                  <a:lnTo>
                    <a:pt x="162" y="260"/>
                  </a:lnTo>
                  <a:lnTo>
                    <a:pt x="161" y="260"/>
                  </a:lnTo>
                  <a:lnTo>
                    <a:pt x="159" y="260"/>
                  </a:lnTo>
                  <a:lnTo>
                    <a:pt x="147" y="261"/>
                  </a:lnTo>
                  <a:lnTo>
                    <a:pt x="142" y="261"/>
                  </a:lnTo>
                  <a:lnTo>
                    <a:pt x="141" y="261"/>
                  </a:lnTo>
                  <a:lnTo>
                    <a:pt x="140" y="261"/>
                  </a:lnTo>
                  <a:lnTo>
                    <a:pt x="136" y="261"/>
                  </a:lnTo>
                  <a:lnTo>
                    <a:pt x="133" y="261"/>
                  </a:lnTo>
                  <a:lnTo>
                    <a:pt x="132" y="261"/>
                  </a:lnTo>
                  <a:lnTo>
                    <a:pt x="131" y="261"/>
                  </a:lnTo>
                  <a:lnTo>
                    <a:pt x="129" y="261"/>
                  </a:lnTo>
                  <a:lnTo>
                    <a:pt x="127" y="261"/>
                  </a:lnTo>
                  <a:lnTo>
                    <a:pt x="124" y="262"/>
                  </a:lnTo>
                  <a:lnTo>
                    <a:pt x="123" y="262"/>
                  </a:lnTo>
                  <a:lnTo>
                    <a:pt x="122" y="262"/>
                  </a:lnTo>
                  <a:lnTo>
                    <a:pt x="119" y="262"/>
                  </a:lnTo>
                  <a:lnTo>
                    <a:pt x="118" y="262"/>
                  </a:lnTo>
                  <a:lnTo>
                    <a:pt x="117" y="262"/>
                  </a:lnTo>
                  <a:lnTo>
                    <a:pt x="116" y="262"/>
                  </a:lnTo>
                  <a:lnTo>
                    <a:pt x="113" y="262"/>
                  </a:lnTo>
                  <a:lnTo>
                    <a:pt x="111" y="262"/>
                  </a:lnTo>
                  <a:lnTo>
                    <a:pt x="110" y="262"/>
                  </a:lnTo>
                  <a:lnTo>
                    <a:pt x="109" y="262"/>
                  </a:lnTo>
                  <a:lnTo>
                    <a:pt x="109" y="263"/>
                  </a:lnTo>
                  <a:lnTo>
                    <a:pt x="109" y="264"/>
                  </a:lnTo>
                  <a:lnTo>
                    <a:pt x="109" y="265"/>
                  </a:lnTo>
                  <a:lnTo>
                    <a:pt x="109" y="267"/>
                  </a:lnTo>
                  <a:lnTo>
                    <a:pt x="110" y="267"/>
                  </a:lnTo>
                  <a:lnTo>
                    <a:pt x="109" y="267"/>
                  </a:lnTo>
                  <a:lnTo>
                    <a:pt x="108" y="268"/>
                  </a:lnTo>
                  <a:lnTo>
                    <a:pt x="109" y="268"/>
                  </a:lnTo>
                  <a:lnTo>
                    <a:pt x="109" y="269"/>
                  </a:lnTo>
                  <a:lnTo>
                    <a:pt x="109" y="270"/>
                  </a:lnTo>
                  <a:lnTo>
                    <a:pt x="110" y="270"/>
                  </a:lnTo>
                  <a:lnTo>
                    <a:pt x="110" y="271"/>
                  </a:lnTo>
                  <a:lnTo>
                    <a:pt x="111" y="271"/>
                  </a:lnTo>
                  <a:lnTo>
                    <a:pt x="112" y="271"/>
                  </a:lnTo>
                  <a:lnTo>
                    <a:pt x="112" y="272"/>
                  </a:lnTo>
                  <a:lnTo>
                    <a:pt x="113" y="272"/>
                  </a:lnTo>
                  <a:lnTo>
                    <a:pt x="111" y="272"/>
                  </a:lnTo>
                  <a:lnTo>
                    <a:pt x="110" y="274"/>
                  </a:lnTo>
                  <a:lnTo>
                    <a:pt x="104" y="274"/>
                  </a:lnTo>
                  <a:lnTo>
                    <a:pt x="94" y="274"/>
                  </a:lnTo>
                  <a:lnTo>
                    <a:pt x="93" y="274"/>
                  </a:lnTo>
                  <a:lnTo>
                    <a:pt x="91" y="274"/>
                  </a:lnTo>
                  <a:lnTo>
                    <a:pt x="87" y="274"/>
                  </a:lnTo>
                  <a:lnTo>
                    <a:pt x="80" y="275"/>
                  </a:lnTo>
                  <a:lnTo>
                    <a:pt x="75" y="275"/>
                  </a:lnTo>
                  <a:lnTo>
                    <a:pt x="66" y="275"/>
                  </a:lnTo>
                  <a:lnTo>
                    <a:pt x="55" y="275"/>
                  </a:lnTo>
                  <a:lnTo>
                    <a:pt x="40" y="276"/>
                  </a:lnTo>
                  <a:lnTo>
                    <a:pt x="42" y="284"/>
                  </a:lnTo>
                  <a:lnTo>
                    <a:pt x="42" y="290"/>
                  </a:lnTo>
                  <a:lnTo>
                    <a:pt x="42" y="298"/>
                  </a:lnTo>
                  <a:lnTo>
                    <a:pt x="20" y="299"/>
                  </a:lnTo>
                  <a:lnTo>
                    <a:pt x="16" y="299"/>
                  </a:lnTo>
                  <a:lnTo>
                    <a:pt x="14" y="299"/>
                  </a:lnTo>
                  <a:lnTo>
                    <a:pt x="13" y="299"/>
                  </a:lnTo>
                  <a:lnTo>
                    <a:pt x="4" y="299"/>
                  </a:lnTo>
                  <a:lnTo>
                    <a:pt x="4" y="2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 name="Freeform 242"/>
            <p:cNvSpPr>
              <a:spLocks/>
            </p:cNvSpPr>
            <p:nvPr/>
          </p:nvSpPr>
          <p:spPr bwMode="auto">
            <a:xfrm>
              <a:off x="6062" y="3980"/>
              <a:ext cx="263" cy="299"/>
            </a:xfrm>
            <a:custGeom>
              <a:avLst/>
              <a:gdLst>
                <a:gd name="T0" fmla="*/ 4 w 263"/>
                <a:gd name="T1" fmla="*/ 274 h 299"/>
                <a:gd name="T2" fmla="*/ 4 w 263"/>
                <a:gd name="T3" fmla="*/ 243 h 299"/>
                <a:gd name="T4" fmla="*/ 3 w 263"/>
                <a:gd name="T5" fmla="*/ 211 h 299"/>
                <a:gd name="T6" fmla="*/ 3 w 263"/>
                <a:gd name="T7" fmla="*/ 202 h 299"/>
                <a:gd name="T8" fmla="*/ 3 w 263"/>
                <a:gd name="T9" fmla="*/ 171 h 299"/>
                <a:gd name="T10" fmla="*/ 2 w 263"/>
                <a:gd name="T11" fmla="*/ 151 h 299"/>
                <a:gd name="T12" fmla="*/ 2 w 263"/>
                <a:gd name="T13" fmla="*/ 125 h 299"/>
                <a:gd name="T14" fmla="*/ 2 w 263"/>
                <a:gd name="T15" fmla="*/ 116 h 299"/>
                <a:gd name="T16" fmla="*/ 1 w 263"/>
                <a:gd name="T17" fmla="*/ 100 h 299"/>
                <a:gd name="T18" fmla="*/ 1 w 263"/>
                <a:gd name="T19" fmla="*/ 93 h 299"/>
                <a:gd name="T20" fmla="*/ 1 w 263"/>
                <a:gd name="T21" fmla="*/ 86 h 299"/>
                <a:gd name="T22" fmla="*/ 1 w 263"/>
                <a:gd name="T23" fmla="*/ 79 h 299"/>
                <a:gd name="T24" fmla="*/ 1 w 263"/>
                <a:gd name="T25" fmla="*/ 72 h 299"/>
                <a:gd name="T26" fmla="*/ 1 w 263"/>
                <a:gd name="T27" fmla="*/ 57 h 299"/>
                <a:gd name="T28" fmla="*/ 0 w 263"/>
                <a:gd name="T29" fmla="*/ 48 h 299"/>
                <a:gd name="T30" fmla="*/ 0 w 263"/>
                <a:gd name="T31" fmla="*/ 36 h 299"/>
                <a:gd name="T32" fmla="*/ 0 w 263"/>
                <a:gd name="T33" fmla="*/ 16 h 299"/>
                <a:gd name="T34" fmla="*/ 17 w 263"/>
                <a:gd name="T35" fmla="*/ 12 h 299"/>
                <a:gd name="T36" fmla="*/ 35 w 263"/>
                <a:gd name="T37" fmla="*/ 12 h 299"/>
                <a:gd name="T38" fmla="*/ 54 w 263"/>
                <a:gd name="T39" fmla="*/ 11 h 299"/>
                <a:gd name="T40" fmla="*/ 69 w 263"/>
                <a:gd name="T41" fmla="*/ 11 h 299"/>
                <a:gd name="T42" fmla="*/ 88 w 263"/>
                <a:gd name="T43" fmla="*/ 10 h 299"/>
                <a:gd name="T44" fmla="*/ 98 w 263"/>
                <a:gd name="T45" fmla="*/ 10 h 299"/>
                <a:gd name="T46" fmla="*/ 113 w 263"/>
                <a:gd name="T47" fmla="*/ 10 h 299"/>
                <a:gd name="T48" fmla="*/ 137 w 263"/>
                <a:gd name="T49" fmla="*/ 7 h 299"/>
                <a:gd name="T50" fmla="*/ 146 w 263"/>
                <a:gd name="T51" fmla="*/ 7 h 299"/>
                <a:gd name="T52" fmla="*/ 162 w 263"/>
                <a:gd name="T53" fmla="*/ 6 h 299"/>
                <a:gd name="T54" fmla="*/ 180 w 263"/>
                <a:gd name="T55" fmla="*/ 5 h 299"/>
                <a:gd name="T56" fmla="*/ 195 w 263"/>
                <a:gd name="T57" fmla="*/ 4 h 299"/>
                <a:gd name="T58" fmla="*/ 239 w 263"/>
                <a:gd name="T59" fmla="*/ 0 h 299"/>
                <a:gd name="T60" fmla="*/ 247 w 263"/>
                <a:gd name="T61" fmla="*/ 14 h 299"/>
                <a:gd name="T62" fmla="*/ 246 w 263"/>
                <a:gd name="T63" fmla="*/ 26 h 299"/>
                <a:gd name="T64" fmla="*/ 249 w 263"/>
                <a:gd name="T65" fmla="*/ 61 h 299"/>
                <a:gd name="T66" fmla="*/ 250 w 263"/>
                <a:gd name="T67" fmla="*/ 88 h 299"/>
                <a:gd name="T68" fmla="*/ 252 w 263"/>
                <a:gd name="T69" fmla="*/ 95 h 299"/>
                <a:gd name="T70" fmla="*/ 253 w 263"/>
                <a:gd name="T71" fmla="*/ 110 h 299"/>
                <a:gd name="T72" fmla="*/ 254 w 263"/>
                <a:gd name="T73" fmla="*/ 125 h 299"/>
                <a:gd name="T74" fmla="*/ 255 w 263"/>
                <a:gd name="T75" fmla="*/ 137 h 299"/>
                <a:gd name="T76" fmla="*/ 255 w 263"/>
                <a:gd name="T77" fmla="*/ 149 h 299"/>
                <a:gd name="T78" fmla="*/ 256 w 263"/>
                <a:gd name="T79" fmla="*/ 154 h 299"/>
                <a:gd name="T80" fmla="*/ 256 w 263"/>
                <a:gd name="T81" fmla="*/ 166 h 299"/>
                <a:gd name="T82" fmla="*/ 257 w 263"/>
                <a:gd name="T83" fmla="*/ 183 h 299"/>
                <a:gd name="T84" fmla="*/ 259 w 263"/>
                <a:gd name="T85" fmla="*/ 194 h 299"/>
                <a:gd name="T86" fmla="*/ 259 w 263"/>
                <a:gd name="T87" fmla="*/ 203 h 299"/>
                <a:gd name="T88" fmla="*/ 260 w 263"/>
                <a:gd name="T89" fmla="*/ 211 h 299"/>
                <a:gd name="T90" fmla="*/ 260 w 263"/>
                <a:gd name="T91" fmla="*/ 219 h 299"/>
                <a:gd name="T92" fmla="*/ 261 w 263"/>
                <a:gd name="T93" fmla="*/ 227 h 299"/>
                <a:gd name="T94" fmla="*/ 263 w 263"/>
                <a:gd name="T95" fmla="*/ 254 h 299"/>
                <a:gd name="T96" fmla="*/ 234 w 263"/>
                <a:gd name="T97" fmla="*/ 255 h 299"/>
                <a:gd name="T98" fmla="*/ 199 w 263"/>
                <a:gd name="T99" fmla="*/ 257 h 299"/>
                <a:gd name="T100" fmla="*/ 173 w 263"/>
                <a:gd name="T101" fmla="*/ 260 h 299"/>
                <a:gd name="T102" fmla="*/ 142 w 263"/>
                <a:gd name="T103" fmla="*/ 261 h 299"/>
                <a:gd name="T104" fmla="*/ 131 w 263"/>
                <a:gd name="T105" fmla="*/ 261 h 299"/>
                <a:gd name="T106" fmla="*/ 119 w 263"/>
                <a:gd name="T107" fmla="*/ 262 h 299"/>
                <a:gd name="T108" fmla="*/ 110 w 263"/>
                <a:gd name="T109" fmla="*/ 262 h 299"/>
                <a:gd name="T110" fmla="*/ 110 w 263"/>
                <a:gd name="T111" fmla="*/ 267 h 299"/>
                <a:gd name="T112" fmla="*/ 110 w 263"/>
                <a:gd name="T113" fmla="*/ 270 h 299"/>
                <a:gd name="T114" fmla="*/ 111 w 263"/>
                <a:gd name="T115" fmla="*/ 272 h 299"/>
                <a:gd name="T116" fmla="*/ 87 w 263"/>
                <a:gd name="T117" fmla="*/ 274 h 299"/>
                <a:gd name="T118" fmla="*/ 42 w 263"/>
                <a:gd name="T119" fmla="*/ 284 h 299"/>
                <a:gd name="T120" fmla="*/ 13 w 263"/>
                <a:gd name="T121"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299">
                  <a:moveTo>
                    <a:pt x="4" y="291"/>
                  </a:moveTo>
                  <a:lnTo>
                    <a:pt x="4" y="287"/>
                  </a:lnTo>
                  <a:lnTo>
                    <a:pt x="4" y="284"/>
                  </a:lnTo>
                  <a:lnTo>
                    <a:pt x="4" y="276"/>
                  </a:lnTo>
                  <a:lnTo>
                    <a:pt x="4" y="275"/>
                  </a:lnTo>
                  <a:lnTo>
                    <a:pt x="4" y="274"/>
                  </a:lnTo>
                  <a:lnTo>
                    <a:pt x="4" y="272"/>
                  </a:lnTo>
                  <a:lnTo>
                    <a:pt x="4" y="271"/>
                  </a:lnTo>
                  <a:lnTo>
                    <a:pt x="4" y="269"/>
                  </a:lnTo>
                  <a:lnTo>
                    <a:pt x="4" y="264"/>
                  </a:lnTo>
                  <a:lnTo>
                    <a:pt x="4" y="261"/>
                  </a:lnTo>
                  <a:lnTo>
                    <a:pt x="4" y="243"/>
                  </a:lnTo>
                  <a:lnTo>
                    <a:pt x="3" y="233"/>
                  </a:lnTo>
                  <a:lnTo>
                    <a:pt x="3" y="231"/>
                  </a:lnTo>
                  <a:lnTo>
                    <a:pt x="3" y="226"/>
                  </a:lnTo>
                  <a:lnTo>
                    <a:pt x="3" y="224"/>
                  </a:lnTo>
                  <a:lnTo>
                    <a:pt x="3" y="216"/>
                  </a:lnTo>
                  <a:lnTo>
                    <a:pt x="3" y="211"/>
                  </a:lnTo>
                  <a:lnTo>
                    <a:pt x="3" y="210"/>
                  </a:lnTo>
                  <a:lnTo>
                    <a:pt x="3" y="209"/>
                  </a:lnTo>
                  <a:lnTo>
                    <a:pt x="3" y="208"/>
                  </a:lnTo>
                  <a:lnTo>
                    <a:pt x="3" y="204"/>
                  </a:lnTo>
                  <a:lnTo>
                    <a:pt x="3" y="203"/>
                  </a:lnTo>
                  <a:lnTo>
                    <a:pt x="3" y="202"/>
                  </a:lnTo>
                  <a:lnTo>
                    <a:pt x="3" y="196"/>
                  </a:lnTo>
                  <a:lnTo>
                    <a:pt x="3" y="194"/>
                  </a:lnTo>
                  <a:lnTo>
                    <a:pt x="3" y="183"/>
                  </a:lnTo>
                  <a:lnTo>
                    <a:pt x="3" y="178"/>
                  </a:lnTo>
                  <a:lnTo>
                    <a:pt x="3" y="175"/>
                  </a:lnTo>
                  <a:lnTo>
                    <a:pt x="3" y="171"/>
                  </a:lnTo>
                  <a:lnTo>
                    <a:pt x="2" y="169"/>
                  </a:lnTo>
                  <a:lnTo>
                    <a:pt x="2" y="166"/>
                  </a:lnTo>
                  <a:lnTo>
                    <a:pt x="2" y="165"/>
                  </a:lnTo>
                  <a:lnTo>
                    <a:pt x="2" y="160"/>
                  </a:lnTo>
                  <a:lnTo>
                    <a:pt x="2" y="156"/>
                  </a:lnTo>
                  <a:lnTo>
                    <a:pt x="2" y="151"/>
                  </a:lnTo>
                  <a:lnTo>
                    <a:pt x="2" y="145"/>
                  </a:lnTo>
                  <a:lnTo>
                    <a:pt x="2" y="140"/>
                  </a:lnTo>
                  <a:lnTo>
                    <a:pt x="2" y="138"/>
                  </a:lnTo>
                  <a:lnTo>
                    <a:pt x="2" y="135"/>
                  </a:lnTo>
                  <a:lnTo>
                    <a:pt x="2" y="129"/>
                  </a:lnTo>
                  <a:lnTo>
                    <a:pt x="2" y="125"/>
                  </a:lnTo>
                  <a:lnTo>
                    <a:pt x="2" y="124"/>
                  </a:lnTo>
                  <a:lnTo>
                    <a:pt x="2" y="123"/>
                  </a:lnTo>
                  <a:lnTo>
                    <a:pt x="2" y="122"/>
                  </a:lnTo>
                  <a:lnTo>
                    <a:pt x="2" y="121"/>
                  </a:lnTo>
                  <a:lnTo>
                    <a:pt x="2" y="119"/>
                  </a:lnTo>
                  <a:lnTo>
                    <a:pt x="2" y="116"/>
                  </a:lnTo>
                  <a:lnTo>
                    <a:pt x="1" y="106"/>
                  </a:lnTo>
                  <a:lnTo>
                    <a:pt x="1" y="105"/>
                  </a:lnTo>
                  <a:lnTo>
                    <a:pt x="1" y="103"/>
                  </a:lnTo>
                  <a:lnTo>
                    <a:pt x="1" y="102"/>
                  </a:lnTo>
                  <a:lnTo>
                    <a:pt x="1" y="101"/>
                  </a:lnTo>
                  <a:lnTo>
                    <a:pt x="1" y="100"/>
                  </a:lnTo>
                  <a:lnTo>
                    <a:pt x="1" y="99"/>
                  </a:lnTo>
                  <a:lnTo>
                    <a:pt x="1" y="98"/>
                  </a:lnTo>
                  <a:lnTo>
                    <a:pt x="1" y="97"/>
                  </a:lnTo>
                  <a:lnTo>
                    <a:pt x="1" y="95"/>
                  </a:lnTo>
                  <a:lnTo>
                    <a:pt x="1" y="94"/>
                  </a:lnTo>
                  <a:lnTo>
                    <a:pt x="1" y="93"/>
                  </a:lnTo>
                  <a:lnTo>
                    <a:pt x="1" y="92"/>
                  </a:lnTo>
                  <a:lnTo>
                    <a:pt x="1" y="91"/>
                  </a:lnTo>
                  <a:lnTo>
                    <a:pt x="1" y="90"/>
                  </a:lnTo>
                  <a:lnTo>
                    <a:pt x="1" y="88"/>
                  </a:lnTo>
                  <a:lnTo>
                    <a:pt x="1" y="87"/>
                  </a:lnTo>
                  <a:lnTo>
                    <a:pt x="1" y="86"/>
                  </a:lnTo>
                  <a:lnTo>
                    <a:pt x="1" y="85"/>
                  </a:lnTo>
                  <a:lnTo>
                    <a:pt x="1" y="84"/>
                  </a:lnTo>
                  <a:lnTo>
                    <a:pt x="1" y="83"/>
                  </a:lnTo>
                  <a:lnTo>
                    <a:pt x="1" y="81"/>
                  </a:lnTo>
                  <a:lnTo>
                    <a:pt x="1" y="80"/>
                  </a:lnTo>
                  <a:lnTo>
                    <a:pt x="1" y="79"/>
                  </a:lnTo>
                  <a:lnTo>
                    <a:pt x="1" y="78"/>
                  </a:lnTo>
                  <a:lnTo>
                    <a:pt x="1" y="77"/>
                  </a:lnTo>
                  <a:lnTo>
                    <a:pt x="1" y="76"/>
                  </a:lnTo>
                  <a:lnTo>
                    <a:pt x="1" y="75"/>
                  </a:lnTo>
                  <a:lnTo>
                    <a:pt x="1" y="73"/>
                  </a:lnTo>
                  <a:lnTo>
                    <a:pt x="1" y="72"/>
                  </a:lnTo>
                  <a:lnTo>
                    <a:pt x="1" y="70"/>
                  </a:lnTo>
                  <a:lnTo>
                    <a:pt x="1" y="69"/>
                  </a:lnTo>
                  <a:lnTo>
                    <a:pt x="1" y="68"/>
                  </a:lnTo>
                  <a:lnTo>
                    <a:pt x="1" y="65"/>
                  </a:lnTo>
                  <a:lnTo>
                    <a:pt x="1" y="63"/>
                  </a:lnTo>
                  <a:lnTo>
                    <a:pt x="1" y="57"/>
                  </a:lnTo>
                  <a:lnTo>
                    <a:pt x="1" y="56"/>
                  </a:lnTo>
                  <a:lnTo>
                    <a:pt x="1" y="54"/>
                  </a:lnTo>
                  <a:lnTo>
                    <a:pt x="1" y="50"/>
                  </a:lnTo>
                  <a:lnTo>
                    <a:pt x="0" y="50"/>
                  </a:lnTo>
                  <a:lnTo>
                    <a:pt x="0" y="49"/>
                  </a:lnTo>
                  <a:lnTo>
                    <a:pt x="0" y="48"/>
                  </a:lnTo>
                  <a:lnTo>
                    <a:pt x="0" y="47"/>
                  </a:lnTo>
                  <a:lnTo>
                    <a:pt x="0" y="44"/>
                  </a:lnTo>
                  <a:lnTo>
                    <a:pt x="0" y="42"/>
                  </a:lnTo>
                  <a:lnTo>
                    <a:pt x="0" y="40"/>
                  </a:lnTo>
                  <a:lnTo>
                    <a:pt x="0" y="39"/>
                  </a:lnTo>
                  <a:lnTo>
                    <a:pt x="0" y="36"/>
                  </a:lnTo>
                  <a:lnTo>
                    <a:pt x="0" y="25"/>
                  </a:lnTo>
                  <a:lnTo>
                    <a:pt x="0" y="22"/>
                  </a:lnTo>
                  <a:lnTo>
                    <a:pt x="0" y="20"/>
                  </a:lnTo>
                  <a:lnTo>
                    <a:pt x="0" y="19"/>
                  </a:lnTo>
                  <a:lnTo>
                    <a:pt x="0" y="18"/>
                  </a:lnTo>
                  <a:lnTo>
                    <a:pt x="0" y="16"/>
                  </a:lnTo>
                  <a:lnTo>
                    <a:pt x="0" y="14"/>
                  </a:lnTo>
                  <a:lnTo>
                    <a:pt x="0" y="13"/>
                  </a:lnTo>
                  <a:lnTo>
                    <a:pt x="1" y="13"/>
                  </a:lnTo>
                  <a:lnTo>
                    <a:pt x="3" y="13"/>
                  </a:lnTo>
                  <a:lnTo>
                    <a:pt x="16" y="12"/>
                  </a:lnTo>
                  <a:lnTo>
                    <a:pt x="17" y="12"/>
                  </a:lnTo>
                  <a:lnTo>
                    <a:pt x="21" y="12"/>
                  </a:lnTo>
                  <a:lnTo>
                    <a:pt x="26" y="12"/>
                  </a:lnTo>
                  <a:lnTo>
                    <a:pt x="29" y="12"/>
                  </a:lnTo>
                  <a:lnTo>
                    <a:pt x="30" y="12"/>
                  </a:lnTo>
                  <a:lnTo>
                    <a:pt x="32" y="12"/>
                  </a:lnTo>
                  <a:lnTo>
                    <a:pt x="35" y="12"/>
                  </a:lnTo>
                  <a:lnTo>
                    <a:pt x="40" y="12"/>
                  </a:lnTo>
                  <a:lnTo>
                    <a:pt x="42" y="12"/>
                  </a:lnTo>
                  <a:lnTo>
                    <a:pt x="47" y="12"/>
                  </a:lnTo>
                  <a:lnTo>
                    <a:pt x="51" y="12"/>
                  </a:lnTo>
                  <a:lnTo>
                    <a:pt x="52" y="12"/>
                  </a:lnTo>
                  <a:lnTo>
                    <a:pt x="54" y="11"/>
                  </a:lnTo>
                  <a:lnTo>
                    <a:pt x="58" y="11"/>
                  </a:lnTo>
                  <a:lnTo>
                    <a:pt x="62" y="11"/>
                  </a:lnTo>
                  <a:lnTo>
                    <a:pt x="64" y="11"/>
                  </a:lnTo>
                  <a:lnTo>
                    <a:pt x="65" y="11"/>
                  </a:lnTo>
                  <a:lnTo>
                    <a:pt x="66" y="11"/>
                  </a:lnTo>
                  <a:lnTo>
                    <a:pt x="69" y="11"/>
                  </a:lnTo>
                  <a:lnTo>
                    <a:pt x="73" y="11"/>
                  </a:lnTo>
                  <a:lnTo>
                    <a:pt x="75" y="11"/>
                  </a:lnTo>
                  <a:lnTo>
                    <a:pt x="83" y="10"/>
                  </a:lnTo>
                  <a:lnTo>
                    <a:pt x="84" y="10"/>
                  </a:lnTo>
                  <a:lnTo>
                    <a:pt x="87" y="10"/>
                  </a:lnTo>
                  <a:lnTo>
                    <a:pt x="88" y="10"/>
                  </a:lnTo>
                  <a:lnTo>
                    <a:pt x="88" y="11"/>
                  </a:lnTo>
                  <a:lnTo>
                    <a:pt x="91" y="10"/>
                  </a:lnTo>
                  <a:lnTo>
                    <a:pt x="93" y="10"/>
                  </a:lnTo>
                  <a:lnTo>
                    <a:pt x="96" y="10"/>
                  </a:lnTo>
                  <a:lnTo>
                    <a:pt x="97" y="10"/>
                  </a:lnTo>
                  <a:lnTo>
                    <a:pt x="98" y="10"/>
                  </a:lnTo>
                  <a:lnTo>
                    <a:pt x="103" y="10"/>
                  </a:lnTo>
                  <a:lnTo>
                    <a:pt x="104" y="10"/>
                  </a:lnTo>
                  <a:lnTo>
                    <a:pt x="107" y="10"/>
                  </a:lnTo>
                  <a:lnTo>
                    <a:pt x="109" y="10"/>
                  </a:lnTo>
                  <a:lnTo>
                    <a:pt x="111" y="10"/>
                  </a:lnTo>
                  <a:lnTo>
                    <a:pt x="113" y="10"/>
                  </a:lnTo>
                  <a:lnTo>
                    <a:pt x="115" y="9"/>
                  </a:lnTo>
                  <a:lnTo>
                    <a:pt x="119" y="9"/>
                  </a:lnTo>
                  <a:lnTo>
                    <a:pt x="123" y="9"/>
                  </a:lnTo>
                  <a:lnTo>
                    <a:pt x="124" y="9"/>
                  </a:lnTo>
                  <a:lnTo>
                    <a:pt x="134" y="7"/>
                  </a:lnTo>
                  <a:lnTo>
                    <a:pt x="137" y="7"/>
                  </a:lnTo>
                  <a:lnTo>
                    <a:pt x="139" y="7"/>
                  </a:lnTo>
                  <a:lnTo>
                    <a:pt x="141" y="7"/>
                  </a:lnTo>
                  <a:lnTo>
                    <a:pt x="142" y="7"/>
                  </a:lnTo>
                  <a:lnTo>
                    <a:pt x="144" y="7"/>
                  </a:lnTo>
                  <a:lnTo>
                    <a:pt x="145" y="7"/>
                  </a:lnTo>
                  <a:lnTo>
                    <a:pt x="146" y="7"/>
                  </a:lnTo>
                  <a:lnTo>
                    <a:pt x="147" y="7"/>
                  </a:lnTo>
                  <a:lnTo>
                    <a:pt x="154" y="7"/>
                  </a:lnTo>
                  <a:lnTo>
                    <a:pt x="155" y="6"/>
                  </a:lnTo>
                  <a:lnTo>
                    <a:pt x="158" y="6"/>
                  </a:lnTo>
                  <a:lnTo>
                    <a:pt x="159" y="6"/>
                  </a:lnTo>
                  <a:lnTo>
                    <a:pt x="162" y="6"/>
                  </a:lnTo>
                  <a:lnTo>
                    <a:pt x="163" y="6"/>
                  </a:lnTo>
                  <a:lnTo>
                    <a:pt x="174" y="6"/>
                  </a:lnTo>
                  <a:lnTo>
                    <a:pt x="175" y="5"/>
                  </a:lnTo>
                  <a:lnTo>
                    <a:pt x="176" y="5"/>
                  </a:lnTo>
                  <a:lnTo>
                    <a:pt x="178" y="5"/>
                  </a:lnTo>
                  <a:lnTo>
                    <a:pt x="180" y="5"/>
                  </a:lnTo>
                  <a:lnTo>
                    <a:pt x="183" y="5"/>
                  </a:lnTo>
                  <a:lnTo>
                    <a:pt x="185" y="5"/>
                  </a:lnTo>
                  <a:lnTo>
                    <a:pt x="187" y="5"/>
                  </a:lnTo>
                  <a:lnTo>
                    <a:pt x="190" y="5"/>
                  </a:lnTo>
                  <a:lnTo>
                    <a:pt x="191" y="5"/>
                  </a:lnTo>
                  <a:lnTo>
                    <a:pt x="195" y="4"/>
                  </a:lnTo>
                  <a:lnTo>
                    <a:pt x="196" y="4"/>
                  </a:lnTo>
                  <a:lnTo>
                    <a:pt x="204" y="4"/>
                  </a:lnTo>
                  <a:lnTo>
                    <a:pt x="216" y="3"/>
                  </a:lnTo>
                  <a:lnTo>
                    <a:pt x="226" y="2"/>
                  </a:lnTo>
                  <a:lnTo>
                    <a:pt x="228" y="2"/>
                  </a:lnTo>
                  <a:lnTo>
                    <a:pt x="239" y="0"/>
                  </a:lnTo>
                  <a:lnTo>
                    <a:pt x="242" y="0"/>
                  </a:lnTo>
                  <a:lnTo>
                    <a:pt x="246" y="0"/>
                  </a:lnTo>
                  <a:lnTo>
                    <a:pt x="246" y="4"/>
                  </a:lnTo>
                  <a:lnTo>
                    <a:pt x="246" y="5"/>
                  </a:lnTo>
                  <a:lnTo>
                    <a:pt x="246" y="12"/>
                  </a:lnTo>
                  <a:lnTo>
                    <a:pt x="247" y="14"/>
                  </a:lnTo>
                  <a:lnTo>
                    <a:pt x="247" y="17"/>
                  </a:lnTo>
                  <a:lnTo>
                    <a:pt x="247" y="19"/>
                  </a:lnTo>
                  <a:lnTo>
                    <a:pt x="247" y="20"/>
                  </a:lnTo>
                  <a:lnTo>
                    <a:pt x="247" y="24"/>
                  </a:lnTo>
                  <a:lnTo>
                    <a:pt x="247" y="25"/>
                  </a:lnTo>
                  <a:lnTo>
                    <a:pt x="246" y="26"/>
                  </a:lnTo>
                  <a:lnTo>
                    <a:pt x="247" y="35"/>
                  </a:lnTo>
                  <a:lnTo>
                    <a:pt x="247" y="39"/>
                  </a:lnTo>
                  <a:lnTo>
                    <a:pt x="248" y="48"/>
                  </a:lnTo>
                  <a:lnTo>
                    <a:pt x="248" y="59"/>
                  </a:lnTo>
                  <a:lnTo>
                    <a:pt x="248" y="61"/>
                  </a:lnTo>
                  <a:lnTo>
                    <a:pt x="249" y="61"/>
                  </a:lnTo>
                  <a:lnTo>
                    <a:pt x="249" y="62"/>
                  </a:lnTo>
                  <a:lnTo>
                    <a:pt x="249" y="64"/>
                  </a:lnTo>
                  <a:lnTo>
                    <a:pt x="249" y="69"/>
                  </a:lnTo>
                  <a:lnTo>
                    <a:pt x="249" y="70"/>
                  </a:lnTo>
                  <a:lnTo>
                    <a:pt x="250" y="81"/>
                  </a:lnTo>
                  <a:lnTo>
                    <a:pt x="250" y="88"/>
                  </a:lnTo>
                  <a:lnTo>
                    <a:pt x="250" y="90"/>
                  </a:lnTo>
                  <a:lnTo>
                    <a:pt x="252" y="91"/>
                  </a:lnTo>
                  <a:lnTo>
                    <a:pt x="252" y="92"/>
                  </a:lnTo>
                  <a:lnTo>
                    <a:pt x="252" y="93"/>
                  </a:lnTo>
                  <a:lnTo>
                    <a:pt x="252" y="94"/>
                  </a:lnTo>
                  <a:lnTo>
                    <a:pt x="252" y="95"/>
                  </a:lnTo>
                  <a:lnTo>
                    <a:pt x="252" y="98"/>
                  </a:lnTo>
                  <a:lnTo>
                    <a:pt x="252" y="99"/>
                  </a:lnTo>
                  <a:lnTo>
                    <a:pt x="252" y="103"/>
                  </a:lnTo>
                  <a:lnTo>
                    <a:pt x="253" y="107"/>
                  </a:lnTo>
                  <a:lnTo>
                    <a:pt x="253" y="109"/>
                  </a:lnTo>
                  <a:lnTo>
                    <a:pt x="253" y="110"/>
                  </a:lnTo>
                  <a:lnTo>
                    <a:pt x="253" y="112"/>
                  </a:lnTo>
                  <a:lnTo>
                    <a:pt x="253" y="114"/>
                  </a:lnTo>
                  <a:lnTo>
                    <a:pt x="253" y="119"/>
                  </a:lnTo>
                  <a:lnTo>
                    <a:pt x="253" y="120"/>
                  </a:lnTo>
                  <a:lnTo>
                    <a:pt x="254" y="121"/>
                  </a:lnTo>
                  <a:lnTo>
                    <a:pt x="254" y="125"/>
                  </a:lnTo>
                  <a:lnTo>
                    <a:pt x="254" y="129"/>
                  </a:lnTo>
                  <a:lnTo>
                    <a:pt x="254" y="131"/>
                  </a:lnTo>
                  <a:lnTo>
                    <a:pt x="254" y="132"/>
                  </a:lnTo>
                  <a:lnTo>
                    <a:pt x="254" y="134"/>
                  </a:lnTo>
                  <a:lnTo>
                    <a:pt x="255" y="136"/>
                  </a:lnTo>
                  <a:lnTo>
                    <a:pt x="255" y="137"/>
                  </a:lnTo>
                  <a:lnTo>
                    <a:pt x="255" y="139"/>
                  </a:lnTo>
                  <a:lnTo>
                    <a:pt x="255" y="142"/>
                  </a:lnTo>
                  <a:lnTo>
                    <a:pt x="255" y="143"/>
                  </a:lnTo>
                  <a:lnTo>
                    <a:pt x="255" y="146"/>
                  </a:lnTo>
                  <a:lnTo>
                    <a:pt x="255" y="147"/>
                  </a:lnTo>
                  <a:lnTo>
                    <a:pt x="255" y="149"/>
                  </a:lnTo>
                  <a:lnTo>
                    <a:pt x="256" y="149"/>
                  </a:lnTo>
                  <a:lnTo>
                    <a:pt x="256" y="150"/>
                  </a:lnTo>
                  <a:lnTo>
                    <a:pt x="256" y="151"/>
                  </a:lnTo>
                  <a:lnTo>
                    <a:pt x="256" y="152"/>
                  </a:lnTo>
                  <a:lnTo>
                    <a:pt x="256" y="153"/>
                  </a:lnTo>
                  <a:lnTo>
                    <a:pt x="256" y="154"/>
                  </a:lnTo>
                  <a:lnTo>
                    <a:pt x="256" y="157"/>
                  </a:lnTo>
                  <a:lnTo>
                    <a:pt x="256" y="160"/>
                  </a:lnTo>
                  <a:lnTo>
                    <a:pt x="256" y="161"/>
                  </a:lnTo>
                  <a:lnTo>
                    <a:pt x="256" y="162"/>
                  </a:lnTo>
                  <a:lnTo>
                    <a:pt x="256" y="165"/>
                  </a:lnTo>
                  <a:lnTo>
                    <a:pt x="256" y="166"/>
                  </a:lnTo>
                  <a:lnTo>
                    <a:pt x="257" y="167"/>
                  </a:lnTo>
                  <a:lnTo>
                    <a:pt x="257" y="168"/>
                  </a:lnTo>
                  <a:lnTo>
                    <a:pt x="257" y="169"/>
                  </a:lnTo>
                  <a:lnTo>
                    <a:pt x="257" y="171"/>
                  </a:lnTo>
                  <a:lnTo>
                    <a:pt x="257" y="174"/>
                  </a:lnTo>
                  <a:lnTo>
                    <a:pt x="257" y="183"/>
                  </a:lnTo>
                  <a:lnTo>
                    <a:pt x="257" y="186"/>
                  </a:lnTo>
                  <a:lnTo>
                    <a:pt x="259" y="187"/>
                  </a:lnTo>
                  <a:lnTo>
                    <a:pt x="259" y="189"/>
                  </a:lnTo>
                  <a:lnTo>
                    <a:pt x="259" y="190"/>
                  </a:lnTo>
                  <a:lnTo>
                    <a:pt x="259" y="191"/>
                  </a:lnTo>
                  <a:lnTo>
                    <a:pt x="259" y="194"/>
                  </a:lnTo>
                  <a:lnTo>
                    <a:pt x="259" y="196"/>
                  </a:lnTo>
                  <a:lnTo>
                    <a:pt x="259" y="198"/>
                  </a:lnTo>
                  <a:lnTo>
                    <a:pt x="259" y="199"/>
                  </a:lnTo>
                  <a:lnTo>
                    <a:pt x="259" y="201"/>
                  </a:lnTo>
                  <a:lnTo>
                    <a:pt x="259" y="202"/>
                  </a:lnTo>
                  <a:lnTo>
                    <a:pt x="259" y="203"/>
                  </a:lnTo>
                  <a:lnTo>
                    <a:pt x="259" y="204"/>
                  </a:lnTo>
                  <a:lnTo>
                    <a:pt x="259" y="205"/>
                  </a:lnTo>
                  <a:lnTo>
                    <a:pt x="260" y="208"/>
                  </a:lnTo>
                  <a:lnTo>
                    <a:pt x="260" y="209"/>
                  </a:lnTo>
                  <a:lnTo>
                    <a:pt x="260" y="210"/>
                  </a:lnTo>
                  <a:lnTo>
                    <a:pt x="260" y="211"/>
                  </a:lnTo>
                  <a:lnTo>
                    <a:pt x="260" y="213"/>
                  </a:lnTo>
                  <a:lnTo>
                    <a:pt x="260" y="215"/>
                  </a:lnTo>
                  <a:lnTo>
                    <a:pt x="260" y="216"/>
                  </a:lnTo>
                  <a:lnTo>
                    <a:pt x="260" y="217"/>
                  </a:lnTo>
                  <a:lnTo>
                    <a:pt x="260" y="218"/>
                  </a:lnTo>
                  <a:lnTo>
                    <a:pt x="260" y="219"/>
                  </a:lnTo>
                  <a:lnTo>
                    <a:pt x="260" y="220"/>
                  </a:lnTo>
                  <a:lnTo>
                    <a:pt x="261" y="221"/>
                  </a:lnTo>
                  <a:lnTo>
                    <a:pt x="261" y="223"/>
                  </a:lnTo>
                  <a:lnTo>
                    <a:pt x="261" y="224"/>
                  </a:lnTo>
                  <a:lnTo>
                    <a:pt x="261" y="225"/>
                  </a:lnTo>
                  <a:lnTo>
                    <a:pt x="261" y="227"/>
                  </a:lnTo>
                  <a:lnTo>
                    <a:pt x="262" y="237"/>
                  </a:lnTo>
                  <a:lnTo>
                    <a:pt x="262" y="240"/>
                  </a:lnTo>
                  <a:lnTo>
                    <a:pt x="262" y="246"/>
                  </a:lnTo>
                  <a:lnTo>
                    <a:pt x="262" y="247"/>
                  </a:lnTo>
                  <a:lnTo>
                    <a:pt x="262" y="249"/>
                  </a:lnTo>
                  <a:lnTo>
                    <a:pt x="263" y="254"/>
                  </a:lnTo>
                  <a:lnTo>
                    <a:pt x="262" y="254"/>
                  </a:lnTo>
                  <a:lnTo>
                    <a:pt x="259" y="254"/>
                  </a:lnTo>
                  <a:lnTo>
                    <a:pt x="256" y="254"/>
                  </a:lnTo>
                  <a:lnTo>
                    <a:pt x="254" y="254"/>
                  </a:lnTo>
                  <a:lnTo>
                    <a:pt x="252" y="254"/>
                  </a:lnTo>
                  <a:lnTo>
                    <a:pt x="234" y="255"/>
                  </a:lnTo>
                  <a:lnTo>
                    <a:pt x="233" y="255"/>
                  </a:lnTo>
                  <a:lnTo>
                    <a:pt x="227" y="256"/>
                  </a:lnTo>
                  <a:lnTo>
                    <a:pt x="223" y="256"/>
                  </a:lnTo>
                  <a:lnTo>
                    <a:pt x="221" y="256"/>
                  </a:lnTo>
                  <a:lnTo>
                    <a:pt x="207" y="257"/>
                  </a:lnTo>
                  <a:lnTo>
                    <a:pt x="199" y="257"/>
                  </a:lnTo>
                  <a:lnTo>
                    <a:pt x="195" y="257"/>
                  </a:lnTo>
                  <a:lnTo>
                    <a:pt x="185" y="259"/>
                  </a:lnTo>
                  <a:lnTo>
                    <a:pt x="183" y="259"/>
                  </a:lnTo>
                  <a:lnTo>
                    <a:pt x="176" y="259"/>
                  </a:lnTo>
                  <a:lnTo>
                    <a:pt x="174" y="259"/>
                  </a:lnTo>
                  <a:lnTo>
                    <a:pt x="173" y="260"/>
                  </a:lnTo>
                  <a:lnTo>
                    <a:pt x="165" y="260"/>
                  </a:lnTo>
                  <a:lnTo>
                    <a:pt x="162" y="260"/>
                  </a:lnTo>
                  <a:lnTo>
                    <a:pt x="161" y="260"/>
                  </a:lnTo>
                  <a:lnTo>
                    <a:pt x="159" y="260"/>
                  </a:lnTo>
                  <a:lnTo>
                    <a:pt x="147" y="261"/>
                  </a:lnTo>
                  <a:lnTo>
                    <a:pt x="142" y="261"/>
                  </a:lnTo>
                  <a:lnTo>
                    <a:pt x="141" y="261"/>
                  </a:lnTo>
                  <a:lnTo>
                    <a:pt x="140" y="261"/>
                  </a:lnTo>
                  <a:lnTo>
                    <a:pt x="136" y="261"/>
                  </a:lnTo>
                  <a:lnTo>
                    <a:pt x="133" y="261"/>
                  </a:lnTo>
                  <a:lnTo>
                    <a:pt x="132" y="261"/>
                  </a:lnTo>
                  <a:lnTo>
                    <a:pt x="131" y="261"/>
                  </a:lnTo>
                  <a:lnTo>
                    <a:pt x="129" y="261"/>
                  </a:lnTo>
                  <a:lnTo>
                    <a:pt x="127" y="261"/>
                  </a:lnTo>
                  <a:lnTo>
                    <a:pt x="124" y="262"/>
                  </a:lnTo>
                  <a:lnTo>
                    <a:pt x="123" y="262"/>
                  </a:lnTo>
                  <a:lnTo>
                    <a:pt x="122" y="262"/>
                  </a:lnTo>
                  <a:lnTo>
                    <a:pt x="119" y="262"/>
                  </a:lnTo>
                  <a:lnTo>
                    <a:pt x="118" y="262"/>
                  </a:lnTo>
                  <a:lnTo>
                    <a:pt x="117" y="262"/>
                  </a:lnTo>
                  <a:lnTo>
                    <a:pt x="116" y="262"/>
                  </a:lnTo>
                  <a:lnTo>
                    <a:pt x="113" y="262"/>
                  </a:lnTo>
                  <a:lnTo>
                    <a:pt x="111" y="262"/>
                  </a:lnTo>
                  <a:lnTo>
                    <a:pt x="110" y="262"/>
                  </a:lnTo>
                  <a:lnTo>
                    <a:pt x="109" y="262"/>
                  </a:lnTo>
                  <a:lnTo>
                    <a:pt x="109" y="263"/>
                  </a:lnTo>
                  <a:lnTo>
                    <a:pt x="109" y="264"/>
                  </a:lnTo>
                  <a:lnTo>
                    <a:pt x="109" y="265"/>
                  </a:lnTo>
                  <a:lnTo>
                    <a:pt x="109" y="267"/>
                  </a:lnTo>
                  <a:lnTo>
                    <a:pt x="110" y="267"/>
                  </a:lnTo>
                  <a:lnTo>
                    <a:pt x="109" y="267"/>
                  </a:lnTo>
                  <a:lnTo>
                    <a:pt x="108" y="268"/>
                  </a:lnTo>
                  <a:lnTo>
                    <a:pt x="109" y="268"/>
                  </a:lnTo>
                  <a:lnTo>
                    <a:pt x="109" y="269"/>
                  </a:lnTo>
                  <a:lnTo>
                    <a:pt x="109" y="270"/>
                  </a:lnTo>
                  <a:lnTo>
                    <a:pt x="110" y="270"/>
                  </a:lnTo>
                  <a:lnTo>
                    <a:pt x="110" y="271"/>
                  </a:lnTo>
                  <a:lnTo>
                    <a:pt x="111" y="271"/>
                  </a:lnTo>
                  <a:lnTo>
                    <a:pt x="112" y="271"/>
                  </a:lnTo>
                  <a:lnTo>
                    <a:pt x="112" y="272"/>
                  </a:lnTo>
                  <a:lnTo>
                    <a:pt x="113" y="272"/>
                  </a:lnTo>
                  <a:lnTo>
                    <a:pt x="111" y="272"/>
                  </a:lnTo>
                  <a:lnTo>
                    <a:pt x="110" y="274"/>
                  </a:lnTo>
                  <a:lnTo>
                    <a:pt x="104" y="274"/>
                  </a:lnTo>
                  <a:lnTo>
                    <a:pt x="94" y="274"/>
                  </a:lnTo>
                  <a:lnTo>
                    <a:pt x="93" y="274"/>
                  </a:lnTo>
                  <a:lnTo>
                    <a:pt x="91" y="274"/>
                  </a:lnTo>
                  <a:lnTo>
                    <a:pt x="87" y="274"/>
                  </a:lnTo>
                  <a:lnTo>
                    <a:pt x="80" y="275"/>
                  </a:lnTo>
                  <a:lnTo>
                    <a:pt x="75" y="275"/>
                  </a:lnTo>
                  <a:lnTo>
                    <a:pt x="66" y="275"/>
                  </a:lnTo>
                  <a:lnTo>
                    <a:pt x="55" y="275"/>
                  </a:lnTo>
                  <a:lnTo>
                    <a:pt x="40" y="276"/>
                  </a:lnTo>
                  <a:lnTo>
                    <a:pt x="42" y="284"/>
                  </a:lnTo>
                  <a:lnTo>
                    <a:pt x="42" y="290"/>
                  </a:lnTo>
                  <a:lnTo>
                    <a:pt x="42" y="298"/>
                  </a:lnTo>
                  <a:lnTo>
                    <a:pt x="20" y="299"/>
                  </a:lnTo>
                  <a:lnTo>
                    <a:pt x="16" y="299"/>
                  </a:lnTo>
                  <a:lnTo>
                    <a:pt x="14" y="299"/>
                  </a:lnTo>
                  <a:lnTo>
                    <a:pt x="13" y="299"/>
                  </a:lnTo>
                  <a:lnTo>
                    <a:pt x="4" y="299"/>
                  </a:lnTo>
                  <a:lnTo>
                    <a:pt x="4" y="29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9" name="Freeform 243"/>
            <p:cNvSpPr>
              <a:spLocks/>
            </p:cNvSpPr>
            <p:nvPr/>
          </p:nvSpPr>
          <p:spPr bwMode="auto">
            <a:xfrm>
              <a:off x="6057" y="3775"/>
              <a:ext cx="289" cy="218"/>
            </a:xfrm>
            <a:custGeom>
              <a:avLst/>
              <a:gdLst>
                <a:gd name="T0" fmla="*/ 2 w 289"/>
                <a:gd name="T1" fmla="*/ 120 h 218"/>
                <a:gd name="T2" fmla="*/ 1 w 289"/>
                <a:gd name="T3" fmla="*/ 92 h 218"/>
                <a:gd name="T4" fmla="*/ 1 w 289"/>
                <a:gd name="T5" fmla="*/ 57 h 218"/>
                <a:gd name="T6" fmla="*/ 0 w 289"/>
                <a:gd name="T7" fmla="*/ 35 h 218"/>
                <a:gd name="T8" fmla="*/ 20 w 289"/>
                <a:gd name="T9" fmla="*/ 16 h 218"/>
                <a:gd name="T10" fmla="*/ 52 w 289"/>
                <a:gd name="T11" fmla="*/ 15 h 218"/>
                <a:gd name="T12" fmla="*/ 84 w 289"/>
                <a:gd name="T13" fmla="*/ 13 h 218"/>
                <a:gd name="T14" fmla="*/ 109 w 289"/>
                <a:gd name="T15" fmla="*/ 12 h 218"/>
                <a:gd name="T16" fmla="*/ 145 w 289"/>
                <a:gd name="T17" fmla="*/ 10 h 218"/>
                <a:gd name="T18" fmla="*/ 171 w 289"/>
                <a:gd name="T19" fmla="*/ 8 h 218"/>
                <a:gd name="T20" fmla="*/ 186 w 289"/>
                <a:gd name="T21" fmla="*/ 6 h 218"/>
                <a:gd name="T22" fmla="*/ 193 w 289"/>
                <a:gd name="T23" fmla="*/ 6 h 218"/>
                <a:gd name="T24" fmla="*/ 199 w 289"/>
                <a:gd name="T25" fmla="*/ 5 h 218"/>
                <a:gd name="T26" fmla="*/ 214 w 289"/>
                <a:gd name="T27" fmla="*/ 4 h 218"/>
                <a:gd name="T28" fmla="*/ 221 w 289"/>
                <a:gd name="T29" fmla="*/ 4 h 218"/>
                <a:gd name="T30" fmla="*/ 232 w 289"/>
                <a:gd name="T31" fmla="*/ 3 h 218"/>
                <a:gd name="T32" fmla="*/ 235 w 289"/>
                <a:gd name="T33" fmla="*/ 2 h 218"/>
                <a:gd name="T34" fmla="*/ 237 w 289"/>
                <a:gd name="T35" fmla="*/ 2 h 218"/>
                <a:gd name="T36" fmla="*/ 241 w 289"/>
                <a:gd name="T37" fmla="*/ 2 h 218"/>
                <a:gd name="T38" fmla="*/ 248 w 289"/>
                <a:gd name="T39" fmla="*/ 1 h 218"/>
                <a:gd name="T40" fmla="*/ 257 w 289"/>
                <a:gd name="T41" fmla="*/ 1 h 218"/>
                <a:gd name="T42" fmla="*/ 260 w 289"/>
                <a:gd name="T43" fmla="*/ 0 h 218"/>
                <a:gd name="T44" fmla="*/ 262 w 289"/>
                <a:gd name="T45" fmla="*/ 0 h 218"/>
                <a:gd name="T46" fmla="*/ 270 w 289"/>
                <a:gd name="T47" fmla="*/ 11 h 218"/>
                <a:gd name="T48" fmla="*/ 272 w 289"/>
                <a:gd name="T49" fmla="*/ 30 h 218"/>
                <a:gd name="T50" fmla="*/ 273 w 289"/>
                <a:gd name="T51" fmla="*/ 38 h 218"/>
                <a:gd name="T52" fmla="*/ 275 w 289"/>
                <a:gd name="T53" fmla="*/ 57 h 218"/>
                <a:gd name="T54" fmla="*/ 276 w 289"/>
                <a:gd name="T55" fmla="*/ 71 h 218"/>
                <a:gd name="T56" fmla="*/ 277 w 289"/>
                <a:gd name="T57" fmla="*/ 81 h 218"/>
                <a:gd name="T58" fmla="*/ 279 w 289"/>
                <a:gd name="T59" fmla="*/ 98 h 218"/>
                <a:gd name="T60" fmla="*/ 281 w 289"/>
                <a:gd name="T61" fmla="*/ 116 h 218"/>
                <a:gd name="T62" fmla="*/ 282 w 289"/>
                <a:gd name="T63" fmla="*/ 122 h 218"/>
                <a:gd name="T64" fmla="*/ 282 w 289"/>
                <a:gd name="T65" fmla="*/ 131 h 218"/>
                <a:gd name="T66" fmla="*/ 283 w 289"/>
                <a:gd name="T67" fmla="*/ 144 h 218"/>
                <a:gd name="T68" fmla="*/ 286 w 289"/>
                <a:gd name="T69" fmla="*/ 160 h 218"/>
                <a:gd name="T70" fmla="*/ 287 w 289"/>
                <a:gd name="T71" fmla="*/ 168 h 218"/>
                <a:gd name="T72" fmla="*/ 287 w 289"/>
                <a:gd name="T73" fmla="*/ 180 h 218"/>
                <a:gd name="T74" fmla="*/ 288 w 289"/>
                <a:gd name="T75" fmla="*/ 187 h 218"/>
                <a:gd name="T76" fmla="*/ 289 w 289"/>
                <a:gd name="T77" fmla="*/ 200 h 218"/>
                <a:gd name="T78" fmla="*/ 283 w 289"/>
                <a:gd name="T79" fmla="*/ 202 h 218"/>
                <a:gd name="T80" fmla="*/ 276 w 289"/>
                <a:gd name="T81" fmla="*/ 203 h 218"/>
                <a:gd name="T82" fmla="*/ 251 w 289"/>
                <a:gd name="T83" fmla="*/ 205 h 218"/>
                <a:gd name="T84" fmla="*/ 231 w 289"/>
                <a:gd name="T85" fmla="*/ 207 h 218"/>
                <a:gd name="T86" fmla="*/ 195 w 289"/>
                <a:gd name="T87" fmla="*/ 210 h 218"/>
                <a:gd name="T88" fmla="*/ 185 w 289"/>
                <a:gd name="T89" fmla="*/ 210 h 218"/>
                <a:gd name="T90" fmla="*/ 167 w 289"/>
                <a:gd name="T91" fmla="*/ 211 h 218"/>
                <a:gd name="T92" fmla="*/ 151 w 289"/>
                <a:gd name="T93" fmla="*/ 212 h 218"/>
                <a:gd name="T94" fmla="*/ 144 w 289"/>
                <a:gd name="T95" fmla="*/ 212 h 218"/>
                <a:gd name="T96" fmla="*/ 124 w 289"/>
                <a:gd name="T97" fmla="*/ 214 h 218"/>
                <a:gd name="T98" fmla="*/ 109 w 289"/>
                <a:gd name="T99" fmla="*/ 215 h 218"/>
                <a:gd name="T100" fmla="*/ 101 w 289"/>
                <a:gd name="T101" fmla="*/ 215 h 218"/>
                <a:gd name="T102" fmla="*/ 80 w 289"/>
                <a:gd name="T103" fmla="*/ 216 h 218"/>
                <a:gd name="T104" fmla="*/ 69 w 289"/>
                <a:gd name="T105" fmla="*/ 216 h 218"/>
                <a:gd name="T106" fmla="*/ 52 w 289"/>
                <a:gd name="T107" fmla="*/ 217 h 218"/>
                <a:gd name="T108" fmla="*/ 35 w 289"/>
                <a:gd name="T109" fmla="*/ 217 h 218"/>
                <a:gd name="T110" fmla="*/ 21 w 289"/>
                <a:gd name="T111" fmla="*/ 217 h 218"/>
                <a:gd name="T112" fmla="*/ 5 w 289"/>
                <a:gd name="T113" fmla="*/ 215 h 218"/>
                <a:gd name="T114" fmla="*/ 5 w 289"/>
                <a:gd name="T115" fmla="*/ 208 h 218"/>
                <a:gd name="T116" fmla="*/ 4 w 289"/>
                <a:gd name="T117" fmla="*/ 194 h 218"/>
                <a:gd name="T118" fmla="*/ 4 w 289"/>
                <a:gd name="T119" fmla="*/ 182 h 218"/>
                <a:gd name="T120" fmla="*/ 4 w 289"/>
                <a:gd name="T121" fmla="*/ 173 h 218"/>
                <a:gd name="T122" fmla="*/ 2 w 289"/>
                <a:gd name="T123" fmla="*/ 15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9" h="218">
                  <a:moveTo>
                    <a:pt x="2" y="137"/>
                  </a:moveTo>
                  <a:lnTo>
                    <a:pt x="2" y="131"/>
                  </a:lnTo>
                  <a:lnTo>
                    <a:pt x="2" y="127"/>
                  </a:lnTo>
                  <a:lnTo>
                    <a:pt x="2" y="123"/>
                  </a:lnTo>
                  <a:lnTo>
                    <a:pt x="2" y="122"/>
                  </a:lnTo>
                  <a:lnTo>
                    <a:pt x="2" y="122"/>
                  </a:lnTo>
                  <a:lnTo>
                    <a:pt x="2" y="120"/>
                  </a:lnTo>
                  <a:lnTo>
                    <a:pt x="2" y="120"/>
                  </a:lnTo>
                  <a:lnTo>
                    <a:pt x="2" y="116"/>
                  </a:lnTo>
                  <a:lnTo>
                    <a:pt x="2" y="116"/>
                  </a:lnTo>
                  <a:lnTo>
                    <a:pt x="2" y="115"/>
                  </a:lnTo>
                  <a:lnTo>
                    <a:pt x="2" y="111"/>
                  </a:lnTo>
                  <a:lnTo>
                    <a:pt x="2" y="111"/>
                  </a:lnTo>
                  <a:lnTo>
                    <a:pt x="1" y="98"/>
                  </a:lnTo>
                  <a:lnTo>
                    <a:pt x="1" y="93"/>
                  </a:lnTo>
                  <a:lnTo>
                    <a:pt x="1" y="92"/>
                  </a:lnTo>
                  <a:lnTo>
                    <a:pt x="1" y="92"/>
                  </a:lnTo>
                  <a:lnTo>
                    <a:pt x="1" y="84"/>
                  </a:lnTo>
                  <a:lnTo>
                    <a:pt x="1" y="72"/>
                  </a:lnTo>
                  <a:lnTo>
                    <a:pt x="1" y="63"/>
                  </a:lnTo>
                  <a:lnTo>
                    <a:pt x="1" y="63"/>
                  </a:lnTo>
                  <a:lnTo>
                    <a:pt x="1" y="57"/>
                  </a:lnTo>
                  <a:lnTo>
                    <a:pt x="1" y="57"/>
                  </a:lnTo>
                  <a:lnTo>
                    <a:pt x="1" y="57"/>
                  </a:lnTo>
                  <a:lnTo>
                    <a:pt x="1" y="55"/>
                  </a:lnTo>
                  <a:lnTo>
                    <a:pt x="0" y="43"/>
                  </a:lnTo>
                  <a:lnTo>
                    <a:pt x="0" y="41"/>
                  </a:lnTo>
                  <a:lnTo>
                    <a:pt x="0" y="41"/>
                  </a:lnTo>
                  <a:lnTo>
                    <a:pt x="0" y="39"/>
                  </a:lnTo>
                  <a:lnTo>
                    <a:pt x="0" y="39"/>
                  </a:lnTo>
                  <a:lnTo>
                    <a:pt x="0" y="39"/>
                  </a:lnTo>
                  <a:lnTo>
                    <a:pt x="0" y="35"/>
                  </a:lnTo>
                  <a:lnTo>
                    <a:pt x="0" y="33"/>
                  </a:lnTo>
                  <a:lnTo>
                    <a:pt x="0" y="33"/>
                  </a:lnTo>
                  <a:lnTo>
                    <a:pt x="0" y="31"/>
                  </a:lnTo>
                  <a:lnTo>
                    <a:pt x="0" y="25"/>
                  </a:lnTo>
                  <a:lnTo>
                    <a:pt x="0" y="16"/>
                  </a:lnTo>
                  <a:lnTo>
                    <a:pt x="6" y="16"/>
                  </a:lnTo>
                  <a:lnTo>
                    <a:pt x="16" y="16"/>
                  </a:lnTo>
                  <a:lnTo>
                    <a:pt x="20" y="16"/>
                  </a:lnTo>
                  <a:lnTo>
                    <a:pt x="21" y="16"/>
                  </a:lnTo>
                  <a:lnTo>
                    <a:pt x="22" y="16"/>
                  </a:lnTo>
                  <a:lnTo>
                    <a:pt x="29" y="16"/>
                  </a:lnTo>
                  <a:lnTo>
                    <a:pt x="30" y="15"/>
                  </a:lnTo>
                  <a:lnTo>
                    <a:pt x="34" y="15"/>
                  </a:lnTo>
                  <a:lnTo>
                    <a:pt x="38" y="15"/>
                  </a:lnTo>
                  <a:lnTo>
                    <a:pt x="43" y="15"/>
                  </a:lnTo>
                  <a:lnTo>
                    <a:pt x="52" y="15"/>
                  </a:lnTo>
                  <a:lnTo>
                    <a:pt x="55" y="15"/>
                  </a:lnTo>
                  <a:lnTo>
                    <a:pt x="65" y="13"/>
                  </a:lnTo>
                  <a:lnTo>
                    <a:pt x="66" y="13"/>
                  </a:lnTo>
                  <a:lnTo>
                    <a:pt x="67" y="13"/>
                  </a:lnTo>
                  <a:lnTo>
                    <a:pt x="70" y="13"/>
                  </a:lnTo>
                  <a:lnTo>
                    <a:pt x="74" y="13"/>
                  </a:lnTo>
                  <a:lnTo>
                    <a:pt x="79" y="13"/>
                  </a:lnTo>
                  <a:lnTo>
                    <a:pt x="84" y="13"/>
                  </a:lnTo>
                  <a:lnTo>
                    <a:pt x="100" y="12"/>
                  </a:lnTo>
                  <a:lnTo>
                    <a:pt x="100" y="12"/>
                  </a:lnTo>
                  <a:lnTo>
                    <a:pt x="100" y="12"/>
                  </a:lnTo>
                  <a:lnTo>
                    <a:pt x="101" y="12"/>
                  </a:lnTo>
                  <a:lnTo>
                    <a:pt x="102" y="12"/>
                  </a:lnTo>
                  <a:lnTo>
                    <a:pt x="102" y="12"/>
                  </a:lnTo>
                  <a:lnTo>
                    <a:pt x="105" y="12"/>
                  </a:lnTo>
                  <a:lnTo>
                    <a:pt x="109" y="12"/>
                  </a:lnTo>
                  <a:lnTo>
                    <a:pt x="110" y="12"/>
                  </a:lnTo>
                  <a:lnTo>
                    <a:pt x="115" y="11"/>
                  </a:lnTo>
                  <a:lnTo>
                    <a:pt x="125" y="11"/>
                  </a:lnTo>
                  <a:lnTo>
                    <a:pt x="128" y="11"/>
                  </a:lnTo>
                  <a:lnTo>
                    <a:pt x="128" y="11"/>
                  </a:lnTo>
                  <a:lnTo>
                    <a:pt x="139" y="10"/>
                  </a:lnTo>
                  <a:lnTo>
                    <a:pt x="145" y="10"/>
                  </a:lnTo>
                  <a:lnTo>
                    <a:pt x="145" y="10"/>
                  </a:lnTo>
                  <a:lnTo>
                    <a:pt x="145" y="10"/>
                  </a:lnTo>
                  <a:lnTo>
                    <a:pt x="146" y="10"/>
                  </a:lnTo>
                  <a:lnTo>
                    <a:pt x="158" y="9"/>
                  </a:lnTo>
                  <a:lnTo>
                    <a:pt x="161" y="9"/>
                  </a:lnTo>
                  <a:lnTo>
                    <a:pt x="163" y="9"/>
                  </a:lnTo>
                  <a:lnTo>
                    <a:pt x="164" y="9"/>
                  </a:lnTo>
                  <a:lnTo>
                    <a:pt x="168" y="8"/>
                  </a:lnTo>
                  <a:lnTo>
                    <a:pt x="171" y="8"/>
                  </a:lnTo>
                  <a:lnTo>
                    <a:pt x="171" y="8"/>
                  </a:lnTo>
                  <a:lnTo>
                    <a:pt x="175" y="8"/>
                  </a:lnTo>
                  <a:lnTo>
                    <a:pt x="175" y="8"/>
                  </a:lnTo>
                  <a:lnTo>
                    <a:pt x="176" y="8"/>
                  </a:lnTo>
                  <a:lnTo>
                    <a:pt x="180" y="6"/>
                  </a:lnTo>
                  <a:lnTo>
                    <a:pt x="186" y="6"/>
                  </a:lnTo>
                  <a:lnTo>
                    <a:pt x="186" y="6"/>
                  </a:lnTo>
                  <a:lnTo>
                    <a:pt x="186" y="6"/>
                  </a:lnTo>
                  <a:lnTo>
                    <a:pt x="189" y="6"/>
                  </a:lnTo>
                  <a:lnTo>
                    <a:pt x="190" y="6"/>
                  </a:lnTo>
                  <a:lnTo>
                    <a:pt x="190" y="6"/>
                  </a:lnTo>
                  <a:lnTo>
                    <a:pt x="192" y="6"/>
                  </a:lnTo>
                  <a:lnTo>
                    <a:pt x="192" y="6"/>
                  </a:lnTo>
                  <a:lnTo>
                    <a:pt x="193" y="6"/>
                  </a:lnTo>
                  <a:lnTo>
                    <a:pt x="193" y="6"/>
                  </a:lnTo>
                  <a:lnTo>
                    <a:pt x="193" y="6"/>
                  </a:lnTo>
                  <a:lnTo>
                    <a:pt x="194" y="6"/>
                  </a:lnTo>
                  <a:lnTo>
                    <a:pt x="195" y="5"/>
                  </a:lnTo>
                  <a:lnTo>
                    <a:pt x="195" y="5"/>
                  </a:lnTo>
                  <a:lnTo>
                    <a:pt x="196" y="5"/>
                  </a:lnTo>
                  <a:lnTo>
                    <a:pt x="197" y="5"/>
                  </a:lnTo>
                  <a:lnTo>
                    <a:pt x="197" y="5"/>
                  </a:lnTo>
                  <a:lnTo>
                    <a:pt x="197" y="5"/>
                  </a:lnTo>
                  <a:lnTo>
                    <a:pt x="199" y="5"/>
                  </a:lnTo>
                  <a:lnTo>
                    <a:pt x="200" y="5"/>
                  </a:lnTo>
                  <a:lnTo>
                    <a:pt x="203" y="5"/>
                  </a:lnTo>
                  <a:lnTo>
                    <a:pt x="203" y="5"/>
                  </a:lnTo>
                  <a:lnTo>
                    <a:pt x="210" y="4"/>
                  </a:lnTo>
                  <a:lnTo>
                    <a:pt x="210" y="4"/>
                  </a:lnTo>
                  <a:lnTo>
                    <a:pt x="210" y="4"/>
                  </a:lnTo>
                  <a:lnTo>
                    <a:pt x="211" y="4"/>
                  </a:lnTo>
                  <a:lnTo>
                    <a:pt x="214" y="4"/>
                  </a:lnTo>
                  <a:lnTo>
                    <a:pt x="214" y="4"/>
                  </a:lnTo>
                  <a:lnTo>
                    <a:pt x="216" y="4"/>
                  </a:lnTo>
                  <a:lnTo>
                    <a:pt x="216" y="4"/>
                  </a:lnTo>
                  <a:lnTo>
                    <a:pt x="217" y="4"/>
                  </a:lnTo>
                  <a:lnTo>
                    <a:pt x="217" y="4"/>
                  </a:lnTo>
                  <a:lnTo>
                    <a:pt x="218" y="4"/>
                  </a:lnTo>
                  <a:lnTo>
                    <a:pt x="218" y="4"/>
                  </a:lnTo>
                  <a:lnTo>
                    <a:pt x="221" y="4"/>
                  </a:lnTo>
                  <a:lnTo>
                    <a:pt x="230" y="3"/>
                  </a:lnTo>
                  <a:lnTo>
                    <a:pt x="230" y="3"/>
                  </a:lnTo>
                  <a:lnTo>
                    <a:pt x="230" y="3"/>
                  </a:lnTo>
                  <a:lnTo>
                    <a:pt x="230" y="3"/>
                  </a:lnTo>
                  <a:lnTo>
                    <a:pt x="231" y="3"/>
                  </a:lnTo>
                  <a:lnTo>
                    <a:pt x="231" y="3"/>
                  </a:lnTo>
                  <a:lnTo>
                    <a:pt x="232" y="3"/>
                  </a:lnTo>
                  <a:lnTo>
                    <a:pt x="232" y="3"/>
                  </a:lnTo>
                  <a:lnTo>
                    <a:pt x="233" y="3"/>
                  </a:lnTo>
                  <a:lnTo>
                    <a:pt x="233" y="3"/>
                  </a:lnTo>
                  <a:lnTo>
                    <a:pt x="233" y="3"/>
                  </a:lnTo>
                  <a:lnTo>
                    <a:pt x="233" y="3"/>
                  </a:lnTo>
                  <a:lnTo>
                    <a:pt x="233" y="3"/>
                  </a:lnTo>
                  <a:lnTo>
                    <a:pt x="233" y="3"/>
                  </a:lnTo>
                  <a:lnTo>
                    <a:pt x="235" y="2"/>
                  </a:lnTo>
                  <a:lnTo>
                    <a:pt x="235" y="2"/>
                  </a:lnTo>
                  <a:lnTo>
                    <a:pt x="236" y="2"/>
                  </a:lnTo>
                  <a:lnTo>
                    <a:pt x="236" y="2"/>
                  </a:lnTo>
                  <a:lnTo>
                    <a:pt x="236" y="2"/>
                  </a:lnTo>
                  <a:lnTo>
                    <a:pt x="236" y="2"/>
                  </a:lnTo>
                  <a:lnTo>
                    <a:pt x="236" y="2"/>
                  </a:lnTo>
                  <a:lnTo>
                    <a:pt x="237" y="2"/>
                  </a:lnTo>
                  <a:lnTo>
                    <a:pt x="237" y="2"/>
                  </a:lnTo>
                  <a:lnTo>
                    <a:pt x="237" y="2"/>
                  </a:lnTo>
                  <a:lnTo>
                    <a:pt x="238" y="2"/>
                  </a:lnTo>
                  <a:lnTo>
                    <a:pt x="238" y="2"/>
                  </a:lnTo>
                  <a:lnTo>
                    <a:pt x="238" y="2"/>
                  </a:lnTo>
                  <a:lnTo>
                    <a:pt x="238" y="2"/>
                  </a:lnTo>
                  <a:lnTo>
                    <a:pt x="239" y="2"/>
                  </a:lnTo>
                  <a:lnTo>
                    <a:pt x="239" y="2"/>
                  </a:lnTo>
                  <a:lnTo>
                    <a:pt x="240" y="2"/>
                  </a:lnTo>
                  <a:lnTo>
                    <a:pt x="241" y="2"/>
                  </a:lnTo>
                  <a:lnTo>
                    <a:pt x="241" y="2"/>
                  </a:lnTo>
                  <a:lnTo>
                    <a:pt x="241" y="2"/>
                  </a:lnTo>
                  <a:lnTo>
                    <a:pt x="243" y="2"/>
                  </a:lnTo>
                  <a:lnTo>
                    <a:pt x="243" y="2"/>
                  </a:lnTo>
                  <a:lnTo>
                    <a:pt x="246" y="2"/>
                  </a:lnTo>
                  <a:lnTo>
                    <a:pt x="247" y="1"/>
                  </a:lnTo>
                  <a:lnTo>
                    <a:pt x="248" y="1"/>
                  </a:lnTo>
                  <a:lnTo>
                    <a:pt x="248" y="1"/>
                  </a:lnTo>
                  <a:lnTo>
                    <a:pt x="248" y="1"/>
                  </a:lnTo>
                  <a:lnTo>
                    <a:pt x="250" y="1"/>
                  </a:lnTo>
                  <a:lnTo>
                    <a:pt x="250" y="1"/>
                  </a:lnTo>
                  <a:lnTo>
                    <a:pt x="251" y="1"/>
                  </a:lnTo>
                  <a:lnTo>
                    <a:pt x="252" y="1"/>
                  </a:lnTo>
                  <a:lnTo>
                    <a:pt x="253" y="1"/>
                  </a:lnTo>
                  <a:lnTo>
                    <a:pt x="253" y="1"/>
                  </a:lnTo>
                  <a:lnTo>
                    <a:pt x="257" y="1"/>
                  </a:lnTo>
                  <a:lnTo>
                    <a:pt x="257" y="1"/>
                  </a:lnTo>
                  <a:lnTo>
                    <a:pt x="257" y="1"/>
                  </a:lnTo>
                  <a:lnTo>
                    <a:pt x="258" y="1"/>
                  </a:lnTo>
                  <a:lnTo>
                    <a:pt x="260" y="0"/>
                  </a:lnTo>
                  <a:lnTo>
                    <a:pt x="260" y="0"/>
                  </a:lnTo>
                  <a:lnTo>
                    <a:pt x="260" y="0"/>
                  </a:lnTo>
                  <a:lnTo>
                    <a:pt x="260" y="0"/>
                  </a:lnTo>
                  <a:lnTo>
                    <a:pt x="260" y="0"/>
                  </a:lnTo>
                  <a:lnTo>
                    <a:pt x="260" y="0"/>
                  </a:lnTo>
                  <a:lnTo>
                    <a:pt x="260" y="0"/>
                  </a:lnTo>
                  <a:lnTo>
                    <a:pt x="261" y="0"/>
                  </a:lnTo>
                  <a:lnTo>
                    <a:pt x="261" y="0"/>
                  </a:lnTo>
                  <a:lnTo>
                    <a:pt x="262" y="0"/>
                  </a:lnTo>
                  <a:lnTo>
                    <a:pt x="262" y="0"/>
                  </a:lnTo>
                  <a:lnTo>
                    <a:pt x="262" y="0"/>
                  </a:lnTo>
                  <a:lnTo>
                    <a:pt x="262" y="0"/>
                  </a:lnTo>
                  <a:lnTo>
                    <a:pt x="264" y="0"/>
                  </a:lnTo>
                  <a:lnTo>
                    <a:pt x="266" y="0"/>
                  </a:lnTo>
                  <a:lnTo>
                    <a:pt x="268" y="0"/>
                  </a:lnTo>
                  <a:lnTo>
                    <a:pt x="269" y="0"/>
                  </a:lnTo>
                  <a:lnTo>
                    <a:pt x="269" y="0"/>
                  </a:lnTo>
                  <a:lnTo>
                    <a:pt x="269" y="1"/>
                  </a:lnTo>
                  <a:lnTo>
                    <a:pt x="270" y="11"/>
                  </a:lnTo>
                  <a:lnTo>
                    <a:pt x="270" y="11"/>
                  </a:lnTo>
                  <a:lnTo>
                    <a:pt x="270" y="12"/>
                  </a:lnTo>
                  <a:lnTo>
                    <a:pt x="270" y="12"/>
                  </a:lnTo>
                  <a:lnTo>
                    <a:pt x="270" y="15"/>
                  </a:lnTo>
                  <a:lnTo>
                    <a:pt x="270" y="17"/>
                  </a:lnTo>
                  <a:lnTo>
                    <a:pt x="272" y="23"/>
                  </a:lnTo>
                  <a:lnTo>
                    <a:pt x="272" y="24"/>
                  </a:lnTo>
                  <a:lnTo>
                    <a:pt x="272" y="27"/>
                  </a:lnTo>
                  <a:lnTo>
                    <a:pt x="272" y="30"/>
                  </a:lnTo>
                  <a:lnTo>
                    <a:pt x="272" y="30"/>
                  </a:lnTo>
                  <a:lnTo>
                    <a:pt x="272" y="30"/>
                  </a:lnTo>
                  <a:lnTo>
                    <a:pt x="272" y="32"/>
                  </a:lnTo>
                  <a:lnTo>
                    <a:pt x="272" y="32"/>
                  </a:lnTo>
                  <a:lnTo>
                    <a:pt x="273" y="33"/>
                  </a:lnTo>
                  <a:lnTo>
                    <a:pt x="273" y="37"/>
                  </a:lnTo>
                  <a:lnTo>
                    <a:pt x="273" y="38"/>
                  </a:lnTo>
                  <a:lnTo>
                    <a:pt x="273" y="38"/>
                  </a:lnTo>
                  <a:lnTo>
                    <a:pt x="273" y="41"/>
                  </a:lnTo>
                  <a:lnTo>
                    <a:pt x="273" y="42"/>
                  </a:lnTo>
                  <a:lnTo>
                    <a:pt x="274" y="47"/>
                  </a:lnTo>
                  <a:lnTo>
                    <a:pt x="274" y="49"/>
                  </a:lnTo>
                  <a:lnTo>
                    <a:pt x="274" y="50"/>
                  </a:lnTo>
                  <a:lnTo>
                    <a:pt x="275" y="57"/>
                  </a:lnTo>
                  <a:lnTo>
                    <a:pt x="275" y="57"/>
                  </a:lnTo>
                  <a:lnTo>
                    <a:pt x="275" y="57"/>
                  </a:lnTo>
                  <a:lnTo>
                    <a:pt x="275" y="59"/>
                  </a:lnTo>
                  <a:lnTo>
                    <a:pt x="275" y="59"/>
                  </a:lnTo>
                  <a:lnTo>
                    <a:pt x="275" y="63"/>
                  </a:lnTo>
                  <a:lnTo>
                    <a:pt x="275" y="67"/>
                  </a:lnTo>
                  <a:lnTo>
                    <a:pt x="276" y="68"/>
                  </a:lnTo>
                  <a:lnTo>
                    <a:pt x="276" y="68"/>
                  </a:lnTo>
                  <a:lnTo>
                    <a:pt x="276" y="70"/>
                  </a:lnTo>
                  <a:lnTo>
                    <a:pt x="276" y="71"/>
                  </a:lnTo>
                  <a:lnTo>
                    <a:pt x="276" y="71"/>
                  </a:lnTo>
                  <a:lnTo>
                    <a:pt x="276" y="74"/>
                  </a:lnTo>
                  <a:lnTo>
                    <a:pt x="276" y="74"/>
                  </a:lnTo>
                  <a:lnTo>
                    <a:pt x="276" y="75"/>
                  </a:lnTo>
                  <a:lnTo>
                    <a:pt x="277" y="79"/>
                  </a:lnTo>
                  <a:lnTo>
                    <a:pt x="277" y="79"/>
                  </a:lnTo>
                  <a:lnTo>
                    <a:pt x="277" y="79"/>
                  </a:lnTo>
                  <a:lnTo>
                    <a:pt x="277" y="81"/>
                  </a:lnTo>
                  <a:lnTo>
                    <a:pt x="277" y="82"/>
                  </a:lnTo>
                  <a:lnTo>
                    <a:pt x="277" y="85"/>
                  </a:lnTo>
                  <a:lnTo>
                    <a:pt x="279" y="89"/>
                  </a:lnTo>
                  <a:lnTo>
                    <a:pt x="279" y="93"/>
                  </a:lnTo>
                  <a:lnTo>
                    <a:pt x="279" y="93"/>
                  </a:lnTo>
                  <a:lnTo>
                    <a:pt x="279" y="93"/>
                  </a:lnTo>
                  <a:lnTo>
                    <a:pt x="279" y="97"/>
                  </a:lnTo>
                  <a:lnTo>
                    <a:pt x="279" y="98"/>
                  </a:lnTo>
                  <a:lnTo>
                    <a:pt x="280" y="109"/>
                  </a:lnTo>
                  <a:lnTo>
                    <a:pt x="280" y="111"/>
                  </a:lnTo>
                  <a:lnTo>
                    <a:pt x="281" y="112"/>
                  </a:lnTo>
                  <a:lnTo>
                    <a:pt x="281" y="112"/>
                  </a:lnTo>
                  <a:lnTo>
                    <a:pt x="281" y="113"/>
                  </a:lnTo>
                  <a:lnTo>
                    <a:pt x="281" y="113"/>
                  </a:lnTo>
                  <a:lnTo>
                    <a:pt x="281" y="115"/>
                  </a:lnTo>
                  <a:lnTo>
                    <a:pt x="281" y="116"/>
                  </a:lnTo>
                  <a:lnTo>
                    <a:pt x="281" y="116"/>
                  </a:lnTo>
                  <a:lnTo>
                    <a:pt x="281" y="116"/>
                  </a:lnTo>
                  <a:lnTo>
                    <a:pt x="281" y="116"/>
                  </a:lnTo>
                  <a:lnTo>
                    <a:pt x="281" y="118"/>
                  </a:lnTo>
                  <a:lnTo>
                    <a:pt x="281" y="120"/>
                  </a:lnTo>
                  <a:lnTo>
                    <a:pt x="281" y="120"/>
                  </a:lnTo>
                  <a:lnTo>
                    <a:pt x="281" y="121"/>
                  </a:lnTo>
                  <a:lnTo>
                    <a:pt x="282" y="122"/>
                  </a:lnTo>
                  <a:lnTo>
                    <a:pt x="282" y="123"/>
                  </a:lnTo>
                  <a:lnTo>
                    <a:pt x="282" y="124"/>
                  </a:lnTo>
                  <a:lnTo>
                    <a:pt x="282" y="126"/>
                  </a:lnTo>
                  <a:lnTo>
                    <a:pt x="282" y="126"/>
                  </a:lnTo>
                  <a:lnTo>
                    <a:pt x="282" y="128"/>
                  </a:lnTo>
                  <a:lnTo>
                    <a:pt x="282" y="129"/>
                  </a:lnTo>
                  <a:lnTo>
                    <a:pt x="282" y="130"/>
                  </a:lnTo>
                  <a:lnTo>
                    <a:pt x="282" y="131"/>
                  </a:lnTo>
                  <a:lnTo>
                    <a:pt x="283" y="135"/>
                  </a:lnTo>
                  <a:lnTo>
                    <a:pt x="283" y="137"/>
                  </a:lnTo>
                  <a:lnTo>
                    <a:pt x="283" y="137"/>
                  </a:lnTo>
                  <a:lnTo>
                    <a:pt x="283" y="137"/>
                  </a:lnTo>
                  <a:lnTo>
                    <a:pt x="283" y="138"/>
                  </a:lnTo>
                  <a:lnTo>
                    <a:pt x="283" y="142"/>
                  </a:lnTo>
                  <a:lnTo>
                    <a:pt x="283" y="144"/>
                  </a:lnTo>
                  <a:lnTo>
                    <a:pt x="283" y="144"/>
                  </a:lnTo>
                  <a:lnTo>
                    <a:pt x="283" y="145"/>
                  </a:lnTo>
                  <a:lnTo>
                    <a:pt x="284" y="149"/>
                  </a:lnTo>
                  <a:lnTo>
                    <a:pt x="284" y="150"/>
                  </a:lnTo>
                  <a:lnTo>
                    <a:pt x="284" y="155"/>
                  </a:lnTo>
                  <a:lnTo>
                    <a:pt x="284" y="155"/>
                  </a:lnTo>
                  <a:lnTo>
                    <a:pt x="284" y="156"/>
                  </a:lnTo>
                  <a:lnTo>
                    <a:pt x="286" y="158"/>
                  </a:lnTo>
                  <a:lnTo>
                    <a:pt x="286" y="160"/>
                  </a:lnTo>
                  <a:lnTo>
                    <a:pt x="286" y="160"/>
                  </a:lnTo>
                  <a:lnTo>
                    <a:pt x="286" y="162"/>
                  </a:lnTo>
                  <a:lnTo>
                    <a:pt x="286" y="163"/>
                  </a:lnTo>
                  <a:lnTo>
                    <a:pt x="286" y="164"/>
                  </a:lnTo>
                  <a:lnTo>
                    <a:pt x="286" y="165"/>
                  </a:lnTo>
                  <a:lnTo>
                    <a:pt x="286" y="167"/>
                  </a:lnTo>
                  <a:lnTo>
                    <a:pt x="286" y="167"/>
                  </a:lnTo>
                  <a:lnTo>
                    <a:pt x="287" y="168"/>
                  </a:lnTo>
                  <a:lnTo>
                    <a:pt x="287" y="168"/>
                  </a:lnTo>
                  <a:lnTo>
                    <a:pt x="287" y="171"/>
                  </a:lnTo>
                  <a:lnTo>
                    <a:pt x="287" y="173"/>
                  </a:lnTo>
                  <a:lnTo>
                    <a:pt x="287" y="174"/>
                  </a:lnTo>
                  <a:lnTo>
                    <a:pt x="287" y="174"/>
                  </a:lnTo>
                  <a:lnTo>
                    <a:pt x="287" y="175"/>
                  </a:lnTo>
                  <a:lnTo>
                    <a:pt x="287" y="178"/>
                  </a:lnTo>
                  <a:lnTo>
                    <a:pt x="287" y="180"/>
                  </a:lnTo>
                  <a:lnTo>
                    <a:pt x="287" y="180"/>
                  </a:lnTo>
                  <a:lnTo>
                    <a:pt x="288" y="181"/>
                  </a:lnTo>
                  <a:lnTo>
                    <a:pt x="288" y="182"/>
                  </a:lnTo>
                  <a:lnTo>
                    <a:pt x="288" y="182"/>
                  </a:lnTo>
                  <a:lnTo>
                    <a:pt x="288" y="183"/>
                  </a:lnTo>
                  <a:lnTo>
                    <a:pt x="288" y="183"/>
                  </a:lnTo>
                  <a:lnTo>
                    <a:pt x="288" y="186"/>
                  </a:lnTo>
                  <a:lnTo>
                    <a:pt x="288" y="187"/>
                  </a:lnTo>
                  <a:lnTo>
                    <a:pt x="288" y="188"/>
                  </a:lnTo>
                  <a:lnTo>
                    <a:pt x="289" y="194"/>
                  </a:lnTo>
                  <a:lnTo>
                    <a:pt x="289" y="195"/>
                  </a:lnTo>
                  <a:lnTo>
                    <a:pt x="289" y="195"/>
                  </a:lnTo>
                  <a:lnTo>
                    <a:pt x="289" y="195"/>
                  </a:lnTo>
                  <a:lnTo>
                    <a:pt x="289" y="196"/>
                  </a:lnTo>
                  <a:lnTo>
                    <a:pt x="289" y="196"/>
                  </a:lnTo>
                  <a:lnTo>
                    <a:pt x="289" y="200"/>
                  </a:lnTo>
                  <a:lnTo>
                    <a:pt x="289" y="200"/>
                  </a:lnTo>
                  <a:lnTo>
                    <a:pt x="289" y="200"/>
                  </a:lnTo>
                  <a:lnTo>
                    <a:pt x="289" y="200"/>
                  </a:lnTo>
                  <a:lnTo>
                    <a:pt x="289" y="201"/>
                  </a:lnTo>
                  <a:lnTo>
                    <a:pt x="289" y="202"/>
                  </a:lnTo>
                  <a:lnTo>
                    <a:pt x="289" y="202"/>
                  </a:lnTo>
                  <a:lnTo>
                    <a:pt x="286" y="202"/>
                  </a:lnTo>
                  <a:lnTo>
                    <a:pt x="283" y="202"/>
                  </a:lnTo>
                  <a:lnTo>
                    <a:pt x="282" y="202"/>
                  </a:lnTo>
                  <a:lnTo>
                    <a:pt x="281" y="203"/>
                  </a:lnTo>
                  <a:lnTo>
                    <a:pt x="281" y="203"/>
                  </a:lnTo>
                  <a:lnTo>
                    <a:pt x="280" y="203"/>
                  </a:lnTo>
                  <a:lnTo>
                    <a:pt x="277" y="203"/>
                  </a:lnTo>
                  <a:lnTo>
                    <a:pt x="276" y="203"/>
                  </a:lnTo>
                  <a:lnTo>
                    <a:pt x="276" y="203"/>
                  </a:lnTo>
                  <a:lnTo>
                    <a:pt x="276" y="203"/>
                  </a:lnTo>
                  <a:lnTo>
                    <a:pt x="262" y="204"/>
                  </a:lnTo>
                  <a:lnTo>
                    <a:pt x="261" y="204"/>
                  </a:lnTo>
                  <a:lnTo>
                    <a:pt x="258" y="204"/>
                  </a:lnTo>
                  <a:lnTo>
                    <a:pt x="257" y="204"/>
                  </a:lnTo>
                  <a:lnTo>
                    <a:pt x="257" y="204"/>
                  </a:lnTo>
                  <a:lnTo>
                    <a:pt x="255" y="204"/>
                  </a:lnTo>
                  <a:lnTo>
                    <a:pt x="255" y="204"/>
                  </a:lnTo>
                  <a:lnTo>
                    <a:pt x="251" y="205"/>
                  </a:lnTo>
                  <a:lnTo>
                    <a:pt x="251" y="205"/>
                  </a:lnTo>
                  <a:lnTo>
                    <a:pt x="251" y="205"/>
                  </a:lnTo>
                  <a:lnTo>
                    <a:pt x="251" y="205"/>
                  </a:lnTo>
                  <a:lnTo>
                    <a:pt x="247" y="205"/>
                  </a:lnTo>
                  <a:lnTo>
                    <a:pt x="244" y="205"/>
                  </a:lnTo>
                  <a:lnTo>
                    <a:pt x="233" y="207"/>
                  </a:lnTo>
                  <a:lnTo>
                    <a:pt x="233" y="207"/>
                  </a:lnTo>
                  <a:lnTo>
                    <a:pt x="231" y="207"/>
                  </a:lnTo>
                  <a:lnTo>
                    <a:pt x="221" y="208"/>
                  </a:lnTo>
                  <a:lnTo>
                    <a:pt x="221" y="208"/>
                  </a:lnTo>
                  <a:lnTo>
                    <a:pt x="209" y="209"/>
                  </a:lnTo>
                  <a:lnTo>
                    <a:pt x="201" y="209"/>
                  </a:lnTo>
                  <a:lnTo>
                    <a:pt x="200" y="209"/>
                  </a:lnTo>
                  <a:lnTo>
                    <a:pt x="200" y="209"/>
                  </a:lnTo>
                  <a:lnTo>
                    <a:pt x="196" y="210"/>
                  </a:lnTo>
                  <a:lnTo>
                    <a:pt x="195" y="210"/>
                  </a:lnTo>
                  <a:lnTo>
                    <a:pt x="192" y="210"/>
                  </a:lnTo>
                  <a:lnTo>
                    <a:pt x="190" y="210"/>
                  </a:lnTo>
                  <a:lnTo>
                    <a:pt x="190" y="210"/>
                  </a:lnTo>
                  <a:lnTo>
                    <a:pt x="190" y="210"/>
                  </a:lnTo>
                  <a:lnTo>
                    <a:pt x="188" y="210"/>
                  </a:lnTo>
                  <a:lnTo>
                    <a:pt x="188" y="210"/>
                  </a:lnTo>
                  <a:lnTo>
                    <a:pt x="185" y="210"/>
                  </a:lnTo>
                  <a:lnTo>
                    <a:pt x="185" y="210"/>
                  </a:lnTo>
                  <a:lnTo>
                    <a:pt x="183" y="210"/>
                  </a:lnTo>
                  <a:lnTo>
                    <a:pt x="183" y="210"/>
                  </a:lnTo>
                  <a:lnTo>
                    <a:pt x="181" y="210"/>
                  </a:lnTo>
                  <a:lnTo>
                    <a:pt x="180" y="210"/>
                  </a:lnTo>
                  <a:lnTo>
                    <a:pt x="180" y="210"/>
                  </a:lnTo>
                  <a:lnTo>
                    <a:pt x="179" y="211"/>
                  </a:lnTo>
                  <a:lnTo>
                    <a:pt x="168" y="211"/>
                  </a:lnTo>
                  <a:lnTo>
                    <a:pt x="167" y="211"/>
                  </a:lnTo>
                  <a:lnTo>
                    <a:pt x="164" y="211"/>
                  </a:lnTo>
                  <a:lnTo>
                    <a:pt x="164" y="211"/>
                  </a:lnTo>
                  <a:lnTo>
                    <a:pt x="163" y="211"/>
                  </a:lnTo>
                  <a:lnTo>
                    <a:pt x="160" y="211"/>
                  </a:lnTo>
                  <a:lnTo>
                    <a:pt x="159" y="212"/>
                  </a:lnTo>
                  <a:lnTo>
                    <a:pt x="152" y="212"/>
                  </a:lnTo>
                  <a:lnTo>
                    <a:pt x="152" y="212"/>
                  </a:lnTo>
                  <a:lnTo>
                    <a:pt x="151" y="212"/>
                  </a:lnTo>
                  <a:lnTo>
                    <a:pt x="151" y="212"/>
                  </a:lnTo>
                  <a:lnTo>
                    <a:pt x="150" y="212"/>
                  </a:lnTo>
                  <a:lnTo>
                    <a:pt x="149" y="212"/>
                  </a:lnTo>
                  <a:lnTo>
                    <a:pt x="149" y="212"/>
                  </a:lnTo>
                  <a:lnTo>
                    <a:pt x="147" y="212"/>
                  </a:lnTo>
                  <a:lnTo>
                    <a:pt x="147" y="212"/>
                  </a:lnTo>
                  <a:lnTo>
                    <a:pt x="146" y="212"/>
                  </a:lnTo>
                  <a:lnTo>
                    <a:pt x="144" y="212"/>
                  </a:lnTo>
                  <a:lnTo>
                    <a:pt x="142" y="212"/>
                  </a:lnTo>
                  <a:lnTo>
                    <a:pt x="139" y="212"/>
                  </a:lnTo>
                  <a:lnTo>
                    <a:pt x="139" y="212"/>
                  </a:lnTo>
                  <a:lnTo>
                    <a:pt x="139" y="212"/>
                  </a:lnTo>
                  <a:lnTo>
                    <a:pt x="129" y="214"/>
                  </a:lnTo>
                  <a:lnTo>
                    <a:pt x="129" y="214"/>
                  </a:lnTo>
                  <a:lnTo>
                    <a:pt x="128" y="214"/>
                  </a:lnTo>
                  <a:lnTo>
                    <a:pt x="124" y="214"/>
                  </a:lnTo>
                  <a:lnTo>
                    <a:pt x="120" y="214"/>
                  </a:lnTo>
                  <a:lnTo>
                    <a:pt x="118" y="215"/>
                  </a:lnTo>
                  <a:lnTo>
                    <a:pt x="118" y="215"/>
                  </a:lnTo>
                  <a:lnTo>
                    <a:pt x="116" y="215"/>
                  </a:lnTo>
                  <a:lnTo>
                    <a:pt x="114" y="215"/>
                  </a:lnTo>
                  <a:lnTo>
                    <a:pt x="112" y="215"/>
                  </a:lnTo>
                  <a:lnTo>
                    <a:pt x="109" y="215"/>
                  </a:lnTo>
                  <a:lnTo>
                    <a:pt x="109" y="215"/>
                  </a:lnTo>
                  <a:lnTo>
                    <a:pt x="108" y="215"/>
                  </a:lnTo>
                  <a:lnTo>
                    <a:pt x="108" y="215"/>
                  </a:lnTo>
                  <a:lnTo>
                    <a:pt x="103" y="215"/>
                  </a:lnTo>
                  <a:lnTo>
                    <a:pt x="103" y="215"/>
                  </a:lnTo>
                  <a:lnTo>
                    <a:pt x="102" y="215"/>
                  </a:lnTo>
                  <a:lnTo>
                    <a:pt x="102" y="215"/>
                  </a:lnTo>
                  <a:lnTo>
                    <a:pt x="101" y="215"/>
                  </a:lnTo>
                  <a:lnTo>
                    <a:pt x="101" y="215"/>
                  </a:lnTo>
                  <a:lnTo>
                    <a:pt x="98" y="215"/>
                  </a:lnTo>
                  <a:lnTo>
                    <a:pt x="96" y="215"/>
                  </a:lnTo>
                  <a:lnTo>
                    <a:pt x="93" y="216"/>
                  </a:lnTo>
                  <a:lnTo>
                    <a:pt x="93" y="215"/>
                  </a:lnTo>
                  <a:lnTo>
                    <a:pt x="92" y="215"/>
                  </a:lnTo>
                  <a:lnTo>
                    <a:pt x="89" y="215"/>
                  </a:lnTo>
                  <a:lnTo>
                    <a:pt x="88" y="215"/>
                  </a:lnTo>
                  <a:lnTo>
                    <a:pt x="80" y="216"/>
                  </a:lnTo>
                  <a:lnTo>
                    <a:pt x="78" y="216"/>
                  </a:lnTo>
                  <a:lnTo>
                    <a:pt x="74" y="216"/>
                  </a:lnTo>
                  <a:lnTo>
                    <a:pt x="71" y="216"/>
                  </a:lnTo>
                  <a:lnTo>
                    <a:pt x="71" y="216"/>
                  </a:lnTo>
                  <a:lnTo>
                    <a:pt x="71" y="216"/>
                  </a:lnTo>
                  <a:lnTo>
                    <a:pt x="70" y="216"/>
                  </a:lnTo>
                  <a:lnTo>
                    <a:pt x="69" y="216"/>
                  </a:lnTo>
                  <a:lnTo>
                    <a:pt x="69" y="216"/>
                  </a:lnTo>
                  <a:lnTo>
                    <a:pt x="67" y="216"/>
                  </a:lnTo>
                  <a:lnTo>
                    <a:pt x="67" y="216"/>
                  </a:lnTo>
                  <a:lnTo>
                    <a:pt x="63" y="216"/>
                  </a:lnTo>
                  <a:lnTo>
                    <a:pt x="59" y="216"/>
                  </a:lnTo>
                  <a:lnTo>
                    <a:pt x="57" y="217"/>
                  </a:lnTo>
                  <a:lnTo>
                    <a:pt x="56" y="217"/>
                  </a:lnTo>
                  <a:lnTo>
                    <a:pt x="52" y="217"/>
                  </a:lnTo>
                  <a:lnTo>
                    <a:pt x="52" y="217"/>
                  </a:lnTo>
                  <a:lnTo>
                    <a:pt x="52" y="217"/>
                  </a:lnTo>
                  <a:lnTo>
                    <a:pt x="47" y="217"/>
                  </a:lnTo>
                  <a:lnTo>
                    <a:pt x="45" y="217"/>
                  </a:lnTo>
                  <a:lnTo>
                    <a:pt x="45" y="217"/>
                  </a:lnTo>
                  <a:lnTo>
                    <a:pt x="40" y="217"/>
                  </a:lnTo>
                  <a:lnTo>
                    <a:pt x="37" y="217"/>
                  </a:lnTo>
                  <a:lnTo>
                    <a:pt x="37" y="217"/>
                  </a:lnTo>
                  <a:lnTo>
                    <a:pt x="35" y="217"/>
                  </a:lnTo>
                  <a:lnTo>
                    <a:pt x="35" y="217"/>
                  </a:lnTo>
                  <a:lnTo>
                    <a:pt x="34" y="217"/>
                  </a:lnTo>
                  <a:lnTo>
                    <a:pt x="34" y="217"/>
                  </a:lnTo>
                  <a:lnTo>
                    <a:pt x="31" y="217"/>
                  </a:lnTo>
                  <a:lnTo>
                    <a:pt x="26" y="217"/>
                  </a:lnTo>
                  <a:lnTo>
                    <a:pt x="22" y="217"/>
                  </a:lnTo>
                  <a:lnTo>
                    <a:pt x="22" y="217"/>
                  </a:lnTo>
                  <a:lnTo>
                    <a:pt x="21" y="217"/>
                  </a:lnTo>
                  <a:lnTo>
                    <a:pt x="8" y="218"/>
                  </a:lnTo>
                  <a:lnTo>
                    <a:pt x="8" y="218"/>
                  </a:lnTo>
                  <a:lnTo>
                    <a:pt x="6" y="218"/>
                  </a:lnTo>
                  <a:lnTo>
                    <a:pt x="6" y="218"/>
                  </a:lnTo>
                  <a:lnTo>
                    <a:pt x="5" y="218"/>
                  </a:lnTo>
                  <a:lnTo>
                    <a:pt x="5" y="217"/>
                  </a:lnTo>
                  <a:lnTo>
                    <a:pt x="5" y="217"/>
                  </a:lnTo>
                  <a:lnTo>
                    <a:pt x="5" y="215"/>
                  </a:lnTo>
                  <a:lnTo>
                    <a:pt x="5" y="214"/>
                  </a:lnTo>
                  <a:lnTo>
                    <a:pt x="5" y="214"/>
                  </a:lnTo>
                  <a:lnTo>
                    <a:pt x="5" y="214"/>
                  </a:lnTo>
                  <a:lnTo>
                    <a:pt x="5" y="212"/>
                  </a:lnTo>
                  <a:lnTo>
                    <a:pt x="5" y="212"/>
                  </a:lnTo>
                  <a:lnTo>
                    <a:pt x="5" y="212"/>
                  </a:lnTo>
                  <a:lnTo>
                    <a:pt x="5" y="209"/>
                  </a:lnTo>
                  <a:lnTo>
                    <a:pt x="5" y="208"/>
                  </a:lnTo>
                  <a:lnTo>
                    <a:pt x="5" y="208"/>
                  </a:lnTo>
                  <a:lnTo>
                    <a:pt x="5" y="205"/>
                  </a:lnTo>
                  <a:lnTo>
                    <a:pt x="5" y="205"/>
                  </a:lnTo>
                  <a:lnTo>
                    <a:pt x="5" y="205"/>
                  </a:lnTo>
                  <a:lnTo>
                    <a:pt x="5" y="201"/>
                  </a:lnTo>
                  <a:lnTo>
                    <a:pt x="5" y="200"/>
                  </a:lnTo>
                  <a:lnTo>
                    <a:pt x="5" y="199"/>
                  </a:lnTo>
                  <a:lnTo>
                    <a:pt x="4" y="194"/>
                  </a:lnTo>
                  <a:lnTo>
                    <a:pt x="4" y="193"/>
                  </a:lnTo>
                  <a:lnTo>
                    <a:pt x="5" y="192"/>
                  </a:lnTo>
                  <a:lnTo>
                    <a:pt x="5" y="192"/>
                  </a:lnTo>
                  <a:lnTo>
                    <a:pt x="4" y="187"/>
                  </a:lnTo>
                  <a:lnTo>
                    <a:pt x="4" y="187"/>
                  </a:lnTo>
                  <a:lnTo>
                    <a:pt x="4" y="187"/>
                  </a:lnTo>
                  <a:lnTo>
                    <a:pt x="4" y="185"/>
                  </a:lnTo>
                  <a:lnTo>
                    <a:pt x="4" y="182"/>
                  </a:lnTo>
                  <a:lnTo>
                    <a:pt x="4" y="182"/>
                  </a:lnTo>
                  <a:lnTo>
                    <a:pt x="4" y="180"/>
                  </a:lnTo>
                  <a:lnTo>
                    <a:pt x="4" y="180"/>
                  </a:lnTo>
                  <a:lnTo>
                    <a:pt x="4" y="178"/>
                  </a:lnTo>
                  <a:lnTo>
                    <a:pt x="4" y="175"/>
                  </a:lnTo>
                  <a:lnTo>
                    <a:pt x="4" y="175"/>
                  </a:lnTo>
                  <a:lnTo>
                    <a:pt x="4" y="174"/>
                  </a:lnTo>
                  <a:lnTo>
                    <a:pt x="4" y="173"/>
                  </a:lnTo>
                  <a:lnTo>
                    <a:pt x="4" y="172"/>
                  </a:lnTo>
                  <a:lnTo>
                    <a:pt x="4" y="168"/>
                  </a:lnTo>
                  <a:lnTo>
                    <a:pt x="4" y="167"/>
                  </a:lnTo>
                  <a:lnTo>
                    <a:pt x="4" y="167"/>
                  </a:lnTo>
                  <a:lnTo>
                    <a:pt x="4" y="159"/>
                  </a:lnTo>
                  <a:lnTo>
                    <a:pt x="4" y="159"/>
                  </a:lnTo>
                  <a:lnTo>
                    <a:pt x="2" y="155"/>
                  </a:lnTo>
                  <a:lnTo>
                    <a:pt x="2" y="153"/>
                  </a:lnTo>
                  <a:lnTo>
                    <a:pt x="2" y="142"/>
                  </a:lnTo>
                  <a:lnTo>
                    <a:pt x="2" y="142"/>
                  </a:lnTo>
                  <a:lnTo>
                    <a:pt x="2" y="1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 name="Freeform 244"/>
            <p:cNvSpPr>
              <a:spLocks/>
            </p:cNvSpPr>
            <p:nvPr/>
          </p:nvSpPr>
          <p:spPr bwMode="auto">
            <a:xfrm>
              <a:off x="6057" y="3775"/>
              <a:ext cx="289" cy="218"/>
            </a:xfrm>
            <a:custGeom>
              <a:avLst/>
              <a:gdLst>
                <a:gd name="T0" fmla="*/ 2 w 289"/>
                <a:gd name="T1" fmla="*/ 120 h 218"/>
                <a:gd name="T2" fmla="*/ 1 w 289"/>
                <a:gd name="T3" fmla="*/ 92 h 218"/>
                <a:gd name="T4" fmla="*/ 1 w 289"/>
                <a:gd name="T5" fmla="*/ 57 h 218"/>
                <a:gd name="T6" fmla="*/ 0 w 289"/>
                <a:gd name="T7" fmla="*/ 35 h 218"/>
                <a:gd name="T8" fmla="*/ 20 w 289"/>
                <a:gd name="T9" fmla="*/ 16 h 218"/>
                <a:gd name="T10" fmla="*/ 52 w 289"/>
                <a:gd name="T11" fmla="*/ 15 h 218"/>
                <a:gd name="T12" fmla="*/ 84 w 289"/>
                <a:gd name="T13" fmla="*/ 13 h 218"/>
                <a:gd name="T14" fmla="*/ 109 w 289"/>
                <a:gd name="T15" fmla="*/ 12 h 218"/>
                <a:gd name="T16" fmla="*/ 145 w 289"/>
                <a:gd name="T17" fmla="*/ 10 h 218"/>
                <a:gd name="T18" fmla="*/ 171 w 289"/>
                <a:gd name="T19" fmla="*/ 8 h 218"/>
                <a:gd name="T20" fmla="*/ 186 w 289"/>
                <a:gd name="T21" fmla="*/ 6 h 218"/>
                <a:gd name="T22" fmla="*/ 193 w 289"/>
                <a:gd name="T23" fmla="*/ 6 h 218"/>
                <a:gd name="T24" fmla="*/ 199 w 289"/>
                <a:gd name="T25" fmla="*/ 5 h 218"/>
                <a:gd name="T26" fmla="*/ 214 w 289"/>
                <a:gd name="T27" fmla="*/ 4 h 218"/>
                <a:gd name="T28" fmla="*/ 221 w 289"/>
                <a:gd name="T29" fmla="*/ 4 h 218"/>
                <a:gd name="T30" fmla="*/ 232 w 289"/>
                <a:gd name="T31" fmla="*/ 3 h 218"/>
                <a:gd name="T32" fmla="*/ 235 w 289"/>
                <a:gd name="T33" fmla="*/ 2 h 218"/>
                <a:gd name="T34" fmla="*/ 237 w 289"/>
                <a:gd name="T35" fmla="*/ 2 h 218"/>
                <a:gd name="T36" fmla="*/ 241 w 289"/>
                <a:gd name="T37" fmla="*/ 2 h 218"/>
                <a:gd name="T38" fmla="*/ 248 w 289"/>
                <a:gd name="T39" fmla="*/ 1 h 218"/>
                <a:gd name="T40" fmla="*/ 257 w 289"/>
                <a:gd name="T41" fmla="*/ 1 h 218"/>
                <a:gd name="T42" fmla="*/ 260 w 289"/>
                <a:gd name="T43" fmla="*/ 0 h 218"/>
                <a:gd name="T44" fmla="*/ 262 w 289"/>
                <a:gd name="T45" fmla="*/ 0 h 218"/>
                <a:gd name="T46" fmla="*/ 270 w 289"/>
                <a:gd name="T47" fmla="*/ 11 h 218"/>
                <a:gd name="T48" fmla="*/ 272 w 289"/>
                <a:gd name="T49" fmla="*/ 30 h 218"/>
                <a:gd name="T50" fmla="*/ 273 w 289"/>
                <a:gd name="T51" fmla="*/ 38 h 218"/>
                <a:gd name="T52" fmla="*/ 275 w 289"/>
                <a:gd name="T53" fmla="*/ 57 h 218"/>
                <a:gd name="T54" fmla="*/ 276 w 289"/>
                <a:gd name="T55" fmla="*/ 71 h 218"/>
                <a:gd name="T56" fmla="*/ 277 w 289"/>
                <a:gd name="T57" fmla="*/ 81 h 218"/>
                <a:gd name="T58" fmla="*/ 279 w 289"/>
                <a:gd name="T59" fmla="*/ 98 h 218"/>
                <a:gd name="T60" fmla="*/ 281 w 289"/>
                <a:gd name="T61" fmla="*/ 116 h 218"/>
                <a:gd name="T62" fmla="*/ 282 w 289"/>
                <a:gd name="T63" fmla="*/ 122 h 218"/>
                <a:gd name="T64" fmla="*/ 282 w 289"/>
                <a:gd name="T65" fmla="*/ 131 h 218"/>
                <a:gd name="T66" fmla="*/ 283 w 289"/>
                <a:gd name="T67" fmla="*/ 144 h 218"/>
                <a:gd name="T68" fmla="*/ 286 w 289"/>
                <a:gd name="T69" fmla="*/ 160 h 218"/>
                <a:gd name="T70" fmla="*/ 287 w 289"/>
                <a:gd name="T71" fmla="*/ 168 h 218"/>
                <a:gd name="T72" fmla="*/ 287 w 289"/>
                <a:gd name="T73" fmla="*/ 180 h 218"/>
                <a:gd name="T74" fmla="*/ 288 w 289"/>
                <a:gd name="T75" fmla="*/ 187 h 218"/>
                <a:gd name="T76" fmla="*/ 289 w 289"/>
                <a:gd name="T77" fmla="*/ 200 h 218"/>
                <a:gd name="T78" fmla="*/ 283 w 289"/>
                <a:gd name="T79" fmla="*/ 202 h 218"/>
                <a:gd name="T80" fmla="*/ 276 w 289"/>
                <a:gd name="T81" fmla="*/ 203 h 218"/>
                <a:gd name="T82" fmla="*/ 251 w 289"/>
                <a:gd name="T83" fmla="*/ 205 h 218"/>
                <a:gd name="T84" fmla="*/ 231 w 289"/>
                <a:gd name="T85" fmla="*/ 207 h 218"/>
                <a:gd name="T86" fmla="*/ 195 w 289"/>
                <a:gd name="T87" fmla="*/ 210 h 218"/>
                <a:gd name="T88" fmla="*/ 185 w 289"/>
                <a:gd name="T89" fmla="*/ 210 h 218"/>
                <a:gd name="T90" fmla="*/ 167 w 289"/>
                <a:gd name="T91" fmla="*/ 211 h 218"/>
                <a:gd name="T92" fmla="*/ 151 w 289"/>
                <a:gd name="T93" fmla="*/ 212 h 218"/>
                <a:gd name="T94" fmla="*/ 144 w 289"/>
                <a:gd name="T95" fmla="*/ 212 h 218"/>
                <a:gd name="T96" fmla="*/ 124 w 289"/>
                <a:gd name="T97" fmla="*/ 214 h 218"/>
                <a:gd name="T98" fmla="*/ 109 w 289"/>
                <a:gd name="T99" fmla="*/ 215 h 218"/>
                <a:gd name="T100" fmla="*/ 101 w 289"/>
                <a:gd name="T101" fmla="*/ 215 h 218"/>
                <a:gd name="T102" fmla="*/ 80 w 289"/>
                <a:gd name="T103" fmla="*/ 216 h 218"/>
                <a:gd name="T104" fmla="*/ 69 w 289"/>
                <a:gd name="T105" fmla="*/ 216 h 218"/>
                <a:gd name="T106" fmla="*/ 52 w 289"/>
                <a:gd name="T107" fmla="*/ 217 h 218"/>
                <a:gd name="T108" fmla="*/ 35 w 289"/>
                <a:gd name="T109" fmla="*/ 217 h 218"/>
                <a:gd name="T110" fmla="*/ 21 w 289"/>
                <a:gd name="T111" fmla="*/ 217 h 218"/>
                <a:gd name="T112" fmla="*/ 5 w 289"/>
                <a:gd name="T113" fmla="*/ 215 h 218"/>
                <a:gd name="T114" fmla="*/ 5 w 289"/>
                <a:gd name="T115" fmla="*/ 208 h 218"/>
                <a:gd name="T116" fmla="*/ 4 w 289"/>
                <a:gd name="T117" fmla="*/ 194 h 218"/>
                <a:gd name="T118" fmla="*/ 4 w 289"/>
                <a:gd name="T119" fmla="*/ 182 h 218"/>
                <a:gd name="T120" fmla="*/ 4 w 289"/>
                <a:gd name="T121" fmla="*/ 173 h 218"/>
                <a:gd name="T122" fmla="*/ 2 w 289"/>
                <a:gd name="T123" fmla="*/ 15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9" h="218">
                  <a:moveTo>
                    <a:pt x="2" y="137"/>
                  </a:moveTo>
                  <a:lnTo>
                    <a:pt x="2" y="131"/>
                  </a:lnTo>
                  <a:lnTo>
                    <a:pt x="2" y="127"/>
                  </a:lnTo>
                  <a:lnTo>
                    <a:pt x="2" y="123"/>
                  </a:lnTo>
                  <a:lnTo>
                    <a:pt x="2" y="122"/>
                  </a:lnTo>
                  <a:lnTo>
                    <a:pt x="2" y="122"/>
                  </a:lnTo>
                  <a:lnTo>
                    <a:pt x="2" y="120"/>
                  </a:lnTo>
                  <a:lnTo>
                    <a:pt x="2" y="120"/>
                  </a:lnTo>
                  <a:lnTo>
                    <a:pt x="2" y="116"/>
                  </a:lnTo>
                  <a:lnTo>
                    <a:pt x="2" y="116"/>
                  </a:lnTo>
                  <a:lnTo>
                    <a:pt x="2" y="115"/>
                  </a:lnTo>
                  <a:lnTo>
                    <a:pt x="2" y="111"/>
                  </a:lnTo>
                  <a:lnTo>
                    <a:pt x="2" y="111"/>
                  </a:lnTo>
                  <a:lnTo>
                    <a:pt x="1" y="98"/>
                  </a:lnTo>
                  <a:lnTo>
                    <a:pt x="1" y="93"/>
                  </a:lnTo>
                  <a:lnTo>
                    <a:pt x="1" y="92"/>
                  </a:lnTo>
                  <a:lnTo>
                    <a:pt x="1" y="92"/>
                  </a:lnTo>
                  <a:lnTo>
                    <a:pt x="1" y="84"/>
                  </a:lnTo>
                  <a:lnTo>
                    <a:pt x="1" y="72"/>
                  </a:lnTo>
                  <a:lnTo>
                    <a:pt x="1" y="63"/>
                  </a:lnTo>
                  <a:lnTo>
                    <a:pt x="1" y="63"/>
                  </a:lnTo>
                  <a:lnTo>
                    <a:pt x="1" y="57"/>
                  </a:lnTo>
                  <a:lnTo>
                    <a:pt x="1" y="57"/>
                  </a:lnTo>
                  <a:lnTo>
                    <a:pt x="1" y="57"/>
                  </a:lnTo>
                  <a:lnTo>
                    <a:pt x="1" y="55"/>
                  </a:lnTo>
                  <a:lnTo>
                    <a:pt x="0" y="43"/>
                  </a:lnTo>
                  <a:lnTo>
                    <a:pt x="0" y="41"/>
                  </a:lnTo>
                  <a:lnTo>
                    <a:pt x="0" y="41"/>
                  </a:lnTo>
                  <a:lnTo>
                    <a:pt x="0" y="39"/>
                  </a:lnTo>
                  <a:lnTo>
                    <a:pt x="0" y="39"/>
                  </a:lnTo>
                  <a:lnTo>
                    <a:pt x="0" y="39"/>
                  </a:lnTo>
                  <a:lnTo>
                    <a:pt x="0" y="35"/>
                  </a:lnTo>
                  <a:lnTo>
                    <a:pt x="0" y="33"/>
                  </a:lnTo>
                  <a:lnTo>
                    <a:pt x="0" y="33"/>
                  </a:lnTo>
                  <a:lnTo>
                    <a:pt x="0" y="31"/>
                  </a:lnTo>
                  <a:lnTo>
                    <a:pt x="0" y="25"/>
                  </a:lnTo>
                  <a:lnTo>
                    <a:pt x="0" y="16"/>
                  </a:lnTo>
                  <a:lnTo>
                    <a:pt x="6" y="16"/>
                  </a:lnTo>
                  <a:lnTo>
                    <a:pt x="16" y="16"/>
                  </a:lnTo>
                  <a:lnTo>
                    <a:pt x="20" y="16"/>
                  </a:lnTo>
                  <a:lnTo>
                    <a:pt x="21" y="16"/>
                  </a:lnTo>
                  <a:lnTo>
                    <a:pt x="22" y="16"/>
                  </a:lnTo>
                  <a:lnTo>
                    <a:pt x="29" y="16"/>
                  </a:lnTo>
                  <a:lnTo>
                    <a:pt x="30" y="15"/>
                  </a:lnTo>
                  <a:lnTo>
                    <a:pt x="34" y="15"/>
                  </a:lnTo>
                  <a:lnTo>
                    <a:pt x="38" y="15"/>
                  </a:lnTo>
                  <a:lnTo>
                    <a:pt x="43" y="15"/>
                  </a:lnTo>
                  <a:lnTo>
                    <a:pt x="52" y="15"/>
                  </a:lnTo>
                  <a:lnTo>
                    <a:pt x="55" y="15"/>
                  </a:lnTo>
                  <a:lnTo>
                    <a:pt x="65" y="13"/>
                  </a:lnTo>
                  <a:lnTo>
                    <a:pt x="66" y="13"/>
                  </a:lnTo>
                  <a:lnTo>
                    <a:pt x="67" y="13"/>
                  </a:lnTo>
                  <a:lnTo>
                    <a:pt x="70" y="13"/>
                  </a:lnTo>
                  <a:lnTo>
                    <a:pt x="74" y="13"/>
                  </a:lnTo>
                  <a:lnTo>
                    <a:pt x="79" y="13"/>
                  </a:lnTo>
                  <a:lnTo>
                    <a:pt x="84" y="13"/>
                  </a:lnTo>
                  <a:lnTo>
                    <a:pt x="100" y="12"/>
                  </a:lnTo>
                  <a:lnTo>
                    <a:pt x="100" y="12"/>
                  </a:lnTo>
                  <a:lnTo>
                    <a:pt x="100" y="12"/>
                  </a:lnTo>
                  <a:lnTo>
                    <a:pt x="101" y="12"/>
                  </a:lnTo>
                  <a:lnTo>
                    <a:pt x="102" y="12"/>
                  </a:lnTo>
                  <a:lnTo>
                    <a:pt x="102" y="12"/>
                  </a:lnTo>
                  <a:lnTo>
                    <a:pt x="105" y="12"/>
                  </a:lnTo>
                  <a:lnTo>
                    <a:pt x="109" y="12"/>
                  </a:lnTo>
                  <a:lnTo>
                    <a:pt x="110" y="12"/>
                  </a:lnTo>
                  <a:lnTo>
                    <a:pt x="115" y="11"/>
                  </a:lnTo>
                  <a:lnTo>
                    <a:pt x="125" y="11"/>
                  </a:lnTo>
                  <a:lnTo>
                    <a:pt x="128" y="11"/>
                  </a:lnTo>
                  <a:lnTo>
                    <a:pt x="128" y="11"/>
                  </a:lnTo>
                  <a:lnTo>
                    <a:pt x="139" y="10"/>
                  </a:lnTo>
                  <a:lnTo>
                    <a:pt x="145" y="10"/>
                  </a:lnTo>
                  <a:lnTo>
                    <a:pt x="145" y="10"/>
                  </a:lnTo>
                  <a:lnTo>
                    <a:pt x="145" y="10"/>
                  </a:lnTo>
                  <a:lnTo>
                    <a:pt x="146" y="10"/>
                  </a:lnTo>
                  <a:lnTo>
                    <a:pt x="158" y="9"/>
                  </a:lnTo>
                  <a:lnTo>
                    <a:pt x="161" y="9"/>
                  </a:lnTo>
                  <a:lnTo>
                    <a:pt x="163" y="9"/>
                  </a:lnTo>
                  <a:lnTo>
                    <a:pt x="164" y="9"/>
                  </a:lnTo>
                  <a:lnTo>
                    <a:pt x="168" y="8"/>
                  </a:lnTo>
                  <a:lnTo>
                    <a:pt x="171" y="8"/>
                  </a:lnTo>
                  <a:lnTo>
                    <a:pt x="171" y="8"/>
                  </a:lnTo>
                  <a:lnTo>
                    <a:pt x="175" y="8"/>
                  </a:lnTo>
                  <a:lnTo>
                    <a:pt x="175" y="8"/>
                  </a:lnTo>
                  <a:lnTo>
                    <a:pt x="176" y="8"/>
                  </a:lnTo>
                  <a:lnTo>
                    <a:pt x="180" y="6"/>
                  </a:lnTo>
                  <a:lnTo>
                    <a:pt x="186" y="6"/>
                  </a:lnTo>
                  <a:lnTo>
                    <a:pt x="186" y="6"/>
                  </a:lnTo>
                  <a:lnTo>
                    <a:pt x="186" y="6"/>
                  </a:lnTo>
                  <a:lnTo>
                    <a:pt x="189" y="6"/>
                  </a:lnTo>
                  <a:lnTo>
                    <a:pt x="190" y="6"/>
                  </a:lnTo>
                  <a:lnTo>
                    <a:pt x="190" y="6"/>
                  </a:lnTo>
                  <a:lnTo>
                    <a:pt x="192" y="6"/>
                  </a:lnTo>
                  <a:lnTo>
                    <a:pt x="192" y="6"/>
                  </a:lnTo>
                  <a:lnTo>
                    <a:pt x="193" y="6"/>
                  </a:lnTo>
                  <a:lnTo>
                    <a:pt x="193" y="6"/>
                  </a:lnTo>
                  <a:lnTo>
                    <a:pt x="193" y="6"/>
                  </a:lnTo>
                  <a:lnTo>
                    <a:pt x="194" y="6"/>
                  </a:lnTo>
                  <a:lnTo>
                    <a:pt x="195" y="5"/>
                  </a:lnTo>
                  <a:lnTo>
                    <a:pt x="195" y="5"/>
                  </a:lnTo>
                  <a:lnTo>
                    <a:pt x="196" y="5"/>
                  </a:lnTo>
                  <a:lnTo>
                    <a:pt x="197" y="5"/>
                  </a:lnTo>
                  <a:lnTo>
                    <a:pt x="197" y="5"/>
                  </a:lnTo>
                  <a:lnTo>
                    <a:pt x="197" y="5"/>
                  </a:lnTo>
                  <a:lnTo>
                    <a:pt x="199" y="5"/>
                  </a:lnTo>
                  <a:lnTo>
                    <a:pt x="200" y="5"/>
                  </a:lnTo>
                  <a:lnTo>
                    <a:pt x="203" y="5"/>
                  </a:lnTo>
                  <a:lnTo>
                    <a:pt x="203" y="5"/>
                  </a:lnTo>
                  <a:lnTo>
                    <a:pt x="210" y="4"/>
                  </a:lnTo>
                  <a:lnTo>
                    <a:pt x="210" y="4"/>
                  </a:lnTo>
                  <a:lnTo>
                    <a:pt x="210" y="4"/>
                  </a:lnTo>
                  <a:lnTo>
                    <a:pt x="211" y="4"/>
                  </a:lnTo>
                  <a:lnTo>
                    <a:pt x="214" y="4"/>
                  </a:lnTo>
                  <a:lnTo>
                    <a:pt x="214" y="4"/>
                  </a:lnTo>
                  <a:lnTo>
                    <a:pt x="216" y="4"/>
                  </a:lnTo>
                  <a:lnTo>
                    <a:pt x="216" y="4"/>
                  </a:lnTo>
                  <a:lnTo>
                    <a:pt x="217" y="4"/>
                  </a:lnTo>
                  <a:lnTo>
                    <a:pt x="217" y="4"/>
                  </a:lnTo>
                  <a:lnTo>
                    <a:pt x="218" y="4"/>
                  </a:lnTo>
                  <a:lnTo>
                    <a:pt x="218" y="4"/>
                  </a:lnTo>
                  <a:lnTo>
                    <a:pt x="221" y="4"/>
                  </a:lnTo>
                  <a:lnTo>
                    <a:pt x="230" y="3"/>
                  </a:lnTo>
                  <a:lnTo>
                    <a:pt x="230" y="3"/>
                  </a:lnTo>
                  <a:lnTo>
                    <a:pt x="230" y="3"/>
                  </a:lnTo>
                  <a:lnTo>
                    <a:pt x="230" y="3"/>
                  </a:lnTo>
                  <a:lnTo>
                    <a:pt x="231" y="3"/>
                  </a:lnTo>
                  <a:lnTo>
                    <a:pt x="231" y="3"/>
                  </a:lnTo>
                  <a:lnTo>
                    <a:pt x="232" y="3"/>
                  </a:lnTo>
                  <a:lnTo>
                    <a:pt x="232" y="3"/>
                  </a:lnTo>
                  <a:lnTo>
                    <a:pt x="233" y="3"/>
                  </a:lnTo>
                  <a:lnTo>
                    <a:pt x="233" y="3"/>
                  </a:lnTo>
                  <a:lnTo>
                    <a:pt x="233" y="3"/>
                  </a:lnTo>
                  <a:lnTo>
                    <a:pt x="233" y="3"/>
                  </a:lnTo>
                  <a:lnTo>
                    <a:pt x="233" y="3"/>
                  </a:lnTo>
                  <a:lnTo>
                    <a:pt x="233" y="3"/>
                  </a:lnTo>
                  <a:lnTo>
                    <a:pt x="235" y="2"/>
                  </a:lnTo>
                  <a:lnTo>
                    <a:pt x="235" y="2"/>
                  </a:lnTo>
                  <a:lnTo>
                    <a:pt x="236" y="2"/>
                  </a:lnTo>
                  <a:lnTo>
                    <a:pt x="236" y="2"/>
                  </a:lnTo>
                  <a:lnTo>
                    <a:pt x="236" y="2"/>
                  </a:lnTo>
                  <a:lnTo>
                    <a:pt x="236" y="2"/>
                  </a:lnTo>
                  <a:lnTo>
                    <a:pt x="236" y="2"/>
                  </a:lnTo>
                  <a:lnTo>
                    <a:pt x="237" y="2"/>
                  </a:lnTo>
                  <a:lnTo>
                    <a:pt x="237" y="2"/>
                  </a:lnTo>
                  <a:lnTo>
                    <a:pt x="237" y="2"/>
                  </a:lnTo>
                  <a:lnTo>
                    <a:pt x="238" y="2"/>
                  </a:lnTo>
                  <a:lnTo>
                    <a:pt x="238" y="2"/>
                  </a:lnTo>
                  <a:lnTo>
                    <a:pt x="238" y="2"/>
                  </a:lnTo>
                  <a:lnTo>
                    <a:pt x="238" y="2"/>
                  </a:lnTo>
                  <a:lnTo>
                    <a:pt x="239" y="2"/>
                  </a:lnTo>
                  <a:lnTo>
                    <a:pt x="239" y="2"/>
                  </a:lnTo>
                  <a:lnTo>
                    <a:pt x="240" y="2"/>
                  </a:lnTo>
                  <a:lnTo>
                    <a:pt x="241" y="2"/>
                  </a:lnTo>
                  <a:lnTo>
                    <a:pt x="241" y="2"/>
                  </a:lnTo>
                  <a:lnTo>
                    <a:pt x="241" y="2"/>
                  </a:lnTo>
                  <a:lnTo>
                    <a:pt x="243" y="2"/>
                  </a:lnTo>
                  <a:lnTo>
                    <a:pt x="243" y="2"/>
                  </a:lnTo>
                  <a:lnTo>
                    <a:pt x="246" y="2"/>
                  </a:lnTo>
                  <a:lnTo>
                    <a:pt x="247" y="1"/>
                  </a:lnTo>
                  <a:lnTo>
                    <a:pt x="248" y="1"/>
                  </a:lnTo>
                  <a:lnTo>
                    <a:pt x="248" y="1"/>
                  </a:lnTo>
                  <a:lnTo>
                    <a:pt x="248" y="1"/>
                  </a:lnTo>
                  <a:lnTo>
                    <a:pt x="250" y="1"/>
                  </a:lnTo>
                  <a:lnTo>
                    <a:pt x="250" y="1"/>
                  </a:lnTo>
                  <a:lnTo>
                    <a:pt x="251" y="1"/>
                  </a:lnTo>
                  <a:lnTo>
                    <a:pt x="252" y="1"/>
                  </a:lnTo>
                  <a:lnTo>
                    <a:pt x="253" y="1"/>
                  </a:lnTo>
                  <a:lnTo>
                    <a:pt x="253" y="1"/>
                  </a:lnTo>
                  <a:lnTo>
                    <a:pt x="257" y="1"/>
                  </a:lnTo>
                  <a:lnTo>
                    <a:pt x="257" y="1"/>
                  </a:lnTo>
                  <a:lnTo>
                    <a:pt x="257" y="1"/>
                  </a:lnTo>
                  <a:lnTo>
                    <a:pt x="258" y="1"/>
                  </a:lnTo>
                  <a:lnTo>
                    <a:pt x="260" y="0"/>
                  </a:lnTo>
                  <a:lnTo>
                    <a:pt x="260" y="0"/>
                  </a:lnTo>
                  <a:lnTo>
                    <a:pt x="260" y="0"/>
                  </a:lnTo>
                  <a:lnTo>
                    <a:pt x="260" y="0"/>
                  </a:lnTo>
                  <a:lnTo>
                    <a:pt x="260" y="0"/>
                  </a:lnTo>
                  <a:lnTo>
                    <a:pt x="260" y="0"/>
                  </a:lnTo>
                  <a:lnTo>
                    <a:pt x="260" y="0"/>
                  </a:lnTo>
                  <a:lnTo>
                    <a:pt x="261" y="0"/>
                  </a:lnTo>
                  <a:lnTo>
                    <a:pt x="261" y="0"/>
                  </a:lnTo>
                  <a:lnTo>
                    <a:pt x="262" y="0"/>
                  </a:lnTo>
                  <a:lnTo>
                    <a:pt x="262" y="0"/>
                  </a:lnTo>
                  <a:lnTo>
                    <a:pt x="262" y="0"/>
                  </a:lnTo>
                  <a:lnTo>
                    <a:pt x="262" y="0"/>
                  </a:lnTo>
                  <a:lnTo>
                    <a:pt x="264" y="0"/>
                  </a:lnTo>
                  <a:lnTo>
                    <a:pt x="266" y="0"/>
                  </a:lnTo>
                  <a:lnTo>
                    <a:pt x="268" y="0"/>
                  </a:lnTo>
                  <a:lnTo>
                    <a:pt x="269" y="0"/>
                  </a:lnTo>
                  <a:lnTo>
                    <a:pt x="269" y="0"/>
                  </a:lnTo>
                  <a:lnTo>
                    <a:pt x="269" y="1"/>
                  </a:lnTo>
                  <a:lnTo>
                    <a:pt x="270" y="11"/>
                  </a:lnTo>
                  <a:lnTo>
                    <a:pt x="270" y="11"/>
                  </a:lnTo>
                  <a:lnTo>
                    <a:pt x="270" y="12"/>
                  </a:lnTo>
                  <a:lnTo>
                    <a:pt x="270" y="12"/>
                  </a:lnTo>
                  <a:lnTo>
                    <a:pt x="270" y="15"/>
                  </a:lnTo>
                  <a:lnTo>
                    <a:pt x="270" y="17"/>
                  </a:lnTo>
                  <a:lnTo>
                    <a:pt x="272" y="23"/>
                  </a:lnTo>
                  <a:lnTo>
                    <a:pt x="272" y="24"/>
                  </a:lnTo>
                  <a:lnTo>
                    <a:pt x="272" y="27"/>
                  </a:lnTo>
                  <a:lnTo>
                    <a:pt x="272" y="30"/>
                  </a:lnTo>
                  <a:lnTo>
                    <a:pt x="272" y="30"/>
                  </a:lnTo>
                  <a:lnTo>
                    <a:pt x="272" y="30"/>
                  </a:lnTo>
                  <a:lnTo>
                    <a:pt x="272" y="32"/>
                  </a:lnTo>
                  <a:lnTo>
                    <a:pt x="272" y="32"/>
                  </a:lnTo>
                  <a:lnTo>
                    <a:pt x="273" y="33"/>
                  </a:lnTo>
                  <a:lnTo>
                    <a:pt x="273" y="37"/>
                  </a:lnTo>
                  <a:lnTo>
                    <a:pt x="273" y="38"/>
                  </a:lnTo>
                  <a:lnTo>
                    <a:pt x="273" y="38"/>
                  </a:lnTo>
                  <a:lnTo>
                    <a:pt x="273" y="41"/>
                  </a:lnTo>
                  <a:lnTo>
                    <a:pt x="273" y="42"/>
                  </a:lnTo>
                  <a:lnTo>
                    <a:pt x="274" y="47"/>
                  </a:lnTo>
                  <a:lnTo>
                    <a:pt x="274" y="49"/>
                  </a:lnTo>
                  <a:lnTo>
                    <a:pt x="274" y="50"/>
                  </a:lnTo>
                  <a:lnTo>
                    <a:pt x="275" y="57"/>
                  </a:lnTo>
                  <a:lnTo>
                    <a:pt x="275" y="57"/>
                  </a:lnTo>
                  <a:lnTo>
                    <a:pt x="275" y="57"/>
                  </a:lnTo>
                  <a:lnTo>
                    <a:pt x="275" y="59"/>
                  </a:lnTo>
                  <a:lnTo>
                    <a:pt x="275" y="59"/>
                  </a:lnTo>
                  <a:lnTo>
                    <a:pt x="275" y="63"/>
                  </a:lnTo>
                  <a:lnTo>
                    <a:pt x="275" y="67"/>
                  </a:lnTo>
                  <a:lnTo>
                    <a:pt x="276" y="68"/>
                  </a:lnTo>
                  <a:lnTo>
                    <a:pt x="276" y="68"/>
                  </a:lnTo>
                  <a:lnTo>
                    <a:pt x="276" y="70"/>
                  </a:lnTo>
                  <a:lnTo>
                    <a:pt x="276" y="71"/>
                  </a:lnTo>
                  <a:lnTo>
                    <a:pt x="276" y="71"/>
                  </a:lnTo>
                  <a:lnTo>
                    <a:pt x="276" y="74"/>
                  </a:lnTo>
                  <a:lnTo>
                    <a:pt x="276" y="74"/>
                  </a:lnTo>
                  <a:lnTo>
                    <a:pt x="276" y="75"/>
                  </a:lnTo>
                  <a:lnTo>
                    <a:pt x="277" y="79"/>
                  </a:lnTo>
                  <a:lnTo>
                    <a:pt x="277" y="79"/>
                  </a:lnTo>
                  <a:lnTo>
                    <a:pt x="277" y="79"/>
                  </a:lnTo>
                  <a:lnTo>
                    <a:pt x="277" y="81"/>
                  </a:lnTo>
                  <a:lnTo>
                    <a:pt x="277" y="82"/>
                  </a:lnTo>
                  <a:lnTo>
                    <a:pt x="277" y="85"/>
                  </a:lnTo>
                  <a:lnTo>
                    <a:pt x="279" y="89"/>
                  </a:lnTo>
                  <a:lnTo>
                    <a:pt x="279" y="93"/>
                  </a:lnTo>
                  <a:lnTo>
                    <a:pt x="279" y="93"/>
                  </a:lnTo>
                  <a:lnTo>
                    <a:pt x="279" y="93"/>
                  </a:lnTo>
                  <a:lnTo>
                    <a:pt x="279" y="97"/>
                  </a:lnTo>
                  <a:lnTo>
                    <a:pt x="279" y="98"/>
                  </a:lnTo>
                  <a:lnTo>
                    <a:pt x="280" y="109"/>
                  </a:lnTo>
                  <a:lnTo>
                    <a:pt x="280" y="111"/>
                  </a:lnTo>
                  <a:lnTo>
                    <a:pt x="281" y="112"/>
                  </a:lnTo>
                  <a:lnTo>
                    <a:pt x="281" y="112"/>
                  </a:lnTo>
                  <a:lnTo>
                    <a:pt x="281" y="113"/>
                  </a:lnTo>
                  <a:lnTo>
                    <a:pt x="281" y="113"/>
                  </a:lnTo>
                  <a:lnTo>
                    <a:pt x="281" y="115"/>
                  </a:lnTo>
                  <a:lnTo>
                    <a:pt x="281" y="116"/>
                  </a:lnTo>
                  <a:lnTo>
                    <a:pt x="281" y="116"/>
                  </a:lnTo>
                  <a:lnTo>
                    <a:pt x="281" y="116"/>
                  </a:lnTo>
                  <a:lnTo>
                    <a:pt x="281" y="116"/>
                  </a:lnTo>
                  <a:lnTo>
                    <a:pt x="281" y="118"/>
                  </a:lnTo>
                  <a:lnTo>
                    <a:pt x="281" y="120"/>
                  </a:lnTo>
                  <a:lnTo>
                    <a:pt x="281" y="120"/>
                  </a:lnTo>
                  <a:lnTo>
                    <a:pt x="281" y="121"/>
                  </a:lnTo>
                  <a:lnTo>
                    <a:pt x="282" y="122"/>
                  </a:lnTo>
                  <a:lnTo>
                    <a:pt x="282" y="123"/>
                  </a:lnTo>
                  <a:lnTo>
                    <a:pt x="282" y="124"/>
                  </a:lnTo>
                  <a:lnTo>
                    <a:pt x="282" y="126"/>
                  </a:lnTo>
                  <a:lnTo>
                    <a:pt x="282" y="126"/>
                  </a:lnTo>
                  <a:lnTo>
                    <a:pt x="282" y="128"/>
                  </a:lnTo>
                  <a:lnTo>
                    <a:pt x="282" y="129"/>
                  </a:lnTo>
                  <a:lnTo>
                    <a:pt x="282" y="130"/>
                  </a:lnTo>
                  <a:lnTo>
                    <a:pt x="282" y="131"/>
                  </a:lnTo>
                  <a:lnTo>
                    <a:pt x="283" y="135"/>
                  </a:lnTo>
                  <a:lnTo>
                    <a:pt x="283" y="137"/>
                  </a:lnTo>
                  <a:lnTo>
                    <a:pt x="283" y="137"/>
                  </a:lnTo>
                  <a:lnTo>
                    <a:pt x="283" y="137"/>
                  </a:lnTo>
                  <a:lnTo>
                    <a:pt x="283" y="138"/>
                  </a:lnTo>
                  <a:lnTo>
                    <a:pt x="283" y="142"/>
                  </a:lnTo>
                  <a:lnTo>
                    <a:pt x="283" y="144"/>
                  </a:lnTo>
                  <a:lnTo>
                    <a:pt x="283" y="144"/>
                  </a:lnTo>
                  <a:lnTo>
                    <a:pt x="283" y="145"/>
                  </a:lnTo>
                  <a:lnTo>
                    <a:pt x="284" y="149"/>
                  </a:lnTo>
                  <a:lnTo>
                    <a:pt x="284" y="150"/>
                  </a:lnTo>
                  <a:lnTo>
                    <a:pt x="284" y="155"/>
                  </a:lnTo>
                  <a:lnTo>
                    <a:pt x="284" y="155"/>
                  </a:lnTo>
                  <a:lnTo>
                    <a:pt x="284" y="156"/>
                  </a:lnTo>
                  <a:lnTo>
                    <a:pt x="286" y="158"/>
                  </a:lnTo>
                  <a:lnTo>
                    <a:pt x="286" y="160"/>
                  </a:lnTo>
                  <a:lnTo>
                    <a:pt x="286" y="160"/>
                  </a:lnTo>
                  <a:lnTo>
                    <a:pt x="286" y="162"/>
                  </a:lnTo>
                  <a:lnTo>
                    <a:pt x="286" y="163"/>
                  </a:lnTo>
                  <a:lnTo>
                    <a:pt x="286" y="164"/>
                  </a:lnTo>
                  <a:lnTo>
                    <a:pt x="286" y="165"/>
                  </a:lnTo>
                  <a:lnTo>
                    <a:pt x="286" y="167"/>
                  </a:lnTo>
                  <a:lnTo>
                    <a:pt x="286" y="167"/>
                  </a:lnTo>
                  <a:lnTo>
                    <a:pt x="287" y="168"/>
                  </a:lnTo>
                  <a:lnTo>
                    <a:pt x="287" y="168"/>
                  </a:lnTo>
                  <a:lnTo>
                    <a:pt x="287" y="171"/>
                  </a:lnTo>
                  <a:lnTo>
                    <a:pt x="287" y="173"/>
                  </a:lnTo>
                  <a:lnTo>
                    <a:pt x="287" y="174"/>
                  </a:lnTo>
                  <a:lnTo>
                    <a:pt x="287" y="174"/>
                  </a:lnTo>
                  <a:lnTo>
                    <a:pt x="287" y="175"/>
                  </a:lnTo>
                  <a:lnTo>
                    <a:pt x="287" y="178"/>
                  </a:lnTo>
                  <a:lnTo>
                    <a:pt x="287" y="180"/>
                  </a:lnTo>
                  <a:lnTo>
                    <a:pt x="287" y="180"/>
                  </a:lnTo>
                  <a:lnTo>
                    <a:pt x="288" y="181"/>
                  </a:lnTo>
                  <a:lnTo>
                    <a:pt x="288" y="182"/>
                  </a:lnTo>
                  <a:lnTo>
                    <a:pt x="288" y="182"/>
                  </a:lnTo>
                  <a:lnTo>
                    <a:pt x="288" y="183"/>
                  </a:lnTo>
                  <a:lnTo>
                    <a:pt x="288" y="183"/>
                  </a:lnTo>
                  <a:lnTo>
                    <a:pt x="288" y="186"/>
                  </a:lnTo>
                  <a:lnTo>
                    <a:pt x="288" y="187"/>
                  </a:lnTo>
                  <a:lnTo>
                    <a:pt x="288" y="188"/>
                  </a:lnTo>
                  <a:lnTo>
                    <a:pt x="289" y="194"/>
                  </a:lnTo>
                  <a:lnTo>
                    <a:pt x="289" y="195"/>
                  </a:lnTo>
                  <a:lnTo>
                    <a:pt x="289" y="195"/>
                  </a:lnTo>
                  <a:lnTo>
                    <a:pt x="289" y="195"/>
                  </a:lnTo>
                  <a:lnTo>
                    <a:pt x="289" y="196"/>
                  </a:lnTo>
                  <a:lnTo>
                    <a:pt x="289" y="196"/>
                  </a:lnTo>
                  <a:lnTo>
                    <a:pt x="289" y="200"/>
                  </a:lnTo>
                  <a:lnTo>
                    <a:pt x="289" y="200"/>
                  </a:lnTo>
                  <a:lnTo>
                    <a:pt x="289" y="200"/>
                  </a:lnTo>
                  <a:lnTo>
                    <a:pt x="289" y="200"/>
                  </a:lnTo>
                  <a:lnTo>
                    <a:pt x="289" y="201"/>
                  </a:lnTo>
                  <a:lnTo>
                    <a:pt x="289" y="202"/>
                  </a:lnTo>
                  <a:lnTo>
                    <a:pt x="289" y="202"/>
                  </a:lnTo>
                  <a:lnTo>
                    <a:pt x="286" y="202"/>
                  </a:lnTo>
                  <a:lnTo>
                    <a:pt x="283" y="202"/>
                  </a:lnTo>
                  <a:lnTo>
                    <a:pt x="282" y="202"/>
                  </a:lnTo>
                  <a:lnTo>
                    <a:pt x="281" y="203"/>
                  </a:lnTo>
                  <a:lnTo>
                    <a:pt x="281" y="203"/>
                  </a:lnTo>
                  <a:lnTo>
                    <a:pt x="280" y="203"/>
                  </a:lnTo>
                  <a:lnTo>
                    <a:pt x="277" y="203"/>
                  </a:lnTo>
                  <a:lnTo>
                    <a:pt x="276" y="203"/>
                  </a:lnTo>
                  <a:lnTo>
                    <a:pt x="276" y="203"/>
                  </a:lnTo>
                  <a:lnTo>
                    <a:pt x="276" y="203"/>
                  </a:lnTo>
                  <a:lnTo>
                    <a:pt x="262" y="204"/>
                  </a:lnTo>
                  <a:lnTo>
                    <a:pt x="261" y="204"/>
                  </a:lnTo>
                  <a:lnTo>
                    <a:pt x="258" y="204"/>
                  </a:lnTo>
                  <a:lnTo>
                    <a:pt x="257" y="204"/>
                  </a:lnTo>
                  <a:lnTo>
                    <a:pt x="257" y="204"/>
                  </a:lnTo>
                  <a:lnTo>
                    <a:pt x="255" y="204"/>
                  </a:lnTo>
                  <a:lnTo>
                    <a:pt x="255" y="204"/>
                  </a:lnTo>
                  <a:lnTo>
                    <a:pt x="251" y="205"/>
                  </a:lnTo>
                  <a:lnTo>
                    <a:pt x="251" y="205"/>
                  </a:lnTo>
                  <a:lnTo>
                    <a:pt x="251" y="205"/>
                  </a:lnTo>
                  <a:lnTo>
                    <a:pt x="251" y="205"/>
                  </a:lnTo>
                  <a:lnTo>
                    <a:pt x="247" y="205"/>
                  </a:lnTo>
                  <a:lnTo>
                    <a:pt x="244" y="205"/>
                  </a:lnTo>
                  <a:lnTo>
                    <a:pt x="233" y="207"/>
                  </a:lnTo>
                  <a:lnTo>
                    <a:pt x="233" y="207"/>
                  </a:lnTo>
                  <a:lnTo>
                    <a:pt x="231" y="207"/>
                  </a:lnTo>
                  <a:lnTo>
                    <a:pt x="221" y="208"/>
                  </a:lnTo>
                  <a:lnTo>
                    <a:pt x="221" y="208"/>
                  </a:lnTo>
                  <a:lnTo>
                    <a:pt x="209" y="209"/>
                  </a:lnTo>
                  <a:lnTo>
                    <a:pt x="201" y="209"/>
                  </a:lnTo>
                  <a:lnTo>
                    <a:pt x="200" y="209"/>
                  </a:lnTo>
                  <a:lnTo>
                    <a:pt x="200" y="209"/>
                  </a:lnTo>
                  <a:lnTo>
                    <a:pt x="196" y="210"/>
                  </a:lnTo>
                  <a:lnTo>
                    <a:pt x="195" y="210"/>
                  </a:lnTo>
                  <a:lnTo>
                    <a:pt x="192" y="210"/>
                  </a:lnTo>
                  <a:lnTo>
                    <a:pt x="190" y="210"/>
                  </a:lnTo>
                  <a:lnTo>
                    <a:pt x="190" y="210"/>
                  </a:lnTo>
                  <a:lnTo>
                    <a:pt x="190" y="210"/>
                  </a:lnTo>
                  <a:lnTo>
                    <a:pt x="188" y="210"/>
                  </a:lnTo>
                  <a:lnTo>
                    <a:pt x="188" y="210"/>
                  </a:lnTo>
                  <a:lnTo>
                    <a:pt x="185" y="210"/>
                  </a:lnTo>
                  <a:lnTo>
                    <a:pt x="185" y="210"/>
                  </a:lnTo>
                  <a:lnTo>
                    <a:pt x="183" y="210"/>
                  </a:lnTo>
                  <a:lnTo>
                    <a:pt x="183" y="210"/>
                  </a:lnTo>
                  <a:lnTo>
                    <a:pt x="181" y="210"/>
                  </a:lnTo>
                  <a:lnTo>
                    <a:pt x="180" y="210"/>
                  </a:lnTo>
                  <a:lnTo>
                    <a:pt x="180" y="210"/>
                  </a:lnTo>
                  <a:lnTo>
                    <a:pt x="179" y="211"/>
                  </a:lnTo>
                  <a:lnTo>
                    <a:pt x="168" y="211"/>
                  </a:lnTo>
                  <a:lnTo>
                    <a:pt x="167" y="211"/>
                  </a:lnTo>
                  <a:lnTo>
                    <a:pt x="164" y="211"/>
                  </a:lnTo>
                  <a:lnTo>
                    <a:pt x="164" y="211"/>
                  </a:lnTo>
                  <a:lnTo>
                    <a:pt x="163" y="211"/>
                  </a:lnTo>
                  <a:lnTo>
                    <a:pt x="160" y="211"/>
                  </a:lnTo>
                  <a:lnTo>
                    <a:pt x="159" y="212"/>
                  </a:lnTo>
                  <a:lnTo>
                    <a:pt x="152" y="212"/>
                  </a:lnTo>
                  <a:lnTo>
                    <a:pt x="152" y="212"/>
                  </a:lnTo>
                  <a:lnTo>
                    <a:pt x="151" y="212"/>
                  </a:lnTo>
                  <a:lnTo>
                    <a:pt x="151" y="212"/>
                  </a:lnTo>
                  <a:lnTo>
                    <a:pt x="150" y="212"/>
                  </a:lnTo>
                  <a:lnTo>
                    <a:pt x="149" y="212"/>
                  </a:lnTo>
                  <a:lnTo>
                    <a:pt x="149" y="212"/>
                  </a:lnTo>
                  <a:lnTo>
                    <a:pt x="147" y="212"/>
                  </a:lnTo>
                  <a:lnTo>
                    <a:pt x="147" y="212"/>
                  </a:lnTo>
                  <a:lnTo>
                    <a:pt x="146" y="212"/>
                  </a:lnTo>
                  <a:lnTo>
                    <a:pt x="144" y="212"/>
                  </a:lnTo>
                  <a:lnTo>
                    <a:pt x="142" y="212"/>
                  </a:lnTo>
                  <a:lnTo>
                    <a:pt x="139" y="212"/>
                  </a:lnTo>
                  <a:lnTo>
                    <a:pt x="139" y="212"/>
                  </a:lnTo>
                  <a:lnTo>
                    <a:pt x="139" y="212"/>
                  </a:lnTo>
                  <a:lnTo>
                    <a:pt x="129" y="214"/>
                  </a:lnTo>
                  <a:lnTo>
                    <a:pt x="129" y="214"/>
                  </a:lnTo>
                  <a:lnTo>
                    <a:pt x="128" y="214"/>
                  </a:lnTo>
                  <a:lnTo>
                    <a:pt x="124" y="214"/>
                  </a:lnTo>
                  <a:lnTo>
                    <a:pt x="120" y="214"/>
                  </a:lnTo>
                  <a:lnTo>
                    <a:pt x="118" y="215"/>
                  </a:lnTo>
                  <a:lnTo>
                    <a:pt x="118" y="215"/>
                  </a:lnTo>
                  <a:lnTo>
                    <a:pt x="116" y="215"/>
                  </a:lnTo>
                  <a:lnTo>
                    <a:pt x="114" y="215"/>
                  </a:lnTo>
                  <a:lnTo>
                    <a:pt x="112" y="215"/>
                  </a:lnTo>
                  <a:lnTo>
                    <a:pt x="109" y="215"/>
                  </a:lnTo>
                  <a:lnTo>
                    <a:pt x="109" y="215"/>
                  </a:lnTo>
                  <a:lnTo>
                    <a:pt x="108" y="215"/>
                  </a:lnTo>
                  <a:lnTo>
                    <a:pt x="108" y="215"/>
                  </a:lnTo>
                  <a:lnTo>
                    <a:pt x="103" y="215"/>
                  </a:lnTo>
                  <a:lnTo>
                    <a:pt x="103" y="215"/>
                  </a:lnTo>
                  <a:lnTo>
                    <a:pt x="102" y="215"/>
                  </a:lnTo>
                  <a:lnTo>
                    <a:pt x="102" y="215"/>
                  </a:lnTo>
                  <a:lnTo>
                    <a:pt x="101" y="215"/>
                  </a:lnTo>
                  <a:lnTo>
                    <a:pt x="101" y="215"/>
                  </a:lnTo>
                  <a:lnTo>
                    <a:pt x="98" y="215"/>
                  </a:lnTo>
                  <a:lnTo>
                    <a:pt x="96" y="215"/>
                  </a:lnTo>
                  <a:lnTo>
                    <a:pt x="93" y="216"/>
                  </a:lnTo>
                  <a:lnTo>
                    <a:pt x="93" y="215"/>
                  </a:lnTo>
                  <a:lnTo>
                    <a:pt x="92" y="215"/>
                  </a:lnTo>
                  <a:lnTo>
                    <a:pt x="89" y="215"/>
                  </a:lnTo>
                  <a:lnTo>
                    <a:pt x="88" y="215"/>
                  </a:lnTo>
                  <a:lnTo>
                    <a:pt x="80" y="216"/>
                  </a:lnTo>
                  <a:lnTo>
                    <a:pt x="78" y="216"/>
                  </a:lnTo>
                  <a:lnTo>
                    <a:pt x="74" y="216"/>
                  </a:lnTo>
                  <a:lnTo>
                    <a:pt x="71" y="216"/>
                  </a:lnTo>
                  <a:lnTo>
                    <a:pt x="71" y="216"/>
                  </a:lnTo>
                  <a:lnTo>
                    <a:pt x="71" y="216"/>
                  </a:lnTo>
                  <a:lnTo>
                    <a:pt x="70" y="216"/>
                  </a:lnTo>
                  <a:lnTo>
                    <a:pt x="69" y="216"/>
                  </a:lnTo>
                  <a:lnTo>
                    <a:pt x="69" y="216"/>
                  </a:lnTo>
                  <a:lnTo>
                    <a:pt x="67" y="216"/>
                  </a:lnTo>
                  <a:lnTo>
                    <a:pt x="67" y="216"/>
                  </a:lnTo>
                  <a:lnTo>
                    <a:pt x="63" y="216"/>
                  </a:lnTo>
                  <a:lnTo>
                    <a:pt x="59" y="216"/>
                  </a:lnTo>
                  <a:lnTo>
                    <a:pt x="57" y="217"/>
                  </a:lnTo>
                  <a:lnTo>
                    <a:pt x="56" y="217"/>
                  </a:lnTo>
                  <a:lnTo>
                    <a:pt x="52" y="217"/>
                  </a:lnTo>
                  <a:lnTo>
                    <a:pt x="52" y="217"/>
                  </a:lnTo>
                  <a:lnTo>
                    <a:pt x="52" y="217"/>
                  </a:lnTo>
                  <a:lnTo>
                    <a:pt x="47" y="217"/>
                  </a:lnTo>
                  <a:lnTo>
                    <a:pt x="45" y="217"/>
                  </a:lnTo>
                  <a:lnTo>
                    <a:pt x="45" y="217"/>
                  </a:lnTo>
                  <a:lnTo>
                    <a:pt x="40" y="217"/>
                  </a:lnTo>
                  <a:lnTo>
                    <a:pt x="37" y="217"/>
                  </a:lnTo>
                  <a:lnTo>
                    <a:pt x="37" y="217"/>
                  </a:lnTo>
                  <a:lnTo>
                    <a:pt x="35" y="217"/>
                  </a:lnTo>
                  <a:lnTo>
                    <a:pt x="35" y="217"/>
                  </a:lnTo>
                  <a:lnTo>
                    <a:pt x="34" y="217"/>
                  </a:lnTo>
                  <a:lnTo>
                    <a:pt x="34" y="217"/>
                  </a:lnTo>
                  <a:lnTo>
                    <a:pt x="31" y="217"/>
                  </a:lnTo>
                  <a:lnTo>
                    <a:pt x="26" y="217"/>
                  </a:lnTo>
                  <a:lnTo>
                    <a:pt x="22" y="217"/>
                  </a:lnTo>
                  <a:lnTo>
                    <a:pt x="22" y="217"/>
                  </a:lnTo>
                  <a:lnTo>
                    <a:pt x="21" y="217"/>
                  </a:lnTo>
                  <a:lnTo>
                    <a:pt x="8" y="218"/>
                  </a:lnTo>
                  <a:lnTo>
                    <a:pt x="8" y="218"/>
                  </a:lnTo>
                  <a:lnTo>
                    <a:pt x="6" y="218"/>
                  </a:lnTo>
                  <a:lnTo>
                    <a:pt x="6" y="218"/>
                  </a:lnTo>
                  <a:lnTo>
                    <a:pt x="5" y="218"/>
                  </a:lnTo>
                  <a:lnTo>
                    <a:pt x="5" y="217"/>
                  </a:lnTo>
                  <a:lnTo>
                    <a:pt x="5" y="217"/>
                  </a:lnTo>
                  <a:lnTo>
                    <a:pt x="5" y="215"/>
                  </a:lnTo>
                  <a:lnTo>
                    <a:pt x="5" y="214"/>
                  </a:lnTo>
                  <a:lnTo>
                    <a:pt x="5" y="214"/>
                  </a:lnTo>
                  <a:lnTo>
                    <a:pt x="5" y="214"/>
                  </a:lnTo>
                  <a:lnTo>
                    <a:pt x="5" y="212"/>
                  </a:lnTo>
                  <a:lnTo>
                    <a:pt x="5" y="212"/>
                  </a:lnTo>
                  <a:lnTo>
                    <a:pt x="5" y="212"/>
                  </a:lnTo>
                  <a:lnTo>
                    <a:pt x="5" y="209"/>
                  </a:lnTo>
                  <a:lnTo>
                    <a:pt x="5" y="208"/>
                  </a:lnTo>
                  <a:lnTo>
                    <a:pt x="5" y="208"/>
                  </a:lnTo>
                  <a:lnTo>
                    <a:pt x="5" y="205"/>
                  </a:lnTo>
                  <a:lnTo>
                    <a:pt x="5" y="205"/>
                  </a:lnTo>
                  <a:lnTo>
                    <a:pt x="5" y="205"/>
                  </a:lnTo>
                  <a:lnTo>
                    <a:pt x="5" y="201"/>
                  </a:lnTo>
                  <a:lnTo>
                    <a:pt x="5" y="200"/>
                  </a:lnTo>
                  <a:lnTo>
                    <a:pt x="5" y="199"/>
                  </a:lnTo>
                  <a:lnTo>
                    <a:pt x="4" y="194"/>
                  </a:lnTo>
                  <a:lnTo>
                    <a:pt x="4" y="193"/>
                  </a:lnTo>
                  <a:lnTo>
                    <a:pt x="5" y="192"/>
                  </a:lnTo>
                  <a:lnTo>
                    <a:pt x="5" y="192"/>
                  </a:lnTo>
                  <a:lnTo>
                    <a:pt x="4" y="187"/>
                  </a:lnTo>
                  <a:lnTo>
                    <a:pt x="4" y="187"/>
                  </a:lnTo>
                  <a:lnTo>
                    <a:pt x="4" y="187"/>
                  </a:lnTo>
                  <a:lnTo>
                    <a:pt x="4" y="185"/>
                  </a:lnTo>
                  <a:lnTo>
                    <a:pt x="4" y="182"/>
                  </a:lnTo>
                  <a:lnTo>
                    <a:pt x="4" y="182"/>
                  </a:lnTo>
                  <a:lnTo>
                    <a:pt x="4" y="180"/>
                  </a:lnTo>
                  <a:lnTo>
                    <a:pt x="4" y="180"/>
                  </a:lnTo>
                  <a:lnTo>
                    <a:pt x="4" y="178"/>
                  </a:lnTo>
                  <a:lnTo>
                    <a:pt x="4" y="175"/>
                  </a:lnTo>
                  <a:lnTo>
                    <a:pt x="4" y="175"/>
                  </a:lnTo>
                  <a:lnTo>
                    <a:pt x="4" y="174"/>
                  </a:lnTo>
                  <a:lnTo>
                    <a:pt x="4" y="173"/>
                  </a:lnTo>
                  <a:lnTo>
                    <a:pt x="4" y="172"/>
                  </a:lnTo>
                  <a:lnTo>
                    <a:pt x="4" y="168"/>
                  </a:lnTo>
                  <a:lnTo>
                    <a:pt x="4" y="167"/>
                  </a:lnTo>
                  <a:lnTo>
                    <a:pt x="4" y="167"/>
                  </a:lnTo>
                  <a:lnTo>
                    <a:pt x="4" y="159"/>
                  </a:lnTo>
                  <a:lnTo>
                    <a:pt x="4" y="159"/>
                  </a:lnTo>
                  <a:lnTo>
                    <a:pt x="2" y="155"/>
                  </a:lnTo>
                  <a:lnTo>
                    <a:pt x="2" y="153"/>
                  </a:lnTo>
                  <a:lnTo>
                    <a:pt x="2" y="142"/>
                  </a:lnTo>
                  <a:lnTo>
                    <a:pt x="2" y="142"/>
                  </a:lnTo>
                  <a:lnTo>
                    <a:pt x="2" y="13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1" name="Freeform 245"/>
            <p:cNvSpPr>
              <a:spLocks/>
            </p:cNvSpPr>
            <p:nvPr/>
          </p:nvSpPr>
          <p:spPr bwMode="auto">
            <a:xfrm>
              <a:off x="5859" y="3740"/>
              <a:ext cx="203" cy="253"/>
            </a:xfrm>
            <a:custGeom>
              <a:avLst/>
              <a:gdLst>
                <a:gd name="T0" fmla="*/ 1 w 203"/>
                <a:gd name="T1" fmla="*/ 214 h 253"/>
                <a:gd name="T2" fmla="*/ 1 w 203"/>
                <a:gd name="T3" fmla="*/ 207 h 253"/>
                <a:gd name="T4" fmla="*/ 2 w 203"/>
                <a:gd name="T5" fmla="*/ 180 h 253"/>
                <a:gd name="T6" fmla="*/ 2 w 203"/>
                <a:gd name="T7" fmla="*/ 168 h 253"/>
                <a:gd name="T8" fmla="*/ 3 w 203"/>
                <a:gd name="T9" fmla="*/ 126 h 253"/>
                <a:gd name="T10" fmla="*/ 4 w 203"/>
                <a:gd name="T11" fmla="*/ 110 h 253"/>
                <a:gd name="T12" fmla="*/ 4 w 203"/>
                <a:gd name="T13" fmla="*/ 95 h 253"/>
                <a:gd name="T14" fmla="*/ 6 w 203"/>
                <a:gd name="T15" fmla="*/ 75 h 253"/>
                <a:gd name="T16" fmla="*/ 6 w 203"/>
                <a:gd name="T17" fmla="*/ 62 h 253"/>
                <a:gd name="T18" fmla="*/ 7 w 203"/>
                <a:gd name="T19" fmla="*/ 50 h 253"/>
                <a:gd name="T20" fmla="*/ 8 w 203"/>
                <a:gd name="T21" fmla="*/ 18 h 253"/>
                <a:gd name="T22" fmla="*/ 8 w 203"/>
                <a:gd name="T23" fmla="*/ 0 h 253"/>
                <a:gd name="T24" fmla="*/ 23 w 203"/>
                <a:gd name="T25" fmla="*/ 0 h 253"/>
                <a:gd name="T26" fmla="*/ 35 w 203"/>
                <a:gd name="T27" fmla="*/ 0 h 253"/>
                <a:gd name="T28" fmla="*/ 51 w 203"/>
                <a:gd name="T29" fmla="*/ 1 h 253"/>
                <a:gd name="T30" fmla="*/ 60 w 203"/>
                <a:gd name="T31" fmla="*/ 1 h 253"/>
                <a:gd name="T32" fmla="*/ 75 w 203"/>
                <a:gd name="T33" fmla="*/ 1 h 253"/>
                <a:gd name="T34" fmla="*/ 80 w 203"/>
                <a:gd name="T35" fmla="*/ 1 h 253"/>
                <a:gd name="T36" fmla="*/ 88 w 203"/>
                <a:gd name="T37" fmla="*/ 1 h 253"/>
                <a:gd name="T38" fmla="*/ 91 w 203"/>
                <a:gd name="T39" fmla="*/ 1 h 253"/>
                <a:gd name="T40" fmla="*/ 104 w 203"/>
                <a:gd name="T41" fmla="*/ 1 h 253"/>
                <a:gd name="T42" fmla="*/ 122 w 203"/>
                <a:gd name="T43" fmla="*/ 1 h 253"/>
                <a:gd name="T44" fmla="*/ 122 w 203"/>
                <a:gd name="T45" fmla="*/ 33 h 253"/>
                <a:gd name="T46" fmla="*/ 122 w 203"/>
                <a:gd name="T47" fmla="*/ 52 h 253"/>
                <a:gd name="T48" fmla="*/ 138 w 203"/>
                <a:gd name="T49" fmla="*/ 52 h 253"/>
                <a:gd name="T50" fmla="*/ 153 w 203"/>
                <a:gd name="T51" fmla="*/ 52 h 253"/>
                <a:gd name="T52" fmla="*/ 162 w 203"/>
                <a:gd name="T53" fmla="*/ 52 h 253"/>
                <a:gd name="T54" fmla="*/ 173 w 203"/>
                <a:gd name="T55" fmla="*/ 52 h 253"/>
                <a:gd name="T56" fmla="*/ 180 w 203"/>
                <a:gd name="T57" fmla="*/ 52 h 253"/>
                <a:gd name="T58" fmla="*/ 198 w 203"/>
                <a:gd name="T59" fmla="*/ 66 h 253"/>
                <a:gd name="T60" fmla="*/ 198 w 203"/>
                <a:gd name="T61" fmla="*/ 76 h 253"/>
                <a:gd name="T62" fmla="*/ 199 w 203"/>
                <a:gd name="T63" fmla="*/ 98 h 253"/>
                <a:gd name="T64" fmla="*/ 199 w 203"/>
                <a:gd name="T65" fmla="*/ 133 h 253"/>
                <a:gd name="T66" fmla="*/ 200 w 203"/>
                <a:gd name="T67" fmla="*/ 155 h 253"/>
                <a:gd name="T68" fmla="*/ 200 w 203"/>
                <a:gd name="T69" fmla="*/ 177 h 253"/>
                <a:gd name="T70" fmla="*/ 202 w 203"/>
                <a:gd name="T71" fmla="*/ 202 h 253"/>
                <a:gd name="T72" fmla="*/ 202 w 203"/>
                <a:gd name="T73" fmla="*/ 213 h 253"/>
                <a:gd name="T74" fmla="*/ 202 w 203"/>
                <a:gd name="T75" fmla="*/ 222 h 253"/>
                <a:gd name="T76" fmla="*/ 203 w 203"/>
                <a:gd name="T77" fmla="*/ 235 h 253"/>
                <a:gd name="T78" fmla="*/ 203 w 203"/>
                <a:gd name="T79" fmla="*/ 244 h 253"/>
                <a:gd name="T80" fmla="*/ 203 w 203"/>
                <a:gd name="T81" fmla="*/ 250 h 253"/>
                <a:gd name="T82" fmla="*/ 193 w 203"/>
                <a:gd name="T83" fmla="*/ 253 h 253"/>
                <a:gd name="T84" fmla="*/ 189 w 203"/>
                <a:gd name="T85" fmla="*/ 253 h 253"/>
                <a:gd name="T86" fmla="*/ 176 w 203"/>
                <a:gd name="T87" fmla="*/ 253 h 253"/>
                <a:gd name="T88" fmla="*/ 163 w 203"/>
                <a:gd name="T89" fmla="*/ 253 h 253"/>
                <a:gd name="T90" fmla="*/ 156 w 203"/>
                <a:gd name="T91" fmla="*/ 253 h 253"/>
                <a:gd name="T92" fmla="*/ 144 w 203"/>
                <a:gd name="T93" fmla="*/ 253 h 253"/>
                <a:gd name="T94" fmla="*/ 120 w 203"/>
                <a:gd name="T95" fmla="*/ 253 h 253"/>
                <a:gd name="T96" fmla="*/ 117 w 203"/>
                <a:gd name="T97" fmla="*/ 253 h 253"/>
                <a:gd name="T98" fmla="*/ 113 w 203"/>
                <a:gd name="T99" fmla="*/ 253 h 253"/>
                <a:gd name="T100" fmla="*/ 110 w 203"/>
                <a:gd name="T101" fmla="*/ 253 h 253"/>
                <a:gd name="T102" fmla="*/ 106 w 203"/>
                <a:gd name="T103" fmla="*/ 253 h 253"/>
                <a:gd name="T104" fmla="*/ 101 w 203"/>
                <a:gd name="T105" fmla="*/ 253 h 253"/>
                <a:gd name="T106" fmla="*/ 67 w 203"/>
                <a:gd name="T107" fmla="*/ 253 h 253"/>
                <a:gd name="T108" fmla="*/ 61 w 203"/>
                <a:gd name="T109" fmla="*/ 253 h 253"/>
                <a:gd name="T110" fmla="*/ 58 w 203"/>
                <a:gd name="T111" fmla="*/ 253 h 253"/>
                <a:gd name="T112" fmla="*/ 44 w 203"/>
                <a:gd name="T113" fmla="*/ 253 h 253"/>
                <a:gd name="T114" fmla="*/ 29 w 203"/>
                <a:gd name="T115" fmla="*/ 252 h 253"/>
                <a:gd name="T116" fmla="*/ 18 w 203"/>
                <a:gd name="T117" fmla="*/ 252 h 253"/>
                <a:gd name="T118" fmla="*/ 0 w 203"/>
                <a:gd name="T119" fmla="*/ 247 h 253"/>
                <a:gd name="T120" fmla="*/ 0 w 203"/>
                <a:gd name="T121" fmla="*/ 237 h 253"/>
                <a:gd name="T122" fmla="*/ 0 w 203"/>
                <a:gd name="T123" fmla="*/ 228 h 253"/>
                <a:gd name="T124" fmla="*/ 0 w 203"/>
                <a:gd name="T125" fmla="*/ 224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3" h="253">
                  <a:moveTo>
                    <a:pt x="0" y="222"/>
                  </a:moveTo>
                  <a:lnTo>
                    <a:pt x="1" y="221"/>
                  </a:lnTo>
                  <a:lnTo>
                    <a:pt x="1" y="221"/>
                  </a:lnTo>
                  <a:lnTo>
                    <a:pt x="1" y="220"/>
                  </a:lnTo>
                  <a:lnTo>
                    <a:pt x="1" y="215"/>
                  </a:lnTo>
                  <a:lnTo>
                    <a:pt x="1" y="214"/>
                  </a:lnTo>
                  <a:lnTo>
                    <a:pt x="1" y="214"/>
                  </a:lnTo>
                  <a:lnTo>
                    <a:pt x="1" y="214"/>
                  </a:lnTo>
                  <a:lnTo>
                    <a:pt x="1" y="214"/>
                  </a:lnTo>
                  <a:lnTo>
                    <a:pt x="1" y="213"/>
                  </a:lnTo>
                  <a:lnTo>
                    <a:pt x="1" y="210"/>
                  </a:lnTo>
                  <a:lnTo>
                    <a:pt x="1" y="210"/>
                  </a:lnTo>
                  <a:lnTo>
                    <a:pt x="1" y="209"/>
                  </a:lnTo>
                  <a:lnTo>
                    <a:pt x="1" y="207"/>
                  </a:lnTo>
                  <a:lnTo>
                    <a:pt x="1" y="205"/>
                  </a:lnTo>
                  <a:lnTo>
                    <a:pt x="1" y="201"/>
                  </a:lnTo>
                  <a:lnTo>
                    <a:pt x="1" y="194"/>
                  </a:lnTo>
                  <a:lnTo>
                    <a:pt x="1" y="194"/>
                  </a:lnTo>
                  <a:lnTo>
                    <a:pt x="2" y="188"/>
                  </a:lnTo>
                  <a:lnTo>
                    <a:pt x="2" y="188"/>
                  </a:lnTo>
                  <a:lnTo>
                    <a:pt x="2" y="180"/>
                  </a:lnTo>
                  <a:lnTo>
                    <a:pt x="2" y="180"/>
                  </a:lnTo>
                  <a:lnTo>
                    <a:pt x="2" y="176"/>
                  </a:lnTo>
                  <a:lnTo>
                    <a:pt x="2" y="173"/>
                  </a:lnTo>
                  <a:lnTo>
                    <a:pt x="2" y="173"/>
                  </a:lnTo>
                  <a:lnTo>
                    <a:pt x="2" y="172"/>
                  </a:lnTo>
                  <a:lnTo>
                    <a:pt x="2" y="172"/>
                  </a:lnTo>
                  <a:lnTo>
                    <a:pt x="2" y="168"/>
                  </a:lnTo>
                  <a:lnTo>
                    <a:pt x="2" y="164"/>
                  </a:lnTo>
                  <a:lnTo>
                    <a:pt x="2" y="163"/>
                  </a:lnTo>
                  <a:lnTo>
                    <a:pt x="2" y="157"/>
                  </a:lnTo>
                  <a:lnTo>
                    <a:pt x="2" y="157"/>
                  </a:lnTo>
                  <a:lnTo>
                    <a:pt x="3" y="157"/>
                  </a:lnTo>
                  <a:lnTo>
                    <a:pt x="3" y="150"/>
                  </a:lnTo>
                  <a:lnTo>
                    <a:pt x="3" y="126"/>
                  </a:lnTo>
                  <a:lnTo>
                    <a:pt x="3" y="124"/>
                  </a:lnTo>
                  <a:lnTo>
                    <a:pt x="3" y="124"/>
                  </a:lnTo>
                  <a:lnTo>
                    <a:pt x="4" y="114"/>
                  </a:lnTo>
                  <a:lnTo>
                    <a:pt x="4" y="112"/>
                  </a:lnTo>
                  <a:lnTo>
                    <a:pt x="4" y="111"/>
                  </a:lnTo>
                  <a:lnTo>
                    <a:pt x="4" y="111"/>
                  </a:lnTo>
                  <a:lnTo>
                    <a:pt x="4" y="110"/>
                  </a:lnTo>
                  <a:lnTo>
                    <a:pt x="4" y="105"/>
                  </a:lnTo>
                  <a:lnTo>
                    <a:pt x="4" y="105"/>
                  </a:lnTo>
                  <a:lnTo>
                    <a:pt x="4" y="102"/>
                  </a:lnTo>
                  <a:lnTo>
                    <a:pt x="4" y="100"/>
                  </a:lnTo>
                  <a:lnTo>
                    <a:pt x="4" y="98"/>
                  </a:lnTo>
                  <a:lnTo>
                    <a:pt x="4" y="96"/>
                  </a:lnTo>
                  <a:lnTo>
                    <a:pt x="4" y="95"/>
                  </a:lnTo>
                  <a:lnTo>
                    <a:pt x="4" y="95"/>
                  </a:lnTo>
                  <a:lnTo>
                    <a:pt x="6" y="89"/>
                  </a:lnTo>
                  <a:lnTo>
                    <a:pt x="6" y="80"/>
                  </a:lnTo>
                  <a:lnTo>
                    <a:pt x="6" y="78"/>
                  </a:lnTo>
                  <a:lnTo>
                    <a:pt x="6" y="78"/>
                  </a:lnTo>
                  <a:lnTo>
                    <a:pt x="6" y="75"/>
                  </a:lnTo>
                  <a:lnTo>
                    <a:pt x="6" y="75"/>
                  </a:lnTo>
                  <a:lnTo>
                    <a:pt x="6" y="75"/>
                  </a:lnTo>
                  <a:lnTo>
                    <a:pt x="6" y="66"/>
                  </a:lnTo>
                  <a:lnTo>
                    <a:pt x="6" y="63"/>
                  </a:lnTo>
                  <a:lnTo>
                    <a:pt x="6" y="63"/>
                  </a:lnTo>
                  <a:lnTo>
                    <a:pt x="6" y="63"/>
                  </a:lnTo>
                  <a:lnTo>
                    <a:pt x="6" y="62"/>
                  </a:lnTo>
                  <a:lnTo>
                    <a:pt x="6" y="62"/>
                  </a:lnTo>
                  <a:lnTo>
                    <a:pt x="6" y="62"/>
                  </a:lnTo>
                  <a:lnTo>
                    <a:pt x="6" y="62"/>
                  </a:lnTo>
                  <a:lnTo>
                    <a:pt x="6" y="62"/>
                  </a:lnTo>
                  <a:lnTo>
                    <a:pt x="6" y="61"/>
                  </a:lnTo>
                  <a:lnTo>
                    <a:pt x="6" y="61"/>
                  </a:lnTo>
                  <a:lnTo>
                    <a:pt x="7" y="53"/>
                  </a:lnTo>
                  <a:lnTo>
                    <a:pt x="7" y="50"/>
                  </a:lnTo>
                  <a:lnTo>
                    <a:pt x="7" y="50"/>
                  </a:lnTo>
                  <a:lnTo>
                    <a:pt x="7" y="39"/>
                  </a:lnTo>
                  <a:lnTo>
                    <a:pt x="7" y="39"/>
                  </a:lnTo>
                  <a:lnTo>
                    <a:pt x="7" y="39"/>
                  </a:lnTo>
                  <a:lnTo>
                    <a:pt x="8" y="25"/>
                  </a:lnTo>
                  <a:lnTo>
                    <a:pt x="8" y="24"/>
                  </a:lnTo>
                  <a:lnTo>
                    <a:pt x="8" y="18"/>
                  </a:lnTo>
                  <a:lnTo>
                    <a:pt x="8" y="18"/>
                  </a:lnTo>
                  <a:lnTo>
                    <a:pt x="8" y="18"/>
                  </a:lnTo>
                  <a:lnTo>
                    <a:pt x="8" y="11"/>
                  </a:lnTo>
                  <a:lnTo>
                    <a:pt x="8" y="7"/>
                  </a:lnTo>
                  <a:lnTo>
                    <a:pt x="8" y="7"/>
                  </a:lnTo>
                  <a:lnTo>
                    <a:pt x="8" y="6"/>
                  </a:lnTo>
                  <a:lnTo>
                    <a:pt x="8" y="0"/>
                  </a:lnTo>
                  <a:lnTo>
                    <a:pt x="10" y="0"/>
                  </a:lnTo>
                  <a:lnTo>
                    <a:pt x="14" y="0"/>
                  </a:lnTo>
                  <a:lnTo>
                    <a:pt x="17" y="0"/>
                  </a:lnTo>
                  <a:lnTo>
                    <a:pt x="17" y="0"/>
                  </a:lnTo>
                  <a:lnTo>
                    <a:pt x="18" y="0"/>
                  </a:lnTo>
                  <a:lnTo>
                    <a:pt x="18" y="0"/>
                  </a:lnTo>
                  <a:lnTo>
                    <a:pt x="23" y="0"/>
                  </a:lnTo>
                  <a:lnTo>
                    <a:pt x="29" y="0"/>
                  </a:lnTo>
                  <a:lnTo>
                    <a:pt x="29" y="0"/>
                  </a:lnTo>
                  <a:lnTo>
                    <a:pt x="31" y="0"/>
                  </a:lnTo>
                  <a:lnTo>
                    <a:pt x="32" y="0"/>
                  </a:lnTo>
                  <a:lnTo>
                    <a:pt x="32" y="0"/>
                  </a:lnTo>
                  <a:lnTo>
                    <a:pt x="35" y="0"/>
                  </a:lnTo>
                  <a:lnTo>
                    <a:pt x="35" y="0"/>
                  </a:lnTo>
                  <a:lnTo>
                    <a:pt x="38" y="0"/>
                  </a:lnTo>
                  <a:lnTo>
                    <a:pt x="38" y="0"/>
                  </a:lnTo>
                  <a:lnTo>
                    <a:pt x="47" y="1"/>
                  </a:lnTo>
                  <a:lnTo>
                    <a:pt x="47" y="1"/>
                  </a:lnTo>
                  <a:lnTo>
                    <a:pt x="48" y="1"/>
                  </a:lnTo>
                  <a:lnTo>
                    <a:pt x="48" y="1"/>
                  </a:lnTo>
                  <a:lnTo>
                    <a:pt x="51" y="1"/>
                  </a:lnTo>
                  <a:lnTo>
                    <a:pt x="52" y="1"/>
                  </a:lnTo>
                  <a:lnTo>
                    <a:pt x="52" y="1"/>
                  </a:lnTo>
                  <a:lnTo>
                    <a:pt x="54" y="1"/>
                  </a:lnTo>
                  <a:lnTo>
                    <a:pt x="54" y="1"/>
                  </a:lnTo>
                  <a:lnTo>
                    <a:pt x="55" y="1"/>
                  </a:lnTo>
                  <a:lnTo>
                    <a:pt x="59" y="1"/>
                  </a:lnTo>
                  <a:lnTo>
                    <a:pt x="60" y="1"/>
                  </a:lnTo>
                  <a:lnTo>
                    <a:pt x="61" y="1"/>
                  </a:lnTo>
                  <a:lnTo>
                    <a:pt x="68" y="1"/>
                  </a:lnTo>
                  <a:lnTo>
                    <a:pt x="68" y="1"/>
                  </a:lnTo>
                  <a:lnTo>
                    <a:pt x="69" y="1"/>
                  </a:lnTo>
                  <a:lnTo>
                    <a:pt x="71" y="1"/>
                  </a:lnTo>
                  <a:lnTo>
                    <a:pt x="72" y="1"/>
                  </a:lnTo>
                  <a:lnTo>
                    <a:pt x="75" y="1"/>
                  </a:lnTo>
                  <a:lnTo>
                    <a:pt x="76" y="1"/>
                  </a:lnTo>
                  <a:lnTo>
                    <a:pt x="76" y="1"/>
                  </a:lnTo>
                  <a:lnTo>
                    <a:pt x="76" y="1"/>
                  </a:lnTo>
                  <a:lnTo>
                    <a:pt x="77" y="1"/>
                  </a:lnTo>
                  <a:lnTo>
                    <a:pt x="79" y="1"/>
                  </a:lnTo>
                  <a:lnTo>
                    <a:pt x="79" y="1"/>
                  </a:lnTo>
                  <a:lnTo>
                    <a:pt x="80" y="1"/>
                  </a:lnTo>
                  <a:lnTo>
                    <a:pt x="80" y="1"/>
                  </a:lnTo>
                  <a:lnTo>
                    <a:pt x="81" y="1"/>
                  </a:lnTo>
                  <a:lnTo>
                    <a:pt x="81" y="1"/>
                  </a:lnTo>
                  <a:lnTo>
                    <a:pt x="84" y="1"/>
                  </a:lnTo>
                  <a:lnTo>
                    <a:pt x="86" y="1"/>
                  </a:lnTo>
                  <a:lnTo>
                    <a:pt x="87" y="1"/>
                  </a:lnTo>
                  <a:lnTo>
                    <a:pt x="88" y="1"/>
                  </a:lnTo>
                  <a:lnTo>
                    <a:pt x="88" y="1"/>
                  </a:lnTo>
                  <a:lnTo>
                    <a:pt x="89" y="1"/>
                  </a:lnTo>
                  <a:lnTo>
                    <a:pt x="89" y="1"/>
                  </a:lnTo>
                  <a:lnTo>
                    <a:pt x="89" y="1"/>
                  </a:lnTo>
                  <a:lnTo>
                    <a:pt x="89" y="1"/>
                  </a:lnTo>
                  <a:lnTo>
                    <a:pt x="90" y="1"/>
                  </a:lnTo>
                  <a:lnTo>
                    <a:pt x="91" y="1"/>
                  </a:lnTo>
                  <a:lnTo>
                    <a:pt x="93" y="1"/>
                  </a:lnTo>
                  <a:lnTo>
                    <a:pt x="93" y="1"/>
                  </a:lnTo>
                  <a:lnTo>
                    <a:pt x="93" y="1"/>
                  </a:lnTo>
                  <a:lnTo>
                    <a:pt x="95" y="1"/>
                  </a:lnTo>
                  <a:lnTo>
                    <a:pt x="95" y="1"/>
                  </a:lnTo>
                  <a:lnTo>
                    <a:pt x="104" y="1"/>
                  </a:lnTo>
                  <a:lnTo>
                    <a:pt x="104" y="1"/>
                  </a:lnTo>
                  <a:lnTo>
                    <a:pt x="104" y="1"/>
                  </a:lnTo>
                  <a:lnTo>
                    <a:pt x="105" y="1"/>
                  </a:lnTo>
                  <a:lnTo>
                    <a:pt x="108" y="1"/>
                  </a:lnTo>
                  <a:lnTo>
                    <a:pt x="108" y="1"/>
                  </a:lnTo>
                  <a:lnTo>
                    <a:pt x="108" y="1"/>
                  </a:lnTo>
                  <a:lnTo>
                    <a:pt x="112" y="1"/>
                  </a:lnTo>
                  <a:lnTo>
                    <a:pt x="122" y="1"/>
                  </a:lnTo>
                  <a:lnTo>
                    <a:pt x="122" y="13"/>
                  </a:lnTo>
                  <a:lnTo>
                    <a:pt x="122" y="13"/>
                  </a:lnTo>
                  <a:lnTo>
                    <a:pt x="122" y="23"/>
                  </a:lnTo>
                  <a:lnTo>
                    <a:pt x="122" y="23"/>
                  </a:lnTo>
                  <a:lnTo>
                    <a:pt x="122" y="25"/>
                  </a:lnTo>
                  <a:lnTo>
                    <a:pt x="122" y="32"/>
                  </a:lnTo>
                  <a:lnTo>
                    <a:pt x="122" y="33"/>
                  </a:lnTo>
                  <a:lnTo>
                    <a:pt x="122" y="37"/>
                  </a:lnTo>
                  <a:lnTo>
                    <a:pt x="122" y="39"/>
                  </a:lnTo>
                  <a:lnTo>
                    <a:pt x="122" y="39"/>
                  </a:lnTo>
                  <a:lnTo>
                    <a:pt x="122" y="39"/>
                  </a:lnTo>
                  <a:lnTo>
                    <a:pt x="122" y="41"/>
                  </a:lnTo>
                  <a:lnTo>
                    <a:pt x="122" y="44"/>
                  </a:lnTo>
                  <a:lnTo>
                    <a:pt x="122" y="52"/>
                  </a:lnTo>
                  <a:lnTo>
                    <a:pt x="122" y="52"/>
                  </a:lnTo>
                  <a:lnTo>
                    <a:pt x="129" y="52"/>
                  </a:lnTo>
                  <a:lnTo>
                    <a:pt x="129" y="52"/>
                  </a:lnTo>
                  <a:lnTo>
                    <a:pt x="133" y="52"/>
                  </a:lnTo>
                  <a:lnTo>
                    <a:pt x="133" y="52"/>
                  </a:lnTo>
                  <a:lnTo>
                    <a:pt x="134" y="52"/>
                  </a:lnTo>
                  <a:lnTo>
                    <a:pt x="138" y="52"/>
                  </a:lnTo>
                  <a:lnTo>
                    <a:pt x="140" y="52"/>
                  </a:lnTo>
                  <a:lnTo>
                    <a:pt x="141" y="52"/>
                  </a:lnTo>
                  <a:lnTo>
                    <a:pt x="142" y="52"/>
                  </a:lnTo>
                  <a:lnTo>
                    <a:pt x="147" y="52"/>
                  </a:lnTo>
                  <a:lnTo>
                    <a:pt x="151" y="52"/>
                  </a:lnTo>
                  <a:lnTo>
                    <a:pt x="152" y="52"/>
                  </a:lnTo>
                  <a:lnTo>
                    <a:pt x="153" y="52"/>
                  </a:lnTo>
                  <a:lnTo>
                    <a:pt x="156" y="52"/>
                  </a:lnTo>
                  <a:lnTo>
                    <a:pt x="158" y="52"/>
                  </a:lnTo>
                  <a:lnTo>
                    <a:pt x="160" y="52"/>
                  </a:lnTo>
                  <a:lnTo>
                    <a:pt x="161" y="52"/>
                  </a:lnTo>
                  <a:lnTo>
                    <a:pt x="162" y="52"/>
                  </a:lnTo>
                  <a:lnTo>
                    <a:pt x="162" y="52"/>
                  </a:lnTo>
                  <a:lnTo>
                    <a:pt x="162" y="52"/>
                  </a:lnTo>
                  <a:lnTo>
                    <a:pt x="162" y="52"/>
                  </a:lnTo>
                  <a:lnTo>
                    <a:pt x="167" y="52"/>
                  </a:lnTo>
                  <a:lnTo>
                    <a:pt x="167" y="52"/>
                  </a:lnTo>
                  <a:lnTo>
                    <a:pt x="171" y="52"/>
                  </a:lnTo>
                  <a:lnTo>
                    <a:pt x="171" y="52"/>
                  </a:lnTo>
                  <a:lnTo>
                    <a:pt x="173" y="52"/>
                  </a:lnTo>
                  <a:lnTo>
                    <a:pt x="173" y="52"/>
                  </a:lnTo>
                  <a:lnTo>
                    <a:pt x="173" y="52"/>
                  </a:lnTo>
                  <a:lnTo>
                    <a:pt x="174" y="52"/>
                  </a:lnTo>
                  <a:lnTo>
                    <a:pt x="174" y="52"/>
                  </a:lnTo>
                  <a:lnTo>
                    <a:pt x="177" y="52"/>
                  </a:lnTo>
                  <a:lnTo>
                    <a:pt x="178" y="52"/>
                  </a:lnTo>
                  <a:lnTo>
                    <a:pt x="180" y="52"/>
                  </a:lnTo>
                  <a:lnTo>
                    <a:pt x="180" y="52"/>
                  </a:lnTo>
                  <a:lnTo>
                    <a:pt x="181" y="52"/>
                  </a:lnTo>
                  <a:lnTo>
                    <a:pt x="190" y="51"/>
                  </a:lnTo>
                  <a:lnTo>
                    <a:pt x="191" y="51"/>
                  </a:lnTo>
                  <a:lnTo>
                    <a:pt x="193" y="51"/>
                  </a:lnTo>
                  <a:lnTo>
                    <a:pt x="198" y="51"/>
                  </a:lnTo>
                  <a:lnTo>
                    <a:pt x="198" y="60"/>
                  </a:lnTo>
                  <a:lnTo>
                    <a:pt x="198" y="66"/>
                  </a:lnTo>
                  <a:lnTo>
                    <a:pt x="198" y="68"/>
                  </a:lnTo>
                  <a:lnTo>
                    <a:pt x="198" y="68"/>
                  </a:lnTo>
                  <a:lnTo>
                    <a:pt x="198" y="70"/>
                  </a:lnTo>
                  <a:lnTo>
                    <a:pt x="198" y="74"/>
                  </a:lnTo>
                  <a:lnTo>
                    <a:pt x="198" y="74"/>
                  </a:lnTo>
                  <a:lnTo>
                    <a:pt x="198" y="74"/>
                  </a:lnTo>
                  <a:lnTo>
                    <a:pt x="198" y="76"/>
                  </a:lnTo>
                  <a:lnTo>
                    <a:pt x="198" y="76"/>
                  </a:lnTo>
                  <a:lnTo>
                    <a:pt x="198" y="78"/>
                  </a:lnTo>
                  <a:lnTo>
                    <a:pt x="199" y="90"/>
                  </a:lnTo>
                  <a:lnTo>
                    <a:pt x="199" y="92"/>
                  </a:lnTo>
                  <a:lnTo>
                    <a:pt x="199" y="92"/>
                  </a:lnTo>
                  <a:lnTo>
                    <a:pt x="199" y="92"/>
                  </a:lnTo>
                  <a:lnTo>
                    <a:pt x="199" y="98"/>
                  </a:lnTo>
                  <a:lnTo>
                    <a:pt x="199" y="98"/>
                  </a:lnTo>
                  <a:lnTo>
                    <a:pt x="199" y="107"/>
                  </a:lnTo>
                  <a:lnTo>
                    <a:pt x="199" y="119"/>
                  </a:lnTo>
                  <a:lnTo>
                    <a:pt x="199" y="127"/>
                  </a:lnTo>
                  <a:lnTo>
                    <a:pt x="199" y="127"/>
                  </a:lnTo>
                  <a:lnTo>
                    <a:pt x="199" y="128"/>
                  </a:lnTo>
                  <a:lnTo>
                    <a:pt x="199" y="133"/>
                  </a:lnTo>
                  <a:lnTo>
                    <a:pt x="200" y="146"/>
                  </a:lnTo>
                  <a:lnTo>
                    <a:pt x="200" y="146"/>
                  </a:lnTo>
                  <a:lnTo>
                    <a:pt x="200" y="150"/>
                  </a:lnTo>
                  <a:lnTo>
                    <a:pt x="200" y="151"/>
                  </a:lnTo>
                  <a:lnTo>
                    <a:pt x="200" y="151"/>
                  </a:lnTo>
                  <a:lnTo>
                    <a:pt x="200" y="155"/>
                  </a:lnTo>
                  <a:lnTo>
                    <a:pt x="200" y="155"/>
                  </a:lnTo>
                  <a:lnTo>
                    <a:pt x="200" y="157"/>
                  </a:lnTo>
                  <a:lnTo>
                    <a:pt x="200" y="157"/>
                  </a:lnTo>
                  <a:lnTo>
                    <a:pt x="200" y="158"/>
                  </a:lnTo>
                  <a:lnTo>
                    <a:pt x="200" y="162"/>
                  </a:lnTo>
                  <a:lnTo>
                    <a:pt x="200" y="166"/>
                  </a:lnTo>
                  <a:lnTo>
                    <a:pt x="200" y="172"/>
                  </a:lnTo>
                  <a:lnTo>
                    <a:pt x="200" y="177"/>
                  </a:lnTo>
                  <a:lnTo>
                    <a:pt x="200" y="177"/>
                  </a:lnTo>
                  <a:lnTo>
                    <a:pt x="200" y="188"/>
                  </a:lnTo>
                  <a:lnTo>
                    <a:pt x="200" y="190"/>
                  </a:lnTo>
                  <a:lnTo>
                    <a:pt x="202" y="194"/>
                  </a:lnTo>
                  <a:lnTo>
                    <a:pt x="202" y="194"/>
                  </a:lnTo>
                  <a:lnTo>
                    <a:pt x="202" y="202"/>
                  </a:lnTo>
                  <a:lnTo>
                    <a:pt x="202" y="202"/>
                  </a:lnTo>
                  <a:lnTo>
                    <a:pt x="202" y="203"/>
                  </a:lnTo>
                  <a:lnTo>
                    <a:pt x="202" y="207"/>
                  </a:lnTo>
                  <a:lnTo>
                    <a:pt x="202" y="208"/>
                  </a:lnTo>
                  <a:lnTo>
                    <a:pt x="202" y="209"/>
                  </a:lnTo>
                  <a:lnTo>
                    <a:pt x="202" y="210"/>
                  </a:lnTo>
                  <a:lnTo>
                    <a:pt x="202" y="210"/>
                  </a:lnTo>
                  <a:lnTo>
                    <a:pt x="202" y="213"/>
                  </a:lnTo>
                  <a:lnTo>
                    <a:pt x="202" y="215"/>
                  </a:lnTo>
                  <a:lnTo>
                    <a:pt x="202" y="215"/>
                  </a:lnTo>
                  <a:lnTo>
                    <a:pt x="202" y="217"/>
                  </a:lnTo>
                  <a:lnTo>
                    <a:pt x="202" y="217"/>
                  </a:lnTo>
                  <a:lnTo>
                    <a:pt x="202" y="220"/>
                  </a:lnTo>
                  <a:lnTo>
                    <a:pt x="202" y="222"/>
                  </a:lnTo>
                  <a:lnTo>
                    <a:pt x="202" y="222"/>
                  </a:lnTo>
                  <a:lnTo>
                    <a:pt x="202" y="222"/>
                  </a:lnTo>
                  <a:lnTo>
                    <a:pt x="203" y="227"/>
                  </a:lnTo>
                  <a:lnTo>
                    <a:pt x="203" y="227"/>
                  </a:lnTo>
                  <a:lnTo>
                    <a:pt x="202" y="228"/>
                  </a:lnTo>
                  <a:lnTo>
                    <a:pt x="202" y="229"/>
                  </a:lnTo>
                  <a:lnTo>
                    <a:pt x="203" y="234"/>
                  </a:lnTo>
                  <a:lnTo>
                    <a:pt x="203" y="235"/>
                  </a:lnTo>
                  <a:lnTo>
                    <a:pt x="203" y="236"/>
                  </a:lnTo>
                  <a:lnTo>
                    <a:pt x="203" y="240"/>
                  </a:lnTo>
                  <a:lnTo>
                    <a:pt x="203" y="240"/>
                  </a:lnTo>
                  <a:lnTo>
                    <a:pt x="203" y="240"/>
                  </a:lnTo>
                  <a:lnTo>
                    <a:pt x="203" y="243"/>
                  </a:lnTo>
                  <a:lnTo>
                    <a:pt x="203" y="243"/>
                  </a:lnTo>
                  <a:lnTo>
                    <a:pt x="203" y="244"/>
                  </a:lnTo>
                  <a:lnTo>
                    <a:pt x="203" y="247"/>
                  </a:lnTo>
                  <a:lnTo>
                    <a:pt x="203" y="247"/>
                  </a:lnTo>
                  <a:lnTo>
                    <a:pt x="203" y="247"/>
                  </a:lnTo>
                  <a:lnTo>
                    <a:pt x="203" y="249"/>
                  </a:lnTo>
                  <a:lnTo>
                    <a:pt x="203" y="249"/>
                  </a:lnTo>
                  <a:lnTo>
                    <a:pt x="203" y="249"/>
                  </a:lnTo>
                  <a:lnTo>
                    <a:pt x="203" y="250"/>
                  </a:lnTo>
                  <a:lnTo>
                    <a:pt x="203" y="252"/>
                  </a:lnTo>
                  <a:lnTo>
                    <a:pt x="203" y="252"/>
                  </a:lnTo>
                  <a:lnTo>
                    <a:pt x="203" y="253"/>
                  </a:lnTo>
                  <a:lnTo>
                    <a:pt x="197" y="253"/>
                  </a:lnTo>
                  <a:lnTo>
                    <a:pt x="195" y="253"/>
                  </a:lnTo>
                  <a:lnTo>
                    <a:pt x="195" y="253"/>
                  </a:lnTo>
                  <a:lnTo>
                    <a:pt x="193" y="253"/>
                  </a:lnTo>
                  <a:lnTo>
                    <a:pt x="193" y="253"/>
                  </a:lnTo>
                  <a:lnTo>
                    <a:pt x="193" y="253"/>
                  </a:lnTo>
                  <a:lnTo>
                    <a:pt x="191" y="253"/>
                  </a:lnTo>
                  <a:lnTo>
                    <a:pt x="191" y="253"/>
                  </a:lnTo>
                  <a:lnTo>
                    <a:pt x="190" y="253"/>
                  </a:lnTo>
                  <a:lnTo>
                    <a:pt x="189" y="253"/>
                  </a:lnTo>
                  <a:lnTo>
                    <a:pt x="189" y="253"/>
                  </a:lnTo>
                  <a:lnTo>
                    <a:pt x="189" y="253"/>
                  </a:lnTo>
                  <a:lnTo>
                    <a:pt x="185" y="253"/>
                  </a:lnTo>
                  <a:lnTo>
                    <a:pt x="185" y="253"/>
                  </a:lnTo>
                  <a:lnTo>
                    <a:pt x="184" y="253"/>
                  </a:lnTo>
                  <a:lnTo>
                    <a:pt x="180" y="253"/>
                  </a:lnTo>
                  <a:lnTo>
                    <a:pt x="176" y="253"/>
                  </a:lnTo>
                  <a:lnTo>
                    <a:pt x="176" y="253"/>
                  </a:lnTo>
                  <a:lnTo>
                    <a:pt x="176" y="253"/>
                  </a:lnTo>
                  <a:lnTo>
                    <a:pt x="169" y="253"/>
                  </a:lnTo>
                  <a:lnTo>
                    <a:pt x="167" y="253"/>
                  </a:lnTo>
                  <a:lnTo>
                    <a:pt x="167" y="253"/>
                  </a:lnTo>
                  <a:lnTo>
                    <a:pt x="163" y="253"/>
                  </a:lnTo>
                  <a:lnTo>
                    <a:pt x="163" y="253"/>
                  </a:lnTo>
                  <a:lnTo>
                    <a:pt x="163" y="253"/>
                  </a:lnTo>
                  <a:lnTo>
                    <a:pt x="163" y="253"/>
                  </a:lnTo>
                  <a:lnTo>
                    <a:pt x="159" y="253"/>
                  </a:lnTo>
                  <a:lnTo>
                    <a:pt x="158" y="253"/>
                  </a:lnTo>
                  <a:lnTo>
                    <a:pt x="158" y="253"/>
                  </a:lnTo>
                  <a:lnTo>
                    <a:pt x="158" y="253"/>
                  </a:lnTo>
                  <a:lnTo>
                    <a:pt x="156" y="253"/>
                  </a:lnTo>
                  <a:lnTo>
                    <a:pt x="156" y="253"/>
                  </a:lnTo>
                  <a:lnTo>
                    <a:pt x="153" y="253"/>
                  </a:lnTo>
                  <a:lnTo>
                    <a:pt x="153" y="253"/>
                  </a:lnTo>
                  <a:lnTo>
                    <a:pt x="145" y="253"/>
                  </a:lnTo>
                  <a:lnTo>
                    <a:pt x="145" y="253"/>
                  </a:lnTo>
                  <a:lnTo>
                    <a:pt x="145" y="253"/>
                  </a:lnTo>
                  <a:lnTo>
                    <a:pt x="144" y="253"/>
                  </a:lnTo>
                  <a:lnTo>
                    <a:pt x="144" y="253"/>
                  </a:lnTo>
                  <a:lnTo>
                    <a:pt x="144" y="253"/>
                  </a:lnTo>
                  <a:lnTo>
                    <a:pt x="139" y="253"/>
                  </a:lnTo>
                  <a:lnTo>
                    <a:pt x="139" y="253"/>
                  </a:lnTo>
                  <a:lnTo>
                    <a:pt x="139" y="253"/>
                  </a:lnTo>
                  <a:lnTo>
                    <a:pt x="135" y="253"/>
                  </a:lnTo>
                  <a:lnTo>
                    <a:pt x="133" y="253"/>
                  </a:lnTo>
                  <a:lnTo>
                    <a:pt x="120" y="253"/>
                  </a:lnTo>
                  <a:lnTo>
                    <a:pt x="120" y="253"/>
                  </a:lnTo>
                  <a:lnTo>
                    <a:pt x="120" y="253"/>
                  </a:lnTo>
                  <a:lnTo>
                    <a:pt x="118" y="253"/>
                  </a:lnTo>
                  <a:lnTo>
                    <a:pt x="118" y="253"/>
                  </a:lnTo>
                  <a:lnTo>
                    <a:pt x="118" y="253"/>
                  </a:lnTo>
                  <a:lnTo>
                    <a:pt x="117" y="253"/>
                  </a:lnTo>
                  <a:lnTo>
                    <a:pt x="117" y="253"/>
                  </a:lnTo>
                  <a:lnTo>
                    <a:pt x="113" y="253"/>
                  </a:lnTo>
                  <a:lnTo>
                    <a:pt x="113" y="253"/>
                  </a:lnTo>
                  <a:lnTo>
                    <a:pt x="113" y="253"/>
                  </a:lnTo>
                  <a:lnTo>
                    <a:pt x="113" y="253"/>
                  </a:lnTo>
                  <a:lnTo>
                    <a:pt x="113" y="253"/>
                  </a:lnTo>
                  <a:lnTo>
                    <a:pt x="113" y="253"/>
                  </a:lnTo>
                  <a:lnTo>
                    <a:pt x="113" y="253"/>
                  </a:lnTo>
                  <a:lnTo>
                    <a:pt x="112" y="253"/>
                  </a:lnTo>
                  <a:lnTo>
                    <a:pt x="111" y="253"/>
                  </a:lnTo>
                  <a:lnTo>
                    <a:pt x="111" y="253"/>
                  </a:lnTo>
                  <a:lnTo>
                    <a:pt x="111" y="253"/>
                  </a:lnTo>
                  <a:lnTo>
                    <a:pt x="111" y="253"/>
                  </a:lnTo>
                  <a:lnTo>
                    <a:pt x="110" y="253"/>
                  </a:lnTo>
                  <a:lnTo>
                    <a:pt x="110" y="253"/>
                  </a:lnTo>
                  <a:lnTo>
                    <a:pt x="109" y="253"/>
                  </a:lnTo>
                  <a:lnTo>
                    <a:pt x="109" y="253"/>
                  </a:lnTo>
                  <a:lnTo>
                    <a:pt x="109" y="253"/>
                  </a:lnTo>
                  <a:lnTo>
                    <a:pt x="109" y="253"/>
                  </a:lnTo>
                  <a:lnTo>
                    <a:pt x="108" y="253"/>
                  </a:lnTo>
                  <a:lnTo>
                    <a:pt x="106" y="253"/>
                  </a:lnTo>
                  <a:lnTo>
                    <a:pt x="106" y="253"/>
                  </a:lnTo>
                  <a:lnTo>
                    <a:pt x="106" y="253"/>
                  </a:lnTo>
                  <a:lnTo>
                    <a:pt x="106" y="253"/>
                  </a:lnTo>
                  <a:lnTo>
                    <a:pt x="106" y="253"/>
                  </a:lnTo>
                  <a:lnTo>
                    <a:pt x="106" y="253"/>
                  </a:lnTo>
                  <a:lnTo>
                    <a:pt x="106" y="253"/>
                  </a:lnTo>
                  <a:lnTo>
                    <a:pt x="103" y="253"/>
                  </a:lnTo>
                  <a:lnTo>
                    <a:pt x="101" y="253"/>
                  </a:lnTo>
                  <a:lnTo>
                    <a:pt x="101" y="253"/>
                  </a:lnTo>
                  <a:lnTo>
                    <a:pt x="98" y="253"/>
                  </a:lnTo>
                  <a:lnTo>
                    <a:pt x="97" y="253"/>
                  </a:lnTo>
                  <a:lnTo>
                    <a:pt x="88" y="253"/>
                  </a:lnTo>
                  <a:lnTo>
                    <a:pt x="68" y="253"/>
                  </a:lnTo>
                  <a:lnTo>
                    <a:pt x="68" y="253"/>
                  </a:lnTo>
                  <a:lnTo>
                    <a:pt x="67" y="253"/>
                  </a:lnTo>
                  <a:lnTo>
                    <a:pt x="67" y="253"/>
                  </a:lnTo>
                  <a:lnTo>
                    <a:pt x="64" y="253"/>
                  </a:lnTo>
                  <a:lnTo>
                    <a:pt x="62" y="253"/>
                  </a:lnTo>
                  <a:lnTo>
                    <a:pt x="61" y="253"/>
                  </a:lnTo>
                  <a:lnTo>
                    <a:pt x="61" y="253"/>
                  </a:lnTo>
                  <a:lnTo>
                    <a:pt x="61" y="253"/>
                  </a:lnTo>
                  <a:lnTo>
                    <a:pt x="61" y="253"/>
                  </a:lnTo>
                  <a:lnTo>
                    <a:pt x="61" y="253"/>
                  </a:lnTo>
                  <a:lnTo>
                    <a:pt x="61" y="253"/>
                  </a:lnTo>
                  <a:lnTo>
                    <a:pt x="60" y="253"/>
                  </a:lnTo>
                  <a:lnTo>
                    <a:pt x="60" y="253"/>
                  </a:lnTo>
                  <a:lnTo>
                    <a:pt x="60" y="253"/>
                  </a:lnTo>
                  <a:lnTo>
                    <a:pt x="60" y="253"/>
                  </a:lnTo>
                  <a:lnTo>
                    <a:pt x="58" y="253"/>
                  </a:lnTo>
                  <a:lnTo>
                    <a:pt x="53" y="253"/>
                  </a:lnTo>
                  <a:lnTo>
                    <a:pt x="48" y="253"/>
                  </a:lnTo>
                  <a:lnTo>
                    <a:pt x="46" y="253"/>
                  </a:lnTo>
                  <a:lnTo>
                    <a:pt x="45" y="253"/>
                  </a:lnTo>
                  <a:lnTo>
                    <a:pt x="45" y="253"/>
                  </a:lnTo>
                  <a:lnTo>
                    <a:pt x="44" y="253"/>
                  </a:lnTo>
                  <a:lnTo>
                    <a:pt x="44" y="253"/>
                  </a:lnTo>
                  <a:lnTo>
                    <a:pt x="44" y="253"/>
                  </a:lnTo>
                  <a:lnTo>
                    <a:pt x="42" y="253"/>
                  </a:lnTo>
                  <a:lnTo>
                    <a:pt x="42" y="253"/>
                  </a:lnTo>
                  <a:lnTo>
                    <a:pt x="39" y="253"/>
                  </a:lnTo>
                  <a:lnTo>
                    <a:pt x="31" y="252"/>
                  </a:lnTo>
                  <a:lnTo>
                    <a:pt x="30" y="252"/>
                  </a:lnTo>
                  <a:lnTo>
                    <a:pt x="29" y="252"/>
                  </a:lnTo>
                  <a:lnTo>
                    <a:pt x="29" y="252"/>
                  </a:lnTo>
                  <a:lnTo>
                    <a:pt x="25" y="252"/>
                  </a:lnTo>
                  <a:lnTo>
                    <a:pt x="23" y="252"/>
                  </a:lnTo>
                  <a:lnTo>
                    <a:pt x="23" y="252"/>
                  </a:lnTo>
                  <a:lnTo>
                    <a:pt x="22" y="252"/>
                  </a:lnTo>
                  <a:lnTo>
                    <a:pt x="19" y="252"/>
                  </a:lnTo>
                  <a:lnTo>
                    <a:pt x="18" y="252"/>
                  </a:lnTo>
                  <a:lnTo>
                    <a:pt x="17" y="252"/>
                  </a:lnTo>
                  <a:lnTo>
                    <a:pt x="17" y="252"/>
                  </a:lnTo>
                  <a:lnTo>
                    <a:pt x="3" y="252"/>
                  </a:lnTo>
                  <a:lnTo>
                    <a:pt x="3" y="252"/>
                  </a:lnTo>
                  <a:lnTo>
                    <a:pt x="0" y="252"/>
                  </a:lnTo>
                  <a:lnTo>
                    <a:pt x="0" y="247"/>
                  </a:lnTo>
                  <a:lnTo>
                    <a:pt x="0" y="247"/>
                  </a:lnTo>
                  <a:lnTo>
                    <a:pt x="0" y="246"/>
                  </a:lnTo>
                  <a:lnTo>
                    <a:pt x="0" y="245"/>
                  </a:lnTo>
                  <a:lnTo>
                    <a:pt x="0" y="244"/>
                  </a:lnTo>
                  <a:lnTo>
                    <a:pt x="0" y="243"/>
                  </a:lnTo>
                  <a:lnTo>
                    <a:pt x="0" y="240"/>
                  </a:lnTo>
                  <a:lnTo>
                    <a:pt x="0" y="237"/>
                  </a:lnTo>
                  <a:lnTo>
                    <a:pt x="0" y="237"/>
                  </a:lnTo>
                  <a:lnTo>
                    <a:pt x="0" y="237"/>
                  </a:lnTo>
                  <a:lnTo>
                    <a:pt x="0" y="237"/>
                  </a:lnTo>
                  <a:lnTo>
                    <a:pt x="0" y="234"/>
                  </a:lnTo>
                  <a:lnTo>
                    <a:pt x="0" y="234"/>
                  </a:lnTo>
                  <a:lnTo>
                    <a:pt x="0" y="230"/>
                  </a:lnTo>
                  <a:lnTo>
                    <a:pt x="0" y="230"/>
                  </a:lnTo>
                  <a:lnTo>
                    <a:pt x="0" y="228"/>
                  </a:lnTo>
                  <a:lnTo>
                    <a:pt x="0" y="228"/>
                  </a:lnTo>
                  <a:lnTo>
                    <a:pt x="0" y="227"/>
                  </a:lnTo>
                  <a:lnTo>
                    <a:pt x="0" y="227"/>
                  </a:lnTo>
                  <a:lnTo>
                    <a:pt x="0" y="225"/>
                  </a:lnTo>
                  <a:lnTo>
                    <a:pt x="0" y="225"/>
                  </a:lnTo>
                  <a:lnTo>
                    <a:pt x="0" y="225"/>
                  </a:lnTo>
                  <a:lnTo>
                    <a:pt x="0" y="224"/>
                  </a:lnTo>
                  <a:lnTo>
                    <a:pt x="0" y="2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Freeform 246"/>
            <p:cNvSpPr>
              <a:spLocks/>
            </p:cNvSpPr>
            <p:nvPr/>
          </p:nvSpPr>
          <p:spPr bwMode="auto">
            <a:xfrm>
              <a:off x="5859" y="3740"/>
              <a:ext cx="203" cy="253"/>
            </a:xfrm>
            <a:custGeom>
              <a:avLst/>
              <a:gdLst>
                <a:gd name="T0" fmla="*/ 1 w 203"/>
                <a:gd name="T1" fmla="*/ 214 h 253"/>
                <a:gd name="T2" fmla="*/ 1 w 203"/>
                <a:gd name="T3" fmla="*/ 207 h 253"/>
                <a:gd name="T4" fmla="*/ 2 w 203"/>
                <a:gd name="T5" fmla="*/ 180 h 253"/>
                <a:gd name="T6" fmla="*/ 2 w 203"/>
                <a:gd name="T7" fmla="*/ 168 h 253"/>
                <a:gd name="T8" fmla="*/ 3 w 203"/>
                <a:gd name="T9" fmla="*/ 126 h 253"/>
                <a:gd name="T10" fmla="*/ 4 w 203"/>
                <a:gd name="T11" fmla="*/ 110 h 253"/>
                <a:gd name="T12" fmla="*/ 4 w 203"/>
                <a:gd name="T13" fmla="*/ 95 h 253"/>
                <a:gd name="T14" fmla="*/ 6 w 203"/>
                <a:gd name="T15" fmla="*/ 75 h 253"/>
                <a:gd name="T16" fmla="*/ 6 w 203"/>
                <a:gd name="T17" fmla="*/ 62 h 253"/>
                <a:gd name="T18" fmla="*/ 7 w 203"/>
                <a:gd name="T19" fmla="*/ 50 h 253"/>
                <a:gd name="T20" fmla="*/ 8 w 203"/>
                <a:gd name="T21" fmla="*/ 18 h 253"/>
                <a:gd name="T22" fmla="*/ 8 w 203"/>
                <a:gd name="T23" fmla="*/ 0 h 253"/>
                <a:gd name="T24" fmla="*/ 23 w 203"/>
                <a:gd name="T25" fmla="*/ 0 h 253"/>
                <a:gd name="T26" fmla="*/ 35 w 203"/>
                <a:gd name="T27" fmla="*/ 0 h 253"/>
                <a:gd name="T28" fmla="*/ 51 w 203"/>
                <a:gd name="T29" fmla="*/ 1 h 253"/>
                <a:gd name="T30" fmla="*/ 60 w 203"/>
                <a:gd name="T31" fmla="*/ 1 h 253"/>
                <a:gd name="T32" fmla="*/ 75 w 203"/>
                <a:gd name="T33" fmla="*/ 1 h 253"/>
                <a:gd name="T34" fmla="*/ 80 w 203"/>
                <a:gd name="T35" fmla="*/ 1 h 253"/>
                <a:gd name="T36" fmla="*/ 88 w 203"/>
                <a:gd name="T37" fmla="*/ 1 h 253"/>
                <a:gd name="T38" fmla="*/ 91 w 203"/>
                <a:gd name="T39" fmla="*/ 1 h 253"/>
                <a:gd name="T40" fmla="*/ 104 w 203"/>
                <a:gd name="T41" fmla="*/ 1 h 253"/>
                <a:gd name="T42" fmla="*/ 122 w 203"/>
                <a:gd name="T43" fmla="*/ 1 h 253"/>
                <a:gd name="T44" fmla="*/ 122 w 203"/>
                <a:gd name="T45" fmla="*/ 33 h 253"/>
                <a:gd name="T46" fmla="*/ 122 w 203"/>
                <a:gd name="T47" fmla="*/ 52 h 253"/>
                <a:gd name="T48" fmla="*/ 138 w 203"/>
                <a:gd name="T49" fmla="*/ 52 h 253"/>
                <a:gd name="T50" fmla="*/ 153 w 203"/>
                <a:gd name="T51" fmla="*/ 52 h 253"/>
                <a:gd name="T52" fmla="*/ 162 w 203"/>
                <a:gd name="T53" fmla="*/ 52 h 253"/>
                <a:gd name="T54" fmla="*/ 173 w 203"/>
                <a:gd name="T55" fmla="*/ 52 h 253"/>
                <a:gd name="T56" fmla="*/ 180 w 203"/>
                <a:gd name="T57" fmla="*/ 52 h 253"/>
                <a:gd name="T58" fmla="*/ 198 w 203"/>
                <a:gd name="T59" fmla="*/ 66 h 253"/>
                <a:gd name="T60" fmla="*/ 198 w 203"/>
                <a:gd name="T61" fmla="*/ 76 h 253"/>
                <a:gd name="T62" fmla="*/ 199 w 203"/>
                <a:gd name="T63" fmla="*/ 98 h 253"/>
                <a:gd name="T64" fmla="*/ 199 w 203"/>
                <a:gd name="T65" fmla="*/ 133 h 253"/>
                <a:gd name="T66" fmla="*/ 200 w 203"/>
                <a:gd name="T67" fmla="*/ 155 h 253"/>
                <a:gd name="T68" fmla="*/ 200 w 203"/>
                <a:gd name="T69" fmla="*/ 177 h 253"/>
                <a:gd name="T70" fmla="*/ 202 w 203"/>
                <a:gd name="T71" fmla="*/ 202 h 253"/>
                <a:gd name="T72" fmla="*/ 202 w 203"/>
                <a:gd name="T73" fmla="*/ 213 h 253"/>
                <a:gd name="T74" fmla="*/ 202 w 203"/>
                <a:gd name="T75" fmla="*/ 222 h 253"/>
                <a:gd name="T76" fmla="*/ 203 w 203"/>
                <a:gd name="T77" fmla="*/ 235 h 253"/>
                <a:gd name="T78" fmla="*/ 203 w 203"/>
                <a:gd name="T79" fmla="*/ 244 h 253"/>
                <a:gd name="T80" fmla="*/ 203 w 203"/>
                <a:gd name="T81" fmla="*/ 250 h 253"/>
                <a:gd name="T82" fmla="*/ 193 w 203"/>
                <a:gd name="T83" fmla="*/ 253 h 253"/>
                <a:gd name="T84" fmla="*/ 189 w 203"/>
                <a:gd name="T85" fmla="*/ 253 h 253"/>
                <a:gd name="T86" fmla="*/ 176 w 203"/>
                <a:gd name="T87" fmla="*/ 253 h 253"/>
                <a:gd name="T88" fmla="*/ 163 w 203"/>
                <a:gd name="T89" fmla="*/ 253 h 253"/>
                <a:gd name="T90" fmla="*/ 156 w 203"/>
                <a:gd name="T91" fmla="*/ 253 h 253"/>
                <a:gd name="T92" fmla="*/ 144 w 203"/>
                <a:gd name="T93" fmla="*/ 253 h 253"/>
                <a:gd name="T94" fmla="*/ 120 w 203"/>
                <a:gd name="T95" fmla="*/ 253 h 253"/>
                <a:gd name="T96" fmla="*/ 117 w 203"/>
                <a:gd name="T97" fmla="*/ 253 h 253"/>
                <a:gd name="T98" fmla="*/ 113 w 203"/>
                <a:gd name="T99" fmla="*/ 253 h 253"/>
                <a:gd name="T100" fmla="*/ 110 w 203"/>
                <a:gd name="T101" fmla="*/ 253 h 253"/>
                <a:gd name="T102" fmla="*/ 106 w 203"/>
                <a:gd name="T103" fmla="*/ 253 h 253"/>
                <a:gd name="T104" fmla="*/ 101 w 203"/>
                <a:gd name="T105" fmla="*/ 253 h 253"/>
                <a:gd name="T106" fmla="*/ 67 w 203"/>
                <a:gd name="T107" fmla="*/ 253 h 253"/>
                <a:gd name="T108" fmla="*/ 61 w 203"/>
                <a:gd name="T109" fmla="*/ 253 h 253"/>
                <a:gd name="T110" fmla="*/ 58 w 203"/>
                <a:gd name="T111" fmla="*/ 253 h 253"/>
                <a:gd name="T112" fmla="*/ 44 w 203"/>
                <a:gd name="T113" fmla="*/ 253 h 253"/>
                <a:gd name="T114" fmla="*/ 29 w 203"/>
                <a:gd name="T115" fmla="*/ 252 h 253"/>
                <a:gd name="T116" fmla="*/ 18 w 203"/>
                <a:gd name="T117" fmla="*/ 252 h 253"/>
                <a:gd name="T118" fmla="*/ 0 w 203"/>
                <a:gd name="T119" fmla="*/ 247 h 253"/>
                <a:gd name="T120" fmla="*/ 0 w 203"/>
                <a:gd name="T121" fmla="*/ 237 h 253"/>
                <a:gd name="T122" fmla="*/ 0 w 203"/>
                <a:gd name="T123" fmla="*/ 228 h 253"/>
                <a:gd name="T124" fmla="*/ 0 w 203"/>
                <a:gd name="T125" fmla="*/ 224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3" h="253">
                  <a:moveTo>
                    <a:pt x="0" y="222"/>
                  </a:moveTo>
                  <a:lnTo>
                    <a:pt x="1" y="221"/>
                  </a:lnTo>
                  <a:lnTo>
                    <a:pt x="1" y="221"/>
                  </a:lnTo>
                  <a:lnTo>
                    <a:pt x="1" y="220"/>
                  </a:lnTo>
                  <a:lnTo>
                    <a:pt x="1" y="215"/>
                  </a:lnTo>
                  <a:lnTo>
                    <a:pt x="1" y="214"/>
                  </a:lnTo>
                  <a:lnTo>
                    <a:pt x="1" y="214"/>
                  </a:lnTo>
                  <a:lnTo>
                    <a:pt x="1" y="214"/>
                  </a:lnTo>
                  <a:lnTo>
                    <a:pt x="1" y="214"/>
                  </a:lnTo>
                  <a:lnTo>
                    <a:pt x="1" y="213"/>
                  </a:lnTo>
                  <a:lnTo>
                    <a:pt x="1" y="210"/>
                  </a:lnTo>
                  <a:lnTo>
                    <a:pt x="1" y="210"/>
                  </a:lnTo>
                  <a:lnTo>
                    <a:pt x="1" y="209"/>
                  </a:lnTo>
                  <a:lnTo>
                    <a:pt x="1" y="207"/>
                  </a:lnTo>
                  <a:lnTo>
                    <a:pt x="1" y="205"/>
                  </a:lnTo>
                  <a:lnTo>
                    <a:pt x="1" y="201"/>
                  </a:lnTo>
                  <a:lnTo>
                    <a:pt x="1" y="194"/>
                  </a:lnTo>
                  <a:lnTo>
                    <a:pt x="1" y="194"/>
                  </a:lnTo>
                  <a:lnTo>
                    <a:pt x="2" y="188"/>
                  </a:lnTo>
                  <a:lnTo>
                    <a:pt x="2" y="188"/>
                  </a:lnTo>
                  <a:lnTo>
                    <a:pt x="2" y="180"/>
                  </a:lnTo>
                  <a:lnTo>
                    <a:pt x="2" y="180"/>
                  </a:lnTo>
                  <a:lnTo>
                    <a:pt x="2" y="176"/>
                  </a:lnTo>
                  <a:lnTo>
                    <a:pt x="2" y="173"/>
                  </a:lnTo>
                  <a:lnTo>
                    <a:pt x="2" y="173"/>
                  </a:lnTo>
                  <a:lnTo>
                    <a:pt x="2" y="172"/>
                  </a:lnTo>
                  <a:lnTo>
                    <a:pt x="2" y="172"/>
                  </a:lnTo>
                  <a:lnTo>
                    <a:pt x="2" y="168"/>
                  </a:lnTo>
                  <a:lnTo>
                    <a:pt x="2" y="164"/>
                  </a:lnTo>
                  <a:lnTo>
                    <a:pt x="2" y="163"/>
                  </a:lnTo>
                  <a:lnTo>
                    <a:pt x="2" y="157"/>
                  </a:lnTo>
                  <a:lnTo>
                    <a:pt x="2" y="157"/>
                  </a:lnTo>
                  <a:lnTo>
                    <a:pt x="3" y="157"/>
                  </a:lnTo>
                  <a:lnTo>
                    <a:pt x="3" y="150"/>
                  </a:lnTo>
                  <a:lnTo>
                    <a:pt x="3" y="126"/>
                  </a:lnTo>
                  <a:lnTo>
                    <a:pt x="3" y="124"/>
                  </a:lnTo>
                  <a:lnTo>
                    <a:pt x="3" y="124"/>
                  </a:lnTo>
                  <a:lnTo>
                    <a:pt x="4" y="114"/>
                  </a:lnTo>
                  <a:lnTo>
                    <a:pt x="4" y="112"/>
                  </a:lnTo>
                  <a:lnTo>
                    <a:pt x="4" y="111"/>
                  </a:lnTo>
                  <a:lnTo>
                    <a:pt x="4" y="111"/>
                  </a:lnTo>
                  <a:lnTo>
                    <a:pt x="4" y="110"/>
                  </a:lnTo>
                  <a:lnTo>
                    <a:pt x="4" y="105"/>
                  </a:lnTo>
                  <a:lnTo>
                    <a:pt x="4" y="105"/>
                  </a:lnTo>
                  <a:lnTo>
                    <a:pt x="4" y="102"/>
                  </a:lnTo>
                  <a:lnTo>
                    <a:pt x="4" y="100"/>
                  </a:lnTo>
                  <a:lnTo>
                    <a:pt x="4" y="98"/>
                  </a:lnTo>
                  <a:lnTo>
                    <a:pt x="4" y="96"/>
                  </a:lnTo>
                  <a:lnTo>
                    <a:pt x="4" y="95"/>
                  </a:lnTo>
                  <a:lnTo>
                    <a:pt x="4" y="95"/>
                  </a:lnTo>
                  <a:lnTo>
                    <a:pt x="6" y="89"/>
                  </a:lnTo>
                  <a:lnTo>
                    <a:pt x="6" y="80"/>
                  </a:lnTo>
                  <a:lnTo>
                    <a:pt x="6" y="78"/>
                  </a:lnTo>
                  <a:lnTo>
                    <a:pt x="6" y="78"/>
                  </a:lnTo>
                  <a:lnTo>
                    <a:pt x="6" y="75"/>
                  </a:lnTo>
                  <a:lnTo>
                    <a:pt x="6" y="75"/>
                  </a:lnTo>
                  <a:lnTo>
                    <a:pt x="6" y="75"/>
                  </a:lnTo>
                  <a:lnTo>
                    <a:pt x="6" y="66"/>
                  </a:lnTo>
                  <a:lnTo>
                    <a:pt x="6" y="63"/>
                  </a:lnTo>
                  <a:lnTo>
                    <a:pt x="6" y="63"/>
                  </a:lnTo>
                  <a:lnTo>
                    <a:pt x="6" y="63"/>
                  </a:lnTo>
                  <a:lnTo>
                    <a:pt x="6" y="62"/>
                  </a:lnTo>
                  <a:lnTo>
                    <a:pt x="6" y="62"/>
                  </a:lnTo>
                  <a:lnTo>
                    <a:pt x="6" y="62"/>
                  </a:lnTo>
                  <a:lnTo>
                    <a:pt x="6" y="62"/>
                  </a:lnTo>
                  <a:lnTo>
                    <a:pt x="6" y="62"/>
                  </a:lnTo>
                  <a:lnTo>
                    <a:pt x="6" y="61"/>
                  </a:lnTo>
                  <a:lnTo>
                    <a:pt x="6" y="61"/>
                  </a:lnTo>
                  <a:lnTo>
                    <a:pt x="7" y="53"/>
                  </a:lnTo>
                  <a:lnTo>
                    <a:pt x="7" y="50"/>
                  </a:lnTo>
                  <a:lnTo>
                    <a:pt x="7" y="50"/>
                  </a:lnTo>
                  <a:lnTo>
                    <a:pt x="7" y="39"/>
                  </a:lnTo>
                  <a:lnTo>
                    <a:pt x="7" y="39"/>
                  </a:lnTo>
                  <a:lnTo>
                    <a:pt x="7" y="39"/>
                  </a:lnTo>
                  <a:lnTo>
                    <a:pt x="8" y="25"/>
                  </a:lnTo>
                  <a:lnTo>
                    <a:pt x="8" y="24"/>
                  </a:lnTo>
                  <a:lnTo>
                    <a:pt x="8" y="18"/>
                  </a:lnTo>
                  <a:lnTo>
                    <a:pt x="8" y="18"/>
                  </a:lnTo>
                  <a:lnTo>
                    <a:pt x="8" y="18"/>
                  </a:lnTo>
                  <a:lnTo>
                    <a:pt x="8" y="11"/>
                  </a:lnTo>
                  <a:lnTo>
                    <a:pt x="8" y="7"/>
                  </a:lnTo>
                  <a:lnTo>
                    <a:pt x="8" y="7"/>
                  </a:lnTo>
                  <a:lnTo>
                    <a:pt x="8" y="6"/>
                  </a:lnTo>
                  <a:lnTo>
                    <a:pt x="8" y="0"/>
                  </a:lnTo>
                  <a:lnTo>
                    <a:pt x="10" y="0"/>
                  </a:lnTo>
                  <a:lnTo>
                    <a:pt x="14" y="0"/>
                  </a:lnTo>
                  <a:lnTo>
                    <a:pt x="17" y="0"/>
                  </a:lnTo>
                  <a:lnTo>
                    <a:pt x="17" y="0"/>
                  </a:lnTo>
                  <a:lnTo>
                    <a:pt x="18" y="0"/>
                  </a:lnTo>
                  <a:lnTo>
                    <a:pt x="18" y="0"/>
                  </a:lnTo>
                  <a:lnTo>
                    <a:pt x="23" y="0"/>
                  </a:lnTo>
                  <a:lnTo>
                    <a:pt x="29" y="0"/>
                  </a:lnTo>
                  <a:lnTo>
                    <a:pt x="29" y="0"/>
                  </a:lnTo>
                  <a:lnTo>
                    <a:pt x="31" y="0"/>
                  </a:lnTo>
                  <a:lnTo>
                    <a:pt x="32" y="0"/>
                  </a:lnTo>
                  <a:lnTo>
                    <a:pt x="32" y="0"/>
                  </a:lnTo>
                  <a:lnTo>
                    <a:pt x="35" y="0"/>
                  </a:lnTo>
                  <a:lnTo>
                    <a:pt x="35" y="0"/>
                  </a:lnTo>
                  <a:lnTo>
                    <a:pt x="38" y="0"/>
                  </a:lnTo>
                  <a:lnTo>
                    <a:pt x="38" y="0"/>
                  </a:lnTo>
                  <a:lnTo>
                    <a:pt x="47" y="1"/>
                  </a:lnTo>
                  <a:lnTo>
                    <a:pt x="47" y="1"/>
                  </a:lnTo>
                  <a:lnTo>
                    <a:pt x="48" y="1"/>
                  </a:lnTo>
                  <a:lnTo>
                    <a:pt x="48" y="1"/>
                  </a:lnTo>
                  <a:lnTo>
                    <a:pt x="51" y="1"/>
                  </a:lnTo>
                  <a:lnTo>
                    <a:pt x="52" y="1"/>
                  </a:lnTo>
                  <a:lnTo>
                    <a:pt x="52" y="1"/>
                  </a:lnTo>
                  <a:lnTo>
                    <a:pt x="54" y="1"/>
                  </a:lnTo>
                  <a:lnTo>
                    <a:pt x="54" y="1"/>
                  </a:lnTo>
                  <a:lnTo>
                    <a:pt x="55" y="1"/>
                  </a:lnTo>
                  <a:lnTo>
                    <a:pt x="59" y="1"/>
                  </a:lnTo>
                  <a:lnTo>
                    <a:pt x="60" y="1"/>
                  </a:lnTo>
                  <a:lnTo>
                    <a:pt x="61" y="1"/>
                  </a:lnTo>
                  <a:lnTo>
                    <a:pt x="68" y="1"/>
                  </a:lnTo>
                  <a:lnTo>
                    <a:pt x="68" y="1"/>
                  </a:lnTo>
                  <a:lnTo>
                    <a:pt x="69" y="1"/>
                  </a:lnTo>
                  <a:lnTo>
                    <a:pt x="71" y="1"/>
                  </a:lnTo>
                  <a:lnTo>
                    <a:pt x="72" y="1"/>
                  </a:lnTo>
                  <a:lnTo>
                    <a:pt x="75" y="1"/>
                  </a:lnTo>
                  <a:lnTo>
                    <a:pt x="76" y="1"/>
                  </a:lnTo>
                  <a:lnTo>
                    <a:pt x="76" y="1"/>
                  </a:lnTo>
                  <a:lnTo>
                    <a:pt x="76" y="1"/>
                  </a:lnTo>
                  <a:lnTo>
                    <a:pt x="77" y="1"/>
                  </a:lnTo>
                  <a:lnTo>
                    <a:pt x="79" y="1"/>
                  </a:lnTo>
                  <a:lnTo>
                    <a:pt x="79" y="1"/>
                  </a:lnTo>
                  <a:lnTo>
                    <a:pt x="80" y="1"/>
                  </a:lnTo>
                  <a:lnTo>
                    <a:pt x="80" y="1"/>
                  </a:lnTo>
                  <a:lnTo>
                    <a:pt x="81" y="1"/>
                  </a:lnTo>
                  <a:lnTo>
                    <a:pt x="81" y="1"/>
                  </a:lnTo>
                  <a:lnTo>
                    <a:pt x="84" y="1"/>
                  </a:lnTo>
                  <a:lnTo>
                    <a:pt x="86" y="1"/>
                  </a:lnTo>
                  <a:lnTo>
                    <a:pt x="87" y="1"/>
                  </a:lnTo>
                  <a:lnTo>
                    <a:pt x="88" y="1"/>
                  </a:lnTo>
                  <a:lnTo>
                    <a:pt x="88" y="1"/>
                  </a:lnTo>
                  <a:lnTo>
                    <a:pt x="89" y="1"/>
                  </a:lnTo>
                  <a:lnTo>
                    <a:pt x="89" y="1"/>
                  </a:lnTo>
                  <a:lnTo>
                    <a:pt x="89" y="1"/>
                  </a:lnTo>
                  <a:lnTo>
                    <a:pt x="89" y="1"/>
                  </a:lnTo>
                  <a:lnTo>
                    <a:pt x="90" y="1"/>
                  </a:lnTo>
                  <a:lnTo>
                    <a:pt x="91" y="1"/>
                  </a:lnTo>
                  <a:lnTo>
                    <a:pt x="93" y="1"/>
                  </a:lnTo>
                  <a:lnTo>
                    <a:pt x="93" y="1"/>
                  </a:lnTo>
                  <a:lnTo>
                    <a:pt x="93" y="1"/>
                  </a:lnTo>
                  <a:lnTo>
                    <a:pt x="95" y="1"/>
                  </a:lnTo>
                  <a:lnTo>
                    <a:pt x="95" y="1"/>
                  </a:lnTo>
                  <a:lnTo>
                    <a:pt x="104" y="1"/>
                  </a:lnTo>
                  <a:lnTo>
                    <a:pt x="104" y="1"/>
                  </a:lnTo>
                  <a:lnTo>
                    <a:pt x="104" y="1"/>
                  </a:lnTo>
                  <a:lnTo>
                    <a:pt x="105" y="1"/>
                  </a:lnTo>
                  <a:lnTo>
                    <a:pt x="108" y="1"/>
                  </a:lnTo>
                  <a:lnTo>
                    <a:pt x="108" y="1"/>
                  </a:lnTo>
                  <a:lnTo>
                    <a:pt x="108" y="1"/>
                  </a:lnTo>
                  <a:lnTo>
                    <a:pt x="112" y="1"/>
                  </a:lnTo>
                  <a:lnTo>
                    <a:pt x="122" y="1"/>
                  </a:lnTo>
                  <a:lnTo>
                    <a:pt x="122" y="13"/>
                  </a:lnTo>
                  <a:lnTo>
                    <a:pt x="122" y="13"/>
                  </a:lnTo>
                  <a:lnTo>
                    <a:pt x="122" y="23"/>
                  </a:lnTo>
                  <a:lnTo>
                    <a:pt x="122" y="23"/>
                  </a:lnTo>
                  <a:lnTo>
                    <a:pt x="122" y="25"/>
                  </a:lnTo>
                  <a:lnTo>
                    <a:pt x="122" y="32"/>
                  </a:lnTo>
                  <a:lnTo>
                    <a:pt x="122" y="33"/>
                  </a:lnTo>
                  <a:lnTo>
                    <a:pt x="122" y="37"/>
                  </a:lnTo>
                  <a:lnTo>
                    <a:pt x="122" y="39"/>
                  </a:lnTo>
                  <a:lnTo>
                    <a:pt x="122" y="39"/>
                  </a:lnTo>
                  <a:lnTo>
                    <a:pt x="122" y="39"/>
                  </a:lnTo>
                  <a:lnTo>
                    <a:pt x="122" y="41"/>
                  </a:lnTo>
                  <a:lnTo>
                    <a:pt x="122" y="44"/>
                  </a:lnTo>
                  <a:lnTo>
                    <a:pt x="122" y="52"/>
                  </a:lnTo>
                  <a:lnTo>
                    <a:pt x="122" y="52"/>
                  </a:lnTo>
                  <a:lnTo>
                    <a:pt x="129" y="52"/>
                  </a:lnTo>
                  <a:lnTo>
                    <a:pt x="129" y="52"/>
                  </a:lnTo>
                  <a:lnTo>
                    <a:pt x="133" y="52"/>
                  </a:lnTo>
                  <a:lnTo>
                    <a:pt x="133" y="52"/>
                  </a:lnTo>
                  <a:lnTo>
                    <a:pt x="134" y="52"/>
                  </a:lnTo>
                  <a:lnTo>
                    <a:pt x="138" y="52"/>
                  </a:lnTo>
                  <a:lnTo>
                    <a:pt x="140" y="52"/>
                  </a:lnTo>
                  <a:lnTo>
                    <a:pt x="141" y="52"/>
                  </a:lnTo>
                  <a:lnTo>
                    <a:pt x="142" y="52"/>
                  </a:lnTo>
                  <a:lnTo>
                    <a:pt x="147" y="52"/>
                  </a:lnTo>
                  <a:lnTo>
                    <a:pt x="151" y="52"/>
                  </a:lnTo>
                  <a:lnTo>
                    <a:pt x="152" y="52"/>
                  </a:lnTo>
                  <a:lnTo>
                    <a:pt x="153" y="52"/>
                  </a:lnTo>
                  <a:lnTo>
                    <a:pt x="156" y="52"/>
                  </a:lnTo>
                  <a:lnTo>
                    <a:pt x="158" y="52"/>
                  </a:lnTo>
                  <a:lnTo>
                    <a:pt x="160" y="52"/>
                  </a:lnTo>
                  <a:lnTo>
                    <a:pt x="161" y="52"/>
                  </a:lnTo>
                  <a:lnTo>
                    <a:pt x="162" y="52"/>
                  </a:lnTo>
                  <a:lnTo>
                    <a:pt x="162" y="52"/>
                  </a:lnTo>
                  <a:lnTo>
                    <a:pt x="162" y="52"/>
                  </a:lnTo>
                  <a:lnTo>
                    <a:pt x="162" y="52"/>
                  </a:lnTo>
                  <a:lnTo>
                    <a:pt x="167" y="52"/>
                  </a:lnTo>
                  <a:lnTo>
                    <a:pt x="167" y="52"/>
                  </a:lnTo>
                  <a:lnTo>
                    <a:pt x="171" y="52"/>
                  </a:lnTo>
                  <a:lnTo>
                    <a:pt x="171" y="52"/>
                  </a:lnTo>
                  <a:lnTo>
                    <a:pt x="173" y="52"/>
                  </a:lnTo>
                  <a:lnTo>
                    <a:pt x="173" y="52"/>
                  </a:lnTo>
                  <a:lnTo>
                    <a:pt x="173" y="52"/>
                  </a:lnTo>
                  <a:lnTo>
                    <a:pt x="174" y="52"/>
                  </a:lnTo>
                  <a:lnTo>
                    <a:pt x="174" y="52"/>
                  </a:lnTo>
                  <a:lnTo>
                    <a:pt x="177" y="52"/>
                  </a:lnTo>
                  <a:lnTo>
                    <a:pt x="178" y="52"/>
                  </a:lnTo>
                  <a:lnTo>
                    <a:pt x="180" y="52"/>
                  </a:lnTo>
                  <a:lnTo>
                    <a:pt x="180" y="52"/>
                  </a:lnTo>
                  <a:lnTo>
                    <a:pt x="181" y="52"/>
                  </a:lnTo>
                  <a:lnTo>
                    <a:pt x="190" y="51"/>
                  </a:lnTo>
                  <a:lnTo>
                    <a:pt x="191" y="51"/>
                  </a:lnTo>
                  <a:lnTo>
                    <a:pt x="193" y="51"/>
                  </a:lnTo>
                  <a:lnTo>
                    <a:pt x="198" y="51"/>
                  </a:lnTo>
                  <a:lnTo>
                    <a:pt x="198" y="60"/>
                  </a:lnTo>
                  <a:lnTo>
                    <a:pt x="198" y="66"/>
                  </a:lnTo>
                  <a:lnTo>
                    <a:pt x="198" y="68"/>
                  </a:lnTo>
                  <a:lnTo>
                    <a:pt x="198" y="68"/>
                  </a:lnTo>
                  <a:lnTo>
                    <a:pt x="198" y="70"/>
                  </a:lnTo>
                  <a:lnTo>
                    <a:pt x="198" y="74"/>
                  </a:lnTo>
                  <a:lnTo>
                    <a:pt x="198" y="74"/>
                  </a:lnTo>
                  <a:lnTo>
                    <a:pt x="198" y="74"/>
                  </a:lnTo>
                  <a:lnTo>
                    <a:pt x="198" y="76"/>
                  </a:lnTo>
                  <a:lnTo>
                    <a:pt x="198" y="76"/>
                  </a:lnTo>
                  <a:lnTo>
                    <a:pt x="198" y="78"/>
                  </a:lnTo>
                  <a:lnTo>
                    <a:pt x="199" y="90"/>
                  </a:lnTo>
                  <a:lnTo>
                    <a:pt x="199" y="92"/>
                  </a:lnTo>
                  <a:lnTo>
                    <a:pt x="199" y="92"/>
                  </a:lnTo>
                  <a:lnTo>
                    <a:pt x="199" y="92"/>
                  </a:lnTo>
                  <a:lnTo>
                    <a:pt x="199" y="98"/>
                  </a:lnTo>
                  <a:lnTo>
                    <a:pt x="199" y="98"/>
                  </a:lnTo>
                  <a:lnTo>
                    <a:pt x="199" y="107"/>
                  </a:lnTo>
                  <a:lnTo>
                    <a:pt x="199" y="119"/>
                  </a:lnTo>
                  <a:lnTo>
                    <a:pt x="199" y="127"/>
                  </a:lnTo>
                  <a:lnTo>
                    <a:pt x="199" y="127"/>
                  </a:lnTo>
                  <a:lnTo>
                    <a:pt x="199" y="128"/>
                  </a:lnTo>
                  <a:lnTo>
                    <a:pt x="199" y="133"/>
                  </a:lnTo>
                  <a:lnTo>
                    <a:pt x="200" y="146"/>
                  </a:lnTo>
                  <a:lnTo>
                    <a:pt x="200" y="146"/>
                  </a:lnTo>
                  <a:lnTo>
                    <a:pt x="200" y="150"/>
                  </a:lnTo>
                  <a:lnTo>
                    <a:pt x="200" y="151"/>
                  </a:lnTo>
                  <a:lnTo>
                    <a:pt x="200" y="151"/>
                  </a:lnTo>
                  <a:lnTo>
                    <a:pt x="200" y="155"/>
                  </a:lnTo>
                  <a:lnTo>
                    <a:pt x="200" y="155"/>
                  </a:lnTo>
                  <a:lnTo>
                    <a:pt x="200" y="157"/>
                  </a:lnTo>
                  <a:lnTo>
                    <a:pt x="200" y="157"/>
                  </a:lnTo>
                  <a:lnTo>
                    <a:pt x="200" y="158"/>
                  </a:lnTo>
                  <a:lnTo>
                    <a:pt x="200" y="162"/>
                  </a:lnTo>
                  <a:lnTo>
                    <a:pt x="200" y="166"/>
                  </a:lnTo>
                  <a:lnTo>
                    <a:pt x="200" y="172"/>
                  </a:lnTo>
                  <a:lnTo>
                    <a:pt x="200" y="177"/>
                  </a:lnTo>
                  <a:lnTo>
                    <a:pt x="200" y="177"/>
                  </a:lnTo>
                  <a:lnTo>
                    <a:pt x="200" y="188"/>
                  </a:lnTo>
                  <a:lnTo>
                    <a:pt x="200" y="190"/>
                  </a:lnTo>
                  <a:lnTo>
                    <a:pt x="202" y="194"/>
                  </a:lnTo>
                  <a:lnTo>
                    <a:pt x="202" y="194"/>
                  </a:lnTo>
                  <a:lnTo>
                    <a:pt x="202" y="202"/>
                  </a:lnTo>
                  <a:lnTo>
                    <a:pt x="202" y="202"/>
                  </a:lnTo>
                  <a:lnTo>
                    <a:pt x="202" y="203"/>
                  </a:lnTo>
                  <a:lnTo>
                    <a:pt x="202" y="207"/>
                  </a:lnTo>
                  <a:lnTo>
                    <a:pt x="202" y="208"/>
                  </a:lnTo>
                  <a:lnTo>
                    <a:pt x="202" y="209"/>
                  </a:lnTo>
                  <a:lnTo>
                    <a:pt x="202" y="210"/>
                  </a:lnTo>
                  <a:lnTo>
                    <a:pt x="202" y="210"/>
                  </a:lnTo>
                  <a:lnTo>
                    <a:pt x="202" y="213"/>
                  </a:lnTo>
                  <a:lnTo>
                    <a:pt x="202" y="215"/>
                  </a:lnTo>
                  <a:lnTo>
                    <a:pt x="202" y="215"/>
                  </a:lnTo>
                  <a:lnTo>
                    <a:pt x="202" y="217"/>
                  </a:lnTo>
                  <a:lnTo>
                    <a:pt x="202" y="217"/>
                  </a:lnTo>
                  <a:lnTo>
                    <a:pt x="202" y="220"/>
                  </a:lnTo>
                  <a:lnTo>
                    <a:pt x="202" y="222"/>
                  </a:lnTo>
                  <a:lnTo>
                    <a:pt x="202" y="222"/>
                  </a:lnTo>
                  <a:lnTo>
                    <a:pt x="202" y="222"/>
                  </a:lnTo>
                  <a:lnTo>
                    <a:pt x="203" y="227"/>
                  </a:lnTo>
                  <a:lnTo>
                    <a:pt x="203" y="227"/>
                  </a:lnTo>
                  <a:lnTo>
                    <a:pt x="202" y="228"/>
                  </a:lnTo>
                  <a:lnTo>
                    <a:pt x="202" y="229"/>
                  </a:lnTo>
                  <a:lnTo>
                    <a:pt x="203" y="234"/>
                  </a:lnTo>
                  <a:lnTo>
                    <a:pt x="203" y="235"/>
                  </a:lnTo>
                  <a:lnTo>
                    <a:pt x="203" y="236"/>
                  </a:lnTo>
                  <a:lnTo>
                    <a:pt x="203" y="240"/>
                  </a:lnTo>
                  <a:lnTo>
                    <a:pt x="203" y="240"/>
                  </a:lnTo>
                  <a:lnTo>
                    <a:pt x="203" y="240"/>
                  </a:lnTo>
                  <a:lnTo>
                    <a:pt x="203" y="243"/>
                  </a:lnTo>
                  <a:lnTo>
                    <a:pt x="203" y="243"/>
                  </a:lnTo>
                  <a:lnTo>
                    <a:pt x="203" y="244"/>
                  </a:lnTo>
                  <a:lnTo>
                    <a:pt x="203" y="247"/>
                  </a:lnTo>
                  <a:lnTo>
                    <a:pt x="203" y="247"/>
                  </a:lnTo>
                  <a:lnTo>
                    <a:pt x="203" y="247"/>
                  </a:lnTo>
                  <a:lnTo>
                    <a:pt x="203" y="249"/>
                  </a:lnTo>
                  <a:lnTo>
                    <a:pt x="203" y="249"/>
                  </a:lnTo>
                  <a:lnTo>
                    <a:pt x="203" y="249"/>
                  </a:lnTo>
                  <a:lnTo>
                    <a:pt x="203" y="250"/>
                  </a:lnTo>
                  <a:lnTo>
                    <a:pt x="203" y="252"/>
                  </a:lnTo>
                  <a:lnTo>
                    <a:pt x="203" y="252"/>
                  </a:lnTo>
                  <a:lnTo>
                    <a:pt x="203" y="253"/>
                  </a:lnTo>
                  <a:lnTo>
                    <a:pt x="197" y="253"/>
                  </a:lnTo>
                  <a:lnTo>
                    <a:pt x="195" y="253"/>
                  </a:lnTo>
                  <a:lnTo>
                    <a:pt x="195" y="253"/>
                  </a:lnTo>
                  <a:lnTo>
                    <a:pt x="193" y="253"/>
                  </a:lnTo>
                  <a:lnTo>
                    <a:pt x="193" y="253"/>
                  </a:lnTo>
                  <a:lnTo>
                    <a:pt x="193" y="253"/>
                  </a:lnTo>
                  <a:lnTo>
                    <a:pt x="191" y="253"/>
                  </a:lnTo>
                  <a:lnTo>
                    <a:pt x="191" y="253"/>
                  </a:lnTo>
                  <a:lnTo>
                    <a:pt x="190" y="253"/>
                  </a:lnTo>
                  <a:lnTo>
                    <a:pt x="189" y="253"/>
                  </a:lnTo>
                  <a:lnTo>
                    <a:pt x="189" y="253"/>
                  </a:lnTo>
                  <a:lnTo>
                    <a:pt x="189" y="253"/>
                  </a:lnTo>
                  <a:lnTo>
                    <a:pt x="185" y="253"/>
                  </a:lnTo>
                  <a:lnTo>
                    <a:pt x="185" y="253"/>
                  </a:lnTo>
                  <a:lnTo>
                    <a:pt x="184" y="253"/>
                  </a:lnTo>
                  <a:lnTo>
                    <a:pt x="180" y="253"/>
                  </a:lnTo>
                  <a:lnTo>
                    <a:pt x="176" y="253"/>
                  </a:lnTo>
                  <a:lnTo>
                    <a:pt x="176" y="253"/>
                  </a:lnTo>
                  <a:lnTo>
                    <a:pt x="176" y="253"/>
                  </a:lnTo>
                  <a:lnTo>
                    <a:pt x="169" y="253"/>
                  </a:lnTo>
                  <a:lnTo>
                    <a:pt x="167" y="253"/>
                  </a:lnTo>
                  <a:lnTo>
                    <a:pt x="167" y="253"/>
                  </a:lnTo>
                  <a:lnTo>
                    <a:pt x="163" y="253"/>
                  </a:lnTo>
                  <a:lnTo>
                    <a:pt x="163" y="253"/>
                  </a:lnTo>
                  <a:lnTo>
                    <a:pt x="163" y="253"/>
                  </a:lnTo>
                  <a:lnTo>
                    <a:pt x="163" y="253"/>
                  </a:lnTo>
                  <a:lnTo>
                    <a:pt x="159" y="253"/>
                  </a:lnTo>
                  <a:lnTo>
                    <a:pt x="158" y="253"/>
                  </a:lnTo>
                  <a:lnTo>
                    <a:pt x="158" y="253"/>
                  </a:lnTo>
                  <a:lnTo>
                    <a:pt x="158" y="253"/>
                  </a:lnTo>
                  <a:lnTo>
                    <a:pt x="156" y="253"/>
                  </a:lnTo>
                  <a:lnTo>
                    <a:pt x="156" y="253"/>
                  </a:lnTo>
                  <a:lnTo>
                    <a:pt x="153" y="253"/>
                  </a:lnTo>
                  <a:lnTo>
                    <a:pt x="153" y="253"/>
                  </a:lnTo>
                  <a:lnTo>
                    <a:pt x="145" y="253"/>
                  </a:lnTo>
                  <a:lnTo>
                    <a:pt x="145" y="253"/>
                  </a:lnTo>
                  <a:lnTo>
                    <a:pt x="145" y="253"/>
                  </a:lnTo>
                  <a:lnTo>
                    <a:pt x="144" y="253"/>
                  </a:lnTo>
                  <a:lnTo>
                    <a:pt x="144" y="253"/>
                  </a:lnTo>
                  <a:lnTo>
                    <a:pt x="144" y="253"/>
                  </a:lnTo>
                  <a:lnTo>
                    <a:pt x="139" y="253"/>
                  </a:lnTo>
                  <a:lnTo>
                    <a:pt x="139" y="253"/>
                  </a:lnTo>
                  <a:lnTo>
                    <a:pt x="139" y="253"/>
                  </a:lnTo>
                  <a:lnTo>
                    <a:pt x="135" y="253"/>
                  </a:lnTo>
                  <a:lnTo>
                    <a:pt x="133" y="253"/>
                  </a:lnTo>
                  <a:lnTo>
                    <a:pt x="120" y="253"/>
                  </a:lnTo>
                  <a:lnTo>
                    <a:pt x="120" y="253"/>
                  </a:lnTo>
                  <a:lnTo>
                    <a:pt x="120" y="253"/>
                  </a:lnTo>
                  <a:lnTo>
                    <a:pt x="118" y="253"/>
                  </a:lnTo>
                  <a:lnTo>
                    <a:pt x="118" y="253"/>
                  </a:lnTo>
                  <a:lnTo>
                    <a:pt x="118" y="253"/>
                  </a:lnTo>
                  <a:lnTo>
                    <a:pt x="117" y="253"/>
                  </a:lnTo>
                  <a:lnTo>
                    <a:pt x="117" y="253"/>
                  </a:lnTo>
                  <a:lnTo>
                    <a:pt x="113" y="253"/>
                  </a:lnTo>
                  <a:lnTo>
                    <a:pt x="113" y="253"/>
                  </a:lnTo>
                  <a:lnTo>
                    <a:pt x="113" y="253"/>
                  </a:lnTo>
                  <a:lnTo>
                    <a:pt x="113" y="253"/>
                  </a:lnTo>
                  <a:lnTo>
                    <a:pt x="113" y="253"/>
                  </a:lnTo>
                  <a:lnTo>
                    <a:pt x="113" y="253"/>
                  </a:lnTo>
                  <a:lnTo>
                    <a:pt x="113" y="253"/>
                  </a:lnTo>
                  <a:lnTo>
                    <a:pt x="112" y="253"/>
                  </a:lnTo>
                  <a:lnTo>
                    <a:pt x="111" y="253"/>
                  </a:lnTo>
                  <a:lnTo>
                    <a:pt x="111" y="253"/>
                  </a:lnTo>
                  <a:lnTo>
                    <a:pt x="111" y="253"/>
                  </a:lnTo>
                  <a:lnTo>
                    <a:pt x="111" y="253"/>
                  </a:lnTo>
                  <a:lnTo>
                    <a:pt x="110" y="253"/>
                  </a:lnTo>
                  <a:lnTo>
                    <a:pt x="110" y="253"/>
                  </a:lnTo>
                  <a:lnTo>
                    <a:pt x="109" y="253"/>
                  </a:lnTo>
                  <a:lnTo>
                    <a:pt x="109" y="253"/>
                  </a:lnTo>
                  <a:lnTo>
                    <a:pt x="109" y="253"/>
                  </a:lnTo>
                  <a:lnTo>
                    <a:pt x="109" y="253"/>
                  </a:lnTo>
                  <a:lnTo>
                    <a:pt x="108" y="253"/>
                  </a:lnTo>
                  <a:lnTo>
                    <a:pt x="106" y="253"/>
                  </a:lnTo>
                  <a:lnTo>
                    <a:pt x="106" y="253"/>
                  </a:lnTo>
                  <a:lnTo>
                    <a:pt x="106" y="253"/>
                  </a:lnTo>
                  <a:lnTo>
                    <a:pt x="106" y="253"/>
                  </a:lnTo>
                  <a:lnTo>
                    <a:pt x="106" y="253"/>
                  </a:lnTo>
                  <a:lnTo>
                    <a:pt x="106" y="253"/>
                  </a:lnTo>
                  <a:lnTo>
                    <a:pt x="106" y="253"/>
                  </a:lnTo>
                  <a:lnTo>
                    <a:pt x="103" y="253"/>
                  </a:lnTo>
                  <a:lnTo>
                    <a:pt x="101" y="253"/>
                  </a:lnTo>
                  <a:lnTo>
                    <a:pt x="101" y="253"/>
                  </a:lnTo>
                  <a:lnTo>
                    <a:pt x="98" y="253"/>
                  </a:lnTo>
                  <a:lnTo>
                    <a:pt x="97" y="253"/>
                  </a:lnTo>
                  <a:lnTo>
                    <a:pt x="88" y="253"/>
                  </a:lnTo>
                  <a:lnTo>
                    <a:pt x="68" y="253"/>
                  </a:lnTo>
                  <a:lnTo>
                    <a:pt x="68" y="253"/>
                  </a:lnTo>
                  <a:lnTo>
                    <a:pt x="67" y="253"/>
                  </a:lnTo>
                  <a:lnTo>
                    <a:pt x="67" y="253"/>
                  </a:lnTo>
                  <a:lnTo>
                    <a:pt x="64" y="253"/>
                  </a:lnTo>
                  <a:lnTo>
                    <a:pt x="62" y="253"/>
                  </a:lnTo>
                  <a:lnTo>
                    <a:pt x="61" y="253"/>
                  </a:lnTo>
                  <a:lnTo>
                    <a:pt x="61" y="253"/>
                  </a:lnTo>
                  <a:lnTo>
                    <a:pt x="61" y="253"/>
                  </a:lnTo>
                  <a:lnTo>
                    <a:pt x="61" y="253"/>
                  </a:lnTo>
                  <a:lnTo>
                    <a:pt x="61" y="253"/>
                  </a:lnTo>
                  <a:lnTo>
                    <a:pt x="61" y="253"/>
                  </a:lnTo>
                  <a:lnTo>
                    <a:pt x="60" y="253"/>
                  </a:lnTo>
                  <a:lnTo>
                    <a:pt x="60" y="253"/>
                  </a:lnTo>
                  <a:lnTo>
                    <a:pt x="60" y="253"/>
                  </a:lnTo>
                  <a:lnTo>
                    <a:pt x="60" y="253"/>
                  </a:lnTo>
                  <a:lnTo>
                    <a:pt x="58" y="253"/>
                  </a:lnTo>
                  <a:lnTo>
                    <a:pt x="53" y="253"/>
                  </a:lnTo>
                  <a:lnTo>
                    <a:pt x="48" y="253"/>
                  </a:lnTo>
                  <a:lnTo>
                    <a:pt x="46" y="253"/>
                  </a:lnTo>
                  <a:lnTo>
                    <a:pt x="45" y="253"/>
                  </a:lnTo>
                  <a:lnTo>
                    <a:pt x="45" y="253"/>
                  </a:lnTo>
                  <a:lnTo>
                    <a:pt x="44" y="253"/>
                  </a:lnTo>
                  <a:lnTo>
                    <a:pt x="44" y="253"/>
                  </a:lnTo>
                  <a:lnTo>
                    <a:pt x="44" y="253"/>
                  </a:lnTo>
                  <a:lnTo>
                    <a:pt x="42" y="253"/>
                  </a:lnTo>
                  <a:lnTo>
                    <a:pt x="42" y="253"/>
                  </a:lnTo>
                  <a:lnTo>
                    <a:pt x="39" y="253"/>
                  </a:lnTo>
                  <a:lnTo>
                    <a:pt x="31" y="252"/>
                  </a:lnTo>
                  <a:lnTo>
                    <a:pt x="30" y="252"/>
                  </a:lnTo>
                  <a:lnTo>
                    <a:pt x="29" y="252"/>
                  </a:lnTo>
                  <a:lnTo>
                    <a:pt x="29" y="252"/>
                  </a:lnTo>
                  <a:lnTo>
                    <a:pt x="25" y="252"/>
                  </a:lnTo>
                  <a:lnTo>
                    <a:pt x="23" y="252"/>
                  </a:lnTo>
                  <a:lnTo>
                    <a:pt x="23" y="252"/>
                  </a:lnTo>
                  <a:lnTo>
                    <a:pt x="22" y="252"/>
                  </a:lnTo>
                  <a:lnTo>
                    <a:pt x="19" y="252"/>
                  </a:lnTo>
                  <a:lnTo>
                    <a:pt x="18" y="252"/>
                  </a:lnTo>
                  <a:lnTo>
                    <a:pt x="17" y="252"/>
                  </a:lnTo>
                  <a:lnTo>
                    <a:pt x="17" y="252"/>
                  </a:lnTo>
                  <a:lnTo>
                    <a:pt x="3" y="252"/>
                  </a:lnTo>
                  <a:lnTo>
                    <a:pt x="3" y="252"/>
                  </a:lnTo>
                  <a:lnTo>
                    <a:pt x="0" y="252"/>
                  </a:lnTo>
                  <a:lnTo>
                    <a:pt x="0" y="247"/>
                  </a:lnTo>
                  <a:lnTo>
                    <a:pt x="0" y="247"/>
                  </a:lnTo>
                  <a:lnTo>
                    <a:pt x="0" y="246"/>
                  </a:lnTo>
                  <a:lnTo>
                    <a:pt x="0" y="245"/>
                  </a:lnTo>
                  <a:lnTo>
                    <a:pt x="0" y="244"/>
                  </a:lnTo>
                  <a:lnTo>
                    <a:pt x="0" y="243"/>
                  </a:lnTo>
                  <a:lnTo>
                    <a:pt x="0" y="240"/>
                  </a:lnTo>
                  <a:lnTo>
                    <a:pt x="0" y="237"/>
                  </a:lnTo>
                  <a:lnTo>
                    <a:pt x="0" y="237"/>
                  </a:lnTo>
                  <a:lnTo>
                    <a:pt x="0" y="237"/>
                  </a:lnTo>
                  <a:lnTo>
                    <a:pt x="0" y="237"/>
                  </a:lnTo>
                  <a:lnTo>
                    <a:pt x="0" y="234"/>
                  </a:lnTo>
                  <a:lnTo>
                    <a:pt x="0" y="234"/>
                  </a:lnTo>
                  <a:lnTo>
                    <a:pt x="0" y="230"/>
                  </a:lnTo>
                  <a:lnTo>
                    <a:pt x="0" y="230"/>
                  </a:lnTo>
                  <a:lnTo>
                    <a:pt x="0" y="228"/>
                  </a:lnTo>
                  <a:lnTo>
                    <a:pt x="0" y="228"/>
                  </a:lnTo>
                  <a:lnTo>
                    <a:pt x="0" y="227"/>
                  </a:lnTo>
                  <a:lnTo>
                    <a:pt x="0" y="227"/>
                  </a:lnTo>
                  <a:lnTo>
                    <a:pt x="0" y="225"/>
                  </a:lnTo>
                  <a:lnTo>
                    <a:pt x="0" y="225"/>
                  </a:lnTo>
                  <a:lnTo>
                    <a:pt x="0" y="225"/>
                  </a:lnTo>
                  <a:lnTo>
                    <a:pt x="0" y="224"/>
                  </a:lnTo>
                  <a:lnTo>
                    <a:pt x="0" y="22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3" name="Freeform 247"/>
            <p:cNvSpPr>
              <a:spLocks/>
            </p:cNvSpPr>
            <p:nvPr/>
          </p:nvSpPr>
          <p:spPr bwMode="auto">
            <a:xfrm>
              <a:off x="5981" y="3579"/>
              <a:ext cx="268" cy="213"/>
            </a:xfrm>
            <a:custGeom>
              <a:avLst/>
              <a:gdLst>
                <a:gd name="T0" fmla="*/ 0 w 268"/>
                <a:gd name="T1" fmla="*/ 10 h 213"/>
                <a:gd name="T2" fmla="*/ 19 w 268"/>
                <a:gd name="T3" fmla="*/ 12 h 213"/>
                <a:gd name="T4" fmla="*/ 33 w 268"/>
                <a:gd name="T5" fmla="*/ 10 h 213"/>
                <a:gd name="T6" fmla="*/ 41 w 268"/>
                <a:gd name="T7" fmla="*/ 10 h 213"/>
                <a:gd name="T8" fmla="*/ 59 w 268"/>
                <a:gd name="T9" fmla="*/ 10 h 213"/>
                <a:gd name="T10" fmla="*/ 71 w 268"/>
                <a:gd name="T11" fmla="*/ 10 h 213"/>
                <a:gd name="T12" fmla="*/ 87 w 268"/>
                <a:gd name="T13" fmla="*/ 9 h 213"/>
                <a:gd name="T14" fmla="*/ 101 w 268"/>
                <a:gd name="T15" fmla="*/ 9 h 213"/>
                <a:gd name="T16" fmla="*/ 114 w 268"/>
                <a:gd name="T17" fmla="*/ 8 h 213"/>
                <a:gd name="T18" fmla="*/ 133 w 268"/>
                <a:gd name="T19" fmla="*/ 8 h 213"/>
                <a:gd name="T20" fmla="*/ 143 w 268"/>
                <a:gd name="T21" fmla="*/ 7 h 213"/>
                <a:gd name="T22" fmla="*/ 161 w 268"/>
                <a:gd name="T23" fmla="*/ 7 h 213"/>
                <a:gd name="T24" fmla="*/ 184 w 268"/>
                <a:gd name="T25" fmla="*/ 5 h 213"/>
                <a:gd name="T26" fmla="*/ 214 w 268"/>
                <a:gd name="T27" fmla="*/ 2 h 213"/>
                <a:gd name="T28" fmla="*/ 226 w 268"/>
                <a:gd name="T29" fmla="*/ 2 h 213"/>
                <a:gd name="T30" fmla="*/ 251 w 268"/>
                <a:gd name="T31" fmla="*/ 0 h 213"/>
                <a:gd name="T32" fmla="*/ 252 w 268"/>
                <a:gd name="T33" fmla="*/ 14 h 213"/>
                <a:gd name="T34" fmla="*/ 252 w 268"/>
                <a:gd name="T35" fmla="*/ 24 h 213"/>
                <a:gd name="T36" fmla="*/ 256 w 268"/>
                <a:gd name="T37" fmla="*/ 53 h 213"/>
                <a:gd name="T38" fmla="*/ 257 w 268"/>
                <a:gd name="T39" fmla="*/ 72 h 213"/>
                <a:gd name="T40" fmla="*/ 258 w 268"/>
                <a:gd name="T41" fmla="*/ 80 h 213"/>
                <a:gd name="T42" fmla="*/ 259 w 268"/>
                <a:gd name="T43" fmla="*/ 101 h 213"/>
                <a:gd name="T44" fmla="*/ 262 w 268"/>
                <a:gd name="T45" fmla="*/ 120 h 213"/>
                <a:gd name="T46" fmla="*/ 263 w 268"/>
                <a:gd name="T47" fmla="*/ 143 h 213"/>
                <a:gd name="T48" fmla="*/ 263 w 268"/>
                <a:gd name="T49" fmla="*/ 147 h 213"/>
                <a:gd name="T50" fmla="*/ 264 w 268"/>
                <a:gd name="T51" fmla="*/ 152 h 213"/>
                <a:gd name="T52" fmla="*/ 264 w 268"/>
                <a:gd name="T53" fmla="*/ 153 h 213"/>
                <a:gd name="T54" fmla="*/ 265 w 268"/>
                <a:gd name="T55" fmla="*/ 165 h 213"/>
                <a:gd name="T56" fmla="*/ 265 w 268"/>
                <a:gd name="T57" fmla="*/ 174 h 213"/>
                <a:gd name="T58" fmla="*/ 266 w 268"/>
                <a:gd name="T59" fmla="*/ 180 h 213"/>
                <a:gd name="T60" fmla="*/ 266 w 268"/>
                <a:gd name="T61" fmla="*/ 186 h 213"/>
                <a:gd name="T62" fmla="*/ 268 w 268"/>
                <a:gd name="T63" fmla="*/ 194 h 213"/>
                <a:gd name="T64" fmla="*/ 268 w 268"/>
                <a:gd name="T65" fmla="*/ 202 h 213"/>
                <a:gd name="T66" fmla="*/ 262 w 268"/>
                <a:gd name="T67" fmla="*/ 202 h 213"/>
                <a:gd name="T68" fmla="*/ 244 w 268"/>
                <a:gd name="T69" fmla="*/ 204 h 213"/>
                <a:gd name="T70" fmla="*/ 221 w 268"/>
                <a:gd name="T71" fmla="*/ 206 h 213"/>
                <a:gd name="T72" fmla="*/ 186 w 268"/>
                <a:gd name="T73" fmla="*/ 208 h 213"/>
                <a:gd name="T74" fmla="*/ 176 w 268"/>
                <a:gd name="T75" fmla="*/ 208 h 213"/>
                <a:gd name="T76" fmla="*/ 142 w 268"/>
                <a:gd name="T77" fmla="*/ 209 h 213"/>
                <a:gd name="T78" fmla="*/ 106 w 268"/>
                <a:gd name="T79" fmla="*/ 211 h 213"/>
                <a:gd name="T80" fmla="*/ 76 w 268"/>
                <a:gd name="T81" fmla="*/ 212 h 213"/>
                <a:gd name="T82" fmla="*/ 56 w 268"/>
                <a:gd name="T83" fmla="*/ 213 h 213"/>
                <a:gd name="T84" fmla="*/ 49 w 268"/>
                <a:gd name="T85" fmla="*/ 213 h 213"/>
                <a:gd name="T86" fmla="*/ 40 w 268"/>
                <a:gd name="T87" fmla="*/ 213 h 213"/>
                <a:gd name="T88" fmla="*/ 29 w 268"/>
                <a:gd name="T89" fmla="*/ 213 h 213"/>
                <a:gd name="T90" fmla="*/ 11 w 268"/>
                <a:gd name="T91" fmla="*/ 213 h 213"/>
                <a:gd name="T92" fmla="*/ 0 w 268"/>
                <a:gd name="T93" fmla="*/ 202 h 213"/>
                <a:gd name="T94" fmla="*/ 0 w 268"/>
                <a:gd name="T95" fmla="*/ 186 h 213"/>
                <a:gd name="T96" fmla="*/ 0 w 268"/>
                <a:gd name="T97" fmla="*/ 155 h 213"/>
                <a:gd name="T98" fmla="*/ 0 w 268"/>
                <a:gd name="T99" fmla="*/ 137 h 213"/>
                <a:gd name="T100" fmla="*/ 0 w 268"/>
                <a:gd name="T101" fmla="*/ 118 h 213"/>
                <a:gd name="T102" fmla="*/ 0 w 268"/>
                <a:gd name="T103" fmla="*/ 111 h 213"/>
                <a:gd name="T104" fmla="*/ 0 w 268"/>
                <a:gd name="T105" fmla="*/ 110 h 213"/>
                <a:gd name="T106" fmla="*/ 0 w 268"/>
                <a:gd name="T107" fmla="*/ 109 h 213"/>
                <a:gd name="T108" fmla="*/ 0 w 268"/>
                <a:gd name="T109" fmla="*/ 102 h 213"/>
                <a:gd name="T110" fmla="*/ 0 w 268"/>
                <a:gd name="T111" fmla="*/ 79 h 213"/>
                <a:gd name="T112" fmla="*/ 0 w 268"/>
                <a:gd name="T113" fmla="*/ 75 h 213"/>
                <a:gd name="T114" fmla="*/ 0 w 268"/>
                <a:gd name="T115" fmla="*/ 66 h 213"/>
                <a:gd name="T116" fmla="*/ 0 w 268"/>
                <a:gd name="T117" fmla="*/ 58 h 213"/>
                <a:gd name="T118" fmla="*/ 0 w 268"/>
                <a:gd name="T119" fmla="*/ 39 h 213"/>
                <a:gd name="T120" fmla="*/ 0 w 268"/>
                <a:gd name="T121" fmla="*/ 17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8" h="213">
                  <a:moveTo>
                    <a:pt x="0" y="17"/>
                  </a:moveTo>
                  <a:lnTo>
                    <a:pt x="0" y="14"/>
                  </a:lnTo>
                  <a:lnTo>
                    <a:pt x="0" y="14"/>
                  </a:lnTo>
                  <a:lnTo>
                    <a:pt x="0" y="10"/>
                  </a:lnTo>
                  <a:lnTo>
                    <a:pt x="0" y="10"/>
                  </a:lnTo>
                  <a:lnTo>
                    <a:pt x="0" y="10"/>
                  </a:lnTo>
                  <a:lnTo>
                    <a:pt x="0" y="10"/>
                  </a:lnTo>
                  <a:lnTo>
                    <a:pt x="9" y="10"/>
                  </a:lnTo>
                  <a:lnTo>
                    <a:pt x="10" y="10"/>
                  </a:lnTo>
                  <a:lnTo>
                    <a:pt x="10" y="10"/>
                  </a:lnTo>
                  <a:lnTo>
                    <a:pt x="12" y="12"/>
                  </a:lnTo>
                  <a:lnTo>
                    <a:pt x="17" y="12"/>
                  </a:lnTo>
                  <a:lnTo>
                    <a:pt x="18" y="12"/>
                  </a:lnTo>
                  <a:lnTo>
                    <a:pt x="19" y="12"/>
                  </a:lnTo>
                  <a:lnTo>
                    <a:pt x="23" y="10"/>
                  </a:lnTo>
                  <a:lnTo>
                    <a:pt x="24" y="10"/>
                  </a:lnTo>
                  <a:lnTo>
                    <a:pt x="25" y="10"/>
                  </a:lnTo>
                  <a:lnTo>
                    <a:pt x="25" y="10"/>
                  </a:lnTo>
                  <a:lnTo>
                    <a:pt x="27" y="10"/>
                  </a:lnTo>
                  <a:lnTo>
                    <a:pt x="30" y="10"/>
                  </a:lnTo>
                  <a:lnTo>
                    <a:pt x="33" y="10"/>
                  </a:lnTo>
                  <a:lnTo>
                    <a:pt x="37" y="10"/>
                  </a:lnTo>
                  <a:lnTo>
                    <a:pt x="37" y="10"/>
                  </a:lnTo>
                  <a:lnTo>
                    <a:pt x="37" y="10"/>
                  </a:lnTo>
                  <a:lnTo>
                    <a:pt x="37" y="10"/>
                  </a:lnTo>
                  <a:lnTo>
                    <a:pt x="38" y="10"/>
                  </a:lnTo>
                  <a:lnTo>
                    <a:pt x="39" y="10"/>
                  </a:lnTo>
                  <a:lnTo>
                    <a:pt x="41" y="10"/>
                  </a:lnTo>
                  <a:lnTo>
                    <a:pt x="42" y="10"/>
                  </a:lnTo>
                  <a:lnTo>
                    <a:pt x="45" y="10"/>
                  </a:lnTo>
                  <a:lnTo>
                    <a:pt x="45" y="10"/>
                  </a:lnTo>
                  <a:lnTo>
                    <a:pt x="46" y="10"/>
                  </a:lnTo>
                  <a:lnTo>
                    <a:pt x="49" y="10"/>
                  </a:lnTo>
                  <a:lnTo>
                    <a:pt x="53" y="10"/>
                  </a:lnTo>
                  <a:lnTo>
                    <a:pt x="59" y="10"/>
                  </a:lnTo>
                  <a:lnTo>
                    <a:pt x="60" y="10"/>
                  </a:lnTo>
                  <a:lnTo>
                    <a:pt x="63" y="9"/>
                  </a:lnTo>
                  <a:lnTo>
                    <a:pt x="63" y="9"/>
                  </a:lnTo>
                  <a:lnTo>
                    <a:pt x="66" y="9"/>
                  </a:lnTo>
                  <a:lnTo>
                    <a:pt x="69" y="9"/>
                  </a:lnTo>
                  <a:lnTo>
                    <a:pt x="70" y="10"/>
                  </a:lnTo>
                  <a:lnTo>
                    <a:pt x="71" y="10"/>
                  </a:lnTo>
                  <a:lnTo>
                    <a:pt x="71" y="10"/>
                  </a:lnTo>
                  <a:lnTo>
                    <a:pt x="71" y="10"/>
                  </a:lnTo>
                  <a:lnTo>
                    <a:pt x="75" y="9"/>
                  </a:lnTo>
                  <a:lnTo>
                    <a:pt x="78" y="9"/>
                  </a:lnTo>
                  <a:lnTo>
                    <a:pt x="84" y="9"/>
                  </a:lnTo>
                  <a:lnTo>
                    <a:pt x="84" y="9"/>
                  </a:lnTo>
                  <a:lnTo>
                    <a:pt x="87" y="9"/>
                  </a:lnTo>
                  <a:lnTo>
                    <a:pt x="89" y="9"/>
                  </a:lnTo>
                  <a:lnTo>
                    <a:pt x="89" y="9"/>
                  </a:lnTo>
                  <a:lnTo>
                    <a:pt x="91" y="9"/>
                  </a:lnTo>
                  <a:lnTo>
                    <a:pt x="99" y="9"/>
                  </a:lnTo>
                  <a:lnTo>
                    <a:pt x="101" y="9"/>
                  </a:lnTo>
                  <a:lnTo>
                    <a:pt x="101" y="9"/>
                  </a:lnTo>
                  <a:lnTo>
                    <a:pt x="101" y="9"/>
                  </a:lnTo>
                  <a:lnTo>
                    <a:pt x="102" y="9"/>
                  </a:lnTo>
                  <a:lnTo>
                    <a:pt x="104" y="9"/>
                  </a:lnTo>
                  <a:lnTo>
                    <a:pt x="109" y="8"/>
                  </a:lnTo>
                  <a:lnTo>
                    <a:pt x="110" y="8"/>
                  </a:lnTo>
                  <a:lnTo>
                    <a:pt x="112" y="8"/>
                  </a:lnTo>
                  <a:lnTo>
                    <a:pt x="113" y="8"/>
                  </a:lnTo>
                  <a:lnTo>
                    <a:pt x="114" y="8"/>
                  </a:lnTo>
                  <a:lnTo>
                    <a:pt x="118" y="8"/>
                  </a:lnTo>
                  <a:lnTo>
                    <a:pt x="119" y="8"/>
                  </a:lnTo>
                  <a:lnTo>
                    <a:pt x="124" y="8"/>
                  </a:lnTo>
                  <a:lnTo>
                    <a:pt x="124" y="8"/>
                  </a:lnTo>
                  <a:lnTo>
                    <a:pt x="125" y="8"/>
                  </a:lnTo>
                  <a:lnTo>
                    <a:pt x="127" y="8"/>
                  </a:lnTo>
                  <a:lnTo>
                    <a:pt x="133" y="8"/>
                  </a:lnTo>
                  <a:lnTo>
                    <a:pt x="134" y="8"/>
                  </a:lnTo>
                  <a:lnTo>
                    <a:pt x="140" y="7"/>
                  </a:lnTo>
                  <a:lnTo>
                    <a:pt x="141" y="7"/>
                  </a:lnTo>
                  <a:lnTo>
                    <a:pt x="141" y="7"/>
                  </a:lnTo>
                  <a:lnTo>
                    <a:pt x="142" y="7"/>
                  </a:lnTo>
                  <a:lnTo>
                    <a:pt x="142" y="7"/>
                  </a:lnTo>
                  <a:lnTo>
                    <a:pt x="143" y="7"/>
                  </a:lnTo>
                  <a:lnTo>
                    <a:pt x="145" y="7"/>
                  </a:lnTo>
                  <a:lnTo>
                    <a:pt x="146" y="7"/>
                  </a:lnTo>
                  <a:lnTo>
                    <a:pt x="146" y="7"/>
                  </a:lnTo>
                  <a:lnTo>
                    <a:pt x="148" y="7"/>
                  </a:lnTo>
                  <a:lnTo>
                    <a:pt x="149" y="7"/>
                  </a:lnTo>
                  <a:lnTo>
                    <a:pt x="149" y="7"/>
                  </a:lnTo>
                  <a:lnTo>
                    <a:pt x="161" y="7"/>
                  </a:lnTo>
                  <a:lnTo>
                    <a:pt x="161" y="7"/>
                  </a:lnTo>
                  <a:lnTo>
                    <a:pt x="171" y="6"/>
                  </a:lnTo>
                  <a:lnTo>
                    <a:pt x="171" y="6"/>
                  </a:lnTo>
                  <a:lnTo>
                    <a:pt x="181" y="6"/>
                  </a:lnTo>
                  <a:lnTo>
                    <a:pt x="184" y="6"/>
                  </a:lnTo>
                  <a:lnTo>
                    <a:pt x="184" y="5"/>
                  </a:lnTo>
                  <a:lnTo>
                    <a:pt x="184" y="5"/>
                  </a:lnTo>
                  <a:lnTo>
                    <a:pt x="184" y="5"/>
                  </a:lnTo>
                  <a:lnTo>
                    <a:pt x="186" y="5"/>
                  </a:lnTo>
                  <a:lnTo>
                    <a:pt x="189" y="5"/>
                  </a:lnTo>
                  <a:lnTo>
                    <a:pt x="204" y="3"/>
                  </a:lnTo>
                  <a:lnTo>
                    <a:pt x="204" y="3"/>
                  </a:lnTo>
                  <a:lnTo>
                    <a:pt x="210" y="3"/>
                  </a:lnTo>
                  <a:lnTo>
                    <a:pt x="214" y="2"/>
                  </a:lnTo>
                  <a:lnTo>
                    <a:pt x="215" y="2"/>
                  </a:lnTo>
                  <a:lnTo>
                    <a:pt x="215" y="2"/>
                  </a:lnTo>
                  <a:lnTo>
                    <a:pt x="217" y="2"/>
                  </a:lnTo>
                  <a:lnTo>
                    <a:pt x="217" y="2"/>
                  </a:lnTo>
                  <a:lnTo>
                    <a:pt x="217" y="2"/>
                  </a:lnTo>
                  <a:lnTo>
                    <a:pt x="226" y="2"/>
                  </a:lnTo>
                  <a:lnTo>
                    <a:pt x="226" y="2"/>
                  </a:lnTo>
                  <a:lnTo>
                    <a:pt x="227" y="2"/>
                  </a:lnTo>
                  <a:lnTo>
                    <a:pt x="229" y="2"/>
                  </a:lnTo>
                  <a:lnTo>
                    <a:pt x="229" y="2"/>
                  </a:lnTo>
                  <a:lnTo>
                    <a:pt x="236" y="1"/>
                  </a:lnTo>
                  <a:lnTo>
                    <a:pt x="236" y="1"/>
                  </a:lnTo>
                  <a:lnTo>
                    <a:pt x="244" y="1"/>
                  </a:lnTo>
                  <a:lnTo>
                    <a:pt x="251" y="0"/>
                  </a:lnTo>
                  <a:lnTo>
                    <a:pt x="251" y="6"/>
                  </a:lnTo>
                  <a:lnTo>
                    <a:pt x="251" y="7"/>
                  </a:lnTo>
                  <a:lnTo>
                    <a:pt x="252" y="12"/>
                  </a:lnTo>
                  <a:lnTo>
                    <a:pt x="252" y="12"/>
                  </a:lnTo>
                  <a:lnTo>
                    <a:pt x="252" y="13"/>
                  </a:lnTo>
                  <a:lnTo>
                    <a:pt x="252" y="14"/>
                  </a:lnTo>
                  <a:lnTo>
                    <a:pt x="252" y="14"/>
                  </a:lnTo>
                  <a:lnTo>
                    <a:pt x="252" y="15"/>
                  </a:lnTo>
                  <a:lnTo>
                    <a:pt x="252" y="15"/>
                  </a:lnTo>
                  <a:lnTo>
                    <a:pt x="252" y="15"/>
                  </a:lnTo>
                  <a:lnTo>
                    <a:pt x="252" y="18"/>
                  </a:lnTo>
                  <a:lnTo>
                    <a:pt x="252" y="22"/>
                  </a:lnTo>
                  <a:lnTo>
                    <a:pt x="252" y="23"/>
                  </a:lnTo>
                  <a:lnTo>
                    <a:pt x="252" y="24"/>
                  </a:lnTo>
                  <a:lnTo>
                    <a:pt x="252" y="24"/>
                  </a:lnTo>
                  <a:lnTo>
                    <a:pt x="254" y="32"/>
                  </a:lnTo>
                  <a:lnTo>
                    <a:pt x="254" y="35"/>
                  </a:lnTo>
                  <a:lnTo>
                    <a:pt x="254" y="38"/>
                  </a:lnTo>
                  <a:lnTo>
                    <a:pt x="255" y="42"/>
                  </a:lnTo>
                  <a:lnTo>
                    <a:pt x="255" y="44"/>
                  </a:lnTo>
                  <a:lnTo>
                    <a:pt x="256" y="53"/>
                  </a:lnTo>
                  <a:lnTo>
                    <a:pt x="256" y="53"/>
                  </a:lnTo>
                  <a:lnTo>
                    <a:pt x="256" y="58"/>
                  </a:lnTo>
                  <a:lnTo>
                    <a:pt x="256" y="58"/>
                  </a:lnTo>
                  <a:lnTo>
                    <a:pt x="256" y="62"/>
                  </a:lnTo>
                  <a:lnTo>
                    <a:pt x="256" y="64"/>
                  </a:lnTo>
                  <a:lnTo>
                    <a:pt x="256" y="64"/>
                  </a:lnTo>
                  <a:lnTo>
                    <a:pt x="257" y="72"/>
                  </a:lnTo>
                  <a:lnTo>
                    <a:pt x="257" y="72"/>
                  </a:lnTo>
                  <a:lnTo>
                    <a:pt x="257" y="72"/>
                  </a:lnTo>
                  <a:lnTo>
                    <a:pt x="257" y="73"/>
                  </a:lnTo>
                  <a:lnTo>
                    <a:pt x="257" y="75"/>
                  </a:lnTo>
                  <a:lnTo>
                    <a:pt x="257" y="75"/>
                  </a:lnTo>
                  <a:lnTo>
                    <a:pt x="257" y="76"/>
                  </a:lnTo>
                  <a:lnTo>
                    <a:pt x="258" y="80"/>
                  </a:lnTo>
                  <a:lnTo>
                    <a:pt x="258" y="81"/>
                  </a:lnTo>
                  <a:lnTo>
                    <a:pt x="258" y="81"/>
                  </a:lnTo>
                  <a:lnTo>
                    <a:pt x="258" y="84"/>
                  </a:lnTo>
                  <a:lnTo>
                    <a:pt x="258" y="86"/>
                  </a:lnTo>
                  <a:lnTo>
                    <a:pt x="258" y="86"/>
                  </a:lnTo>
                  <a:lnTo>
                    <a:pt x="258" y="87"/>
                  </a:lnTo>
                  <a:lnTo>
                    <a:pt x="259" y="101"/>
                  </a:lnTo>
                  <a:lnTo>
                    <a:pt x="261" y="113"/>
                  </a:lnTo>
                  <a:lnTo>
                    <a:pt x="261" y="113"/>
                  </a:lnTo>
                  <a:lnTo>
                    <a:pt x="261" y="119"/>
                  </a:lnTo>
                  <a:lnTo>
                    <a:pt x="261" y="119"/>
                  </a:lnTo>
                  <a:lnTo>
                    <a:pt x="262" y="119"/>
                  </a:lnTo>
                  <a:lnTo>
                    <a:pt x="262" y="120"/>
                  </a:lnTo>
                  <a:lnTo>
                    <a:pt x="262" y="120"/>
                  </a:lnTo>
                  <a:lnTo>
                    <a:pt x="262" y="120"/>
                  </a:lnTo>
                  <a:lnTo>
                    <a:pt x="262" y="126"/>
                  </a:lnTo>
                  <a:lnTo>
                    <a:pt x="263" y="139"/>
                  </a:lnTo>
                  <a:lnTo>
                    <a:pt x="263" y="139"/>
                  </a:lnTo>
                  <a:lnTo>
                    <a:pt x="263" y="139"/>
                  </a:lnTo>
                  <a:lnTo>
                    <a:pt x="263" y="139"/>
                  </a:lnTo>
                  <a:lnTo>
                    <a:pt x="263" y="143"/>
                  </a:lnTo>
                  <a:lnTo>
                    <a:pt x="263" y="143"/>
                  </a:lnTo>
                  <a:lnTo>
                    <a:pt x="263" y="145"/>
                  </a:lnTo>
                  <a:lnTo>
                    <a:pt x="263" y="145"/>
                  </a:lnTo>
                  <a:lnTo>
                    <a:pt x="263" y="146"/>
                  </a:lnTo>
                  <a:lnTo>
                    <a:pt x="263" y="147"/>
                  </a:lnTo>
                  <a:lnTo>
                    <a:pt x="263" y="147"/>
                  </a:lnTo>
                  <a:lnTo>
                    <a:pt x="263" y="147"/>
                  </a:lnTo>
                  <a:lnTo>
                    <a:pt x="263" y="147"/>
                  </a:lnTo>
                  <a:lnTo>
                    <a:pt x="263" y="148"/>
                  </a:lnTo>
                  <a:lnTo>
                    <a:pt x="263" y="148"/>
                  </a:lnTo>
                  <a:lnTo>
                    <a:pt x="264" y="150"/>
                  </a:lnTo>
                  <a:lnTo>
                    <a:pt x="264" y="150"/>
                  </a:lnTo>
                  <a:lnTo>
                    <a:pt x="264" y="152"/>
                  </a:lnTo>
                  <a:lnTo>
                    <a:pt x="264" y="152"/>
                  </a:lnTo>
                  <a:lnTo>
                    <a:pt x="264" y="152"/>
                  </a:lnTo>
                  <a:lnTo>
                    <a:pt x="264" y="152"/>
                  </a:lnTo>
                  <a:lnTo>
                    <a:pt x="264" y="152"/>
                  </a:lnTo>
                  <a:lnTo>
                    <a:pt x="264" y="152"/>
                  </a:lnTo>
                  <a:lnTo>
                    <a:pt x="264" y="152"/>
                  </a:lnTo>
                  <a:lnTo>
                    <a:pt x="264" y="152"/>
                  </a:lnTo>
                  <a:lnTo>
                    <a:pt x="264" y="153"/>
                  </a:lnTo>
                  <a:lnTo>
                    <a:pt x="264" y="153"/>
                  </a:lnTo>
                  <a:lnTo>
                    <a:pt x="264" y="156"/>
                  </a:lnTo>
                  <a:lnTo>
                    <a:pt x="264" y="156"/>
                  </a:lnTo>
                  <a:lnTo>
                    <a:pt x="264" y="157"/>
                  </a:lnTo>
                  <a:lnTo>
                    <a:pt x="264" y="158"/>
                  </a:lnTo>
                  <a:lnTo>
                    <a:pt x="264" y="161"/>
                  </a:lnTo>
                  <a:lnTo>
                    <a:pt x="265" y="165"/>
                  </a:lnTo>
                  <a:lnTo>
                    <a:pt x="265" y="167"/>
                  </a:lnTo>
                  <a:lnTo>
                    <a:pt x="265" y="170"/>
                  </a:lnTo>
                  <a:lnTo>
                    <a:pt x="265" y="170"/>
                  </a:lnTo>
                  <a:lnTo>
                    <a:pt x="265" y="171"/>
                  </a:lnTo>
                  <a:lnTo>
                    <a:pt x="265" y="171"/>
                  </a:lnTo>
                  <a:lnTo>
                    <a:pt x="265" y="172"/>
                  </a:lnTo>
                  <a:lnTo>
                    <a:pt x="265" y="174"/>
                  </a:lnTo>
                  <a:lnTo>
                    <a:pt x="265" y="175"/>
                  </a:lnTo>
                  <a:lnTo>
                    <a:pt x="265" y="175"/>
                  </a:lnTo>
                  <a:lnTo>
                    <a:pt x="265" y="175"/>
                  </a:lnTo>
                  <a:lnTo>
                    <a:pt x="265" y="175"/>
                  </a:lnTo>
                  <a:lnTo>
                    <a:pt x="265" y="176"/>
                  </a:lnTo>
                  <a:lnTo>
                    <a:pt x="265" y="176"/>
                  </a:lnTo>
                  <a:lnTo>
                    <a:pt x="266" y="180"/>
                  </a:lnTo>
                  <a:lnTo>
                    <a:pt x="266" y="182"/>
                  </a:lnTo>
                  <a:lnTo>
                    <a:pt x="266" y="183"/>
                  </a:lnTo>
                  <a:lnTo>
                    <a:pt x="266" y="183"/>
                  </a:lnTo>
                  <a:lnTo>
                    <a:pt x="266" y="185"/>
                  </a:lnTo>
                  <a:lnTo>
                    <a:pt x="266" y="186"/>
                  </a:lnTo>
                  <a:lnTo>
                    <a:pt x="266" y="186"/>
                  </a:lnTo>
                  <a:lnTo>
                    <a:pt x="266" y="186"/>
                  </a:lnTo>
                  <a:lnTo>
                    <a:pt x="266" y="189"/>
                  </a:lnTo>
                  <a:lnTo>
                    <a:pt x="266" y="189"/>
                  </a:lnTo>
                  <a:lnTo>
                    <a:pt x="266" y="189"/>
                  </a:lnTo>
                  <a:lnTo>
                    <a:pt x="268" y="192"/>
                  </a:lnTo>
                  <a:lnTo>
                    <a:pt x="268" y="192"/>
                  </a:lnTo>
                  <a:lnTo>
                    <a:pt x="268" y="193"/>
                  </a:lnTo>
                  <a:lnTo>
                    <a:pt x="268" y="194"/>
                  </a:lnTo>
                  <a:lnTo>
                    <a:pt x="268" y="197"/>
                  </a:lnTo>
                  <a:lnTo>
                    <a:pt x="268" y="197"/>
                  </a:lnTo>
                  <a:lnTo>
                    <a:pt x="268" y="198"/>
                  </a:lnTo>
                  <a:lnTo>
                    <a:pt x="268" y="198"/>
                  </a:lnTo>
                  <a:lnTo>
                    <a:pt x="268" y="201"/>
                  </a:lnTo>
                  <a:lnTo>
                    <a:pt x="268" y="201"/>
                  </a:lnTo>
                  <a:lnTo>
                    <a:pt x="268" y="202"/>
                  </a:lnTo>
                  <a:lnTo>
                    <a:pt x="268" y="202"/>
                  </a:lnTo>
                  <a:lnTo>
                    <a:pt x="266" y="202"/>
                  </a:lnTo>
                  <a:lnTo>
                    <a:pt x="266" y="202"/>
                  </a:lnTo>
                  <a:lnTo>
                    <a:pt x="265" y="202"/>
                  </a:lnTo>
                  <a:lnTo>
                    <a:pt x="262" y="202"/>
                  </a:lnTo>
                  <a:lnTo>
                    <a:pt x="262" y="202"/>
                  </a:lnTo>
                  <a:lnTo>
                    <a:pt x="262" y="202"/>
                  </a:lnTo>
                  <a:lnTo>
                    <a:pt x="256" y="202"/>
                  </a:lnTo>
                  <a:lnTo>
                    <a:pt x="252" y="204"/>
                  </a:lnTo>
                  <a:lnTo>
                    <a:pt x="251" y="204"/>
                  </a:lnTo>
                  <a:lnTo>
                    <a:pt x="251" y="204"/>
                  </a:lnTo>
                  <a:lnTo>
                    <a:pt x="247" y="204"/>
                  </a:lnTo>
                  <a:lnTo>
                    <a:pt x="247" y="204"/>
                  </a:lnTo>
                  <a:lnTo>
                    <a:pt x="244" y="204"/>
                  </a:lnTo>
                  <a:lnTo>
                    <a:pt x="240" y="205"/>
                  </a:lnTo>
                  <a:lnTo>
                    <a:pt x="239" y="205"/>
                  </a:lnTo>
                  <a:lnTo>
                    <a:pt x="237" y="205"/>
                  </a:lnTo>
                  <a:lnTo>
                    <a:pt x="234" y="205"/>
                  </a:lnTo>
                  <a:lnTo>
                    <a:pt x="222" y="206"/>
                  </a:lnTo>
                  <a:lnTo>
                    <a:pt x="221" y="206"/>
                  </a:lnTo>
                  <a:lnTo>
                    <a:pt x="221" y="206"/>
                  </a:lnTo>
                  <a:lnTo>
                    <a:pt x="221" y="206"/>
                  </a:lnTo>
                  <a:lnTo>
                    <a:pt x="215" y="206"/>
                  </a:lnTo>
                  <a:lnTo>
                    <a:pt x="204" y="207"/>
                  </a:lnTo>
                  <a:lnTo>
                    <a:pt x="204" y="207"/>
                  </a:lnTo>
                  <a:lnTo>
                    <a:pt x="201" y="207"/>
                  </a:lnTo>
                  <a:lnTo>
                    <a:pt x="191" y="207"/>
                  </a:lnTo>
                  <a:lnTo>
                    <a:pt x="186" y="208"/>
                  </a:lnTo>
                  <a:lnTo>
                    <a:pt x="185" y="208"/>
                  </a:lnTo>
                  <a:lnTo>
                    <a:pt x="181" y="208"/>
                  </a:lnTo>
                  <a:lnTo>
                    <a:pt x="178" y="208"/>
                  </a:lnTo>
                  <a:lnTo>
                    <a:pt x="178" y="208"/>
                  </a:lnTo>
                  <a:lnTo>
                    <a:pt x="177" y="208"/>
                  </a:lnTo>
                  <a:lnTo>
                    <a:pt x="176" y="208"/>
                  </a:lnTo>
                  <a:lnTo>
                    <a:pt x="176" y="208"/>
                  </a:lnTo>
                  <a:lnTo>
                    <a:pt x="176" y="208"/>
                  </a:lnTo>
                  <a:lnTo>
                    <a:pt x="160" y="209"/>
                  </a:lnTo>
                  <a:lnTo>
                    <a:pt x="155" y="209"/>
                  </a:lnTo>
                  <a:lnTo>
                    <a:pt x="150" y="209"/>
                  </a:lnTo>
                  <a:lnTo>
                    <a:pt x="146" y="209"/>
                  </a:lnTo>
                  <a:lnTo>
                    <a:pt x="143" y="209"/>
                  </a:lnTo>
                  <a:lnTo>
                    <a:pt x="142" y="209"/>
                  </a:lnTo>
                  <a:lnTo>
                    <a:pt x="141" y="209"/>
                  </a:lnTo>
                  <a:lnTo>
                    <a:pt x="131" y="211"/>
                  </a:lnTo>
                  <a:lnTo>
                    <a:pt x="128" y="211"/>
                  </a:lnTo>
                  <a:lnTo>
                    <a:pt x="119" y="211"/>
                  </a:lnTo>
                  <a:lnTo>
                    <a:pt x="114" y="211"/>
                  </a:lnTo>
                  <a:lnTo>
                    <a:pt x="110" y="211"/>
                  </a:lnTo>
                  <a:lnTo>
                    <a:pt x="106" y="211"/>
                  </a:lnTo>
                  <a:lnTo>
                    <a:pt x="105" y="212"/>
                  </a:lnTo>
                  <a:lnTo>
                    <a:pt x="98" y="212"/>
                  </a:lnTo>
                  <a:lnTo>
                    <a:pt x="97" y="212"/>
                  </a:lnTo>
                  <a:lnTo>
                    <a:pt x="96" y="212"/>
                  </a:lnTo>
                  <a:lnTo>
                    <a:pt x="92" y="212"/>
                  </a:lnTo>
                  <a:lnTo>
                    <a:pt x="82" y="212"/>
                  </a:lnTo>
                  <a:lnTo>
                    <a:pt x="76" y="212"/>
                  </a:lnTo>
                  <a:lnTo>
                    <a:pt x="71" y="212"/>
                  </a:lnTo>
                  <a:lnTo>
                    <a:pt x="69" y="212"/>
                  </a:lnTo>
                  <a:lnTo>
                    <a:pt x="68" y="212"/>
                  </a:lnTo>
                  <a:lnTo>
                    <a:pt x="59" y="213"/>
                  </a:lnTo>
                  <a:lnTo>
                    <a:pt x="58" y="213"/>
                  </a:lnTo>
                  <a:lnTo>
                    <a:pt x="58" y="213"/>
                  </a:lnTo>
                  <a:lnTo>
                    <a:pt x="56" y="213"/>
                  </a:lnTo>
                  <a:lnTo>
                    <a:pt x="55" y="213"/>
                  </a:lnTo>
                  <a:lnTo>
                    <a:pt x="52" y="213"/>
                  </a:lnTo>
                  <a:lnTo>
                    <a:pt x="52" y="213"/>
                  </a:lnTo>
                  <a:lnTo>
                    <a:pt x="51" y="213"/>
                  </a:lnTo>
                  <a:lnTo>
                    <a:pt x="51" y="213"/>
                  </a:lnTo>
                  <a:lnTo>
                    <a:pt x="51" y="213"/>
                  </a:lnTo>
                  <a:lnTo>
                    <a:pt x="49" y="213"/>
                  </a:lnTo>
                  <a:lnTo>
                    <a:pt x="49" y="213"/>
                  </a:lnTo>
                  <a:lnTo>
                    <a:pt x="45" y="213"/>
                  </a:lnTo>
                  <a:lnTo>
                    <a:pt x="45" y="213"/>
                  </a:lnTo>
                  <a:lnTo>
                    <a:pt x="40" y="213"/>
                  </a:lnTo>
                  <a:lnTo>
                    <a:pt x="40" y="213"/>
                  </a:lnTo>
                  <a:lnTo>
                    <a:pt x="40" y="213"/>
                  </a:lnTo>
                  <a:lnTo>
                    <a:pt x="40" y="213"/>
                  </a:lnTo>
                  <a:lnTo>
                    <a:pt x="39" y="213"/>
                  </a:lnTo>
                  <a:lnTo>
                    <a:pt x="38" y="213"/>
                  </a:lnTo>
                  <a:lnTo>
                    <a:pt x="36" y="213"/>
                  </a:lnTo>
                  <a:lnTo>
                    <a:pt x="34" y="213"/>
                  </a:lnTo>
                  <a:lnTo>
                    <a:pt x="31" y="213"/>
                  </a:lnTo>
                  <a:lnTo>
                    <a:pt x="30" y="213"/>
                  </a:lnTo>
                  <a:lnTo>
                    <a:pt x="29" y="213"/>
                  </a:lnTo>
                  <a:lnTo>
                    <a:pt x="25" y="213"/>
                  </a:lnTo>
                  <a:lnTo>
                    <a:pt x="20" y="213"/>
                  </a:lnTo>
                  <a:lnTo>
                    <a:pt x="19" y="213"/>
                  </a:lnTo>
                  <a:lnTo>
                    <a:pt x="18" y="213"/>
                  </a:lnTo>
                  <a:lnTo>
                    <a:pt x="16" y="213"/>
                  </a:lnTo>
                  <a:lnTo>
                    <a:pt x="12" y="213"/>
                  </a:lnTo>
                  <a:lnTo>
                    <a:pt x="11" y="213"/>
                  </a:lnTo>
                  <a:lnTo>
                    <a:pt x="11" y="213"/>
                  </a:lnTo>
                  <a:lnTo>
                    <a:pt x="7" y="213"/>
                  </a:lnTo>
                  <a:lnTo>
                    <a:pt x="7" y="213"/>
                  </a:lnTo>
                  <a:lnTo>
                    <a:pt x="0" y="213"/>
                  </a:lnTo>
                  <a:lnTo>
                    <a:pt x="0" y="213"/>
                  </a:lnTo>
                  <a:lnTo>
                    <a:pt x="0" y="205"/>
                  </a:lnTo>
                  <a:lnTo>
                    <a:pt x="0" y="202"/>
                  </a:lnTo>
                  <a:lnTo>
                    <a:pt x="0" y="200"/>
                  </a:lnTo>
                  <a:lnTo>
                    <a:pt x="0" y="200"/>
                  </a:lnTo>
                  <a:lnTo>
                    <a:pt x="0" y="200"/>
                  </a:lnTo>
                  <a:lnTo>
                    <a:pt x="0" y="198"/>
                  </a:lnTo>
                  <a:lnTo>
                    <a:pt x="0" y="194"/>
                  </a:lnTo>
                  <a:lnTo>
                    <a:pt x="0" y="193"/>
                  </a:lnTo>
                  <a:lnTo>
                    <a:pt x="0" y="186"/>
                  </a:lnTo>
                  <a:lnTo>
                    <a:pt x="0" y="184"/>
                  </a:lnTo>
                  <a:lnTo>
                    <a:pt x="0" y="184"/>
                  </a:lnTo>
                  <a:lnTo>
                    <a:pt x="0" y="174"/>
                  </a:lnTo>
                  <a:lnTo>
                    <a:pt x="0" y="174"/>
                  </a:lnTo>
                  <a:lnTo>
                    <a:pt x="0" y="162"/>
                  </a:lnTo>
                  <a:lnTo>
                    <a:pt x="0" y="155"/>
                  </a:lnTo>
                  <a:lnTo>
                    <a:pt x="0" y="155"/>
                  </a:lnTo>
                  <a:lnTo>
                    <a:pt x="0" y="153"/>
                  </a:lnTo>
                  <a:lnTo>
                    <a:pt x="0" y="153"/>
                  </a:lnTo>
                  <a:lnTo>
                    <a:pt x="0" y="148"/>
                  </a:lnTo>
                  <a:lnTo>
                    <a:pt x="0" y="145"/>
                  </a:lnTo>
                  <a:lnTo>
                    <a:pt x="0" y="145"/>
                  </a:lnTo>
                  <a:lnTo>
                    <a:pt x="0" y="142"/>
                  </a:lnTo>
                  <a:lnTo>
                    <a:pt x="0" y="137"/>
                  </a:lnTo>
                  <a:lnTo>
                    <a:pt x="0" y="137"/>
                  </a:lnTo>
                  <a:lnTo>
                    <a:pt x="0" y="133"/>
                  </a:lnTo>
                  <a:lnTo>
                    <a:pt x="0" y="130"/>
                  </a:lnTo>
                  <a:lnTo>
                    <a:pt x="0" y="130"/>
                  </a:lnTo>
                  <a:lnTo>
                    <a:pt x="0" y="126"/>
                  </a:lnTo>
                  <a:lnTo>
                    <a:pt x="0" y="119"/>
                  </a:lnTo>
                  <a:lnTo>
                    <a:pt x="0" y="118"/>
                  </a:lnTo>
                  <a:lnTo>
                    <a:pt x="0" y="115"/>
                  </a:lnTo>
                  <a:lnTo>
                    <a:pt x="0" y="113"/>
                  </a:lnTo>
                  <a:lnTo>
                    <a:pt x="0" y="113"/>
                  </a:lnTo>
                  <a:lnTo>
                    <a:pt x="0" y="113"/>
                  </a:lnTo>
                  <a:lnTo>
                    <a:pt x="0" y="113"/>
                  </a:lnTo>
                  <a:lnTo>
                    <a:pt x="0" y="112"/>
                  </a:lnTo>
                  <a:lnTo>
                    <a:pt x="0" y="111"/>
                  </a:lnTo>
                  <a:lnTo>
                    <a:pt x="0" y="111"/>
                  </a:lnTo>
                  <a:lnTo>
                    <a:pt x="0" y="111"/>
                  </a:lnTo>
                  <a:lnTo>
                    <a:pt x="0" y="111"/>
                  </a:lnTo>
                  <a:lnTo>
                    <a:pt x="0" y="111"/>
                  </a:lnTo>
                  <a:lnTo>
                    <a:pt x="0" y="110"/>
                  </a:lnTo>
                  <a:lnTo>
                    <a:pt x="0" y="110"/>
                  </a:lnTo>
                  <a:lnTo>
                    <a:pt x="0" y="110"/>
                  </a:lnTo>
                  <a:lnTo>
                    <a:pt x="0" y="110"/>
                  </a:lnTo>
                  <a:lnTo>
                    <a:pt x="0" y="110"/>
                  </a:lnTo>
                  <a:lnTo>
                    <a:pt x="0" y="110"/>
                  </a:lnTo>
                  <a:lnTo>
                    <a:pt x="0" y="109"/>
                  </a:lnTo>
                  <a:lnTo>
                    <a:pt x="0" y="109"/>
                  </a:lnTo>
                  <a:lnTo>
                    <a:pt x="0" y="109"/>
                  </a:lnTo>
                  <a:lnTo>
                    <a:pt x="0" y="109"/>
                  </a:lnTo>
                  <a:lnTo>
                    <a:pt x="0" y="108"/>
                  </a:lnTo>
                  <a:lnTo>
                    <a:pt x="0" y="103"/>
                  </a:lnTo>
                  <a:lnTo>
                    <a:pt x="0" y="103"/>
                  </a:lnTo>
                  <a:lnTo>
                    <a:pt x="0" y="103"/>
                  </a:lnTo>
                  <a:lnTo>
                    <a:pt x="0" y="103"/>
                  </a:lnTo>
                  <a:lnTo>
                    <a:pt x="0" y="103"/>
                  </a:lnTo>
                  <a:lnTo>
                    <a:pt x="0" y="102"/>
                  </a:lnTo>
                  <a:lnTo>
                    <a:pt x="0" y="102"/>
                  </a:lnTo>
                  <a:lnTo>
                    <a:pt x="0" y="102"/>
                  </a:lnTo>
                  <a:lnTo>
                    <a:pt x="0" y="96"/>
                  </a:lnTo>
                  <a:lnTo>
                    <a:pt x="0" y="87"/>
                  </a:lnTo>
                  <a:lnTo>
                    <a:pt x="0" y="84"/>
                  </a:lnTo>
                  <a:lnTo>
                    <a:pt x="0" y="82"/>
                  </a:lnTo>
                  <a:lnTo>
                    <a:pt x="0" y="79"/>
                  </a:lnTo>
                  <a:lnTo>
                    <a:pt x="0" y="78"/>
                  </a:lnTo>
                  <a:lnTo>
                    <a:pt x="0" y="78"/>
                  </a:lnTo>
                  <a:lnTo>
                    <a:pt x="0" y="78"/>
                  </a:lnTo>
                  <a:lnTo>
                    <a:pt x="0" y="78"/>
                  </a:lnTo>
                  <a:lnTo>
                    <a:pt x="0" y="78"/>
                  </a:lnTo>
                  <a:lnTo>
                    <a:pt x="0" y="75"/>
                  </a:lnTo>
                  <a:lnTo>
                    <a:pt x="0" y="75"/>
                  </a:lnTo>
                  <a:lnTo>
                    <a:pt x="0" y="75"/>
                  </a:lnTo>
                  <a:lnTo>
                    <a:pt x="0" y="75"/>
                  </a:lnTo>
                  <a:lnTo>
                    <a:pt x="0" y="75"/>
                  </a:lnTo>
                  <a:lnTo>
                    <a:pt x="0" y="72"/>
                  </a:lnTo>
                  <a:lnTo>
                    <a:pt x="0" y="71"/>
                  </a:lnTo>
                  <a:lnTo>
                    <a:pt x="0" y="71"/>
                  </a:lnTo>
                  <a:lnTo>
                    <a:pt x="0" y="66"/>
                  </a:lnTo>
                  <a:lnTo>
                    <a:pt x="0" y="62"/>
                  </a:lnTo>
                  <a:lnTo>
                    <a:pt x="0" y="62"/>
                  </a:lnTo>
                  <a:lnTo>
                    <a:pt x="0" y="61"/>
                  </a:lnTo>
                  <a:lnTo>
                    <a:pt x="0" y="60"/>
                  </a:lnTo>
                  <a:lnTo>
                    <a:pt x="0" y="58"/>
                  </a:lnTo>
                  <a:lnTo>
                    <a:pt x="0" y="58"/>
                  </a:lnTo>
                  <a:lnTo>
                    <a:pt x="0" y="58"/>
                  </a:lnTo>
                  <a:lnTo>
                    <a:pt x="0" y="56"/>
                  </a:lnTo>
                  <a:lnTo>
                    <a:pt x="0" y="54"/>
                  </a:lnTo>
                  <a:lnTo>
                    <a:pt x="0" y="54"/>
                  </a:lnTo>
                  <a:lnTo>
                    <a:pt x="0" y="54"/>
                  </a:lnTo>
                  <a:lnTo>
                    <a:pt x="0" y="43"/>
                  </a:lnTo>
                  <a:lnTo>
                    <a:pt x="0" y="43"/>
                  </a:lnTo>
                  <a:lnTo>
                    <a:pt x="0" y="39"/>
                  </a:lnTo>
                  <a:lnTo>
                    <a:pt x="0" y="39"/>
                  </a:lnTo>
                  <a:lnTo>
                    <a:pt x="0" y="37"/>
                  </a:lnTo>
                  <a:lnTo>
                    <a:pt x="0" y="30"/>
                  </a:lnTo>
                  <a:lnTo>
                    <a:pt x="0" y="28"/>
                  </a:lnTo>
                  <a:lnTo>
                    <a:pt x="0" y="24"/>
                  </a:lnTo>
                  <a:lnTo>
                    <a:pt x="0" y="23"/>
                  </a:lnTo>
                  <a:lnTo>
                    <a:pt x="0"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Freeform 248"/>
            <p:cNvSpPr>
              <a:spLocks/>
            </p:cNvSpPr>
            <p:nvPr/>
          </p:nvSpPr>
          <p:spPr bwMode="auto">
            <a:xfrm>
              <a:off x="5981" y="3579"/>
              <a:ext cx="268" cy="213"/>
            </a:xfrm>
            <a:custGeom>
              <a:avLst/>
              <a:gdLst>
                <a:gd name="T0" fmla="*/ 0 w 268"/>
                <a:gd name="T1" fmla="*/ 10 h 213"/>
                <a:gd name="T2" fmla="*/ 19 w 268"/>
                <a:gd name="T3" fmla="*/ 12 h 213"/>
                <a:gd name="T4" fmla="*/ 33 w 268"/>
                <a:gd name="T5" fmla="*/ 10 h 213"/>
                <a:gd name="T6" fmla="*/ 41 w 268"/>
                <a:gd name="T7" fmla="*/ 10 h 213"/>
                <a:gd name="T8" fmla="*/ 59 w 268"/>
                <a:gd name="T9" fmla="*/ 10 h 213"/>
                <a:gd name="T10" fmla="*/ 71 w 268"/>
                <a:gd name="T11" fmla="*/ 10 h 213"/>
                <a:gd name="T12" fmla="*/ 87 w 268"/>
                <a:gd name="T13" fmla="*/ 9 h 213"/>
                <a:gd name="T14" fmla="*/ 101 w 268"/>
                <a:gd name="T15" fmla="*/ 9 h 213"/>
                <a:gd name="T16" fmla="*/ 114 w 268"/>
                <a:gd name="T17" fmla="*/ 8 h 213"/>
                <a:gd name="T18" fmla="*/ 133 w 268"/>
                <a:gd name="T19" fmla="*/ 8 h 213"/>
                <a:gd name="T20" fmla="*/ 143 w 268"/>
                <a:gd name="T21" fmla="*/ 7 h 213"/>
                <a:gd name="T22" fmla="*/ 161 w 268"/>
                <a:gd name="T23" fmla="*/ 7 h 213"/>
                <a:gd name="T24" fmla="*/ 184 w 268"/>
                <a:gd name="T25" fmla="*/ 5 h 213"/>
                <a:gd name="T26" fmla="*/ 214 w 268"/>
                <a:gd name="T27" fmla="*/ 2 h 213"/>
                <a:gd name="T28" fmla="*/ 226 w 268"/>
                <a:gd name="T29" fmla="*/ 2 h 213"/>
                <a:gd name="T30" fmla="*/ 251 w 268"/>
                <a:gd name="T31" fmla="*/ 0 h 213"/>
                <a:gd name="T32" fmla="*/ 252 w 268"/>
                <a:gd name="T33" fmla="*/ 14 h 213"/>
                <a:gd name="T34" fmla="*/ 252 w 268"/>
                <a:gd name="T35" fmla="*/ 24 h 213"/>
                <a:gd name="T36" fmla="*/ 256 w 268"/>
                <a:gd name="T37" fmla="*/ 53 h 213"/>
                <a:gd name="T38" fmla="*/ 257 w 268"/>
                <a:gd name="T39" fmla="*/ 72 h 213"/>
                <a:gd name="T40" fmla="*/ 258 w 268"/>
                <a:gd name="T41" fmla="*/ 80 h 213"/>
                <a:gd name="T42" fmla="*/ 259 w 268"/>
                <a:gd name="T43" fmla="*/ 101 h 213"/>
                <a:gd name="T44" fmla="*/ 262 w 268"/>
                <a:gd name="T45" fmla="*/ 120 h 213"/>
                <a:gd name="T46" fmla="*/ 263 w 268"/>
                <a:gd name="T47" fmla="*/ 143 h 213"/>
                <a:gd name="T48" fmla="*/ 263 w 268"/>
                <a:gd name="T49" fmla="*/ 147 h 213"/>
                <a:gd name="T50" fmla="*/ 264 w 268"/>
                <a:gd name="T51" fmla="*/ 152 h 213"/>
                <a:gd name="T52" fmla="*/ 264 w 268"/>
                <a:gd name="T53" fmla="*/ 153 h 213"/>
                <a:gd name="T54" fmla="*/ 265 w 268"/>
                <a:gd name="T55" fmla="*/ 165 h 213"/>
                <a:gd name="T56" fmla="*/ 265 w 268"/>
                <a:gd name="T57" fmla="*/ 174 h 213"/>
                <a:gd name="T58" fmla="*/ 266 w 268"/>
                <a:gd name="T59" fmla="*/ 180 h 213"/>
                <a:gd name="T60" fmla="*/ 266 w 268"/>
                <a:gd name="T61" fmla="*/ 186 h 213"/>
                <a:gd name="T62" fmla="*/ 268 w 268"/>
                <a:gd name="T63" fmla="*/ 194 h 213"/>
                <a:gd name="T64" fmla="*/ 268 w 268"/>
                <a:gd name="T65" fmla="*/ 202 h 213"/>
                <a:gd name="T66" fmla="*/ 262 w 268"/>
                <a:gd name="T67" fmla="*/ 202 h 213"/>
                <a:gd name="T68" fmla="*/ 244 w 268"/>
                <a:gd name="T69" fmla="*/ 204 h 213"/>
                <a:gd name="T70" fmla="*/ 221 w 268"/>
                <a:gd name="T71" fmla="*/ 206 h 213"/>
                <a:gd name="T72" fmla="*/ 186 w 268"/>
                <a:gd name="T73" fmla="*/ 208 h 213"/>
                <a:gd name="T74" fmla="*/ 176 w 268"/>
                <a:gd name="T75" fmla="*/ 208 h 213"/>
                <a:gd name="T76" fmla="*/ 142 w 268"/>
                <a:gd name="T77" fmla="*/ 209 h 213"/>
                <a:gd name="T78" fmla="*/ 106 w 268"/>
                <a:gd name="T79" fmla="*/ 211 h 213"/>
                <a:gd name="T80" fmla="*/ 76 w 268"/>
                <a:gd name="T81" fmla="*/ 212 h 213"/>
                <a:gd name="T82" fmla="*/ 56 w 268"/>
                <a:gd name="T83" fmla="*/ 213 h 213"/>
                <a:gd name="T84" fmla="*/ 49 w 268"/>
                <a:gd name="T85" fmla="*/ 213 h 213"/>
                <a:gd name="T86" fmla="*/ 40 w 268"/>
                <a:gd name="T87" fmla="*/ 213 h 213"/>
                <a:gd name="T88" fmla="*/ 29 w 268"/>
                <a:gd name="T89" fmla="*/ 213 h 213"/>
                <a:gd name="T90" fmla="*/ 11 w 268"/>
                <a:gd name="T91" fmla="*/ 213 h 213"/>
                <a:gd name="T92" fmla="*/ 0 w 268"/>
                <a:gd name="T93" fmla="*/ 202 h 213"/>
                <a:gd name="T94" fmla="*/ 0 w 268"/>
                <a:gd name="T95" fmla="*/ 186 h 213"/>
                <a:gd name="T96" fmla="*/ 0 w 268"/>
                <a:gd name="T97" fmla="*/ 155 h 213"/>
                <a:gd name="T98" fmla="*/ 0 w 268"/>
                <a:gd name="T99" fmla="*/ 137 h 213"/>
                <a:gd name="T100" fmla="*/ 0 w 268"/>
                <a:gd name="T101" fmla="*/ 118 h 213"/>
                <a:gd name="T102" fmla="*/ 0 w 268"/>
                <a:gd name="T103" fmla="*/ 111 h 213"/>
                <a:gd name="T104" fmla="*/ 0 w 268"/>
                <a:gd name="T105" fmla="*/ 110 h 213"/>
                <a:gd name="T106" fmla="*/ 0 w 268"/>
                <a:gd name="T107" fmla="*/ 109 h 213"/>
                <a:gd name="T108" fmla="*/ 0 w 268"/>
                <a:gd name="T109" fmla="*/ 102 h 213"/>
                <a:gd name="T110" fmla="*/ 0 w 268"/>
                <a:gd name="T111" fmla="*/ 79 h 213"/>
                <a:gd name="T112" fmla="*/ 0 w 268"/>
                <a:gd name="T113" fmla="*/ 75 h 213"/>
                <a:gd name="T114" fmla="*/ 0 w 268"/>
                <a:gd name="T115" fmla="*/ 66 h 213"/>
                <a:gd name="T116" fmla="*/ 0 w 268"/>
                <a:gd name="T117" fmla="*/ 58 h 213"/>
                <a:gd name="T118" fmla="*/ 0 w 268"/>
                <a:gd name="T119" fmla="*/ 39 h 213"/>
                <a:gd name="T120" fmla="*/ 0 w 268"/>
                <a:gd name="T121" fmla="*/ 17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8" h="213">
                  <a:moveTo>
                    <a:pt x="0" y="17"/>
                  </a:moveTo>
                  <a:lnTo>
                    <a:pt x="0" y="14"/>
                  </a:lnTo>
                  <a:lnTo>
                    <a:pt x="0" y="14"/>
                  </a:lnTo>
                  <a:lnTo>
                    <a:pt x="0" y="10"/>
                  </a:lnTo>
                  <a:lnTo>
                    <a:pt x="0" y="10"/>
                  </a:lnTo>
                  <a:lnTo>
                    <a:pt x="0" y="10"/>
                  </a:lnTo>
                  <a:lnTo>
                    <a:pt x="0" y="10"/>
                  </a:lnTo>
                  <a:lnTo>
                    <a:pt x="9" y="10"/>
                  </a:lnTo>
                  <a:lnTo>
                    <a:pt x="10" y="10"/>
                  </a:lnTo>
                  <a:lnTo>
                    <a:pt x="10" y="10"/>
                  </a:lnTo>
                  <a:lnTo>
                    <a:pt x="12" y="12"/>
                  </a:lnTo>
                  <a:lnTo>
                    <a:pt x="17" y="12"/>
                  </a:lnTo>
                  <a:lnTo>
                    <a:pt x="18" y="12"/>
                  </a:lnTo>
                  <a:lnTo>
                    <a:pt x="19" y="12"/>
                  </a:lnTo>
                  <a:lnTo>
                    <a:pt x="23" y="10"/>
                  </a:lnTo>
                  <a:lnTo>
                    <a:pt x="24" y="10"/>
                  </a:lnTo>
                  <a:lnTo>
                    <a:pt x="25" y="10"/>
                  </a:lnTo>
                  <a:lnTo>
                    <a:pt x="25" y="10"/>
                  </a:lnTo>
                  <a:lnTo>
                    <a:pt x="27" y="10"/>
                  </a:lnTo>
                  <a:lnTo>
                    <a:pt x="30" y="10"/>
                  </a:lnTo>
                  <a:lnTo>
                    <a:pt x="33" y="10"/>
                  </a:lnTo>
                  <a:lnTo>
                    <a:pt x="37" y="10"/>
                  </a:lnTo>
                  <a:lnTo>
                    <a:pt x="37" y="10"/>
                  </a:lnTo>
                  <a:lnTo>
                    <a:pt x="37" y="10"/>
                  </a:lnTo>
                  <a:lnTo>
                    <a:pt x="37" y="10"/>
                  </a:lnTo>
                  <a:lnTo>
                    <a:pt x="38" y="10"/>
                  </a:lnTo>
                  <a:lnTo>
                    <a:pt x="39" y="10"/>
                  </a:lnTo>
                  <a:lnTo>
                    <a:pt x="41" y="10"/>
                  </a:lnTo>
                  <a:lnTo>
                    <a:pt x="42" y="10"/>
                  </a:lnTo>
                  <a:lnTo>
                    <a:pt x="45" y="10"/>
                  </a:lnTo>
                  <a:lnTo>
                    <a:pt x="45" y="10"/>
                  </a:lnTo>
                  <a:lnTo>
                    <a:pt x="46" y="10"/>
                  </a:lnTo>
                  <a:lnTo>
                    <a:pt x="49" y="10"/>
                  </a:lnTo>
                  <a:lnTo>
                    <a:pt x="53" y="10"/>
                  </a:lnTo>
                  <a:lnTo>
                    <a:pt x="59" y="10"/>
                  </a:lnTo>
                  <a:lnTo>
                    <a:pt x="60" y="10"/>
                  </a:lnTo>
                  <a:lnTo>
                    <a:pt x="63" y="9"/>
                  </a:lnTo>
                  <a:lnTo>
                    <a:pt x="63" y="9"/>
                  </a:lnTo>
                  <a:lnTo>
                    <a:pt x="66" y="9"/>
                  </a:lnTo>
                  <a:lnTo>
                    <a:pt x="69" y="9"/>
                  </a:lnTo>
                  <a:lnTo>
                    <a:pt x="70" y="10"/>
                  </a:lnTo>
                  <a:lnTo>
                    <a:pt x="71" y="10"/>
                  </a:lnTo>
                  <a:lnTo>
                    <a:pt x="71" y="10"/>
                  </a:lnTo>
                  <a:lnTo>
                    <a:pt x="71" y="10"/>
                  </a:lnTo>
                  <a:lnTo>
                    <a:pt x="75" y="9"/>
                  </a:lnTo>
                  <a:lnTo>
                    <a:pt x="78" y="9"/>
                  </a:lnTo>
                  <a:lnTo>
                    <a:pt x="84" y="9"/>
                  </a:lnTo>
                  <a:lnTo>
                    <a:pt x="84" y="9"/>
                  </a:lnTo>
                  <a:lnTo>
                    <a:pt x="87" y="9"/>
                  </a:lnTo>
                  <a:lnTo>
                    <a:pt x="89" y="9"/>
                  </a:lnTo>
                  <a:lnTo>
                    <a:pt x="89" y="9"/>
                  </a:lnTo>
                  <a:lnTo>
                    <a:pt x="91" y="9"/>
                  </a:lnTo>
                  <a:lnTo>
                    <a:pt x="99" y="9"/>
                  </a:lnTo>
                  <a:lnTo>
                    <a:pt x="101" y="9"/>
                  </a:lnTo>
                  <a:lnTo>
                    <a:pt x="101" y="9"/>
                  </a:lnTo>
                  <a:lnTo>
                    <a:pt x="101" y="9"/>
                  </a:lnTo>
                  <a:lnTo>
                    <a:pt x="102" y="9"/>
                  </a:lnTo>
                  <a:lnTo>
                    <a:pt x="104" y="9"/>
                  </a:lnTo>
                  <a:lnTo>
                    <a:pt x="109" y="8"/>
                  </a:lnTo>
                  <a:lnTo>
                    <a:pt x="110" y="8"/>
                  </a:lnTo>
                  <a:lnTo>
                    <a:pt x="112" y="8"/>
                  </a:lnTo>
                  <a:lnTo>
                    <a:pt x="113" y="8"/>
                  </a:lnTo>
                  <a:lnTo>
                    <a:pt x="114" y="8"/>
                  </a:lnTo>
                  <a:lnTo>
                    <a:pt x="118" y="8"/>
                  </a:lnTo>
                  <a:lnTo>
                    <a:pt x="119" y="8"/>
                  </a:lnTo>
                  <a:lnTo>
                    <a:pt x="124" y="8"/>
                  </a:lnTo>
                  <a:lnTo>
                    <a:pt x="124" y="8"/>
                  </a:lnTo>
                  <a:lnTo>
                    <a:pt x="125" y="8"/>
                  </a:lnTo>
                  <a:lnTo>
                    <a:pt x="127" y="8"/>
                  </a:lnTo>
                  <a:lnTo>
                    <a:pt x="133" y="8"/>
                  </a:lnTo>
                  <a:lnTo>
                    <a:pt x="134" y="8"/>
                  </a:lnTo>
                  <a:lnTo>
                    <a:pt x="140" y="7"/>
                  </a:lnTo>
                  <a:lnTo>
                    <a:pt x="141" y="7"/>
                  </a:lnTo>
                  <a:lnTo>
                    <a:pt x="141" y="7"/>
                  </a:lnTo>
                  <a:lnTo>
                    <a:pt x="142" y="7"/>
                  </a:lnTo>
                  <a:lnTo>
                    <a:pt x="142" y="7"/>
                  </a:lnTo>
                  <a:lnTo>
                    <a:pt x="143" y="7"/>
                  </a:lnTo>
                  <a:lnTo>
                    <a:pt x="145" y="7"/>
                  </a:lnTo>
                  <a:lnTo>
                    <a:pt x="146" y="7"/>
                  </a:lnTo>
                  <a:lnTo>
                    <a:pt x="146" y="7"/>
                  </a:lnTo>
                  <a:lnTo>
                    <a:pt x="148" y="7"/>
                  </a:lnTo>
                  <a:lnTo>
                    <a:pt x="149" y="7"/>
                  </a:lnTo>
                  <a:lnTo>
                    <a:pt x="149" y="7"/>
                  </a:lnTo>
                  <a:lnTo>
                    <a:pt x="161" y="7"/>
                  </a:lnTo>
                  <a:lnTo>
                    <a:pt x="161" y="7"/>
                  </a:lnTo>
                  <a:lnTo>
                    <a:pt x="171" y="6"/>
                  </a:lnTo>
                  <a:lnTo>
                    <a:pt x="171" y="6"/>
                  </a:lnTo>
                  <a:lnTo>
                    <a:pt x="181" y="6"/>
                  </a:lnTo>
                  <a:lnTo>
                    <a:pt x="184" y="6"/>
                  </a:lnTo>
                  <a:lnTo>
                    <a:pt x="184" y="5"/>
                  </a:lnTo>
                  <a:lnTo>
                    <a:pt x="184" y="5"/>
                  </a:lnTo>
                  <a:lnTo>
                    <a:pt x="184" y="5"/>
                  </a:lnTo>
                  <a:lnTo>
                    <a:pt x="186" y="5"/>
                  </a:lnTo>
                  <a:lnTo>
                    <a:pt x="189" y="5"/>
                  </a:lnTo>
                  <a:lnTo>
                    <a:pt x="204" y="3"/>
                  </a:lnTo>
                  <a:lnTo>
                    <a:pt x="204" y="3"/>
                  </a:lnTo>
                  <a:lnTo>
                    <a:pt x="210" y="3"/>
                  </a:lnTo>
                  <a:lnTo>
                    <a:pt x="214" y="2"/>
                  </a:lnTo>
                  <a:lnTo>
                    <a:pt x="215" y="2"/>
                  </a:lnTo>
                  <a:lnTo>
                    <a:pt x="215" y="2"/>
                  </a:lnTo>
                  <a:lnTo>
                    <a:pt x="217" y="2"/>
                  </a:lnTo>
                  <a:lnTo>
                    <a:pt x="217" y="2"/>
                  </a:lnTo>
                  <a:lnTo>
                    <a:pt x="217" y="2"/>
                  </a:lnTo>
                  <a:lnTo>
                    <a:pt x="226" y="2"/>
                  </a:lnTo>
                  <a:lnTo>
                    <a:pt x="226" y="2"/>
                  </a:lnTo>
                  <a:lnTo>
                    <a:pt x="227" y="2"/>
                  </a:lnTo>
                  <a:lnTo>
                    <a:pt x="229" y="2"/>
                  </a:lnTo>
                  <a:lnTo>
                    <a:pt x="229" y="2"/>
                  </a:lnTo>
                  <a:lnTo>
                    <a:pt x="236" y="1"/>
                  </a:lnTo>
                  <a:lnTo>
                    <a:pt x="236" y="1"/>
                  </a:lnTo>
                  <a:lnTo>
                    <a:pt x="244" y="1"/>
                  </a:lnTo>
                  <a:lnTo>
                    <a:pt x="251" y="0"/>
                  </a:lnTo>
                  <a:lnTo>
                    <a:pt x="251" y="6"/>
                  </a:lnTo>
                  <a:lnTo>
                    <a:pt x="251" y="7"/>
                  </a:lnTo>
                  <a:lnTo>
                    <a:pt x="252" y="12"/>
                  </a:lnTo>
                  <a:lnTo>
                    <a:pt x="252" y="12"/>
                  </a:lnTo>
                  <a:lnTo>
                    <a:pt x="252" y="13"/>
                  </a:lnTo>
                  <a:lnTo>
                    <a:pt x="252" y="14"/>
                  </a:lnTo>
                  <a:lnTo>
                    <a:pt x="252" y="14"/>
                  </a:lnTo>
                  <a:lnTo>
                    <a:pt x="252" y="15"/>
                  </a:lnTo>
                  <a:lnTo>
                    <a:pt x="252" y="15"/>
                  </a:lnTo>
                  <a:lnTo>
                    <a:pt x="252" y="15"/>
                  </a:lnTo>
                  <a:lnTo>
                    <a:pt x="252" y="18"/>
                  </a:lnTo>
                  <a:lnTo>
                    <a:pt x="252" y="22"/>
                  </a:lnTo>
                  <a:lnTo>
                    <a:pt x="252" y="23"/>
                  </a:lnTo>
                  <a:lnTo>
                    <a:pt x="252" y="24"/>
                  </a:lnTo>
                  <a:lnTo>
                    <a:pt x="252" y="24"/>
                  </a:lnTo>
                  <a:lnTo>
                    <a:pt x="254" y="32"/>
                  </a:lnTo>
                  <a:lnTo>
                    <a:pt x="254" y="35"/>
                  </a:lnTo>
                  <a:lnTo>
                    <a:pt x="254" y="38"/>
                  </a:lnTo>
                  <a:lnTo>
                    <a:pt x="255" y="42"/>
                  </a:lnTo>
                  <a:lnTo>
                    <a:pt x="255" y="44"/>
                  </a:lnTo>
                  <a:lnTo>
                    <a:pt x="256" y="53"/>
                  </a:lnTo>
                  <a:lnTo>
                    <a:pt x="256" y="53"/>
                  </a:lnTo>
                  <a:lnTo>
                    <a:pt x="256" y="58"/>
                  </a:lnTo>
                  <a:lnTo>
                    <a:pt x="256" y="58"/>
                  </a:lnTo>
                  <a:lnTo>
                    <a:pt x="256" y="62"/>
                  </a:lnTo>
                  <a:lnTo>
                    <a:pt x="256" y="64"/>
                  </a:lnTo>
                  <a:lnTo>
                    <a:pt x="256" y="64"/>
                  </a:lnTo>
                  <a:lnTo>
                    <a:pt x="257" y="72"/>
                  </a:lnTo>
                  <a:lnTo>
                    <a:pt x="257" y="72"/>
                  </a:lnTo>
                  <a:lnTo>
                    <a:pt x="257" y="72"/>
                  </a:lnTo>
                  <a:lnTo>
                    <a:pt x="257" y="73"/>
                  </a:lnTo>
                  <a:lnTo>
                    <a:pt x="257" y="75"/>
                  </a:lnTo>
                  <a:lnTo>
                    <a:pt x="257" y="75"/>
                  </a:lnTo>
                  <a:lnTo>
                    <a:pt x="257" y="76"/>
                  </a:lnTo>
                  <a:lnTo>
                    <a:pt x="258" y="80"/>
                  </a:lnTo>
                  <a:lnTo>
                    <a:pt x="258" y="81"/>
                  </a:lnTo>
                  <a:lnTo>
                    <a:pt x="258" y="81"/>
                  </a:lnTo>
                  <a:lnTo>
                    <a:pt x="258" y="84"/>
                  </a:lnTo>
                  <a:lnTo>
                    <a:pt x="258" y="86"/>
                  </a:lnTo>
                  <a:lnTo>
                    <a:pt x="258" y="86"/>
                  </a:lnTo>
                  <a:lnTo>
                    <a:pt x="258" y="87"/>
                  </a:lnTo>
                  <a:lnTo>
                    <a:pt x="259" y="101"/>
                  </a:lnTo>
                  <a:lnTo>
                    <a:pt x="261" y="113"/>
                  </a:lnTo>
                  <a:lnTo>
                    <a:pt x="261" y="113"/>
                  </a:lnTo>
                  <a:lnTo>
                    <a:pt x="261" y="119"/>
                  </a:lnTo>
                  <a:lnTo>
                    <a:pt x="261" y="119"/>
                  </a:lnTo>
                  <a:lnTo>
                    <a:pt x="262" y="119"/>
                  </a:lnTo>
                  <a:lnTo>
                    <a:pt x="262" y="120"/>
                  </a:lnTo>
                  <a:lnTo>
                    <a:pt x="262" y="120"/>
                  </a:lnTo>
                  <a:lnTo>
                    <a:pt x="262" y="120"/>
                  </a:lnTo>
                  <a:lnTo>
                    <a:pt x="262" y="126"/>
                  </a:lnTo>
                  <a:lnTo>
                    <a:pt x="263" y="139"/>
                  </a:lnTo>
                  <a:lnTo>
                    <a:pt x="263" y="139"/>
                  </a:lnTo>
                  <a:lnTo>
                    <a:pt x="263" y="139"/>
                  </a:lnTo>
                  <a:lnTo>
                    <a:pt x="263" y="139"/>
                  </a:lnTo>
                  <a:lnTo>
                    <a:pt x="263" y="143"/>
                  </a:lnTo>
                  <a:lnTo>
                    <a:pt x="263" y="143"/>
                  </a:lnTo>
                  <a:lnTo>
                    <a:pt x="263" y="145"/>
                  </a:lnTo>
                  <a:lnTo>
                    <a:pt x="263" y="145"/>
                  </a:lnTo>
                  <a:lnTo>
                    <a:pt x="263" y="146"/>
                  </a:lnTo>
                  <a:lnTo>
                    <a:pt x="263" y="147"/>
                  </a:lnTo>
                  <a:lnTo>
                    <a:pt x="263" y="147"/>
                  </a:lnTo>
                  <a:lnTo>
                    <a:pt x="263" y="147"/>
                  </a:lnTo>
                  <a:lnTo>
                    <a:pt x="263" y="147"/>
                  </a:lnTo>
                  <a:lnTo>
                    <a:pt x="263" y="148"/>
                  </a:lnTo>
                  <a:lnTo>
                    <a:pt x="263" y="148"/>
                  </a:lnTo>
                  <a:lnTo>
                    <a:pt x="264" y="150"/>
                  </a:lnTo>
                  <a:lnTo>
                    <a:pt x="264" y="150"/>
                  </a:lnTo>
                  <a:lnTo>
                    <a:pt x="264" y="152"/>
                  </a:lnTo>
                  <a:lnTo>
                    <a:pt x="264" y="152"/>
                  </a:lnTo>
                  <a:lnTo>
                    <a:pt x="264" y="152"/>
                  </a:lnTo>
                  <a:lnTo>
                    <a:pt x="264" y="152"/>
                  </a:lnTo>
                  <a:lnTo>
                    <a:pt x="264" y="152"/>
                  </a:lnTo>
                  <a:lnTo>
                    <a:pt x="264" y="152"/>
                  </a:lnTo>
                  <a:lnTo>
                    <a:pt x="264" y="152"/>
                  </a:lnTo>
                  <a:lnTo>
                    <a:pt x="264" y="152"/>
                  </a:lnTo>
                  <a:lnTo>
                    <a:pt x="264" y="153"/>
                  </a:lnTo>
                  <a:lnTo>
                    <a:pt x="264" y="153"/>
                  </a:lnTo>
                  <a:lnTo>
                    <a:pt x="264" y="156"/>
                  </a:lnTo>
                  <a:lnTo>
                    <a:pt x="264" y="156"/>
                  </a:lnTo>
                  <a:lnTo>
                    <a:pt x="264" y="157"/>
                  </a:lnTo>
                  <a:lnTo>
                    <a:pt x="264" y="158"/>
                  </a:lnTo>
                  <a:lnTo>
                    <a:pt x="264" y="161"/>
                  </a:lnTo>
                  <a:lnTo>
                    <a:pt x="265" y="165"/>
                  </a:lnTo>
                  <a:lnTo>
                    <a:pt x="265" y="167"/>
                  </a:lnTo>
                  <a:lnTo>
                    <a:pt x="265" y="170"/>
                  </a:lnTo>
                  <a:lnTo>
                    <a:pt x="265" y="170"/>
                  </a:lnTo>
                  <a:lnTo>
                    <a:pt x="265" y="171"/>
                  </a:lnTo>
                  <a:lnTo>
                    <a:pt x="265" y="171"/>
                  </a:lnTo>
                  <a:lnTo>
                    <a:pt x="265" y="172"/>
                  </a:lnTo>
                  <a:lnTo>
                    <a:pt x="265" y="174"/>
                  </a:lnTo>
                  <a:lnTo>
                    <a:pt x="265" y="175"/>
                  </a:lnTo>
                  <a:lnTo>
                    <a:pt x="265" y="175"/>
                  </a:lnTo>
                  <a:lnTo>
                    <a:pt x="265" y="175"/>
                  </a:lnTo>
                  <a:lnTo>
                    <a:pt x="265" y="175"/>
                  </a:lnTo>
                  <a:lnTo>
                    <a:pt x="265" y="176"/>
                  </a:lnTo>
                  <a:lnTo>
                    <a:pt x="265" y="176"/>
                  </a:lnTo>
                  <a:lnTo>
                    <a:pt x="266" y="180"/>
                  </a:lnTo>
                  <a:lnTo>
                    <a:pt x="266" y="182"/>
                  </a:lnTo>
                  <a:lnTo>
                    <a:pt x="266" y="183"/>
                  </a:lnTo>
                  <a:lnTo>
                    <a:pt x="266" y="183"/>
                  </a:lnTo>
                  <a:lnTo>
                    <a:pt x="266" y="185"/>
                  </a:lnTo>
                  <a:lnTo>
                    <a:pt x="266" y="186"/>
                  </a:lnTo>
                  <a:lnTo>
                    <a:pt x="266" y="186"/>
                  </a:lnTo>
                  <a:lnTo>
                    <a:pt x="266" y="186"/>
                  </a:lnTo>
                  <a:lnTo>
                    <a:pt x="266" y="189"/>
                  </a:lnTo>
                  <a:lnTo>
                    <a:pt x="266" y="189"/>
                  </a:lnTo>
                  <a:lnTo>
                    <a:pt x="266" y="189"/>
                  </a:lnTo>
                  <a:lnTo>
                    <a:pt x="268" y="192"/>
                  </a:lnTo>
                  <a:lnTo>
                    <a:pt x="268" y="192"/>
                  </a:lnTo>
                  <a:lnTo>
                    <a:pt x="268" y="193"/>
                  </a:lnTo>
                  <a:lnTo>
                    <a:pt x="268" y="194"/>
                  </a:lnTo>
                  <a:lnTo>
                    <a:pt x="268" y="197"/>
                  </a:lnTo>
                  <a:lnTo>
                    <a:pt x="268" y="197"/>
                  </a:lnTo>
                  <a:lnTo>
                    <a:pt x="268" y="198"/>
                  </a:lnTo>
                  <a:lnTo>
                    <a:pt x="268" y="198"/>
                  </a:lnTo>
                  <a:lnTo>
                    <a:pt x="268" y="201"/>
                  </a:lnTo>
                  <a:lnTo>
                    <a:pt x="268" y="201"/>
                  </a:lnTo>
                  <a:lnTo>
                    <a:pt x="268" y="202"/>
                  </a:lnTo>
                  <a:lnTo>
                    <a:pt x="268" y="202"/>
                  </a:lnTo>
                  <a:lnTo>
                    <a:pt x="266" y="202"/>
                  </a:lnTo>
                  <a:lnTo>
                    <a:pt x="266" y="202"/>
                  </a:lnTo>
                  <a:lnTo>
                    <a:pt x="265" y="202"/>
                  </a:lnTo>
                  <a:lnTo>
                    <a:pt x="262" y="202"/>
                  </a:lnTo>
                  <a:lnTo>
                    <a:pt x="262" y="202"/>
                  </a:lnTo>
                  <a:lnTo>
                    <a:pt x="262" y="202"/>
                  </a:lnTo>
                  <a:lnTo>
                    <a:pt x="256" y="202"/>
                  </a:lnTo>
                  <a:lnTo>
                    <a:pt x="252" y="204"/>
                  </a:lnTo>
                  <a:lnTo>
                    <a:pt x="251" y="204"/>
                  </a:lnTo>
                  <a:lnTo>
                    <a:pt x="251" y="204"/>
                  </a:lnTo>
                  <a:lnTo>
                    <a:pt x="247" y="204"/>
                  </a:lnTo>
                  <a:lnTo>
                    <a:pt x="247" y="204"/>
                  </a:lnTo>
                  <a:lnTo>
                    <a:pt x="244" y="204"/>
                  </a:lnTo>
                  <a:lnTo>
                    <a:pt x="240" y="205"/>
                  </a:lnTo>
                  <a:lnTo>
                    <a:pt x="239" y="205"/>
                  </a:lnTo>
                  <a:lnTo>
                    <a:pt x="237" y="205"/>
                  </a:lnTo>
                  <a:lnTo>
                    <a:pt x="234" y="205"/>
                  </a:lnTo>
                  <a:lnTo>
                    <a:pt x="222" y="206"/>
                  </a:lnTo>
                  <a:lnTo>
                    <a:pt x="221" y="206"/>
                  </a:lnTo>
                  <a:lnTo>
                    <a:pt x="221" y="206"/>
                  </a:lnTo>
                  <a:lnTo>
                    <a:pt x="221" y="206"/>
                  </a:lnTo>
                  <a:lnTo>
                    <a:pt x="215" y="206"/>
                  </a:lnTo>
                  <a:lnTo>
                    <a:pt x="204" y="207"/>
                  </a:lnTo>
                  <a:lnTo>
                    <a:pt x="204" y="207"/>
                  </a:lnTo>
                  <a:lnTo>
                    <a:pt x="201" y="207"/>
                  </a:lnTo>
                  <a:lnTo>
                    <a:pt x="191" y="207"/>
                  </a:lnTo>
                  <a:lnTo>
                    <a:pt x="186" y="208"/>
                  </a:lnTo>
                  <a:lnTo>
                    <a:pt x="185" y="208"/>
                  </a:lnTo>
                  <a:lnTo>
                    <a:pt x="181" y="208"/>
                  </a:lnTo>
                  <a:lnTo>
                    <a:pt x="178" y="208"/>
                  </a:lnTo>
                  <a:lnTo>
                    <a:pt x="178" y="208"/>
                  </a:lnTo>
                  <a:lnTo>
                    <a:pt x="177" y="208"/>
                  </a:lnTo>
                  <a:lnTo>
                    <a:pt x="176" y="208"/>
                  </a:lnTo>
                  <a:lnTo>
                    <a:pt x="176" y="208"/>
                  </a:lnTo>
                  <a:lnTo>
                    <a:pt x="176" y="208"/>
                  </a:lnTo>
                  <a:lnTo>
                    <a:pt x="160" y="209"/>
                  </a:lnTo>
                  <a:lnTo>
                    <a:pt x="155" y="209"/>
                  </a:lnTo>
                  <a:lnTo>
                    <a:pt x="150" y="209"/>
                  </a:lnTo>
                  <a:lnTo>
                    <a:pt x="146" y="209"/>
                  </a:lnTo>
                  <a:lnTo>
                    <a:pt x="143" y="209"/>
                  </a:lnTo>
                  <a:lnTo>
                    <a:pt x="142" y="209"/>
                  </a:lnTo>
                  <a:lnTo>
                    <a:pt x="141" y="209"/>
                  </a:lnTo>
                  <a:lnTo>
                    <a:pt x="131" y="211"/>
                  </a:lnTo>
                  <a:lnTo>
                    <a:pt x="128" y="211"/>
                  </a:lnTo>
                  <a:lnTo>
                    <a:pt x="119" y="211"/>
                  </a:lnTo>
                  <a:lnTo>
                    <a:pt x="114" y="211"/>
                  </a:lnTo>
                  <a:lnTo>
                    <a:pt x="110" y="211"/>
                  </a:lnTo>
                  <a:lnTo>
                    <a:pt x="106" y="211"/>
                  </a:lnTo>
                  <a:lnTo>
                    <a:pt x="105" y="212"/>
                  </a:lnTo>
                  <a:lnTo>
                    <a:pt x="98" y="212"/>
                  </a:lnTo>
                  <a:lnTo>
                    <a:pt x="97" y="212"/>
                  </a:lnTo>
                  <a:lnTo>
                    <a:pt x="96" y="212"/>
                  </a:lnTo>
                  <a:lnTo>
                    <a:pt x="92" y="212"/>
                  </a:lnTo>
                  <a:lnTo>
                    <a:pt x="82" y="212"/>
                  </a:lnTo>
                  <a:lnTo>
                    <a:pt x="76" y="212"/>
                  </a:lnTo>
                  <a:lnTo>
                    <a:pt x="71" y="212"/>
                  </a:lnTo>
                  <a:lnTo>
                    <a:pt x="69" y="212"/>
                  </a:lnTo>
                  <a:lnTo>
                    <a:pt x="68" y="212"/>
                  </a:lnTo>
                  <a:lnTo>
                    <a:pt x="59" y="213"/>
                  </a:lnTo>
                  <a:lnTo>
                    <a:pt x="58" y="213"/>
                  </a:lnTo>
                  <a:lnTo>
                    <a:pt x="58" y="213"/>
                  </a:lnTo>
                  <a:lnTo>
                    <a:pt x="56" y="213"/>
                  </a:lnTo>
                  <a:lnTo>
                    <a:pt x="55" y="213"/>
                  </a:lnTo>
                  <a:lnTo>
                    <a:pt x="52" y="213"/>
                  </a:lnTo>
                  <a:lnTo>
                    <a:pt x="52" y="213"/>
                  </a:lnTo>
                  <a:lnTo>
                    <a:pt x="51" y="213"/>
                  </a:lnTo>
                  <a:lnTo>
                    <a:pt x="51" y="213"/>
                  </a:lnTo>
                  <a:lnTo>
                    <a:pt x="51" y="213"/>
                  </a:lnTo>
                  <a:lnTo>
                    <a:pt x="49" y="213"/>
                  </a:lnTo>
                  <a:lnTo>
                    <a:pt x="49" y="213"/>
                  </a:lnTo>
                  <a:lnTo>
                    <a:pt x="45" y="213"/>
                  </a:lnTo>
                  <a:lnTo>
                    <a:pt x="45" y="213"/>
                  </a:lnTo>
                  <a:lnTo>
                    <a:pt x="40" y="213"/>
                  </a:lnTo>
                  <a:lnTo>
                    <a:pt x="40" y="213"/>
                  </a:lnTo>
                  <a:lnTo>
                    <a:pt x="40" y="213"/>
                  </a:lnTo>
                  <a:lnTo>
                    <a:pt x="40" y="213"/>
                  </a:lnTo>
                  <a:lnTo>
                    <a:pt x="39" y="213"/>
                  </a:lnTo>
                  <a:lnTo>
                    <a:pt x="38" y="213"/>
                  </a:lnTo>
                  <a:lnTo>
                    <a:pt x="36" y="213"/>
                  </a:lnTo>
                  <a:lnTo>
                    <a:pt x="34" y="213"/>
                  </a:lnTo>
                  <a:lnTo>
                    <a:pt x="31" y="213"/>
                  </a:lnTo>
                  <a:lnTo>
                    <a:pt x="30" y="213"/>
                  </a:lnTo>
                  <a:lnTo>
                    <a:pt x="29" y="213"/>
                  </a:lnTo>
                  <a:lnTo>
                    <a:pt x="25" y="213"/>
                  </a:lnTo>
                  <a:lnTo>
                    <a:pt x="20" y="213"/>
                  </a:lnTo>
                  <a:lnTo>
                    <a:pt x="19" y="213"/>
                  </a:lnTo>
                  <a:lnTo>
                    <a:pt x="18" y="213"/>
                  </a:lnTo>
                  <a:lnTo>
                    <a:pt x="16" y="213"/>
                  </a:lnTo>
                  <a:lnTo>
                    <a:pt x="12" y="213"/>
                  </a:lnTo>
                  <a:lnTo>
                    <a:pt x="11" y="213"/>
                  </a:lnTo>
                  <a:lnTo>
                    <a:pt x="11" y="213"/>
                  </a:lnTo>
                  <a:lnTo>
                    <a:pt x="7" y="213"/>
                  </a:lnTo>
                  <a:lnTo>
                    <a:pt x="7" y="213"/>
                  </a:lnTo>
                  <a:lnTo>
                    <a:pt x="0" y="213"/>
                  </a:lnTo>
                  <a:lnTo>
                    <a:pt x="0" y="213"/>
                  </a:lnTo>
                  <a:lnTo>
                    <a:pt x="0" y="205"/>
                  </a:lnTo>
                  <a:lnTo>
                    <a:pt x="0" y="202"/>
                  </a:lnTo>
                  <a:lnTo>
                    <a:pt x="0" y="200"/>
                  </a:lnTo>
                  <a:lnTo>
                    <a:pt x="0" y="200"/>
                  </a:lnTo>
                  <a:lnTo>
                    <a:pt x="0" y="200"/>
                  </a:lnTo>
                  <a:lnTo>
                    <a:pt x="0" y="198"/>
                  </a:lnTo>
                  <a:lnTo>
                    <a:pt x="0" y="194"/>
                  </a:lnTo>
                  <a:lnTo>
                    <a:pt x="0" y="193"/>
                  </a:lnTo>
                  <a:lnTo>
                    <a:pt x="0" y="186"/>
                  </a:lnTo>
                  <a:lnTo>
                    <a:pt x="0" y="184"/>
                  </a:lnTo>
                  <a:lnTo>
                    <a:pt x="0" y="184"/>
                  </a:lnTo>
                  <a:lnTo>
                    <a:pt x="0" y="174"/>
                  </a:lnTo>
                  <a:lnTo>
                    <a:pt x="0" y="174"/>
                  </a:lnTo>
                  <a:lnTo>
                    <a:pt x="0" y="162"/>
                  </a:lnTo>
                  <a:lnTo>
                    <a:pt x="0" y="155"/>
                  </a:lnTo>
                  <a:lnTo>
                    <a:pt x="0" y="155"/>
                  </a:lnTo>
                  <a:lnTo>
                    <a:pt x="0" y="153"/>
                  </a:lnTo>
                  <a:lnTo>
                    <a:pt x="0" y="153"/>
                  </a:lnTo>
                  <a:lnTo>
                    <a:pt x="0" y="148"/>
                  </a:lnTo>
                  <a:lnTo>
                    <a:pt x="0" y="145"/>
                  </a:lnTo>
                  <a:lnTo>
                    <a:pt x="0" y="145"/>
                  </a:lnTo>
                  <a:lnTo>
                    <a:pt x="0" y="142"/>
                  </a:lnTo>
                  <a:lnTo>
                    <a:pt x="0" y="137"/>
                  </a:lnTo>
                  <a:lnTo>
                    <a:pt x="0" y="137"/>
                  </a:lnTo>
                  <a:lnTo>
                    <a:pt x="0" y="133"/>
                  </a:lnTo>
                  <a:lnTo>
                    <a:pt x="0" y="130"/>
                  </a:lnTo>
                  <a:lnTo>
                    <a:pt x="0" y="130"/>
                  </a:lnTo>
                  <a:lnTo>
                    <a:pt x="0" y="126"/>
                  </a:lnTo>
                  <a:lnTo>
                    <a:pt x="0" y="119"/>
                  </a:lnTo>
                  <a:lnTo>
                    <a:pt x="0" y="118"/>
                  </a:lnTo>
                  <a:lnTo>
                    <a:pt x="0" y="115"/>
                  </a:lnTo>
                  <a:lnTo>
                    <a:pt x="0" y="113"/>
                  </a:lnTo>
                  <a:lnTo>
                    <a:pt x="0" y="113"/>
                  </a:lnTo>
                  <a:lnTo>
                    <a:pt x="0" y="113"/>
                  </a:lnTo>
                  <a:lnTo>
                    <a:pt x="0" y="113"/>
                  </a:lnTo>
                  <a:lnTo>
                    <a:pt x="0" y="112"/>
                  </a:lnTo>
                  <a:lnTo>
                    <a:pt x="0" y="111"/>
                  </a:lnTo>
                  <a:lnTo>
                    <a:pt x="0" y="111"/>
                  </a:lnTo>
                  <a:lnTo>
                    <a:pt x="0" y="111"/>
                  </a:lnTo>
                  <a:lnTo>
                    <a:pt x="0" y="111"/>
                  </a:lnTo>
                  <a:lnTo>
                    <a:pt x="0" y="111"/>
                  </a:lnTo>
                  <a:lnTo>
                    <a:pt x="0" y="110"/>
                  </a:lnTo>
                  <a:lnTo>
                    <a:pt x="0" y="110"/>
                  </a:lnTo>
                  <a:lnTo>
                    <a:pt x="0" y="110"/>
                  </a:lnTo>
                  <a:lnTo>
                    <a:pt x="0" y="110"/>
                  </a:lnTo>
                  <a:lnTo>
                    <a:pt x="0" y="110"/>
                  </a:lnTo>
                  <a:lnTo>
                    <a:pt x="0" y="110"/>
                  </a:lnTo>
                  <a:lnTo>
                    <a:pt x="0" y="109"/>
                  </a:lnTo>
                  <a:lnTo>
                    <a:pt x="0" y="109"/>
                  </a:lnTo>
                  <a:lnTo>
                    <a:pt x="0" y="109"/>
                  </a:lnTo>
                  <a:lnTo>
                    <a:pt x="0" y="109"/>
                  </a:lnTo>
                  <a:lnTo>
                    <a:pt x="0" y="108"/>
                  </a:lnTo>
                  <a:lnTo>
                    <a:pt x="0" y="103"/>
                  </a:lnTo>
                  <a:lnTo>
                    <a:pt x="0" y="103"/>
                  </a:lnTo>
                  <a:lnTo>
                    <a:pt x="0" y="103"/>
                  </a:lnTo>
                  <a:lnTo>
                    <a:pt x="0" y="103"/>
                  </a:lnTo>
                  <a:lnTo>
                    <a:pt x="0" y="103"/>
                  </a:lnTo>
                  <a:lnTo>
                    <a:pt x="0" y="102"/>
                  </a:lnTo>
                  <a:lnTo>
                    <a:pt x="0" y="102"/>
                  </a:lnTo>
                  <a:lnTo>
                    <a:pt x="0" y="102"/>
                  </a:lnTo>
                  <a:lnTo>
                    <a:pt x="0" y="96"/>
                  </a:lnTo>
                  <a:lnTo>
                    <a:pt x="0" y="87"/>
                  </a:lnTo>
                  <a:lnTo>
                    <a:pt x="0" y="84"/>
                  </a:lnTo>
                  <a:lnTo>
                    <a:pt x="0" y="82"/>
                  </a:lnTo>
                  <a:lnTo>
                    <a:pt x="0" y="79"/>
                  </a:lnTo>
                  <a:lnTo>
                    <a:pt x="0" y="78"/>
                  </a:lnTo>
                  <a:lnTo>
                    <a:pt x="0" y="78"/>
                  </a:lnTo>
                  <a:lnTo>
                    <a:pt x="0" y="78"/>
                  </a:lnTo>
                  <a:lnTo>
                    <a:pt x="0" y="78"/>
                  </a:lnTo>
                  <a:lnTo>
                    <a:pt x="0" y="78"/>
                  </a:lnTo>
                  <a:lnTo>
                    <a:pt x="0" y="75"/>
                  </a:lnTo>
                  <a:lnTo>
                    <a:pt x="0" y="75"/>
                  </a:lnTo>
                  <a:lnTo>
                    <a:pt x="0" y="75"/>
                  </a:lnTo>
                  <a:lnTo>
                    <a:pt x="0" y="75"/>
                  </a:lnTo>
                  <a:lnTo>
                    <a:pt x="0" y="75"/>
                  </a:lnTo>
                  <a:lnTo>
                    <a:pt x="0" y="72"/>
                  </a:lnTo>
                  <a:lnTo>
                    <a:pt x="0" y="71"/>
                  </a:lnTo>
                  <a:lnTo>
                    <a:pt x="0" y="71"/>
                  </a:lnTo>
                  <a:lnTo>
                    <a:pt x="0" y="66"/>
                  </a:lnTo>
                  <a:lnTo>
                    <a:pt x="0" y="62"/>
                  </a:lnTo>
                  <a:lnTo>
                    <a:pt x="0" y="62"/>
                  </a:lnTo>
                  <a:lnTo>
                    <a:pt x="0" y="61"/>
                  </a:lnTo>
                  <a:lnTo>
                    <a:pt x="0" y="60"/>
                  </a:lnTo>
                  <a:lnTo>
                    <a:pt x="0" y="58"/>
                  </a:lnTo>
                  <a:lnTo>
                    <a:pt x="0" y="58"/>
                  </a:lnTo>
                  <a:lnTo>
                    <a:pt x="0" y="58"/>
                  </a:lnTo>
                  <a:lnTo>
                    <a:pt x="0" y="56"/>
                  </a:lnTo>
                  <a:lnTo>
                    <a:pt x="0" y="54"/>
                  </a:lnTo>
                  <a:lnTo>
                    <a:pt x="0" y="54"/>
                  </a:lnTo>
                  <a:lnTo>
                    <a:pt x="0" y="54"/>
                  </a:lnTo>
                  <a:lnTo>
                    <a:pt x="0" y="43"/>
                  </a:lnTo>
                  <a:lnTo>
                    <a:pt x="0" y="43"/>
                  </a:lnTo>
                  <a:lnTo>
                    <a:pt x="0" y="39"/>
                  </a:lnTo>
                  <a:lnTo>
                    <a:pt x="0" y="39"/>
                  </a:lnTo>
                  <a:lnTo>
                    <a:pt x="0" y="37"/>
                  </a:lnTo>
                  <a:lnTo>
                    <a:pt x="0" y="30"/>
                  </a:lnTo>
                  <a:lnTo>
                    <a:pt x="0" y="28"/>
                  </a:lnTo>
                  <a:lnTo>
                    <a:pt x="0" y="24"/>
                  </a:lnTo>
                  <a:lnTo>
                    <a:pt x="0" y="23"/>
                  </a:lnTo>
                  <a:lnTo>
                    <a:pt x="0" y="1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 name="Freeform 249"/>
            <p:cNvSpPr>
              <a:spLocks/>
            </p:cNvSpPr>
            <p:nvPr/>
          </p:nvSpPr>
          <p:spPr bwMode="auto">
            <a:xfrm>
              <a:off x="5627" y="3724"/>
              <a:ext cx="240" cy="368"/>
            </a:xfrm>
            <a:custGeom>
              <a:avLst/>
              <a:gdLst>
                <a:gd name="T0" fmla="*/ 1 w 240"/>
                <a:gd name="T1" fmla="*/ 133 h 368"/>
                <a:gd name="T2" fmla="*/ 2 w 240"/>
                <a:gd name="T3" fmla="*/ 123 h 368"/>
                <a:gd name="T4" fmla="*/ 4 w 240"/>
                <a:gd name="T5" fmla="*/ 108 h 368"/>
                <a:gd name="T6" fmla="*/ 5 w 240"/>
                <a:gd name="T7" fmla="*/ 88 h 368"/>
                <a:gd name="T8" fmla="*/ 9 w 240"/>
                <a:gd name="T9" fmla="*/ 56 h 368"/>
                <a:gd name="T10" fmla="*/ 15 w 240"/>
                <a:gd name="T11" fmla="*/ 5 h 368"/>
                <a:gd name="T12" fmla="*/ 36 w 240"/>
                <a:gd name="T13" fmla="*/ 2 h 368"/>
                <a:gd name="T14" fmla="*/ 61 w 240"/>
                <a:gd name="T15" fmla="*/ 4 h 368"/>
                <a:gd name="T16" fmla="*/ 86 w 240"/>
                <a:gd name="T17" fmla="*/ 7 h 368"/>
                <a:gd name="T18" fmla="*/ 110 w 240"/>
                <a:gd name="T19" fmla="*/ 8 h 368"/>
                <a:gd name="T20" fmla="*/ 128 w 240"/>
                <a:gd name="T21" fmla="*/ 9 h 368"/>
                <a:gd name="T22" fmla="*/ 149 w 240"/>
                <a:gd name="T23" fmla="*/ 11 h 368"/>
                <a:gd name="T24" fmla="*/ 167 w 240"/>
                <a:gd name="T25" fmla="*/ 12 h 368"/>
                <a:gd name="T26" fmla="*/ 183 w 240"/>
                <a:gd name="T27" fmla="*/ 12 h 368"/>
                <a:gd name="T28" fmla="*/ 211 w 240"/>
                <a:gd name="T29" fmla="*/ 13 h 368"/>
                <a:gd name="T30" fmla="*/ 225 w 240"/>
                <a:gd name="T31" fmla="*/ 15 h 368"/>
                <a:gd name="T32" fmla="*/ 240 w 240"/>
                <a:gd name="T33" fmla="*/ 34 h 368"/>
                <a:gd name="T34" fmla="*/ 238 w 240"/>
                <a:gd name="T35" fmla="*/ 78 h 368"/>
                <a:gd name="T36" fmla="*/ 236 w 240"/>
                <a:gd name="T37" fmla="*/ 111 h 368"/>
                <a:gd name="T38" fmla="*/ 236 w 240"/>
                <a:gd name="T39" fmla="*/ 127 h 368"/>
                <a:gd name="T40" fmla="*/ 234 w 240"/>
                <a:gd name="T41" fmla="*/ 173 h 368"/>
                <a:gd name="T42" fmla="*/ 234 w 240"/>
                <a:gd name="T43" fmla="*/ 196 h 368"/>
                <a:gd name="T44" fmla="*/ 233 w 240"/>
                <a:gd name="T45" fmla="*/ 226 h 368"/>
                <a:gd name="T46" fmla="*/ 232 w 240"/>
                <a:gd name="T47" fmla="*/ 240 h 368"/>
                <a:gd name="T48" fmla="*/ 232 w 240"/>
                <a:gd name="T49" fmla="*/ 256 h 368"/>
                <a:gd name="T50" fmla="*/ 232 w 240"/>
                <a:gd name="T51" fmla="*/ 270 h 368"/>
                <a:gd name="T52" fmla="*/ 231 w 240"/>
                <a:gd name="T53" fmla="*/ 294 h 368"/>
                <a:gd name="T54" fmla="*/ 231 w 240"/>
                <a:gd name="T55" fmla="*/ 305 h 368"/>
                <a:gd name="T56" fmla="*/ 227 w 240"/>
                <a:gd name="T57" fmla="*/ 312 h 368"/>
                <a:gd name="T58" fmla="*/ 222 w 240"/>
                <a:gd name="T59" fmla="*/ 318 h 368"/>
                <a:gd name="T60" fmla="*/ 219 w 240"/>
                <a:gd name="T61" fmla="*/ 313 h 368"/>
                <a:gd name="T62" fmla="*/ 213 w 240"/>
                <a:gd name="T63" fmla="*/ 311 h 368"/>
                <a:gd name="T64" fmla="*/ 207 w 240"/>
                <a:gd name="T65" fmla="*/ 310 h 368"/>
                <a:gd name="T66" fmla="*/ 203 w 240"/>
                <a:gd name="T67" fmla="*/ 312 h 368"/>
                <a:gd name="T68" fmla="*/ 202 w 240"/>
                <a:gd name="T69" fmla="*/ 318 h 368"/>
                <a:gd name="T70" fmla="*/ 203 w 240"/>
                <a:gd name="T71" fmla="*/ 325 h 368"/>
                <a:gd name="T72" fmla="*/ 203 w 240"/>
                <a:gd name="T73" fmla="*/ 333 h 368"/>
                <a:gd name="T74" fmla="*/ 203 w 240"/>
                <a:gd name="T75" fmla="*/ 339 h 368"/>
                <a:gd name="T76" fmla="*/ 204 w 240"/>
                <a:gd name="T77" fmla="*/ 346 h 368"/>
                <a:gd name="T78" fmla="*/ 206 w 240"/>
                <a:gd name="T79" fmla="*/ 355 h 368"/>
                <a:gd name="T80" fmla="*/ 205 w 240"/>
                <a:gd name="T81" fmla="*/ 362 h 368"/>
                <a:gd name="T82" fmla="*/ 204 w 240"/>
                <a:gd name="T83" fmla="*/ 366 h 368"/>
                <a:gd name="T84" fmla="*/ 191 w 240"/>
                <a:gd name="T85" fmla="*/ 355 h 368"/>
                <a:gd name="T86" fmla="*/ 178 w 240"/>
                <a:gd name="T87" fmla="*/ 341 h 368"/>
                <a:gd name="T88" fmla="*/ 168 w 240"/>
                <a:gd name="T89" fmla="*/ 329 h 368"/>
                <a:gd name="T90" fmla="*/ 155 w 240"/>
                <a:gd name="T91" fmla="*/ 317 h 368"/>
                <a:gd name="T92" fmla="*/ 142 w 240"/>
                <a:gd name="T93" fmla="*/ 303 h 368"/>
                <a:gd name="T94" fmla="*/ 123 w 240"/>
                <a:gd name="T95" fmla="*/ 282 h 368"/>
                <a:gd name="T96" fmla="*/ 102 w 240"/>
                <a:gd name="T97" fmla="*/ 260 h 368"/>
                <a:gd name="T98" fmla="*/ 86 w 240"/>
                <a:gd name="T99" fmla="*/ 243 h 368"/>
                <a:gd name="T100" fmla="*/ 74 w 240"/>
                <a:gd name="T101" fmla="*/ 230 h 368"/>
                <a:gd name="T102" fmla="*/ 52 w 240"/>
                <a:gd name="T103" fmla="*/ 207 h 368"/>
                <a:gd name="T104" fmla="*/ 39 w 240"/>
                <a:gd name="T105" fmla="*/ 193 h 368"/>
                <a:gd name="T106" fmla="*/ 30 w 240"/>
                <a:gd name="T107" fmla="*/ 184 h 368"/>
                <a:gd name="T108" fmla="*/ 19 w 240"/>
                <a:gd name="T109" fmla="*/ 172 h 368"/>
                <a:gd name="T110" fmla="*/ 12 w 240"/>
                <a:gd name="T111" fmla="*/ 165 h 368"/>
                <a:gd name="T112" fmla="*/ 3 w 240"/>
                <a:gd name="T113" fmla="*/ 155 h 368"/>
                <a:gd name="T114" fmla="*/ 0 w 240"/>
                <a:gd name="T115" fmla="*/ 14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0" h="368">
                  <a:moveTo>
                    <a:pt x="1" y="140"/>
                  </a:moveTo>
                  <a:lnTo>
                    <a:pt x="1" y="138"/>
                  </a:lnTo>
                  <a:lnTo>
                    <a:pt x="1" y="137"/>
                  </a:lnTo>
                  <a:lnTo>
                    <a:pt x="1" y="136"/>
                  </a:lnTo>
                  <a:lnTo>
                    <a:pt x="1" y="135"/>
                  </a:lnTo>
                  <a:lnTo>
                    <a:pt x="1" y="134"/>
                  </a:lnTo>
                  <a:lnTo>
                    <a:pt x="1" y="133"/>
                  </a:lnTo>
                  <a:lnTo>
                    <a:pt x="1" y="132"/>
                  </a:lnTo>
                  <a:lnTo>
                    <a:pt x="1" y="130"/>
                  </a:lnTo>
                  <a:lnTo>
                    <a:pt x="2" y="128"/>
                  </a:lnTo>
                  <a:lnTo>
                    <a:pt x="2" y="127"/>
                  </a:lnTo>
                  <a:lnTo>
                    <a:pt x="2" y="126"/>
                  </a:lnTo>
                  <a:lnTo>
                    <a:pt x="2" y="125"/>
                  </a:lnTo>
                  <a:lnTo>
                    <a:pt x="2" y="123"/>
                  </a:lnTo>
                  <a:lnTo>
                    <a:pt x="2" y="120"/>
                  </a:lnTo>
                  <a:lnTo>
                    <a:pt x="3" y="119"/>
                  </a:lnTo>
                  <a:lnTo>
                    <a:pt x="3" y="118"/>
                  </a:lnTo>
                  <a:lnTo>
                    <a:pt x="3" y="116"/>
                  </a:lnTo>
                  <a:lnTo>
                    <a:pt x="3" y="114"/>
                  </a:lnTo>
                  <a:lnTo>
                    <a:pt x="3" y="112"/>
                  </a:lnTo>
                  <a:lnTo>
                    <a:pt x="4" y="108"/>
                  </a:lnTo>
                  <a:lnTo>
                    <a:pt x="4" y="105"/>
                  </a:lnTo>
                  <a:lnTo>
                    <a:pt x="4" y="103"/>
                  </a:lnTo>
                  <a:lnTo>
                    <a:pt x="5" y="97"/>
                  </a:lnTo>
                  <a:lnTo>
                    <a:pt x="5" y="96"/>
                  </a:lnTo>
                  <a:lnTo>
                    <a:pt x="5" y="94"/>
                  </a:lnTo>
                  <a:lnTo>
                    <a:pt x="5" y="92"/>
                  </a:lnTo>
                  <a:lnTo>
                    <a:pt x="5" y="88"/>
                  </a:lnTo>
                  <a:lnTo>
                    <a:pt x="7" y="84"/>
                  </a:lnTo>
                  <a:lnTo>
                    <a:pt x="7" y="81"/>
                  </a:lnTo>
                  <a:lnTo>
                    <a:pt x="8" y="75"/>
                  </a:lnTo>
                  <a:lnTo>
                    <a:pt x="9" y="64"/>
                  </a:lnTo>
                  <a:lnTo>
                    <a:pt x="9" y="62"/>
                  </a:lnTo>
                  <a:lnTo>
                    <a:pt x="9" y="61"/>
                  </a:lnTo>
                  <a:lnTo>
                    <a:pt x="9" y="56"/>
                  </a:lnTo>
                  <a:lnTo>
                    <a:pt x="10" y="49"/>
                  </a:lnTo>
                  <a:lnTo>
                    <a:pt x="11" y="40"/>
                  </a:lnTo>
                  <a:lnTo>
                    <a:pt x="12" y="25"/>
                  </a:lnTo>
                  <a:lnTo>
                    <a:pt x="12" y="22"/>
                  </a:lnTo>
                  <a:lnTo>
                    <a:pt x="14" y="18"/>
                  </a:lnTo>
                  <a:lnTo>
                    <a:pt x="14" y="12"/>
                  </a:lnTo>
                  <a:lnTo>
                    <a:pt x="15" y="5"/>
                  </a:lnTo>
                  <a:lnTo>
                    <a:pt x="15" y="0"/>
                  </a:lnTo>
                  <a:lnTo>
                    <a:pt x="16" y="0"/>
                  </a:lnTo>
                  <a:lnTo>
                    <a:pt x="19" y="0"/>
                  </a:lnTo>
                  <a:lnTo>
                    <a:pt x="21" y="0"/>
                  </a:lnTo>
                  <a:lnTo>
                    <a:pt x="23" y="1"/>
                  </a:lnTo>
                  <a:lnTo>
                    <a:pt x="25" y="1"/>
                  </a:lnTo>
                  <a:lnTo>
                    <a:pt x="36" y="2"/>
                  </a:lnTo>
                  <a:lnTo>
                    <a:pt x="39" y="2"/>
                  </a:lnTo>
                  <a:lnTo>
                    <a:pt x="40" y="2"/>
                  </a:lnTo>
                  <a:lnTo>
                    <a:pt x="44" y="3"/>
                  </a:lnTo>
                  <a:lnTo>
                    <a:pt x="45" y="3"/>
                  </a:lnTo>
                  <a:lnTo>
                    <a:pt x="53" y="3"/>
                  </a:lnTo>
                  <a:lnTo>
                    <a:pt x="59" y="4"/>
                  </a:lnTo>
                  <a:lnTo>
                    <a:pt x="61" y="4"/>
                  </a:lnTo>
                  <a:lnTo>
                    <a:pt x="65" y="4"/>
                  </a:lnTo>
                  <a:lnTo>
                    <a:pt x="66" y="4"/>
                  </a:lnTo>
                  <a:lnTo>
                    <a:pt x="68" y="4"/>
                  </a:lnTo>
                  <a:lnTo>
                    <a:pt x="70" y="5"/>
                  </a:lnTo>
                  <a:lnTo>
                    <a:pt x="72" y="5"/>
                  </a:lnTo>
                  <a:lnTo>
                    <a:pt x="83" y="5"/>
                  </a:lnTo>
                  <a:lnTo>
                    <a:pt x="86" y="7"/>
                  </a:lnTo>
                  <a:lnTo>
                    <a:pt x="96" y="7"/>
                  </a:lnTo>
                  <a:lnTo>
                    <a:pt x="101" y="8"/>
                  </a:lnTo>
                  <a:lnTo>
                    <a:pt x="103" y="8"/>
                  </a:lnTo>
                  <a:lnTo>
                    <a:pt x="104" y="8"/>
                  </a:lnTo>
                  <a:lnTo>
                    <a:pt x="105" y="8"/>
                  </a:lnTo>
                  <a:lnTo>
                    <a:pt x="109" y="8"/>
                  </a:lnTo>
                  <a:lnTo>
                    <a:pt x="110" y="8"/>
                  </a:lnTo>
                  <a:lnTo>
                    <a:pt x="112" y="8"/>
                  </a:lnTo>
                  <a:lnTo>
                    <a:pt x="113" y="8"/>
                  </a:lnTo>
                  <a:lnTo>
                    <a:pt x="120" y="9"/>
                  </a:lnTo>
                  <a:lnTo>
                    <a:pt x="122" y="9"/>
                  </a:lnTo>
                  <a:lnTo>
                    <a:pt x="126" y="9"/>
                  </a:lnTo>
                  <a:lnTo>
                    <a:pt x="127" y="9"/>
                  </a:lnTo>
                  <a:lnTo>
                    <a:pt x="128" y="9"/>
                  </a:lnTo>
                  <a:lnTo>
                    <a:pt x="130" y="9"/>
                  </a:lnTo>
                  <a:lnTo>
                    <a:pt x="134" y="10"/>
                  </a:lnTo>
                  <a:lnTo>
                    <a:pt x="142" y="10"/>
                  </a:lnTo>
                  <a:lnTo>
                    <a:pt x="145" y="10"/>
                  </a:lnTo>
                  <a:lnTo>
                    <a:pt x="147" y="11"/>
                  </a:lnTo>
                  <a:lnTo>
                    <a:pt x="148" y="11"/>
                  </a:lnTo>
                  <a:lnTo>
                    <a:pt x="149" y="11"/>
                  </a:lnTo>
                  <a:lnTo>
                    <a:pt x="152" y="11"/>
                  </a:lnTo>
                  <a:lnTo>
                    <a:pt x="153" y="11"/>
                  </a:lnTo>
                  <a:lnTo>
                    <a:pt x="154" y="11"/>
                  </a:lnTo>
                  <a:lnTo>
                    <a:pt x="160" y="11"/>
                  </a:lnTo>
                  <a:lnTo>
                    <a:pt x="164" y="12"/>
                  </a:lnTo>
                  <a:lnTo>
                    <a:pt x="166" y="12"/>
                  </a:lnTo>
                  <a:lnTo>
                    <a:pt x="167" y="12"/>
                  </a:lnTo>
                  <a:lnTo>
                    <a:pt x="170" y="12"/>
                  </a:lnTo>
                  <a:lnTo>
                    <a:pt x="171" y="12"/>
                  </a:lnTo>
                  <a:lnTo>
                    <a:pt x="176" y="12"/>
                  </a:lnTo>
                  <a:lnTo>
                    <a:pt x="177" y="12"/>
                  </a:lnTo>
                  <a:lnTo>
                    <a:pt x="181" y="12"/>
                  </a:lnTo>
                  <a:lnTo>
                    <a:pt x="182" y="12"/>
                  </a:lnTo>
                  <a:lnTo>
                    <a:pt x="183" y="12"/>
                  </a:lnTo>
                  <a:lnTo>
                    <a:pt x="192" y="13"/>
                  </a:lnTo>
                  <a:lnTo>
                    <a:pt x="195" y="13"/>
                  </a:lnTo>
                  <a:lnTo>
                    <a:pt x="203" y="13"/>
                  </a:lnTo>
                  <a:lnTo>
                    <a:pt x="205" y="13"/>
                  </a:lnTo>
                  <a:lnTo>
                    <a:pt x="207" y="13"/>
                  </a:lnTo>
                  <a:lnTo>
                    <a:pt x="209" y="13"/>
                  </a:lnTo>
                  <a:lnTo>
                    <a:pt x="211" y="13"/>
                  </a:lnTo>
                  <a:lnTo>
                    <a:pt x="212" y="13"/>
                  </a:lnTo>
                  <a:lnTo>
                    <a:pt x="214" y="15"/>
                  </a:lnTo>
                  <a:lnTo>
                    <a:pt x="217" y="15"/>
                  </a:lnTo>
                  <a:lnTo>
                    <a:pt x="218" y="15"/>
                  </a:lnTo>
                  <a:lnTo>
                    <a:pt x="219" y="15"/>
                  </a:lnTo>
                  <a:lnTo>
                    <a:pt x="224" y="15"/>
                  </a:lnTo>
                  <a:lnTo>
                    <a:pt x="225" y="15"/>
                  </a:lnTo>
                  <a:lnTo>
                    <a:pt x="232" y="15"/>
                  </a:lnTo>
                  <a:lnTo>
                    <a:pt x="238" y="16"/>
                  </a:lnTo>
                  <a:lnTo>
                    <a:pt x="240" y="16"/>
                  </a:lnTo>
                  <a:lnTo>
                    <a:pt x="240" y="22"/>
                  </a:lnTo>
                  <a:lnTo>
                    <a:pt x="240" y="23"/>
                  </a:lnTo>
                  <a:lnTo>
                    <a:pt x="240" y="27"/>
                  </a:lnTo>
                  <a:lnTo>
                    <a:pt x="240" y="34"/>
                  </a:lnTo>
                  <a:lnTo>
                    <a:pt x="240" y="40"/>
                  </a:lnTo>
                  <a:lnTo>
                    <a:pt x="240" y="41"/>
                  </a:lnTo>
                  <a:lnTo>
                    <a:pt x="239" y="55"/>
                  </a:lnTo>
                  <a:lnTo>
                    <a:pt x="239" y="66"/>
                  </a:lnTo>
                  <a:lnTo>
                    <a:pt x="239" y="69"/>
                  </a:lnTo>
                  <a:lnTo>
                    <a:pt x="238" y="77"/>
                  </a:lnTo>
                  <a:lnTo>
                    <a:pt x="238" y="78"/>
                  </a:lnTo>
                  <a:lnTo>
                    <a:pt x="238" y="79"/>
                  </a:lnTo>
                  <a:lnTo>
                    <a:pt x="238" y="82"/>
                  </a:lnTo>
                  <a:lnTo>
                    <a:pt x="238" y="91"/>
                  </a:lnTo>
                  <a:lnTo>
                    <a:pt x="238" y="94"/>
                  </a:lnTo>
                  <a:lnTo>
                    <a:pt x="238" y="96"/>
                  </a:lnTo>
                  <a:lnTo>
                    <a:pt x="238" y="105"/>
                  </a:lnTo>
                  <a:lnTo>
                    <a:pt x="236" y="111"/>
                  </a:lnTo>
                  <a:lnTo>
                    <a:pt x="236" y="112"/>
                  </a:lnTo>
                  <a:lnTo>
                    <a:pt x="236" y="114"/>
                  </a:lnTo>
                  <a:lnTo>
                    <a:pt x="236" y="116"/>
                  </a:lnTo>
                  <a:lnTo>
                    <a:pt x="236" y="118"/>
                  </a:lnTo>
                  <a:lnTo>
                    <a:pt x="236" y="121"/>
                  </a:lnTo>
                  <a:lnTo>
                    <a:pt x="236" y="126"/>
                  </a:lnTo>
                  <a:lnTo>
                    <a:pt x="236" y="127"/>
                  </a:lnTo>
                  <a:lnTo>
                    <a:pt x="236" y="128"/>
                  </a:lnTo>
                  <a:lnTo>
                    <a:pt x="236" y="130"/>
                  </a:lnTo>
                  <a:lnTo>
                    <a:pt x="235" y="140"/>
                  </a:lnTo>
                  <a:lnTo>
                    <a:pt x="235" y="142"/>
                  </a:lnTo>
                  <a:lnTo>
                    <a:pt x="235" y="166"/>
                  </a:lnTo>
                  <a:lnTo>
                    <a:pt x="235" y="173"/>
                  </a:lnTo>
                  <a:lnTo>
                    <a:pt x="234" y="173"/>
                  </a:lnTo>
                  <a:lnTo>
                    <a:pt x="234" y="179"/>
                  </a:lnTo>
                  <a:lnTo>
                    <a:pt x="234" y="180"/>
                  </a:lnTo>
                  <a:lnTo>
                    <a:pt x="234" y="184"/>
                  </a:lnTo>
                  <a:lnTo>
                    <a:pt x="234" y="188"/>
                  </a:lnTo>
                  <a:lnTo>
                    <a:pt x="234" y="189"/>
                  </a:lnTo>
                  <a:lnTo>
                    <a:pt x="234" y="192"/>
                  </a:lnTo>
                  <a:lnTo>
                    <a:pt x="234" y="196"/>
                  </a:lnTo>
                  <a:lnTo>
                    <a:pt x="234" y="204"/>
                  </a:lnTo>
                  <a:lnTo>
                    <a:pt x="233" y="210"/>
                  </a:lnTo>
                  <a:lnTo>
                    <a:pt x="233" y="217"/>
                  </a:lnTo>
                  <a:lnTo>
                    <a:pt x="233" y="221"/>
                  </a:lnTo>
                  <a:lnTo>
                    <a:pt x="233" y="223"/>
                  </a:lnTo>
                  <a:lnTo>
                    <a:pt x="233" y="225"/>
                  </a:lnTo>
                  <a:lnTo>
                    <a:pt x="233" y="226"/>
                  </a:lnTo>
                  <a:lnTo>
                    <a:pt x="233" y="229"/>
                  </a:lnTo>
                  <a:lnTo>
                    <a:pt x="233" y="230"/>
                  </a:lnTo>
                  <a:lnTo>
                    <a:pt x="233" y="231"/>
                  </a:lnTo>
                  <a:lnTo>
                    <a:pt x="233" y="236"/>
                  </a:lnTo>
                  <a:lnTo>
                    <a:pt x="233" y="237"/>
                  </a:lnTo>
                  <a:lnTo>
                    <a:pt x="232" y="238"/>
                  </a:lnTo>
                  <a:lnTo>
                    <a:pt x="232" y="240"/>
                  </a:lnTo>
                  <a:lnTo>
                    <a:pt x="232" y="241"/>
                  </a:lnTo>
                  <a:lnTo>
                    <a:pt x="232" y="243"/>
                  </a:lnTo>
                  <a:lnTo>
                    <a:pt x="232" y="244"/>
                  </a:lnTo>
                  <a:lnTo>
                    <a:pt x="232" y="246"/>
                  </a:lnTo>
                  <a:lnTo>
                    <a:pt x="232" y="250"/>
                  </a:lnTo>
                  <a:lnTo>
                    <a:pt x="232" y="253"/>
                  </a:lnTo>
                  <a:lnTo>
                    <a:pt x="232" y="256"/>
                  </a:lnTo>
                  <a:lnTo>
                    <a:pt x="232" y="259"/>
                  </a:lnTo>
                  <a:lnTo>
                    <a:pt x="232" y="260"/>
                  </a:lnTo>
                  <a:lnTo>
                    <a:pt x="232" y="261"/>
                  </a:lnTo>
                  <a:lnTo>
                    <a:pt x="232" y="262"/>
                  </a:lnTo>
                  <a:lnTo>
                    <a:pt x="232" y="263"/>
                  </a:lnTo>
                  <a:lnTo>
                    <a:pt x="232" y="268"/>
                  </a:lnTo>
                  <a:lnTo>
                    <a:pt x="232" y="270"/>
                  </a:lnTo>
                  <a:lnTo>
                    <a:pt x="232" y="276"/>
                  </a:lnTo>
                  <a:lnTo>
                    <a:pt x="231" y="277"/>
                  </a:lnTo>
                  <a:lnTo>
                    <a:pt x="231" y="280"/>
                  </a:lnTo>
                  <a:lnTo>
                    <a:pt x="231" y="283"/>
                  </a:lnTo>
                  <a:lnTo>
                    <a:pt x="231" y="285"/>
                  </a:lnTo>
                  <a:lnTo>
                    <a:pt x="231" y="287"/>
                  </a:lnTo>
                  <a:lnTo>
                    <a:pt x="231" y="294"/>
                  </a:lnTo>
                  <a:lnTo>
                    <a:pt x="231" y="295"/>
                  </a:lnTo>
                  <a:lnTo>
                    <a:pt x="231" y="296"/>
                  </a:lnTo>
                  <a:lnTo>
                    <a:pt x="231" y="299"/>
                  </a:lnTo>
                  <a:lnTo>
                    <a:pt x="231" y="302"/>
                  </a:lnTo>
                  <a:lnTo>
                    <a:pt x="231" y="303"/>
                  </a:lnTo>
                  <a:lnTo>
                    <a:pt x="231" y="304"/>
                  </a:lnTo>
                  <a:lnTo>
                    <a:pt x="231" y="305"/>
                  </a:lnTo>
                  <a:lnTo>
                    <a:pt x="231" y="306"/>
                  </a:lnTo>
                  <a:lnTo>
                    <a:pt x="231" y="309"/>
                  </a:lnTo>
                  <a:lnTo>
                    <a:pt x="229" y="309"/>
                  </a:lnTo>
                  <a:lnTo>
                    <a:pt x="229" y="310"/>
                  </a:lnTo>
                  <a:lnTo>
                    <a:pt x="228" y="311"/>
                  </a:lnTo>
                  <a:lnTo>
                    <a:pt x="228" y="312"/>
                  </a:lnTo>
                  <a:lnTo>
                    <a:pt x="227" y="312"/>
                  </a:lnTo>
                  <a:lnTo>
                    <a:pt x="227" y="313"/>
                  </a:lnTo>
                  <a:lnTo>
                    <a:pt x="227" y="314"/>
                  </a:lnTo>
                  <a:lnTo>
                    <a:pt x="226" y="315"/>
                  </a:lnTo>
                  <a:lnTo>
                    <a:pt x="226" y="317"/>
                  </a:lnTo>
                  <a:lnTo>
                    <a:pt x="225" y="317"/>
                  </a:lnTo>
                  <a:lnTo>
                    <a:pt x="224" y="317"/>
                  </a:lnTo>
                  <a:lnTo>
                    <a:pt x="222" y="318"/>
                  </a:lnTo>
                  <a:lnTo>
                    <a:pt x="222" y="317"/>
                  </a:lnTo>
                  <a:lnTo>
                    <a:pt x="221" y="317"/>
                  </a:lnTo>
                  <a:lnTo>
                    <a:pt x="221" y="315"/>
                  </a:lnTo>
                  <a:lnTo>
                    <a:pt x="220" y="315"/>
                  </a:lnTo>
                  <a:lnTo>
                    <a:pt x="219" y="315"/>
                  </a:lnTo>
                  <a:lnTo>
                    <a:pt x="219" y="314"/>
                  </a:lnTo>
                  <a:lnTo>
                    <a:pt x="219" y="313"/>
                  </a:lnTo>
                  <a:lnTo>
                    <a:pt x="219" y="312"/>
                  </a:lnTo>
                  <a:lnTo>
                    <a:pt x="218" y="312"/>
                  </a:lnTo>
                  <a:lnTo>
                    <a:pt x="218" y="311"/>
                  </a:lnTo>
                  <a:lnTo>
                    <a:pt x="217" y="311"/>
                  </a:lnTo>
                  <a:lnTo>
                    <a:pt x="215" y="311"/>
                  </a:lnTo>
                  <a:lnTo>
                    <a:pt x="214" y="311"/>
                  </a:lnTo>
                  <a:lnTo>
                    <a:pt x="213" y="311"/>
                  </a:lnTo>
                  <a:lnTo>
                    <a:pt x="212" y="311"/>
                  </a:lnTo>
                  <a:lnTo>
                    <a:pt x="211" y="311"/>
                  </a:lnTo>
                  <a:lnTo>
                    <a:pt x="212" y="311"/>
                  </a:lnTo>
                  <a:lnTo>
                    <a:pt x="211" y="310"/>
                  </a:lnTo>
                  <a:lnTo>
                    <a:pt x="210" y="310"/>
                  </a:lnTo>
                  <a:lnTo>
                    <a:pt x="209" y="310"/>
                  </a:lnTo>
                  <a:lnTo>
                    <a:pt x="207" y="310"/>
                  </a:lnTo>
                  <a:lnTo>
                    <a:pt x="207" y="311"/>
                  </a:lnTo>
                  <a:lnTo>
                    <a:pt x="206" y="311"/>
                  </a:lnTo>
                  <a:lnTo>
                    <a:pt x="206" y="310"/>
                  </a:lnTo>
                  <a:lnTo>
                    <a:pt x="205" y="311"/>
                  </a:lnTo>
                  <a:lnTo>
                    <a:pt x="205" y="312"/>
                  </a:lnTo>
                  <a:lnTo>
                    <a:pt x="204" y="312"/>
                  </a:lnTo>
                  <a:lnTo>
                    <a:pt x="203" y="312"/>
                  </a:lnTo>
                  <a:lnTo>
                    <a:pt x="202" y="312"/>
                  </a:lnTo>
                  <a:lnTo>
                    <a:pt x="202" y="313"/>
                  </a:lnTo>
                  <a:lnTo>
                    <a:pt x="202" y="314"/>
                  </a:lnTo>
                  <a:lnTo>
                    <a:pt x="202" y="315"/>
                  </a:lnTo>
                  <a:lnTo>
                    <a:pt x="203" y="315"/>
                  </a:lnTo>
                  <a:lnTo>
                    <a:pt x="202" y="317"/>
                  </a:lnTo>
                  <a:lnTo>
                    <a:pt x="202" y="318"/>
                  </a:lnTo>
                  <a:lnTo>
                    <a:pt x="202" y="319"/>
                  </a:lnTo>
                  <a:lnTo>
                    <a:pt x="203" y="320"/>
                  </a:lnTo>
                  <a:lnTo>
                    <a:pt x="203" y="321"/>
                  </a:lnTo>
                  <a:lnTo>
                    <a:pt x="203" y="322"/>
                  </a:lnTo>
                  <a:lnTo>
                    <a:pt x="204" y="324"/>
                  </a:lnTo>
                  <a:lnTo>
                    <a:pt x="204" y="325"/>
                  </a:lnTo>
                  <a:lnTo>
                    <a:pt x="203" y="325"/>
                  </a:lnTo>
                  <a:lnTo>
                    <a:pt x="203" y="326"/>
                  </a:lnTo>
                  <a:lnTo>
                    <a:pt x="203" y="327"/>
                  </a:lnTo>
                  <a:lnTo>
                    <a:pt x="203" y="328"/>
                  </a:lnTo>
                  <a:lnTo>
                    <a:pt x="203" y="329"/>
                  </a:lnTo>
                  <a:lnTo>
                    <a:pt x="203" y="331"/>
                  </a:lnTo>
                  <a:lnTo>
                    <a:pt x="203" y="332"/>
                  </a:lnTo>
                  <a:lnTo>
                    <a:pt x="203" y="333"/>
                  </a:lnTo>
                  <a:lnTo>
                    <a:pt x="203" y="334"/>
                  </a:lnTo>
                  <a:lnTo>
                    <a:pt x="203" y="335"/>
                  </a:lnTo>
                  <a:lnTo>
                    <a:pt x="204" y="335"/>
                  </a:lnTo>
                  <a:lnTo>
                    <a:pt x="204" y="336"/>
                  </a:lnTo>
                  <a:lnTo>
                    <a:pt x="204" y="337"/>
                  </a:lnTo>
                  <a:lnTo>
                    <a:pt x="204" y="339"/>
                  </a:lnTo>
                  <a:lnTo>
                    <a:pt x="203" y="339"/>
                  </a:lnTo>
                  <a:lnTo>
                    <a:pt x="204" y="339"/>
                  </a:lnTo>
                  <a:lnTo>
                    <a:pt x="204" y="340"/>
                  </a:lnTo>
                  <a:lnTo>
                    <a:pt x="204" y="341"/>
                  </a:lnTo>
                  <a:lnTo>
                    <a:pt x="203" y="342"/>
                  </a:lnTo>
                  <a:lnTo>
                    <a:pt x="203" y="343"/>
                  </a:lnTo>
                  <a:lnTo>
                    <a:pt x="204" y="344"/>
                  </a:lnTo>
                  <a:lnTo>
                    <a:pt x="204" y="346"/>
                  </a:lnTo>
                  <a:lnTo>
                    <a:pt x="204" y="347"/>
                  </a:lnTo>
                  <a:lnTo>
                    <a:pt x="205" y="347"/>
                  </a:lnTo>
                  <a:lnTo>
                    <a:pt x="205" y="349"/>
                  </a:lnTo>
                  <a:lnTo>
                    <a:pt x="206" y="350"/>
                  </a:lnTo>
                  <a:lnTo>
                    <a:pt x="206" y="351"/>
                  </a:lnTo>
                  <a:lnTo>
                    <a:pt x="206" y="353"/>
                  </a:lnTo>
                  <a:lnTo>
                    <a:pt x="206" y="355"/>
                  </a:lnTo>
                  <a:lnTo>
                    <a:pt x="206" y="356"/>
                  </a:lnTo>
                  <a:lnTo>
                    <a:pt x="206" y="357"/>
                  </a:lnTo>
                  <a:lnTo>
                    <a:pt x="207" y="358"/>
                  </a:lnTo>
                  <a:lnTo>
                    <a:pt x="207" y="359"/>
                  </a:lnTo>
                  <a:lnTo>
                    <a:pt x="206" y="361"/>
                  </a:lnTo>
                  <a:lnTo>
                    <a:pt x="206" y="362"/>
                  </a:lnTo>
                  <a:lnTo>
                    <a:pt x="205" y="362"/>
                  </a:lnTo>
                  <a:lnTo>
                    <a:pt x="204" y="362"/>
                  </a:lnTo>
                  <a:lnTo>
                    <a:pt x="204" y="363"/>
                  </a:lnTo>
                  <a:lnTo>
                    <a:pt x="205" y="363"/>
                  </a:lnTo>
                  <a:lnTo>
                    <a:pt x="205" y="364"/>
                  </a:lnTo>
                  <a:lnTo>
                    <a:pt x="205" y="365"/>
                  </a:lnTo>
                  <a:lnTo>
                    <a:pt x="204" y="365"/>
                  </a:lnTo>
                  <a:lnTo>
                    <a:pt x="204" y="366"/>
                  </a:lnTo>
                  <a:lnTo>
                    <a:pt x="204" y="368"/>
                  </a:lnTo>
                  <a:lnTo>
                    <a:pt x="203" y="366"/>
                  </a:lnTo>
                  <a:lnTo>
                    <a:pt x="200" y="364"/>
                  </a:lnTo>
                  <a:lnTo>
                    <a:pt x="197" y="361"/>
                  </a:lnTo>
                  <a:lnTo>
                    <a:pt x="196" y="358"/>
                  </a:lnTo>
                  <a:lnTo>
                    <a:pt x="192" y="356"/>
                  </a:lnTo>
                  <a:lnTo>
                    <a:pt x="191" y="355"/>
                  </a:lnTo>
                  <a:lnTo>
                    <a:pt x="188" y="350"/>
                  </a:lnTo>
                  <a:lnTo>
                    <a:pt x="185" y="348"/>
                  </a:lnTo>
                  <a:lnTo>
                    <a:pt x="184" y="347"/>
                  </a:lnTo>
                  <a:lnTo>
                    <a:pt x="183" y="347"/>
                  </a:lnTo>
                  <a:lnTo>
                    <a:pt x="183" y="346"/>
                  </a:lnTo>
                  <a:lnTo>
                    <a:pt x="181" y="343"/>
                  </a:lnTo>
                  <a:lnTo>
                    <a:pt x="178" y="341"/>
                  </a:lnTo>
                  <a:lnTo>
                    <a:pt x="177" y="340"/>
                  </a:lnTo>
                  <a:lnTo>
                    <a:pt x="175" y="337"/>
                  </a:lnTo>
                  <a:lnTo>
                    <a:pt x="174" y="336"/>
                  </a:lnTo>
                  <a:lnTo>
                    <a:pt x="174" y="335"/>
                  </a:lnTo>
                  <a:lnTo>
                    <a:pt x="173" y="335"/>
                  </a:lnTo>
                  <a:lnTo>
                    <a:pt x="169" y="332"/>
                  </a:lnTo>
                  <a:lnTo>
                    <a:pt x="168" y="329"/>
                  </a:lnTo>
                  <a:lnTo>
                    <a:pt x="164" y="326"/>
                  </a:lnTo>
                  <a:lnTo>
                    <a:pt x="163" y="325"/>
                  </a:lnTo>
                  <a:lnTo>
                    <a:pt x="162" y="324"/>
                  </a:lnTo>
                  <a:lnTo>
                    <a:pt x="160" y="321"/>
                  </a:lnTo>
                  <a:lnTo>
                    <a:pt x="160" y="320"/>
                  </a:lnTo>
                  <a:lnTo>
                    <a:pt x="156" y="317"/>
                  </a:lnTo>
                  <a:lnTo>
                    <a:pt x="155" y="317"/>
                  </a:lnTo>
                  <a:lnTo>
                    <a:pt x="154" y="315"/>
                  </a:lnTo>
                  <a:lnTo>
                    <a:pt x="153" y="314"/>
                  </a:lnTo>
                  <a:lnTo>
                    <a:pt x="152" y="312"/>
                  </a:lnTo>
                  <a:lnTo>
                    <a:pt x="151" y="312"/>
                  </a:lnTo>
                  <a:lnTo>
                    <a:pt x="146" y="307"/>
                  </a:lnTo>
                  <a:lnTo>
                    <a:pt x="146" y="306"/>
                  </a:lnTo>
                  <a:lnTo>
                    <a:pt x="142" y="303"/>
                  </a:lnTo>
                  <a:lnTo>
                    <a:pt x="140" y="300"/>
                  </a:lnTo>
                  <a:lnTo>
                    <a:pt x="135" y="296"/>
                  </a:lnTo>
                  <a:lnTo>
                    <a:pt x="135" y="295"/>
                  </a:lnTo>
                  <a:lnTo>
                    <a:pt x="131" y="291"/>
                  </a:lnTo>
                  <a:lnTo>
                    <a:pt x="131" y="290"/>
                  </a:lnTo>
                  <a:lnTo>
                    <a:pt x="128" y="289"/>
                  </a:lnTo>
                  <a:lnTo>
                    <a:pt x="123" y="282"/>
                  </a:lnTo>
                  <a:lnTo>
                    <a:pt x="116" y="274"/>
                  </a:lnTo>
                  <a:lnTo>
                    <a:pt x="113" y="273"/>
                  </a:lnTo>
                  <a:lnTo>
                    <a:pt x="111" y="269"/>
                  </a:lnTo>
                  <a:lnTo>
                    <a:pt x="109" y="267"/>
                  </a:lnTo>
                  <a:lnTo>
                    <a:pt x="106" y="265"/>
                  </a:lnTo>
                  <a:lnTo>
                    <a:pt x="105" y="263"/>
                  </a:lnTo>
                  <a:lnTo>
                    <a:pt x="102" y="260"/>
                  </a:lnTo>
                  <a:lnTo>
                    <a:pt x="101" y="259"/>
                  </a:lnTo>
                  <a:lnTo>
                    <a:pt x="97" y="254"/>
                  </a:lnTo>
                  <a:lnTo>
                    <a:pt x="93" y="251"/>
                  </a:lnTo>
                  <a:lnTo>
                    <a:pt x="93" y="250"/>
                  </a:lnTo>
                  <a:lnTo>
                    <a:pt x="90" y="248"/>
                  </a:lnTo>
                  <a:lnTo>
                    <a:pt x="89" y="246"/>
                  </a:lnTo>
                  <a:lnTo>
                    <a:pt x="86" y="243"/>
                  </a:lnTo>
                  <a:lnTo>
                    <a:pt x="84" y="241"/>
                  </a:lnTo>
                  <a:lnTo>
                    <a:pt x="80" y="236"/>
                  </a:lnTo>
                  <a:lnTo>
                    <a:pt x="79" y="234"/>
                  </a:lnTo>
                  <a:lnTo>
                    <a:pt x="77" y="234"/>
                  </a:lnTo>
                  <a:lnTo>
                    <a:pt x="76" y="233"/>
                  </a:lnTo>
                  <a:lnTo>
                    <a:pt x="74" y="231"/>
                  </a:lnTo>
                  <a:lnTo>
                    <a:pt x="74" y="230"/>
                  </a:lnTo>
                  <a:lnTo>
                    <a:pt x="72" y="228"/>
                  </a:lnTo>
                  <a:lnTo>
                    <a:pt x="70" y="226"/>
                  </a:lnTo>
                  <a:lnTo>
                    <a:pt x="69" y="225"/>
                  </a:lnTo>
                  <a:lnTo>
                    <a:pt x="64" y="219"/>
                  </a:lnTo>
                  <a:lnTo>
                    <a:pt x="58" y="213"/>
                  </a:lnTo>
                  <a:lnTo>
                    <a:pt x="54" y="210"/>
                  </a:lnTo>
                  <a:lnTo>
                    <a:pt x="52" y="207"/>
                  </a:lnTo>
                  <a:lnTo>
                    <a:pt x="50" y="204"/>
                  </a:lnTo>
                  <a:lnTo>
                    <a:pt x="46" y="201"/>
                  </a:lnTo>
                  <a:lnTo>
                    <a:pt x="45" y="200"/>
                  </a:lnTo>
                  <a:lnTo>
                    <a:pt x="44" y="199"/>
                  </a:lnTo>
                  <a:lnTo>
                    <a:pt x="44" y="197"/>
                  </a:lnTo>
                  <a:lnTo>
                    <a:pt x="41" y="195"/>
                  </a:lnTo>
                  <a:lnTo>
                    <a:pt x="39" y="193"/>
                  </a:lnTo>
                  <a:lnTo>
                    <a:pt x="38" y="192"/>
                  </a:lnTo>
                  <a:lnTo>
                    <a:pt x="36" y="191"/>
                  </a:lnTo>
                  <a:lnTo>
                    <a:pt x="34" y="189"/>
                  </a:lnTo>
                  <a:lnTo>
                    <a:pt x="33" y="187"/>
                  </a:lnTo>
                  <a:lnTo>
                    <a:pt x="32" y="186"/>
                  </a:lnTo>
                  <a:lnTo>
                    <a:pt x="31" y="185"/>
                  </a:lnTo>
                  <a:lnTo>
                    <a:pt x="30" y="184"/>
                  </a:lnTo>
                  <a:lnTo>
                    <a:pt x="28" y="181"/>
                  </a:lnTo>
                  <a:lnTo>
                    <a:pt x="26" y="180"/>
                  </a:lnTo>
                  <a:lnTo>
                    <a:pt x="25" y="179"/>
                  </a:lnTo>
                  <a:lnTo>
                    <a:pt x="24" y="177"/>
                  </a:lnTo>
                  <a:lnTo>
                    <a:pt x="23" y="175"/>
                  </a:lnTo>
                  <a:lnTo>
                    <a:pt x="22" y="175"/>
                  </a:lnTo>
                  <a:lnTo>
                    <a:pt x="19" y="172"/>
                  </a:lnTo>
                  <a:lnTo>
                    <a:pt x="18" y="171"/>
                  </a:lnTo>
                  <a:lnTo>
                    <a:pt x="17" y="170"/>
                  </a:lnTo>
                  <a:lnTo>
                    <a:pt x="16" y="169"/>
                  </a:lnTo>
                  <a:lnTo>
                    <a:pt x="15" y="167"/>
                  </a:lnTo>
                  <a:lnTo>
                    <a:pt x="14" y="166"/>
                  </a:lnTo>
                  <a:lnTo>
                    <a:pt x="12" y="166"/>
                  </a:lnTo>
                  <a:lnTo>
                    <a:pt x="12" y="165"/>
                  </a:lnTo>
                  <a:lnTo>
                    <a:pt x="12" y="164"/>
                  </a:lnTo>
                  <a:lnTo>
                    <a:pt x="11" y="164"/>
                  </a:lnTo>
                  <a:lnTo>
                    <a:pt x="10" y="163"/>
                  </a:lnTo>
                  <a:lnTo>
                    <a:pt x="8" y="160"/>
                  </a:lnTo>
                  <a:lnTo>
                    <a:pt x="8" y="159"/>
                  </a:lnTo>
                  <a:lnTo>
                    <a:pt x="5" y="157"/>
                  </a:lnTo>
                  <a:lnTo>
                    <a:pt x="3" y="155"/>
                  </a:lnTo>
                  <a:lnTo>
                    <a:pt x="2" y="155"/>
                  </a:lnTo>
                  <a:lnTo>
                    <a:pt x="2" y="154"/>
                  </a:lnTo>
                  <a:lnTo>
                    <a:pt x="1" y="154"/>
                  </a:lnTo>
                  <a:lnTo>
                    <a:pt x="1" y="152"/>
                  </a:lnTo>
                  <a:lnTo>
                    <a:pt x="0" y="151"/>
                  </a:lnTo>
                  <a:lnTo>
                    <a:pt x="0" y="148"/>
                  </a:lnTo>
                  <a:lnTo>
                    <a:pt x="0" y="145"/>
                  </a:lnTo>
                  <a:lnTo>
                    <a:pt x="0" y="143"/>
                  </a:lnTo>
                  <a:lnTo>
                    <a:pt x="1" y="1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Freeform 250"/>
            <p:cNvSpPr>
              <a:spLocks/>
            </p:cNvSpPr>
            <p:nvPr/>
          </p:nvSpPr>
          <p:spPr bwMode="auto">
            <a:xfrm>
              <a:off x="5627" y="3724"/>
              <a:ext cx="240" cy="368"/>
            </a:xfrm>
            <a:custGeom>
              <a:avLst/>
              <a:gdLst>
                <a:gd name="T0" fmla="*/ 1 w 240"/>
                <a:gd name="T1" fmla="*/ 133 h 368"/>
                <a:gd name="T2" fmla="*/ 2 w 240"/>
                <a:gd name="T3" fmla="*/ 123 h 368"/>
                <a:gd name="T4" fmla="*/ 4 w 240"/>
                <a:gd name="T5" fmla="*/ 108 h 368"/>
                <a:gd name="T6" fmla="*/ 5 w 240"/>
                <a:gd name="T7" fmla="*/ 88 h 368"/>
                <a:gd name="T8" fmla="*/ 9 w 240"/>
                <a:gd name="T9" fmla="*/ 56 h 368"/>
                <a:gd name="T10" fmla="*/ 15 w 240"/>
                <a:gd name="T11" fmla="*/ 5 h 368"/>
                <a:gd name="T12" fmla="*/ 36 w 240"/>
                <a:gd name="T13" fmla="*/ 2 h 368"/>
                <a:gd name="T14" fmla="*/ 61 w 240"/>
                <a:gd name="T15" fmla="*/ 4 h 368"/>
                <a:gd name="T16" fmla="*/ 86 w 240"/>
                <a:gd name="T17" fmla="*/ 7 h 368"/>
                <a:gd name="T18" fmla="*/ 110 w 240"/>
                <a:gd name="T19" fmla="*/ 8 h 368"/>
                <a:gd name="T20" fmla="*/ 128 w 240"/>
                <a:gd name="T21" fmla="*/ 9 h 368"/>
                <a:gd name="T22" fmla="*/ 149 w 240"/>
                <a:gd name="T23" fmla="*/ 11 h 368"/>
                <a:gd name="T24" fmla="*/ 167 w 240"/>
                <a:gd name="T25" fmla="*/ 12 h 368"/>
                <a:gd name="T26" fmla="*/ 183 w 240"/>
                <a:gd name="T27" fmla="*/ 12 h 368"/>
                <a:gd name="T28" fmla="*/ 211 w 240"/>
                <a:gd name="T29" fmla="*/ 13 h 368"/>
                <a:gd name="T30" fmla="*/ 225 w 240"/>
                <a:gd name="T31" fmla="*/ 15 h 368"/>
                <a:gd name="T32" fmla="*/ 240 w 240"/>
                <a:gd name="T33" fmla="*/ 34 h 368"/>
                <a:gd name="T34" fmla="*/ 238 w 240"/>
                <a:gd name="T35" fmla="*/ 78 h 368"/>
                <a:gd name="T36" fmla="*/ 236 w 240"/>
                <a:gd name="T37" fmla="*/ 111 h 368"/>
                <a:gd name="T38" fmla="*/ 236 w 240"/>
                <a:gd name="T39" fmla="*/ 127 h 368"/>
                <a:gd name="T40" fmla="*/ 234 w 240"/>
                <a:gd name="T41" fmla="*/ 173 h 368"/>
                <a:gd name="T42" fmla="*/ 234 w 240"/>
                <a:gd name="T43" fmla="*/ 196 h 368"/>
                <a:gd name="T44" fmla="*/ 233 w 240"/>
                <a:gd name="T45" fmla="*/ 226 h 368"/>
                <a:gd name="T46" fmla="*/ 232 w 240"/>
                <a:gd name="T47" fmla="*/ 240 h 368"/>
                <a:gd name="T48" fmla="*/ 232 w 240"/>
                <a:gd name="T49" fmla="*/ 256 h 368"/>
                <a:gd name="T50" fmla="*/ 232 w 240"/>
                <a:gd name="T51" fmla="*/ 270 h 368"/>
                <a:gd name="T52" fmla="*/ 231 w 240"/>
                <a:gd name="T53" fmla="*/ 294 h 368"/>
                <a:gd name="T54" fmla="*/ 231 w 240"/>
                <a:gd name="T55" fmla="*/ 305 h 368"/>
                <a:gd name="T56" fmla="*/ 227 w 240"/>
                <a:gd name="T57" fmla="*/ 312 h 368"/>
                <a:gd name="T58" fmla="*/ 222 w 240"/>
                <a:gd name="T59" fmla="*/ 318 h 368"/>
                <a:gd name="T60" fmla="*/ 219 w 240"/>
                <a:gd name="T61" fmla="*/ 313 h 368"/>
                <a:gd name="T62" fmla="*/ 213 w 240"/>
                <a:gd name="T63" fmla="*/ 311 h 368"/>
                <a:gd name="T64" fmla="*/ 207 w 240"/>
                <a:gd name="T65" fmla="*/ 310 h 368"/>
                <a:gd name="T66" fmla="*/ 203 w 240"/>
                <a:gd name="T67" fmla="*/ 312 h 368"/>
                <a:gd name="T68" fmla="*/ 202 w 240"/>
                <a:gd name="T69" fmla="*/ 318 h 368"/>
                <a:gd name="T70" fmla="*/ 203 w 240"/>
                <a:gd name="T71" fmla="*/ 325 h 368"/>
                <a:gd name="T72" fmla="*/ 203 w 240"/>
                <a:gd name="T73" fmla="*/ 333 h 368"/>
                <a:gd name="T74" fmla="*/ 203 w 240"/>
                <a:gd name="T75" fmla="*/ 339 h 368"/>
                <a:gd name="T76" fmla="*/ 204 w 240"/>
                <a:gd name="T77" fmla="*/ 346 h 368"/>
                <a:gd name="T78" fmla="*/ 206 w 240"/>
                <a:gd name="T79" fmla="*/ 355 h 368"/>
                <a:gd name="T80" fmla="*/ 205 w 240"/>
                <a:gd name="T81" fmla="*/ 362 h 368"/>
                <a:gd name="T82" fmla="*/ 204 w 240"/>
                <a:gd name="T83" fmla="*/ 366 h 368"/>
                <a:gd name="T84" fmla="*/ 191 w 240"/>
                <a:gd name="T85" fmla="*/ 355 h 368"/>
                <a:gd name="T86" fmla="*/ 178 w 240"/>
                <a:gd name="T87" fmla="*/ 341 h 368"/>
                <a:gd name="T88" fmla="*/ 168 w 240"/>
                <a:gd name="T89" fmla="*/ 329 h 368"/>
                <a:gd name="T90" fmla="*/ 155 w 240"/>
                <a:gd name="T91" fmla="*/ 317 h 368"/>
                <a:gd name="T92" fmla="*/ 142 w 240"/>
                <a:gd name="T93" fmla="*/ 303 h 368"/>
                <a:gd name="T94" fmla="*/ 123 w 240"/>
                <a:gd name="T95" fmla="*/ 282 h 368"/>
                <a:gd name="T96" fmla="*/ 102 w 240"/>
                <a:gd name="T97" fmla="*/ 260 h 368"/>
                <a:gd name="T98" fmla="*/ 86 w 240"/>
                <a:gd name="T99" fmla="*/ 243 h 368"/>
                <a:gd name="T100" fmla="*/ 74 w 240"/>
                <a:gd name="T101" fmla="*/ 230 h 368"/>
                <a:gd name="T102" fmla="*/ 52 w 240"/>
                <a:gd name="T103" fmla="*/ 207 h 368"/>
                <a:gd name="T104" fmla="*/ 39 w 240"/>
                <a:gd name="T105" fmla="*/ 193 h 368"/>
                <a:gd name="T106" fmla="*/ 30 w 240"/>
                <a:gd name="T107" fmla="*/ 184 h 368"/>
                <a:gd name="T108" fmla="*/ 19 w 240"/>
                <a:gd name="T109" fmla="*/ 172 h 368"/>
                <a:gd name="T110" fmla="*/ 12 w 240"/>
                <a:gd name="T111" fmla="*/ 165 h 368"/>
                <a:gd name="T112" fmla="*/ 3 w 240"/>
                <a:gd name="T113" fmla="*/ 155 h 368"/>
                <a:gd name="T114" fmla="*/ 0 w 240"/>
                <a:gd name="T115" fmla="*/ 14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0" h="368">
                  <a:moveTo>
                    <a:pt x="1" y="140"/>
                  </a:moveTo>
                  <a:lnTo>
                    <a:pt x="1" y="138"/>
                  </a:lnTo>
                  <a:lnTo>
                    <a:pt x="1" y="137"/>
                  </a:lnTo>
                  <a:lnTo>
                    <a:pt x="1" y="136"/>
                  </a:lnTo>
                  <a:lnTo>
                    <a:pt x="1" y="135"/>
                  </a:lnTo>
                  <a:lnTo>
                    <a:pt x="1" y="134"/>
                  </a:lnTo>
                  <a:lnTo>
                    <a:pt x="1" y="133"/>
                  </a:lnTo>
                  <a:lnTo>
                    <a:pt x="1" y="132"/>
                  </a:lnTo>
                  <a:lnTo>
                    <a:pt x="1" y="130"/>
                  </a:lnTo>
                  <a:lnTo>
                    <a:pt x="2" y="128"/>
                  </a:lnTo>
                  <a:lnTo>
                    <a:pt x="2" y="127"/>
                  </a:lnTo>
                  <a:lnTo>
                    <a:pt x="2" y="126"/>
                  </a:lnTo>
                  <a:lnTo>
                    <a:pt x="2" y="125"/>
                  </a:lnTo>
                  <a:lnTo>
                    <a:pt x="2" y="123"/>
                  </a:lnTo>
                  <a:lnTo>
                    <a:pt x="2" y="120"/>
                  </a:lnTo>
                  <a:lnTo>
                    <a:pt x="3" y="119"/>
                  </a:lnTo>
                  <a:lnTo>
                    <a:pt x="3" y="118"/>
                  </a:lnTo>
                  <a:lnTo>
                    <a:pt x="3" y="116"/>
                  </a:lnTo>
                  <a:lnTo>
                    <a:pt x="3" y="114"/>
                  </a:lnTo>
                  <a:lnTo>
                    <a:pt x="3" y="112"/>
                  </a:lnTo>
                  <a:lnTo>
                    <a:pt x="4" y="108"/>
                  </a:lnTo>
                  <a:lnTo>
                    <a:pt x="4" y="105"/>
                  </a:lnTo>
                  <a:lnTo>
                    <a:pt x="4" y="103"/>
                  </a:lnTo>
                  <a:lnTo>
                    <a:pt x="5" y="97"/>
                  </a:lnTo>
                  <a:lnTo>
                    <a:pt x="5" y="96"/>
                  </a:lnTo>
                  <a:lnTo>
                    <a:pt x="5" y="94"/>
                  </a:lnTo>
                  <a:lnTo>
                    <a:pt x="5" y="92"/>
                  </a:lnTo>
                  <a:lnTo>
                    <a:pt x="5" y="88"/>
                  </a:lnTo>
                  <a:lnTo>
                    <a:pt x="7" y="84"/>
                  </a:lnTo>
                  <a:lnTo>
                    <a:pt x="7" y="81"/>
                  </a:lnTo>
                  <a:lnTo>
                    <a:pt x="8" y="75"/>
                  </a:lnTo>
                  <a:lnTo>
                    <a:pt x="9" y="64"/>
                  </a:lnTo>
                  <a:lnTo>
                    <a:pt x="9" y="62"/>
                  </a:lnTo>
                  <a:lnTo>
                    <a:pt x="9" y="61"/>
                  </a:lnTo>
                  <a:lnTo>
                    <a:pt x="9" y="56"/>
                  </a:lnTo>
                  <a:lnTo>
                    <a:pt x="10" y="49"/>
                  </a:lnTo>
                  <a:lnTo>
                    <a:pt x="11" y="40"/>
                  </a:lnTo>
                  <a:lnTo>
                    <a:pt x="12" y="25"/>
                  </a:lnTo>
                  <a:lnTo>
                    <a:pt x="12" y="22"/>
                  </a:lnTo>
                  <a:lnTo>
                    <a:pt x="14" y="18"/>
                  </a:lnTo>
                  <a:lnTo>
                    <a:pt x="14" y="12"/>
                  </a:lnTo>
                  <a:lnTo>
                    <a:pt x="15" y="5"/>
                  </a:lnTo>
                  <a:lnTo>
                    <a:pt x="15" y="0"/>
                  </a:lnTo>
                  <a:lnTo>
                    <a:pt x="16" y="0"/>
                  </a:lnTo>
                  <a:lnTo>
                    <a:pt x="19" y="0"/>
                  </a:lnTo>
                  <a:lnTo>
                    <a:pt x="21" y="0"/>
                  </a:lnTo>
                  <a:lnTo>
                    <a:pt x="23" y="1"/>
                  </a:lnTo>
                  <a:lnTo>
                    <a:pt x="25" y="1"/>
                  </a:lnTo>
                  <a:lnTo>
                    <a:pt x="36" y="2"/>
                  </a:lnTo>
                  <a:lnTo>
                    <a:pt x="39" y="2"/>
                  </a:lnTo>
                  <a:lnTo>
                    <a:pt x="40" y="2"/>
                  </a:lnTo>
                  <a:lnTo>
                    <a:pt x="44" y="3"/>
                  </a:lnTo>
                  <a:lnTo>
                    <a:pt x="45" y="3"/>
                  </a:lnTo>
                  <a:lnTo>
                    <a:pt x="53" y="3"/>
                  </a:lnTo>
                  <a:lnTo>
                    <a:pt x="59" y="4"/>
                  </a:lnTo>
                  <a:lnTo>
                    <a:pt x="61" y="4"/>
                  </a:lnTo>
                  <a:lnTo>
                    <a:pt x="65" y="4"/>
                  </a:lnTo>
                  <a:lnTo>
                    <a:pt x="66" y="4"/>
                  </a:lnTo>
                  <a:lnTo>
                    <a:pt x="68" y="4"/>
                  </a:lnTo>
                  <a:lnTo>
                    <a:pt x="70" y="5"/>
                  </a:lnTo>
                  <a:lnTo>
                    <a:pt x="72" y="5"/>
                  </a:lnTo>
                  <a:lnTo>
                    <a:pt x="83" y="5"/>
                  </a:lnTo>
                  <a:lnTo>
                    <a:pt x="86" y="7"/>
                  </a:lnTo>
                  <a:lnTo>
                    <a:pt x="96" y="7"/>
                  </a:lnTo>
                  <a:lnTo>
                    <a:pt x="101" y="8"/>
                  </a:lnTo>
                  <a:lnTo>
                    <a:pt x="103" y="8"/>
                  </a:lnTo>
                  <a:lnTo>
                    <a:pt x="104" y="8"/>
                  </a:lnTo>
                  <a:lnTo>
                    <a:pt x="105" y="8"/>
                  </a:lnTo>
                  <a:lnTo>
                    <a:pt x="109" y="8"/>
                  </a:lnTo>
                  <a:lnTo>
                    <a:pt x="110" y="8"/>
                  </a:lnTo>
                  <a:lnTo>
                    <a:pt x="112" y="8"/>
                  </a:lnTo>
                  <a:lnTo>
                    <a:pt x="113" y="8"/>
                  </a:lnTo>
                  <a:lnTo>
                    <a:pt x="120" y="9"/>
                  </a:lnTo>
                  <a:lnTo>
                    <a:pt x="122" y="9"/>
                  </a:lnTo>
                  <a:lnTo>
                    <a:pt x="126" y="9"/>
                  </a:lnTo>
                  <a:lnTo>
                    <a:pt x="127" y="9"/>
                  </a:lnTo>
                  <a:lnTo>
                    <a:pt x="128" y="9"/>
                  </a:lnTo>
                  <a:lnTo>
                    <a:pt x="130" y="9"/>
                  </a:lnTo>
                  <a:lnTo>
                    <a:pt x="134" y="10"/>
                  </a:lnTo>
                  <a:lnTo>
                    <a:pt x="142" y="10"/>
                  </a:lnTo>
                  <a:lnTo>
                    <a:pt x="145" y="10"/>
                  </a:lnTo>
                  <a:lnTo>
                    <a:pt x="147" y="11"/>
                  </a:lnTo>
                  <a:lnTo>
                    <a:pt x="148" y="11"/>
                  </a:lnTo>
                  <a:lnTo>
                    <a:pt x="149" y="11"/>
                  </a:lnTo>
                  <a:lnTo>
                    <a:pt x="152" y="11"/>
                  </a:lnTo>
                  <a:lnTo>
                    <a:pt x="153" y="11"/>
                  </a:lnTo>
                  <a:lnTo>
                    <a:pt x="154" y="11"/>
                  </a:lnTo>
                  <a:lnTo>
                    <a:pt x="160" y="11"/>
                  </a:lnTo>
                  <a:lnTo>
                    <a:pt x="164" y="12"/>
                  </a:lnTo>
                  <a:lnTo>
                    <a:pt x="166" y="12"/>
                  </a:lnTo>
                  <a:lnTo>
                    <a:pt x="167" y="12"/>
                  </a:lnTo>
                  <a:lnTo>
                    <a:pt x="170" y="12"/>
                  </a:lnTo>
                  <a:lnTo>
                    <a:pt x="171" y="12"/>
                  </a:lnTo>
                  <a:lnTo>
                    <a:pt x="176" y="12"/>
                  </a:lnTo>
                  <a:lnTo>
                    <a:pt x="177" y="12"/>
                  </a:lnTo>
                  <a:lnTo>
                    <a:pt x="181" y="12"/>
                  </a:lnTo>
                  <a:lnTo>
                    <a:pt x="182" y="12"/>
                  </a:lnTo>
                  <a:lnTo>
                    <a:pt x="183" y="12"/>
                  </a:lnTo>
                  <a:lnTo>
                    <a:pt x="192" y="13"/>
                  </a:lnTo>
                  <a:lnTo>
                    <a:pt x="195" y="13"/>
                  </a:lnTo>
                  <a:lnTo>
                    <a:pt x="203" y="13"/>
                  </a:lnTo>
                  <a:lnTo>
                    <a:pt x="205" y="13"/>
                  </a:lnTo>
                  <a:lnTo>
                    <a:pt x="207" y="13"/>
                  </a:lnTo>
                  <a:lnTo>
                    <a:pt x="209" y="13"/>
                  </a:lnTo>
                  <a:lnTo>
                    <a:pt x="211" y="13"/>
                  </a:lnTo>
                  <a:lnTo>
                    <a:pt x="212" y="13"/>
                  </a:lnTo>
                  <a:lnTo>
                    <a:pt x="214" y="15"/>
                  </a:lnTo>
                  <a:lnTo>
                    <a:pt x="217" y="15"/>
                  </a:lnTo>
                  <a:lnTo>
                    <a:pt x="218" y="15"/>
                  </a:lnTo>
                  <a:lnTo>
                    <a:pt x="219" y="15"/>
                  </a:lnTo>
                  <a:lnTo>
                    <a:pt x="224" y="15"/>
                  </a:lnTo>
                  <a:lnTo>
                    <a:pt x="225" y="15"/>
                  </a:lnTo>
                  <a:lnTo>
                    <a:pt x="232" y="15"/>
                  </a:lnTo>
                  <a:lnTo>
                    <a:pt x="238" y="16"/>
                  </a:lnTo>
                  <a:lnTo>
                    <a:pt x="240" y="16"/>
                  </a:lnTo>
                  <a:lnTo>
                    <a:pt x="240" y="22"/>
                  </a:lnTo>
                  <a:lnTo>
                    <a:pt x="240" y="23"/>
                  </a:lnTo>
                  <a:lnTo>
                    <a:pt x="240" y="27"/>
                  </a:lnTo>
                  <a:lnTo>
                    <a:pt x="240" y="34"/>
                  </a:lnTo>
                  <a:lnTo>
                    <a:pt x="240" y="40"/>
                  </a:lnTo>
                  <a:lnTo>
                    <a:pt x="240" y="41"/>
                  </a:lnTo>
                  <a:lnTo>
                    <a:pt x="239" y="55"/>
                  </a:lnTo>
                  <a:lnTo>
                    <a:pt x="239" y="66"/>
                  </a:lnTo>
                  <a:lnTo>
                    <a:pt x="239" y="69"/>
                  </a:lnTo>
                  <a:lnTo>
                    <a:pt x="238" y="77"/>
                  </a:lnTo>
                  <a:lnTo>
                    <a:pt x="238" y="78"/>
                  </a:lnTo>
                  <a:lnTo>
                    <a:pt x="238" y="79"/>
                  </a:lnTo>
                  <a:lnTo>
                    <a:pt x="238" y="82"/>
                  </a:lnTo>
                  <a:lnTo>
                    <a:pt x="238" y="91"/>
                  </a:lnTo>
                  <a:lnTo>
                    <a:pt x="238" y="94"/>
                  </a:lnTo>
                  <a:lnTo>
                    <a:pt x="238" y="96"/>
                  </a:lnTo>
                  <a:lnTo>
                    <a:pt x="238" y="105"/>
                  </a:lnTo>
                  <a:lnTo>
                    <a:pt x="236" y="111"/>
                  </a:lnTo>
                  <a:lnTo>
                    <a:pt x="236" y="112"/>
                  </a:lnTo>
                  <a:lnTo>
                    <a:pt x="236" y="114"/>
                  </a:lnTo>
                  <a:lnTo>
                    <a:pt x="236" y="116"/>
                  </a:lnTo>
                  <a:lnTo>
                    <a:pt x="236" y="118"/>
                  </a:lnTo>
                  <a:lnTo>
                    <a:pt x="236" y="121"/>
                  </a:lnTo>
                  <a:lnTo>
                    <a:pt x="236" y="126"/>
                  </a:lnTo>
                  <a:lnTo>
                    <a:pt x="236" y="127"/>
                  </a:lnTo>
                  <a:lnTo>
                    <a:pt x="236" y="128"/>
                  </a:lnTo>
                  <a:lnTo>
                    <a:pt x="236" y="130"/>
                  </a:lnTo>
                  <a:lnTo>
                    <a:pt x="235" y="140"/>
                  </a:lnTo>
                  <a:lnTo>
                    <a:pt x="235" y="142"/>
                  </a:lnTo>
                  <a:lnTo>
                    <a:pt x="235" y="166"/>
                  </a:lnTo>
                  <a:lnTo>
                    <a:pt x="235" y="173"/>
                  </a:lnTo>
                  <a:lnTo>
                    <a:pt x="234" y="173"/>
                  </a:lnTo>
                  <a:lnTo>
                    <a:pt x="234" y="179"/>
                  </a:lnTo>
                  <a:lnTo>
                    <a:pt x="234" y="180"/>
                  </a:lnTo>
                  <a:lnTo>
                    <a:pt x="234" y="184"/>
                  </a:lnTo>
                  <a:lnTo>
                    <a:pt x="234" y="188"/>
                  </a:lnTo>
                  <a:lnTo>
                    <a:pt x="234" y="189"/>
                  </a:lnTo>
                  <a:lnTo>
                    <a:pt x="234" y="192"/>
                  </a:lnTo>
                  <a:lnTo>
                    <a:pt x="234" y="196"/>
                  </a:lnTo>
                  <a:lnTo>
                    <a:pt x="234" y="204"/>
                  </a:lnTo>
                  <a:lnTo>
                    <a:pt x="233" y="210"/>
                  </a:lnTo>
                  <a:lnTo>
                    <a:pt x="233" y="217"/>
                  </a:lnTo>
                  <a:lnTo>
                    <a:pt x="233" y="221"/>
                  </a:lnTo>
                  <a:lnTo>
                    <a:pt x="233" y="223"/>
                  </a:lnTo>
                  <a:lnTo>
                    <a:pt x="233" y="225"/>
                  </a:lnTo>
                  <a:lnTo>
                    <a:pt x="233" y="226"/>
                  </a:lnTo>
                  <a:lnTo>
                    <a:pt x="233" y="229"/>
                  </a:lnTo>
                  <a:lnTo>
                    <a:pt x="233" y="230"/>
                  </a:lnTo>
                  <a:lnTo>
                    <a:pt x="233" y="231"/>
                  </a:lnTo>
                  <a:lnTo>
                    <a:pt x="233" y="236"/>
                  </a:lnTo>
                  <a:lnTo>
                    <a:pt x="233" y="237"/>
                  </a:lnTo>
                  <a:lnTo>
                    <a:pt x="232" y="238"/>
                  </a:lnTo>
                  <a:lnTo>
                    <a:pt x="232" y="240"/>
                  </a:lnTo>
                  <a:lnTo>
                    <a:pt x="232" y="241"/>
                  </a:lnTo>
                  <a:lnTo>
                    <a:pt x="232" y="243"/>
                  </a:lnTo>
                  <a:lnTo>
                    <a:pt x="232" y="244"/>
                  </a:lnTo>
                  <a:lnTo>
                    <a:pt x="232" y="246"/>
                  </a:lnTo>
                  <a:lnTo>
                    <a:pt x="232" y="250"/>
                  </a:lnTo>
                  <a:lnTo>
                    <a:pt x="232" y="253"/>
                  </a:lnTo>
                  <a:lnTo>
                    <a:pt x="232" y="256"/>
                  </a:lnTo>
                  <a:lnTo>
                    <a:pt x="232" y="259"/>
                  </a:lnTo>
                  <a:lnTo>
                    <a:pt x="232" y="260"/>
                  </a:lnTo>
                  <a:lnTo>
                    <a:pt x="232" y="261"/>
                  </a:lnTo>
                  <a:lnTo>
                    <a:pt x="232" y="262"/>
                  </a:lnTo>
                  <a:lnTo>
                    <a:pt x="232" y="263"/>
                  </a:lnTo>
                  <a:lnTo>
                    <a:pt x="232" y="268"/>
                  </a:lnTo>
                  <a:lnTo>
                    <a:pt x="232" y="270"/>
                  </a:lnTo>
                  <a:lnTo>
                    <a:pt x="232" y="276"/>
                  </a:lnTo>
                  <a:lnTo>
                    <a:pt x="231" y="277"/>
                  </a:lnTo>
                  <a:lnTo>
                    <a:pt x="231" y="280"/>
                  </a:lnTo>
                  <a:lnTo>
                    <a:pt x="231" y="283"/>
                  </a:lnTo>
                  <a:lnTo>
                    <a:pt x="231" y="285"/>
                  </a:lnTo>
                  <a:lnTo>
                    <a:pt x="231" y="287"/>
                  </a:lnTo>
                  <a:lnTo>
                    <a:pt x="231" y="294"/>
                  </a:lnTo>
                  <a:lnTo>
                    <a:pt x="231" y="295"/>
                  </a:lnTo>
                  <a:lnTo>
                    <a:pt x="231" y="296"/>
                  </a:lnTo>
                  <a:lnTo>
                    <a:pt x="231" y="299"/>
                  </a:lnTo>
                  <a:lnTo>
                    <a:pt x="231" y="302"/>
                  </a:lnTo>
                  <a:lnTo>
                    <a:pt x="231" y="303"/>
                  </a:lnTo>
                  <a:lnTo>
                    <a:pt x="231" y="304"/>
                  </a:lnTo>
                  <a:lnTo>
                    <a:pt x="231" y="305"/>
                  </a:lnTo>
                  <a:lnTo>
                    <a:pt x="231" y="306"/>
                  </a:lnTo>
                  <a:lnTo>
                    <a:pt x="231" y="309"/>
                  </a:lnTo>
                  <a:lnTo>
                    <a:pt x="229" y="309"/>
                  </a:lnTo>
                  <a:lnTo>
                    <a:pt x="229" y="310"/>
                  </a:lnTo>
                  <a:lnTo>
                    <a:pt x="228" y="311"/>
                  </a:lnTo>
                  <a:lnTo>
                    <a:pt x="228" y="312"/>
                  </a:lnTo>
                  <a:lnTo>
                    <a:pt x="227" y="312"/>
                  </a:lnTo>
                  <a:lnTo>
                    <a:pt x="227" y="313"/>
                  </a:lnTo>
                  <a:lnTo>
                    <a:pt x="227" y="314"/>
                  </a:lnTo>
                  <a:lnTo>
                    <a:pt x="226" y="315"/>
                  </a:lnTo>
                  <a:lnTo>
                    <a:pt x="226" y="317"/>
                  </a:lnTo>
                  <a:lnTo>
                    <a:pt x="225" y="317"/>
                  </a:lnTo>
                  <a:lnTo>
                    <a:pt x="224" y="317"/>
                  </a:lnTo>
                  <a:lnTo>
                    <a:pt x="222" y="318"/>
                  </a:lnTo>
                  <a:lnTo>
                    <a:pt x="222" y="317"/>
                  </a:lnTo>
                  <a:lnTo>
                    <a:pt x="221" y="317"/>
                  </a:lnTo>
                  <a:lnTo>
                    <a:pt x="221" y="315"/>
                  </a:lnTo>
                  <a:lnTo>
                    <a:pt x="220" y="315"/>
                  </a:lnTo>
                  <a:lnTo>
                    <a:pt x="219" y="315"/>
                  </a:lnTo>
                  <a:lnTo>
                    <a:pt x="219" y="314"/>
                  </a:lnTo>
                  <a:lnTo>
                    <a:pt x="219" y="313"/>
                  </a:lnTo>
                  <a:lnTo>
                    <a:pt x="219" y="312"/>
                  </a:lnTo>
                  <a:lnTo>
                    <a:pt x="218" y="312"/>
                  </a:lnTo>
                  <a:lnTo>
                    <a:pt x="218" y="311"/>
                  </a:lnTo>
                  <a:lnTo>
                    <a:pt x="217" y="311"/>
                  </a:lnTo>
                  <a:lnTo>
                    <a:pt x="215" y="311"/>
                  </a:lnTo>
                  <a:lnTo>
                    <a:pt x="214" y="311"/>
                  </a:lnTo>
                  <a:lnTo>
                    <a:pt x="213" y="311"/>
                  </a:lnTo>
                  <a:lnTo>
                    <a:pt x="212" y="311"/>
                  </a:lnTo>
                  <a:lnTo>
                    <a:pt x="211" y="311"/>
                  </a:lnTo>
                  <a:lnTo>
                    <a:pt x="212" y="311"/>
                  </a:lnTo>
                  <a:lnTo>
                    <a:pt x="211" y="310"/>
                  </a:lnTo>
                  <a:lnTo>
                    <a:pt x="210" y="310"/>
                  </a:lnTo>
                  <a:lnTo>
                    <a:pt x="209" y="310"/>
                  </a:lnTo>
                  <a:lnTo>
                    <a:pt x="207" y="310"/>
                  </a:lnTo>
                  <a:lnTo>
                    <a:pt x="207" y="311"/>
                  </a:lnTo>
                  <a:lnTo>
                    <a:pt x="206" y="311"/>
                  </a:lnTo>
                  <a:lnTo>
                    <a:pt x="206" y="310"/>
                  </a:lnTo>
                  <a:lnTo>
                    <a:pt x="205" y="311"/>
                  </a:lnTo>
                  <a:lnTo>
                    <a:pt x="205" y="312"/>
                  </a:lnTo>
                  <a:lnTo>
                    <a:pt x="204" y="312"/>
                  </a:lnTo>
                  <a:lnTo>
                    <a:pt x="203" y="312"/>
                  </a:lnTo>
                  <a:lnTo>
                    <a:pt x="202" y="312"/>
                  </a:lnTo>
                  <a:lnTo>
                    <a:pt x="202" y="313"/>
                  </a:lnTo>
                  <a:lnTo>
                    <a:pt x="202" y="314"/>
                  </a:lnTo>
                  <a:lnTo>
                    <a:pt x="202" y="315"/>
                  </a:lnTo>
                  <a:lnTo>
                    <a:pt x="203" y="315"/>
                  </a:lnTo>
                  <a:lnTo>
                    <a:pt x="202" y="317"/>
                  </a:lnTo>
                  <a:lnTo>
                    <a:pt x="202" y="318"/>
                  </a:lnTo>
                  <a:lnTo>
                    <a:pt x="202" y="319"/>
                  </a:lnTo>
                  <a:lnTo>
                    <a:pt x="203" y="320"/>
                  </a:lnTo>
                  <a:lnTo>
                    <a:pt x="203" y="321"/>
                  </a:lnTo>
                  <a:lnTo>
                    <a:pt x="203" y="322"/>
                  </a:lnTo>
                  <a:lnTo>
                    <a:pt x="204" y="324"/>
                  </a:lnTo>
                  <a:lnTo>
                    <a:pt x="204" y="325"/>
                  </a:lnTo>
                  <a:lnTo>
                    <a:pt x="203" y="325"/>
                  </a:lnTo>
                  <a:lnTo>
                    <a:pt x="203" y="326"/>
                  </a:lnTo>
                  <a:lnTo>
                    <a:pt x="203" y="327"/>
                  </a:lnTo>
                  <a:lnTo>
                    <a:pt x="203" y="328"/>
                  </a:lnTo>
                  <a:lnTo>
                    <a:pt x="203" y="329"/>
                  </a:lnTo>
                  <a:lnTo>
                    <a:pt x="203" y="331"/>
                  </a:lnTo>
                  <a:lnTo>
                    <a:pt x="203" y="332"/>
                  </a:lnTo>
                  <a:lnTo>
                    <a:pt x="203" y="333"/>
                  </a:lnTo>
                  <a:lnTo>
                    <a:pt x="203" y="334"/>
                  </a:lnTo>
                  <a:lnTo>
                    <a:pt x="203" y="335"/>
                  </a:lnTo>
                  <a:lnTo>
                    <a:pt x="204" y="335"/>
                  </a:lnTo>
                  <a:lnTo>
                    <a:pt x="204" y="336"/>
                  </a:lnTo>
                  <a:lnTo>
                    <a:pt x="204" y="337"/>
                  </a:lnTo>
                  <a:lnTo>
                    <a:pt x="204" y="339"/>
                  </a:lnTo>
                  <a:lnTo>
                    <a:pt x="203" y="339"/>
                  </a:lnTo>
                  <a:lnTo>
                    <a:pt x="204" y="339"/>
                  </a:lnTo>
                  <a:lnTo>
                    <a:pt x="204" y="340"/>
                  </a:lnTo>
                  <a:lnTo>
                    <a:pt x="204" y="341"/>
                  </a:lnTo>
                  <a:lnTo>
                    <a:pt x="203" y="342"/>
                  </a:lnTo>
                  <a:lnTo>
                    <a:pt x="203" y="343"/>
                  </a:lnTo>
                  <a:lnTo>
                    <a:pt x="204" y="344"/>
                  </a:lnTo>
                  <a:lnTo>
                    <a:pt x="204" y="346"/>
                  </a:lnTo>
                  <a:lnTo>
                    <a:pt x="204" y="347"/>
                  </a:lnTo>
                  <a:lnTo>
                    <a:pt x="205" y="347"/>
                  </a:lnTo>
                  <a:lnTo>
                    <a:pt x="205" y="349"/>
                  </a:lnTo>
                  <a:lnTo>
                    <a:pt x="206" y="350"/>
                  </a:lnTo>
                  <a:lnTo>
                    <a:pt x="206" y="351"/>
                  </a:lnTo>
                  <a:lnTo>
                    <a:pt x="206" y="353"/>
                  </a:lnTo>
                  <a:lnTo>
                    <a:pt x="206" y="355"/>
                  </a:lnTo>
                  <a:lnTo>
                    <a:pt x="206" y="356"/>
                  </a:lnTo>
                  <a:lnTo>
                    <a:pt x="206" y="357"/>
                  </a:lnTo>
                  <a:lnTo>
                    <a:pt x="207" y="358"/>
                  </a:lnTo>
                  <a:lnTo>
                    <a:pt x="207" y="359"/>
                  </a:lnTo>
                  <a:lnTo>
                    <a:pt x="206" y="361"/>
                  </a:lnTo>
                  <a:lnTo>
                    <a:pt x="206" y="362"/>
                  </a:lnTo>
                  <a:lnTo>
                    <a:pt x="205" y="362"/>
                  </a:lnTo>
                  <a:lnTo>
                    <a:pt x="204" y="362"/>
                  </a:lnTo>
                  <a:lnTo>
                    <a:pt x="204" y="363"/>
                  </a:lnTo>
                  <a:lnTo>
                    <a:pt x="205" y="363"/>
                  </a:lnTo>
                  <a:lnTo>
                    <a:pt x="205" y="364"/>
                  </a:lnTo>
                  <a:lnTo>
                    <a:pt x="205" y="365"/>
                  </a:lnTo>
                  <a:lnTo>
                    <a:pt x="204" y="365"/>
                  </a:lnTo>
                  <a:lnTo>
                    <a:pt x="204" y="366"/>
                  </a:lnTo>
                  <a:lnTo>
                    <a:pt x="204" y="368"/>
                  </a:lnTo>
                  <a:lnTo>
                    <a:pt x="203" y="366"/>
                  </a:lnTo>
                  <a:lnTo>
                    <a:pt x="200" y="364"/>
                  </a:lnTo>
                  <a:lnTo>
                    <a:pt x="197" y="361"/>
                  </a:lnTo>
                  <a:lnTo>
                    <a:pt x="196" y="358"/>
                  </a:lnTo>
                  <a:lnTo>
                    <a:pt x="192" y="356"/>
                  </a:lnTo>
                  <a:lnTo>
                    <a:pt x="191" y="355"/>
                  </a:lnTo>
                  <a:lnTo>
                    <a:pt x="188" y="350"/>
                  </a:lnTo>
                  <a:lnTo>
                    <a:pt x="185" y="348"/>
                  </a:lnTo>
                  <a:lnTo>
                    <a:pt x="184" y="347"/>
                  </a:lnTo>
                  <a:lnTo>
                    <a:pt x="183" y="347"/>
                  </a:lnTo>
                  <a:lnTo>
                    <a:pt x="183" y="346"/>
                  </a:lnTo>
                  <a:lnTo>
                    <a:pt x="181" y="343"/>
                  </a:lnTo>
                  <a:lnTo>
                    <a:pt x="178" y="341"/>
                  </a:lnTo>
                  <a:lnTo>
                    <a:pt x="177" y="340"/>
                  </a:lnTo>
                  <a:lnTo>
                    <a:pt x="175" y="337"/>
                  </a:lnTo>
                  <a:lnTo>
                    <a:pt x="174" y="336"/>
                  </a:lnTo>
                  <a:lnTo>
                    <a:pt x="174" y="335"/>
                  </a:lnTo>
                  <a:lnTo>
                    <a:pt x="173" y="335"/>
                  </a:lnTo>
                  <a:lnTo>
                    <a:pt x="169" y="332"/>
                  </a:lnTo>
                  <a:lnTo>
                    <a:pt x="168" y="329"/>
                  </a:lnTo>
                  <a:lnTo>
                    <a:pt x="164" y="326"/>
                  </a:lnTo>
                  <a:lnTo>
                    <a:pt x="163" y="325"/>
                  </a:lnTo>
                  <a:lnTo>
                    <a:pt x="162" y="324"/>
                  </a:lnTo>
                  <a:lnTo>
                    <a:pt x="160" y="321"/>
                  </a:lnTo>
                  <a:lnTo>
                    <a:pt x="160" y="320"/>
                  </a:lnTo>
                  <a:lnTo>
                    <a:pt x="156" y="317"/>
                  </a:lnTo>
                  <a:lnTo>
                    <a:pt x="155" y="317"/>
                  </a:lnTo>
                  <a:lnTo>
                    <a:pt x="154" y="315"/>
                  </a:lnTo>
                  <a:lnTo>
                    <a:pt x="153" y="314"/>
                  </a:lnTo>
                  <a:lnTo>
                    <a:pt x="152" y="312"/>
                  </a:lnTo>
                  <a:lnTo>
                    <a:pt x="151" y="312"/>
                  </a:lnTo>
                  <a:lnTo>
                    <a:pt x="146" y="307"/>
                  </a:lnTo>
                  <a:lnTo>
                    <a:pt x="146" y="306"/>
                  </a:lnTo>
                  <a:lnTo>
                    <a:pt x="142" y="303"/>
                  </a:lnTo>
                  <a:lnTo>
                    <a:pt x="140" y="300"/>
                  </a:lnTo>
                  <a:lnTo>
                    <a:pt x="135" y="296"/>
                  </a:lnTo>
                  <a:lnTo>
                    <a:pt x="135" y="295"/>
                  </a:lnTo>
                  <a:lnTo>
                    <a:pt x="131" y="291"/>
                  </a:lnTo>
                  <a:lnTo>
                    <a:pt x="131" y="290"/>
                  </a:lnTo>
                  <a:lnTo>
                    <a:pt x="128" y="289"/>
                  </a:lnTo>
                  <a:lnTo>
                    <a:pt x="123" y="282"/>
                  </a:lnTo>
                  <a:lnTo>
                    <a:pt x="116" y="274"/>
                  </a:lnTo>
                  <a:lnTo>
                    <a:pt x="113" y="273"/>
                  </a:lnTo>
                  <a:lnTo>
                    <a:pt x="111" y="269"/>
                  </a:lnTo>
                  <a:lnTo>
                    <a:pt x="109" y="267"/>
                  </a:lnTo>
                  <a:lnTo>
                    <a:pt x="106" y="265"/>
                  </a:lnTo>
                  <a:lnTo>
                    <a:pt x="105" y="263"/>
                  </a:lnTo>
                  <a:lnTo>
                    <a:pt x="102" y="260"/>
                  </a:lnTo>
                  <a:lnTo>
                    <a:pt x="101" y="259"/>
                  </a:lnTo>
                  <a:lnTo>
                    <a:pt x="97" y="254"/>
                  </a:lnTo>
                  <a:lnTo>
                    <a:pt x="93" y="251"/>
                  </a:lnTo>
                  <a:lnTo>
                    <a:pt x="93" y="250"/>
                  </a:lnTo>
                  <a:lnTo>
                    <a:pt x="90" y="248"/>
                  </a:lnTo>
                  <a:lnTo>
                    <a:pt x="89" y="246"/>
                  </a:lnTo>
                  <a:lnTo>
                    <a:pt x="86" y="243"/>
                  </a:lnTo>
                  <a:lnTo>
                    <a:pt x="84" y="241"/>
                  </a:lnTo>
                  <a:lnTo>
                    <a:pt x="80" y="236"/>
                  </a:lnTo>
                  <a:lnTo>
                    <a:pt x="79" y="234"/>
                  </a:lnTo>
                  <a:lnTo>
                    <a:pt x="77" y="234"/>
                  </a:lnTo>
                  <a:lnTo>
                    <a:pt x="76" y="233"/>
                  </a:lnTo>
                  <a:lnTo>
                    <a:pt x="74" y="231"/>
                  </a:lnTo>
                  <a:lnTo>
                    <a:pt x="74" y="230"/>
                  </a:lnTo>
                  <a:lnTo>
                    <a:pt x="72" y="228"/>
                  </a:lnTo>
                  <a:lnTo>
                    <a:pt x="70" y="226"/>
                  </a:lnTo>
                  <a:lnTo>
                    <a:pt x="69" y="225"/>
                  </a:lnTo>
                  <a:lnTo>
                    <a:pt x="64" y="219"/>
                  </a:lnTo>
                  <a:lnTo>
                    <a:pt x="58" y="213"/>
                  </a:lnTo>
                  <a:lnTo>
                    <a:pt x="54" y="210"/>
                  </a:lnTo>
                  <a:lnTo>
                    <a:pt x="52" y="207"/>
                  </a:lnTo>
                  <a:lnTo>
                    <a:pt x="50" y="204"/>
                  </a:lnTo>
                  <a:lnTo>
                    <a:pt x="46" y="201"/>
                  </a:lnTo>
                  <a:lnTo>
                    <a:pt x="45" y="200"/>
                  </a:lnTo>
                  <a:lnTo>
                    <a:pt x="44" y="199"/>
                  </a:lnTo>
                  <a:lnTo>
                    <a:pt x="44" y="197"/>
                  </a:lnTo>
                  <a:lnTo>
                    <a:pt x="41" y="195"/>
                  </a:lnTo>
                  <a:lnTo>
                    <a:pt x="39" y="193"/>
                  </a:lnTo>
                  <a:lnTo>
                    <a:pt x="38" y="192"/>
                  </a:lnTo>
                  <a:lnTo>
                    <a:pt x="36" y="191"/>
                  </a:lnTo>
                  <a:lnTo>
                    <a:pt x="34" y="189"/>
                  </a:lnTo>
                  <a:lnTo>
                    <a:pt x="33" y="187"/>
                  </a:lnTo>
                  <a:lnTo>
                    <a:pt x="32" y="186"/>
                  </a:lnTo>
                  <a:lnTo>
                    <a:pt x="31" y="185"/>
                  </a:lnTo>
                  <a:lnTo>
                    <a:pt x="30" y="184"/>
                  </a:lnTo>
                  <a:lnTo>
                    <a:pt x="28" y="181"/>
                  </a:lnTo>
                  <a:lnTo>
                    <a:pt x="26" y="180"/>
                  </a:lnTo>
                  <a:lnTo>
                    <a:pt x="25" y="179"/>
                  </a:lnTo>
                  <a:lnTo>
                    <a:pt x="24" y="177"/>
                  </a:lnTo>
                  <a:lnTo>
                    <a:pt x="23" y="175"/>
                  </a:lnTo>
                  <a:lnTo>
                    <a:pt x="22" y="175"/>
                  </a:lnTo>
                  <a:lnTo>
                    <a:pt x="19" y="172"/>
                  </a:lnTo>
                  <a:lnTo>
                    <a:pt x="18" y="171"/>
                  </a:lnTo>
                  <a:lnTo>
                    <a:pt x="17" y="170"/>
                  </a:lnTo>
                  <a:lnTo>
                    <a:pt x="16" y="169"/>
                  </a:lnTo>
                  <a:lnTo>
                    <a:pt x="15" y="167"/>
                  </a:lnTo>
                  <a:lnTo>
                    <a:pt x="14" y="166"/>
                  </a:lnTo>
                  <a:lnTo>
                    <a:pt x="12" y="166"/>
                  </a:lnTo>
                  <a:lnTo>
                    <a:pt x="12" y="165"/>
                  </a:lnTo>
                  <a:lnTo>
                    <a:pt x="12" y="164"/>
                  </a:lnTo>
                  <a:lnTo>
                    <a:pt x="11" y="164"/>
                  </a:lnTo>
                  <a:lnTo>
                    <a:pt x="10" y="163"/>
                  </a:lnTo>
                  <a:lnTo>
                    <a:pt x="8" y="160"/>
                  </a:lnTo>
                  <a:lnTo>
                    <a:pt x="8" y="159"/>
                  </a:lnTo>
                  <a:lnTo>
                    <a:pt x="5" y="157"/>
                  </a:lnTo>
                  <a:lnTo>
                    <a:pt x="3" y="155"/>
                  </a:lnTo>
                  <a:lnTo>
                    <a:pt x="2" y="155"/>
                  </a:lnTo>
                  <a:lnTo>
                    <a:pt x="2" y="154"/>
                  </a:lnTo>
                  <a:lnTo>
                    <a:pt x="1" y="154"/>
                  </a:lnTo>
                  <a:lnTo>
                    <a:pt x="1" y="152"/>
                  </a:lnTo>
                  <a:lnTo>
                    <a:pt x="0" y="151"/>
                  </a:lnTo>
                  <a:lnTo>
                    <a:pt x="0" y="148"/>
                  </a:lnTo>
                  <a:lnTo>
                    <a:pt x="0" y="145"/>
                  </a:lnTo>
                  <a:lnTo>
                    <a:pt x="0" y="143"/>
                  </a:lnTo>
                  <a:lnTo>
                    <a:pt x="1" y="14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7" name="Freeform 251"/>
            <p:cNvSpPr>
              <a:spLocks/>
            </p:cNvSpPr>
            <p:nvPr/>
          </p:nvSpPr>
          <p:spPr bwMode="auto">
            <a:xfrm>
              <a:off x="5810" y="3376"/>
              <a:ext cx="422" cy="246"/>
            </a:xfrm>
            <a:custGeom>
              <a:avLst/>
              <a:gdLst>
                <a:gd name="T0" fmla="*/ 34 w 422"/>
                <a:gd name="T1" fmla="*/ 7 h 246"/>
                <a:gd name="T2" fmla="*/ 82 w 422"/>
                <a:gd name="T3" fmla="*/ 10 h 246"/>
                <a:gd name="T4" fmla="*/ 140 w 422"/>
                <a:gd name="T5" fmla="*/ 11 h 246"/>
                <a:gd name="T6" fmla="*/ 191 w 422"/>
                <a:gd name="T7" fmla="*/ 11 h 246"/>
                <a:gd name="T8" fmla="*/ 239 w 422"/>
                <a:gd name="T9" fmla="*/ 11 h 246"/>
                <a:gd name="T10" fmla="*/ 299 w 422"/>
                <a:gd name="T11" fmla="*/ 9 h 246"/>
                <a:gd name="T12" fmla="*/ 345 w 422"/>
                <a:gd name="T13" fmla="*/ 5 h 246"/>
                <a:gd name="T14" fmla="*/ 388 w 422"/>
                <a:gd name="T15" fmla="*/ 3 h 246"/>
                <a:gd name="T16" fmla="*/ 405 w 422"/>
                <a:gd name="T17" fmla="*/ 11 h 246"/>
                <a:gd name="T18" fmla="*/ 406 w 422"/>
                <a:gd name="T19" fmla="*/ 28 h 246"/>
                <a:gd name="T20" fmla="*/ 408 w 422"/>
                <a:gd name="T21" fmla="*/ 44 h 246"/>
                <a:gd name="T22" fmla="*/ 411 w 422"/>
                <a:gd name="T23" fmla="*/ 68 h 246"/>
                <a:gd name="T24" fmla="*/ 413 w 422"/>
                <a:gd name="T25" fmla="*/ 98 h 246"/>
                <a:gd name="T26" fmla="*/ 417 w 422"/>
                <a:gd name="T27" fmla="*/ 134 h 246"/>
                <a:gd name="T28" fmla="*/ 420 w 422"/>
                <a:gd name="T29" fmla="*/ 179 h 246"/>
                <a:gd name="T30" fmla="*/ 398 w 422"/>
                <a:gd name="T31" fmla="*/ 205 h 246"/>
                <a:gd name="T32" fmla="*/ 332 w 422"/>
                <a:gd name="T33" fmla="*/ 210 h 246"/>
                <a:gd name="T34" fmla="*/ 295 w 422"/>
                <a:gd name="T35" fmla="*/ 211 h 246"/>
                <a:gd name="T36" fmla="*/ 260 w 422"/>
                <a:gd name="T37" fmla="*/ 212 h 246"/>
                <a:gd name="T38" fmla="*/ 220 w 422"/>
                <a:gd name="T39" fmla="*/ 213 h 246"/>
                <a:gd name="T40" fmla="*/ 194 w 422"/>
                <a:gd name="T41" fmla="*/ 213 h 246"/>
                <a:gd name="T42" fmla="*/ 171 w 422"/>
                <a:gd name="T43" fmla="*/ 233 h 246"/>
                <a:gd name="T44" fmla="*/ 165 w 422"/>
                <a:gd name="T45" fmla="*/ 233 h 246"/>
                <a:gd name="T46" fmla="*/ 158 w 422"/>
                <a:gd name="T47" fmla="*/ 226 h 246"/>
                <a:gd name="T48" fmla="*/ 154 w 422"/>
                <a:gd name="T49" fmla="*/ 232 h 246"/>
                <a:gd name="T50" fmla="*/ 149 w 422"/>
                <a:gd name="T51" fmla="*/ 237 h 246"/>
                <a:gd name="T52" fmla="*/ 140 w 422"/>
                <a:gd name="T53" fmla="*/ 237 h 246"/>
                <a:gd name="T54" fmla="*/ 131 w 422"/>
                <a:gd name="T55" fmla="*/ 237 h 246"/>
                <a:gd name="T56" fmla="*/ 122 w 422"/>
                <a:gd name="T57" fmla="*/ 241 h 246"/>
                <a:gd name="T58" fmla="*/ 109 w 422"/>
                <a:gd name="T59" fmla="*/ 239 h 246"/>
                <a:gd name="T60" fmla="*/ 102 w 422"/>
                <a:gd name="T61" fmla="*/ 242 h 246"/>
                <a:gd name="T62" fmla="*/ 96 w 422"/>
                <a:gd name="T63" fmla="*/ 233 h 246"/>
                <a:gd name="T64" fmla="*/ 94 w 422"/>
                <a:gd name="T65" fmla="*/ 223 h 246"/>
                <a:gd name="T66" fmla="*/ 84 w 422"/>
                <a:gd name="T67" fmla="*/ 219 h 246"/>
                <a:gd name="T68" fmla="*/ 85 w 422"/>
                <a:gd name="T69" fmla="*/ 209 h 246"/>
                <a:gd name="T70" fmla="*/ 79 w 422"/>
                <a:gd name="T71" fmla="*/ 202 h 246"/>
                <a:gd name="T72" fmla="*/ 74 w 422"/>
                <a:gd name="T73" fmla="*/ 191 h 246"/>
                <a:gd name="T74" fmla="*/ 72 w 422"/>
                <a:gd name="T75" fmla="*/ 186 h 246"/>
                <a:gd name="T76" fmla="*/ 70 w 422"/>
                <a:gd name="T77" fmla="*/ 180 h 246"/>
                <a:gd name="T78" fmla="*/ 63 w 422"/>
                <a:gd name="T79" fmla="*/ 181 h 246"/>
                <a:gd name="T80" fmla="*/ 55 w 422"/>
                <a:gd name="T81" fmla="*/ 187 h 246"/>
                <a:gd name="T82" fmla="*/ 46 w 422"/>
                <a:gd name="T83" fmla="*/ 182 h 246"/>
                <a:gd name="T84" fmla="*/ 46 w 422"/>
                <a:gd name="T85" fmla="*/ 174 h 246"/>
                <a:gd name="T86" fmla="*/ 51 w 422"/>
                <a:gd name="T87" fmla="*/ 168 h 246"/>
                <a:gd name="T88" fmla="*/ 50 w 422"/>
                <a:gd name="T89" fmla="*/ 160 h 246"/>
                <a:gd name="T90" fmla="*/ 50 w 422"/>
                <a:gd name="T91" fmla="*/ 152 h 246"/>
                <a:gd name="T92" fmla="*/ 52 w 422"/>
                <a:gd name="T93" fmla="*/ 140 h 246"/>
                <a:gd name="T94" fmla="*/ 56 w 422"/>
                <a:gd name="T95" fmla="*/ 134 h 246"/>
                <a:gd name="T96" fmla="*/ 53 w 422"/>
                <a:gd name="T97" fmla="*/ 127 h 246"/>
                <a:gd name="T98" fmla="*/ 46 w 422"/>
                <a:gd name="T99" fmla="*/ 125 h 246"/>
                <a:gd name="T100" fmla="*/ 38 w 422"/>
                <a:gd name="T101" fmla="*/ 120 h 246"/>
                <a:gd name="T102" fmla="*/ 34 w 422"/>
                <a:gd name="T103" fmla="*/ 112 h 246"/>
                <a:gd name="T104" fmla="*/ 28 w 422"/>
                <a:gd name="T105" fmla="*/ 102 h 246"/>
                <a:gd name="T106" fmla="*/ 20 w 422"/>
                <a:gd name="T107" fmla="*/ 95 h 246"/>
                <a:gd name="T108" fmla="*/ 14 w 422"/>
                <a:gd name="T109" fmla="*/ 90 h 246"/>
                <a:gd name="T110" fmla="*/ 13 w 422"/>
                <a:gd name="T111" fmla="*/ 85 h 246"/>
                <a:gd name="T112" fmla="*/ 12 w 422"/>
                <a:gd name="T113" fmla="*/ 76 h 246"/>
                <a:gd name="T114" fmla="*/ 7 w 422"/>
                <a:gd name="T115" fmla="*/ 66 h 246"/>
                <a:gd name="T116" fmla="*/ 1 w 422"/>
                <a:gd name="T117" fmla="*/ 58 h 246"/>
                <a:gd name="T118" fmla="*/ 2 w 422"/>
                <a:gd name="T119" fmla="*/ 34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2" h="246">
                  <a:moveTo>
                    <a:pt x="2" y="34"/>
                  </a:moveTo>
                  <a:lnTo>
                    <a:pt x="2" y="32"/>
                  </a:lnTo>
                  <a:lnTo>
                    <a:pt x="2" y="31"/>
                  </a:lnTo>
                  <a:lnTo>
                    <a:pt x="2" y="25"/>
                  </a:lnTo>
                  <a:lnTo>
                    <a:pt x="3" y="6"/>
                  </a:lnTo>
                  <a:lnTo>
                    <a:pt x="6" y="6"/>
                  </a:lnTo>
                  <a:lnTo>
                    <a:pt x="22" y="7"/>
                  </a:lnTo>
                  <a:lnTo>
                    <a:pt x="24" y="7"/>
                  </a:lnTo>
                  <a:lnTo>
                    <a:pt x="26" y="7"/>
                  </a:lnTo>
                  <a:lnTo>
                    <a:pt x="30" y="7"/>
                  </a:lnTo>
                  <a:lnTo>
                    <a:pt x="31" y="7"/>
                  </a:lnTo>
                  <a:lnTo>
                    <a:pt x="32" y="7"/>
                  </a:lnTo>
                  <a:lnTo>
                    <a:pt x="34" y="7"/>
                  </a:lnTo>
                  <a:lnTo>
                    <a:pt x="37" y="7"/>
                  </a:lnTo>
                  <a:lnTo>
                    <a:pt x="48" y="9"/>
                  </a:lnTo>
                  <a:lnTo>
                    <a:pt x="50" y="9"/>
                  </a:lnTo>
                  <a:lnTo>
                    <a:pt x="57" y="9"/>
                  </a:lnTo>
                  <a:lnTo>
                    <a:pt x="59" y="9"/>
                  </a:lnTo>
                  <a:lnTo>
                    <a:pt x="64" y="9"/>
                  </a:lnTo>
                  <a:lnTo>
                    <a:pt x="65" y="9"/>
                  </a:lnTo>
                  <a:lnTo>
                    <a:pt x="65" y="10"/>
                  </a:lnTo>
                  <a:lnTo>
                    <a:pt x="66" y="10"/>
                  </a:lnTo>
                  <a:lnTo>
                    <a:pt x="70" y="10"/>
                  </a:lnTo>
                  <a:lnTo>
                    <a:pt x="75" y="10"/>
                  </a:lnTo>
                  <a:lnTo>
                    <a:pt x="77" y="10"/>
                  </a:lnTo>
                  <a:lnTo>
                    <a:pt x="82" y="10"/>
                  </a:lnTo>
                  <a:lnTo>
                    <a:pt x="85" y="10"/>
                  </a:lnTo>
                  <a:lnTo>
                    <a:pt x="86" y="10"/>
                  </a:lnTo>
                  <a:lnTo>
                    <a:pt x="93" y="10"/>
                  </a:lnTo>
                  <a:lnTo>
                    <a:pt x="94" y="10"/>
                  </a:lnTo>
                  <a:lnTo>
                    <a:pt x="97" y="11"/>
                  </a:lnTo>
                  <a:lnTo>
                    <a:pt x="99" y="11"/>
                  </a:lnTo>
                  <a:lnTo>
                    <a:pt x="102" y="11"/>
                  </a:lnTo>
                  <a:lnTo>
                    <a:pt x="106" y="11"/>
                  </a:lnTo>
                  <a:lnTo>
                    <a:pt x="126" y="11"/>
                  </a:lnTo>
                  <a:lnTo>
                    <a:pt x="132" y="11"/>
                  </a:lnTo>
                  <a:lnTo>
                    <a:pt x="135" y="11"/>
                  </a:lnTo>
                  <a:lnTo>
                    <a:pt x="139" y="11"/>
                  </a:lnTo>
                  <a:lnTo>
                    <a:pt x="140" y="11"/>
                  </a:lnTo>
                  <a:lnTo>
                    <a:pt x="144" y="11"/>
                  </a:lnTo>
                  <a:lnTo>
                    <a:pt x="147" y="11"/>
                  </a:lnTo>
                  <a:lnTo>
                    <a:pt x="155" y="12"/>
                  </a:lnTo>
                  <a:lnTo>
                    <a:pt x="164" y="12"/>
                  </a:lnTo>
                  <a:lnTo>
                    <a:pt x="169" y="12"/>
                  </a:lnTo>
                  <a:lnTo>
                    <a:pt x="172" y="12"/>
                  </a:lnTo>
                  <a:lnTo>
                    <a:pt x="173" y="12"/>
                  </a:lnTo>
                  <a:lnTo>
                    <a:pt x="176" y="12"/>
                  </a:lnTo>
                  <a:lnTo>
                    <a:pt x="181" y="12"/>
                  </a:lnTo>
                  <a:lnTo>
                    <a:pt x="186" y="11"/>
                  </a:lnTo>
                  <a:lnTo>
                    <a:pt x="188" y="11"/>
                  </a:lnTo>
                  <a:lnTo>
                    <a:pt x="190" y="11"/>
                  </a:lnTo>
                  <a:lnTo>
                    <a:pt x="191" y="11"/>
                  </a:lnTo>
                  <a:lnTo>
                    <a:pt x="198" y="11"/>
                  </a:lnTo>
                  <a:lnTo>
                    <a:pt x="200" y="11"/>
                  </a:lnTo>
                  <a:lnTo>
                    <a:pt x="205" y="11"/>
                  </a:lnTo>
                  <a:lnTo>
                    <a:pt x="211" y="11"/>
                  </a:lnTo>
                  <a:lnTo>
                    <a:pt x="223" y="11"/>
                  </a:lnTo>
                  <a:lnTo>
                    <a:pt x="224" y="11"/>
                  </a:lnTo>
                  <a:lnTo>
                    <a:pt x="226" y="11"/>
                  </a:lnTo>
                  <a:lnTo>
                    <a:pt x="230" y="11"/>
                  </a:lnTo>
                  <a:lnTo>
                    <a:pt x="231" y="11"/>
                  </a:lnTo>
                  <a:lnTo>
                    <a:pt x="233" y="11"/>
                  </a:lnTo>
                  <a:lnTo>
                    <a:pt x="236" y="11"/>
                  </a:lnTo>
                  <a:lnTo>
                    <a:pt x="237" y="11"/>
                  </a:lnTo>
                  <a:lnTo>
                    <a:pt x="239" y="11"/>
                  </a:lnTo>
                  <a:lnTo>
                    <a:pt x="245" y="11"/>
                  </a:lnTo>
                  <a:lnTo>
                    <a:pt x="249" y="10"/>
                  </a:lnTo>
                  <a:lnTo>
                    <a:pt x="254" y="10"/>
                  </a:lnTo>
                  <a:lnTo>
                    <a:pt x="256" y="10"/>
                  </a:lnTo>
                  <a:lnTo>
                    <a:pt x="265" y="10"/>
                  </a:lnTo>
                  <a:lnTo>
                    <a:pt x="273" y="10"/>
                  </a:lnTo>
                  <a:lnTo>
                    <a:pt x="275" y="10"/>
                  </a:lnTo>
                  <a:lnTo>
                    <a:pt x="276" y="10"/>
                  </a:lnTo>
                  <a:lnTo>
                    <a:pt x="282" y="9"/>
                  </a:lnTo>
                  <a:lnTo>
                    <a:pt x="291" y="9"/>
                  </a:lnTo>
                  <a:lnTo>
                    <a:pt x="294" y="9"/>
                  </a:lnTo>
                  <a:lnTo>
                    <a:pt x="295" y="9"/>
                  </a:lnTo>
                  <a:lnTo>
                    <a:pt x="299" y="9"/>
                  </a:lnTo>
                  <a:lnTo>
                    <a:pt x="311" y="7"/>
                  </a:lnTo>
                  <a:lnTo>
                    <a:pt x="318" y="7"/>
                  </a:lnTo>
                  <a:lnTo>
                    <a:pt x="321" y="7"/>
                  </a:lnTo>
                  <a:lnTo>
                    <a:pt x="323" y="7"/>
                  </a:lnTo>
                  <a:lnTo>
                    <a:pt x="326" y="6"/>
                  </a:lnTo>
                  <a:lnTo>
                    <a:pt x="327" y="6"/>
                  </a:lnTo>
                  <a:lnTo>
                    <a:pt x="330" y="6"/>
                  </a:lnTo>
                  <a:lnTo>
                    <a:pt x="331" y="6"/>
                  </a:lnTo>
                  <a:lnTo>
                    <a:pt x="332" y="6"/>
                  </a:lnTo>
                  <a:lnTo>
                    <a:pt x="335" y="6"/>
                  </a:lnTo>
                  <a:lnTo>
                    <a:pt x="338" y="6"/>
                  </a:lnTo>
                  <a:lnTo>
                    <a:pt x="340" y="6"/>
                  </a:lnTo>
                  <a:lnTo>
                    <a:pt x="345" y="5"/>
                  </a:lnTo>
                  <a:lnTo>
                    <a:pt x="347" y="5"/>
                  </a:lnTo>
                  <a:lnTo>
                    <a:pt x="350" y="5"/>
                  </a:lnTo>
                  <a:lnTo>
                    <a:pt x="352" y="5"/>
                  </a:lnTo>
                  <a:lnTo>
                    <a:pt x="353" y="5"/>
                  </a:lnTo>
                  <a:lnTo>
                    <a:pt x="355" y="5"/>
                  </a:lnTo>
                  <a:lnTo>
                    <a:pt x="359" y="5"/>
                  </a:lnTo>
                  <a:lnTo>
                    <a:pt x="360" y="5"/>
                  </a:lnTo>
                  <a:lnTo>
                    <a:pt x="361" y="4"/>
                  </a:lnTo>
                  <a:lnTo>
                    <a:pt x="363" y="4"/>
                  </a:lnTo>
                  <a:lnTo>
                    <a:pt x="370" y="4"/>
                  </a:lnTo>
                  <a:lnTo>
                    <a:pt x="377" y="3"/>
                  </a:lnTo>
                  <a:lnTo>
                    <a:pt x="384" y="3"/>
                  </a:lnTo>
                  <a:lnTo>
                    <a:pt x="388" y="3"/>
                  </a:lnTo>
                  <a:lnTo>
                    <a:pt x="390" y="2"/>
                  </a:lnTo>
                  <a:lnTo>
                    <a:pt x="392" y="2"/>
                  </a:lnTo>
                  <a:lnTo>
                    <a:pt x="396" y="2"/>
                  </a:lnTo>
                  <a:lnTo>
                    <a:pt x="404" y="0"/>
                  </a:lnTo>
                  <a:lnTo>
                    <a:pt x="404" y="2"/>
                  </a:lnTo>
                  <a:lnTo>
                    <a:pt x="404" y="3"/>
                  </a:lnTo>
                  <a:lnTo>
                    <a:pt x="405" y="3"/>
                  </a:lnTo>
                  <a:lnTo>
                    <a:pt x="405" y="4"/>
                  </a:lnTo>
                  <a:lnTo>
                    <a:pt x="405" y="5"/>
                  </a:lnTo>
                  <a:lnTo>
                    <a:pt x="405" y="6"/>
                  </a:lnTo>
                  <a:lnTo>
                    <a:pt x="405" y="7"/>
                  </a:lnTo>
                  <a:lnTo>
                    <a:pt x="405" y="9"/>
                  </a:lnTo>
                  <a:lnTo>
                    <a:pt x="405" y="11"/>
                  </a:lnTo>
                  <a:lnTo>
                    <a:pt x="405" y="12"/>
                  </a:lnTo>
                  <a:lnTo>
                    <a:pt x="405" y="13"/>
                  </a:lnTo>
                  <a:lnTo>
                    <a:pt x="405" y="14"/>
                  </a:lnTo>
                  <a:lnTo>
                    <a:pt x="406" y="17"/>
                  </a:lnTo>
                  <a:lnTo>
                    <a:pt x="406" y="18"/>
                  </a:lnTo>
                  <a:lnTo>
                    <a:pt x="406" y="19"/>
                  </a:lnTo>
                  <a:lnTo>
                    <a:pt x="406" y="20"/>
                  </a:lnTo>
                  <a:lnTo>
                    <a:pt x="406" y="21"/>
                  </a:lnTo>
                  <a:lnTo>
                    <a:pt x="406" y="22"/>
                  </a:lnTo>
                  <a:lnTo>
                    <a:pt x="406" y="24"/>
                  </a:lnTo>
                  <a:lnTo>
                    <a:pt x="406" y="25"/>
                  </a:lnTo>
                  <a:lnTo>
                    <a:pt x="406" y="26"/>
                  </a:lnTo>
                  <a:lnTo>
                    <a:pt x="406" y="28"/>
                  </a:lnTo>
                  <a:lnTo>
                    <a:pt x="407" y="28"/>
                  </a:lnTo>
                  <a:lnTo>
                    <a:pt x="407" y="31"/>
                  </a:lnTo>
                  <a:lnTo>
                    <a:pt x="407" y="32"/>
                  </a:lnTo>
                  <a:lnTo>
                    <a:pt x="407" y="33"/>
                  </a:lnTo>
                  <a:lnTo>
                    <a:pt x="407" y="34"/>
                  </a:lnTo>
                  <a:lnTo>
                    <a:pt x="407" y="35"/>
                  </a:lnTo>
                  <a:lnTo>
                    <a:pt x="407" y="36"/>
                  </a:lnTo>
                  <a:lnTo>
                    <a:pt x="407" y="38"/>
                  </a:lnTo>
                  <a:lnTo>
                    <a:pt x="407" y="39"/>
                  </a:lnTo>
                  <a:lnTo>
                    <a:pt x="408" y="41"/>
                  </a:lnTo>
                  <a:lnTo>
                    <a:pt x="408" y="42"/>
                  </a:lnTo>
                  <a:lnTo>
                    <a:pt x="408" y="43"/>
                  </a:lnTo>
                  <a:lnTo>
                    <a:pt x="408" y="44"/>
                  </a:lnTo>
                  <a:lnTo>
                    <a:pt x="408" y="46"/>
                  </a:lnTo>
                  <a:lnTo>
                    <a:pt x="408" y="50"/>
                  </a:lnTo>
                  <a:lnTo>
                    <a:pt x="408" y="51"/>
                  </a:lnTo>
                  <a:lnTo>
                    <a:pt x="410" y="53"/>
                  </a:lnTo>
                  <a:lnTo>
                    <a:pt x="410" y="54"/>
                  </a:lnTo>
                  <a:lnTo>
                    <a:pt x="410" y="57"/>
                  </a:lnTo>
                  <a:lnTo>
                    <a:pt x="410" y="58"/>
                  </a:lnTo>
                  <a:lnTo>
                    <a:pt x="410" y="60"/>
                  </a:lnTo>
                  <a:lnTo>
                    <a:pt x="410" y="61"/>
                  </a:lnTo>
                  <a:lnTo>
                    <a:pt x="410" y="62"/>
                  </a:lnTo>
                  <a:lnTo>
                    <a:pt x="410" y="63"/>
                  </a:lnTo>
                  <a:lnTo>
                    <a:pt x="410" y="64"/>
                  </a:lnTo>
                  <a:lnTo>
                    <a:pt x="411" y="68"/>
                  </a:lnTo>
                  <a:lnTo>
                    <a:pt x="411" y="70"/>
                  </a:lnTo>
                  <a:lnTo>
                    <a:pt x="411" y="71"/>
                  </a:lnTo>
                  <a:lnTo>
                    <a:pt x="411" y="72"/>
                  </a:lnTo>
                  <a:lnTo>
                    <a:pt x="411" y="76"/>
                  </a:lnTo>
                  <a:lnTo>
                    <a:pt x="412" y="79"/>
                  </a:lnTo>
                  <a:lnTo>
                    <a:pt x="412" y="81"/>
                  </a:lnTo>
                  <a:lnTo>
                    <a:pt x="412" y="83"/>
                  </a:lnTo>
                  <a:lnTo>
                    <a:pt x="412" y="85"/>
                  </a:lnTo>
                  <a:lnTo>
                    <a:pt x="412" y="88"/>
                  </a:lnTo>
                  <a:lnTo>
                    <a:pt x="412" y="91"/>
                  </a:lnTo>
                  <a:lnTo>
                    <a:pt x="413" y="94"/>
                  </a:lnTo>
                  <a:lnTo>
                    <a:pt x="413" y="95"/>
                  </a:lnTo>
                  <a:lnTo>
                    <a:pt x="413" y="98"/>
                  </a:lnTo>
                  <a:lnTo>
                    <a:pt x="413" y="99"/>
                  </a:lnTo>
                  <a:lnTo>
                    <a:pt x="413" y="100"/>
                  </a:lnTo>
                  <a:lnTo>
                    <a:pt x="413" y="102"/>
                  </a:lnTo>
                  <a:lnTo>
                    <a:pt x="414" y="105"/>
                  </a:lnTo>
                  <a:lnTo>
                    <a:pt x="414" y="106"/>
                  </a:lnTo>
                  <a:lnTo>
                    <a:pt x="414" y="110"/>
                  </a:lnTo>
                  <a:lnTo>
                    <a:pt x="414" y="112"/>
                  </a:lnTo>
                  <a:lnTo>
                    <a:pt x="414" y="116"/>
                  </a:lnTo>
                  <a:lnTo>
                    <a:pt x="415" y="120"/>
                  </a:lnTo>
                  <a:lnTo>
                    <a:pt x="415" y="121"/>
                  </a:lnTo>
                  <a:lnTo>
                    <a:pt x="415" y="125"/>
                  </a:lnTo>
                  <a:lnTo>
                    <a:pt x="415" y="127"/>
                  </a:lnTo>
                  <a:lnTo>
                    <a:pt x="417" y="134"/>
                  </a:lnTo>
                  <a:lnTo>
                    <a:pt x="417" y="135"/>
                  </a:lnTo>
                  <a:lnTo>
                    <a:pt x="417" y="136"/>
                  </a:lnTo>
                  <a:lnTo>
                    <a:pt x="417" y="138"/>
                  </a:lnTo>
                  <a:lnTo>
                    <a:pt x="417" y="142"/>
                  </a:lnTo>
                  <a:lnTo>
                    <a:pt x="418" y="146"/>
                  </a:lnTo>
                  <a:lnTo>
                    <a:pt x="418" y="152"/>
                  </a:lnTo>
                  <a:lnTo>
                    <a:pt x="418" y="156"/>
                  </a:lnTo>
                  <a:lnTo>
                    <a:pt x="419" y="158"/>
                  </a:lnTo>
                  <a:lnTo>
                    <a:pt x="419" y="159"/>
                  </a:lnTo>
                  <a:lnTo>
                    <a:pt x="419" y="165"/>
                  </a:lnTo>
                  <a:lnTo>
                    <a:pt x="420" y="175"/>
                  </a:lnTo>
                  <a:lnTo>
                    <a:pt x="420" y="178"/>
                  </a:lnTo>
                  <a:lnTo>
                    <a:pt x="420" y="179"/>
                  </a:lnTo>
                  <a:lnTo>
                    <a:pt x="420" y="180"/>
                  </a:lnTo>
                  <a:lnTo>
                    <a:pt x="421" y="183"/>
                  </a:lnTo>
                  <a:lnTo>
                    <a:pt x="421" y="184"/>
                  </a:lnTo>
                  <a:lnTo>
                    <a:pt x="421" y="186"/>
                  </a:lnTo>
                  <a:lnTo>
                    <a:pt x="421" y="193"/>
                  </a:lnTo>
                  <a:lnTo>
                    <a:pt x="422" y="196"/>
                  </a:lnTo>
                  <a:lnTo>
                    <a:pt x="422" y="197"/>
                  </a:lnTo>
                  <a:lnTo>
                    <a:pt x="422" y="198"/>
                  </a:lnTo>
                  <a:lnTo>
                    <a:pt x="422" y="203"/>
                  </a:lnTo>
                  <a:lnTo>
                    <a:pt x="415" y="204"/>
                  </a:lnTo>
                  <a:lnTo>
                    <a:pt x="407" y="204"/>
                  </a:lnTo>
                  <a:lnTo>
                    <a:pt x="400" y="205"/>
                  </a:lnTo>
                  <a:lnTo>
                    <a:pt x="398" y="205"/>
                  </a:lnTo>
                  <a:lnTo>
                    <a:pt x="397" y="205"/>
                  </a:lnTo>
                  <a:lnTo>
                    <a:pt x="388" y="205"/>
                  </a:lnTo>
                  <a:lnTo>
                    <a:pt x="386" y="205"/>
                  </a:lnTo>
                  <a:lnTo>
                    <a:pt x="385" y="205"/>
                  </a:lnTo>
                  <a:lnTo>
                    <a:pt x="381" y="206"/>
                  </a:lnTo>
                  <a:lnTo>
                    <a:pt x="375" y="206"/>
                  </a:lnTo>
                  <a:lnTo>
                    <a:pt x="360" y="208"/>
                  </a:lnTo>
                  <a:lnTo>
                    <a:pt x="357" y="208"/>
                  </a:lnTo>
                  <a:lnTo>
                    <a:pt x="355" y="208"/>
                  </a:lnTo>
                  <a:lnTo>
                    <a:pt x="355" y="209"/>
                  </a:lnTo>
                  <a:lnTo>
                    <a:pt x="352" y="209"/>
                  </a:lnTo>
                  <a:lnTo>
                    <a:pt x="342" y="209"/>
                  </a:lnTo>
                  <a:lnTo>
                    <a:pt x="332" y="210"/>
                  </a:lnTo>
                  <a:lnTo>
                    <a:pt x="320" y="210"/>
                  </a:lnTo>
                  <a:lnTo>
                    <a:pt x="319" y="210"/>
                  </a:lnTo>
                  <a:lnTo>
                    <a:pt x="317" y="210"/>
                  </a:lnTo>
                  <a:lnTo>
                    <a:pt x="316" y="210"/>
                  </a:lnTo>
                  <a:lnTo>
                    <a:pt x="314" y="210"/>
                  </a:lnTo>
                  <a:lnTo>
                    <a:pt x="313" y="210"/>
                  </a:lnTo>
                  <a:lnTo>
                    <a:pt x="312" y="210"/>
                  </a:lnTo>
                  <a:lnTo>
                    <a:pt x="311" y="210"/>
                  </a:lnTo>
                  <a:lnTo>
                    <a:pt x="305" y="211"/>
                  </a:lnTo>
                  <a:lnTo>
                    <a:pt x="304" y="211"/>
                  </a:lnTo>
                  <a:lnTo>
                    <a:pt x="298" y="211"/>
                  </a:lnTo>
                  <a:lnTo>
                    <a:pt x="296" y="211"/>
                  </a:lnTo>
                  <a:lnTo>
                    <a:pt x="295" y="211"/>
                  </a:lnTo>
                  <a:lnTo>
                    <a:pt x="290" y="211"/>
                  </a:lnTo>
                  <a:lnTo>
                    <a:pt x="289" y="211"/>
                  </a:lnTo>
                  <a:lnTo>
                    <a:pt x="285" y="211"/>
                  </a:lnTo>
                  <a:lnTo>
                    <a:pt x="284" y="211"/>
                  </a:lnTo>
                  <a:lnTo>
                    <a:pt x="283" y="211"/>
                  </a:lnTo>
                  <a:lnTo>
                    <a:pt x="281" y="211"/>
                  </a:lnTo>
                  <a:lnTo>
                    <a:pt x="280" y="211"/>
                  </a:lnTo>
                  <a:lnTo>
                    <a:pt x="275" y="212"/>
                  </a:lnTo>
                  <a:lnTo>
                    <a:pt x="273" y="212"/>
                  </a:lnTo>
                  <a:lnTo>
                    <a:pt x="272" y="212"/>
                  </a:lnTo>
                  <a:lnTo>
                    <a:pt x="270" y="212"/>
                  </a:lnTo>
                  <a:lnTo>
                    <a:pt x="262" y="212"/>
                  </a:lnTo>
                  <a:lnTo>
                    <a:pt x="260" y="212"/>
                  </a:lnTo>
                  <a:lnTo>
                    <a:pt x="258" y="212"/>
                  </a:lnTo>
                  <a:lnTo>
                    <a:pt x="255" y="212"/>
                  </a:lnTo>
                  <a:lnTo>
                    <a:pt x="249" y="212"/>
                  </a:lnTo>
                  <a:lnTo>
                    <a:pt x="246" y="212"/>
                  </a:lnTo>
                  <a:lnTo>
                    <a:pt x="242" y="213"/>
                  </a:lnTo>
                  <a:lnTo>
                    <a:pt x="241" y="213"/>
                  </a:lnTo>
                  <a:lnTo>
                    <a:pt x="240" y="212"/>
                  </a:lnTo>
                  <a:lnTo>
                    <a:pt x="237" y="212"/>
                  </a:lnTo>
                  <a:lnTo>
                    <a:pt x="234" y="212"/>
                  </a:lnTo>
                  <a:lnTo>
                    <a:pt x="231" y="213"/>
                  </a:lnTo>
                  <a:lnTo>
                    <a:pt x="230" y="213"/>
                  </a:lnTo>
                  <a:lnTo>
                    <a:pt x="224" y="213"/>
                  </a:lnTo>
                  <a:lnTo>
                    <a:pt x="220" y="213"/>
                  </a:lnTo>
                  <a:lnTo>
                    <a:pt x="217" y="213"/>
                  </a:lnTo>
                  <a:lnTo>
                    <a:pt x="216" y="213"/>
                  </a:lnTo>
                  <a:lnTo>
                    <a:pt x="213" y="213"/>
                  </a:lnTo>
                  <a:lnTo>
                    <a:pt x="212" y="213"/>
                  </a:lnTo>
                  <a:lnTo>
                    <a:pt x="210" y="213"/>
                  </a:lnTo>
                  <a:lnTo>
                    <a:pt x="209" y="213"/>
                  </a:lnTo>
                  <a:lnTo>
                    <a:pt x="208" y="213"/>
                  </a:lnTo>
                  <a:lnTo>
                    <a:pt x="204" y="213"/>
                  </a:lnTo>
                  <a:lnTo>
                    <a:pt x="201" y="213"/>
                  </a:lnTo>
                  <a:lnTo>
                    <a:pt x="198" y="213"/>
                  </a:lnTo>
                  <a:lnTo>
                    <a:pt x="196" y="213"/>
                  </a:lnTo>
                  <a:lnTo>
                    <a:pt x="195" y="213"/>
                  </a:lnTo>
                  <a:lnTo>
                    <a:pt x="194" y="213"/>
                  </a:lnTo>
                  <a:lnTo>
                    <a:pt x="190" y="215"/>
                  </a:lnTo>
                  <a:lnTo>
                    <a:pt x="189" y="215"/>
                  </a:lnTo>
                  <a:lnTo>
                    <a:pt x="188" y="215"/>
                  </a:lnTo>
                  <a:lnTo>
                    <a:pt x="183" y="215"/>
                  </a:lnTo>
                  <a:lnTo>
                    <a:pt x="181" y="213"/>
                  </a:lnTo>
                  <a:lnTo>
                    <a:pt x="180" y="213"/>
                  </a:lnTo>
                  <a:lnTo>
                    <a:pt x="171" y="213"/>
                  </a:lnTo>
                  <a:lnTo>
                    <a:pt x="171" y="217"/>
                  </a:lnTo>
                  <a:lnTo>
                    <a:pt x="171" y="220"/>
                  </a:lnTo>
                  <a:lnTo>
                    <a:pt x="171" y="226"/>
                  </a:lnTo>
                  <a:lnTo>
                    <a:pt x="171" y="227"/>
                  </a:lnTo>
                  <a:lnTo>
                    <a:pt x="171" y="231"/>
                  </a:lnTo>
                  <a:lnTo>
                    <a:pt x="171" y="233"/>
                  </a:lnTo>
                  <a:lnTo>
                    <a:pt x="171" y="240"/>
                  </a:lnTo>
                  <a:lnTo>
                    <a:pt x="168" y="240"/>
                  </a:lnTo>
                  <a:lnTo>
                    <a:pt x="168" y="239"/>
                  </a:lnTo>
                  <a:lnTo>
                    <a:pt x="167" y="239"/>
                  </a:lnTo>
                  <a:lnTo>
                    <a:pt x="167" y="238"/>
                  </a:lnTo>
                  <a:lnTo>
                    <a:pt x="167" y="237"/>
                  </a:lnTo>
                  <a:lnTo>
                    <a:pt x="166" y="237"/>
                  </a:lnTo>
                  <a:lnTo>
                    <a:pt x="166" y="235"/>
                  </a:lnTo>
                  <a:lnTo>
                    <a:pt x="165" y="235"/>
                  </a:lnTo>
                  <a:lnTo>
                    <a:pt x="164" y="235"/>
                  </a:lnTo>
                  <a:lnTo>
                    <a:pt x="164" y="234"/>
                  </a:lnTo>
                  <a:lnTo>
                    <a:pt x="164" y="233"/>
                  </a:lnTo>
                  <a:lnTo>
                    <a:pt x="165" y="233"/>
                  </a:lnTo>
                  <a:lnTo>
                    <a:pt x="164" y="233"/>
                  </a:lnTo>
                  <a:lnTo>
                    <a:pt x="164" y="232"/>
                  </a:lnTo>
                  <a:lnTo>
                    <a:pt x="164" y="231"/>
                  </a:lnTo>
                  <a:lnTo>
                    <a:pt x="162" y="232"/>
                  </a:lnTo>
                  <a:lnTo>
                    <a:pt x="162" y="231"/>
                  </a:lnTo>
                  <a:lnTo>
                    <a:pt x="162" y="230"/>
                  </a:lnTo>
                  <a:lnTo>
                    <a:pt x="161" y="230"/>
                  </a:lnTo>
                  <a:lnTo>
                    <a:pt x="161" y="228"/>
                  </a:lnTo>
                  <a:lnTo>
                    <a:pt x="160" y="228"/>
                  </a:lnTo>
                  <a:lnTo>
                    <a:pt x="160" y="227"/>
                  </a:lnTo>
                  <a:lnTo>
                    <a:pt x="159" y="227"/>
                  </a:lnTo>
                  <a:lnTo>
                    <a:pt x="159" y="226"/>
                  </a:lnTo>
                  <a:lnTo>
                    <a:pt x="158" y="226"/>
                  </a:lnTo>
                  <a:lnTo>
                    <a:pt x="158" y="227"/>
                  </a:lnTo>
                  <a:lnTo>
                    <a:pt x="158" y="228"/>
                  </a:lnTo>
                  <a:lnTo>
                    <a:pt x="157" y="228"/>
                  </a:lnTo>
                  <a:lnTo>
                    <a:pt x="157" y="227"/>
                  </a:lnTo>
                  <a:lnTo>
                    <a:pt x="155" y="228"/>
                  </a:lnTo>
                  <a:lnTo>
                    <a:pt x="154" y="228"/>
                  </a:lnTo>
                  <a:lnTo>
                    <a:pt x="154" y="230"/>
                  </a:lnTo>
                  <a:lnTo>
                    <a:pt x="155" y="230"/>
                  </a:lnTo>
                  <a:lnTo>
                    <a:pt x="155" y="231"/>
                  </a:lnTo>
                  <a:lnTo>
                    <a:pt x="154" y="231"/>
                  </a:lnTo>
                  <a:lnTo>
                    <a:pt x="154" y="232"/>
                  </a:lnTo>
                  <a:lnTo>
                    <a:pt x="153" y="232"/>
                  </a:lnTo>
                  <a:lnTo>
                    <a:pt x="154" y="232"/>
                  </a:lnTo>
                  <a:lnTo>
                    <a:pt x="154" y="233"/>
                  </a:lnTo>
                  <a:lnTo>
                    <a:pt x="153" y="233"/>
                  </a:lnTo>
                  <a:lnTo>
                    <a:pt x="153" y="234"/>
                  </a:lnTo>
                  <a:lnTo>
                    <a:pt x="154" y="235"/>
                  </a:lnTo>
                  <a:lnTo>
                    <a:pt x="154" y="237"/>
                  </a:lnTo>
                  <a:lnTo>
                    <a:pt x="155" y="237"/>
                  </a:lnTo>
                  <a:lnTo>
                    <a:pt x="154" y="237"/>
                  </a:lnTo>
                  <a:lnTo>
                    <a:pt x="153" y="237"/>
                  </a:lnTo>
                  <a:lnTo>
                    <a:pt x="152" y="237"/>
                  </a:lnTo>
                  <a:lnTo>
                    <a:pt x="151" y="235"/>
                  </a:lnTo>
                  <a:lnTo>
                    <a:pt x="151" y="237"/>
                  </a:lnTo>
                  <a:lnTo>
                    <a:pt x="150" y="237"/>
                  </a:lnTo>
                  <a:lnTo>
                    <a:pt x="149" y="237"/>
                  </a:lnTo>
                  <a:lnTo>
                    <a:pt x="147" y="237"/>
                  </a:lnTo>
                  <a:lnTo>
                    <a:pt x="147" y="235"/>
                  </a:lnTo>
                  <a:lnTo>
                    <a:pt x="146" y="235"/>
                  </a:lnTo>
                  <a:lnTo>
                    <a:pt x="146" y="237"/>
                  </a:lnTo>
                  <a:lnTo>
                    <a:pt x="145" y="237"/>
                  </a:lnTo>
                  <a:lnTo>
                    <a:pt x="145" y="238"/>
                  </a:lnTo>
                  <a:lnTo>
                    <a:pt x="144" y="238"/>
                  </a:lnTo>
                  <a:lnTo>
                    <a:pt x="143" y="238"/>
                  </a:lnTo>
                  <a:lnTo>
                    <a:pt x="143" y="239"/>
                  </a:lnTo>
                  <a:lnTo>
                    <a:pt x="143" y="238"/>
                  </a:lnTo>
                  <a:lnTo>
                    <a:pt x="142" y="238"/>
                  </a:lnTo>
                  <a:lnTo>
                    <a:pt x="142" y="237"/>
                  </a:lnTo>
                  <a:lnTo>
                    <a:pt x="140" y="237"/>
                  </a:lnTo>
                  <a:lnTo>
                    <a:pt x="140" y="235"/>
                  </a:lnTo>
                  <a:lnTo>
                    <a:pt x="139" y="235"/>
                  </a:lnTo>
                  <a:lnTo>
                    <a:pt x="138" y="235"/>
                  </a:lnTo>
                  <a:lnTo>
                    <a:pt x="138" y="237"/>
                  </a:lnTo>
                  <a:lnTo>
                    <a:pt x="137" y="237"/>
                  </a:lnTo>
                  <a:lnTo>
                    <a:pt x="136" y="237"/>
                  </a:lnTo>
                  <a:lnTo>
                    <a:pt x="135" y="237"/>
                  </a:lnTo>
                  <a:lnTo>
                    <a:pt x="135" y="238"/>
                  </a:lnTo>
                  <a:lnTo>
                    <a:pt x="135" y="237"/>
                  </a:lnTo>
                  <a:lnTo>
                    <a:pt x="133" y="237"/>
                  </a:lnTo>
                  <a:lnTo>
                    <a:pt x="132" y="238"/>
                  </a:lnTo>
                  <a:lnTo>
                    <a:pt x="131" y="238"/>
                  </a:lnTo>
                  <a:lnTo>
                    <a:pt x="131" y="237"/>
                  </a:lnTo>
                  <a:lnTo>
                    <a:pt x="130" y="237"/>
                  </a:lnTo>
                  <a:lnTo>
                    <a:pt x="129" y="237"/>
                  </a:lnTo>
                  <a:lnTo>
                    <a:pt x="128" y="237"/>
                  </a:lnTo>
                  <a:lnTo>
                    <a:pt x="128" y="235"/>
                  </a:lnTo>
                  <a:lnTo>
                    <a:pt x="126" y="235"/>
                  </a:lnTo>
                  <a:lnTo>
                    <a:pt x="125" y="235"/>
                  </a:lnTo>
                  <a:lnTo>
                    <a:pt x="124" y="235"/>
                  </a:lnTo>
                  <a:lnTo>
                    <a:pt x="124" y="237"/>
                  </a:lnTo>
                  <a:lnTo>
                    <a:pt x="123" y="237"/>
                  </a:lnTo>
                  <a:lnTo>
                    <a:pt x="123" y="239"/>
                  </a:lnTo>
                  <a:lnTo>
                    <a:pt x="123" y="240"/>
                  </a:lnTo>
                  <a:lnTo>
                    <a:pt x="122" y="240"/>
                  </a:lnTo>
                  <a:lnTo>
                    <a:pt x="122" y="241"/>
                  </a:lnTo>
                  <a:lnTo>
                    <a:pt x="121" y="241"/>
                  </a:lnTo>
                  <a:lnTo>
                    <a:pt x="121" y="240"/>
                  </a:lnTo>
                  <a:lnTo>
                    <a:pt x="120" y="240"/>
                  </a:lnTo>
                  <a:lnTo>
                    <a:pt x="118" y="240"/>
                  </a:lnTo>
                  <a:lnTo>
                    <a:pt x="117" y="240"/>
                  </a:lnTo>
                  <a:lnTo>
                    <a:pt x="116" y="239"/>
                  </a:lnTo>
                  <a:lnTo>
                    <a:pt x="115" y="239"/>
                  </a:lnTo>
                  <a:lnTo>
                    <a:pt x="114" y="239"/>
                  </a:lnTo>
                  <a:lnTo>
                    <a:pt x="113" y="239"/>
                  </a:lnTo>
                  <a:lnTo>
                    <a:pt x="111" y="239"/>
                  </a:lnTo>
                  <a:lnTo>
                    <a:pt x="110" y="239"/>
                  </a:lnTo>
                  <a:lnTo>
                    <a:pt x="110" y="238"/>
                  </a:lnTo>
                  <a:lnTo>
                    <a:pt x="109" y="239"/>
                  </a:lnTo>
                  <a:lnTo>
                    <a:pt x="108" y="239"/>
                  </a:lnTo>
                  <a:lnTo>
                    <a:pt x="107" y="240"/>
                  </a:lnTo>
                  <a:lnTo>
                    <a:pt x="106" y="241"/>
                  </a:lnTo>
                  <a:lnTo>
                    <a:pt x="106" y="242"/>
                  </a:lnTo>
                  <a:lnTo>
                    <a:pt x="107" y="243"/>
                  </a:lnTo>
                  <a:lnTo>
                    <a:pt x="107" y="245"/>
                  </a:lnTo>
                  <a:lnTo>
                    <a:pt x="106" y="245"/>
                  </a:lnTo>
                  <a:lnTo>
                    <a:pt x="106" y="246"/>
                  </a:lnTo>
                  <a:lnTo>
                    <a:pt x="104" y="246"/>
                  </a:lnTo>
                  <a:lnTo>
                    <a:pt x="104" y="245"/>
                  </a:lnTo>
                  <a:lnTo>
                    <a:pt x="103" y="243"/>
                  </a:lnTo>
                  <a:lnTo>
                    <a:pt x="102" y="243"/>
                  </a:lnTo>
                  <a:lnTo>
                    <a:pt x="102" y="242"/>
                  </a:lnTo>
                  <a:lnTo>
                    <a:pt x="101" y="242"/>
                  </a:lnTo>
                  <a:lnTo>
                    <a:pt x="100" y="241"/>
                  </a:lnTo>
                  <a:lnTo>
                    <a:pt x="100" y="240"/>
                  </a:lnTo>
                  <a:lnTo>
                    <a:pt x="99" y="239"/>
                  </a:lnTo>
                  <a:lnTo>
                    <a:pt x="99" y="238"/>
                  </a:lnTo>
                  <a:lnTo>
                    <a:pt x="100" y="238"/>
                  </a:lnTo>
                  <a:lnTo>
                    <a:pt x="100" y="237"/>
                  </a:lnTo>
                  <a:lnTo>
                    <a:pt x="99" y="237"/>
                  </a:lnTo>
                  <a:lnTo>
                    <a:pt x="99" y="235"/>
                  </a:lnTo>
                  <a:lnTo>
                    <a:pt x="99" y="234"/>
                  </a:lnTo>
                  <a:lnTo>
                    <a:pt x="97" y="234"/>
                  </a:lnTo>
                  <a:lnTo>
                    <a:pt x="97" y="233"/>
                  </a:lnTo>
                  <a:lnTo>
                    <a:pt x="96" y="233"/>
                  </a:lnTo>
                  <a:lnTo>
                    <a:pt x="97" y="233"/>
                  </a:lnTo>
                  <a:lnTo>
                    <a:pt x="97" y="232"/>
                  </a:lnTo>
                  <a:lnTo>
                    <a:pt x="99" y="232"/>
                  </a:lnTo>
                  <a:lnTo>
                    <a:pt x="97" y="231"/>
                  </a:lnTo>
                  <a:lnTo>
                    <a:pt x="97" y="230"/>
                  </a:lnTo>
                  <a:lnTo>
                    <a:pt x="97" y="228"/>
                  </a:lnTo>
                  <a:lnTo>
                    <a:pt x="96" y="228"/>
                  </a:lnTo>
                  <a:lnTo>
                    <a:pt x="96" y="227"/>
                  </a:lnTo>
                  <a:lnTo>
                    <a:pt x="96" y="226"/>
                  </a:lnTo>
                  <a:lnTo>
                    <a:pt x="95" y="225"/>
                  </a:lnTo>
                  <a:lnTo>
                    <a:pt x="95" y="224"/>
                  </a:lnTo>
                  <a:lnTo>
                    <a:pt x="94" y="224"/>
                  </a:lnTo>
                  <a:lnTo>
                    <a:pt x="94" y="223"/>
                  </a:lnTo>
                  <a:lnTo>
                    <a:pt x="93" y="223"/>
                  </a:lnTo>
                  <a:lnTo>
                    <a:pt x="92" y="221"/>
                  </a:lnTo>
                  <a:lnTo>
                    <a:pt x="91" y="221"/>
                  </a:lnTo>
                  <a:lnTo>
                    <a:pt x="89" y="223"/>
                  </a:lnTo>
                  <a:lnTo>
                    <a:pt x="88" y="224"/>
                  </a:lnTo>
                  <a:lnTo>
                    <a:pt x="87" y="223"/>
                  </a:lnTo>
                  <a:lnTo>
                    <a:pt x="88" y="223"/>
                  </a:lnTo>
                  <a:lnTo>
                    <a:pt x="87" y="221"/>
                  </a:lnTo>
                  <a:lnTo>
                    <a:pt x="87" y="220"/>
                  </a:lnTo>
                  <a:lnTo>
                    <a:pt x="86" y="220"/>
                  </a:lnTo>
                  <a:lnTo>
                    <a:pt x="85" y="220"/>
                  </a:lnTo>
                  <a:lnTo>
                    <a:pt x="85" y="219"/>
                  </a:lnTo>
                  <a:lnTo>
                    <a:pt x="84" y="219"/>
                  </a:lnTo>
                  <a:lnTo>
                    <a:pt x="84" y="218"/>
                  </a:lnTo>
                  <a:lnTo>
                    <a:pt x="84" y="217"/>
                  </a:lnTo>
                  <a:lnTo>
                    <a:pt x="82" y="217"/>
                  </a:lnTo>
                  <a:lnTo>
                    <a:pt x="82" y="216"/>
                  </a:lnTo>
                  <a:lnTo>
                    <a:pt x="82" y="215"/>
                  </a:lnTo>
                  <a:lnTo>
                    <a:pt x="84" y="215"/>
                  </a:lnTo>
                  <a:lnTo>
                    <a:pt x="85" y="215"/>
                  </a:lnTo>
                  <a:lnTo>
                    <a:pt x="85" y="213"/>
                  </a:lnTo>
                  <a:lnTo>
                    <a:pt x="85" y="212"/>
                  </a:lnTo>
                  <a:lnTo>
                    <a:pt x="85" y="211"/>
                  </a:lnTo>
                  <a:lnTo>
                    <a:pt x="84" y="210"/>
                  </a:lnTo>
                  <a:lnTo>
                    <a:pt x="85" y="210"/>
                  </a:lnTo>
                  <a:lnTo>
                    <a:pt x="85" y="209"/>
                  </a:lnTo>
                  <a:lnTo>
                    <a:pt x="84" y="209"/>
                  </a:lnTo>
                  <a:lnTo>
                    <a:pt x="82" y="209"/>
                  </a:lnTo>
                  <a:lnTo>
                    <a:pt x="82" y="208"/>
                  </a:lnTo>
                  <a:lnTo>
                    <a:pt x="82" y="206"/>
                  </a:lnTo>
                  <a:lnTo>
                    <a:pt x="81" y="206"/>
                  </a:lnTo>
                  <a:lnTo>
                    <a:pt x="80" y="206"/>
                  </a:lnTo>
                  <a:lnTo>
                    <a:pt x="80" y="205"/>
                  </a:lnTo>
                  <a:lnTo>
                    <a:pt x="80" y="204"/>
                  </a:lnTo>
                  <a:lnTo>
                    <a:pt x="80" y="205"/>
                  </a:lnTo>
                  <a:lnTo>
                    <a:pt x="80" y="204"/>
                  </a:lnTo>
                  <a:lnTo>
                    <a:pt x="79" y="204"/>
                  </a:lnTo>
                  <a:lnTo>
                    <a:pt x="79" y="203"/>
                  </a:lnTo>
                  <a:lnTo>
                    <a:pt x="79" y="202"/>
                  </a:lnTo>
                  <a:lnTo>
                    <a:pt x="78" y="202"/>
                  </a:lnTo>
                  <a:lnTo>
                    <a:pt x="78" y="201"/>
                  </a:lnTo>
                  <a:lnTo>
                    <a:pt x="77" y="200"/>
                  </a:lnTo>
                  <a:lnTo>
                    <a:pt x="75" y="198"/>
                  </a:lnTo>
                  <a:lnTo>
                    <a:pt x="77" y="198"/>
                  </a:lnTo>
                  <a:lnTo>
                    <a:pt x="77" y="197"/>
                  </a:lnTo>
                  <a:lnTo>
                    <a:pt x="75" y="197"/>
                  </a:lnTo>
                  <a:lnTo>
                    <a:pt x="75" y="196"/>
                  </a:lnTo>
                  <a:lnTo>
                    <a:pt x="74" y="196"/>
                  </a:lnTo>
                  <a:lnTo>
                    <a:pt x="74" y="195"/>
                  </a:lnTo>
                  <a:lnTo>
                    <a:pt x="74" y="194"/>
                  </a:lnTo>
                  <a:lnTo>
                    <a:pt x="74" y="193"/>
                  </a:lnTo>
                  <a:lnTo>
                    <a:pt x="74" y="191"/>
                  </a:lnTo>
                  <a:lnTo>
                    <a:pt x="73" y="191"/>
                  </a:lnTo>
                  <a:lnTo>
                    <a:pt x="73" y="190"/>
                  </a:lnTo>
                  <a:lnTo>
                    <a:pt x="74" y="190"/>
                  </a:lnTo>
                  <a:lnTo>
                    <a:pt x="73" y="190"/>
                  </a:lnTo>
                  <a:lnTo>
                    <a:pt x="73" y="189"/>
                  </a:lnTo>
                  <a:lnTo>
                    <a:pt x="73" y="188"/>
                  </a:lnTo>
                  <a:lnTo>
                    <a:pt x="74" y="188"/>
                  </a:lnTo>
                  <a:lnTo>
                    <a:pt x="74" y="187"/>
                  </a:lnTo>
                  <a:lnTo>
                    <a:pt x="73" y="187"/>
                  </a:lnTo>
                  <a:lnTo>
                    <a:pt x="73" y="186"/>
                  </a:lnTo>
                  <a:lnTo>
                    <a:pt x="74" y="186"/>
                  </a:lnTo>
                  <a:lnTo>
                    <a:pt x="73" y="186"/>
                  </a:lnTo>
                  <a:lnTo>
                    <a:pt x="72" y="186"/>
                  </a:lnTo>
                  <a:lnTo>
                    <a:pt x="71" y="186"/>
                  </a:lnTo>
                  <a:lnTo>
                    <a:pt x="72" y="186"/>
                  </a:lnTo>
                  <a:lnTo>
                    <a:pt x="72" y="184"/>
                  </a:lnTo>
                  <a:lnTo>
                    <a:pt x="72" y="183"/>
                  </a:lnTo>
                  <a:lnTo>
                    <a:pt x="72" y="182"/>
                  </a:lnTo>
                  <a:lnTo>
                    <a:pt x="73" y="182"/>
                  </a:lnTo>
                  <a:lnTo>
                    <a:pt x="72" y="181"/>
                  </a:lnTo>
                  <a:lnTo>
                    <a:pt x="71" y="181"/>
                  </a:lnTo>
                  <a:lnTo>
                    <a:pt x="71" y="180"/>
                  </a:lnTo>
                  <a:lnTo>
                    <a:pt x="70" y="181"/>
                  </a:lnTo>
                  <a:lnTo>
                    <a:pt x="70" y="180"/>
                  </a:lnTo>
                  <a:lnTo>
                    <a:pt x="68" y="180"/>
                  </a:lnTo>
                  <a:lnTo>
                    <a:pt x="70" y="180"/>
                  </a:lnTo>
                  <a:lnTo>
                    <a:pt x="70" y="179"/>
                  </a:lnTo>
                  <a:lnTo>
                    <a:pt x="68" y="179"/>
                  </a:lnTo>
                  <a:lnTo>
                    <a:pt x="68" y="178"/>
                  </a:lnTo>
                  <a:lnTo>
                    <a:pt x="68" y="176"/>
                  </a:lnTo>
                  <a:lnTo>
                    <a:pt x="67" y="176"/>
                  </a:lnTo>
                  <a:lnTo>
                    <a:pt x="66" y="176"/>
                  </a:lnTo>
                  <a:lnTo>
                    <a:pt x="65" y="176"/>
                  </a:lnTo>
                  <a:lnTo>
                    <a:pt x="65" y="178"/>
                  </a:lnTo>
                  <a:lnTo>
                    <a:pt x="65" y="179"/>
                  </a:lnTo>
                  <a:lnTo>
                    <a:pt x="64" y="179"/>
                  </a:lnTo>
                  <a:lnTo>
                    <a:pt x="64" y="180"/>
                  </a:lnTo>
                  <a:lnTo>
                    <a:pt x="63" y="180"/>
                  </a:lnTo>
                  <a:lnTo>
                    <a:pt x="63" y="181"/>
                  </a:lnTo>
                  <a:lnTo>
                    <a:pt x="63" y="182"/>
                  </a:lnTo>
                  <a:lnTo>
                    <a:pt x="62" y="182"/>
                  </a:lnTo>
                  <a:lnTo>
                    <a:pt x="60" y="182"/>
                  </a:lnTo>
                  <a:lnTo>
                    <a:pt x="60" y="183"/>
                  </a:lnTo>
                  <a:lnTo>
                    <a:pt x="59" y="183"/>
                  </a:lnTo>
                  <a:lnTo>
                    <a:pt x="59" y="184"/>
                  </a:lnTo>
                  <a:lnTo>
                    <a:pt x="58" y="184"/>
                  </a:lnTo>
                  <a:lnTo>
                    <a:pt x="57" y="183"/>
                  </a:lnTo>
                  <a:lnTo>
                    <a:pt x="57" y="184"/>
                  </a:lnTo>
                  <a:lnTo>
                    <a:pt x="57" y="186"/>
                  </a:lnTo>
                  <a:lnTo>
                    <a:pt x="56" y="186"/>
                  </a:lnTo>
                  <a:lnTo>
                    <a:pt x="56" y="187"/>
                  </a:lnTo>
                  <a:lnTo>
                    <a:pt x="55" y="187"/>
                  </a:lnTo>
                  <a:lnTo>
                    <a:pt x="55" y="188"/>
                  </a:lnTo>
                  <a:lnTo>
                    <a:pt x="53" y="188"/>
                  </a:lnTo>
                  <a:lnTo>
                    <a:pt x="52" y="188"/>
                  </a:lnTo>
                  <a:lnTo>
                    <a:pt x="52" y="187"/>
                  </a:lnTo>
                  <a:lnTo>
                    <a:pt x="51" y="186"/>
                  </a:lnTo>
                  <a:lnTo>
                    <a:pt x="50" y="186"/>
                  </a:lnTo>
                  <a:lnTo>
                    <a:pt x="50" y="184"/>
                  </a:lnTo>
                  <a:lnTo>
                    <a:pt x="50" y="183"/>
                  </a:lnTo>
                  <a:lnTo>
                    <a:pt x="49" y="183"/>
                  </a:lnTo>
                  <a:lnTo>
                    <a:pt x="49" y="182"/>
                  </a:lnTo>
                  <a:lnTo>
                    <a:pt x="48" y="183"/>
                  </a:lnTo>
                  <a:lnTo>
                    <a:pt x="48" y="182"/>
                  </a:lnTo>
                  <a:lnTo>
                    <a:pt x="46" y="182"/>
                  </a:lnTo>
                  <a:lnTo>
                    <a:pt x="45" y="182"/>
                  </a:lnTo>
                  <a:lnTo>
                    <a:pt x="45" y="183"/>
                  </a:lnTo>
                  <a:lnTo>
                    <a:pt x="45" y="182"/>
                  </a:lnTo>
                  <a:lnTo>
                    <a:pt x="45" y="181"/>
                  </a:lnTo>
                  <a:lnTo>
                    <a:pt x="46" y="180"/>
                  </a:lnTo>
                  <a:lnTo>
                    <a:pt x="45" y="179"/>
                  </a:lnTo>
                  <a:lnTo>
                    <a:pt x="46" y="179"/>
                  </a:lnTo>
                  <a:lnTo>
                    <a:pt x="46" y="178"/>
                  </a:lnTo>
                  <a:lnTo>
                    <a:pt x="48" y="178"/>
                  </a:lnTo>
                  <a:lnTo>
                    <a:pt x="48" y="176"/>
                  </a:lnTo>
                  <a:lnTo>
                    <a:pt x="48" y="175"/>
                  </a:lnTo>
                  <a:lnTo>
                    <a:pt x="48" y="174"/>
                  </a:lnTo>
                  <a:lnTo>
                    <a:pt x="46" y="174"/>
                  </a:lnTo>
                  <a:lnTo>
                    <a:pt x="46" y="173"/>
                  </a:lnTo>
                  <a:lnTo>
                    <a:pt x="46" y="172"/>
                  </a:lnTo>
                  <a:lnTo>
                    <a:pt x="45" y="172"/>
                  </a:lnTo>
                  <a:lnTo>
                    <a:pt x="46" y="172"/>
                  </a:lnTo>
                  <a:lnTo>
                    <a:pt x="46" y="171"/>
                  </a:lnTo>
                  <a:lnTo>
                    <a:pt x="48" y="171"/>
                  </a:lnTo>
                  <a:lnTo>
                    <a:pt x="48" y="169"/>
                  </a:lnTo>
                  <a:lnTo>
                    <a:pt x="48" y="168"/>
                  </a:lnTo>
                  <a:lnTo>
                    <a:pt x="49" y="168"/>
                  </a:lnTo>
                  <a:lnTo>
                    <a:pt x="50" y="168"/>
                  </a:lnTo>
                  <a:lnTo>
                    <a:pt x="50" y="167"/>
                  </a:lnTo>
                  <a:lnTo>
                    <a:pt x="51" y="167"/>
                  </a:lnTo>
                  <a:lnTo>
                    <a:pt x="51" y="168"/>
                  </a:lnTo>
                  <a:lnTo>
                    <a:pt x="51" y="167"/>
                  </a:lnTo>
                  <a:lnTo>
                    <a:pt x="52" y="167"/>
                  </a:lnTo>
                  <a:lnTo>
                    <a:pt x="52" y="166"/>
                  </a:lnTo>
                  <a:lnTo>
                    <a:pt x="51" y="165"/>
                  </a:lnTo>
                  <a:lnTo>
                    <a:pt x="51" y="164"/>
                  </a:lnTo>
                  <a:lnTo>
                    <a:pt x="52" y="162"/>
                  </a:lnTo>
                  <a:lnTo>
                    <a:pt x="52" y="161"/>
                  </a:lnTo>
                  <a:lnTo>
                    <a:pt x="51" y="161"/>
                  </a:lnTo>
                  <a:lnTo>
                    <a:pt x="50" y="161"/>
                  </a:lnTo>
                  <a:lnTo>
                    <a:pt x="50" y="160"/>
                  </a:lnTo>
                  <a:lnTo>
                    <a:pt x="50" y="161"/>
                  </a:lnTo>
                  <a:lnTo>
                    <a:pt x="49" y="160"/>
                  </a:lnTo>
                  <a:lnTo>
                    <a:pt x="50" y="160"/>
                  </a:lnTo>
                  <a:lnTo>
                    <a:pt x="50" y="159"/>
                  </a:lnTo>
                  <a:lnTo>
                    <a:pt x="49" y="159"/>
                  </a:lnTo>
                  <a:lnTo>
                    <a:pt x="49" y="158"/>
                  </a:lnTo>
                  <a:lnTo>
                    <a:pt x="50" y="158"/>
                  </a:lnTo>
                  <a:lnTo>
                    <a:pt x="50" y="157"/>
                  </a:lnTo>
                  <a:lnTo>
                    <a:pt x="50" y="156"/>
                  </a:lnTo>
                  <a:lnTo>
                    <a:pt x="50" y="154"/>
                  </a:lnTo>
                  <a:lnTo>
                    <a:pt x="49" y="154"/>
                  </a:lnTo>
                  <a:lnTo>
                    <a:pt x="49" y="153"/>
                  </a:lnTo>
                  <a:lnTo>
                    <a:pt x="48" y="153"/>
                  </a:lnTo>
                  <a:lnTo>
                    <a:pt x="49" y="153"/>
                  </a:lnTo>
                  <a:lnTo>
                    <a:pt x="49" y="152"/>
                  </a:lnTo>
                  <a:lnTo>
                    <a:pt x="50" y="152"/>
                  </a:lnTo>
                  <a:lnTo>
                    <a:pt x="51" y="152"/>
                  </a:lnTo>
                  <a:lnTo>
                    <a:pt x="51" y="151"/>
                  </a:lnTo>
                  <a:lnTo>
                    <a:pt x="51" y="150"/>
                  </a:lnTo>
                  <a:lnTo>
                    <a:pt x="51" y="149"/>
                  </a:lnTo>
                  <a:lnTo>
                    <a:pt x="50" y="147"/>
                  </a:lnTo>
                  <a:lnTo>
                    <a:pt x="50" y="146"/>
                  </a:lnTo>
                  <a:lnTo>
                    <a:pt x="51" y="146"/>
                  </a:lnTo>
                  <a:lnTo>
                    <a:pt x="52" y="146"/>
                  </a:lnTo>
                  <a:lnTo>
                    <a:pt x="52" y="145"/>
                  </a:lnTo>
                  <a:lnTo>
                    <a:pt x="52" y="144"/>
                  </a:lnTo>
                  <a:lnTo>
                    <a:pt x="52" y="143"/>
                  </a:lnTo>
                  <a:lnTo>
                    <a:pt x="52" y="142"/>
                  </a:lnTo>
                  <a:lnTo>
                    <a:pt x="52" y="140"/>
                  </a:lnTo>
                  <a:lnTo>
                    <a:pt x="53" y="140"/>
                  </a:lnTo>
                  <a:lnTo>
                    <a:pt x="53" y="139"/>
                  </a:lnTo>
                  <a:lnTo>
                    <a:pt x="53" y="138"/>
                  </a:lnTo>
                  <a:lnTo>
                    <a:pt x="55" y="138"/>
                  </a:lnTo>
                  <a:lnTo>
                    <a:pt x="53" y="138"/>
                  </a:lnTo>
                  <a:lnTo>
                    <a:pt x="53" y="137"/>
                  </a:lnTo>
                  <a:lnTo>
                    <a:pt x="53" y="136"/>
                  </a:lnTo>
                  <a:lnTo>
                    <a:pt x="53" y="135"/>
                  </a:lnTo>
                  <a:lnTo>
                    <a:pt x="55" y="135"/>
                  </a:lnTo>
                  <a:lnTo>
                    <a:pt x="56" y="135"/>
                  </a:lnTo>
                  <a:lnTo>
                    <a:pt x="56" y="134"/>
                  </a:lnTo>
                  <a:lnTo>
                    <a:pt x="55" y="134"/>
                  </a:lnTo>
                  <a:lnTo>
                    <a:pt x="56" y="134"/>
                  </a:lnTo>
                  <a:lnTo>
                    <a:pt x="56" y="132"/>
                  </a:lnTo>
                  <a:lnTo>
                    <a:pt x="56" y="131"/>
                  </a:lnTo>
                  <a:lnTo>
                    <a:pt x="56" y="130"/>
                  </a:lnTo>
                  <a:lnTo>
                    <a:pt x="56" y="129"/>
                  </a:lnTo>
                  <a:lnTo>
                    <a:pt x="57" y="129"/>
                  </a:lnTo>
                  <a:lnTo>
                    <a:pt x="56" y="128"/>
                  </a:lnTo>
                  <a:lnTo>
                    <a:pt x="57" y="128"/>
                  </a:lnTo>
                  <a:lnTo>
                    <a:pt x="56" y="128"/>
                  </a:lnTo>
                  <a:lnTo>
                    <a:pt x="56" y="127"/>
                  </a:lnTo>
                  <a:lnTo>
                    <a:pt x="55" y="127"/>
                  </a:lnTo>
                  <a:lnTo>
                    <a:pt x="53" y="127"/>
                  </a:lnTo>
                  <a:lnTo>
                    <a:pt x="53" y="128"/>
                  </a:lnTo>
                  <a:lnTo>
                    <a:pt x="53" y="127"/>
                  </a:lnTo>
                  <a:lnTo>
                    <a:pt x="53" y="128"/>
                  </a:lnTo>
                  <a:lnTo>
                    <a:pt x="52" y="127"/>
                  </a:lnTo>
                  <a:lnTo>
                    <a:pt x="52" y="128"/>
                  </a:lnTo>
                  <a:lnTo>
                    <a:pt x="51" y="129"/>
                  </a:lnTo>
                  <a:lnTo>
                    <a:pt x="50" y="129"/>
                  </a:lnTo>
                  <a:lnTo>
                    <a:pt x="50" y="128"/>
                  </a:lnTo>
                  <a:lnTo>
                    <a:pt x="49" y="128"/>
                  </a:lnTo>
                  <a:lnTo>
                    <a:pt x="48" y="128"/>
                  </a:lnTo>
                  <a:lnTo>
                    <a:pt x="46" y="128"/>
                  </a:lnTo>
                  <a:lnTo>
                    <a:pt x="46" y="127"/>
                  </a:lnTo>
                  <a:lnTo>
                    <a:pt x="45" y="127"/>
                  </a:lnTo>
                  <a:lnTo>
                    <a:pt x="45" y="125"/>
                  </a:lnTo>
                  <a:lnTo>
                    <a:pt x="46" y="125"/>
                  </a:lnTo>
                  <a:lnTo>
                    <a:pt x="46" y="124"/>
                  </a:lnTo>
                  <a:lnTo>
                    <a:pt x="45" y="124"/>
                  </a:lnTo>
                  <a:lnTo>
                    <a:pt x="45" y="123"/>
                  </a:lnTo>
                  <a:lnTo>
                    <a:pt x="44" y="123"/>
                  </a:lnTo>
                  <a:lnTo>
                    <a:pt x="43" y="123"/>
                  </a:lnTo>
                  <a:lnTo>
                    <a:pt x="43" y="124"/>
                  </a:lnTo>
                  <a:lnTo>
                    <a:pt x="42" y="124"/>
                  </a:lnTo>
                  <a:lnTo>
                    <a:pt x="41" y="124"/>
                  </a:lnTo>
                  <a:lnTo>
                    <a:pt x="41" y="123"/>
                  </a:lnTo>
                  <a:lnTo>
                    <a:pt x="41" y="122"/>
                  </a:lnTo>
                  <a:lnTo>
                    <a:pt x="41" y="121"/>
                  </a:lnTo>
                  <a:lnTo>
                    <a:pt x="39" y="121"/>
                  </a:lnTo>
                  <a:lnTo>
                    <a:pt x="38" y="120"/>
                  </a:lnTo>
                  <a:lnTo>
                    <a:pt x="38" y="119"/>
                  </a:lnTo>
                  <a:lnTo>
                    <a:pt x="37" y="119"/>
                  </a:lnTo>
                  <a:lnTo>
                    <a:pt x="37" y="120"/>
                  </a:lnTo>
                  <a:lnTo>
                    <a:pt x="37" y="119"/>
                  </a:lnTo>
                  <a:lnTo>
                    <a:pt x="36" y="119"/>
                  </a:lnTo>
                  <a:lnTo>
                    <a:pt x="36" y="117"/>
                  </a:lnTo>
                  <a:lnTo>
                    <a:pt x="36" y="116"/>
                  </a:lnTo>
                  <a:lnTo>
                    <a:pt x="35" y="116"/>
                  </a:lnTo>
                  <a:lnTo>
                    <a:pt x="36" y="115"/>
                  </a:lnTo>
                  <a:lnTo>
                    <a:pt x="36" y="114"/>
                  </a:lnTo>
                  <a:lnTo>
                    <a:pt x="36" y="113"/>
                  </a:lnTo>
                  <a:lnTo>
                    <a:pt x="35" y="113"/>
                  </a:lnTo>
                  <a:lnTo>
                    <a:pt x="34" y="112"/>
                  </a:lnTo>
                  <a:lnTo>
                    <a:pt x="34" y="110"/>
                  </a:lnTo>
                  <a:lnTo>
                    <a:pt x="32" y="110"/>
                  </a:lnTo>
                  <a:lnTo>
                    <a:pt x="31" y="110"/>
                  </a:lnTo>
                  <a:lnTo>
                    <a:pt x="31" y="109"/>
                  </a:lnTo>
                  <a:lnTo>
                    <a:pt x="31" y="108"/>
                  </a:lnTo>
                  <a:lnTo>
                    <a:pt x="31" y="107"/>
                  </a:lnTo>
                  <a:lnTo>
                    <a:pt x="30" y="107"/>
                  </a:lnTo>
                  <a:lnTo>
                    <a:pt x="30" y="106"/>
                  </a:lnTo>
                  <a:lnTo>
                    <a:pt x="29" y="106"/>
                  </a:lnTo>
                  <a:lnTo>
                    <a:pt x="29" y="105"/>
                  </a:lnTo>
                  <a:lnTo>
                    <a:pt x="29" y="103"/>
                  </a:lnTo>
                  <a:lnTo>
                    <a:pt x="28" y="103"/>
                  </a:lnTo>
                  <a:lnTo>
                    <a:pt x="28" y="102"/>
                  </a:lnTo>
                  <a:lnTo>
                    <a:pt x="27" y="101"/>
                  </a:lnTo>
                  <a:lnTo>
                    <a:pt x="26" y="101"/>
                  </a:lnTo>
                  <a:lnTo>
                    <a:pt x="26" y="100"/>
                  </a:lnTo>
                  <a:lnTo>
                    <a:pt x="26" y="99"/>
                  </a:lnTo>
                  <a:lnTo>
                    <a:pt x="24" y="99"/>
                  </a:lnTo>
                  <a:lnTo>
                    <a:pt x="23" y="99"/>
                  </a:lnTo>
                  <a:lnTo>
                    <a:pt x="24" y="98"/>
                  </a:lnTo>
                  <a:lnTo>
                    <a:pt x="24" y="97"/>
                  </a:lnTo>
                  <a:lnTo>
                    <a:pt x="23" y="97"/>
                  </a:lnTo>
                  <a:lnTo>
                    <a:pt x="23" y="95"/>
                  </a:lnTo>
                  <a:lnTo>
                    <a:pt x="22" y="95"/>
                  </a:lnTo>
                  <a:lnTo>
                    <a:pt x="21" y="95"/>
                  </a:lnTo>
                  <a:lnTo>
                    <a:pt x="20" y="95"/>
                  </a:lnTo>
                  <a:lnTo>
                    <a:pt x="20" y="94"/>
                  </a:lnTo>
                  <a:lnTo>
                    <a:pt x="19" y="94"/>
                  </a:lnTo>
                  <a:lnTo>
                    <a:pt x="19" y="93"/>
                  </a:lnTo>
                  <a:lnTo>
                    <a:pt x="19" y="94"/>
                  </a:lnTo>
                  <a:lnTo>
                    <a:pt x="17" y="94"/>
                  </a:lnTo>
                  <a:lnTo>
                    <a:pt x="17" y="93"/>
                  </a:lnTo>
                  <a:lnTo>
                    <a:pt x="16" y="93"/>
                  </a:lnTo>
                  <a:lnTo>
                    <a:pt x="16" y="92"/>
                  </a:lnTo>
                  <a:lnTo>
                    <a:pt x="15" y="91"/>
                  </a:lnTo>
                  <a:lnTo>
                    <a:pt x="15" y="90"/>
                  </a:lnTo>
                  <a:lnTo>
                    <a:pt x="15" y="91"/>
                  </a:lnTo>
                  <a:lnTo>
                    <a:pt x="15" y="90"/>
                  </a:lnTo>
                  <a:lnTo>
                    <a:pt x="14" y="90"/>
                  </a:lnTo>
                  <a:lnTo>
                    <a:pt x="14" y="88"/>
                  </a:lnTo>
                  <a:lnTo>
                    <a:pt x="13" y="88"/>
                  </a:lnTo>
                  <a:lnTo>
                    <a:pt x="12" y="88"/>
                  </a:lnTo>
                  <a:lnTo>
                    <a:pt x="12" y="87"/>
                  </a:lnTo>
                  <a:lnTo>
                    <a:pt x="10" y="87"/>
                  </a:lnTo>
                  <a:lnTo>
                    <a:pt x="10" y="86"/>
                  </a:lnTo>
                  <a:lnTo>
                    <a:pt x="9" y="86"/>
                  </a:lnTo>
                  <a:lnTo>
                    <a:pt x="8" y="86"/>
                  </a:lnTo>
                  <a:lnTo>
                    <a:pt x="9" y="86"/>
                  </a:lnTo>
                  <a:lnTo>
                    <a:pt x="9" y="85"/>
                  </a:lnTo>
                  <a:lnTo>
                    <a:pt x="10" y="85"/>
                  </a:lnTo>
                  <a:lnTo>
                    <a:pt x="12" y="85"/>
                  </a:lnTo>
                  <a:lnTo>
                    <a:pt x="13" y="85"/>
                  </a:lnTo>
                  <a:lnTo>
                    <a:pt x="13" y="84"/>
                  </a:lnTo>
                  <a:lnTo>
                    <a:pt x="12" y="84"/>
                  </a:lnTo>
                  <a:lnTo>
                    <a:pt x="12" y="83"/>
                  </a:lnTo>
                  <a:lnTo>
                    <a:pt x="10" y="83"/>
                  </a:lnTo>
                  <a:lnTo>
                    <a:pt x="10" y="81"/>
                  </a:lnTo>
                  <a:lnTo>
                    <a:pt x="10" y="80"/>
                  </a:lnTo>
                  <a:lnTo>
                    <a:pt x="9" y="80"/>
                  </a:lnTo>
                  <a:lnTo>
                    <a:pt x="9" y="79"/>
                  </a:lnTo>
                  <a:lnTo>
                    <a:pt x="10" y="79"/>
                  </a:lnTo>
                  <a:lnTo>
                    <a:pt x="10" y="78"/>
                  </a:lnTo>
                  <a:lnTo>
                    <a:pt x="12" y="78"/>
                  </a:lnTo>
                  <a:lnTo>
                    <a:pt x="12" y="77"/>
                  </a:lnTo>
                  <a:lnTo>
                    <a:pt x="12" y="76"/>
                  </a:lnTo>
                  <a:lnTo>
                    <a:pt x="10" y="76"/>
                  </a:lnTo>
                  <a:lnTo>
                    <a:pt x="10" y="75"/>
                  </a:lnTo>
                  <a:lnTo>
                    <a:pt x="10" y="73"/>
                  </a:lnTo>
                  <a:lnTo>
                    <a:pt x="10" y="72"/>
                  </a:lnTo>
                  <a:lnTo>
                    <a:pt x="9" y="71"/>
                  </a:lnTo>
                  <a:lnTo>
                    <a:pt x="8" y="71"/>
                  </a:lnTo>
                  <a:lnTo>
                    <a:pt x="9" y="70"/>
                  </a:lnTo>
                  <a:lnTo>
                    <a:pt x="8" y="70"/>
                  </a:lnTo>
                  <a:lnTo>
                    <a:pt x="8" y="69"/>
                  </a:lnTo>
                  <a:lnTo>
                    <a:pt x="7" y="70"/>
                  </a:lnTo>
                  <a:lnTo>
                    <a:pt x="7" y="69"/>
                  </a:lnTo>
                  <a:lnTo>
                    <a:pt x="7" y="68"/>
                  </a:lnTo>
                  <a:lnTo>
                    <a:pt x="7" y="66"/>
                  </a:lnTo>
                  <a:lnTo>
                    <a:pt x="7" y="65"/>
                  </a:lnTo>
                  <a:lnTo>
                    <a:pt x="6" y="65"/>
                  </a:lnTo>
                  <a:lnTo>
                    <a:pt x="6" y="64"/>
                  </a:lnTo>
                  <a:lnTo>
                    <a:pt x="5" y="64"/>
                  </a:lnTo>
                  <a:lnTo>
                    <a:pt x="3" y="63"/>
                  </a:lnTo>
                  <a:lnTo>
                    <a:pt x="3" y="62"/>
                  </a:lnTo>
                  <a:lnTo>
                    <a:pt x="2" y="62"/>
                  </a:lnTo>
                  <a:lnTo>
                    <a:pt x="3" y="62"/>
                  </a:lnTo>
                  <a:lnTo>
                    <a:pt x="3" y="61"/>
                  </a:lnTo>
                  <a:lnTo>
                    <a:pt x="2" y="61"/>
                  </a:lnTo>
                  <a:lnTo>
                    <a:pt x="2" y="60"/>
                  </a:lnTo>
                  <a:lnTo>
                    <a:pt x="1" y="60"/>
                  </a:lnTo>
                  <a:lnTo>
                    <a:pt x="1" y="58"/>
                  </a:lnTo>
                  <a:lnTo>
                    <a:pt x="0" y="57"/>
                  </a:lnTo>
                  <a:lnTo>
                    <a:pt x="0" y="56"/>
                  </a:lnTo>
                  <a:lnTo>
                    <a:pt x="1" y="54"/>
                  </a:lnTo>
                  <a:lnTo>
                    <a:pt x="1" y="53"/>
                  </a:lnTo>
                  <a:lnTo>
                    <a:pt x="1" y="51"/>
                  </a:lnTo>
                  <a:lnTo>
                    <a:pt x="1" y="50"/>
                  </a:lnTo>
                  <a:lnTo>
                    <a:pt x="1" y="46"/>
                  </a:lnTo>
                  <a:lnTo>
                    <a:pt x="1" y="44"/>
                  </a:lnTo>
                  <a:lnTo>
                    <a:pt x="1" y="43"/>
                  </a:lnTo>
                  <a:lnTo>
                    <a:pt x="1" y="42"/>
                  </a:lnTo>
                  <a:lnTo>
                    <a:pt x="1" y="41"/>
                  </a:lnTo>
                  <a:lnTo>
                    <a:pt x="2" y="35"/>
                  </a:lnTo>
                  <a:lnTo>
                    <a:pt x="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Freeform 252"/>
            <p:cNvSpPr>
              <a:spLocks/>
            </p:cNvSpPr>
            <p:nvPr/>
          </p:nvSpPr>
          <p:spPr bwMode="auto">
            <a:xfrm>
              <a:off x="5810" y="3376"/>
              <a:ext cx="422" cy="246"/>
            </a:xfrm>
            <a:custGeom>
              <a:avLst/>
              <a:gdLst>
                <a:gd name="T0" fmla="*/ 34 w 422"/>
                <a:gd name="T1" fmla="*/ 7 h 246"/>
                <a:gd name="T2" fmla="*/ 82 w 422"/>
                <a:gd name="T3" fmla="*/ 10 h 246"/>
                <a:gd name="T4" fmla="*/ 140 w 422"/>
                <a:gd name="T5" fmla="*/ 11 h 246"/>
                <a:gd name="T6" fmla="*/ 191 w 422"/>
                <a:gd name="T7" fmla="*/ 11 h 246"/>
                <a:gd name="T8" fmla="*/ 239 w 422"/>
                <a:gd name="T9" fmla="*/ 11 h 246"/>
                <a:gd name="T10" fmla="*/ 299 w 422"/>
                <a:gd name="T11" fmla="*/ 9 h 246"/>
                <a:gd name="T12" fmla="*/ 345 w 422"/>
                <a:gd name="T13" fmla="*/ 5 h 246"/>
                <a:gd name="T14" fmla="*/ 388 w 422"/>
                <a:gd name="T15" fmla="*/ 3 h 246"/>
                <a:gd name="T16" fmla="*/ 405 w 422"/>
                <a:gd name="T17" fmla="*/ 11 h 246"/>
                <a:gd name="T18" fmla="*/ 406 w 422"/>
                <a:gd name="T19" fmla="*/ 28 h 246"/>
                <a:gd name="T20" fmla="*/ 408 w 422"/>
                <a:gd name="T21" fmla="*/ 44 h 246"/>
                <a:gd name="T22" fmla="*/ 411 w 422"/>
                <a:gd name="T23" fmla="*/ 68 h 246"/>
                <a:gd name="T24" fmla="*/ 413 w 422"/>
                <a:gd name="T25" fmla="*/ 98 h 246"/>
                <a:gd name="T26" fmla="*/ 417 w 422"/>
                <a:gd name="T27" fmla="*/ 134 h 246"/>
                <a:gd name="T28" fmla="*/ 420 w 422"/>
                <a:gd name="T29" fmla="*/ 179 h 246"/>
                <a:gd name="T30" fmla="*/ 398 w 422"/>
                <a:gd name="T31" fmla="*/ 205 h 246"/>
                <a:gd name="T32" fmla="*/ 332 w 422"/>
                <a:gd name="T33" fmla="*/ 210 h 246"/>
                <a:gd name="T34" fmla="*/ 295 w 422"/>
                <a:gd name="T35" fmla="*/ 211 h 246"/>
                <a:gd name="T36" fmla="*/ 260 w 422"/>
                <a:gd name="T37" fmla="*/ 212 h 246"/>
                <a:gd name="T38" fmla="*/ 220 w 422"/>
                <a:gd name="T39" fmla="*/ 213 h 246"/>
                <a:gd name="T40" fmla="*/ 194 w 422"/>
                <a:gd name="T41" fmla="*/ 213 h 246"/>
                <a:gd name="T42" fmla="*/ 171 w 422"/>
                <a:gd name="T43" fmla="*/ 233 h 246"/>
                <a:gd name="T44" fmla="*/ 165 w 422"/>
                <a:gd name="T45" fmla="*/ 233 h 246"/>
                <a:gd name="T46" fmla="*/ 158 w 422"/>
                <a:gd name="T47" fmla="*/ 226 h 246"/>
                <a:gd name="T48" fmla="*/ 154 w 422"/>
                <a:gd name="T49" fmla="*/ 232 h 246"/>
                <a:gd name="T50" fmla="*/ 149 w 422"/>
                <a:gd name="T51" fmla="*/ 237 h 246"/>
                <a:gd name="T52" fmla="*/ 140 w 422"/>
                <a:gd name="T53" fmla="*/ 237 h 246"/>
                <a:gd name="T54" fmla="*/ 131 w 422"/>
                <a:gd name="T55" fmla="*/ 237 h 246"/>
                <a:gd name="T56" fmla="*/ 122 w 422"/>
                <a:gd name="T57" fmla="*/ 241 h 246"/>
                <a:gd name="T58" fmla="*/ 109 w 422"/>
                <a:gd name="T59" fmla="*/ 239 h 246"/>
                <a:gd name="T60" fmla="*/ 102 w 422"/>
                <a:gd name="T61" fmla="*/ 242 h 246"/>
                <a:gd name="T62" fmla="*/ 96 w 422"/>
                <a:gd name="T63" fmla="*/ 233 h 246"/>
                <a:gd name="T64" fmla="*/ 94 w 422"/>
                <a:gd name="T65" fmla="*/ 223 h 246"/>
                <a:gd name="T66" fmla="*/ 84 w 422"/>
                <a:gd name="T67" fmla="*/ 219 h 246"/>
                <a:gd name="T68" fmla="*/ 85 w 422"/>
                <a:gd name="T69" fmla="*/ 209 h 246"/>
                <a:gd name="T70" fmla="*/ 79 w 422"/>
                <a:gd name="T71" fmla="*/ 202 h 246"/>
                <a:gd name="T72" fmla="*/ 74 w 422"/>
                <a:gd name="T73" fmla="*/ 191 h 246"/>
                <a:gd name="T74" fmla="*/ 72 w 422"/>
                <a:gd name="T75" fmla="*/ 186 h 246"/>
                <a:gd name="T76" fmla="*/ 70 w 422"/>
                <a:gd name="T77" fmla="*/ 180 h 246"/>
                <a:gd name="T78" fmla="*/ 63 w 422"/>
                <a:gd name="T79" fmla="*/ 181 h 246"/>
                <a:gd name="T80" fmla="*/ 55 w 422"/>
                <a:gd name="T81" fmla="*/ 187 h 246"/>
                <a:gd name="T82" fmla="*/ 46 w 422"/>
                <a:gd name="T83" fmla="*/ 182 h 246"/>
                <a:gd name="T84" fmla="*/ 46 w 422"/>
                <a:gd name="T85" fmla="*/ 174 h 246"/>
                <a:gd name="T86" fmla="*/ 51 w 422"/>
                <a:gd name="T87" fmla="*/ 168 h 246"/>
                <a:gd name="T88" fmla="*/ 50 w 422"/>
                <a:gd name="T89" fmla="*/ 160 h 246"/>
                <a:gd name="T90" fmla="*/ 50 w 422"/>
                <a:gd name="T91" fmla="*/ 152 h 246"/>
                <a:gd name="T92" fmla="*/ 52 w 422"/>
                <a:gd name="T93" fmla="*/ 140 h 246"/>
                <a:gd name="T94" fmla="*/ 56 w 422"/>
                <a:gd name="T95" fmla="*/ 134 h 246"/>
                <a:gd name="T96" fmla="*/ 53 w 422"/>
                <a:gd name="T97" fmla="*/ 127 h 246"/>
                <a:gd name="T98" fmla="*/ 46 w 422"/>
                <a:gd name="T99" fmla="*/ 125 h 246"/>
                <a:gd name="T100" fmla="*/ 38 w 422"/>
                <a:gd name="T101" fmla="*/ 120 h 246"/>
                <a:gd name="T102" fmla="*/ 34 w 422"/>
                <a:gd name="T103" fmla="*/ 112 h 246"/>
                <a:gd name="T104" fmla="*/ 28 w 422"/>
                <a:gd name="T105" fmla="*/ 102 h 246"/>
                <a:gd name="T106" fmla="*/ 20 w 422"/>
                <a:gd name="T107" fmla="*/ 95 h 246"/>
                <a:gd name="T108" fmla="*/ 14 w 422"/>
                <a:gd name="T109" fmla="*/ 90 h 246"/>
                <a:gd name="T110" fmla="*/ 13 w 422"/>
                <a:gd name="T111" fmla="*/ 85 h 246"/>
                <a:gd name="T112" fmla="*/ 12 w 422"/>
                <a:gd name="T113" fmla="*/ 76 h 246"/>
                <a:gd name="T114" fmla="*/ 7 w 422"/>
                <a:gd name="T115" fmla="*/ 66 h 246"/>
                <a:gd name="T116" fmla="*/ 1 w 422"/>
                <a:gd name="T117" fmla="*/ 58 h 246"/>
                <a:gd name="T118" fmla="*/ 2 w 422"/>
                <a:gd name="T119" fmla="*/ 34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2" h="246">
                  <a:moveTo>
                    <a:pt x="2" y="34"/>
                  </a:moveTo>
                  <a:lnTo>
                    <a:pt x="2" y="32"/>
                  </a:lnTo>
                  <a:lnTo>
                    <a:pt x="2" y="31"/>
                  </a:lnTo>
                  <a:lnTo>
                    <a:pt x="2" y="25"/>
                  </a:lnTo>
                  <a:lnTo>
                    <a:pt x="3" y="6"/>
                  </a:lnTo>
                  <a:lnTo>
                    <a:pt x="6" y="6"/>
                  </a:lnTo>
                  <a:lnTo>
                    <a:pt x="22" y="7"/>
                  </a:lnTo>
                  <a:lnTo>
                    <a:pt x="24" y="7"/>
                  </a:lnTo>
                  <a:lnTo>
                    <a:pt x="26" y="7"/>
                  </a:lnTo>
                  <a:lnTo>
                    <a:pt x="30" y="7"/>
                  </a:lnTo>
                  <a:lnTo>
                    <a:pt x="31" y="7"/>
                  </a:lnTo>
                  <a:lnTo>
                    <a:pt x="32" y="7"/>
                  </a:lnTo>
                  <a:lnTo>
                    <a:pt x="34" y="7"/>
                  </a:lnTo>
                  <a:lnTo>
                    <a:pt x="37" y="7"/>
                  </a:lnTo>
                  <a:lnTo>
                    <a:pt x="48" y="9"/>
                  </a:lnTo>
                  <a:lnTo>
                    <a:pt x="50" y="9"/>
                  </a:lnTo>
                  <a:lnTo>
                    <a:pt x="57" y="9"/>
                  </a:lnTo>
                  <a:lnTo>
                    <a:pt x="59" y="9"/>
                  </a:lnTo>
                  <a:lnTo>
                    <a:pt x="64" y="9"/>
                  </a:lnTo>
                  <a:lnTo>
                    <a:pt x="65" y="9"/>
                  </a:lnTo>
                  <a:lnTo>
                    <a:pt x="65" y="10"/>
                  </a:lnTo>
                  <a:lnTo>
                    <a:pt x="66" y="10"/>
                  </a:lnTo>
                  <a:lnTo>
                    <a:pt x="70" y="10"/>
                  </a:lnTo>
                  <a:lnTo>
                    <a:pt x="75" y="10"/>
                  </a:lnTo>
                  <a:lnTo>
                    <a:pt x="77" y="10"/>
                  </a:lnTo>
                  <a:lnTo>
                    <a:pt x="82" y="10"/>
                  </a:lnTo>
                  <a:lnTo>
                    <a:pt x="85" y="10"/>
                  </a:lnTo>
                  <a:lnTo>
                    <a:pt x="86" y="10"/>
                  </a:lnTo>
                  <a:lnTo>
                    <a:pt x="93" y="10"/>
                  </a:lnTo>
                  <a:lnTo>
                    <a:pt x="94" y="10"/>
                  </a:lnTo>
                  <a:lnTo>
                    <a:pt x="97" y="11"/>
                  </a:lnTo>
                  <a:lnTo>
                    <a:pt x="99" y="11"/>
                  </a:lnTo>
                  <a:lnTo>
                    <a:pt x="102" y="11"/>
                  </a:lnTo>
                  <a:lnTo>
                    <a:pt x="106" y="11"/>
                  </a:lnTo>
                  <a:lnTo>
                    <a:pt x="126" y="11"/>
                  </a:lnTo>
                  <a:lnTo>
                    <a:pt x="132" y="11"/>
                  </a:lnTo>
                  <a:lnTo>
                    <a:pt x="135" y="11"/>
                  </a:lnTo>
                  <a:lnTo>
                    <a:pt x="139" y="11"/>
                  </a:lnTo>
                  <a:lnTo>
                    <a:pt x="140" y="11"/>
                  </a:lnTo>
                  <a:lnTo>
                    <a:pt x="144" y="11"/>
                  </a:lnTo>
                  <a:lnTo>
                    <a:pt x="147" y="11"/>
                  </a:lnTo>
                  <a:lnTo>
                    <a:pt x="155" y="12"/>
                  </a:lnTo>
                  <a:lnTo>
                    <a:pt x="164" y="12"/>
                  </a:lnTo>
                  <a:lnTo>
                    <a:pt x="169" y="12"/>
                  </a:lnTo>
                  <a:lnTo>
                    <a:pt x="172" y="12"/>
                  </a:lnTo>
                  <a:lnTo>
                    <a:pt x="173" y="12"/>
                  </a:lnTo>
                  <a:lnTo>
                    <a:pt x="176" y="12"/>
                  </a:lnTo>
                  <a:lnTo>
                    <a:pt x="181" y="12"/>
                  </a:lnTo>
                  <a:lnTo>
                    <a:pt x="186" y="11"/>
                  </a:lnTo>
                  <a:lnTo>
                    <a:pt x="188" y="11"/>
                  </a:lnTo>
                  <a:lnTo>
                    <a:pt x="190" y="11"/>
                  </a:lnTo>
                  <a:lnTo>
                    <a:pt x="191" y="11"/>
                  </a:lnTo>
                  <a:lnTo>
                    <a:pt x="198" y="11"/>
                  </a:lnTo>
                  <a:lnTo>
                    <a:pt x="200" y="11"/>
                  </a:lnTo>
                  <a:lnTo>
                    <a:pt x="205" y="11"/>
                  </a:lnTo>
                  <a:lnTo>
                    <a:pt x="211" y="11"/>
                  </a:lnTo>
                  <a:lnTo>
                    <a:pt x="223" y="11"/>
                  </a:lnTo>
                  <a:lnTo>
                    <a:pt x="224" y="11"/>
                  </a:lnTo>
                  <a:lnTo>
                    <a:pt x="226" y="11"/>
                  </a:lnTo>
                  <a:lnTo>
                    <a:pt x="230" y="11"/>
                  </a:lnTo>
                  <a:lnTo>
                    <a:pt x="231" y="11"/>
                  </a:lnTo>
                  <a:lnTo>
                    <a:pt x="233" y="11"/>
                  </a:lnTo>
                  <a:lnTo>
                    <a:pt x="236" y="11"/>
                  </a:lnTo>
                  <a:lnTo>
                    <a:pt x="237" y="11"/>
                  </a:lnTo>
                  <a:lnTo>
                    <a:pt x="239" y="11"/>
                  </a:lnTo>
                  <a:lnTo>
                    <a:pt x="245" y="11"/>
                  </a:lnTo>
                  <a:lnTo>
                    <a:pt x="249" y="10"/>
                  </a:lnTo>
                  <a:lnTo>
                    <a:pt x="254" y="10"/>
                  </a:lnTo>
                  <a:lnTo>
                    <a:pt x="256" y="10"/>
                  </a:lnTo>
                  <a:lnTo>
                    <a:pt x="265" y="10"/>
                  </a:lnTo>
                  <a:lnTo>
                    <a:pt x="273" y="10"/>
                  </a:lnTo>
                  <a:lnTo>
                    <a:pt x="275" y="10"/>
                  </a:lnTo>
                  <a:lnTo>
                    <a:pt x="276" y="10"/>
                  </a:lnTo>
                  <a:lnTo>
                    <a:pt x="282" y="9"/>
                  </a:lnTo>
                  <a:lnTo>
                    <a:pt x="291" y="9"/>
                  </a:lnTo>
                  <a:lnTo>
                    <a:pt x="294" y="9"/>
                  </a:lnTo>
                  <a:lnTo>
                    <a:pt x="295" y="9"/>
                  </a:lnTo>
                  <a:lnTo>
                    <a:pt x="299" y="9"/>
                  </a:lnTo>
                  <a:lnTo>
                    <a:pt x="311" y="7"/>
                  </a:lnTo>
                  <a:lnTo>
                    <a:pt x="318" y="7"/>
                  </a:lnTo>
                  <a:lnTo>
                    <a:pt x="321" y="7"/>
                  </a:lnTo>
                  <a:lnTo>
                    <a:pt x="323" y="7"/>
                  </a:lnTo>
                  <a:lnTo>
                    <a:pt x="326" y="6"/>
                  </a:lnTo>
                  <a:lnTo>
                    <a:pt x="327" y="6"/>
                  </a:lnTo>
                  <a:lnTo>
                    <a:pt x="330" y="6"/>
                  </a:lnTo>
                  <a:lnTo>
                    <a:pt x="331" y="6"/>
                  </a:lnTo>
                  <a:lnTo>
                    <a:pt x="332" y="6"/>
                  </a:lnTo>
                  <a:lnTo>
                    <a:pt x="335" y="6"/>
                  </a:lnTo>
                  <a:lnTo>
                    <a:pt x="338" y="6"/>
                  </a:lnTo>
                  <a:lnTo>
                    <a:pt x="340" y="6"/>
                  </a:lnTo>
                  <a:lnTo>
                    <a:pt x="345" y="5"/>
                  </a:lnTo>
                  <a:lnTo>
                    <a:pt x="347" y="5"/>
                  </a:lnTo>
                  <a:lnTo>
                    <a:pt x="350" y="5"/>
                  </a:lnTo>
                  <a:lnTo>
                    <a:pt x="352" y="5"/>
                  </a:lnTo>
                  <a:lnTo>
                    <a:pt x="353" y="5"/>
                  </a:lnTo>
                  <a:lnTo>
                    <a:pt x="355" y="5"/>
                  </a:lnTo>
                  <a:lnTo>
                    <a:pt x="359" y="5"/>
                  </a:lnTo>
                  <a:lnTo>
                    <a:pt x="360" y="5"/>
                  </a:lnTo>
                  <a:lnTo>
                    <a:pt x="361" y="4"/>
                  </a:lnTo>
                  <a:lnTo>
                    <a:pt x="363" y="4"/>
                  </a:lnTo>
                  <a:lnTo>
                    <a:pt x="370" y="4"/>
                  </a:lnTo>
                  <a:lnTo>
                    <a:pt x="377" y="3"/>
                  </a:lnTo>
                  <a:lnTo>
                    <a:pt x="384" y="3"/>
                  </a:lnTo>
                  <a:lnTo>
                    <a:pt x="388" y="3"/>
                  </a:lnTo>
                  <a:lnTo>
                    <a:pt x="390" y="2"/>
                  </a:lnTo>
                  <a:lnTo>
                    <a:pt x="392" y="2"/>
                  </a:lnTo>
                  <a:lnTo>
                    <a:pt x="396" y="2"/>
                  </a:lnTo>
                  <a:lnTo>
                    <a:pt x="404" y="0"/>
                  </a:lnTo>
                  <a:lnTo>
                    <a:pt x="404" y="2"/>
                  </a:lnTo>
                  <a:lnTo>
                    <a:pt x="404" y="3"/>
                  </a:lnTo>
                  <a:lnTo>
                    <a:pt x="405" y="3"/>
                  </a:lnTo>
                  <a:lnTo>
                    <a:pt x="405" y="4"/>
                  </a:lnTo>
                  <a:lnTo>
                    <a:pt x="405" y="5"/>
                  </a:lnTo>
                  <a:lnTo>
                    <a:pt x="405" y="6"/>
                  </a:lnTo>
                  <a:lnTo>
                    <a:pt x="405" y="7"/>
                  </a:lnTo>
                  <a:lnTo>
                    <a:pt x="405" y="9"/>
                  </a:lnTo>
                  <a:lnTo>
                    <a:pt x="405" y="11"/>
                  </a:lnTo>
                  <a:lnTo>
                    <a:pt x="405" y="12"/>
                  </a:lnTo>
                  <a:lnTo>
                    <a:pt x="405" y="13"/>
                  </a:lnTo>
                  <a:lnTo>
                    <a:pt x="405" y="14"/>
                  </a:lnTo>
                  <a:lnTo>
                    <a:pt x="406" y="17"/>
                  </a:lnTo>
                  <a:lnTo>
                    <a:pt x="406" y="18"/>
                  </a:lnTo>
                  <a:lnTo>
                    <a:pt x="406" y="19"/>
                  </a:lnTo>
                  <a:lnTo>
                    <a:pt x="406" y="20"/>
                  </a:lnTo>
                  <a:lnTo>
                    <a:pt x="406" y="21"/>
                  </a:lnTo>
                  <a:lnTo>
                    <a:pt x="406" y="22"/>
                  </a:lnTo>
                  <a:lnTo>
                    <a:pt x="406" y="24"/>
                  </a:lnTo>
                  <a:lnTo>
                    <a:pt x="406" y="25"/>
                  </a:lnTo>
                  <a:lnTo>
                    <a:pt x="406" y="26"/>
                  </a:lnTo>
                  <a:lnTo>
                    <a:pt x="406" y="28"/>
                  </a:lnTo>
                  <a:lnTo>
                    <a:pt x="407" y="28"/>
                  </a:lnTo>
                  <a:lnTo>
                    <a:pt x="407" y="31"/>
                  </a:lnTo>
                  <a:lnTo>
                    <a:pt x="407" y="32"/>
                  </a:lnTo>
                  <a:lnTo>
                    <a:pt x="407" y="33"/>
                  </a:lnTo>
                  <a:lnTo>
                    <a:pt x="407" y="34"/>
                  </a:lnTo>
                  <a:lnTo>
                    <a:pt x="407" y="35"/>
                  </a:lnTo>
                  <a:lnTo>
                    <a:pt x="407" y="36"/>
                  </a:lnTo>
                  <a:lnTo>
                    <a:pt x="407" y="38"/>
                  </a:lnTo>
                  <a:lnTo>
                    <a:pt x="407" y="39"/>
                  </a:lnTo>
                  <a:lnTo>
                    <a:pt x="408" y="41"/>
                  </a:lnTo>
                  <a:lnTo>
                    <a:pt x="408" y="42"/>
                  </a:lnTo>
                  <a:lnTo>
                    <a:pt x="408" y="43"/>
                  </a:lnTo>
                  <a:lnTo>
                    <a:pt x="408" y="44"/>
                  </a:lnTo>
                  <a:lnTo>
                    <a:pt x="408" y="46"/>
                  </a:lnTo>
                  <a:lnTo>
                    <a:pt x="408" y="50"/>
                  </a:lnTo>
                  <a:lnTo>
                    <a:pt x="408" y="51"/>
                  </a:lnTo>
                  <a:lnTo>
                    <a:pt x="410" y="53"/>
                  </a:lnTo>
                  <a:lnTo>
                    <a:pt x="410" y="54"/>
                  </a:lnTo>
                  <a:lnTo>
                    <a:pt x="410" y="57"/>
                  </a:lnTo>
                  <a:lnTo>
                    <a:pt x="410" y="58"/>
                  </a:lnTo>
                  <a:lnTo>
                    <a:pt x="410" y="60"/>
                  </a:lnTo>
                  <a:lnTo>
                    <a:pt x="410" y="61"/>
                  </a:lnTo>
                  <a:lnTo>
                    <a:pt x="410" y="62"/>
                  </a:lnTo>
                  <a:lnTo>
                    <a:pt x="410" y="63"/>
                  </a:lnTo>
                  <a:lnTo>
                    <a:pt x="410" y="64"/>
                  </a:lnTo>
                  <a:lnTo>
                    <a:pt x="411" y="68"/>
                  </a:lnTo>
                  <a:lnTo>
                    <a:pt x="411" y="70"/>
                  </a:lnTo>
                  <a:lnTo>
                    <a:pt x="411" y="71"/>
                  </a:lnTo>
                  <a:lnTo>
                    <a:pt x="411" y="72"/>
                  </a:lnTo>
                  <a:lnTo>
                    <a:pt x="411" y="76"/>
                  </a:lnTo>
                  <a:lnTo>
                    <a:pt x="412" y="79"/>
                  </a:lnTo>
                  <a:lnTo>
                    <a:pt x="412" y="81"/>
                  </a:lnTo>
                  <a:lnTo>
                    <a:pt x="412" y="83"/>
                  </a:lnTo>
                  <a:lnTo>
                    <a:pt x="412" y="85"/>
                  </a:lnTo>
                  <a:lnTo>
                    <a:pt x="412" y="88"/>
                  </a:lnTo>
                  <a:lnTo>
                    <a:pt x="412" y="91"/>
                  </a:lnTo>
                  <a:lnTo>
                    <a:pt x="413" y="94"/>
                  </a:lnTo>
                  <a:lnTo>
                    <a:pt x="413" y="95"/>
                  </a:lnTo>
                  <a:lnTo>
                    <a:pt x="413" y="98"/>
                  </a:lnTo>
                  <a:lnTo>
                    <a:pt x="413" y="99"/>
                  </a:lnTo>
                  <a:lnTo>
                    <a:pt x="413" y="100"/>
                  </a:lnTo>
                  <a:lnTo>
                    <a:pt x="413" y="102"/>
                  </a:lnTo>
                  <a:lnTo>
                    <a:pt x="414" y="105"/>
                  </a:lnTo>
                  <a:lnTo>
                    <a:pt x="414" y="106"/>
                  </a:lnTo>
                  <a:lnTo>
                    <a:pt x="414" y="110"/>
                  </a:lnTo>
                  <a:lnTo>
                    <a:pt x="414" y="112"/>
                  </a:lnTo>
                  <a:lnTo>
                    <a:pt x="414" y="116"/>
                  </a:lnTo>
                  <a:lnTo>
                    <a:pt x="415" y="120"/>
                  </a:lnTo>
                  <a:lnTo>
                    <a:pt x="415" y="121"/>
                  </a:lnTo>
                  <a:lnTo>
                    <a:pt x="415" y="125"/>
                  </a:lnTo>
                  <a:lnTo>
                    <a:pt x="415" y="127"/>
                  </a:lnTo>
                  <a:lnTo>
                    <a:pt x="417" y="134"/>
                  </a:lnTo>
                  <a:lnTo>
                    <a:pt x="417" y="135"/>
                  </a:lnTo>
                  <a:lnTo>
                    <a:pt x="417" y="136"/>
                  </a:lnTo>
                  <a:lnTo>
                    <a:pt x="417" y="138"/>
                  </a:lnTo>
                  <a:lnTo>
                    <a:pt x="417" y="142"/>
                  </a:lnTo>
                  <a:lnTo>
                    <a:pt x="418" y="146"/>
                  </a:lnTo>
                  <a:lnTo>
                    <a:pt x="418" y="152"/>
                  </a:lnTo>
                  <a:lnTo>
                    <a:pt x="418" y="156"/>
                  </a:lnTo>
                  <a:lnTo>
                    <a:pt x="419" y="158"/>
                  </a:lnTo>
                  <a:lnTo>
                    <a:pt x="419" y="159"/>
                  </a:lnTo>
                  <a:lnTo>
                    <a:pt x="419" y="165"/>
                  </a:lnTo>
                  <a:lnTo>
                    <a:pt x="420" y="175"/>
                  </a:lnTo>
                  <a:lnTo>
                    <a:pt x="420" y="178"/>
                  </a:lnTo>
                  <a:lnTo>
                    <a:pt x="420" y="179"/>
                  </a:lnTo>
                  <a:lnTo>
                    <a:pt x="420" y="180"/>
                  </a:lnTo>
                  <a:lnTo>
                    <a:pt x="421" y="183"/>
                  </a:lnTo>
                  <a:lnTo>
                    <a:pt x="421" y="184"/>
                  </a:lnTo>
                  <a:lnTo>
                    <a:pt x="421" y="186"/>
                  </a:lnTo>
                  <a:lnTo>
                    <a:pt x="421" y="193"/>
                  </a:lnTo>
                  <a:lnTo>
                    <a:pt x="422" y="196"/>
                  </a:lnTo>
                  <a:lnTo>
                    <a:pt x="422" y="197"/>
                  </a:lnTo>
                  <a:lnTo>
                    <a:pt x="422" y="198"/>
                  </a:lnTo>
                  <a:lnTo>
                    <a:pt x="422" y="203"/>
                  </a:lnTo>
                  <a:lnTo>
                    <a:pt x="415" y="204"/>
                  </a:lnTo>
                  <a:lnTo>
                    <a:pt x="407" y="204"/>
                  </a:lnTo>
                  <a:lnTo>
                    <a:pt x="400" y="205"/>
                  </a:lnTo>
                  <a:lnTo>
                    <a:pt x="398" y="205"/>
                  </a:lnTo>
                  <a:lnTo>
                    <a:pt x="397" y="205"/>
                  </a:lnTo>
                  <a:lnTo>
                    <a:pt x="388" y="205"/>
                  </a:lnTo>
                  <a:lnTo>
                    <a:pt x="386" y="205"/>
                  </a:lnTo>
                  <a:lnTo>
                    <a:pt x="385" y="205"/>
                  </a:lnTo>
                  <a:lnTo>
                    <a:pt x="381" y="206"/>
                  </a:lnTo>
                  <a:lnTo>
                    <a:pt x="375" y="206"/>
                  </a:lnTo>
                  <a:lnTo>
                    <a:pt x="360" y="208"/>
                  </a:lnTo>
                  <a:lnTo>
                    <a:pt x="357" y="208"/>
                  </a:lnTo>
                  <a:lnTo>
                    <a:pt x="355" y="208"/>
                  </a:lnTo>
                  <a:lnTo>
                    <a:pt x="355" y="209"/>
                  </a:lnTo>
                  <a:lnTo>
                    <a:pt x="352" y="209"/>
                  </a:lnTo>
                  <a:lnTo>
                    <a:pt x="342" y="209"/>
                  </a:lnTo>
                  <a:lnTo>
                    <a:pt x="332" y="210"/>
                  </a:lnTo>
                  <a:lnTo>
                    <a:pt x="320" y="210"/>
                  </a:lnTo>
                  <a:lnTo>
                    <a:pt x="319" y="210"/>
                  </a:lnTo>
                  <a:lnTo>
                    <a:pt x="317" y="210"/>
                  </a:lnTo>
                  <a:lnTo>
                    <a:pt x="316" y="210"/>
                  </a:lnTo>
                  <a:lnTo>
                    <a:pt x="314" y="210"/>
                  </a:lnTo>
                  <a:lnTo>
                    <a:pt x="313" y="210"/>
                  </a:lnTo>
                  <a:lnTo>
                    <a:pt x="312" y="210"/>
                  </a:lnTo>
                  <a:lnTo>
                    <a:pt x="311" y="210"/>
                  </a:lnTo>
                  <a:lnTo>
                    <a:pt x="305" y="211"/>
                  </a:lnTo>
                  <a:lnTo>
                    <a:pt x="304" y="211"/>
                  </a:lnTo>
                  <a:lnTo>
                    <a:pt x="298" y="211"/>
                  </a:lnTo>
                  <a:lnTo>
                    <a:pt x="296" y="211"/>
                  </a:lnTo>
                  <a:lnTo>
                    <a:pt x="295" y="211"/>
                  </a:lnTo>
                  <a:lnTo>
                    <a:pt x="290" y="211"/>
                  </a:lnTo>
                  <a:lnTo>
                    <a:pt x="289" y="211"/>
                  </a:lnTo>
                  <a:lnTo>
                    <a:pt x="285" y="211"/>
                  </a:lnTo>
                  <a:lnTo>
                    <a:pt x="284" y="211"/>
                  </a:lnTo>
                  <a:lnTo>
                    <a:pt x="283" y="211"/>
                  </a:lnTo>
                  <a:lnTo>
                    <a:pt x="281" y="211"/>
                  </a:lnTo>
                  <a:lnTo>
                    <a:pt x="280" y="211"/>
                  </a:lnTo>
                  <a:lnTo>
                    <a:pt x="275" y="212"/>
                  </a:lnTo>
                  <a:lnTo>
                    <a:pt x="273" y="212"/>
                  </a:lnTo>
                  <a:lnTo>
                    <a:pt x="272" y="212"/>
                  </a:lnTo>
                  <a:lnTo>
                    <a:pt x="270" y="212"/>
                  </a:lnTo>
                  <a:lnTo>
                    <a:pt x="262" y="212"/>
                  </a:lnTo>
                  <a:lnTo>
                    <a:pt x="260" y="212"/>
                  </a:lnTo>
                  <a:lnTo>
                    <a:pt x="258" y="212"/>
                  </a:lnTo>
                  <a:lnTo>
                    <a:pt x="255" y="212"/>
                  </a:lnTo>
                  <a:lnTo>
                    <a:pt x="249" y="212"/>
                  </a:lnTo>
                  <a:lnTo>
                    <a:pt x="246" y="212"/>
                  </a:lnTo>
                  <a:lnTo>
                    <a:pt x="242" y="213"/>
                  </a:lnTo>
                  <a:lnTo>
                    <a:pt x="241" y="213"/>
                  </a:lnTo>
                  <a:lnTo>
                    <a:pt x="240" y="212"/>
                  </a:lnTo>
                  <a:lnTo>
                    <a:pt x="237" y="212"/>
                  </a:lnTo>
                  <a:lnTo>
                    <a:pt x="234" y="212"/>
                  </a:lnTo>
                  <a:lnTo>
                    <a:pt x="231" y="213"/>
                  </a:lnTo>
                  <a:lnTo>
                    <a:pt x="230" y="213"/>
                  </a:lnTo>
                  <a:lnTo>
                    <a:pt x="224" y="213"/>
                  </a:lnTo>
                  <a:lnTo>
                    <a:pt x="220" y="213"/>
                  </a:lnTo>
                  <a:lnTo>
                    <a:pt x="217" y="213"/>
                  </a:lnTo>
                  <a:lnTo>
                    <a:pt x="216" y="213"/>
                  </a:lnTo>
                  <a:lnTo>
                    <a:pt x="213" y="213"/>
                  </a:lnTo>
                  <a:lnTo>
                    <a:pt x="212" y="213"/>
                  </a:lnTo>
                  <a:lnTo>
                    <a:pt x="210" y="213"/>
                  </a:lnTo>
                  <a:lnTo>
                    <a:pt x="209" y="213"/>
                  </a:lnTo>
                  <a:lnTo>
                    <a:pt x="208" y="213"/>
                  </a:lnTo>
                  <a:lnTo>
                    <a:pt x="204" y="213"/>
                  </a:lnTo>
                  <a:lnTo>
                    <a:pt x="201" y="213"/>
                  </a:lnTo>
                  <a:lnTo>
                    <a:pt x="198" y="213"/>
                  </a:lnTo>
                  <a:lnTo>
                    <a:pt x="196" y="213"/>
                  </a:lnTo>
                  <a:lnTo>
                    <a:pt x="195" y="213"/>
                  </a:lnTo>
                  <a:lnTo>
                    <a:pt x="194" y="213"/>
                  </a:lnTo>
                  <a:lnTo>
                    <a:pt x="190" y="215"/>
                  </a:lnTo>
                  <a:lnTo>
                    <a:pt x="189" y="215"/>
                  </a:lnTo>
                  <a:lnTo>
                    <a:pt x="188" y="215"/>
                  </a:lnTo>
                  <a:lnTo>
                    <a:pt x="183" y="215"/>
                  </a:lnTo>
                  <a:lnTo>
                    <a:pt x="181" y="213"/>
                  </a:lnTo>
                  <a:lnTo>
                    <a:pt x="180" y="213"/>
                  </a:lnTo>
                  <a:lnTo>
                    <a:pt x="171" y="213"/>
                  </a:lnTo>
                  <a:lnTo>
                    <a:pt x="171" y="217"/>
                  </a:lnTo>
                  <a:lnTo>
                    <a:pt x="171" y="220"/>
                  </a:lnTo>
                  <a:lnTo>
                    <a:pt x="171" y="226"/>
                  </a:lnTo>
                  <a:lnTo>
                    <a:pt x="171" y="227"/>
                  </a:lnTo>
                  <a:lnTo>
                    <a:pt x="171" y="231"/>
                  </a:lnTo>
                  <a:lnTo>
                    <a:pt x="171" y="233"/>
                  </a:lnTo>
                  <a:lnTo>
                    <a:pt x="171" y="240"/>
                  </a:lnTo>
                  <a:lnTo>
                    <a:pt x="168" y="240"/>
                  </a:lnTo>
                  <a:lnTo>
                    <a:pt x="168" y="239"/>
                  </a:lnTo>
                  <a:lnTo>
                    <a:pt x="167" y="239"/>
                  </a:lnTo>
                  <a:lnTo>
                    <a:pt x="167" y="238"/>
                  </a:lnTo>
                  <a:lnTo>
                    <a:pt x="167" y="237"/>
                  </a:lnTo>
                  <a:lnTo>
                    <a:pt x="166" y="237"/>
                  </a:lnTo>
                  <a:lnTo>
                    <a:pt x="166" y="235"/>
                  </a:lnTo>
                  <a:lnTo>
                    <a:pt x="165" y="235"/>
                  </a:lnTo>
                  <a:lnTo>
                    <a:pt x="164" y="235"/>
                  </a:lnTo>
                  <a:lnTo>
                    <a:pt x="164" y="234"/>
                  </a:lnTo>
                  <a:lnTo>
                    <a:pt x="164" y="233"/>
                  </a:lnTo>
                  <a:lnTo>
                    <a:pt x="165" y="233"/>
                  </a:lnTo>
                  <a:lnTo>
                    <a:pt x="164" y="233"/>
                  </a:lnTo>
                  <a:lnTo>
                    <a:pt x="164" y="232"/>
                  </a:lnTo>
                  <a:lnTo>
                    <a:pt x="164" y="231"/>
                  </a:lnTo>
                  <a:lnTo>
                    <a:pt x="162" y="232"/>
                  </a:lnTo>
                  <a:lnTo>
                    <a:pt x="162" y="231"/>
                  </a:lnTo>
                  <a:lnTo>
                    <a:pt x="162" y="230"/>
                  </a:lnTo>
                  <a:lnTo>
                    <a:pt x="161" y="230"/>
                  </a:lnTo>
                  <a:lnTo>
                    <a:pt x="161" y="228"/>
                  </a:lnTo>
                  <a:lnTo>
                    <a:pt x="160" y="228"/>
                  </a:lnTo>
                  <a:lnTo>
                    <a:pt x="160" y="227"/>
                  </a:lnTo>
                  <a:lnTo>
                    <a:pt x="159" y="227"/>
                  </a:lnTo>
                  <a:lnTo>
                    <a:pt x="159" y="226"/>
                  </a:lnTo>
                  <a:lnTo>
                    <a:pt x="158" y="226"/>
                  </a:lnTo>
                  <a:lnTo>
                    <a:pt x="158" y="227"/>
                  </a:lnTo>
                  <a:lnTo>
                    <a:pt x="158" y="228"/>
                  </a:lnTo>
                  <a:lnTo>
                    <a:pt x="157" y="228"/>
                  </a:lnTo>
                  <a:lnTo>
                    <a:pt x="157" y="227"/>
                  </a:lnTo>
                  <a:lnTo>
                    <a:pt x="155" y="228"/>
                  </a:lnTo>
                  <a:lnTo>
                    <a:pt x="154" y="228"/>
                  </a:lnTo>
                  <a:lnTo>
                    <a:pt x="154" y="230"/>
                  </a:lnTo>
                  <a:lnTo>
                    <a:pt x="155" y="230"/>
                  </a:lnTo>
                  <a:lnTo>
                    <a:pt x="155" y="231"/>
                  </a:lnTo>
                  <a:lnTo>
                    <a:pt x="154" y="231"/>
                  </a:lnTo>
                  <a:lnTo>
                    <a:pt x="154" y="232"/>
                  </a:lnTo>
                  <a:lnTo>
                    <a:pt x="153" y="232"/>
                  </a:lnTo>
                  <a:lnTo>
                    <a:pt x="154" y="232"/>
                  </a:lnTo>
                  <a:lnTo>
                    <a:pt x="154" y="233"/>
                  </a:lnTo>
                  <a:lnTo>
                    <a:pt x="153" y="233"/>
                  </a:lnTo>
                  <a:lnTo>
                    <a:pt x="153" y="234"/>
                  </a:lnTo>
                  <a:lnTo>
                    <a:pt x="154" y="235"/>
                  </a:lnTo>
                  <a:lnTo>
                    <a:pt x="154" y="237"/>
                  </a:lnTo>
                  <a:lnTo>
                    <a:pt x="155" y="237"/>
                  </a:lnTo>
                  <a:lnTo>
                    <a:pt x="154" y="237"/>
                  </a:lnTo>
                  <a:lnTo>
                    <a:pt x="153" y="237"/>
                  </a:lnTo>
                  <a:lnTo>
                    <a:pt x="152" y="237"/>
                  </a:lnTo>
                  <a:lnTo>
                    <a:pt x="151" y="235"/>
                  </a:lnTo>
                  <a:lnTo>
                    <a:pt x="151" y="237"/>
                  </a:lnTo>
                  <a:lnTo>
                    <a:pt x="150" y="237"/>
                  </a:lnTo>
                  <a:lnTo>
                    <a:pt x="149" y="237"/>
                  </a:lnTo>
                  <a:lnTo>
                    <a:pt x="147" y="237"/>
                  </a:lnTo>
                  <a:lnTo>
                    <a:pt x="147" y="235"/>
                  </a:lnTo>
                  <a:lnTo>
                    <a:pt x="146" y="235"/>
                  </a:lnTo>
                  <a:lnTo>
                    <a:pt x="146" y="237"/>
                  </a:lnTo>
                  <a:lnTo>
                    <a:pt x="145" y="237"/>
                  </a:lnTo>
                  <a:lnTo>
                    <a:pt x="145" y="238"/>
                  </a:lnTo>
                  <a:lnTo>
                    <a:pt x="144" y="238"/>
                  </a:lnTo>
                  <a:lnTo>
                    <a:pt x="143" y="238"/>
                  </a:lnTo>
                  <a:lnTo>
                    <a:pt x="143" y="239"/>
                  </a:lnTo>
                  <a:lnTo>
                    <a:pt x="143" y="238"/>
                  </a:lnTo>
                  <a:lnTo>
                    <a:pt x="142" y="238"/>
                  </a:lnTo>
                  <a:lnTo>
                    <a:pt x="142" y="237"/>
                  </a:lnTo>
                  <a:lnTo>
                    <a:pt x="140" y="237"/>
                  </a:lnTo>
                  <a:lnTo>
                    <a:pt x="140" y="235"/>
                  </a:lnTo>
                  <a:lnTo>
                    <a:pt x="139" y="235"/>
                  </a:lnTo>
                  <a:lnTo>
                    <a:pt x="138" y="235"/>
                  </a:lnTo>
                  <a:lnTo>
                    <a:pt x="138" y="237"/>
                  </a:lnTo>
                  <a:lnTo>
                    <a:pt x="137" y="237"/>
                  </a:lnTo>
                  <a:lnTo>
                    <a:pt x="136" y="237"/>
                  </a:lnTo>
                  <a:lnTo>
                    <a:pt x="135" y="237"/>
                  </a:lnTo>
                  <a:lnTo>
                    <a:pt x="135" y="238"/>
                  </a:lnTo>
                  <a:lnTo>
                    <a:pt x="135" y="237"/>
                  </a:lnTo>
                  <a:lnTo>
                    <a:pt x="133" y="237"/>
                  </a:lnTo>
                  <a:lnTo>
                    <a:pt x="132" y="238"/>
                  </a:lnTo>
                  <a:lnTo>
                    <a:pt x="131" y="238"/>
                  </a:lnTo>
                  <a:lnTo>
                    <a:pt x="131" y="237"/>
                  </a:lnTo>
                  <a:lnTo>
                    <a:pt x="130" y="237"/>
                  </a:lnTo>
                  <a:lnTo>
                    <a:pt x="129" y="237"/>
                  </a:lnTo>
                  <a:lnTo>
                    <a:pt x="128" y="237"/>
                  </a:lnTo>
                  <a:lnTo>
                    <a:pt x="128" y="235"/>
                  </a:lnTo>
                  <a:lnTo>
                    <a:pt x="126" y="235"/>
                  </a:lnTo>
                  <a:lnTo>
                    <a:pt x="125" y="235"/>
                  </a:lnTo>
                  <a:lnTo>
                    <a:pt x="124" y="235"/>
                  </a:lnTo>
                  <a:lnTo>
                    <a:pt x="124" y="237"/>
                  </a:lnTo>
                  <a:lnTo>
                    <a:pt x="123" y="237"/>
                  </a:lnTo>
                  <a:lnTo>
                    <a:pt x="123" y="239"/>
                  </a:lnTo>
                  <a:lnTo>
                    <a:pt x="123" y="240"/>
                  </a:lnTo>
                  <a:lnTo>
                    <a:pt x="122" y="240"/>
                  </a:lnTo>
                  <a:lnTo>
                    <a:pt x="122" y="241"/>
                  </a:lnTo>
                  <a:lnTo>
                    <a:pt x="121" y="241"/>
                  </a:lnTo>
                  <a:lnTo>
                    <a:pt x="121" y="240"/>
                  </a:lnTo>
                  <a:lnTo>
                    <a:pt x="120" y="240"/>
                  </a:lnTo>
                  <a:lnTo>
                    <a:pt x="118" y="240"/>
                  </a:lnTo>
                  <a:lnTo>
                    <a:pt x="117" y="240"/>
                  </a:lnTo>
                  <a:lnTo>
                    <a:pt x="116" y="239"/>
                  </a:lnTo>
                  <a:lnTo>
                    <a:pt x="115" y="239"/>
                  </a:lnTo>
                  <a:lnTo>
                    <a:pt x="114" y="239"/>
                  </a:lnTo>
                  <a:lnTo>
                    <a:pt x="113" y="239"/>
                  </a:lnTo>
                  <a:lnTo>
                    <a:pt x="111" y="239"/>
                  </a:lnTo>
                  <a:lnTo>
                    <a:pt x="110" y="239"/>
                  </a:lnTo>
                  <a:lnTo>
                    <a:pt x="110" y="238"/>
                  </a:lnTo>
                  <a:lnTo>
                    <a:pt x="109" y="239"/>
                  </a:lnTo>
                  <a:lnTo>
                    <a:pt x="108" y="239"/>
                  </a:lnTo>
                  <a:lnTo>
                    <a:pt x="107" y="240"/>
                  </a:lnTo>
                  <a:lnTo>
                    <a:pt x="106" y="241"/>
                  </a:lnTo>
                  <a:lnTo>
                    <a:pt x="106" y="242"/>
                  </a:lnTo>
                  <a:lnTo>
                    <a:pt x="107" y="243"/>
                  </a:lnTo>
                  <a:lnTo>
                    <a:pt x="107" y="245"/>
                  </a:lnTo>
                  <a:lnTo>
                    <a:pt x="106" y="245"/>
                  </a:lnTo>
                  <a:lnTo>
                    <a:pt x="106" y="246"/>
                  </a:lnTo>
                  <a:lnTo>
                    <a:pt x="104" y="246"/>
                  </a:lnTo>
                  <a:lnTo>
                    <a:pt x="104" y="245"/>
                  </a:lnTo>
                  <a:lnTo>
                    <a:pt x="103" y="243"/>
                  </a:lnTo>
                  <a:lnTo>
                    <a:pt x="102" y="243"/>
                  </a:lnTo>
                  <a:lnTo>
                    <a:pt x="102" y="242"/>
                  </a:lnTo>
                  <a:lnTo>
                    <a:pt x="101" y="242"/>
                  </a:lnTo>
                  <a:lnTo>
                    <a:pt x="100" y="241"/>
                  </a:lnTo>
                  <a:lnTo>
                    <a:pt x="100" y="240"/>
                  </a:lnTo>
                  <a:lnTo>
                    <a:pt x="99" y="239"/>
                  </a:lnTo>
                  <a:lnTo>
                    <a:pt x="99" y="238"/>
                  </a:lnTo>
                  <a:lnTo>
                    <a:pt x="100" y="238"/>
                  </a:lnTo>
                  <a:lnTo>
                    <a:pt x="100" y="237"/>
                  </a:lnTo>
                  <a:lnTo>
                    <a:pt x="99" y="237"/>
                  </a:lnTo>
                  <a:lnTo>
                    <a:pt x="99" y="235"/>
                  </a:lnTo>
                  <a:lnTo>
                    <a:pt x="99" y="234"/>
                  </a:lnTo>
                  <a:lnTo>
                    <a:pt x="97" y="234"/>
                  </a:lnTo>
                  <a:lnTo>
                    <a:pt x="97" y="233"/>
                  </a:lnTo>
                  <a:lnTo>
                    <a:pt x="96" y="233"/>
                  </a:lnTo>
                  <a:lnTo>
                    <a:pt x="97" y="233"/>
                  </a:lnTo>
                  <a:lnTo>
                    <a:pt x="97" y="232"/>
                  </a:lnTo>
                  <a:lnTo>
                    <a:pt x="99" y="232"/>
                  </a:lnTo>
                  <a:lnTo>
                    <a:pt x="97" y="231"/>
                  </a:lnTo>
                  <a:lnTo>
                    <a:pt x="97" y="230"/>
                  </a:lnTo>
                  <a:lnTo>
                    <a:pt x="97" y="228"/>
                  </a:lnTo>
                  <a:lnTo>
                    <a:pt x="96" y="228"/>
                  </a:lnTo>
                  <a:lnTo>
                    <a:pt x="96" y="227"/>
                  </a:lnTo>
                  <a:lnTo>
                    <a:pt x="96" y="226"/>
                  </a:lnTo>
                  <a:lnTo>
                    <a:pt x="95" y="225"/>
                  </a:lnTo>
                  <a:lnTo>
                    <a:pt x="95" y="224"/>
                  </a:lnTo>
                  <a:lnTo>
                    <a:pt x="94" y="224"/>
                  </a:lnTo>
                  <a:lnTo>
                    <a:pt x="94" y="223"/>
                  </a:lnTo>
                  <a:lnTo>
                    <a:pt x="93" y="223"/>
                  </a:lnTo>
                  <a:lnTo>
                    <a:pt x="92" y="221"/>
                  </a:lnTo>
                  <a:lnTo>
                    <a:pt x="91" y="221"/>
                  </a:lnTo>
                  <a:lnTo>
                    <a:pt x="89" y="223"/>
                  </a:lnTo>
                  <a:lnTo>
                    <a:pt x="88" y="224"/>
                  </a:lnTo>
                  <a:lnTo>
                    <a:pt x="87" y="223"/>
                  </a:lnTo>
                  <a:lnTo>
                    <a:pt x="88" y="223"/>
                  </a:lnTo>
                  <a:lnTo>
                    <a:pt x="87" y="221"/>
                  </a:lnTo>
                  <a:lnTo>
                    <a:pt x="87" y="220"/>
                  </a:lnTo>
                  <a:lnTo>
                    <a:pt x="86" y="220"/>
                  </a:lnTo>
                  <a:lnTo>
                    <a:pt x="85" y="220"/>
                  </a:lnTo>
                  <a:lnTo>
                    <a:pt x="85" y="219"/>
                  </a:lnTo>
                  <a:lnTo>
                    <a:pt x="84" y="219"/>
                  </a:lnTo>
                  <a:lnTo>
                    <a:pt x="84" y="218"/>
                  </a:lnTo>
                  <a:lnTo>
                    <a:pt x="84" y="217"/>
                  </a:lnTo>
                  <a:lnTo>
                    <a:pt x="82" y="217"/>
                  </a:lnTo>
                  <a:lnTo>
                    <a:pt x="82" y="216"/>
                  </a:lnTo>
                  <a:lnTo>
                    <a:pt x="82" y="215"/>
                  </a:lnTo>
                  <a:lnTo>
                    <a:pt x="84" y="215"/>
                  </a:lnTo>
                  <a:lnTo>
                    <a:pt x="85" y="215"/>
                  </a:lnTo>
                  <a:lnTo>
                    <a:pt x="85" y="213"/>
                  </a:lnTo>
                  <a:lnTo>
                    <a:pt x="85" y="212"/>
                  </a:lnTo>
                  <a:lnTo>
                    <a:pt x="85" y="211"/>
                  </a:lnTo>
                  <a:lnTo>
                    <a:pt x="84" y="210"/>
                  </a:lnTo>
                  <a:lnTo>
                    <a:pt x="85" y="210"/>
                  </a:lnTo>
                  <a:lnTo>
                    <a:pt x="85" y="209"/>
                  </a:lnTo>
                  <a:lnTo>
                    <a:pt x="84" y="209"/>
                  </a:lnTo>
                  <a:lnTo>
                    <a:pt x="82" y="209"/>
                  </a:lnTo>
                  <a:lnTo>
                    <a:pt x="82" y="208"/>
                  </a:lnTo>
                  <a:lnTo>
                    <a:pt x="82" y="206"/>
                  </a:lnTo>
                  <a:lnTo>
                    <a:pt x="81" y="206"/>
                  </a:lnTo>
                  <a:lnTo>
                    <a:pt x="80" y="206"/>
                  </a:lnTo>
                  <a:lnTo>
                    <a:pt x="80" y="205"/>
                  </a:lnTo>
                  <a:lnTo>
                    <a:pt x="80" y="204"/>
                  </a:lnTo>
                  <a:lnTo>
                    <a:pt x="80" y="205"/>
                  </a:lnTo>
                  <a:lnTo>
                    <a:pt x="80" y="204"/>
                  </a:lnTo>
                  <a:lnTo>
                    <a:pt x="79" y="204"/>
                  </a:lnTo>
                  <a:lnTo>
                    <a:pt x="79" y="203"/>
                  </a:lnTo>
                  <a:lnTo>
                    <a:pt x="79" y="202"/>
                  </a:lnTo>
                  <a:lnTo>
                    <a:pt x="78" y="202"/>
                  </a:lnTo>
                  <a:lnTo>
                    <a:pt x="78" y="201"/>
                  </a:lnTo>
                  <a:lnTo>
                    <a:pt x="77" y="200"/>
                  </a:lnTo>
                  <a:lnTo>
                    <a:pt x="75" y="198"/>
                  </a:lnTo>
                  <a:lnTo>
                    <a:pt x="77" y="198"/>
                  </a:lnTo>
                  <a:lnTo>
                    <a:pt x="77" y="197"/>
                  </a:lnTo>
                  <a:lnTo>
                    <a:pt x="75" y="197"/>
                  </a:lnTo>
                  <a:lnTo>
                    <a:pt x="75" y="196"/>
                  </a:lnTo>
                  <a:lnTo>
                    <a:pt x="74" y="196"/>
                  </a:lnTo>
                  <a:lnTo>
                    <a:pt x="74" y="195"/>
                  </a:lnTo>
                  <a:lnTo>
                    <a:pt x="74" y="194"/>
                  </a:lnTo>
                  <a:lnTo>
                    <a:pt x="74" y="193"/>
                  </a:lnTo>
                  <a:lnTo>
                    <a:pt x="74" y="191"/>
                  </a:lnTo>
                  <a:lnTo>
                    <a:pt x="73" y="191"/>
                  </a:lnTo>
                  <a:lnTo>
                    <a:pt x="73" y="190"/>
                  </a:lnTo>
                  <a:lnTo>
                    <a:pt x="74" y="190"/>
                  </a:lnTo>
                  <a:lnTo>
                    <a:pt x="73" y="190"/>
                  </a:lnTo>
                  <a:lnTo>
                    <a:pt x="73" y="189"/>
                  </a:lnTo>
                  <a:lnTo>
                    <a:pt x="73" y="188"/>
                  </a:lnTo>
                  <a:lnTo>
                    <a:pt x="74" y="188"/>
                  </a:lnTo>
                  <a:lnTo>
                    <a:pt x="74" y="187"/>
                  </a:lnTo>
                  <a:lnTo>
                    <a:pt x="73" y="187"/>
                  </a:lnTo>
                  <a:lnTo>
                    <a:pt x="73" y="186"/>
                  </a:lnTo>
                  <a:lnTo>
                    <a:pt x="74" y="186"/>
                  </a:lnTo>
                  <a:lnTo>
                    <a:pt x="73" y="186"/>
                  </a:lnTo>
                  <a:lnTo>
                    <a:pt x="72" y="186"/>
                  </a:lnTo>
                  <a:lnTo>
                    <a:pt x="71" y="186"/>
                  </a:lnTo>
                  <a:lnTo>
                    <a:pt x="72" y="186"/>
                  </a:lnTo>
                  <a:lnTo>
                    <a:pt x="72" y="184"/>
                  </a:lnTo>
                  <a:lnTo>
                    <a:pt x="72" y="183"/>
                  </a:lnTo>
                  <a:lnTo>
                    <a:pt x="72" y="182"/>
                  </a:lnTo>
                  <a:lnTo>
                    <a:pt x="73" y="182"/>
                  </a:lnTo>
                  <a:lnTo>
                    <a:pt x="72" y="181"/>
                  </a:lnTo>
                  <a:lnTo>
                    <a:pt x="71" y="181"/>
                  </a:lnTo>
                  <a:lnTo>
                    <a:pt x="71" y="180"/>
                  </a:lnTo>
                  <a:lnTo>
                    <a:pt x="70" y="181"/>
                  </a:lnTo>
                  <a:lnTo>
                    <a:pt x="70" y="180"/>
                  </a:lnTo>
                  <a:lnTo>
                    <a:pt x="68" y="180"/>
                  </a:lnTo>
                  <a:lnTo>
                    <a:pt x="70" y="180"/>
                  </a:lnTo>
                  <a:lnTo>
                    <a:pt x="70" y="179"/>
                  </a:lnTo>
                  <a:lnTo>
                    <a:pt x="68" y="179"/>
                  </a:lnTo>
                  <a:lnTo>
                    <a:pt x="68" y="178"/>
                  </a:lnTo>
                  <a:lnTo>
                    <a:pt x="68" y="176"/>
                  </a:lnTo>
                  <a:lnTo>
                    <a:pt x="67" y="176"/>
                  </a:lnTo>
                  <a:lnTo>
                    <a:pt x="66" y="176"/>
                  </a:lnTo>
                  <a:lnTo>
                    <a:pt x="65" y="176"/>
                  </a:lnTo>
                  <a:lnTo>
                    <a:pt x="65" y="178"/>
                  </a:lnTo>
                  <a:lnTo>
                    <a:pt x="65" y="179"/>
                  </a:lnTo>
                  <a:lnTo>
                    <a:pt x="64" y="179"/>
                  </a:lnTo>
                  <a:lnTo>
                    <a:pt x="64" y="180"/>
                  </a:lnTo>
                  <a:lnTo>
                    <a:pt x="63" y="180"/>
                  </a:lnTo>
                  <a:lnTo>
                    <a:pt x="63" y="181"/>
                  </a:lnTo>
                  <a:lnTo>
                    <a:pt x="63" y="182"/>
                  </a:lnTo>
                  <a:lnTo>
                    <a:pt x="62" y="182"/>
                  </a:lnTo>
                  <a:lnTo>
                    <a:pt x="60" y="182"/>
                  </a:lnTo>
                  <a:lnTo>
                    <a:pt x="60" y="183"/>
                  </a:lnTo>
                  <a:lnTo>
                    <a:pt x="59" y="183"/>
                  </a:lnTo>
                  <a:lnTo>
                    <a:pt x="59" y="184"/>
                  </a:lnTo>
                  <a:lnTo>
                    <a:pt x="58" y="184"/>
                  </a:lnTo>
                  <a:lnTo>
                    <a:pt x="57" y="183"/>
                  </a:lnTo>
                  <a:lnTo>
                    <a:pt x="57" y="184"/>
                  </a:lnTo>
                  <a:lnTo>
                    <a:pt x="57" y="186"/>
                  </a:lnTo>
                  <a:lnTo>
                    <a:pt x="56" y="186"/>
                  </a:lnTo>
                  <a:lnTo>
                    <a:pt x="56" y="187"/>
                  </a:lnTo>
                  <a:lnTo>
                    <a:pt x="55" y="187"/>
                  </a:lnTo>
                  <a:lnTo>
                    <a:pt x="55" y="188"/>
                  </a:lnTo>
                  <a:lnTo>
                    <a:pt x="53" y="188"/>
                  </a:lnTo>
                  <a:lnTo>
                    <a:pt x="52" y="188"/>
                  </a:lnTo>
                  <a:lnTo>
                    <a:pt x="52" y="187"/>
                  </a:lnTo>
                  <a:lnTo>
                    <a:pt x="51" y="186"/>
                  </a:lnTo>
                  <a:lnTo>
                    <a:pt x="50" y="186"/>
                  </a:lnTo>
                  <a:lnTo>
                    <a:pt x="50" y="184"/>
                  </a:lnTo>
                  <a:lnTo>
                    <a:pt x="50" y="183"/>
                  </a:lnTo>
                  <a:lnTo>
                    <a:pt x="49" y="183"/>
                  </a:lnTo>
                  <a:lnTo>
                    <a:pt x="49" y="182"/>
                  </a:lnTo>
                  <a:lnTo>
                    <a:pt x="48" y="183"/>
                  </a:lnTo>
                  <a:lnTo>
                    <a:pt x="48" y="182"/>
                  </a:lnTo>
                  <a:lnTo>
                    <a:pt x="46" y="182"/>
                  </a:lnTo>
                  <a:lnTo>
                    <a:pt x="45" y="182"/>
                  </a:lnTo>
                  <a:lnTo>
                    <a:pt x="45" y="183"/>
                  </a:lnTo>
                  <a:lnTo>
                    <a:pt x="45" y="182"/>
                  </a:lnTo>
                  <a:lnTo>
                    <a:pt x="45" y="181"/>
                  </a:lnTo>
                  <a:lnTo>
                    <a:pt x="46" y="180"/>
                  </a:lnTo>
                  <a:lnTo>
                    <a:pt x="45" y="179"/>
                  </a:lnTo>
                  <a:lnTo>
                    <a:pt x="46" y="179"/>
                  </a:lnTo>
                  <a:lnTo>
                    <a:pt x="46" y="178"/>
                  </a:lnTo>
                  <a:lnTo>
                    <a:pt x="48" y="178"/>
                  </a:lnTo>
                  <a:lnTo>
                    <a:pt x="48" y="176"/>
                  </a:lnTo>
                  <a:lnTo>
                    <a:pt x="48" y="175"/>
                  </a:lnTo>
                  <a:lnTo>
                    <a:pt x="48" y="174"/>
                  </a:lnTo>
                  <a:lnTo>
                    <a:pt x="46" y="174"/>
                  </a:lnTo>
                  <a:lnTo>
                    <a:pt x="46" y="173"/>
                  </a:lnTo>
                  <a:lnTo>
                    <a:pt x="46" y="172"/>
                  </a:lnTo>
                  <a:lnTo>
                    <a:pt x="45" y="172"/>
                  </a:lnTo>
                  <a:lnTo>
                    <a:pt x="46" y="172"/>
                  </a:lnTo>
                  <a:lnTo>
                    <a:pt x="46" y="171"/>
                  </a:lnTo>
                  <a:lnTo>
                    <a:pt x="48" y="171"/>
                  </a:lnTo>
                  <a:lnTo>
                    <a:pt x="48" y="169"/>
                  </a:lnTo>
                  <a:lnTo>
                    <a:pt x="48" y="168"/>
                  </a:lnTo>
                  <a:lnTo>
                    <a:pt x="49" y="168"/>
                  </a:lnTo>
                  <a:lnTo>
                    <a:pt x="50" y="168"/>
                  </a:lnTo>
                  <a:lnTo>
                    <a:pt x="50" y="167"/>
                  </a:lnTo>
                  <a:lnTo>
                    <a:pt x="51" y="167"/>
                  </a:lnTo>
                  <a:lnTo>
                    <a:pt x="51" y="168"/>
                  </a:lnTo>
                  <a:lnTo>
                    <a:pt x="51" y="167"/>
                  </a:lnTo>
                  <a:lnTo>
                    <a:pt x="52" y="167"/>
                  </a:lnTo>
                  <a:lnTo>
                    <a:pt x="52" y="166"/>
                  </a:lnTo>
                  <a:lnTo>
                    <a:pt x="51" y="165"/>
                  </a:lnTo>
                  <a:lnTo>
                    <a:pt x="51" y="164"/>
                  </a:lnTo>
                  <a:lnTo>
                    <a:pt x="52" y="162"/>
                  </a:lnTo>
                  <a:lnTo>
                    <a:pt x="52" y="161"/>
                  </a:lnTo>
                  <a:lnTo>
                    <a:pt x="51" y="161"/>
                  </a:lnTo>
                  <a:lnTo>
                    <a:pt x="50" y="161"/>
                  </a:lnTo>
                  <a:lnTo>
                    <a:pt x="50" y="160"/>
                  </a:lnTo>
                  <a:lnTo>
                    <a:pt x="50" y="161"/>
                  </a:lnTo>
                  <a:lnTo>
                    <a:pt x="49" y="160"/>
                  </a:lnTo>
                  <a:lnTo>
                    <a:pt x="50" y="160"/>
                  </a:lnTo>
                  <a:lnTo>
                    <a:pt x="50" y="159"/>
                  </a:lnTo>
                  <a:lnTo>
                    <a:pt x="49" y="159"/>
                  </a:lnTo>
                  <a:lnTo>
                    <a:pt x="49" y="158"/>
                  </a:lnTo>
                  <a:lnTo>
                    <a:pt x="50" y="158"/>
                  </a:lnTo>
                  <a:lnTo>
                    <a:pt x="50" y="157"/>
                  </a:lnTo>
                  <a:lnTo>
                    <a:pt x="50" y="156"/>
                  </a:lnTo>
                  <a:lnTo>
                    <a:pt x="50" y="154"/>
                  </a:lnTo>
                  <a:lnTo>
                    <a:pt x="49" y="154"/>
                  </a:lnTo>
                  <a:lnTo>
                    <a:pt x="49" y="153"/>
                  </a:lnTo>
                  <a:lnTo>
                    <a:pt x="48" y="153"/>
                  </a:lnTo>
                  <a:lnTo>
                    <a:pt x="49" y="153"/>
                  </a:lnTo>
                  <a:lnTo>
                    <a:pt x="49" y="152"/>
                  </a:lnTo>
                  <a:lnTo>
                    <a:pt x="50" y="152"/>
                  </a:lnTo>
                  <a:lnTo>
                    <a:pt x="51" y="152"/>
                  </a:lnTo>
                  <a:lnTo>
                    <a:pt x="51" y="151"/>
                  </a:lnTo>
                  <a:lnTo>
                    <a:pt x="51" y="150"/>
                  </a:lnTo>
                  <a:lnTo>
                    <a:pt x="51" y="149"/>
                  </a:lnTo>
                  <a:lnTo>
                    <a:pt x="50" y="147"/>
                  </a:lnTo>
                  <a:lnTo>
                    <a:pt x="50" y="146"/>
                  </a:lnTo>
                  <a:lnTo>
                    <a:pt x="51" y="146"/>
                  </a:lnTo>
                  <a:lnTo>
                    <a:pt x="52" y="146"/>
                  </a:lnTo>
                  <a:lnTo>
                    <a:pt x="52" y="145"/>
                  </a:lnTo>
                  <a:lnTo>
                    <a:pt x="52" y="144"/>
                  </a:lnTo>
                  <a:lnTo>
                    <a:pt x="52" y="143"/>
                  </a:lnTo>
                  <a:lnTo>
                    <a:pt x="52" y="142"/>
                  </a:lnTo>
                  <a:lnTo>
                    <a:pt x="52" y="140"/>
                  </a:lnTo>
                  <a:lnTo>
                    <a:pt x="53" y="140"/>
                  </a:lnTo>
                  <a:lnTo>
                    <a:pt x="53" y="139"/>
                  </a:lnTo>
                  <a:lnTo>
                    <a:pt x="53" y="138"/>
                  </a:lnTo>
                  <a:lnTo>
                    <a:pt x="55" y="138"/>
                  </a:lnTo>
                  <a:lnTo>
                    <a:pt x="53" y="138"/>
                  </a:lnTo>
                  <a:lnTo>
                    <a:pt x="53" y="137"/>
                  </a:lnTo>
                  <a:lnTo>
                    <a:pt x="53" y="136"/>
                  </a:lnTo>
                  <a:lnTo>
                    <a:pt x="53" y="135"/>
                  </a:lnTo>
                  <a:lnTo>
                    <a:pt x="55" y="135"/>
                  </a:lnTo>
                  <a:lnTo>
                    <a:pt x="56" y="135"/>
                  </a:lnTo>
                  <a:lnTo>
                    <a:pt x="56" y="134"/>
                  </a:lnTo>
                  <a:lnTo>
                    <a:pt x="55" y="134"/>
                  </a:lnTo>
                  <a:lnTo>
                    <a:pt x="56" y="134"/>
                  </a:lnTo>
                  <a:lnTo>
                    <a:pt x="56" y="132"/>
                  </a:lnTo>
                  <a:lnTo>
                    <a:pt x="56" y="131"/>
                  </a:lnTo>
                  <a:lnTo>
                    <a:pt x="56" y="130"/>
                  </a:lnTo>
                  <a:lnTo>
                    <a:pt x="56" y="129"/>
                  </a:lnTo>
                  <a:lnTo>
                    <a:pt x="57" y="129"/>
                  </a:lnTo>
                  <a:lnTo>
                    <a:pt x="56" y="128"/>
                  </a:lnTo>
                  <a:lnTo>
                    <a:pt x="57" y="128"/>
                  </a:lnTo>
                  <a:lnTo>
                    <a:pt x="56" y="128"/>
                  </a:lnTo>
                  <a:lnTo>
                    <a:pt x="56" y="127"/>
                  </a:lnTo>
                  <a:lnTo>
                    <a:pt x="55" y="127"/>
                  </a:lnTo>
                  <a:lnTo>
                    <a:pt x="53" y="127"/>
                  </a:lnTo>
                  <a:lnTo>
                    <a:pt x="53" y="128"/>
                  </a:lnTo>
                  <a:lnTo>
                    <a:pt x="53" y="127"/>
                  </a:lnTo>
                  <a:lnTo>
                    <a:pt x="53" y="128"/>
                  </a:lnTo>
                  <a:lnTo>
                    <a:pt x="52" y="127"/>
                  </a:lnTo>
                  <a:lnTo>
                    <a:pt x="52" y="128"/>
                  </a:lnTo>
                  <a:lnTo>
                    <a:pt x="51" y="129"/>
                  </a:lnTo>
                  <a:lnTo>
                    <a:pt x="50" y="129"/>
                  </a:lnTo>
                  <a:lnTo>
                    <a:pt x="50" y="128"/>
                  </a:lnTo>
                  <a:lnTo>
                    <a:pt x="49" y="128"/>
                  </a:lnTo>
                  <a:lnTo>
                    <a:pt x="48" y="128"/>
                  </a:lnTo>
                  <a:lnTo>
                    <a:pt x="46" y="128"/>
                  </a:lnTo>
                  <a:lnTo>
                    <a:pt x="46" y="127"/>
                  </a:lnTo>
                  <a:lnTo>
                    <a:pt x="45" y="127"/>
                  </a:lnTo>
                  <a:lnTo>
                    <a:pt x="45" y="125"/>
                  </a:lnTo>
                  <a:lnTo>
                    <a:pt x="46" y="125"/>
                  </a:lnTo>
                  <a:lnTo>
                    <a:pt x="46" y="124"/>
                  </a:lnTo>
                  <a:lnTo>
                    <a:pt x="45" y="124"/>
                  </a:lnTo>
                  <a:lnTo>
                    <a:pt x="45" y="123"/>
                  </a:lnTo>
                  <a:lnTo>
                    <a:pt x="44" y="123"/>
                  </a:lnTo>
                  <a:lnTo>
                    <a:pt x="43" y="123"/>
                  </a:lnTo>
                  <a:lnTo>
                    <a:pt x="43" y="124"/>
                  </a:lnTo>
                  <a:lnTo>
                    <a:pt x="42" y="124"/>
                  </a:lnTo>
                  <a:lnTo>
                    <a:pt x="41" y="124"/>
                  </a:lnTo>
                  <a:lnTo>
                    <a:pt x="41" y="123"/>
                  </a:lnTo>
                  <a:lnTo>
                    <a:pt x="41" y="122"/>
                  </a:lnTo>
                  <a:lnTo>
                    <a:pt x="41" y="121"/>
                  </a:lnTo>
                  <a:lnTo>
                    <a:pt x="39" y="121"/>
                  </a:lnTo>
                  <a:lnTo>
                    <a:pt x="38" y="120"/>
                  </a:lnTo>
                  <a:lnTo>
                    <a:pt x="38" y="119"/>
                  </a:lnTo>
                  <a:lnTo>
                    <a:pt x="37" y="119"/>
                  </a:lnTo>
                  <a:lnTo>
                    <a:pt x="37" y="120"/>
                  </a:lnTo>
                  <a:lnTo>
                    <a:pt x="37" y="119"/>
                  </a:lnTo>
                  <a:lnTo>
                    <a:pt x="36" y="119"/>
                  </a:lnTo>
                  <a:lnTo>
                    <a:pt x="36" y="117"/>
                  </a:lnTo>
                  <a:lnTo>
                    <a:pt x="36" y="116"/>
                  </a:lnTo>
                  <a:lnTo>
                    <a:pt x="35" y="116"/>
                  </a:lnTo>
                  <a:lnTo>
                    <a:pt x="36" y="115"/>
                  </a:lnTo>
                  <a:lnTo>
                    <a:pt x="36" y="114"/>
                  </a:lnTo>
                  <a:lnTo>
                    <a:pt x="36" y="113"/>
                  </a:lnTo>
                  <a:lnTo>
                    <a:pt x="35" y="113"/>
                  </a:lnTo>
                  <a:lnTo>
                    <a:pt x="34" y="112"/>
                  </a:lnTo>
                  <a:lnTo>
                    <a:pt x="34" y="110"/>
                  </a:lnTo>
                  <a:lnTo>
                    <a:pt x="32" y="110"/>
                  </a:lnTo>
                  <a:lnTo>
                    <a:pt x="31" y="110"/>
                  </a:lnTo>
                  <a:lnTo>
                    <a:pt x="31" y="109"/>
                  </a:lnTo>
                  <a:lnTo>
                    <a:pt x="31" y="108"/>
                  </a:lnTo>
                  <a:lnTo>
                    <a:pt x="31" y="107"/>
                  </a:lnTo>
                  <a:lnTo>
                    <a:pt x="30" y="107"/>
                  </a:lnTo>
                  <a:lnTo>
                    <a:pt x="30" y="106"/>
                  </a:lnTo>
                  <a:lnTo>
                    <a:pt x="29" y="106"/>
                  </a:lnTo>
                  <a:lnTo>
                    <a:pt x="29" y="105"/>
                  </a:lnTo>
                  <a:lnTo>
                    <a:pt x="29" y="103"/>
                  </a:lnTo>
                  <a:lnTo>
                    <a:pt x="28" y="103"/>
                  </a:lnTo>
                  <a:lnTo>
                    <a:pt x="28" y="102"/>
                  </a:lnTo>
                  <a:lnTo>
                    <a:pt x="27" y="101"/>
                  </a:lnTo>
                  <a:lnTo>
                    <a:pt x="26" y="101"/>
                  </a:lnTo>
                  <a:lnTo>
                    <a:pt x="26" y="100"/>
                  </a:lnTo>
                  <a:lnTo>
                    <a:pt x="26" y="99"/>
                  </a:lnTo>
                  <a:lnTo>
                    <a:pt x="24" y="99"/>
                  </a:lnTo>
                  <a:lnTo>
                    <a:pt x="23" y="99"/>
                  </a:lnTo>
                  <a:lnTo>
                    <a:pt x="24" y="98"/>
                  </a:lnTo>
                  <a:lnTo>
                    <a:pt x="24" y="97"/>
                  </a:lnTo>
                  <a:lnTo>
                    <a:pt x="23" y="97"/>
                  </a:lnTo>
                  <a:lnTo>
                    <a:pt x="23" y="95"/>
                  </a:lnTo>
                  <a:lnTo>
                    <a:pt x="22" y="95"/>
                  </a:lnTo>
                  <a:lnTo>
                    <a:pt x="21" y="95"/>
                  </a:lnTo>
                  <a:lnTo>
                    <a:pt x="20" y="95"/>
                  </a:lnTo>
                  <a:lnTo>
                    <a:pt x="20" y="94"/>
                  </a:lnTo>
                  <a:lnTo>
                    <a:pt x="19" y="94"/>
                  </a:lnTo>
                  <a:lnTo>
                    <a:pt x="19" y="93"/>
                  </a:lnTo>
                  <a:lnTo>
                    <a:pt x="19" y="94"/>
                  </a:lnTo>
                  <a:lnTo>
                    <a:pt x="17" y="94"/>
                  </a:lnTo>
                  <a:lnTo>
                    <a:pt x="17" y="93"/>
                  </a:lnTo>
                  <a:lnTo>
                    <a:pt x="16" y="93"/>
                  </a:lnTo>
                  <a:lnTo>
                    <a:pt x="16" y="92"/>
                  </a:lnTo>
                  <a:lnTo>
                    <a:pt x="15" y="91"/>
                  </a:lnTo>
                  <a:lnTo>
                    <a:pt x="15" y="90"/>
                  </a:lnTo>
                  <a:lnTo>
                    <a:pt x="15" y="91"/>
                  </a:lnTo>
                  <a:lnTo>
                    <a:pt x="15" y="90"/>
                  </a:lnTo>
                  <a:lnTo>
                    <a:pt x="14" y="90"/>
                  </a:lnTo>
                  <a:lnTo>
                    <a:pt x="14" y="88"/>
                  </a:lnTo>
                  <a:lnTo>
                    <a:pt x="13" y="88"/>
                  </a:lnTo>
                  <a:lnTo>
                    <a:pt x="12" y="88"/>
                  </a:lnTo>
                  <a:lnTo>
                    <a:pt x="12" y="87"/>
                  </a:lnTo>
                  <a:lnTo>
                    <a:pt x="10" y="87"/>
                  </a:lnTo>
                  <a:lnTo>
                    <a:pt x="10" y="86"/>
                  </a:lnTo>
                  <a:lnTo>
                    <a:pt x="9" y="86"/>
                  </a:lnTo>
                  <a:lnTo>
                    <a:pt x="8" y="86"/>
                  </a:lnTo>
                  <a:lnTo>
                    <a:pt x="9" y="86"/>
                  </a:lnTo>
                  <a:lnTo>
                    <a:pt x="9" y="85"/>
                  </a:lnTo>
                  <a:lnTo>
                    <a:pt x="10" y="85"/>
                  </a:lnTo>
                  <a:lnTo>
                    <a:pt x="12" y="85"/>
                  </a:lnTo>
                  <a:lnTo>
                    <a:pt x="13" y="85"/>
                  </a:lnTo>
                  <a:lnTo>
                    <a:pt x="13" y="84"/>
                  </a:lnTo>
                  <a:lnTo>
                    <a:pt x="12" y="84"/>
                  </a:lnTo>
                  <a:lnTo>
                    <a:pt x="12" y="83"/>
                  </a:lnTo>
                  <a:lnTo>
                    <a:pt x="10" y="83"/>
                  </a:lnTo>
                  <a:lnTo>
                    <a:pt x="10" y="81"/>
                  </a:lnTo>
                  <a:lnTo>
                    <a:pt x="10" y="80"/>
                  </a:lnTo>
                  <a:lnTo>
                    <a:pt x="9" y="80"/>
                  </a:lnTo>
                  <a:lnTo>
                    <a:pt x="9" y="79"/>
                  </a:lnTo>
                  <a:lnTo>
                    <a:pt x="10" y="79"/>
                  </a:lnTo>
                  <a:lnTo>
                    <a:pt x="10" y="78"/>
                  </a:lnTo>
                  <a:lnTo>
                    <a:pt x="12" y="78"/>
                  </a:lnTo>
                  <a:lnTo>
                    <a:pt x="12" y="77"/>
                  </a:lnTo>
                  <a:lnTo>
                    <a:pt x="12" y="76"/>
                  </a:lnTo>
                  <a:lnTo>
                    <a:pt x="10" y="76"/>
                  </a:lnTo>
                  <a:lnTo>
                    <a:pt x="10" y="75"/>
                  </a:lnTo>
                  <a:lnTo>
                    <a:pt x="10" y="73"/>
                  </a:lnTo>
                  <a:lnTo>
                    <a:pt x="10" y="72"/>
                  </a:lnTo>
                  <a:lnTo>
                    <a:pt x="9" y="71"/>
                  </a:lnTo>
                  <a:lnTo>
                    <a:pt x="8" y="71"/>
                  </a:lnTo>
                  <a:lnTo>
                    <a:pt x="9" y="70"/>
                  </a:lnTo>
                  <a:lnTo>
                    <a:pt x="8" y="70"/>
                  </a:lnTo>
                  <a:lnTo>
                    <a:pt x="8" y="69"/>
                  </a:lnTo>
                  <a:lnTo>
                    <a:pt x="7" y="70"/>
                  </a:lnTo>
                  <a:lnTo>
                    <a:pt x="7" y="69"/>
                  </a:lnTo>
                  <a:lnTo>
                    <a:pt x="7" y="68"/>
                  </a:lnTo>
                  <a:lnTo>
                    <a:pt x="7" y="66"/>
                  </a:lnTo>
                  <a:lnTo>
                    <a:pt x="7" y="65"/>
                  </a:lnTo>
                  <a:lnTo>
                    <a:pt x="6" y="65"/>
                  </a:lnTo>
                  <a:lnTo>
                    <a:pt x="6" y="64"/>
                  </a:lnTo>
                  <a:lnTo>
                    <a:pt x="5" y="64"/>
                  </a:lnTo>
                  <a:lnTo>
                    <a:pt x="3" y="63"/>
                  </a:lnTo>
                  <a:lnTo>
                    <a:pt x="3" y="62"/>
                  </a:lnTo>
                  <a:lnTo>
                    <a:pt x="2" y="62"/>
                  </a:lnTo>
                  <a:lnTo>
                    <a:pt x="3" y="62"/>
                  </a:lnTo>
                  <a:lnTo>
                    <a:pt x="3" y="61"/>
                  </a:lnTo>
                  <a:lnTo>
                    <a:pt x="2" y="61"/>
                  </a:lnTo>
                  <a:lnTo>
                    <a:pt x="2" y="60"/>
                  </a:lnTo>
                  <a:lnTo>
                    <a:pt x="1" y="60"/>
                  </a:lnTo>
                  <a:lnTo>
                    <a:pt x="1" y="58"/>
                  </a:lnTo>
                  <a:lnTo>
                    <a:pt x="0" y="57"/>
                  </a:lnTo>
                  <a:lnTo>
                    <a:pt x="0" y="56"/>
                  </a:lnTo>
                  <a:lnTo>
                    <a:pt x="1" y="54"/>
                  </a:lnTo>
                  <a:lnTo>
                    <a:pt x="1" y="53"/>
                  </a:lnTo>
                  <a:lnTo>
                    <a:pt x="1" y="51"/>
                  </a:lnTo>
                  <a:lnTo>
                    <a:pt x="1" y="50"/>
                  </a:lnTo>
                  <a:lnTo>
                    <a:pt x="1" y="46"/>
                  </a:lnTo>
                  <a:lnTo>
                    <a:pt x="1" y="44"/>
                  </a:lnTo>
                  <a:lnTo>
                    <a:pt x="1" y="43"/>
                  </a:lnTo>
                  <a:lnTo>
                    <a:pt x="1" y="42"/>
                  </a:lnTo>
                  <a:lnTo>
                    <a:pt x="1" y="41"/>
                  </a:lnTo>
                  <a:lnTo>
                    <a:pt x="2" y="35"/>
                  </a:lnTo>
                  <a:lnTo>
                    <a:pt x="2" y="34"/>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9" name="Freeform 253"/>
            <p:cNvSpPr>
              <a:spLocks/>
            </p:cNvSpPr>
            <p:nvPr/>
          </p:nvSpPr>
          <p:spPr bwMode="auto">
            <a:xfrm>
              <a:off x="5818" y="3992"/>
              <a:ext cx="248" cy="288"/>
            </a:xfrm>
            <a:custGeom>
              <a:avLst/>
              <a:gdLst>
                <a:gd name="T0" fmla="*/ 1 w 248"/>
                <a:gd name="T1" fmla="*/ 220 h 288"/>
                <a:gd name="T2" fmla="*/ 7 w 248"/>
                <a:gd name="T3" fmla="*/ 214 h 288"/>
                <a:gd name="T4" fmla="*/ 13 w 248"/>
                <a:gd name="T5" fmla="*/ 212 h 288"/>
                <a:gd name="T6" fmla="*/ 16 w 248"/>
                <a:gd name="T7" fmla="*/ 205 h 288"/>
                <a:gd name="T8" fmla="*/ 14 w 248"/>
                <a:gd name="T9" fmla="*/ 199 h 288"/>
                <a:gd name="T10" fmla="*/ 7 w 248"/>
                <a:gd name="T11" fmla="*/ 197 h 288"/>
                <a:gd name="T12" fmla="*/ 8 w 248"/>
                <a:gd name="T13" fmla="*/ 189 h 288"/>
                <a:gd name="T14" fmla="*/ 7 w 248"/>
                <a:gd name="T15" fmla="*/ 182 h 288"/>
                <a:gd name="T16" fmla="*/ 11 w 248"/>
                <a:gd name="T17" fmla="*/ 177 h 288"/>
                <a:gd name="T18" fmla="*/ 14 w 248"/>
                <a:gd name="T19" fmla="*/ 172 h 288"/>
                <a:gd name="T20" fmla="*/ 16 w 248"/>
                <a:gd name="T21" fmla="*/ 163 h 288"/>
                <a:gd name="T22" fmla="*/ 15 w 248"/>
                <a:gd name="T23" fmla="*/ 155 h 288"/>
                <a:gd name="T24" fmla="*/ 20 w 248"/>
                <a:gd name="T25" fmla="*/ 149 h 288"/>
                <a:gd name="T26" fmla="*/ 26 w 248"/>
                <a:gd name="T27" fmla="*/ 144 h 288"/>
                <a:gd name="T28" fmla="*/ 31 w 248"/>
                <a:gd name="T29" fmla="*/ 138 h 288"/>
                <a:gd name="T30" fmla="*/ 29 w 248"/>
                <a:gd name="T31" fmla="*/ 132 h 288"/>
                <a:gd name="T32" fmla="*/ 22 w 248"/>
                <a:gd name="T33" fmla="*/ 127 h 288"/>
                <a:gd name="T34" fmla="*/ 21 w 248"/>
                <a:gd name="T35" fmla="*/ 119 h 288"/>
                <a:gd name="T36" fmla="*/ 18 w 248"/>
                <a:gd name="T37" fmla="*/ 112 h 288"/>
                <a:gd name="T38" fmla="*/ 13 w 248"/>
                <a:gd name="T39" fmla="*/ 105 h 288"/>
                <a:gd name="T40" fmla="*/ 14 w 248"/>
                <a:gd name="T41" fmla="*/ 96 h 288"/>
                <a:gd name="T42" fmla="*/ 15 w 248"/>
                <a:gd name="T43" fmla="*/ 89 h 288"/>
                <a:gd name="T44" fmla="*/ 13 w 248"/>
                <a:gd name="T45" fmla="*/ 78 h 288"/>
                <a:gd name="T46" fmla="*/ 13 w 248"/>
                <a:gd name="T47" fmla="*/ 69 h 288"/>
                <a:gd name="T48" fmla="*/ 12 w 248"/>
                <a:gd name="T49" fmla="*/ 60 h 288"/>
                <a:gd name="T50" fmla="*/ 11 w 248"/>
                <a:gd name="T51" fmla="*/ 51 h 288"/>
                <a:gd name="T52" fmla="*/ 13 w 248"/>
                <a:gd name="T53" fmla="*/ 44 h 288"/>
                <a:gd name="T54" fmla="*/ 20 w 248"/>
                <a:gd name="T55" fmla="*/ 42 h 288"/>
                <a:gd name="T56" fmla="*/ 27 w 248"/>
                <a:gd name="T57" fmla="*/ 44 h 288"/>
                <a:gd name="T58" fmla="*/ 31 w 248"/>
                <a:gd name="T59" fmla="*/ 50 h 288"/>
                <a:gd name="T60" fmla="*/ 37 w 248"/>
                <a:gd name="T61" fmla="*/ 43 h 288"/>
                <a:gd name="T62" fmla="*/ 40 w 248"/>
                <a:gd name="T63" fmla="*/ 31 h 288"/>
                <a:gd name="T64" fmla="*/ 41 w 248"/>
                <a:gd name="T65" fmla="*/ 8 h 288"/>
                <a:gd name="T66" fmla="*/ 66 w 248"/>
                <a:gd name="T67" fmla="*/ 0 h 288"/>
                <a:gd name="T68" fmla="*/ 89 w 248"/>
                <a:gd name="T69" fmla="*/ 1 h 288"/>
                <a:gd name="T70" fmla="*/ 129 w 248"/>
                <a:gd name="T71" fmla="*/ 1 h 288"/>
                <a:gd name="T72" fmla="*/ 152 w 248"/>
                <a:gd name="T73" fmla="*/ 1 h 288"/>
                <a:gd name="T74" fmla="*/ 185 w 248"/>
                <a:gd name="T75" fmla="*/ 1 h 288"/>
                <a:gd name="T76" fmla="*/ 217 w 248"/>
                <a:gd name="T77" fmla="*/ 1 h 288"/>
                <a:gd name="T78" fmla="*/ 238 w 248"/>
                <a:gd name="T79" fmla="*/ 1 h 288"/>
                <a:gd name="T80" fmla="*/ 244 w 248"/>
                <a:gd name="T81" fmla="*/ 24 h 288"/>
                <a:gd name="T82" fmla="*/ 245 w 248"/>
                <a:gd name="T83" fmla="*/ 38 h 288"/>
                <a:gd name="T84" fmla="*/ 245 w 248"/>
                <a:gd name="T85" fmla="*/ 60 h 288"/>
                <a:gd name="T86" fmla="*/ 245 w 248"/>
                <a:gd name="T87" fmla="*/ 71 h 288"/>
                <a:gd name="T88" fmla="*/ 245 w 248"/>
                <a:gd name="T89" fmla="*/ 81 h 288"/>
                <a:gd name="T90" fmla="*/ 245 w 248"/>
                <a:gd name="T91" fmla="*/ 91 h 288"/>
                <a:gd name="T92" fmla="*/ 246 w 248"/>
                <a:gd name="T93" fmla="*/ 113 h 288"/>
                <a:gd name="T94" fmla="*/ 246 w 248"/>
                <a:gd name="T95" fmla="*/ 153 h 288"/>
                <a:gd name="T96" fmla="*/ 247 w 248"/>
                <a:gd name="T97" fmla="*/ 190 h 288"/>
                <a:gd name="T98" fmla="*/ 247 w 248"/>
                <a:gd name="T99" fmla="*/ 214 h 288"/>
                <a:gd name="T100" fmla="*/ 248 w 248"/>
                <a:gd name="T101" fmla="*/ 262 h 288"/>
                <a:gd name="T102" fmla="*/ 230 w 248"/>
                <a:gd name="T103" fmla="*/ 287 h 288"/>
                <a:gd name="T104" fmla="*/ 208 w 248"/>
                <a:gd name="T105" fmla="*/ 287 h 288"/>
                <a:gd name="T106" fmla="*/ 170 w 248"/>
                <a:gd name="T107" fmla="*/ 287 h 288"/>
                <a:gd name="T108" fmla="*/ 145 w 248"/>
                <a:gd name="T109" fmla="*/ 281 h 288"/>
                <a:gd name="T110" fmla="*/ 95 w 248"/>
                <a:gd name="T111" fmla="*/ 263 h 288"/>
                <a:gd name="T112" fmla="*/ 24 w 248"/>
                <a:gd name="T113" fmla="*/ 235 h 288"/>
                <a:gd name="T114" fmla="*/ 0 w 248"/>
                <a:gd name="T115" fmla="*/ 22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8" h="288">
                  <a:moveTo>
                    <a:pt x="0" y="226"/>
                  </a:moveTo>
                  <a:lnTo>
                    <a:pt x="1" y="226"/>
                  </a:lnTo>
                  <a:lnTo>
                    <a:pt x="1" y="225"/>
                  </a:lnTo>
                  <a:lnTo>
                    <a:pt x="1" y="223"/>
                  </a:lnTo>
                  <a:lnTo>
                    <a:pt x="1" y="222"/>
                  </a:lnTo>
                  <a:lnTo>
                    <a:pt x="1" y="223"/>
                  </a:lnTo>
                  <a:lnTo>
                    <a:pt x="1" y="222"/>
                  </a:lnTo>
                  <a:lnTo>
                    <a:pt x="1" y="221"/>
                  </a:lnTo>
                  <a:lnTo>
                    <a:pt x="1" y="220"/>
                  </a:lnTo>
                  <a:lnTo>
                    <a:pt x="2" y="220"/>
                  </a:lnTo>
                  <a:lnTo>
                    <a:pt x="2" y="219"/>
                  </a:lnTo>
                  <a:lnTo>
                    <a:pt x="4" y="219"/>
                  </a:lnTo>
                  <a:lnTo>
                    <a:pt x="4" y="218"/>
                  </a:lnTo>
                  <a:lnTo>
                    <a:pt x="4" y="216"/>
                  </a:lnTo>
                  <a:lnTo>
                    <a:pt x="5" y="216"/>
                  </a:lnTo>
                  <a:lnTo>
                    <a:pt x="5" y="215"/>
                  </a:lnTo>
                  <a:lnTo>
                    <a:pt x="6" y="214"/>
                  </a:lnTo>
                  <a:lnTo>
                    <a:pt x="7" y="214"/>
                  </a:lnTo>
                  <a:lnTo>
                    <a:pt x="8" y="214"/>
                  </a:lnTo>
                  <a:lnTo>
                    <a:pt x="9" y="214"/>
                  </a:lnTo>
                  <a:lnTo>
                    <a:pt x="11" y="214"/>
                  </a:lnTo>
                  <a:lnTo>
                    <a:pt x="12" y="214"/>
                  </a:lnTo>
                  <a:lnTo>
                    <a:pt x="13" y="214"/>
                  </a:lnTo>
                  <a:lnTo>
                    <a:pt x="13" y="213"/>
                  </a:lnTo>
                  <a:lnTo>
                    <a:pt x="14" y="213"/>
                  </a:lnTo>
                  <a:lnTo>
                    <a:pt x="13" y="213"/>
                  </a:lnTo>
                  <a:lnTo>
                    <a:pt x="13" y="212"/>
                  </a:lnTo>
                  <a:lnTo>
                    <a:pt x="14" y="212"/>
                  </a:lnTo>
                  <a:lnTo>
                    <a:pt x="14" y="211"/>
                  </a:lnTo>
                  <a:lnTo>
                    <a:pt x="15" y="211"/>
                  </a:lnTo>
                  <a:lnTo>
                    <a:pt x="15" y="209"/>
                  </a:lnTo>
                  <a:lnTo>
                    <a:pt x="16" y="209"/>
                  </a:lnTo>
                  <a:lnTo>
                    <a:pt x="16" y="208"/>
                  </a:lnTo>
                  <a:lnTo>
                    <a:pt x="16" y="207"/>
                  </a:lnTo>
                  <a:lnTo>
                    <a:pt x="16" y="206"/>
                  </a:lnTo>
                  <a:lnTo>
                    <a:pt x="16" y="205"/>
                  </a:lnTo>
                  <a:lnTo>
                    <a:pt x="15" y="205"/>
                  </a:lnTo>
                  <a:lnTo>
                    <a:pt x="15" y="204"/>
                  </a:lnTo>
                  <a:lnTo>
                    <a:pt x="16" y="204"/>
                  </a:lnTo>
                  <a:lnTo>
                    <a:pt x="16" y="203"/>
                  </a:lnTo>
                  <a:lnTo>
                    <a:pt x="15" y="203"/>
                  </a:lnTo>
                  <a:lnTo>
                    <a:pt x="15" y="201"/>
                  </a:lnTo>
                  <a:lnTo>
                    <a:pt x="15" y="200"/>
                  </a:lnTo>
                  <a:lnTo>
                    <a:pt x="14" y="200"/>
                  </a:lnTo>
                  <a:lnTo>
                    <a:pt x="14" y="199"/>
                  </a:lnTo>
                  <a:lnTo>
                    <a:pt x="13" y="199"/>
                  </a:lnTo>
                  <a:lnTo>
                    <a:pt x="12" y="199"/>
                  </a:lnTo>
                  <a:lnTo>
                    <a:pt x="11" y="199"/>
                  </a:lnTo>
                  <a:lnTo>
                    <a:pt x="9" y="199"/>
                  </a:lnTo>
                  <a:lnTo>
                    <a:pt x="9" y="198"/>
                  </a:lnTo>
                  <a:lnTo>
                    <a:pt x="8" y="198"/>
                  </a:lnTo>
                  <a:lnTo>
                    <a:pt x="8" y="199"/>
                  </a:lnTo>
                  <a:lnTo>
                    <a:pt x="8" y="198"/>
                  </a:lnTo>
                  <a:lnTo>
                    <a:pt x="7" y="197"/>
                  </a:lnTo>
                  <a:lnTo>
                    <a:pt x="6" y="197"/>
                  </a:lnTo>
                  <a:lnTo>
                    <a:pt x="6" y="196"/>
                  </a:lnTo>
                  <a:lnTo>
                    <a:pt x="7" y="194"/>
                  </a:lnTo>
                  <a:lnTo>
                    <a:pt x="7" y="193"/>
                  </a:lnTo>
                  <a:lnTo>
                    <a:pt x="8" y="193"/>
                  </a:lnTo>
                  <a:lnTo>
                    <a:pt x="8" y="192"/>
                  </a:lnTo>
                  <a:lnTo>
                    <a:pt x="8" y="191"/>
                  </a:lnTo>
                  <a:lnTo>
                    <a:pt x="8" y="190"/>
                  </a:lnTo>
                  <a:lnTo>
                    <a:pt x="8" y="189"/>
                  </a:lnTo>
                  <a:lnTo>
                    <a:pt x="7" y="189"/>
                  </a:lnTo>
                  <a:lnTo>
                    <a:pt x="8" y="187"/>
                  </a:lnTo>
                  <a:lnTo>
                    <a:pt x="8" y="186"/>
                  </a:lnTo>
                  <a:lnTo>
                    <a:pt x="7" y="186"/>
                  </a:lnTo>
                  <a:lnTo>
                    <a:pt x="6" y="186"/>
                  </a:lnTo>
                  <a:lnTo>
                    <a:pt x="6" y="185"/>
                  </a:lnTo>
                  <a:lnTo>
                    <a:pt x="7" y="184"/>
                  </a:lnTo>
                  <a:lnTo>
                    <a:pt x="7" y="183"/>
                  </a:lnTo>
                  <a:lnTo>
                    <a:pt x="7" y="182"/>
                  </a:lnTo>
                  <a:lnTo>
                    <a:pt x="7" y="181"/>
                  </a:lnTo>
                  <a:lnTo>
                    <a:pt x="6" y="181"/>
                  </a:lnTo>
                  <a:lnTo>
                    <a:pt x="7" y="181"/>
                  </a:lnTo>
                  <a:lnTo>
                    <a:pt x="7" y="179"/>
                  </a:lnTo>
                  <a:lnTo>
                    <a:pt x="8" y="179"/>
                  </a:lnTo>
                  <a:lnTo>
                    <a:pt x="9" y="179"/>
                  </a:lnTo>
                  <a:lnTo>
                    <a:pt x="11" y="179"/>
                  </a:lnTo>
                  <a:lnTo>
                    <a:pt x="11" y="178"/>
                  </a:lnTo>
                  <a:lnTo>
                    <a:pt x="11" y="177"/>
                  </a:lnTo>
                  <a:lnTo>
                    <a:pt x="12" y="177"/>
                  </a:lnTo>
                  <a:lnTo>
                    <a:pt x="12" y="176"/>
                  </a:lnTo>
                  <a:lnTo>
                    <a:pt x="13" y="176"/>
                  </a:lnTo>
                  <a:lnTo>
                    <a:pt x="13" y="175"/>
                  </a:lnTo>
                  <a:lnTo>
                    <a:pt x="13" y="174"/>
                  </a:lnTo>
                  <a:lnTo>
                    <a:pt x="14" y="174"/>
                  </a:lnTo>
                  <a:lnTo>
                    <a:pt x="15" y="174"/>
                  </a:lnTo>
                  <a:lnTo>
                    <a:pt x="15" y="172"/>
                  </a:lnTo>
                  <a:lnTo>
                    <a:pt x="14" y="172"/>
                  </a:lnTo>
                  <a:lnTo>
                    <a:pt x="14" y="171"/>
                  </a:lnTo>
                  <a:lnTo>
                    <a:pt x="15" y="170"/>
                  </a:lnTo>
                  <a:lnTo>
                    <a:pt x="15" y="169"/>
                  </a:lnTo>
                  <a:lnTo>
                    <a:pt x="15" y="168"/>
                  </a:lnTo>
                  <a:lnTo>
                    <a:pt x="15" y="167"/>
                  </a:lnTo>
                  <a:lnTo>
                    <a:pt x="16" y="167"/>
                  </a:lnTo>
                  <a:lnTo>
                    <a:pt x="16" y="166"/>
                  </a:lnTo>
                  <a:lnTo>
                    <a:pt x="16" y="164"/>
                  </a:lnTo>
                  <a:lnTo>
                    <a:pt x="16" y="163"/>
                  </a:lnTo>
                  <a:lnTo>
                    <a:pt x="16" y="162"/>
                  </a:lnTo>
                  <a:lnTo>
                    <a:pt x="15" y="161"/>
                  </a:lnTo>
                  <a:lnTo>
                    <a:pt x="15" y="160"/>
                  </a:lnTo>
                  <a:lnTo>
                    <a:pt x="15" y="159"/>
                  </a:lnTo>
                  <a:lnTo>
                    <a:pt x="15" y="157"/>
                  </a:lnTo>
                  <a:lnTo>
                    <a:pt x="16" y="157"/>
                  </a:lnTo>
                  <a:lnTo>
                    <a:pt x="16" y="156"/>
                  </a:lnTo>
                  <a:lnTo>
                    <a:pt x="15" y="156"/>
                  </a:lnTo>
                  <a:lnTo>
                    <a:pt x="15" y="155"/>
                  </a:lnTo>
                  <a:lnTo>
                    <a:pt x="16" y="156"/>
                  </a:lnTo>
                  <a:lnTo>
                    <a:pt x="16" y="155"/>
                  </a:lnTo>
                  <a:lnTo>
                    <a:pt x="15" y="154"/>
                  </a:lnTo>
                  <a:lnTo>
                    <a:pt x="15" y="153"/>
                  </a:lnTo>
                  <a:lnTo>
                    <a:pt x="16" y="153"/>
                  </a:lnTo>
                  <a:lnTo>
                    <a:pt x="18" y="152"/>
                  </a:lnTo>
                  <a:lnTo>
                    <a:pt x="19" y="150"/>
                  </a:lnTo>
                  <a:lnTo>
                    <a:pt x="19" y="149"/>
                  </a:lnTo>
                  <a:lnTo>
                    <a:pt x="20" y="149"/>
                  </a:lnTo>
                  <a:lnTo>
                    <a:pt x="20" y="148"/>
                  </a:lnTo>
                  <a:lnTo>
                    <a:pt x="20" y="147"/>
                  </a:lnTo>
                  <a:lnTo>
                    <a:pt x="20" y="146"/>
                  </a:lnTo>
                  <a:lnTo>
                    <a:pt x="21" y="145"/>
                  </a:lnTo>
                  <a:lnTo>
                    <a:pt x="22" y="145"/>
                  </a:lnTo>
                  <a:lnTo>
                    <a:pt x="23" y="145"/>
                  </a:lnTo>
                  <a:lnTo>
                    <a:pt x="23" y="144"/>
                  </a:lnTo>
                  <a:lnTo>
                    <a:pt x="24" y="144"/>
                  </a:lnTo>
                  <a:lnTo>
                    <a:pt x="26" y="144"/>
                  </a:lnTo>
                  <a:lnTo>
                    <a:pt x="26" y="142"/>
                  </a:lnTo>
                  <a:lnTo>
                    <a:pt x="27" y="142"/>
                  </a:lnTo>
                  <a:lnTo>
                    <a:pt x="28" y="142"/>
                  </a:lnTo>
                  <a:lnTo>
                    <a:pt x="28" y="141"/>
                  </a:lnTo>
                  <a:lnTo>
                    <a:pt x="29" y="141"/>
                  </a:lnTo>
                  <a:lnTo>
                    <a:pt x="29" y="140"/>
                  </a:lnTo>
                  <a:lnTo>
                    <a:pt x="30" y="139"/>
                  </a:lnTo>
                  <a:lnTo>
                    <a:pt x="31" y="139"/>
                  </a:lnTo>
                  <a:lnTo>
                    <a:pt x="31" y="138"/>
                  </a:lnTo>
                  <a:lnTo>
                    <a:pt x="33" y="138"/>
                  </a:lnTo>
                  <a:lnTo>
                    <a:pt x="33" y="137"/>
                  </a:lnTo>
                  <a:lnTo>
                    <a:pt x="33" y="135"/>
                  </a:lnTo>
                  <a:lnTo>
                    <a:pt x="31" y="135"/>
                  </a:lnTo>
                  <a:lnTo>
                    <a:pt x="31" y="134"/>
                  </a:lnTo>
                  <a:lnTo>
                    <a:pt x="31" y="133"/>
                  </a:lnTo>
                  <a:lnTo>
                    <a:pt x="30" y="133"/>
                  </a:lnTo>
                  <a:lnTo>
                    <a:pt x="29" y="133"/>
                  </a:lnTo>
                  <a:lnTo>
                    <a:pt x="29" y="132"/>
                  </a:lnTo>
                  <a:lnTo>
                    <a:pt x="28" y="132"/>
                  </a:lnTo>
                  <a:lnTo>
                    <a:pt x="28" y="131"/>
                  </a:lnTo>
                  <a:lnTo>
                    <a:pt x="27" y="131"/>
                  </a:lnTo>
                  <a:lnTo>
                    <a:pt x="26" y="130"/>
                  </a:lnTo>
                  <a:lnTo>
                    <a:pt x="26" y="128"/>
                  </a:lnTo>
                  <a:lnTo>
                    <a:pt x="24" y="128"/>
                  </a:lnTo>
                  <a:lnTo>
                    <a:pt x="23" y="128"/>
                  </a:lnTo>
                  <a:lnTo>
                    <a:pt x="22" y="128"/>
                  </a:lnTo>
                  <a:lnTo>
                    <a:pt x="22" y="127"/>
                  </a:lnTo>
                  <a:lnTo>
                    <a:pt x="22" y="126"/>
                  </a:lnTo>
                  <a:lnTo>
                    <a:pt x="22" y="125"/>
                  </a:lnTo>
                  <a:lnTo>
                    <a:pt x="23" y="125"/>
                  </a:lnTo>
                  <a:lnTo>
                    <a:pt x="22" y="124"/>
                  </a:lnTo>
                  <a:lnTo>
                    <a:pt x="22" y="123"/>
                  </a:lnTo>
                  <a:lnTo>
                    <a:pt x="22" y="122"/>
                  </a:lnTo>
                  <a:lnTo>
                    <a:pt x="21" y="122"/>
                  </a:lnTo>
                  <a:lnTo>
                    <a:pt x="21" y="120"/>
                  </a:lnTo>
                  <a:lnTo>
                    <a:pt x="21" y="119"/>
                  </a:lnTo>
                  <a:lnTo>
                    <a:pt x="20" y="119"/>
                  </a:lnTo>
                  <a:lnTo>
                    <a:pt x="20" y="118"/>
                  </a:lnTo>
                  <a:lnTo>
                    <a:pt x="20" y="117"/>
                  </a:lnTo>
                  <a:lnTo>
                    <a:pt x="20" y="116"/>
                  </a:lnTo>
                  <a:lnTo>
                    <a:pt x="20" y="115"/>
                  </a:lnTo>
                  <a:lnTo>
                    <a:pt x="19" y="115"/>
                  </a:lnTo>
                  <a:lnTo>
                    <a:pt x="19" y="113"/>
                  </a:lnTo>
                  <a:lnTo>
                    <a:pt x="18" y="113"/>
                  </a:lnTo>
                  <a:lnTo>
                    <a:pt x="18" y="112"/>
                  </a:lnTo>
                  <a:lnTo>
                    <a:pt x="16" y="112"/>
                  </a:lnTo>
                  <a:lnTo>
                    <a:pt x="15" y="111"/>
                  </a:lnTo>
                  <a:lnTo>
                    <a:pt x="15" y="110"/>
                  </a:lnTo>
                  <a:lnTo>
                    <a:pt x="15" y="109"/>
                  </a:lnTo>
                  <a:lnTo>
                    <a:pt x="14" y="109"/>
                  </a:lnTo>
                  <a:lnTo>
                    <a:pt x="14" y="108"/>
                  </a:lnTo>
                  <a:lnTo>
                    <a:pt x="13" y="108"/>
                  </a:lnTo>
                  <a:lnTo>
                    <a:pt x="13" y="107"/>
                  </a:lnTo>
                  <a:lnTo>
                    <a:pt x="13" y="105"/>
                  </a:lnTo>
                  <a:lnTo>
                    <a:pt x="13" y="104"/>
                  </a:lnTo>
                  <a:lnTo>
                    <a:pt x="13" y="103"/>
                  </a:lnTo>
                  <a:lnTo>
                    <a:pt x="13" y="102"/>
                  </a:lnTo>
                  <a:lnTo>
                    <a:pt x="13" y="101"/>
                  </a:lnTo>
                  <a:lnTo>
                    <a:pt x="13" y="100"/>
                  </a:lnTo>
                  <a:lnTo>
                    <a:pt x="13" y="98"/>
                  </a:lnTo>
                  <a:lnTo>
                    <a:pt x="13" y="97"/>
                  </a:lnTo>
                  <a:lnTo>
                    <a:pt x="14" y="97"/>
                  </a:lnTo>
                  <a:lnTo>
                    <a:pt x="14" y="96"/>
                  </a:lnTo>
                  <a:lnTo>
                    <a:pt x="14" y="95"/>
                  </a:lnTo>
                  <a:lnTo>
                    <a:pt x="13" y="95"/>
                  </a:lnTo>
                  <a:lnTo>
                    <a:pt x="13" y="94"/>
                  </a:lnTo>
                  <a:lnTo>
                    <a:pt x="14" y="94"/>
                  </a:lnTo>
                  <a:lnTo>
                    <a:pt x="15" y="94"/>
                  </a:lnTo>
                  <a:lnTo>
                    <a:pt x="15" y="93"/>
                  </a:lnTo>
                  <a:lnTo>
                    <a:pt x="16" y="91"/>
                  </a:lnTo>
                  <a:lnTo>
                    <a:pt x="16" y="90"/>
                  </a:lnTo>
                  <a:lnTo>
                    <a:pt x="15" y="89"/>
                  </a:lnTo>
                  <a:lnTo>
                    <a:pt x="15" y="88"/>
                  </a:lnTo>
                  <a:lnTo>
                    <a:pt x="15" y="87"/>
                  </a:lnTo>
                  <a:lnTo>
                    <a:pt x="15" y="85"/>
                  </a:lnTo>
                  <a:lnTo>
                    <a:pt x="15" y="83"/>
                  </a:lnTo>
                  <a:lnTo>
                    <a:pt x="15" y="82"/>
                  </a:lnTo>
                  <a:lnTo>
                    <a:pt x="14" y="81"/>
                  </a:lnTo>
                  <a:lnTo>
                    <a:pt x="14" y="79"/>
                  </a:lnTo>
                  <a:lnTo>
                    <a:pt x="13" y="79"/>
                  </a:lnTo>
                  <a:lnTo>
                    <a:pt x="13" y="78"/>
                  </a:lnTo>
                  <a:lnTo>
                    <a:pt x="13" y="76"/>
                  </a:lnTo>
                  <a:lnTo>
                    <a:pt x="12" y="75"/>
                  </a:lnTo>
                  <a:lnTo>
                    <a:pt x="12" y="74"/>
                  </a:lnTo>
                  <a:lnTo>
                    <a:pt x="13" y="73"/>
                  </a:lnTo>
                  <a:lnTo>
                    <a:pt x="13" y="72"/>
                  </a:lnTo>
                  <a:lnTo>
                    <a:pt x="13" y="71"/>
                  </a:lnTo>
                  <a:lnTo>
                    <a:pt x="12" y="71"/>
                  </a:lnTo>
                  <a:lnTo>
                    <a:pt x="13" y="71"/>
                  </a:lnTo>
                  <a:lnTo>
                    <a:pt x="13" y="69"/>
                  </a:lnTo>
                  <a:lnTo>
                    <a:pt x="13" y="68"/>
                  </a:lnTo>
                  <a:lnTo>
                    <a:pt x="13" y="67"/>
                  </a:lnTo>
                  <a:lnTo>
                    <a:pt x="12" y="67"/>
                  </a:lnTo>
                  <a:lnTo>
                    <a:pt x="12" y="66"/>
                  </a:lnTo>
                  <a:lnTo>
                    <a:pt x="12" y="65"/>
                  </a:lnTo>
                  <a:lnTo>
                    <a:pt x="12" y="64"/>
                  </a:lnTo>
                  <a:lnTo>
                    <a:pt x="12" y="63"/>
                  </a:lnTo>
                  <a:lnTo>
                    <a:pt x="12" y="61"/>
                  </a:lnTo>
                  <a:lnTo>
                    <a:pt x="12" y="60"/>
                  </a:lnTo>
                  <a:lnTo>
                    <a:pt x="12" y="59"/>
                  </a:lnTo>
                  <a:lnTo>
                    <a:pt x="12" y="58"/>
                  </a:lnTo>
                  <a:lnTo>
                    <a:pt x="12" y="57"/>
                  </a:lnTo>
                  <a:lnTo>
                    <a:pt x="13" y="57"/>
                  </a:lnTo>
                  <a:lnTo>
                    <a:pt x="13" y="56"/>
                  </a:lnTo>
                  <a:lnTo>
                    <a:pt x="12" y="54"/>
                  </a:lnTo>
                  <a:lnTo>
                    <a:pt x="12" y="53"/>
                  </a:lnTo>
                  <a:lnTo>
                    <a:pt x="12" y="52"/>
                  </a:lnTo>
                  <a:lnTo>
                    <a:pt x="11" y="51"/>
                  </a:lnTo>
                  <a:lnTo>
                    <a:pt x="11" y="50"/>
                  </a:lnTo>
                  <a:lnTo>
                    <a:pt x="11" y="49"/>
                  </a:lnTo>
                  <a:lnTo>
                    <a:pt x="12" y="47"/>
                  </a:lnTo>
                  <a:lnTo>
                    <a:pt x="11" y="47"/>
                  </a:lnTo>
                  <a:lnTo>
                    <a:pt x="11" y="46"/>
                  </a:lnTo>
                  <a:lnTo>
                    <a:pt x="11" y="45"/>
                  </a:lnTo>
                  <a:lnTo>
                    <a:pt x="11" y="44"/>
                  </a:lnTo>
                  <a:lnTo>
                    <a:pt x="12" y="44"/>
                  </a:lnTo>
                  <a:lnTo>
                    <a:pt x="13" y="44"/>
                  </a:lnTo>
                  <a:lnTo>
                    <a:pt x="14" y="44"/>
                  </a:lnTo>
                  <a:lnTo>
                    <a:pt x="14" y="43"/>
                  </a:lnTo>
                  <a:lnTo>
                    <a:pt x="15" y="42"/>
                  </a:lnTo>
                  <a:lnTo>
                    <a:pt x="15" y="43"/>
                  </a:lnTo>
                  <a:lnTo>
                    <a:pt x="16" y="43"/>
                  </a:lnTo>
                  <a:lnTo>
                    <a:pt x="16" y="42"/>
                  </a:lnTo>
                  <a:lnTo>
                    <a:pt x="18" y="42"/>
                  </a:lnTo>
                  <a:lnTo>
                    <a:pt x="19" y="42"/>
                  </a:lnTo>
                  <a:lnTo>
                    <a:pt x="20" y="42"/>
                  </a:lnTo>
                  <a:lnTo>
                    <a:pt x="21" y="43"/>
                  </a:lnTo>
                  <a:lnTo>
                    <a:pt x="20" y="43"/>
                  </a:lnTo>
                  <a:lnTo>
                    <a:pt x="21" y="43"/>
                  </a:lnTo>
                  <a:lnTo>
                    <a:pt x="22" y="43"/>
                  </a:lnTo>
                  <a:lnTo>
                    <a:pt x="23" y="43"/>
                  </a:lnTo>
                  <a:lnTo>
                    <a:pt x="24" y="43"/>
                  </a:lnTo>
                  <a:lnTo>
                    <a:pt x="26" y="43"/>
                  </a:lnTo>
                  <a:lnTo>
                    <a:pt x="27" y="43"/>
                  </a:lnTo>
                  <a:lnTo>
                    <a:pt x="27" y="44"/>
                  </a:lnTo>
                  <a:lnTo>
                    <a:pt x="28" y="44"/>
                  </a:lnTo>
                  <a:lnTo>
                    <a:pt x="28" y="45"/>
                  </a:lnTo>
                  <a:lnTo>
                    <a:pt x="28" y="46"/>
                  </a:lnTo>
                  <a:lnTo>
                    <a:pt x="28" y="47"/>
                  </a:lnTo>
                  <a:lnTo>
                    <a:pt x="29" y="47"/>
                  </a:lnTo>
                  <a:lnTo>
                    <a:pt x="30" y="47"/>
                  </a:lnTo>
                  <a:lnTo>
                    <a:pt x="30" y="49"/>
                  </a:lnTo>
                  <a:lnTo>
                    <a:pt x="31" y="49"/>
                  </a:lnTo>
                  <a:lnTo>
                    <a:pt x="31" y="50"/>
                  </a:lnTo>
                  <a:lnTo>
                    <a:pt x="33" y="49"/>
                  </a:lnTo>
                  <a:lnTo>
                    <a:pt x="34" y="49"/>
                  </a:lnTo>
                  <a:lnTo>
                    <a:pt x="35" y="49"/>
                  </a:lnTo>
                  <a:lnTo>
                    <a:pt x="35" y="47"/>
                  </a:lnTo>
                  <a:lnTo>
                    <a:pt x="36" y="46"/>
                  </a:lnTo>
                  <a:lnTo>
                    <a:pt x="36" y="45"/>
                  </a:lnTo>
                  <a:lnTo>
                    <a:pt x="36" y="44"/>
                  </a:lnTo>
                  <a:lnTo>
                    <a:pt x="37" y="44"/>
                  </a:lnTo>
                  <a:lnTo>
                    <a:pt x="37" y="43"/>
                  </a:lnTo>
                  <a:lnTo>
                    <a:pt x="38" y="42"/>
                  </a:lnTo>
                  <a:lnTo>
                    <a:pt x="38" y="41"/>
                  </a:lnTo>
                  <a:lnTo>
                    <a:pt x="40" y="41"/>
                  </a:lnTo>
                  <a:lnTo>
                    <a:pt x="40" y="38"/>
                  </a:lnTo>
                  <a:lnTo>
                    <a:pt x="40" y="37"/>
                  </a:lnTo>
                  <a:lnTo>
                    <a:pt x="40" y="36"/>
                  </a:lnTo>
                  <a:lnTo>
                    <a:pt x="40" y="35"/>
                  </a:lnTo>
                  <a:lnTo>
                    <a:pt x="40" y="34"/>
                  </a:lnTo>
                  <a:lnTo>
                    <a:pt x="40" y="31"/>
                  </a:lnTo>
                  <a:lnTo>
                    <a:pt x="40" y="28"/>
                  </a:lnTo>
                  <a:lnTo>
                    <a:pt x="40" y="27"/>
                  </a:lnTo>
                  <a:lnTo>
                    <a:pt x="40" y="26"/>
                  </a:lnTo>
                  <a:lnTo>
                    <a:pt x="40" y="19"/>
                  </a:lnTo>
                  <a:lnTo>
                    <a:pt x="40" y="17"/>
                  </a:lnTo>
                  <a:lnTo>
                    <a:pt x="40" y="15"/>
                  </a:lnTo>
                  <a:lnTo>
                    <a:pt x="40" y="12"/>
                  </a:lnTo>
                  <a:lnTo>
                    <a:pt x="40" y="9"/>
                  </a:lnTo>
                  <a:lnTo>
                    <a:pt x="41" y="8"/>
                  </a:lnTo>
                  <a:lnTo>
                    <a:pt x="41" y="2"/>
                  </a:lnTo>
                  <a:lnTo>
                    <a:pt x="41" y="0"/>
                  </a:lnTo>
                  <a:lnTo>
                    <a:pt x="44" y="0"/>
                  </a:lnTo>
                  <a:lnTo>
                    <a:pt x="58" y="0"/>
                  </a:lnTo>
                  <a:lnTo>
                    <a:pt x="59" y="0"/>
                  </a:lnTo>
                  <a:lnTo>
                    <a:pt x="60" y="0"/>
                  </a:lnTo>
                  <a:lnTo>
                    <a:pt x="63" y="0"/>
                  </a:lnTo>
                  <a:lnTo>
                    <a:pt x="64" y="0"/>
                  </a:lnTo>
                  <a:lnTo>
                    <a:pt x="66" y="0"/>
                  </a:lnTo>
                  <a:lnTo>
                    <a:pt x="70" y="0"/>
                  </a:lnTo>
                  <a:lnTo>
                    <a:pt x="71" y="0"/>
                  </a:lnTo>
                  <a:lnTo>
                    <a:pt x="72" y="0"/>
                  </a:lnTo>
                  <a:lnTo>
                    <a:pt x="80" y="1"/>
                  </a:lnTo>
                  <a:lnTo>
                    <a:pt x="83" y="1"/>
                  </a:lnTo>
                  <a:lnTo>
                    <a:pt x="85" y="1"/>
                  </a:lnTo>
                  <a:lnTo>
                    <a:pt x="86" y="1"/>
                  </a:lnTo>
                  <a:lnTo>
                    <a:pt x="87" y="1"/>
                  </a:lnTo>
                  <a:lnTo>
                    <a:pt x="89" y="1"/>
                  </a:lnTo>
                  <a:lnTo>
                    <a:pt x="94" y="1"/>
                  </a:lnTo>
                  <a:lnTo>
                    <a:pt x="99" y="1"/>
                  </a:lnTo>
                  <a:lnTo>
                    <a:pt x="101" y="1"/>
                  </a:lnTo>
                  <a:lnTo>
                    <a:pt x="102" y="1"/>
                  </a:lnTo>
                  <a:lnTo>
                    <a:pt x="103" y="1"/>
                  </a:lnTo>
                  <a:lnTo>
                    <a:pt x="105" y="1"/>
                  </a:lnTo>
                  <a:lnTo>
                    <a:pt x="108" y="1"/>
                  </a:lnTo>
                  <a:lnTo>
                    <a:pt x="109" y="1"/>
                  </a:lnTo>
                  <a:lnTo>
                    <a:pt x="129" y="1"/>
                  </a:lnTo>
                  <a:lnTo>
                    <a:pt x="138" y="1"/>
                  </a:lnTo>
                  <a:lnTo>
                    <a:pt x="139" y="1"/>
                  </a:lnTo>
                  <a:lnTo>
                    <a:pt x="142" y="1"/>
                  </a:lnTo>
                  <a:lnTo>
                    <a:pt x="144" y="1"/>
                  </a:lnTo>
                  <a:lnTo>
                    <a:pt x="147" y="1"/>
                  </a:lnTo>
                  <a:lnTo>
                    <a:pt x="149" y="1"/>
                  </a:lnTo>
                  <a:lnTo>
                    <a:pt x="150" y="1"/>
                  </a:lnTo>
                  <a:lnTo>
                    <a:pt x="151" y="1"/>
                  </a:lnTo>
                  <a:lnTo>
                    <a:pt x="152" y="1"/>
                  </a:lnTo>
                  <a:lnTo>
                    <a:pt x="153" y="1"/>
                  </a:lnTo>
                  <a:lnTo>
                    <a:pt x="154" y="1"/>
                  </a:lnTo>
                  <a:lnTo>
                    <a:pt x="158" y="1"/>
                  </a:lnTo>
                  <a:lnTo>
                    <a:pt x="159" y="1"/>
                  </a:lnTo>
                  <a:lnTo>
                    <a:pt x="161" y="1"/>
                  </a:lnTo>
                  <a:lnTo>
                    <a:pt x="174" y="1"/>
                  </a:lnTo>
                  <a:lnTo>
                    <a:pt x="176" y="1"/>
                  </a:lnTo>
                  <a:lnTo>
                    <a:pt x="180" y="1"/>
                  </a:lnTo>
                  <a:lnTo>
                    <a:pt x="185" y="1"/>
                  </a:lnTo>
                  <a:lnTo>
                    <a:pt x="186" y="1"/>
                  </a:lnTo>
                  <a:lnTo>
                    <a:pt x="194" y="1"/>
                  </a:lnTo>
                  <a:lnTo>
                    <a:pt x="197" y="1"/>
                  </a:lnTo>
                  <a:lnTo>
                    <a:pt x="199" y="1"/>
                  </a:lnTo>
                  <a:lnTo>
                    <a:pt x="200" y="1"/>
                  </a:lnTo>
                  <a:lnTo>
                    <a:pt x="204" y="1"/>
                  </a:lnTo>
                  <a:lnTo>
                    <a:pt x="208" y="1"/>
                  </a:lnTo>
                  <a:lnTo>
                    <a:pt x="210" y="1"/>
                  </a:lnTo>
                  <a:lnTo>
                    <a:pt x="217" y="1"/>
                  </a:lnTo>
                  <a:lnTo>
                    <a:pt x="221" y="1"/>
                  </a:lnTo>
                  <a:lnTo>
                    <a:pt x="225" y="1"/>
                  </a:lnTo>
                  <a:lnTo>
                    <a:pt x="226" y="1"/>
                  </a:lnTo>
                  <a:lnTo>
                    <a:pt x="230" y="1"/>
                  </a:lnTo>
                  <a:lnTo>
                    <a:pt x="231" y="1"/>
                  </a:lnTo>
                  <a:lnTo>
                    <a:pt x="232" y="1"/>
                  </a:lnTo>
                  <a:lnTo>
                    <a:pt x="234" y="1"/>
                  </a:lnTo>
                  <a:lnTo>
                    <a:pt x="236" y="1"/>
                  </a:lnTo>
                  <a:lnTo>
                    <a:pt x="238" y="1"/>
                  </a:lnTo>
                  <a:lnTo>
                    <a:pt x="244" y="1"/>
                  </a:lnTo>
                  <a:lnTo>
                    <a:pt x="244" y="2"/>
                  </a:lnTo>
                  <a:lnTo>
                    <a:pt x="244" y="4"/>
                  </a:lnTo>
                  <a:lnTo>
                    <a:pt x="244" y="6"/>
                  </a:lnTo>
                  <a:lnTo>
                    <a:pt x="244" y="7"/>
                  </a:lnTo>
                  <a:lnTo>
                    <a:pt x="244" y="8"/>
                  </a:lnTo>
                  <a:lnTo>
                    <a:pt x="244" y="10"/>
                  </a:lnTo>
                  <a:lnTo>
                    <a:pt x="244" y="13"/>
                  </a:lnTo>
                  <a:lnTo>
                    <a:pt x="244" y="24"/>
                  </a:lnTo>
                  <a:lnTo>
                    <a:pt x="244" y="27"/>
                  </a:lnTo>
                  <a:lnTo>
                    <a:pt x="244" y="28"/>
                  </a:lnTo>
                  <a:lnTo>
                    <a:pt x="244" y="30"/>
                  </a:lnTo>
                  <a:lnTo>
                    <a:pt x="244" y="32"/>
                  </a:lnTo>
                  <a:lnTo>
                    <a:pt x="244" y="35"/>
                  </a:lnTo>
                  <a:lnTo>
                    <a:pt x="244" y="36"/>
                  </a:lnTo>
                  <a:lnTo>
                    <a:pt x="244" y="37"/>
                  </a:lnTo>
                  <a:lnTo>
                    <a:pt x="244" y="38"/>
                  </a:lnTo>
                  <a:lnTo>
                    <a:pt x="245" y="38"/>
                  </a:lnTo>
                  <a:lnTo>
                    <a:pt x="245" y="42"/>
                  </a:lnTo>
                  <a:lnTo>
                    <a:pt x="245" y="44"/>
                  </a:lnTo>
                  <a:lnTo>
                    <a:pt x="245" y="45"/>
                  </a:lnTo>
                  <a:lnTo>
                    <a:pt x="245" y="51"/>
                  </a:lnTo>
                  <a:lnTo>
                    <a:pt x="245" y="53"/>
                  </a:lnTo>
                  <a:lnTo>
                    <a:pt x="245" y="56"/>
                  </a:lnTo>
                  <a:lnTo>
                    <a:pt x="245" y="57"/>
                  </a:lnTo>
                  <a:lnTo>
                    <a:pt x="245" y="58"/>
                  </a:lnTo>
                  <a:lnTo>
                    <a:pt x="245" y="60"/>
                  </a:lnTo>
                  <a:lnTo>
                    <a:pt x="245" y="61"/>
                  </a:lnTo>
                  <a:lnTo>
                    <a:pt x="245" y="63"/>
                  </a:lnTo>
                  <a:lnTo>
                    <a:pt x="245" y="64"/>
                  </a:lnTo>
                  <a:lnTo>
                    <a:pt x="245" y="65"/>
                  </a:lnTo>
                  <a:lnTo>
                    <a:pt x="245" y="66"/>
                  </a:lnTo>
                  <a:lnTo>
                    <a:pt x="245" y="67"/>
                  </a:lnTo>
                  <a:lnTo>
                    <a:pt x="245" y="68"/>
                  </a:lnTo>
                  <a:lnTo>
                    <a:pt x="245" y="69"/>
                  </a:lnTo>
                  <a:lnTo>
                    <a:pt x="245" y="71"/>
                  </a:lnTo>
                  <a:lnTo>
                    <a:pt x="245" y="72"/>
                  </a:lnTo>
                  <a:lnTo>
                    <a:pt x="245" y="73"/>
                  </a:lnTo>
                  <a:lnTo>
                    <a:pt x="245" y="74"/>
                  </a:lnTo>
                  <a:lnTo>
                    <a:pt x="245" y="75"/>
                  </a:lnTo>
                  <a:lnTo>
                    <a:pt x="245" y="76"/>
                  </a:lnTo>
                  <a:lnTo>
                    <a:pt x="245" y="78"/>
                  </a:lnTo>
                  <a:lnTo>
                    <a:pt x="245" y="79"/>
                  </a:lnTo>
                  <a:lnTo>
                    <a:pt x="245" y="80"/>
                  </a:lnTo>
                  <a:lnTo>
                    <a:pt x="245" y="81"/>
                  </a:lnTo>
                  <a:lnTo>
                    <a:pt x="245" y="82"/>
                  </a:lnTo>
                  <a:lnTo>
                    <a:pt x="245" y="83"/>
                  </a:lnTo>
                  <a:lnTo>
                    <a:pt x="245" y="85"/>
                  </a:lnTo>
                  <a:lnTo>
                    <a:pt x="245" y="86"/>
                  </a:lnTo>
                  <a:lnTo>
                    <a:pt x="245" y="87"/>
                  </a:lnTo>
                  <a:lnTo>
                    <a:pt x="245" y="88"/>
                  </a:lnTo>
                  <a:lnTo>
                    <a:pt x="245" y="89"/>
                  </a:lnTo>
                  <a:lnTo>
                    <a:pt x="245" y="90"/>
                  </a:lnTo>
                  <a:lnTo>
                    <a:pt x="245" y="91"/>
                  </a:lnTo>
                  <a:lnTo>
                    <a:pt x="245" y="93"/>
                  </a:lnTo>
                  <a:lnTo>
                    <a:pt x="245" y="94"/>
                  </a:lnTo>
                  <a:lnTo>
                    <a:pt x="246" y="104"/>
                  </a:lnTo>
                  <a:lnTo>
                    <a:pt x="246" y="107"/>
                  </a:lnTo>
                  <a:lnTo>
                    <a:pt x="246" y="109"/>
                  </a:lnTo>
                  <a:lnTo>
                    <a:pt x="246" y="110"/>
                  </a:lnTo>
                  <a:lnTo>
                    <a:pt x="246" y="111"/>
                  </a:lnTo>
                  <a:lnTo>
                    <a:pt x="246" y="112"/>
                  </a:lnTo>
                  <a:lnTo>
                    <a:pt x="246" y="113"/>
                  </a:lnTo>
                  <a:lnTo>
                    <a:pt x="246" y="117"/>
                  </a:lnTo>
                  <a:lnTo>
                    <a:pt x="246" y="123"/>
                  </a:lnTo>
                  <a:lnTo>
                    <a:pt x="246" y="126"/>
                  </a:lnTo>
                  <a:lnTo>
                    <a:pt x="246" y="128"/>
                  </a:lnTo>
                  <a:lnTo>
                    <a:pt x="246" y="133"/>
                  </a:lnTo>
                  <a:lnTo>
                    <a:pt x="246" y="139"/>
                  </a:lnTo>
                  <a:lnTo>
                    <a:pt x="246" y="144"/>
                  </a:lnTo>
                  <a:lnTo>
                    <a:pt x="246" y="148"/>
                  </a:lnTo>
                  <a:lnTo>
                    <a:pt x="246" y="153"/>
                  </a:lnTo>
                  <a:lnTo>
                    <a:pt x="246" y="154"/>
                  </a:lnTo>
                  <a:lnTo>
                    <a:pt x="246" y="157"/>
                  </a:lnTo>
                  <a:lnTo>
                    <a:pt x="247" y="159"/>
                  </a:lnTo>
                  <a:lnTo>
                    <a:pt x="247" y="163"/>
                  </a:lnTo>
                  <a:lnTo>
                    <a:pt x="247" y="166"/>
                  </a:lnTo>
                  <a:lnTo>
                    <a:pt x="247" y="171"/>
                  </a:lnTo>
                  <a:lnTo>
                    <a:pt x="247" y="182"/>
                  </a:lnTo>
                  <a:lnTo>
                    <a:pt x="247" y="184"/>
                  </a:lnTo>
                  <a:lnTo>
                    <a:pt x="247" y="190"/>
                  </a:lnTo>
                  <a:lnTo>
                    <a:pt x="247" y="191"/>
                  </a:lnTo>
                  <a:lnTo>
                    <a:pt x="247" y="192"/>
                  </a:lnTo>
                  <a:lnTo>
                    <a:pt x="247" y="196"/>
                  </a:lnTo>
                  <a:lnTo>
                    <a:pt x="247" y="197"/>
                  </a:lnTo>
                  <a:lnTo>
                    <a:pt x="247" y="198"/>
                  </a:lnTo>
                  <a:lnTo>
                    <a:pt x="247" y="199"/>
                  </a:lnTo>
                  <a:lnTo>
                    <a:pt x="247" y="204"/>
                  </a:lnTo>
                  <a:lnTo>
                    <a:pt x="247" y="212"/>
                  </a:lnTo>
                  <a:lnTo>
                    <a:pt x="247" y="214"/>
                  </a:lnTo>
                  <a:lnTo>
                    <a:pt x="247" y="219"/>
                  </a:lnTo>
                  <a:lnTo>
                    <a:pt x="247" y="221"/>
                  </a:lnTo>
                  <a:lnTo>
                    <a:pt x="248" y="231"/>
                  </a:lnTo>
                  <a:lnTo>
                    <a:pt x="248" y="249"/>
                  </a:lnTo>
                  <a:lnTo>
                    <a:pt x="248" y="252"/>
                  </a:lnTo>
                  <a:lnTo>
                    <a:pt x="248" y="257"/>
                  </a:lnTo>
                  <a:lnTo>
                    <a:pt x="248" y="259"/>
                  </a:lnTo>
                  <a:lnTo>
                    <a:pt x="248" y="260"/>
                  </a:lnTo>
                  <a:lnTo>
                    <a:pt x="248" y="262"/>
                  </a:lnTo>
                  <a:lnTo>
                    <a:pt x="248" y="263"/>
                  </a:lnTo>
                  <a:lnTo>
                    <a:pt x="248" y="264"/>
                  </a:lnTo>
                  <a:lnTo>
                    <a:pt x="248" y="272"/>
                  </a:lnTo>
                  <a:lnTo>
                    <a:pt x="248" y="275"/>
                  </a:lnTo>
                  <a:lnTo>
                    <a:pt x="248" y="279"/>
                  </a:lnTo>
                  <a:lnTo>
                    <a:pt x="248" y="287"/>
                  </a:lnTo>
                  <a:lnTo>
                    <a:pt x="239" y="287"/>
                  </a:lnTo>
                  <a:lnTo>
                    <a:pt x="238" y="287"/>
                  </a:lnTo>
                  <a:lnTo>
                    <a:pt x="230" y="287"/>
                  </a:lnTo>
                  <a:lnTo>
                    <a:pt x="229" y="287"/>
                  </a:lnTo>
                  <a:lnTo>
                    <a:pt x="228" y="287"/>
                  </a:lnTo>
                  <a:lnTo>
                    <a:pt x="226" y="287"/>
                  </a:lnTo>
                  <a:lnTo>
                    <a:pt x="223" y="287"/>
                  </a:lnTo>
                  <a:lnTo>
                    <a:pt x="217" y="287"/>
                  </a:lnTo>
                  <a:lnTo>
                    <a:pt x="215" y="287"/>
                  </a:lnTo>
                  <a:lnTo>
                    <a:pt x="211" y="287"/>
                  </a:lnTo>
                  <a:lnTo>
                    <a:pt x="209" y="287"/>
                  </a:lnTo>
                  <a:lnTo>
                    <a:pt x="208" y="287"/>
                  </a:lnTo>
                  <a:lnTo>
                    <a:pt x="202" y="287"/>
                  </a:lnTo>
                  <a:lnTo>
                    <a:pt x="199" y="287"/>
                  </a:lnTo>
                  <a:lnTo>
                    <a:pt x="196" y="287"/>
                  </a:lnTo>
                  <a:lnTo>
                    <a:pt x="188" y="287"/>
                  </a:lnTo>
                  <a:lnTo>
                    <a:pt x="181" y="287"/>
                  </a:lnTo>
                  <a:lnTo>
                    <a:pt x="174" y="287"/>
                  </a:lnTo>
                  <a:lnTo>
                    <a:pt x="173" y="287"/>
                  </a:lnTo>
                  <a:lnTo>
                    <a:pt x="171" y="287"/>
                  </a:lnTo>
                  <a:lnTo>
                    <a:pt x="170" y="287"/>
                  </a:lnTo>
                  <a:lnTo>
                    <a:pt x="168" y="288"/>
                  </a:lnTo>
                  <a:lnTo>
                    <a:pt x="167" y="288"/>
                  </a:lnTo>
                  <a:lnTo>
                    <a:pt x="166" y="288"/>
                  </a:lnTo>
                  <a:lnTo>
                    <a:pt x="165" y="288"/>
                  </a:lnTo>
                  <a:lnTo>
                    <a:pt x="164" y="288"/>
                  </a:lnTo>
                  <a:lnTo>
                    <a:pt x="161" y="288"/>
                  </a:lnTo>
                  <a:lnTo>
                    <a:pt x="159" y="287"/>
                  </a:lnTo>
                  <a:lnTo>
                    <a:pt x="149" y="282"/>
                  </a:lnTo>
                  <a:lnTo>
                    <a:pt x="145" y="281"/>
                  </a:lnTo>
                  <a:lnTo>
                    <a:pt x="141" y="280"/>
                  </a:lnTo>
                  <a:lnTo>
                    <a:pt x="137" y="279"/>
                  </a:lnTo>
                  <a:lnTo>
                    <a:pt x="131" y="277"/>
                  </a:lnTo>
                  <a:lnTo>
                    <a:pt x="122" y="273"/>
                  </a:lnTo>
                  <a:lnTo>
                    <a:pt x="110" y="268"/>
                  </a:lnTo>
                  <a:lnTo>
                    <a:pt x="106" y="266"/>
                  </a:lnTo>
                  <a:lnTo>
                    <a:pt x="105" y="266"/>
                  </a:lnTo>
                  <a:lnTo>
                    <a:pt x="103" y="266"/>
                  </a:lnTo>
                  <a:lnTo>
                    <a:pt x="95" y="263"/>
                  </a:lnTo>
                  <a:lnTo>
                    <a:pt x="84" y="258"/>
                  </a:lnTo>
                  <a:lnTo>
                    <a:pt x="72" y="255"/>
                  </a:lnTo>
                  <a:lnTo>
                    <a:pt x="69" y="252"/>
                  </a:lnTo>
                  <a:lnTo>
                    <a:pt x="64" y="251"/>
                  </a:lnTo>
                  <a:lnTo>
                    <a:pt x="57" y="248"/>
                  </a:lnTo>
                  <a:lnTo>
                    <a:pt x="45" y="244"/>
                  </a:lnTo>
                  <a:lnTo>
                    <a:pt x="44" y="243"/>
                  </a:lnTo>
                  <a:lnTo>
                    <a:pt x="37" y="241"/>
                  </a:lnTo>
                  <a:lnTo>
                    <a:pt x="24" y="235"/>
                  </a:lnTo>
                  <a:lnTo>
                    <a:pt x="14" y="231"/>
                  </a:lnTo>
                  <a:lnTo>
                    <a:pt x="12" y="230"/>
                  </a:lnTo>
                  <a:lnTo>
                    <a:pt x="9" y="229"/>
                  </a:lnTo>
                  <a:lnTo>
                    <a:pt x="8" y="229"/>
                  </a:lnTo>
                  <a:lnTo>
                    <a:pt x="5" y="228"/>
                  </a:lnTo>
                  <a:lnTo>
                    <a:pt x="4" y="227"/>
                  </a:lnTo>
                  <a:lnTo>
                    <a:pt x="2" y="227"/>
                  </a:lnTo>
                  <a:lnTo>
                    <a:pt x="1" y="226"/>
                  </a:lnTo>
                  <a:lnTo>
                    <a:pt x="0" y="2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Freeform 254"/>
            <p:cNvSpPr>
              <a:spLocks/>
            </p:cNvSpPr>
            <p:nvPr/>
          </p:nvSpPr>
          <p:spPr bwMode="auto">
            <a:xfrm>
              <a:off x="5818" y="3992"/>
              <a:ext cx="248" cy="288"/>
            </a:xfrm>
            <a:custGeom>
              <a:avLst/>
              <a:gdLst>
                <a:gd name="T0" fmla="*/ 1 w 248"/>
                <a:gd name="T1" fmla="*/ 220 h 288"/>
                <a:gd name="T2" fmla="*/ 7 w 248"/>
                <a:gd name="T3" fmla="*/ 214 h 288"/>
                <a:gd name="T4" fmla="*/ 13 w 248"/>
                <a:gd name="T5" fmla="*/ 212 h 288"/>
                <a:gd name="T6" fmla="*/ 16 w 248"/>
                <a:gd name="T7" fmla="*/ 205 h 288"/>
                <a:gd name="T8" fmla="*/ 14 w 248"/>
                <a:gd name="T9" fmla="*/ 199 h 288"/>
                <a:gd name="T10" fmla="*/ 7 w 248"/>
                <a:gd name="T11" fmla="*/ 197 h 288"/>
                <a:gd name="T12" fmla="*/ 8 w 248"/>
                <a:gd name="T13" fmla="*/ 189 h 288"/>
                <a:gd name="T14" fmla="*/ 7 w 248"/>
                <a:gd name="T15" fmla="*/ 182 h 288"/>
                <a:gd name="T16" fmla="*/ 11 w 248"/>
                <a:gd name="T17" fmla="*/ 177 h 288"/>
                <a:gd name="T18" fmla="*/ 14 w 248"/>
                <a:gd name="T19" fmla="*/ 172 h 288"/>
                <a:gd name="T20" fmla="*/ 16 w 248"/>
                <a:gd name="T21" fmla="*/ 163 h 288"/>
                <a:gd name="T22" fmla="*/ 15 w 248"/>
                <a:gd name="T23" fmla="*/ 155 h 288"/>
                <a:gd name="T24" fmla="*/ 20 w 248"/>
                <a:gd name="T25" fmla="*/ 149 h 288"/>
                <a:gd name="T26" fmla="*/ 26 w 248"/>
                <a:gd name="T27" fmla="*/ 144 h 288"/>
                <a:gd name="T28" fmla="*/ 31 w 248"/>
                <a:gd name="T29" fmla="*/ 138 h 288"/>
                <a:gd name="T30" fmla="*/ 29 w 248"/>
                <a:gd name="T31" fmla="*/ 132 h 288"/>
                <a:gd name="T32" fmla="*/ 22 w 248"/>
                <a:gd name="T33" fmla="*/ 127 h 288"/>
                <a:gd name="T34" fmla="*/ 21 w 248"/>
                <a:gd name="T35" fmla="*/ 119 h 288"/>
                <a:gd name="T36" fmla="*/ 18 w 248"/>
                <a:gd name="T37" fmla="*/ 112 h 288"/>
                <a:gd name="T38" fmla="*/ 13 w 248"/>
                <a:gd name="T39" fmla="*/ 105 h 288"/>
                <a:gd name="T40" fmla="*/ 14 w 248"/>
                <a:gd name="T41" fmla="*/ 96 h 288"/>
                <a:gd name="T42" fmla="*/ 15 w 248"/>
                <a:gd name="T43" fmla="*/ 89 h 288"/>
                <a:gd name="T44" fmla="*/ 13 w 248"/>
                <a:gd name="T45" fmla="*/ 78 h 288"/>
                <a:gd name="T46" fmla="*/ 13 w 248"/>
                <a:gd name="T47" fmla="*/ 69 h 288"/>
                <a:gd name="T48" fmla="*/ 12 w 248"/>
                <a:gd name="T49" fmla="*/ 60 h 288"/>
                <a:gd name="T50" fmla="*/ 11 w 248"/>
                <a:gd name="T51" fmla="*/ 51 h 288"/>
                <a:gd name="T52" fmla="*/ 13 w 248"/>
                <a:gd name="T53" fmla="*/ 44 h 288"/>
                <a:gd name="T54" fmla="*/ 20 w 248"/>
                <a:gd name="T55" fmla="*/ 42 h 288"/>
                <a:gd name="T56" fmla="*/ 27 w 248"/>
                <a:gd name="T57" fmla="*/ 44 h 288"/>
                <a:gd name="T58" fmla="*/ 31 w 248"/>
                <a:gd name="T59" fmla="*/ 50 h 288"/>
                <a:gd name="T60" fmla="*/ 37 w 248"/>
                <a:gd name="T61" fmla="*/ 43 h 288"/>
                <a:gd name="T62" fmla="*/ 40 w 248"/>
                <a:gd name="T63" fmla="*/ 31 h 288"/>
                <a:gd name="T64" fmla="*/ 41 w 248"/>
                <a:gd name="T65" fmla="*/ 8 h 288"/>
                <a:gd name="T66" fmla="*/ 66 w 248"/>
                <a:gd name="T67" fmla="*/ 0 h 288"/>
                <a:gd name="T68" fmla="*/ 89 w 248"/>
                <a:gd name="T69" fmla="*/ 1 h 288"/>
                <a:gd name="T70" fmla="*/ 129 w 248"/>
                <a:gd name="T71" fmla="*/ 1 h 288"/>
                <a:gd name="T72" fmla="*/ 152 w 248"/>
                <a:gd name="T73" fmla="*/ 1 h 288"/>
                <a:gd name="T74" fmla="*/ 185 w 248"/>
                <a:gd name="T75" fmla="*/ 1 h 288"/>
                <a:gd name="T76" fmla="*/ 217 w 248"/>
                <a:gd name="T77" fmla="*/ 1 h 288"/>
                <a:gd name="T78" fmla="*/ 238 w 248"/>
                <a:gd name="T79" fmla="*/ 1 h 288"/>
                <a:gd name="T80" fmla="*/ 244 w 248"/>
                <a:gd name="T81" fmla="*/ 24 h 288"/>
                <a:gd name="T82" fmla="*/ 245 w 248"/>
                <a:gd name="T83" fmla="*/ 38 h 288"/>
                <a:gd name="T84" fmla="*/ 245 w 248"/>
                <a:gd name="T85" fmla="*/ 60 h 288"/>
                <a:gd name="T86" fmla="*/ 245 w 248"/>
                <a:gd name="T87" fmla="*/ 71 h 288"/>
                <a:gd name="T88" fmla="*/ 245 w 248"/>
                <a:gd name="T89" fmla="*/ 81 h 288"/>
                <a:gd name="T90" fmla="*/ 245 w 248"/>
                <a:gd name="T91" fmla="*/ 91 h 288"/>
                <a:gd name="T92" fmla="*/ 246 w 248"/>
                <a:gd name="T93" fmla="*/ 113 h 288"/>
                <a:gd name="T94" fmla="*/ 246 w 248"/>
                <a:gd name="T95" fmla="*/ 153 h 288"/>
                <a:gd name="T96" fmla="*/ 247 w 248"/>
                <a:gd name="T97" fmla="*/ 190 h 288"/>
                <a:gd name="T98" fmla="*/ 247 w 248"/>
                <a:gd name="T99" fmla="*/ 214 h 288"/>
                <a:gd name="T100" fmla="*/ 248 w 248"/>
                <a:gd name="T101" fmla="*/ 262 h 288"/>
                <a:gd name="T102" fmla="*/ 230 w 248"/>
                <a:gd name="T103" fmla="*/ 287 h 288"/>
                <a:gd name="T104" fmla="*/ 208 w 248"/>
                <a:gd name="T105" fmla="*/ 287 h 288"/>
                <a:gd name="T106" fmla="*/ 170 w 248"/>
                <a:gd name="T107" fmla="*/ 287 h 288"/>
                <a:gd name="T108" fmla="*/ 145 w 248"/>
                <a:gd name="T109" fmla="*/ 281 h 288"/>
                <a:gd name="T110" fmla="*/ 95 w 248"/>
                <a:gd name="T111" fmla="*/ 263 h 288"/>
                <a:gd name="T112" fmla="*/ 24 w 248"/>
                <a:gd name="T113" fmla="*/ 235 h 288"/>
                <a:gd name="T114" fmla="*/ 0 w 248"/>
                <a:gd name="T115" fmla="*/ 22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8" h="288">
                  <a:moveTo>
                    <a:pt x="0" y="226"/>
                  </a:moveTo>
                  <a:lnTo>
                    <a:pt x="1" y="226"/>
                  </a:lnTo>
                  <a:lnTo>
                    <a:pt x="1" y="225"/>
                  </a:lnTo>
                  <a:lnTo>
                    <a:pt x="1" y="223"/>
                  </a:lnTo>
                  <a:lnTo>
                    <a:pt x="1" y="222"/>
                  </a:lnTo>
                  <a:lnTo>
                    <a:pt x="1" y="223"/>
                  </a:lnTo>
                  <a:lnTo>
                    <a:pt x="1" y="222"/>
                  </a:lnTo>
                  <a:lnTo>
                    <a:pt x="1" y="221"/>
                  </a:lnTo>
                  <a:lnTo>
                    <a:pt x="1" y="220"/>
                  </a:lnTo>
                  <a:lnTo>
                    <a:pt x="2" y="220"/>
                  </a:lnTo>
                  <a:lnTo>
                    <a:pt x="2" y="219"/>
                  </a:lnTo>
                  <a:lnTo>
                    <a:pt x="4" y="219"/>
                  </a:lnTo>
                  <a:lnTo>
                    <a:pt x="4" y="218"/>
                  </a:lnTo>
                  <a:lnTo>
                    <a:pt x="4" y="216"/>
                  </a:lnTo>
                  <a:lnTo>
                    <a:pt x="5" y="216"/>
                  </a:lnTo>
                  <a:lnTo>
                    <a:pt x="5" y="215"/>
                  </a:lnTo>
                  <a:lnTo>
                    <a:pt x="6" y="214"/>
                  </a:lnTo>
                  <a:lnTo>
                    <a:pt x="7" y="214"/>
                  </a:lnTo>
                  <a:lnTo>
                    <a:pt x="8" y="214"/>
                  </a:lnTo>
                  <a:lnTo>
                    <a:pt x="9" y="214"/>
                  </a:lnTo>
                  <a:lnTo>
                    <a:pt x="11" y="214"/>
                  </a:lnTo>
                  <a:lnTo>
                    <a:pt x="12" y="214"/>
                  </a:lnTo>
                  <a:lnTo>
                    <a:pt x="13" y="214"/>
                  </a:lnTo>
                  <a:lnTo>
                    <a:pt x="13" y="213"/>
                  </a:lnTo>
                  <a:lnTo>
                    <a:pt x="14" y="213"/>
                  </a:lnTo>
                  <a:lnTo>
                    <a:pt x="13" y="213"/>
                  </a:lnTo>
                  <a:lnTo>
                    <a:pt x="13" y="212"/>
                  </a:lnTo>
                  <a:lnTo>
                    <a:pt x="14" y="212"/>
                  </a:lnTo>
                  <a:lnTo>
                    <a:pt x="14" y="211"/>
                  </a:lnTo>
                  <a:lnTo>
                    <a:pt x="15" y="211"/>
                  </a:lnTo>
                  <a:lnTo>
                    <a:pt x="15" y="209"/>
                  </a:lnTo>
                  <a:lnTo>
                    <a:pt x="16" y="209"/>
                  </a:lnTo>
                  <a:lnTo>
                    <a:pt x="16" y="208"/>
                  </a:lnTo>
                  <a:lnTo>
                    <a:pt x="16" y="207"/>
                  </a:lnTo>
                  <a:lnTo>
                    <a:pt x="16" y="206"/>
                  </a:lnTo>
                  <a:lnTo>
                    <a:pt x="16" y="205"/>
                  </a:lnTo>
                  <a:lnTo>
                    <a:pt x="15" y="205"/>
                  </a:lnTo>
                  <a:lnTo>
                    <a:pt x="15" y="204"/>
                  </a:lnTo>
                  <a:lnTo>
                    <a:pt x="16" y="204"/>
                  </a:lnTo>
                  <a:lnTo>
                    <a:pt x="16" y="203"/>
                  </a:lnTo>
                  <a:lnTo>
                    <a:pt x="15" y="203"/>
                  </a:lnTo>
                  <a:lnTo>
                    <a:pt x="15" y="201"/>
                  </a:lnTo>
                  <a:lnTo>
                    <a:pt x="15" y="200"/>
                  </a:lnTo>
                  <a:lnTo>
                    <a:pt x="14" y="200"/>
                  </a:lnTo>
                  <a:lnTo>
                    <a:pt x="14" y="199"/>
                  </a:lnTo>
                  <a:lnTo>
                    <a:pt x="13" y="199"/>
                  </a:lnTo>
                  <a:lnTo>
                    <a:pt x="12" y="199"/>
                  </a:lnTo>
                  <a:lnTo>
                    <a:pt x="11" y="199"/>
                  </a:lnTo>
                  <a:lnTo>
                    <a:pt x="9" y="199"/>
                  </a:lnTo>
                  <a:lnTo>
                    <a:pt x="9" y="198"/>
                  </a:lnTo>
                  <a:lnTo>
                    <a:pt x="8" y="198"/>
                  </a:lnTo>
                  <a:lnTo>
                    <a:pt x="8" y="199"/>
                  </a:lnTo>
                  <a:lnTo>
                    <a:pt x="8" y="198"/>
                  </a:lnTo>
                  <a:lnTo>
                    <a:pt x="7" y="197"/>
                  </a:lnTo>
                  <a:lnTo>
                    <a:pt x="6" y="197"/>
                  </a:lnTo>
                  <a:lnTo>
                    <a:pt x="6" y="196"/>
                  </a:lnTo>
                  <a:lnTo>
                    <a:pt x="7" y="194"/>
                  </a:lnTo>
                  <a:lnTo>
                    <a:pt x="7" y="193"/>
                  </a:lnTo>
                  <a:lnTo>
                    <a:pt x="8" y="193"/>
                  </a:lnTo>
                  <a:lnTo>
                    <a:pt x="8" y="192"/>
                  </a:lnTo>
                  <a:lnTo>
                    <a:pt x="8" y="191"/>
                  </a:lnTo>
                  <a:lnTo>
                    <a:pt x="8" y="190"/>
                  </a:lnTo>
                  <a:lnTo>
                    <a:pt x="8" y="189"/>
                  </a:lnTo>
                  <a:lnTo>
                    <a:pt x="7" y="189"/>
                  </a:lnTo>
                  <a:lnTo>
                    <a:pt x="8" y="187"/>
                  </a:lnTo>
                  <a:lnTo>
                    <a:pt x="8" y="186"/>
                  </a:lnTo>
                  <a:lnTo>
                    <a:pt x="7" y="186"/>
                  </a:lnTo>
                  <a:lnTo>
                    <a:pt x="6" y="186"/>
                  </a:lnTo>
                  <a:lnTo>
                    <a:pt x="6" y="185"/>
                  </a:lnTo>
                  <a:lnTo>
                    <a:pt x="7" y="184"/>
                  </a:lnTo>
                  <a:lnTo>
                    <a:pt x="7" y="183"/>
                  </a:lnTo>
                  <a:lnTo>
                    <a:pt x="7" y="182"/>
                  </a:lnTo>
                  <a:lnTo>
                    <a:pt x="7" y="181"/>
                  </a:lnTo>
                  <a:lnTo>
                    <a:pt x="6" y="181"/>
                  </a:lnTo>
                  <a:lnTo>
                    <a:pt x="7" y="181"/>
                  </a:lnTo>
                  <a:lnTo>
                    <a:pt x="7" y="179"/>
                  </a:lnTo>
                  <a:lnTo>
                    <a:pt x="8" y="179"/>
                  </a:lnTo>
                  <a:lnTo>
                    <a:pt x="9" y="179"/>
                  </a:lnTo>
                  <a:lnTo>
                    <a:pt x="11" y="179"/>
                  </a:lnTo>
                  <a:lnTo>
                    <a:pt x="11" y="178"/>
                  </a:lnTo>
                  <a:lnTo>
                    <a:pt x="11" y="177"/>
                  </a:lnTo>
                  <a:lnTo>
                    <a:pt x="12" y="177"/>
                  </a:lnTo>
                  <a:lnTo>
                    <a:pt x="12" y="176"/>
                  </a:lnTo>
                  <a:lnTo>
                    <a:pt x="13" y="176"/>
                  </a:lnTo>
                  <a:lnTo>
                    <a:pt x="13" y="175"/>
                  </a:lnTo>
                  <a:lnTo>
                    <a:pt x="13" y="174"/>
                  </a:lnTo>
                  <a:lnTo>
                    <a:pt x="14" y="174"/>
                  </a:lnTo>
                  <a:lnTo>
                    <a:pt x="15" y="174"/>
                  </a:lnTo>
                  <a:lnTo>
                    <a:pt x="15" y="172"/>
                  </a:lnTo>
                  <a:lnTo>
                    <a:pt x="14" y="172"/>
                  </a:lnTo>
                  <a:lnTo>
                    <a:pt x="14" y="171"/>
                  </a:lnTo>
                  <a:lnTo>
                    <a:pt x="15" y="170"/>
                  </a:lnTo>
                  <a:lnTo>
                    <a:pt x="15" y="169"/>
                  </a:lnTo>
                  <a:lnTo>
                    <a:pt x="15" y="168"/>
                  </a:lnTo>
                  <a:lnTo>
                    <a:pt x="15" y="167"/>
                  </a:lnTo>
                  <a:lnTo>
                    <a:pt x="16" y="167"/>
                  </a:lnTo>
                  <a:lnTo>
                    <a:pt x="16" y="166"/>
                  </a:lnTo>
                  <a:lnTo>
                    <a:pt x="16" y="164"/>
                  </a:lnTo>
                  <a:lnTo>
                    <a:pt x="16" y="163"/>
                  </a:lnTo>
                  <a:lnTo>
                    <a:pt x="16" y="162"/>
                  </a:lnTo>
                  <a:lnTo>
                    <a:pt x="15" y="161"/>
                  </a:lnTo>
                  <a:lnTo>
                    <a:pt x="15" y="160"/>
                  </a:lnTo>
                  <a:lnTo>
                    <a:pt x="15" y="159"/>
                  </a:lnTo>
                  <a:lnTo>
                    <a:pt x="15" y="157"/>
                  </a:lnTo>
                  <a:lnTo>
                    <a:pt x="16" y="157"/>
                  </a:lnTo>
                  <a:lnTo>
                    <a:pt x="16" y="156"/>
                  </a:lnTo>
                  <a:lnTo>
                    <a:pt x="15" y="156"/>
                  </a:lnTo>
                  <a:lnTo>
                    <a:pt x="15" y="155"/>
                  </a:lnTo>
                  <a:lnTo>
                    <a:pt x="16" y="156"/>
                  </a:lnTo>
                  <a:lnTo>
                    <a:pt x="16" y="155"/>
                  </a:lnTo>
                  <a:lnTo>
                    <a:pt x="15" y="154"/>
                  </a:lnTo>
                  <a:lnTo>
                    <a:pt x="15" y="153"/>
                  </a:lnTo>
                  <a:lnTo>
                    <a:pt x="16" y="153"/>
                  </a:lnTo>
                  <a:lnTo>
                    <a:pt x="18" y="152"/>
                  </a:lnTo>
                  <a:lnTo>
                    <a:pt x="19" y="150"/>
                  </a:lnTo>
                  <a:lnTo>
                    <a:pt x="19" y="149"/>
                  </a:lnTo>
                  <a:lnTo>
                    <a:pt x="20" y="149"/>
                  </a:lnTo>
                  <a:lnTo>
                    <a:pt x="20" y="148"/>
                  </a:lnTo>
                  <a:lnTo>
                    <a:pt x="20" y="147"/>
                  </a:lnTo>
                  <a:lnTo>
                    <a:pt x="20" y="146"/>
                  </a:lnTo>
                  <a:lnTo>
                    <a:pt x="21" y="145"/>
                  </a:lnTo>
                  <a:lnTo>
                    <a:pt x="22" y="145"/>
                  </a:lnTo>
                  <a:lnTo>
                    <a:pt x="23" y="145"/>
                  </a:lnTo>
                  <a:lnTo>
                    <a:pt x="23" y="144"/>
                  </a:lnTo>
                  <a:lnTo>
                    <a:pt x="24" y="144"/>
                  </a:lnTo>
                  <a:lnTo>
                    <a:pt x="26" y="144"/>
                  </a:lnTo>
                  <a:lnTo>
                    <a:pt x="26" y="142"/>
                  </a:lnTo>
                  <a:lnTo>
                    <a:pt x="27" y="142"/>
                  </a:lnTo>
                  <a:lnTo>
                    <a:pt x="28" y="142"/>
                  </a:lnTo>
                  <a:lnTo>
                    <a:pt x="28" y="141"/>
                  </a:lnTo>
                  <a:lnTo>
                    <a:pt x="29" y="141"/>
                  </a:lnTo>
                  <a:lnTo>
                    <a:pt x="29" y="140"/>
                  </a:lnTo>
                  <a:lnTo>
                    <a:pt x="30" y="139"/>
                  </a:lnTo>
                  <a:lnTo>
                    <a:pt x="31" y="139"/>
                  </a:lnTo>
                  <a:lnTo>
                    <a:pt x="31" y="138"/>
                  </a:lnTo>
                  <a:lnTo>
                    <a:pt x="33" y="138"/>
                  </a:lnTo>
                  <a:lnTo>
                    <a:pt x="33" y="137"/>
                  </a:lnTo>
                  <a:lnTo>
                    <a:pt x="33" y="135"/>
                  </a:lnTo>
                  <a:lnTo>
                    <a:pt x="31" y="135"/>
                  </a:lnTo>
                  <a:lnTo>
                    <a:pt x="31" y="134"/>
                  </a:lnTo>
                  <a:lnTo>
                    <a:pt x="31" y="133"/>
                  </a:lnTo>
                  <a:lnTo>
                    <a:pt x="30" y="133"/>
                  </a:lnTo>
                  <a:lnTo>
                    <a:pt x="29" y="133"/>
                  </a:lnTo>
                  <a:lnTo>
                    <a:pt x="29" y="132"/>
                  </a:lnTo>
                  <a:lnTo>
                    <a:pt x="28" y="132"/>
                  </a:lnTo>
                  <a:lnTo>
                    <a:pt x="28" y="131"/>
                  </a:lnTo>
                  <a:lnTo>
                    <a:pt x="27" y="131"/>
                  </a:lnTo>
                  <a:lnTo>
                    <a:pt x="26" y="130"/>
                  </a:lnTo>
                  <a:lnTo>
                    <a:pt x="26" y="128"/>
                  </a:lnTo>
                  <a:lnTo>
                    <a:pt x="24" y="128"/>
                  </a:lnTo>
                  <a:lnTo>
                    <a:pt x="23" y="128"/>
                  </a:lnTo>
                  <a:lnTo>
                    <a:pt x="22" y="128"/>
                  </a:lnTo>
                  <a:lnTo>
                    <a:pt x="22" y="127"/>
                  </a:lnTo>
                  <a:lnTo>
                    <a:pt x="22" y="126"/>
                  </a:lnTo>
                  <a:lnTo>
                    <a:pt x="22" y="125"/>
                  </a:lnTo>
                  <a:lnTo>
                    <a:pt x="23" y="125"/>
                  </a:lnTo>
                  <a:lnTo>
                    <a:pt x="22" y="124"/>
                  </a:lnTo>
                  <a:lnTo>
                    <a:pt x="22" y="123"/>
                  </a:lnTo>
                  <a:lnTo>
                    <a:pt x="22" y="122"/>
                  </a:lnTo>
                  <a:lnTo>
                    <a:pt x="21" y="122"/>
                  </a:lnTo>
                  <a:lnTo>
                    <a:pt x="21" y="120"/>
                  </a:lnTo>
                  <a:lnTo>
                    <a:pt x="21" y="119"/>
                  </a:lnTo>
                  <a:lnTo>
                    <a:pt x="20" y="119"/>
                  </a:lnTo>
                  <a:lnTo>
                    <a:pt x="20" y="118"/>
                  </a:lnTo>
                  <a:lnTo>
                    <a:pt x="20" y="117"/>
                  </a:lnTo>
                  <a:lnTo>
                    <a:pt x="20" y="116"/>
                  </a:lnTo>
                  <a:lnTo>
                    <a:pt x="20" y="115"/>
                  </a:lnTo>
                  <a:lnTo>
                    <a:pt x="19" y="115"/>
                  </a:lnTo>
                  <a:lnTo>
                    <a:pt x="19" y="113"/>
                  </a:lnTo>
                  <a:lnTo>
                    <a:pt x="18" y="113"/>
                  </a:lnTo>
                  <a:lnTo>
                    <a:pt x="18" y="112"/>
                  </a:lnTo>
                  <a:lnTo>
                    <a:pt x="16" y="112"/>
                  </a:lnTo>
                  <a:lnTo>
                    <a:pt x="15" y="111"/>
                  </a:lnTo>
                  <a:lnTo>
                    <a:pt x="15" y="110"/>
                  </a:lnTo>
                  <a:lnTo>
                    <a:pt x="15" y="109"/>
                  </a:lnTo>
                  <a:lnTo>
                    <a:pt x="14" y="109"/>
                  </a:lnTo>
                  <a:lnTo>
                    <a:pt x="14" y="108"/>
                  </a:lnTo>
                  <a:lnTo>
                    <a:pt x="13" y="108"/>
                  </a:lnTo>
                  <a:lnTo>
                    <a:pt x="13" y="107"/>
                  </a:lnTo>
                  <a:lnTo>
                    <a:pt x="13" y="105"/>
                  </a:lnTo>
                  <a:lnTo>
                    <a:pt x="13" y="104"/>
                  </a:lnTo>
                  <a:lnTo>
                    <a:pt x="13" y="103"/>
                  </a:lnTo>
                  <a:lnTo>
                    <a:pt x="13" y="102"/>
                  </a:lnTo>
                  <a:lnTo>
                    <a:pt x="13" y="101"/>
                  </a:lnTo>
                  <a:lnTo>
                    <a:pt x="13" y="100"/>
                  </a:lnTo>
                  <a:lnTo>
                    <a:pt x="13" y="98"/>
                  </a:lnTo>
                  <a:lnTo>
                    <a:pt x="13" y="97"/>
                  </a:lnTo>
                  <a:lnTo>
                    <a:pt x="14" y="97"/>
                  </a:lnTo>
                  <a:lnTo>
                    <a:pt x="14" y="96"/>
                  </a:lnTo>
                  <a:lnTo>
                    <a:pt x="14" y="95"/>
                  </a:lnTo>
                  <a:lnTo>
                    <a:pt x="13" y="95"/>
                  </a:lnTo>
                  <a:lnTo>
                    <a:pt x="13" y="94"/>
                  </a:lnTo>
                  <a:lnTo>
                    <a:pt x="14" y="94"/>
                  </a:lnTo>
                  <a:lnTo>
                    <a:pt x="15" y="94"/>
                  </a:lnTo>
                  <a:lnTo>
                    <a:pt x="15" y="93"/>
                  </a:lnTo>
                  <a:lnTo>
                    <a:pt x="16" y="91"/>
                  </a:lnTo>
                  <a:lnTo>
                    <a:pt x="16" y="90"/>
                  </a:lnTo>
                  <a:lnTo>
                    <a:pt x="15" y="89"/>
                  </a:lnTo>
                  <a:lnTo>
                    <a:pt x="15" y="88"/>
                  </a:lnTo>
                  <a:lnTo>
                    <a:pt x="15" y="87"/>
                  </a:lnTo>
                  <a:lnTo>
                    <a:pt x="15" y="85"/>
                  </a:lnTo>
                  <a:lnTo>
                    <a:pt x="15" y="83"/>
                  </a:lnTo>
                  <a:lnTo>
                    <a:pt x="15" y="82"/>
                  </a:lnTo>
                  <a:lnTo>
                    <a:pt x="14" y="81"/>
                  </a:lnTo>
                  <a:lnTo>
                    <a:pt x="14" y="79"/>
                  </a:lnTo>
                  <a:lnTo>
                    <a:pt x="13" y="79"/>
                  </a:lnTo>
                  <a:lnTo>
                    <a:pt x="13" y="78"/>
                  </a:lnTo>
                  <a:lnTo>
                    <a:pt x="13" y="76"/>
                  </a:lnTo>
                  <a:lnTo>
                    <a:pt x="12" y="75"/>
                  </a:lnTo>
                  <a:lnTo>
                    <a:pt x="12" y="74"/>
                  </a:lnTo>
                  <a:lnTo>
                    <a:pt x="13" y="73"/>
                  </a:lnTo>
                  <a:lnTo>
                    <a:pt x="13" y="72"/>
                  </a:lnTo>
                  <a:lnTo>
                    <a:pt x="13" y="71"/>
                  </a:lnTo>
                  <a:lnTo>
                    <a:pt x="12" y="71"/>
                  </a:lnTo>
                  <a:lnTo>
                    <a:pt x="13" y="71"/>
                  </a:lnTo>
                  <a:lnTo>
                    <a:pt x="13" y="69"/>
                  </a:lnTo>
                  <a:lnTo>
                    <a:pt x="13" y="68"/>
                  </a:lnTo>
                  <a:lnTo>
                    <a:pt x="13" y="67"/>
                  </a:lnTo>
                  <a:lnTo>
                    <a:pt x="12" y="67"/>
                  </a:lnTo>
                  <a:lnTo>
                    <a:pt x="12" y="66"/>
                  </a:lnTo>
                  <a:lnTo>
                    <a:pt x="12" y="65"/>
                  </a:lnTo>
                  <a:lnTo>
                    <a:pt x="12" y="64"/>
                  </a:lnTo>
                  <a:lnTo>
                    <a:pt x="12" y="63"/>
                  </a:lnTo>
                  <a:lnTo>
                    <a:pt x="12" y="61"/>
                  </a:lnTo>
                  <a:lnTo>
                    <a:pt x="12" y="60"/>
                  </a:lnTo>
                  <a:lnTo>
                    <a:pt x="12" y="59"/>
                  </a:lnTo>
                  <a:lnTo>
                    <a:pt x="12" y="58"/>
                  </a:lnTo>
                  <a:lnTo>
                    <a:pt x="12" y="57"/>
                  </a:lnTo>
                  <a:lnTo>
                    <a:pt x="13" y="57"/>
                  </a:lnTo>
                  <a:lnTo>
                    <a:pt x="13" y="56"/>
                  </a:lnTo>
                  <a:lnTo>
                    <a:pt x="12" y="54"/>
                  </a:lnTo>
                  <a:lnTo>
                    <a:pt x="12" y="53"/>
                  </a:lnTo>
                  <a:lnTo>
                    <a:pt x="12" y="52"/>
                  </a:lnTo>
                  <a:lnTo>
                    <a:pt x="11" y="51"/>
                  </a:lnTo>
                  <a:lnTo>
                    <a:pt x="11" y="50"/>
                  </a:lnTo>
                  <a:lnTo>
                    <a:pt x="11" y="49"/>
                  </a:lnTo>
                  <a:lnTo>
                    <a:pt x="12" y="47"/>
                  </a:lnTo>
                  <a:lnTo>
                    <a:pt x="11" y="47"/>
                  </a:lnTo>
                  <a:lnTo>
                    <a:pt x="11" y="46"/>
                  </a:lnTo>
                  <a:lnTo>
                    <a:pt x="11" y="45"/>
                  </a:lnTo>
                  <a:lnTo>
                    <a:pt x="11" y="44"/>
                  </a:lnTo>
                  <a:lnTo>
                    <a:pt x="12" y="44"/>
                  </a:lnTo>
                  <a:lnTo>
                    <a:pt x="13" y="44"/>
                  </a:lnTo>
                  <a:lnTo>
                    <a:pt x="14" y="44"/>
                  </a:lnTo>
                  <a:lnTo>
                    <a:pt x="14" y="43"/>
                  </a:lnTo>
                  <a:lnTo>
                    <a:pt x="15" y="42"/>
                  </a:lnTo>
                  <a:lnTo>
                    <a:pt x="15" y="43"/>
                  </a:lnTo>
                  <a:lnTo>
                    <a:pt x="16" y="43"/>
                  </a:lnTo>
                  <a:lnTo>
                    <a:pt x="16" y="42"/>
                  </a:lnTo>
                  <a:lnTo>
                    <a:pt x="18" y="42"/>
                  </a:lnTo>
                  <a:lnTo>
                    <a:pt x="19" y="42"/>
                  </a:lnTo>
                  <a:lnTo>
                    <a:pt x="20" y="42"/>
                  </a:lnTo>
                  <a:lnTo>
                    <a:pt x="21" y="43"/>
                  </a:lnTo>
                  <a:lnTo>
                    <a:pt x="20" y="43"/>
                  </a:lnTo>
                  <a:lnTo>
                    <a:pt x="21" y="43"/>
                  </a:lnTo>
                  <a:lnTo>
                    <a:pt x="22" y="43"/>
                  </a:lnTo>
                  <a:lnTo>
                    <a:pt x="23" y="43"/>
                  </a:lnTo>
                  <a:lnTo>
                    <a:pt x="24" y="43"/>
                  </a:lnTo>
                  <a:lnTo>
                    <a:pt x="26" y="43"/>
                  </a:lnTo>
                  <a:lnTo>
                    <a:pt x="27" y="43"/>
                  </a:lnTo>
                  <a:lnTo>
                    <a:pt x="27" y="44"/>
                  </a:lnTo>
                  <a:lnTo>
                    <a:pt x="28" y="44"/>
                  </a:lnTo>
                  <a:lnTo>
                    <a:pt x="28" y="45"/>
                  </a:lnTo>
                  <a:lnTo>
                    <a:pt x="28" y="46"/>
                  </a:lnTo>
                  <a:lnTo>
                    <a:pt x="28" y="47"/>
                  </a:lnTo>
                  <a:lnTo>
                    <a:pt x="29" y="47"/>
                  </a:lnTo>
                  <a:lnTo>
                    <a:pt x="30" y="47"/>
                  </a:lnTo>
                  <a:lnTo>
                    <a:pt x="30" y="49"/>
                  </a:lnTo>
                  <a:lnTo>
                    <a:pt x="31" y="49"/>
                  </a:lnTo>
                  <a:lnTo>
                    <a:pt x="31" y="50"/>
                  </a:lnTo>
                  <a:lnTo>
                    <a:pt x="33" y="49"/>
                  </a:lnTo>
                  <a:lnTo>
                    <a:pt x="34" y="49"/>
                  </a:lnTo>
                  <a:lnTo>
                    <a:pt x="35" y="49"/>
                  </a:lnTo>
                  <a:lnTo>
                    <a:pt x="35" y="47"/>
                  </a:lnTo>
                  <a:lnTo>
                    <a:pt x="36" y="46"/>
                  </a:lnTo>
                  <a:lnTo>
                    <a:pt x="36" y="45"/>
                  </a:lnTo>
                  <a:lnTo>
                    <a:pt x="36" y="44"/>
                  </a:lnTo>
                  <a:lnTo>
                    <a:pt x="37" y="44"/>
                  </a:lnTo>
                  <a:lnTo>
                    <a:pt x="37" y="43"/>
                  </a:lnTo>
                  <a:lnTo>
                    <a:pt x="38" y="42"/>
                  </a:lnTo>
                  <a:lnTo>
                    <a:pt x="38" y="41"/>
                  </a:lnTo>
                  <a:lnTo>
                    <a:pt x="40" y="41"/>
                  </a:lnTo>
                  <a:lnTo>
                    <a:pt x="40" y="38"/>
                  </a:lnTo>
                  <a:lnTo>
                    <a:pt x="40" y="37"/>
                  </a:lnTo>
                  <a:lnTo>
                    <a:pt x="40" y="36"/>
                  </a:lnTo>
                  <a:lnTo>
                    <a:pt x="40" y="35"/>
                  </a:lnTo>
                  <a:lnTo>
                    <a:pt x="40" y="34"/>
                  </a:lnTo>
                  <a:lnTo>
                    <a:pt x="40" y="31"/>
                  </a:lnTo>
                  <a:lnTo>
                    <a:pt x="40" y="28"/>
                  </a:lnTo>
                  <a:lnTo>
                    <a:pt x="40" y="27"/>
                  </a:lnTo>
                  <a:lnTo>
                    <a:pt x="40" y="26"/>
                  </a:lnTo>
                  <a:lnTo>
                    <a:pt x="40" y="19"/>
                  </a:lnTo>
                  <a:lnTo>
                    <a:pt x="40" y="17"/>
                  </a:lnTo>
                  <a:lnTo>
                    <a:pt x="40" y="15"/>
                  </a:lnTo>
                  <a:lnTo>
                    <a:pt x="40" y="12"/>
                  </a:lnTo>
                  <a:lnTo>
                    <a:pt x="40" y="9"/>
                  </a:lnTo>
                  <a:lnTo>
                    <a:pt x="41" y="8"/>
                  </a:lnTo>
                  <a:lnTo>
                    <a:pt x="41" y="2"/>
                  </a:lnTo>
                  <a:lnTo>
                    <a:pt x="41" y="0"/>
                  </a:lnTo>
                  <a:lnTo>
                    <a:pt x="44" y="0"/>
                  </a:lnTo>
                  <a:lnTo>
                    <a:pt x="58" y="0"/>
                  </a:lnTo>
                  <a:lnTo>
                    <a:pt x="59" y="0"/>
                  </a:lnTo>
                  <a:lnTo>
                    <a:pt x="60" y="0"/>
                  </a:lnTo>
                  <a:lnTo>
                    <a:pt x="63" y="0"/>
                  </a:lnTo>
                  <a:lnTo>
                    <a:pt x="64" y="0"/>
                  </a:lnTo>
                  <a:lnTo>
                    <a:pt x="66" y="0"/>
                  </a:lnTo>
                  <a:lnTo>
                    <a:pt x="70" y="0"/>
                  </a:lnTo>
                  <a:lnTo>
                    <a:pt x="71" y="0"/>
                  </a:lnTo>
                  <a:lnTo>
                    <a:pt x="72" y="0"/>
                  </a:lnTo>
                  <a:lnTo>
                    <a:pt x="80" y="1"/>
                  </a:lnTo>
                  <a:lnTo>
                    <a:pt x="83" y="1"/>
                  </a:lnTo>
                  <a:lnTo>
                    <a:pt x="85" y="1"/>
                  </a:lnTo>
                  <a:lnTo>
                    <a:pt x="86" y="1"/>
                  </a:lnTo>
                  <a:lnTo>
                    <a:pt x="87" y="1"/>
                  </a:lnTo>
                  <a:lnTo>
                    <a:pt x="89" y="1"/>
                  </a:lnTo>
                  <a:lnTo>
                    <a:pt x="94" y="1"/>
                  </a:lnTo>
                  <a:lnTo>
                    <a:pt x="99" y="1"/>
                  </a:lnTo>
                  <a:lnTo>
                    <a:pt x="101" y="1"/>
                  </a:lnTo>
                  <a:lnTo>
                    <a:pt x="102" y="1"/>
                  </a:lnTo>
                  <a:lnTo>
                    <a:pt x="103" y="1"/>
                  </a:lnTo>
                  <a:lnTo>
                    <a:pt x="105" y="1"/>
                  </a:lnTo>
                  <a:lnTo>
                    <a:pt x="108" y="1"/>
                  </a:lnTo>
                  <a:lnTo>
                    <a:pt x="109" y="1"/>
                  </a:lnTo>
                  <a:lnTo>
                    <a:pt x="129" y="1"/>
                  </a:lnTo>
                  <a:lnTo>
                    <a:pt x="138" y="1"/>
                  </a:lnTo>
                  <a:lnTo>
                    <a:pt x="139" y="1"/>
                  </a:lnTo>
                  <a:lnTo>
                    <a:pt x="142" y="1"/>
                  </a:lnTo>
                  <a:lnTo>
                    <a:pt x="144" y="1"/>
                  </a:lnTo>
                  <a:lnTo>
                    <a:pt x="147" y="1"/>
                  </a:lnTo>
                  <a:lnTo>
                    <a:pt x="149" y="1"/>
                  </a:lnTo>
                  <a:lnTo>
                    <a:pt x="150" y="1"/>
                  </a:lnTo>
                  <a:lnTo>
                    <a:pt x="151" y="1"/>
                  </a:lnTo>
                  <a:lnTo>
                    <a:pt x="152" y="1"/>
                  </a:lnTo>
                  <a:lnTo>
                    <a:pt x="153" y="1"/>
                  </a:lnTo>
                  <a:lnTo>
                    <a:pt x="154" y="1"/>
                  </a:lnTo>
                  <a:lnTo>
                    <a:pt x="158" y="1"/>
                  </a:lnTo>
                  <a:lnTo>
                    <a:pt x="159" y="1"/>
                  </a:lnTo>
                  <a:lnTo>
                    <a:pt x="161" y="1"/>
                  </a:lnTo>
                  <a:lnTo>
                    <a:pt x="174" y="1"/>
                  </a:lnTo>
                  <a:lnTo>
                    <a:pt x="176" y="1"/>
                  </a:lnTo>
                  <a:lnTo>
                    <a:pt x="180" y="1"/>
                  </a:lnTo>
                  <a:lnTo>
                    <a:pt x="185" y="1"/>
                  </a:lnTo>
                  <a:lnTo>
                    <a:pt x="186" y="1"/>
                  </a:lnTo>
                  <a:lnTo>
                    <a:pt x="194" y="1"/>
                  </a:lnTo>
                  <a:lnTo>
                    <a:pt x="197" y="1"/>
                  </a:lnTo>
                  <a:lnTo>
                    <a:pt x="199" y="1"/>
                  </a:lnTo>
                  <a:lnTo>
                    <a:pt x="200" y="1"/>
                  </a:lnTo>
                  <a:lnTo>
                    <a:pt x="204" y="1"/>
                  </a:lnTo>
                  <a:lnTo>
                    <a:pt x="208" y="1"/>
                  </a:lnTo>
                  <a:lnTo>
                    <a:pt x="210" y="1"/>
                  </a:lnTo>
                  <a:lnTo>
                    <a:pt x="217" y="1"/>
                  </a:lnTo>
                  <a:lnTo>
                    <a:pt x="221" y="1"/>
                  </a:lnTo>
                  <a:lnTo>
                    <a:pt x="225" y="1"/>
                  </a:lnTo>
                  <a:lnTo>
                    <a:pt x="226" y="1"/>
                  </a:lnTo>
                  <a:lnTo>
                    <a:pt x="230" y="1"/>
                  </a:lnTo>
                  <a:lnTo>
                    <a:pt x="231" y="1"/>
                  </a:lnTo>
                  <a:lnTo>
                    <a:pt x="232" y="1"/>
                  </a:lnTo>
                  <a:lnTo>
                    <a:pt x="234" y="1"/>
                  </a:lnTo>
                  <a:lnTo>
                    <a:pt x="236" y="1"/>
                  </a:lnTo>
                  <a:lnTo>
                    <a:pt x="238" y="1"/>
                  </a:lnTo>
                  <a:lnTo>
                    <a:pt x="244" y="1"/>
                  </a:lnTo>
                  <a:lnTo>
                    <a:pt x="244" y="2"/>
                  </a:lnTo>
                  <a:lnTo>
                    <a:pt x="244" y="4"/>
                  </a:lnTo>
                  <a:lnTo>
                    <a:pt x="244" y="6"/>
                  </a:lnTo>
                  <a:lnTo>
                    <a:pt x="244" y="7"/>
                  </a:lnTo>
                  <a:lnTo>
                    <a:pt x="244" y="8"/>
                  </a:lnTo>
                  <a:lnTo>
                    <a:pt x="244" y="10"/>
                  </a:lnTo>
                  <a:lnTo>
                    <a:pt x="244" y="13"/>
                  </a:lnTo>
                  <a:lnTo>
                    <a:pt x="244" y="24"/>
                  </a:lnTo>
                  <a:lnTo>
                    <a:pt x="244" y="27"/>
                  </a:lnTo>
                  <a:lnTo>
                    <a:pt x="244" y="28"/>
                  </a:lnTo>
                  <a:lnTo>
                    <a:pt x="244" y="30"/>
                  </a:lnTo>
                  <a:lnTo>
                    <a:pt x="244" y="32"/>
                  </a:lnTo>
                  <a:lnTo>
                    <a:pt x="244" y="35"/>
                  </a:lnTo>
                  <a:lnTo>
                    <a:pt x="244" y="36"/>
                  </a:lnTo>
                  <a:lnTo>
                    <a:pt x="244" y="37"/>
                  </a:lnTo>
                  <a:lnTo>
                    <a:pt x="244" y="38"/>
                  </a:lnTo>
                  <a:lnTo>
                    <a:pt x="245" y="38"/>
                  </a:lnTo>
                  <a:lnTo>
                    <a:pt x="245" y="42"/>
                  </a:lnTo>
                  <a:lnTo>
                    <a:pt x="245" y="44"/>
                  </a:lnTo>
                  <a:lnTo>
                    <a:pt x="245" y="45"/>
                  </a:lnTo>
                  <a:lnTo>
                    <a:pt x="245" y="51"/>
                  </a:lnTo>
                  <a:lnTo>
                    <a:pt x="245" y="53"/>
                  </a:lnTo>
                  <a:lnTo>
                    <a:pt x="245" y="56"/>
                  </a:lnTo>
                  <a:lnTo>
                    <a:pt x="245" y="57"/>
                  </a:lnTo>
                  <a:lnTo>
                    <a:pt x="245" y="58"/>
                  </a:lnTo>
                  <a:lnTo>
                    <a:pt x="245" y="60"/>
                  </a:lnTo>
                  <a:lnTo>
                    <a:pt x="245" y="61"/>
                  </a:lnTo>
                  <a:lnTo>
                    <a:pt x="245" y="63"/>
                  </a:lnTo>
                  <a:lnTo>
                    <a:pt x="245" y="64"/>
                  </a:lnTo>
                  <a:lnTo>
                    <a:pt x="245" y="65"/>
                  </a:lnTo>
                  <a:lnTo>
                    <a:pt x="245" y="66"/>
                  </a:lnTo>
                  <a:lnTo>
                    <a:pt x="245" y="67"/>
                  </a:lnTo>
                  <a:lnTo>
                    <a:pt x="245" y="68"/>
                  </a:lnTo>
                  <a:lnTo>
                    <a:pt x="245" y="69"/>
                  </a:lnTo>
                  <a:lnTo>
                    <a:pt x="245" y="71"/>
                  </a:lnTo>
                  <a:lnTo>
                    <a:pt x="245" y="72"/>
                  </a:lnTo>
                  <a:lnTo>
                    <a:pt x="245" y="73"/>
                  </a:lnTo>
                  <a:lnTo>
                    <a:pt x="245" y="74"/>
                  </a:lnTo>
                  <a:lnTo>
                    <a:pt x="245" y="75"/>
                  </a:lnTo>
                  <a:lnTo>
                    <a:pt x="245" y="76"/>
                  </a:lnTo>
                  <a:lnTo>
                    <a:pt x="245" y="78"/>
                  </a:lnTo>
                  <a:lnTo>
                    <a:pt x="245" y="79"/>
                  </a:lnTo>
                  <a:lnTo>
                    <a:pt x="245" y="80"/>
                  </a:lnTo>
                  <a:lnTo>
                    <a:pt x="245" y="81"/>
                  </a:lnTo>
                  <a:lnTo>
                    <a:pt x="245" y="82"/>
                  </a:lnTo>
                  <a:lnTo>
                    <a:pt x="245" y="83"/>
                  </a:lnTo>
                  <a:lnTo>
                    <a:pt x="245" y="85"/>
                  </a:lnTo>
                  <a:lnTo>
                    <a:pt x="245" y="86"/>
                  </a:lnTo>
                  <a:lnTo>
                    <a:pt x="245" y="87"/>
                  </a:lnTo>
                  <a:lnTo>
                    <a:pt x="245" y="88"/>
                  </a:lnTo>
                  <a:lnTo>
                    <a:pt x="245" y="89"/>
                  </a:lnTo>
                  <a:lnTo>
                    <a:pt x="245" y="90"/>
                  </a:lnTo>
                  <a:lnTo>
                    <a:pt x="245" y="91"/>
                  </a:lnTo>
                  <a:lnTo>
                    <a:pt x="245" y="93"/>
                  </a:lnTo>
                  <a:lnTo>
                    <a:pt x="245" y="94"/>
                  </a:lnTo>
                  <a:lnTo>
                    <a:pt x="246" y="104"/>
                  </a:lnTo>
                  <a:lnTo>
                    <a:pt x="246" y="107"/>
                  </a:lnTo>
                  <a:lnTo>
                    <a:pt x="246" y="109"/>
                  </a:lnTo>
                  <a:lnTo>
                    <a:pt x="246" y="110"/>
                  </a:lnTo>
                  <a:lnTo>
                    <a:pt x="246" y="111"/>
                  </a:lnTo>
                  <a:lnTo>
                    <a:pt x="246" y="112"/>
                  </a:lnTo>
                  <a:lnTo>
                    <a:pt x="246" y="113"/>
                  </a:lnTo>
                  <a:lnTo>
                    <a:pt x="246" y="117"/>
                  </a:lnTo>
                  <a:lnTo>
                    <a:pt x="246" y="123"/>
                  </a:lnTo>
                  <a:lnTo>
                    <a:pt x="246" y="126"/>
                  </a:lnTo>
                  <a:lnTo>
                    <a:pt x="246" y="128"/>
                  </a:lnTo>
                  <a:lnTo>
                    <a:pt x="246" y="133"/>
                  </a:lnTo>
                  <a:lnTo>
                    <a:pt x="246" y="139"/>
                  </a:lnTo>
                  <a:lnTo>
                    <a:pt x="246" y="144"/>
                  </a:lnTo>
                  <a:lnTo>
                    <a:pt x="246" y="148"/>
                  </a:lnTo>
                  <a:lnTo>
                    <a:pt x="246" y="153"/>
                  </a:lnTo>
                  <a:lnTo>
                    <a:pt x="246" y="154"/>
                  </a:lnTo>
                  <a:lnTo>
                    <a:pt x="246" y="157"/>
                  </a:lnTo>
                  <a:lnTo>
                    <a:pt x="247" y="159"/>
                  </a:lnTo>
                  <a:lnTo>
                    <a:pt x="247" y="163"/>
                  </a:lnTo>
                  <a:lnTo>
                    <a:pt x="247" y="166"/>
                  </a:lnTo>
                  <a:lnTo>
                    <a:pt x="247" y="171"/>
                  </a:lnTo>
                  <a:lnTo>
                    <a:pt x="247" y="182"/>
                  </a:lnTo>
                  <a:lnTo>
                    <a:pt x="247" y="184"/>
                  </a:lnTo>
                  <a:lnTo>
                    <a:pt x="247" y="190"/>
                  </a:lnTo>
                  <a:lnTo>
                    <a:pt x="247" y="191"/>
                  </a:lnTo>
                  <a:lnTo>
                    <a:pt x="247" y="192"/>
                  </a:lnTo>
                  <a:lnTo>
                    <a:pt x="247" y="196"/>
                  </a:lnTo>
                  <a:lnTo>
                    <a:pt x="247" y="197"/>
                  </a:lnTo>
                  <a:lnTo>
                    <a:pt x="247" y="198"/>
                  </a:lnTo>
                  <a:lnTo>
                    <a:pt x="247" y="199"/>
                  </a:lnTo>
                  <a:lnTo>
                    <a:pt x="247" y="204"/>
                  </a:lnTo>
                  <a:lnTo>
                    <a:pt x="247" y="212"/>
                  </a:lnTo>
                  <a:lnTo>
                    <a:pt x="247" y="214"/>
                  </a:lnTo>
                  <a:lnTo>
                    <a:pt x="247" y="219"/>
                  </a:lnTo>
                  <a:lnTo>
                    <a:pt x="247" y="221"/>
                  </a:lnTo>
                  <a:lnTo>
                    <a:pt x="248" y="231"/>
                  </a:lnTo>
                  <a:lnTo>
                    <a:pt x="248" y="249"/>
                  </a:lnTo>
                  <a:lnTo>
                    <a:pt x="248" y="252"/>
                  </a:lnTo>
                  <a:lnTo>
                    <a:pt x="248" y="257"/>
                  </a:lnTo>
                  <a:lnTo>
                    <a:pt x="248" y="259"/>
                  </a:lnTo>
                  <a:lnTo>
                    <a:pt x="248" y="260"/>
                  </a:lnTo>
                  <a:lnTo>
                    <a:pt x="248" y="262"/>
                  </a:lnTo>
                  <a:lnTo>
                    <a:pt x="248" y="263"/>
                  </a:lnTo>
                  <a:lnTo>
                    <a:pt x="248" y="264"/>
                  </a:lnTo>
                  <a:lnTo>
                    <a:pt x="248" y="272"/>
                  </a:lnTo>
                  <a:lnTo>
                    <a:pt x="248" y="275"/>
                  </a:lnTo>
                  <a:lnTo>
                    <a:pt x="248" y="279"/>
                  </a:lnTo>
                  <a:lnTo>
                    <a:pt x="248" y="287"/>
                  </a:lnTo>
                  <a:lnTo>
                    <a:pt x="239" y="287"/>
                  </a:lnTo>
                  <a:lnTo>
                    <a:pt x="238" y="287"/>
                  </a:lnTo>
                  <a:lnTo>
                    <a:pt x="230" y="287"/>
                  </a:lnTo>
                  <a:lnTo>
                    <a:pt x="229" y="287"/>
                  </a:lnTo>
                  <a:lnTo>
                    <a:pt x="228" y="287"/>
                  </a:lnTo>
                  <a:lnTo>
                    <a:pt x="226" y="287"/>
                  </a:lnTo>
                  <a:lnTo>
                    <a:pt x="223" y="287"/>
                  </a:lnTo>
                  <a:lnTo>
                    <a:pt x="217" y="287"/>
                  </a:lnTo>
                  <a:lnTo>
                    <a:pt x="215" y="287"/>
                  </a:lnTo>
                  <a:lnTo>
                    <a:pt x="211" y="287"/>
                  </a:lnTo>
                  <a:lnTo>
                    <a:pt x="209" y="287"/>
                  </a:lnTo>
                  <a:lnTo>
                    <a:pt x="208" y="287"/>
                  </a:lnTo>
                  <a:lnTo>
                    <a:pt x="202" y="287"/>
                  </a:lnTo>
                  <a:lnTo>
                    <a:pt x="199" y="287"/>
                  </a:lnTo>
                  <a:lnTo>
                    <a:pt x="196" y="287"/>
                  </a:lnTo>
                  <a:lnTo>
                    <a:pt x="188" y="287"/>
                  </a:lnTo>
                  <a:lnTo>
                    <a:pt x="181" y="287"/>
                  </a:lnTo>
                  <a:lnTo>
                    <a:pt x="174" y="287"/>
                  </a:lnTo>
                  <a:lnTo>
                    <a:pt x="173" y="287"/>
                  </a:lnTo>
                  <a:lnTo>
                    <a:pt x="171" y="287"/>
                  </a:lnTo>
                  <a:lnTo>
                    <a:pt x="170" y="287"/>
                  </a:lnTo>
                  <a:lnTo>
                    <a:pt x="168" y="288"/>
                  </a:lnTo>
                  <a:lnTo>
                    <a:pt x="167" y="288"/>
                  </a:lnTo>
                  <a:lnTo>
                    <a:pt x="166" y="288"/>
                  </a:lnTo>
                  <a:lnTo>
                    <a:pt x="165" y="288"/>
                  </a:lnTo>
                  <a:lnTo>
                    <a:pt x="164" y="288"/>
                  </a:lnTo>
                  <a:lnTo>
                    <a:pt x="161" y="288"/>
                  </a:lnTo>
                  <a:lnTo>
                    <a:pt x="159" y="287"/>
                  </a:lnTo>
                  <a:lnTo>
                    <a:pt x="149" y="282"/>
                  </a:lnTo>
                  <a:lnTo>
                    <a:pt x="145" y="281"/>
                  </a:lnTo>
                  <a:lnTo>
                    <a:pt x="141" y="280"/>
                  </a:lnTo>
                  <a:lnTo>
                    <a:pt x="137" y="279"/>
                  </a:lnTo>
                  <a:lnTo>
                    <a:pt x="131" y="277"/>
                  </a:lnTo>
                  <a:lnTo>
                    <a:pt x="122" y="273"/>
                  </a:lnTo>
                  <a:lnTo>
                    <a:pt x="110" y="268"/>
                  </a:lnTo>
                  <a:lnTo>
                    <a:pt x="106" y="266"/>
                  </a:lnTo>
                  <a:lnTo>
                    <a:pt x="105" y="266"/>
                  </a:lnTo>
                  <a:lnTo>
                    <a:pt x="103" y="266"/>
                  </a:lnTo>
                  <a:lnTo>
                    <a:pt x="95" y="263"/>
                  </a:lnTo>
                  <a:lnTo>
                    <a:pt x="84" y="258"/>
                  </a:lnTo>
                  <a:lnTo>
                    <a:pt x="72" y="255"/>
                  </a:lnTo>
                  <a:lnTo>
                    <a:pt x="69" y="252"/>
                  </a:lnTo>
                  <a:lnTo>
                    <a:pt x="64" y="251"/>
                  </a:lnTo>
                  <a:lnTo>
                    <a:pt x="57" y="248"/>
                  </a:lnTo>
                  <a:lnTo>
                    <a:pt x="45" y="244"/>
                  </a:lnTo>
                  <a:lnTo>
                    <a:pt x="44" y="243"/>
                  </a:lnTo>
                  <a:lnTo>
                    <a:pt x="37" y="241"/>
                  </a:lnTo>
                  <a:lnTo>
                    <a:pt x="24" y="235"/>
                  </a:lnTo>
                  <a:lnTo>
                    <a:pt x="14" y="231"/>
                  </a:lnTo>
                  <a:lnTo>
                    <a:pt x="12" y="230"/>
                  </a:lnTo>
                  <a:lnTo>
                    <a:pt x="9" y="229"/>
                  </a:lnTo>
                  <a:lnTo>
                    <a:pt x="8" y="229"/>
                  </a:lnTo>
                  <a:lnTo>
                    <a:pt x="5" y="228"/>
                  </a:lnTo>
                  <a:lnTo>
                    <a:pt x="4" y="227"/>
                  </a:lnTo>
                  <a:lnTo>
                    <a:pt x="2" y="227"/>
                  </a:lnTo>
                  <a:lnTo>
                    <a:pt x="1" y="226"/>
                  </a:lnTo>
                  <a:lnTo>
                    <a:pt x="0" y="226"/>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1" name="Freeform 255"/>
            <p:cNvSpPr>
              <a:spLocks noEditPoints="1"/>
            </p:cNvSpPr>
            <p:nvPr/>
          </p:nvSpPr>
          <p:spPr bwMode="auto">
            <a:xfrm>
              <a:off x="5476" y="3486"/>
              <a:ext cx="312" cy="247"/>
            </a:xfrm>
            <a:custGeom>
              <a:avLst/>
              <a:gdLst>
                <a:gd name="T0" fmla="*/ 49 w 312"/>
                <a:gd name="T1" fmla="*/ 2 h 247"/>
                <a:gd name="T2" fmla="*/ 6 w 312"/>
                <a:gd name="T3" fmla="*/ 162 h 247"/>
                <a:gd name="T4" fmla="*/ 11 w 312"/>
                <a:gd name="T5" fmla="*/ 149 h 247"/>
                <a:gd name="T6" fmla="*/ 21 w 312"/>
                <a:gd name="T7" fmla="*/ 132 h 247"/>
                <a:gd name="T8" fmla="*/ 27 w 312"/>
                <a:gd name="T9" fmla="*/ 113 h 247"/>
                <a:gd name="T10" fmla="*/ 29 w 312"/>
                <a:gd name="T11" fmla="*/ 103 h 247"/>
                <a:gd name="T12" fmla="*/ 31 w 312"/>
                <a:gd name="T13" fmla="*/ 91 h 247"/>
                <a:gd name="T14" fmla="*/ 35 w 312"/>
                <a:gd name="T15" fmla="*/ 77 h 247"/>
                <a:gd name="T16" fmla="*/ 38 w 312"/>
                <a:gd name="T17" fmla="*/ 64 h 247"/>
                <a:gd name="T18" fmla="*/ 42 w 312"/>
                <a:gd name="T19" fmla="*/ 55 h 247"/>
                <a:gd name="T20" fmla="*/ 44 w 312"/>
                <a:gd name="T21" fmla="*/ 41 h 247"/>
                <a:gd name="T22" fmla="*/ 46 w 312"/>
                <a:gd name="T23" fmla="*/ 29 h 247"/>
                <a:gd name="T24" fmla="*/ 50 w 312"/>
                <a:gd name="T25" fmla="*/ 17 h 247"/>
                <a:gd name="T26" fmla="*/ 50 w 312"/>
                <a:gd name="T27" fmla="*/ 4 h 247"/>
                <a:gd name="T28" fmla="*/ 54 w 312"/>
                <a:gd name="T29" fmla="*/ 6 h 247"/>
                <a:gd name="T30" fmla="*/ 64 w 312"/>
                <a:gd name="T31" fmla="*/ 6 h 247"/>
                <a:gd name="T32" fmla="*/ 71 w 312"/>
                <a:gd name="T33" fmla="*/ 11 h 247"/>
                <a:gd name="T34" fmla="*/ 82 w 312"/>
                <a:gd name="T35" fmla="*/ 14 h 247"/>
                <a:gd name="T36" fmla="*/ 89 w 312"/>
                <a:gd name="T37" fmla="*/ 26 h 247"/>
                <a:gd name="T38" fmla="*/ 88 w 312"/>
                <a:gd name="T39" fmla="*/ 37 h 247"/>
                <a:gd name="T40" fmla="*/ 96 w 312"/>
                <a:gd name="T41" fmla="*/ 44 h 247"/>
                <a:gd name="T42" fmla="*/ 108 w 312"/>
                <a:gd name="T43" fmla="*/ 47 h 247"/>
                <a:gd name="T44" fmla="*/ 122 w 312"/>
                <a:gd name="T45" fmla="*/ 42 h 247"/>
                <a:gd name="T46" fmla="*/ 134 w 312"/>
                <a:gd name="T47" fmla="*/ 44 h 247"/>
                <a:gd name="T48" fmla="*/ 144 w 312"/>
                <a:gd name="T49" fmla="*/ 50 h 247"/>
                <a:gd name="T50" fmla="*/ 159 w 312"/>
                <a:gd name="T51" fmla="*/ 48 h 247"/>
                <a:gd name="T52" fmla="*/ 173 w 312"/>
                <a:gd name="T53" fmla="*/ 49 h 247"/>
                <a:gd name="T54" fmla="*/ 192 w 312"/>
                <a:gd name="T55" fmla="*/ 44 h 247"/>
                <a:gd name="T56" fmla="*/ 210 w 312"/>
                <a:gd name="T57" fmla="*/ 42 h 247"/>
                <a:gd name="T58" fmla="*/ 224 w 312"/>
                <a:gd name="T59" fmla="*/ 39 h 247"/>
                <a:gd name="T60" fmla="*/ 242 w 312"/>
                <a:gd name="T61" fmla="*/ 41 h 247"/>
                <a:gd name="T62" fmla="*/ 260 w 312"/>
                <a:gd name="T63" fmla="*/ 42 h 247"/>
                <a:gd name="T64" fmla="*/ 292 w 312"/>
                <a:gd name="T65" fmla="*/ 46 h 247"/>
                <a:gd name="T66" fmla="*/ 302 w 312"/>
                <a:gd name="T67" fmla="*/ 55 h 247"/>
                <a:gd name="T68" fmla="*/ 310 w 312"/>
                <a:gd name="T69" fmla="*/ 62 h 247"/>
                <a:gd name="T70" fmla="*/ 308 w 312"/>
                <a:gd name="T71" fmla="*/ 71 h 247"/>
                <a:gd name="T72" fmla="*/ 303 w 312"/>
                <a:gd name="T73" fmla="*/ 83 h 247"/>
                <a:gd name="T74" fmla="*/ 298 w 312"/>
                <a:gd name="T75" fmla="*/ 93 h 247"/>
                <a:gd name="T76" fmla="*/ 296 w 312"/>
                <a:gd name="T77" fmla="*/ 100 h 247"/>
                <a:gd name="T78" fmla="*/ 288 w 312"/>
                <a:gd name="T79" fmla="*/ 108 h 247"/>
                <a:gd name="T80" fmla="*/ 284 w 312"/>
                <a:gd name="T81" fmla="*/ 117 h 247"/>
                <a:gd name="T82" fmla="*/ 279 w 312"/>
                <a:gd name="T83" fmla="*/ 127 h 247"/>
                <a:gd name="T84" fmla="*/ 285 w 312"/>
                <a:gd name="T85" fmla="*/ 133 h 247"/>
                <a:gd name="T86" fmla="*/ 291 w 312"/>
                <a:gd name="T87" fmla="*/ 139 h 247"/>
                <a:gd name="T88" fmla="*/ 288 w 312"/>
                <a:gd name="T89" fmla="*/ 147 h 247"/>
                <a:gd name="T90" fmla="*/ 285 w 312"/>
                <a:gd name="T91" fmla="*/ 158 h 247"/>
                <a:gd name="T92" fmla="*/ 283 w 312"/>
                <a:gd name="T93" fmla="*/ 181 h 247"/>
                <a:gd name="T94" fmla="*/ 277 w 312"/>
                <a:gd name="T95" fmla="*/ 247 h 247"/>
                <a:gd name="T96" fmla="*/ 237 w 312"/>
                <a:gd name="T97" fmla="*/ 245 h 247"/>
                <a:gd name="T98" fmla="*/ 191 w 312"/>
                <a:gd name="T99" fmla="*/ 240 h 247"/>
                <a:gd name="T100" fmla="*/ 155 w 312"/>
                <a:gd name="T101" fmla="*/ 236 h 247"/>
                <a:gd name="T102" fmla="*/ 118 w 312"/>
                <a:gd name="T103" fmla="*/ 232 h 247"/>
                <a:gd name="T104" fmla="*/ 97 w 312"/>
                <a:gd name="T105" fmla="*/ 230 h 247"/>
                <a:gd name="T106" fmla="*/ 72 w 312"/>
                <a:gd name="T107" fmla="*/ 226 h 247"/>
                <a:gd name="T108" fmla="*/ 49 w 312"/>
                <a:gd name="T109" fmla="*/ 223 h 247"/>
                <a:gd name="T110" fmla="*/ 28 w 312"/>
                <a:gd name="T111" fmla="*/ 220 h 247"/>
                <a:gd name="T112" fmla="*/ 6 w 312"/>
                <a:gd name="T113" fmla="*/ 214 h 247"/>
                <a:gd name="T114" fmla="*/ 2 w 312"/>
                <a:gd name="T115" fmla="*/ 204 h 247"/>
                <a:gd name="T116" fmla="*/ 2 w 312"/>
                <a:gd name="T117" fmla="*/ 191 h 247"/>
                <a:gd name="T118" fmla="*/ 3 w 312"/>
                <a:gd name="T119" fmla="*/ 181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247">
                  <a:moveTo>
                    <a:pt x="64" y="5"/>
                  </a:moveTo>
                  <a:lnTo>
                    <a:pt x="65" y="5"/>
                  </a:lnTo>
                  <a:lnTo>
                    <a:pt x="64" y="5"/>
                  </a:lnTo>
                  <a:close/>
                  <a:moveTo>
                    <a:pt x="50" y="3"/>
                  </a:moveTo>
                  <a:lnTo>
                    <a:pt x="50" y="2"/>
                  </a:lnTo>
                  <a:lnTo>
                    <a:pt x="50" y="3"/>
                  </a:lnTo>
                  <a:lnTo>
                    <a:pt x="51" y="3"/>
                  </a:lnTo>
                  <a:lnTo>
                    <a:pt x="50" y="3"/>
                  </a:lnTo>
                  <a:close/>
                  <a:moveTo>
                    <a:pt x="49" y="0"/>
                  </a:moveTo>
                  <a:lnTo>
                    <a:pt x="49" y="2"/>
                  </a:lnTo>
                  <a:lnTo>
                    <a:pt x="50" y="2"/>
                  </a:lnTo>
                  <a:lnTo>
                    <a:pt x="49" y="2"/>
                  </a:lnTo>
                  <a:lnTo>
                    <a:pt x="49" y="0"/>
                  </a:lnTo>
                  <a:close/>
                  <a:moveTo>
                    <a:pt x="0" y="172"/>
                  </a:moveTo>
                  <a:lnTo>
                    <a:pt x="1" y="172"/>
                  </a:lnTo>
                  <a:lnTo>
                    <a:pt x="1" y="171"/>
                  </a:lnTo>
                  <a:lnTo>
                    <a:pt x="2" y="171"/>
                  </a:lnTo>
                  <a:lnTo>
                    <a:pt x="1" y="171"/>
                  </a:lnTo>
                  <a:lnTo>
                    <a:pt x="2" y="171"/>
                  </a:lnTo>
                  <a:lnTo>
                    <a:pt x="3" y="168"/>
                  </a:lnTo>
                  <a:lnTo>
                    <a:pt x="4" y="167"/>
                  </a:lnTo>
                  <a:lnTo>
                    <a:pt x="6" y="165"/>
                  </a:lnTo>
                  <a:lnTo>
                    <a:pt x="6" y="164"/>
                  </a:lnTo>
                  <a:lnTo>
                    <a:pt x="6" y="162"/>
                  </a:lnTo>
                  <a:lnTo>
                    <a:pt x="7" y="161"/>
                  </a:lnTo>
                  <a:lnTo>
                    <a:pt x="7" y="160"/>
                  </a:lnTo>
                  <a:lnTo>
                    <a:pt x="7" y="159"/>
                  </a:lnTo>
                  <a:lnTo>
                    <a:pt x="8" y="159"/>
                  </a:lnTo>
                  <a:lnTo>
                    <a:pt x="8" y="158"/>
                  </a:lnTo>
                  <a:lnTo>
                    <a:pt x="9" y="155"/>
                  </a:lnTo>
                  <a:lnTo>
                    <a:pt x="9" y="154"/>
                  </a:lnTo>
                  <a:lnTo>
                    <a:pt x="9" y="153"/>
                  </a:lnTo>
                  <a:lnTo>
                    <a:pt x="10" y="151"/>
                  </a:lnTo>
                  <a:lnTo>
                    <a:pt x="10" y="150"/>
                  </a:lnTo>
                  <a:lnTo>
                    <a:pt x="10" y="149"/>
                  </a:lnTo>
                  <a:lnTo>
                    <a:pt x="11" y="149"/>
                  </a:lnTo>
                  <a:lnTo>
                    <a:pt x="11" y="147"/>
                  </a:lnTo>
                  <a:lnTo>
                    <a:pt x="13" y="147"/>
                  </a:lnTo>
                  <a:lnTo>
                    <a:pt x="14" y="146"/>
                  </a:lnTo>
                  <a:lnTo>
                    <a:pt x="14" y="145"/>
                  </a:lnTo>
                  <a:lnTo>
                    <a:pt x="15" y="143"/>
                  </a:lnTo>
                  <a:lnTo>
                    <a:pt x="16" y="143"/>
                  </a:lnTo>
                  <a:lnTo>
                    <a:pt x="17" y="140"/>
                  </a:lnTo>
                  <a:lnTo>
                    <a:pt x="18" y="137"/>
                  </a:lnTo>
                  <a:lnTo>
                    <a:pt x="20" y="135"/>
                  </a:lnTo>
                  <a:lnTo>
                    <a:pt x="20" y="133"/>
                  </a:lnTo>
                  <a:lnTo>
                    <a:pt x="20" y="132"/>
                  </a:lnTo>
                  <a:lnTo>
                    <a:pt x="21" y="132"/>
                  </a:lnTo>
                  <a:lnTo>
                    <a:pt x="21" y="131"/>
                  </a:lnTo>
                  <a:lnTo>
                    <a:pt x="21" y="130"/>
                  </a:lnTo>
                  <a:lnTo>
                    <a:pt x="22" y="128"/>
                  </a:lnTo>
                  <a:lnTo>
                    <a:pt x="23" y="125"/>
                  </a:lnTo>
                  <a:lnTo>
                    <a:pt x="23" y="124"/>
                  </a:lnTo>
                  <a:lnTo>
                    <a:pt x="24" y="122"/>
                  </a:lnTo>
                  <a:lnTo>
                    <a:pt x="24" y="120"/>
                  </a:lnTo>
                  <a:lnTo>
                    <a:pt x="25" y="117"/>
                  </a:lnTo>
                  <a:lnTo>
                    <a:pt x="25" y="116"/>
                  </a:lnTo>
                  <a:lnTo>
                    <a:pt x="25" y="115"/>
                  </a:lnTo>
                  <a:lnTo>
                    <a:pt x="27" y="114"/>
                  </a:lnTo>
                  <a:lnTo>
                    <a:pt x="27" y="113"/>
                  </a:lnTo>
                  <a:lnTo>
                    <a:pt x="27" y="111"/>
                  </a:lnTo>
                  <a:lnTo>
                    <a:pt x="27" y="110"/>
                  </a:lnTo>
                  <a:lnTo>
                    <a:pt x="27" y="109"/>
                  </a:lnTo>
                  <a:lnTo>
                    <a:pt x="28" y="109"/>
                  </a:lnTo>
                  <a:lnTo>
                    <a:pt x="27" y="109"/>
                  </a:lnTo>
                  <a:lnTo>
                    <a:pt x="28" y="109"/>
                  </a:lnTo>
                  <a:lnTo>
                    <a:pt x="28" y="108"/>
                  </a:lnTo>
                  <a:lnTo>
                    <a:pt x="28" y="107"/>
                  </a:lnTo>
                  <a:lnTo>
                    <a:pt x="28" y="106"/>
                  </a:lnTo>
                  <a:lnTo>
                    <a:pt x="28" y="105"/>
                  </a:lnTo>
                  <a:lnTo>
                    <a:pt x="29" y="105"/>
                  </a:lnTo>
                  <a:lnTo>
                    <a:pt x="29" y="103"/>
                  </a:lnTo>
                  <a:lnTo>
                    <a:pt x="29" y="102"/>
                  </a:lnTo>
                  <a:lnTo>
                    <a:pt x="29" y="101"/>
                  </a:lnTo>
                  <a:lnTo>
                    <a:pt x="29" y="100"/>
                  </a:lnTo>
                  <a:lnTo>
                    <a:pt x="30" y="100"/>
                  </a:lnTo>
                  <a:lnTo>
                    <a:pt x="30" y="99"/>
                  </a:lnTo>
                  <a:lnTo>
                    <a:pt x="30" y="98"/>
                  </a:lnTo>
                  <a:lnTo>
                    <a:pt x="30" y="96"/>
                  </a:lnTo>
                  <a:lnTo>
                    <a:pt x="31" y="95"/>
                  </a:lnTo>
                  <a:lnTo>
                    <a:pt x="31" y="94"/>
                  </a:lnTo>
                  <a:lnTo>
                    <a:pt x="31" y="93"/>
                  </a:lnTo>
                  <a:lnTo>
                    <a:pt x="31" y="92"/>
                  </a:lnTo>
                  <a:lnTo>
                    <a:pt x="31" y="91"/>
                  </a:lnTo>
                  <a:lnTo>
                    <a:pt x="32" y="91"/>
                  </a:lnTo>
                  <a:lnTo>
                    <a:pt x="32" y="90"/>
                  </a:lnTo>
                  <a:lnTo>
                    <a:pt x="32" y="87"/>
                  </a:lnTo>
                  <a:lnTo>
                    <a:pt x="34" y="86"/>
                  </a:lnTo>
                  <a:lnTo>
                    <a:pt x="34" y="85"/>
                  </a:lnTo>
                  <a:lnTo>
                    <a:pt x="34" y="84"/>
                  </a:lnTo>
                  <a:lnTo>
                    <a:pt x="34" y="83"/>
                  </a:lnTo>
                  <a:lnTo>
                    <a:pt x="34" y="81"/>
                  </a:lnTo>
                  <a:lnTo>
                    <a:pt x="35" y="80"/>
                  </a:lnTo>
                  <a:lnTo>
                    <a:pt x="35" y="79"/>
                  </a:lnTo>
                  <a:lnTo>
                    <a:pt x="35" y="78"/>
                  </a:lnTo>
                  <a:lnTo>
                    <a:pt x="35" y="77"/>
                  </a:lnTo>
                  <a:lnTo>
                    <a:pt x="35" y="76"/>
                  </a:lnTo>
                  <a:lnTo>
                    <a:pt x="35" y="74"/>
                  </a:lnTo>
                  <a:lnTo>
                    <a:pt x="36" y="74"/>
                  </a:lnTo>
                  <a:lnTo>
                    <a:pt x="36" y="73"/>
                  </a:lnTo>
                  <a:lnTo>
                    <a:pt x="37" y="71"/>
                  </a:lnTo>
                  <a:lnTo>
                    <a:pt x="37" y="70"/>
                  </a:lnTo>
                  <a:lnTo>
                    <a:pt x="37" y="69"/>
                  </a:lnTo>
                  <a:lnTo>
                    <a:pt x="38" y="69"/>
                  </a:lnTo>
                  <a:lnTo>
                    <a:pt x="38" y="68"/>
                  </a:lnTo>
                  <a:lnTo>
                    <a:pt x="38" y="66"/>
                  </a:lnTo>
                  <a:lnTo>
                    <a:pt x="38" y="65"/>
                  </a:lnTo>
                  <a:lnTo>
                    <a:pt x="38" y="64"/>
                  </a:lnTo>
                  <a:lnTo>
                    <a:pt x="39" y="64"/>
                  </a:lnTo>
                  <a:lnTo>
                    <a:pt x="38" y="63"/>
                  </a:lnTo>
                  <a:lnTo>
                    <a:pt x="39" y="63"/>
                  </a:lnTo>
                  <a:lnTo>
                    <a:pt x="39" y="62"/>
                  </a:lnTo>
                  <a:lnTo>
                    <a:pt x="40" y="62"/>
                  </a:lnTo>
                  <a:lnTo>
                    <a:pt x="40" y="61"/>
                  </a:lnTo>
                  <a:lnTo>
                    <a:pt x="40" y="59"/>
                  </a:lnTo>
                  <a:lnTo>
                    <a:pt x="40" y="58"/>
                  </a:lnTo>
                  <a:lnTo>
                    <a:pt x="42" y="58"/>
                  </a:lnTo>
                  <a:lnTo>
                    <a:pt x="42" y="57"/>
                  </a:lnTo>
                  <a:lnTo>
                    <a:pt x="42" y="56"/>
                  </a:lnTo>
                  <a:lnTo>
                    <a:pt x="42" y="55"/>
                  </a:lnTo>
                  <a:lnTo>
                    <a:pt x="43" y="52"/>
                  </a:lnTo>
                  <a:lnTo>
                    <a:pt x="43" y="51"/>
                  </a:lnTo>
                  <a:lnTo>
                    <a:pt x="43" y="50"/>
                  </a:lnTo>
                  <a:lnTo>
                    <a:pt x="43" y="49"/>
                  </a:lnTo>
                  <a:lnTo>
                    <a:pt x="42" y="49"/>
                  </a:lnTo>
                  <a:lnTo>
                    <a:pt x="43" y="49"/>
                  </a:lnTo>
                  <a:lnTo>
                    <a:pt x="43" y="48"/>
                  </a:lnTo>
                  <a:lnTo>
                    <a:pt x="43" y="47"/>
                  </a:lnTo>
                  <a:lnTo>
                    <a:pt x="44" y="44"/>
                  </a:lnTo>
                  <a:lnTo>
                    <a:pt x="44" y="43"/>
                  </a:lnTo>
                  <a:lnTo>
                    <a:pt x="44" y="42"/>
                  </a:lnTo>
                  <a:lnTo>
                    <a:pt x="44" y="41"/>
                  </a:lnTo>
                  <a:lnTo>
                    <a:pt x="45" y="41"/>
                  </a:lnTo>
                  <a:lnTo>
                    <a:pt x="45" y="39"/>
                  </a:lnTo>
                  <a:lnTo>
                    <a:pt x="45" y="37"/>
                  </a:lnTo>
                  <a:lnTo>
                    <a:pt x="45" y="36"/>
                  </a:lnTo>
                  <a:lnTo>
                    <a:pt x="46" y="35"/>
                  </a:lnTo>
                  <a:lnTo>
                    <a:pt x="46" y="34"/>
                  </a:lnTo>
                  <a:lnTo>
                    <a:pt x="46" y="33"/>
                  </a:lnTo>
                  <a:lnTo>
                    <a:pt x="46" y="32"/>
                  </a:lnTo>
                  <a:lnTo>
                    <a:pt x="46" y="30"/>
                  </a:lnTo>
                  <a:lnTo>
                    <a:pt x="47" y="30"/>
                  </a:lnTo>
                  <a:lnTo>
                    <a:pt x="47" y="29"/>
                  </a:lnTo>
                  <a:lnTo>
                    <a:pt x="46" y="29"/>
                  </a:lnTo>
                  <a:lnTo>
                    <a:pt x="46" y="28"/>
                  </a:lnTo>
                  <a:lnTo>
                    <a:pt x="46" y="27"/>
                  </a:lnTo>
                  <a:lnTo>
                    <a:pt x="46" y="26"/>
                  </a:lnTo>
                  <a:lnTo>
                    <a:pt x="47" y="24"/>
                  </a:lnTo>
                  <a:lnTo>
                    <a:pt x="47" y="22"/>
                  </a:lnTo>
                  <a:lnTo>
                    <a:pt x="47" y="21"/>
                  </a:lnTo>
                  <a:lnTo>
                    <a:pt x="47" y="20"/>
                  </a:lnTo>
                  <a:lnTo>
                    <a:pt x="47" y="19"/>
                  </a:lnTo>
                  <a:lnTo>
                    <a:pt x="47" y="18"/>
                  </a:lnTo>
                  <a:lnTo>
                    <a:pt x="47" y="17"/>
                  </a:lnTo>
                  <a:lnTo>
                    <a:pt x="49" y="17"/>
                  </a:lnTo>
                  <a:lnTo>
                    <a:pt x="50" y="17"/>
                  </a:lnTo>
                  <a:lnTo>
                    <a:pt x="50" y="15"/>
                  </a:lnTo>
                  <a:lnTo>
                    <a:pt x="50" y="14"/>
                  </a:lnTo>
                  <a:lnTo>
                    <a:pt x="50" y="13"/>
                  </a:lnTo>
                  <a:lnTo>
                    <a:pt x="50" y="12"/>
                  </a:lnTo>
                  <a:lnTo>
                    <a:pt x="50" y="11"/>
                  </a:lnTo>
                  <a:lnTo>
                    <a:pt x="50" y="10"/>
                  </a:lnTo>
                  <a:lnTo>
                    <a:pt x="50" y="9"/>
                  </a:lnTo>
                  <a:lnTo>
                    <a:pt x="50" y="7"/>
                  </a:lnTo>
                  <a:lnTo>
                    <a:pt x="50" y="6"/>
                  </a:lnTo>
                  <a:lnTo>
                    <a:pt x="49" y="5"/>
                  </a:lnTo>
                  <a:lnTo>
                    <a:pt x="49" y="4"/>
                  </a:lnTo>
                  <a:lnTo>
                    <a:pt x="50" y="4"/>
                  </a:lnTo>
                  <a:lnTo>
                    <a:pt x="50" y="5"/>
                  </a:lnTo>
                  <a:lnTo>
                    <a:pt x="51" y="5"/>
                  </a:lnTo>
                  <a:lnTo>
                    <a:pt x="51" y="6"/>
                  </a:lnTo>
                  <a:lnTo>
                    <a:pt x="52" y="6"/>
                  </a:lnTo>
                  <a:lnTo>
                    <a:pt x="52" y="7"/>
                  </a:lnTo>
                  <a:lnTo>
                    <a:pt x="53" y="7"/>
                  </a:lnTo>
                  <a:lnTo>
                    <a:pt x="53" y="9"/>
                  </a:lnTo>
                  <a:lnTo>
                    <a:pt x="54" y="9"/>
                  </a:lnTo>
                  <a:lnTo>
                    <a:pt x="54" y="7"/>
                  </a:lnTo>
                  <a:lnTo>
                    <a:pt x="53" y="7"/>
                  </a:lnTo>
                  <a:lnTo>
                    <a:pt x="53" y="6"/>
                  </a:lnTo>
                  <a:lnTo>
                    <a:pt x="54" y="6"/>
                  </a:lnTo>
                  <a:lnTo>
                    <a:pt x="56" y="7"/>
                  </a:lnTo>
                  <a:lnTo>
                    <a:pt x="56" y="6"/>
                  </a:lnTo>
                  <a:lnTo>
                    <a:pt x="57" y="6"/>
                  </a:lnTo>
                  <a:lnTo>
                    <a:pt x="58" y="6"/>
                  </a:lnTo>
                  <a:lnTo>
                    <a:pt x="58" y="7"/>
                  </a:lnTo>
                  <a:lnTo>
                    <a:pt x="59" y="7"/>
                  </a:lnTo>
                  <a:lnTo>
                    <a:pt x="60" y="7"/>
                  </a:lnTo>
                  <a:lnTo>
                    <a:pt x="60" y="6"/>
                  </a:lnTo>
                  <a:lnTo>
                    <a:pt x="61" y="6"/>
                  </a:lnTo>
                  <a:lnTo>
                    <a:pt x="61" y="7"/>
                  </a:lnTo>
                  <a:lnTo>
                    <a:pt x="63" y="6"/>
                  </a:lnTo>
                  <a:lnTo>
                    <a:pt x="64" y="6"/>
                  </a:lnTo>
                  <a:lnTo>
                    <a:pt x="65" y="6"/>
                  </a:lnTo>
                  <a:lnTo>
                    <a:pt x="65" y="5"/>
                  </a:lnTo>
                  <a:lnTo>
                    <a:pt x="66" y="5"/>
                  </a:lnTo>
                  <a:lnTo>
                    <a:pt x="67" y="5"/>
                  </a:lnTo>
                  <a:lnTo>
                    <a:pt x="68" y="5"/>
                  </a:lnTo>
                  <a:lnTo>
                    <a:pt x="68" y="6"/>
                  </a:lnTo>
                  <a:lnTo>
                    <a:pt x="69" y="6"/>
                  </a:lnTo>
                  <a:lnTo>
                    <a:pt x="69" y="7"/>
                  </a:lnTo>
                  <a:lnTo>
                    <a:pt x="68" y="10"/>
                  </a:lnTo>
                  <a:lnTo>
                    <a:pt x="69" y="10"/>
                  </a:lnTo>
                  <a:lnTo>
                    <a:pt x="69" y="11"/>
                  </a:lnTo>
                  <a:lnTo>
                    <a:pt x="71" y="11"/>
                  </a:lnTo>
                  <a:lnTo>
                    <a:pt x="71" y="12"/>
                  </a:lnTo>
                  <a:lnTo>
                    <a:pt x="72" y="12"/>
                  </a:lnTo>
                  <a:lnTo>
                    <a:pt x="73" y="12"/>
                  </a:lnTo>
                  <a:lnTo>
                    <a:pt x="74" y="12"/>
                  </a:lnTo>
                  <a:lnTo>
                    <a:pt x="75" y="12"/>
                  </a:lnTo>
                  <a:lnTo>
                    <a:pt x="76" y="11"/>
                  </a:lnTo>
                  <a:lnTo>
                    <a:pt x="78" y="11"/>
                  </a:lnTo>
                  <a:lnTo>
                    <a:pt x="80" y="11"/>
                  </a:lnTo>
                  <a:lnTo>
                    <a:pt x="80" y="12"/>
                  </a:lnTo>
                  <a:lnTo>
                    <a:pt x="81" y="12"/>
                  </a:lnTo>
                  <a:lnTo>
                    <a:pt x="82" y="13"/>
                  </a:lnTo>
                  <a:lnTo>
                    <a:pt x="82" y="14"/>
                  </a:lnTo>
                  <a:lnTo>
                    <a:pt x="83" y="14"/>
                  </a:lnTo>
                  <a:lnTo>
                    <a:pt x="85" y="15"/>
                  </a:lnTo>
                  <a:lnTo>
                    <a:pt x="86" y="17"/>
                  </a:lnTo>
                  <a:lnTo>
                    <a:pt x="87" y="18"/>
                  </a:lnTo>
                  <a:lnTo>
                    <a:pt x="87" y="19"/>
                  </a:lnTo>
                  <a:lnTo>
                    <a:pt x="87" y="20"/>
                  </a:lnTo>
                  <a:lnTo>
                    <a:pt x="88" y="21"/>
                  </a:lnTo>
                  <a:lnTo>
                    <a:pt x="88" y="22"/>
                  </a:lnTo>
                  <a:lnTo>
                    <a:pt x="88" y="24"/>
                  </a:lnTo>
                  <a:lnTo>
                    <a:pt x="89" y="24"/>
                  </a:lnTo>
                  <a:lnTo>
                    <a:pt x="89" y="25"/>
                  </a:lnTo>
                  <a:lnTo>
                    <a:pt x="89" y="26"/>
                  </a:lnTo>
                  <a:lnTo>
                    <a:pt x="88" y="26"/>
                  </a:lnTo>
                  <a:lnTo>
                    <a:pt x="88" y="27"/>
                  </a:lnTo>
                  <a:lnTo>
                    <a:pt x="89" y="28"/>
                  </a:lnTo>
                  <a:lnTo>
                    <a:pt x="89" y="29"/>
                  </a:lnTo>
                  <a:lnTo>
                    <a:pt x="89" y="30"/>
                  </a:lnTo>
                  <a:lnTo>
                    <a:pt x="88" y="30"/>
                  </a:lnTo>
                  <a:lnTo>
                    <a:pt x="88" y="32"/>
                  </a:lnTo>
                  <a:lnTo>
                    <a:pt x="89" y="33"/>
                  </a:lnTo>
                  <a:lnTo>
                    <a:pt x="89" y="34"/>
                  </a:lnTo>
                  <a:lnTo>
                    <a:pt x="89" y="35"/>
                  </a:lnTo>
                  <a:lnTo>
                    <a:pt x="89" y="36"/>
                  </a:lnTo>
                  <a:lnTo>
                    <a:pt x="88" y="37"/>
                  </a:lnTo>
                  <a:lnTo>
                    <a:pt x="88" y="39"/>
                  </a:lnTo>
                  <a:lnTo>
                    <a:pt x="88" y="40"/>
                  </a:lnTo>
                  <a:lnTo>
                    <a:pt x="89" y="40"/>
                  </a:lnTo>
                  <a:lnTo>
                    <a:pt x="89" y="41"/>
                  </a:lnTo>
                  <a:lnTo>
                    <a:pt x="90" y="41"/>
                  </a:lnTo>
                  <a:lnTo>
                    <a:pt x="90" y="42"/>
                  </a:lnTo>
                  <a:lnTo>
                    <a:pt x="92" y="42"/>
                  </a:lnTo>
                  <a:lnTo>
                    <a:pt x="93" y="43"/>
                  </a:lnTo>
                  <a:lnTo>
                    <a:pt x="94" y="43"/>
                  </a:lnTo>
                  <a:lnTo>
                    <a:pt x="95" y="43"/>
                  </a:lnTo>
                  <a:lnTo>
                    <a:pt x="95" y="44"/>
                  </a:lnTo>
                  <a:lnTo>
                    <a:pt x="96" y="44"/>
                  </a:lnTo>
                  <a:lnTo>
                    <a:pt x="97" y="44"/>
                  </a:lnTo>
                  <a:lnTo>
                    <a:pt x="97" y="46"/>
                  </a:lnTo>
                  <a:lnTo>
                    <a:pt x="98" y="46"/>
                  </a:lnTo>
                  <a:lnTo>
                    <a:pt x="100" y="46"/>
                  </a:lnTo>
                  <a:lnTo>
                    <a:pt x="101" y="46"/>
                  </a:lnTo>
                  <a:lnTo>
                    <a:pt x="102" y="46"/>
                  </a:lnTo>
                  <a:lnTo>
                    <a:pt x="102" y="47"/>
                  </a:lnTo>
                  <a:lnTo>
                    <a:pt x="103" y="47"/>
                  </a:lnTo>
                  <a:lnTo>
                    <a:pt x="103" y="48"/>
                  </a:lnTo>
                  <a:lnTo>
                    <a:pt x="104" y="48"/>
                  </a:lnTo>
                  <a:lnTo>
                    <a:pt x="105" y="48"/>
                  </a:lnTo>
                  <a:lnTo>
                    <a:pt x="108" y="47"/>
                  </a:lnTo>
                  <a:lnTo>
                    <a:pt x="109" y="47"/>
                  </a:lnTo>
                  <a:lnTo>
                    <a:pt x="110" y="47"/>
                  </a:lnTo>
                  <a:lnTo>
                    <a:pt x="111" y="47"/>
                  </a:lnTo>
                  <a:lnTo>
                    <a:pt x="114" y="46"/>
                  </a:lnTo>
                  <a:lnTo>
                    <a:pt x="115" y="46"/>
                  </a:lnTo>
                  <a:lnTo>
                    <a:pt x="116" y="46"/>
                  </a:lnTo>
                  <a:lnTo>
                    <a:pt x="117" y="44"/>
                  </a:lnTo>
                  <a:lnTo>
                    <a:pt x="118" y="44"/>
                  </a:lnTo>
                  <a:lnTo>
                    <a:pt x="119" y="43"/>
                  </a:lnTo>
                  <a:lnTo>
                    <a:pt x="119" y="42"/>
                  </a:lnTo>
                  <a:lnTo>
                    <a:pt x="121" y="42"/>
                  </a:lnTo>
                  <a:lnTo>
                    <a:pt x="122" y="42"/>
                  </a:lnTo>
                  <a:lnTo>
                    <a:pt x="123" y="42"/>
                  </a:lnTo>
                  <a:lnTo>
                    <a:pt x="125" y="43"/>
                  </a:lnTo>
                  <a:lnTo>
                    <a:pt x="126" y="43"/>
                  </a:lnTo>
                  <a:lnTo>
                    <a:pt x="127" y="43"/>
                  </a:lnTo>
                  <a:lnTo>
                    <a:pt x="129" y="43"/>
                  </a:lnTo>
                  <a:lnTo>
                    <a:pt x="130" y="43"/>
                  </a:lnTo>
                  <a:lnTo>
                    <a:pt x="131" y="42"/>
                  </a:lnTo>
                  <a:lnTo>
                    <a:pt x="132" y="42"/>
                  </a:lnTo>
                  <a:lnTo>
                    <a:pt x="133" y="42"/>
                  </a:lnTo>
                  <a:lnTo>
                    <a:pt x="133" y="43"/>
                  </a:lnTo>
                  <a:lnTo>
                    <a:pt x="134" y="43"/>
                  </a:lnTo>
                  <a:lnTo>
                    <a:pt x="134" y="44"/>
                  </a:lnTo>
                  <a:lnTo>
                    <a:pt x="136" y="44"/>
                  </a:lnTo>
                  <a:lnTo>
                    <a:pt x="137" y="44"/>
                  </a:lnTo>
                  <a:lnTo>
                    <a:pt x="138" y="44"/>
                  </a:lnTo>
                  <a:lnTo>
                    <a:pt x="139" y="44"/>
                  </a:lnTo>
                  <a:lnTo>
                    <a:pt x="140" y="44"/>
                  </a:lnTo>
                  <a:lnTo>
                    <a:pt x="140" y="46"/>
                  </a:lnTo>
                  <a:lnTo>
                    <a:pt x="141" y="46"/>
                  </a:lnTo>
                  <a:lnTo>
                    <a:pt x="143" y="46"/>
                  </a:lnTo>
                  <a:lnTo>
                    <a:pt x="144" y="47"/>
                  </a:lnTo>
                  <a:lnTo>
                    <a:pt x="144" y="48"/>
                  </a:lnTo>
                  <a:lnTo>
                    <a:pt x="144" y="49"/>
                  </a:lnTo>
                  <a:lnTo>
                    <a:pt x="144" y="50"/>
                  </a:lnTo>
                  <a:lnTo>
                    <a:pt x="145" y="50"/>
                  </a:lnTo>
                  <a:lnTo>
                    <a:pt x="146" y="50"/>
                  </a:lnTo>
                  <a:lnTo>
                    <a:pt x="146" y="49"/>
                  </a:lnTo>
                  <a:lnTo>
                    <a:pt x="148" y="48"/>
                  </a:lnTo>
                  <a:lnTo>
                    <a:pt x="150" y="48"/>
                  </a:lnTo>
                  <a:lnTo>
                    <a:pt x="151" y="48"/>
                  </a:lnTo>
                  <a:lnTo>
                    <a:pt x="152" y="49"/>
                  </a:lnTo>
                  <a:lnTo>
                    <a:pt x="153" y="49"/>
                  </a:lnTo>
                  <a:lnTo>
                    <a:pt x="154" y="49"/>
                  </a:lnTo>
                  <a:lnTo>
                    <a:pt x="155" y="49"/>
                  </a:lnTo>
                  <a:lnTo>
                    <a:pt x="156" y="48"/>
                  </a:lnTo>
                  <a:lnTo>
                    <a:pt x="159" y="48"/>
                  </a:lnTo>
                  <a:lnTo>
                    <a:pt x="161" y="47"/>
                  </a:lnTo>
                  <a:lnTo>
                    <a:pt x="162" y="47"/>
                  </a:lnTo>
                  <a:lnTo>
                    <a:pt x="163" y="46"/>
                  </a:lnTo>
                  <a:lnTo>
                    <a:pt x="165" y="46"/>
                  </a:lnTo>
                  <a:lnTo>
                    <a:pt x="166" y="46"/>
                  </a:lnTo>
                  <a:lnTo>
                    <a:pt x="167" y="46"/>
                  </a:lnTo>
                  <a:lnTo>
                    <a:pt x="167" y="47"/>
                  </a:lnTo>
                  <a:lnTo>
                    <a:pt x="168" y="48"/>
                  </a:lnTo>
                  <a:lnTo>
                    <a:pt x="169" y="48"/>
                  </a:lnTo>
                  <a:lnTo>
                    <a:pt x="169" y="49"/>
                  </a:lnTo>
                  <a:lnTo>
                    <a:pt x="170" y="49"/>
                  </a:lnTo>
                  <a:lnTo>
                    <a:pt x="173" y="49"/>
                  </a:lnTo>
                  <a:lnTo>
                    <a:pt x="175" y="48"/>
                  </a:lnTo>
                  <a:lnTo>
                    <a:pt x="176" y="48"/>
                  </a:lnTo>
                  <a:lnTo>
                    <a:pt x="180" y="48"/>
                  </a:lnTo>
                  <a:lnTo>
                    <a:pt x="181" y="47"/>
                  </a:lnTo>
                  <a:lnTo>
                    <a:pt x="182" y="46"/>
                  </a:lnTo>
                  <a:lnTo>
                    <a:pt x="184" y="46"/>
                  </a:lnTo>
                  <a:lnTo>
                    <a:pt x="185" y="46"/>
                  </a:lnTo>
                  <a:lnTo>
                    <a:pt x="188" y="44"/>
                  </a:lnTo>
                  <a:lnTo>
                    <a:pt x="189" y="44"/>
                  </a:lnTo>
                  <a:lnTo>
                    <a:pt x="190" y="44"/>
                  </a:lnTo>
                  <a:lnTo>
                    <a:pt x="191" y="44"/>
                  </a:lnTo>
                  <a:lnTo>
                    <a:pt x="192" y="44"/>
                  </a:lnTo>
                  <a:lnTo>
                    <a:pt x="195" y="43"/>
                  </a:lnTo>
                  <a:lnTo>
                    <a:pt x="196" y="44"/>
                  </a:lnTo>
                  <a:lnTo>
                    <a:pt x="197" y="43"/>
                  </a:lnTo>
                  <a:lnTo>
                    <a:pt x="199" y="43"/>
                  </a:lnTo>
                  <a:lnTo>
                    <a:pt x="202" y="41"/>
                  </a:lnTo>
                  <a:lnTo>
                    <a:pt x="203" y="41"/>
                  </a:lnTo>
                  <a:lnTo>
                    <a:pt x="204" y="41"/>
                  </a:lnTo>
                  <a:lnTo>
                    <a:pt x="205" y="42"/>
                  </a:lnTo>
                  <a:lnTo>
                    <a:pt x="206" y="42"/>
                  </a:lnTo>
                  <a:lnTo>
                    <a:pt x="208" y="42"/>
                  </a:lnTo>
                  <a:lnTo>
                    <a:pt x="208" y="41"/>
                  </a:lnTo>
                  <a:lnTo>
                    <a:pt x="210" y="42"/>
                  </a:lnTo>
                  <a:lnTo>
                    <a:pt x="211" y="41"/>
                  </a:lnTo>
                  <a:lnTo>
                    <a:pt x="212" y="41"/>
                  </a:lnTo>
                  <a:lnTo>
                    <a:pt x="215" y="41"/>
                  </a:lnTo>
                  <a:lnTo>
                    <a:pt x="216" y="42"/>
                  </a:lnTo>
                  <a:lnTo>
                    <a:pt x="217" y="42"/>
                  </a:lnTo>
                  <a:lnTo>
                    <a:pt x="218" y="42"/>
                  </a:lnTo>
                  <a:lnTo>
                    <a:pt x="219" y="42"/>
                  </a:lnTo>
                  <a:lnTo>
                    <a:pt x="220" y="41"/>
                  </a:lnTo>
                  <a:lnTo>
                    <a:pt x="221" y="41"/>
                  </a:lnTo>
                  <a:lnTo>
                    <a:pt x="223" y="41"/>
                  </a:lnTo>
                  <a:lnTo>
                    <a:pt x="224" y="40"/>
                  </a:lnTo>
                  <a:lnTo>
                    <a:pt x="224" y="39"/>
                  </a:lnTo>
                  <a:lnTo>
                    <a:pt x="225" y="39"/>
                  </a:lnTo>
                  <a:lnTo>
                    <a:pt x="226" y="39"/>
                  </a:lnTo>
                  <a:lnTo>
                    <a:pt x="228" y="40"/>
                  </a:lnTo>
                  <a:lnTo>
                    <a:pt x="231" y="40"/>
                  </a:lnTo>
                  <a:lnTo>
                    <a:pt x="233" y="40"/>
                  </a:lnTo>
                  <a:lnTo>
                    <a:pt x="235" y="40"/>
                  </a:lnTo>
                  <a:lnTo>
                    <a:pt x="237" y="40"/>
                  </a:lnTo>
                  <a:lnTo>
                    <a:pt x="238" y="40"/>
                  </a:lnTo>
                  <a:lnTo>
                    <a:pt x="239" y="41"/>
                  </a:lnTo>
                  <a:lnTo>
                    <a:pt x="240" y="41"/>
                  </a:lnTo>
                  <a:lnTo>
                    <a:pt x="241" y="41"/>
                  </a:lnTo>
                  <a:lnTo>
                    <a:pt x="242" y="41"/>
                  </a:lnTo>
                  <a:lnTo>
                    <a:pt x="244" y="41"/>
                  </a:lnTo>
                  <a:lnTo>
                    <a:pt x="245" y="41"/>
                  </a:lnTo>
                  <a:lnTo>
                    <a:pt x="246" y="41"/>
                  </a:lnTo>
                  <a:lnTo>
                    <a:pt x="247" y="41"/>
                  </a:lnTo>
                  <a:lnTo>
                    <a:pt x="248" y="41"/>
                  </a:lnTo>
                  <a:lnTo>
                    <a:pt x="249" y="41"/>
                  </a:lnTo>
                  <a:lnTo>
                    <a:pt x="250" y="41"/>
                  </a:lnTo>
                  <a:lnTo>
                    <a:pt x="250" y="42"/>
                  </a:lnTo>
                  <a:lnTo>
                    <a:pt x="254" y="42"/>
                  </a:lnTo>
                  <a:lnTo>
                    <a:pt x="255" y="42"/>
                  </a:lnTo>
                  <a:lnTo>
                    <a:pt x="259" y="42"/>
                  </a:lnTo>
                  <a:lnTo>
                    <a:pt x="260" y="42"/>
                  </a:lnTo>
                  <a:lnTo>
                    <a:pt x="269" y="43"/>
                  </a:lnTo>
                  <a:lnTo>
                    <a:pt x="273" y="43"/>
                  </a:lnTo>
                  <a:lnTo>
                    <a:pt x="276" y="44"/>
                  </a:lnTo>
                  <a:lnTo>
                    <a:pt x="277" y="44"/>
                  </a:lnTo>
                  <a:lnTo>
                    <a:pt x="278" y="44"/>
                  </a:lnTo>
                  <a:lnTo>
                    <a:pt x="281" y="44"/>
                  </a:lnTo>
                  <a:lnTo>
                    <a:pt x="282" y="44"/>
                  </a:lnTo>
                  <a:lnTo>
                    <a:pt x="283" y="44"/>
                  </a:lnTo>
                  <a:lnTo>
                    <a:pt x="284" y="44"/>
                  </a:lnTo>
                  <a:lnTo>
                    <a:pt x="286" y="44"/>
                  </a:lnTo>
                  <a:lnTo>
                    <a:pt x="291" y="46"/>
                  </a:lnTo>
                  <a:lnTo>
                    <a:pt x="292" y="46"/>
                  </a:lnTo>
                  <a:lnTo>
                    <a:pt x="295" y="46"/>
                  </a:lnTo>
                  <a:lnTo>
                    <a:pt x="297" y="46"/>
                  </a:lnTo>
                  <a:lnTo>
                    <a:pt x="298" y="47"/>
                  </a:lnTo>
                  <a:lnTo>
                    <a:pt x="298" y="48"/>
                  </a:lnTo>
                  <a:lnTo>
                    <a:pt x="298" y="49"/>
                  </a:lnTo>
                  <a:lnTo>
                    <a:pt x="299" y="49"/>
                  </a:lnTo>
                  <a:lnTo>
                    <a:pt x="299" y="50"/>
                  </a:lnTo>
                  <a:lnTo>
                    <a:pt x="299" y="51"/>
                  </a:lnTo>
                  <a:lnTo>
                    <a:pt x="300" y="51"/>
                  </a:lnTo>
                  <a:lnTo>
                    <a:pt x="302" y="52"/>
                  </a:lnTo>
                  <a:lnTo>
                    <a:pt x="302" y="54"/>
                  </a:lnTo>
                  <a:lnTo>
                    <a:pt x="302" y="55"/>
                  </a:lnTo>
                  <a:lnTo>
                    <a:pt x="303" y="55"/>
                  </a:lnTo>
                  <a:lnTo>
                    <a:pt x="304" y="55"/>
                  </a:lnTo>
                  <a:lnTo>
                    <a:pt x="305" y="56"/>
                  </a:lnTo>
                  <a:lnTo>
                    <a:pt x="305" y="57"/>
                  </a:lnTo>
                  <a:lnTo>
                    <a:pt x="306" y="57"/>
                  </a:lnTo>
                  <a:lnTo>
                    <a:pt x="307" y="57"/>
                  </a:lnTo>
                  <a:lnTo>
                    <a:pt x="308" y="57"/>
                  </a:lnTo>
                  <a:lnTo>
                    <a:pt x="308" y="58"/>
                  </a:lnTo>
                  <a:lnTo>
                    <a:pt x="310" y="58"/>
                  </a:lnTo>
                  <a:lnTo>
                    <a:pt x="310" y="59"/>
                  </a:lnTo>
                  <a:lnTo>
                    <a:pt x="310" y="61"/>
                  </a:lnTo>
                  <a:lnTo>
                    <a:pt x="310" y="62"/>
                  </a:lnTo>
                  <a:lnTo>
                    <a:pt x="310" y="63"/>
                  </a:lnTo>
                  <a:lnTo>
                    <a:pt x="311" y="63"/>
                  </a:lnTo>
                  <a:lnTo>
                    <a:pt x="311" y="64"/>
                  </a:lnTo>
                  <a:lnTo>
                    <a:pt x="311" y="65"/>
                  </a:lnTo>
                  <a:lnTo>
                    <a:pt x="312" y="65"/>
                  </a:lnTo>
                  <a:lnTo>
                    <a:pt x="312" y="66"/>
                  </a:lnTo>
                  <a:lnTo>
                    <a:pt x="312" y="68"/>
                  </a:lnTo>
                  <a:lnTo>
                    <a:pt x="311" y="68"/>
                  </a:lnTo>
                  <a:lnTo>
                    <a:pt x="311" y="69"/>
                  </a:lnTo>
                  <a:lnTo>
                    <a:pt x="310" y="69"/>
                  </a:lnTo>
                  <a:lnTo>
                    <a:pt x="310" y="70"/>
                  </a:lnTo>
                  <a:lnTo>
                    <a:pt x="308" y="71"/>
                  </a:lnTo>
                  <a:lnTo>
                    <a:pt x="308" y="72"/>
                  </a:lnTo>
                  <a:lnTo>
                    <a:pt x="308" y="73"/>
                  </a:lnTo>
                  <a:lnTo>
                    <a:pt x="307" y="73"/>
                  </a:lnTo>
                  <a:lnTo>
                    <a:pt x="307" y="74"/>
                  </a:lnTo>
                  <a:lnTo>
                    <a:pt x="306" y="76"/>
                  </a:lnTo>
                  <a:lnTo>
                    <a:pt x="306" y="77"/>
                  </a:lnTo>
                  <a:lnTo>
                    <a:pt x="305" y="77"/>
                  </a:lnTo>
                  <a:lnTo>
                    <a:pt x="304" y="79"/>
                  </a:lnTo>
                  <a:lnTo>
                    <a:pt x="304" y="80"/>
                  </a:lnTo>
                  <a:lnTo>
                    <a:pt x="304" y="81"/>
                  </a:lnTo>
                  <a:lnTo>
                    <a:pt x="304" y="83"/>
                  </a:lnTo>
                  <a:lnTo>
                    <a:pt x="303" y="83"/>
                  </a:lnTo>
                  <a:lnTo>
                    <a:pt x="303" y="84"/>
                  </a:lnTo>
                  <a:lnTo>
                    <a:pt x="302" y="85"/>
                  </a:lnTo>
                  <a:lnTo>
                    <a:pt x="302" y="86"/>
                  </a:lnTo>
                  <a:lnTo>
                    <a:pt x="302" y="87"/>
                  </a:lnTo>
                  <a:lnTo>
                    <a:pt x="302" y="88"/>
                  </a:lnTo>
                  <a:lnTo>
                    <a:pt x="300" y="88"/>
                  </a:lnTo>
                  <a:lnTo>
                    <a:pt x="300" y="90"/>
                  </a:lnTo>
                  <a:lnTo>
                    <a:pt x="300" y="91"/>
                  </a:lnTo>
                  <a:lnTo>
                    <a:pt x="299" y="91"/>
                  </a:lnTo>
                  <a:lnTo>
                    <a:pt x="299" y="92"/>
                  </a:lnTo>
                  <a:lnTo>
                    <a:pt x="298" y="92"/>
                  </a:lnTo>
                  <a:lnTo>
                    <a:pt x="298" y="93"/>
                  </a:lnTo>
                  <a:lnTo>
                    <a:pt x="298" y="94"/>
                  </a:lnTo>
                  <a:lnTo>
                    <a:pt x="297" y="94"/>
                  </a:lnTo>
                  <a:lnTo>
                    <a:pt x="296" y="95"/>
                  </a:lnTo>
                  <a:lnTo>
                    <a:pt x="296" y="96"/>
                  </a:lnTo>
                  <a:lnTo>
                    <a:pt x="296" y="98"/>
                  </a:lnTo>
                  <a:lnTo>
                    <a:pt x="296" y="96"/>
                  </a:lnTo>
                  <a:lnTo>
                    <a:pt x="297" y="96"/>
                  </a:lnTo>
                  <a:lnTo>
                    <a:pt x="297" y="98"/>
                  </a:lnTo>
                  <a:lnTo>
                    <a:pt x="296" y="98"/>
                  </a:lnTo>
                  <a:lnTo>
                    <a:pt x="296" y="99"/>
                  </a:lnTo>
                  <a:lnTo>
                    <a:pt x="297" y="100"/>
                  </a:lnTo>
                  <a:lnTo>
                    <a:pt x="296" y="100"/>
                  </a:lnTo>
                  <a:lnTo>
                    <a:pt x="296" y="101"/>
                  </a:lnTo>
                  <a:lnTo>
                    <a:pt x="296" y="102"/>
                  </a:lnTo>
                  <a:lnTo>
                    <a:pt x="295" y="102"/>
                  </a:lnTo>
                  <a:lnTo>
                    <a:pt x="295" y="103"/>
                  </a:lnTo>
                  <a:lnTo>
                    <a:pt x="293" y="103"/>
                  </a:lnTo>
                  <a:lnTo>
                    <a:pt x="293" y="105"/>
                  </a:lnTo>
                  <a:lnTo>
                    <a:pt x="292" y="106"/>
                  </a:lnTo>
                  <a:lnTo>
                    <a:pt x="292" y="107"/>
                  </a:lnTo>
                  <a:lnTo>
                    <a:pt x="291" y="107"/>
                  </a:lnTo>
                  <a:lnTo>
                    <a:pt x="290" y="108"/>
                  </a:lnTo>
                  <a:lnTo>
                    <a:pt x="289" y="108"/>
                  </a:lnTo>
                  <a:lnTo>
                    <a:pt x="288" y="108"/>
                  </a:lnTo>
                  <a:lnTo>
                    <a:pt x="288" y="109"/>
                  </a:lnTo>
                  <a:lnTo>
                    <a:pt x="288" y="110"/>
                  </a:lnTo>
                  <a:lnTo>
                    <a:pt x="286" y="110"/>
                  </a:lnTo>
                  <a:lnTo>
                    <a:pt x="286" y="111"/>
                  </a:lnTo>
                  <a:lnTo>
                    <a:pt x="286" y="113"/>
                  </a:lnTo>
                  <a:lnTo>
                    <a:pt x="285" y="113"/>
                  </a:lnTo>
                  <a:lnTo>
                    <a:pt x="285" y="114"/>
                  </a:lnTo>
                  <a:lnTo>
                    <a:pt x="285" y="115"/>
                  </a:lnTo>
                  <a:lnTo>
                    <a:pt x="284" y="116"/>
                  </a:lnTo>
                  <a:lnTo>
                    <a:pt x="284" y="117"/>
                  </a:lnTo>
                  <a:lnTo>
                    <a:pt x="283" y="117"/>
                  </a:lnTo>
                  <a:lnTo>
                    <a:pt x="284" y="117"/>
                  </a:lnTo>
                  <a:lnTo>
                    <a:pt x="284" y="118"/>
                  </a:lnTo>
                  <a:lnTo>
                    <a:pt x="283" y="118"/>
                  </a:lnTo>
                  <a:lnTo>
                    <a:pt x="283" y="120"/>
                  </a:lnTo>
                  <a:lnTo>
                    <a:pt x="282" y="120"/>
                  </a:lnTo>
                  <a:lnTo>
                    <a:pt x="282" y="121"/>
                  </a:lnTo>
                  <a:lnTo>
                    <a:pt x="281" y="121"/>
                  </a:lnTo>
                  <a:lnTo>
                    <a:pt x="281" y="122"/>
                  </a:lnTo>
                  <a:lnTo>
                    <a:pt x="281" y="123"/>
                  </a:lnTo>
                  <a:lnTo>
                    <a:pt x="281" y="124"/>
                  </a:lnTo>
                  <a:lnTo>
                    <a:pt x="281" y="125"/>
                  </a:lnTo>
                  <a:lnTo>
                    <a:pt x="279" y="125"/>
                  </a:lnTo>
                  <a:lnTo>
                    <a:pt x="279" y="127"/>
                  </a:lnTo>
                  <a:lnTo>
                    <a:pt x="281" y="128"/>
                  </a:lnTo>
                  <a:lnTo>
                    <a:pt x="281" y="129"/>
                  </a:lnTo>
                  <a:lnTo>
                    <a:pt x="281" y="130"/>
                  </a:lnTo>
                  <a:lnTo>
                    <a:pt x="279" y="130"/>
                  </a:lnTo>
                  <a:lnTo>
                    <a:pt x="279" y="131"/>
                  </a:lnTo>
                  <a:lnTo>
                    <a:pt x="281" y="132"/>
                  </a:lnTo>
                  <a:lnTo>
                    <a:pt x="282" y="132"/>
                  </a:lnTo>
                  <a:lnTo>
                    <a:pt x="283" y="132"/>
                  </a:lnTo>
                  <a:lnTo>
                    <a:pt x="284" y="131"/>
                  </a:lnTo>
                  <a:lnTo>
                    <a:pt x="284" y="132"/>
                  </a:lnTo>
                  <a:lnTo>
                    <a:pt x="284" y="133"/>
                  </a:lnTo>
                  <a:lnTo>
                    <a:pt x="285" y="133"/>
                  </a:lnTo>
                  <a:lnTo>
                    <a:pt x="285" y="135"/>
                  </a:lnTo>
                  <a:lnTo>
                    <a:pt x="286" y="135"/>
                  </a:lnTo>
                  <a:lnTo>
                    <a:pt x="286" y="133"/>
                  </a:lnTo>
                  <a:lnTo>
                    <a:pt x="288" y="133"/>
                  </a:lnTo>
                  <a:lnTo>
                    <a:pt x="289" y="133"/>
                  </a:lnTo>
                  <a:lnTo>
                    <a:pt x="289" y="135"/>
                  </a:lnTo>
                  <a:lnTo>
                    <a:pt x="289" y="136"/>
                  </a:lnTo>
                  <a:lnTo>
                    <a:pt x="289" y="137"/>
                  </a:lnTo>
                  <a:lnTo>
                    <a:pt x="290" y="137"/>
                  </a:lnTo>
                  <a:lnTo>
                    <a:pt x="291" y="137"/>
                  </a:lnTo>
                  <a:lnTo>
                    <a:pt x="291" y="138"/>
                  </a:lnTo>
                  <a:lnTo>
                    <a:pt x="291" y="139"/>
                  </a:lnTo>
                  <a:lnTo>
                    <a:pt x="290" y="139"/>
                  </a:lnTo>
                  <a:lnTo>
                    <a:pt x="290" y="140"/>
                  </a:lnTo>
                  <a:lnTo>
                    <a:pt x="290" y="142"/>
                  </a:lnTo>
                  <a:lnTo>
                    <a:pt x="289" y="142"/>
                  </a:lnTo>
                  <a:lnTo>
                    <a:pt x="288" y="142"/>
                  </a:lnTo>
                  <a:lnTo>
                    <a:pt x="288" y="143"/>
                  </a:lnTo>
                  <a:lnTo>
                    <a:pt x="288" y="144"/>
                  </a:lnTo>
                  <a:lnTo>
                    <a:pt x="289" y="144"/>
                  </a:lnTo>
                  <a:lnTo>
                    <a:pt x="289" y="145"/>
                  </a:lnTo>
                  <a:lnTo>
                    <a:pt x="289" y="146"/>
                  </a:lnTo>
                  <a:lnTo>
                    <a:pt x="289" y="147"/>
                  </a:lnTo>
                  <a:lnTo>
                    <a:pt x="288" y="147"/>
                  </a:lnTo>
                  <a:lnTo>
                    <a:pt x="288" y="149"/>
                  </a:lnTo>
                  <a:lnTo>
                    <a:pt x="288" y="150"/>
                  </a:lnTo>
                  <a:lnTo>
                    <a:pt x="288" y="151"/>
                  </a:lnTo>
                  <a:lnTo>
                    <a:pt x="288" y="152"/>
                  </a:lnTo>
                  <a:lnTo>
                    <a:pt x="286" y="152"/>
                  </a:lnTo>
                  <a:lnTo>
                    <a:pt x="286" y="153"/>
                  </a:lnTo>
                  <a:lnTo>
                    <a:pt x="285" y="153"/>
                  </a:lnTo>
                  <a:lnTo>
                    <a:pt x="285" y="154"/>
                  </a:lnTo>
                  <a:lnTo>
                    <a:pt x="286" y="154"/>
                  </a:lnTo>
                  <a:lnTo>
                    <a:pt x="285" y="154"/>
                  </a:lnTo>
                  <a:lnTo>
                    <a:pt x="285" y="155"/>
                  </a:lnTo>
                  <a:lnTo>
                    <a:pt x="285" y="158"/>
                  </a:lnTo>
                  <a:lnTo>
                    <a:pt x="285" y="160"/>
                  </a:lnTo>
                  <a:lnTo>
                    <a:pt x="285" y="161"/>
                  </a:lnTo>
                  <a:lnTo>
                    <a:pt x="284" y="161"/>
                  </a:lnTo>
                  <a:lnTo>
                    <a:pt x="284" y="162"/>
                  </a:lnTo>
                  <a:lnTo>
                    <a:pt x="284" y="164"/>
                  </a:lnTo>
                  <a:lnTo>
                    <a:pt x="284" y="165"/>
                  </a:lnTo>
                  <a:lnTo>
                    <a:pt x="284" y="166"/>
                  </a:lnTo>
                  <a:lnTo>
                    <a:pt x="284" y="167"/>
                  </a:lnTo>
                  <a:lnTo>
                    <a:pt x="284" y="168"/>
                  </a:lnTo>
                  <a:lnTo>
                    <a:pt x="284" y="169"/>
                  </a:lnTo>
                  <a:lnTo>
                    <a:pt x="284" y="175"/>
                  </a:lnTo>
                  <a:lnTo>
                    <a:pt x="283" y="181"/>
                  </a:lnTo>
                  <a:lnTo>
                    <a:pt x="282" y="196"/>
                  </a:lnTo>
                  <a:lnTo>
                    <a:pt x="282" y="206"/>
                  </a:lnTo>
                  <a:lnTo>
                    <a:pt x="281" y="216"/>
                  </a:lnTo>
                  <a:lnTo>
                    <a:pt x="281" y="219"/>
                  </a:lnTo>
                  <a:lnTo>
                    <a:pt x="281" y="226"/>
                  </a:lnTo>
                  <a:lnTo>
                    <a:pt x="279" y="228"/>
                  </a:lnTo>
                  <a:lnTo>
                    <a:pt x="279" y="230"/>
                  </a:lnTo>
                  <a:lnTo>
                    <a:pt x="279" y="239"/>
                  </a:lnTo>
                  <a:lnTo>
                    <a:pt x="279" y="240"/>
                  </a:lnTo>
                  <a:lnTo>
                    <a:pt x="279" y="241"/>
                  </a:lnTo>
                  <a:lnTo>
                    <a:pt x="278" y="247"/>
                  </a:lnTo>
                  <a:lnTo>
                    <a:pt x="277" y="247"/>
                  </a:lnTo>
                  <a:lnTo>
                    <a:pt x="273" y="247"/>
                  </a:lnTo>
                  <a:lnTo>
                    <a:pt x="271" y="247"/>
                  </a:lnTo>
                  <a:lnTo>
                    <a:pt x="264" y="246"/>
                  </a:lnTo>
                  <a:lnTo>
                    <a:pt x="263" y="246"/>
                  </a:lnTo>
                  <a:lnTo>
                    <a:pt x="261" y="246"/>
                  </a:lnTo>
                  <a:lnTo>
                    <a:pt x="260" y="246"/>
                  </a:lnTo>
                  <a:lnTo>
                    <a:pt x="256" y="246"/>
                  </a:lnTo>
                  <a:lnTo>
                    <a:pt x="255" y="246"/>
                  </a:lnTo>
                  <a:lnTo>
                    <a:pt x="254" y="246"/>
                  </a:lnTo>
                  <a:lnTo>
                    <a:pt x="252" y="246"/>
                  </a:lnTo>
                  <a:lnTo>
                    <a:pt x="247" y="245"/>
                  </a:lnTo>
                  <a:lnTo>
                    <a:pt x="237" y="245"/>
                  </a:lnTo>
                  <a:lnTo>
                    <a:pt x="234" y="243"/>
                  </a:lnTo>
                  <a:lnTo>
                    <a:pt x="223" y="243"/>
                  </a:lnTo>
                  <a:lnTo>
                    <a:pt x="221" y="243"/>
                  </a:lnTo>
                  <a:lnTo>
                    <a:pt x="219" y="242"/>
                  </a:lnTo>
                  <a:lnTo>
                    <a:pt x="217" y="242"/>
                  </a:lnTo>
                  <a:lnTo>
                    <a:pt x="216" y="242"/>
                  </a:lnTo>
                  <a:lnTo>
                    <a:pt x="212" y="242"/>
                  </a:lnTo>
                  <a:lnTo>
                    <a:pt x="210" y="242"/>
                  </a:lnTo>
                  <a:lnTo>
                    <a:pt x="204" y="241"/>
                  </a:lnTo>
                  <a:lnTo>
                    <a:pt x="196" y="241"/>
                  </a:lnTo>
                  <a:lnTo>
                    <a:pt x="195" y="241"/>
                  </a:lnTo>
                  <a:lnTo>
                    <a:pt x="191" y="240"/>
                  </a:lnTo>
                  <a:lnTo>
                    <a:pt x="190" y="240"/>
                  </a:lnTo>
                  <a:lnTo>
                    <a:pt x="187" y="240"/>
                  </a:lnTo>
                  <a:lnTo>
                    <a:pt x="176" y="239"/>
                  </a:lnTo>
                  <a:lnTo>
                    <a:pt x="174" y="239"/>
                  </a:lnTo>
                  <a:lnTo>
                    <a:pt x="172" y="238"/>
                  </a:lnTo>
                  <a:lnTo>
                    <a:pt x="170" y="238"/>
                  </a:lnTo>
                  <a:lnTo>
                    <a:pt x="167" y="238"/>
                  </a:lnTo>
                  <a:lnTo>
                    <a:pt x="166" y="238"/>
                  </a:lnTo>
                  <a:lnTo>
                    <a:pt x="165" y="238"/>
                  </a:lnTo>
                  <a:lnTo>
                    <a:pt x="160" y="236"/>
                  </a:lnTo>
                  <a:lnTo>
                    <a:pt x="159" y="236"/>
                  </a:lnTo>
                  <a:lnTo>
                    <a:pt x="155" y="236"/>
                  </a:lnTo>
                  <a:lnTo>
                    <a:pt x="154" y="236"/>
                  </a:lnTo>
                  <a:lnTo>
                    <a:pt x="151" y="236"/>
                  </a:lnTo>
                  <a:lnTo>
                    <a:pt x="147" y="235"/>
                  </a:lnTo>
                  <a:lnTo>
                    <a:pt x="141" y="235"/>
                  </a:lnTo>
                  <a:lnTo>
                    <a:pt x="140" y="235"/>
                  </a:lnTo>
                  <a:lnTo>
                    <a:pt x="136" y="234"/>
                  </a:lnTo>
                  <a:lnTo>
                    <a:pt x="133" y="234"/>
                  </a:lnTo>
                  <a:lnTo>
                    <a:pt x="126" y="233"/>
                  </a:lnTo>
                  <a:lnTo>
                    <a:pt x="125" y="233"/>
                  </a:lnTo>
                  <a:lnTo>
                    <a:pt x="124" y="233"/>
                  </a:lnTo>
                  <a:lnTo>
                    <a:pt x="119" y="232"/>
                  </a:lnTo>
                  <a:lnTo>
                    <a:pt x="118" y="232"/>
                  </a:lnTo>
                  <a:lnTo>
                    <a:pt x="117" y="232"/>
                  </a:lnTo>
                  <a:lnTo>
                    <a:pt x="116" y="232"/>
                  </a:lnTo>
                  <a:lnTo>
                    <a:pt x="115" y="232"/>
                  </a:lnTo>
                  <a:lnTo>
                    <a:pt x="114" y="232"/>
                  </a:lnTo>
                  <a:lnTo>
                    <a:pt x="111" y="232"/>
                  </a:lnTo>
                  <a:lnTo>
                    <a:pt x="111" y="231"/>
                  </a:lnTo>
                  <a:lnTo>
                    <a:pt x="109" y="231"/>
                  </a:lnTo>
                  <a:lnTo>
                    <a:pt x="107" y="231"/>
                  </a:lnTo>
                  <a:lnTo>
                    <a:pt x="105" y="231"/>
                  </a:lnTo>
                  <a:lnTo>
                    <a:pt x="103" y="230"/>
                  </a:lnTo>
                  <a:lnTo>
                    <a:pt x="102" y="230"/>
                  </a:lnTo>
                  <a:lnTo>
                    <a:pt x="97" y="230"/>
                  </a:lnTo>
                  <a:lnTo>
                    <a:pt x="96" y="230"/>
                  </a:lnTo>
                  <a:lnTo>
                    <a:pt x="93" y="228"/>
                  </a:lnTo>
                  <a:lnTo>
                    <a:pt x="90" y="228"/>
                  </a:lnTo>
                  <a:lnTo>
                    <a:pt x="87" y="227"/>
                  </a:lnTo>
                  <a:lnTo>
                    <a:pt x="85" y="227"/>
                  </a:lnTo>
                  <a:lnTo>
                    <a:pt x="83" y="227"/>
                  </a:lnTo>
                  <a:lnTo>
                    <a:pt x="81" y="227"/>
                  </a:lnTo>
                  <a:lnTo>
                    <a:pt x="80" y="227"/>
                  </a:lnTo>
                  <a:lnTo>
                    <a:pt x="80" y="226"/>
                  </a:lnTo>
                  <a:lnTo>
                    <a:pt x="76" y="226"/>
                  </a:lnTo>
                  <a:lnTo>
                    <a:pt x="75" y="226"/>
                  </a:lnTo>
                  <a:lnTo>
                    <a:pt x="72" y="226"/>
                  </a:lnTo>
                  <a:lnTo>
                    <a:pt x="67" y="225"/>
                  </a:lnTo>
                  <a:lnTo>
                    <a:pt x="66" y="225"/>
                  </a:lnTo>
                  <a:lnTo>
                    <a:pt x="64" y="225"/>
                  </a:lnTo>
                  <a:lnTo>
                    <a:pt x="61" y="225"/>
                  </a:lnTo>
                  <a:lnTo>
                    <a:pt x="60" y="224"/>
                  </a:lnTo>
                  <a:lnTo>
                    <a:pt x="58" y="224"/>
                  </a:lnTo>
                  <a:lnTo>
                    <a:pt x="57" y="224"/>
                  </a:lnTo>
                  <a:lnTo>
                    <a:pt x="54" y="224"/>
                  </a:lnTo>
                  <a:lnTo>
                    <a:pt x="53" y="224"/>
                  </a:lnTo>
                  <a:lnTo>
                    <a:pt x="51" y="223"/>
                  </a:lnTo>
                  <a:lnTo>
                    <a:pt x="50" y="223"/>
                  </a:lnTo>
                  <a:lnTo>
                    <a:pt x="49" y="223"/>
                  </a:lnTo>
                  <a:lnTo>
                    <a:pt x="47" y="223"/>
                  </a:lnTo>
                  <a:lnTo>
                    <a:pt x="46" y="223"/>
                  </a:lnTo>
                  <a:lnTo>
                    <a:pt x="45" y="221"/>
                  </a:lnTo>
                  <a:lnTo>
                    <a:pt x="44" y="221"/>
                  </a:lnTo>
                  <a:lnTo>
                    <a:pt x="39" y="221"/>
                  </a:lnTo>
                  <a:lnTo>
                    <a:pt x="38" y="221"/>
                  </a:lnTo>
                  <a:lnTo>
                    <a:pt x="36" y="220"/>
                  </a:lnTo>
                  <a:lnTo>
                    <a:pt x="34" y="220"/>
                  </a:lnTo>
                  <a:lnTo>
                    <a:pt x="32" y="220"/>
                  </a:lnTo>
                  <a:lnTo>
                    <a:pt x="31" y="220"/>
                  </a:lnTo>
                  <a:lnTo>
                    <a:pt x="29" y="220"/>
                  </a:lnTo>
                  <a:lnTo>
                    <a:pt x="28" y="220"/>
                  </a:lnTo>
                  <a:lnTo>
                    <a:pt x="25" y="219"/>
                  </a:lnTo>
                  <a:lnTo>
                    <a:pt x="23" y="219"/>
                  </a:lnTo>
                  <a:lnTo>
                    <a:pt x="22" y="219"/>
                  </a:lnTo>
                  <a:lnTo>
                    <a:pt x="21" y="219"/>
                  </a:lnTo>
                  <a:lnTo>
                    <a:pt x="16" y="218"/>
                  </a:lnTo>
                  <a:lnTo>
                    <a:pt x="15" y="218"/>
                  </a:lnTo>
                  <a:lnTo>
                    <a:pt x="11" y="217"/>
                  </a:lnTo>
                  <a:lnTo>
                    <a:pt x="10" y="217"/>
                  </a:lnTo>
                  <a:lnTo>
                    <a:pt x="7" y="217"/>
                  </a:lnTo>
                  <a:lnTo>
                    <a:pt x="7" y="216"/>
                  </a:lnTo>
                  <a:lnTo>
                    <a:pt x="6" y="216"/>
                  </a:lnTo>
                  <a:lnTo>
                    <a:pt x="6" y="214"/>
                  </a:lnTo>
                  <a:lnTo>
                    <a:pt x="4" y="214"/>
                  </a:lnTo>
                  <a:lnTo>
                    <a:pt x="4" y="213"/>
                  </a:lnTo>
                  <a:lnTo>
                    <a:pt x="3" y="213"/>
                  </a:lnTo>
                  <a:lnTo>
                    <a:pt x="3" y="212"/>
                  </a:lnTo>
                  <a:lnTo>
                    <a:pt x="3" y="211"/>
                  </a:lnTo>
                  <a:lnTo>
                    <a:pt x="2" y="211"/>
                  </a:lnTo>
                  <a:lnTo>
                    <a:pt x="2" y="210"/>
                  </a:lnTo>
                  <a:lnTo>
                    <a:pt x="2" y="209"/>
                  </a:lnTo>
                  <a:lnTo>
                    <a:pt x="2" y="208"/>
                  </a:lnTo>
                  <a:lnTo>
                    <a:pt x="2" y="206"/>
                  </a:lnTo>
                  <a:lnTo>
                    <a:pt x="2" y="205"/>
                  </a:lnTo>
                  <a:lnTo>
                    <a:pt x="2" y="204"/>
                  </a:lnTo>
                  <a:lnTo>
                    <a:pt x="2" y="203"/>
                  </a:lnTo>
                  <a:lnTo>
                    <a:pt x="1" y="203"/>
                  </a:lnTo>
                  <a:lnTo>
                    <a:pt x="1" y="202"/>
                  </a:lnTo>
                  <a:lnTo>
                    <a:pt x="1" y="201"/>
                  </a:lnTo>
                  <a:lnTo>
                    <a:pt x="1" y="199"/>
                  </a:lnTo>
                  <a:lnTo>
                    <a:pt x="1" y="198"/>
                  </a:lnTo>
                  <a:lnTo>
                    <a:pt x="1" y="197"/>
                  </a:lnTo>
                  <a:lnTo>
                    <a:pt x="2" y="196"/>
                  </a:lnTo>
                  <a:lnTo>
                    <a:pt x="2" y="195"/>
                  </a:lnTo>
                  <a:lnTo>
                    <a:pt x="2" y="194"/>
                  </a:lnTo>
                  <a:lnTo>
                    <a:pt x="2" y="192"/>
                  </a:lnTo>
                  <a:lnTo>
                    <a:pt x="2" y="191"/>
                  </a:lnTo>
                  <a:lnTo>
                    <a:pt x="2" y="190"/>
                  </a:lnTo>
                  <a:lnTo>
                    <a:pt x="3" y="190"/>
                  </a:lnTo>
                  <a:lnTo>
                    <a:pt x="2" y="190"/>
                  </a:lnTo>
                  <a:lnTo>
                    <a:pt x="3" y="190"/>
                  </a:lnTo>
                  <a:lnTo>
                    <a:pt x="3" y="189"/>
                  </a:lnTo>
                  <a:lnTo>
                    <a:pt x="4" y="188"/>
                  </a:lnTo>
                  <a:lnTo>
                    <a:pt x="4" y="187"/>
                  </a:lnTo>
                  <a:lnTo>
                    <a:pt x="4" y="186"/>
                  </a:lnTo>
                  <a:lnTo>
                    <a:pt x="4" y="184"/>
                  </a:lnTo>
                  <a:lnTo>
                    <a:pt x="4" y="183"/>
                  </a:lnTo>
                  <a:lnTo>
                    <a:pt x="4" y="182"/>
                  </a:lnTo>
                  <a:lnTo>
                    <a:pt x="3" y="181"/>
                  </a:lnTo>
                  <a:lnTo>
                    <a:pt x="3" y="180"/>
                  </a:lnTo>
                  <a:lnTo>
                    <a:pt x="3" y="179"/>
                  </a:lnTo>
                  <a:lnTo>
                    <a:pt x="2" y="177"/>
                  </a:lnTo>
                  <a:lnTo>
                    <a:pt x="1" y="177"/>
                  </a:lnTo>
                  <a:lnTo>
                    <a:pt x="1" y="176"/>
                  </a:lnTo>
                  <a:lnTo>
                    <a:pt x="1" y="175"/>
                  </a:lnTo>
                  <a:lnTo>
                    <a:pt x="1" y="174"/>
                  </a:lnTo>
                  <a:lnTo>
                    <a:pt x="1" y="173"/>
                  </a:lnTo>
                  <a:lnTo>
                    <a:pt x="0" y="1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Freeform 256"/>
            <p:cNvSpPr>
              <a:spLocks noEditPoints="1"/>
            </p:cNvSpPr>
            <p:nvPr/>
          </p:nvSpPr>
          <p:spPr bwMode="auto">
            <a:xfrm>
              <a:off x="5476" y="3486"/>
              <a:ext cx="312" cy="247"/>
            </a:xfrm>
            <a:custGeom>
              <a:avLst/>
              <a:gdLst>
                <a:gd name="T0" fmla="*/ 49 w 312"/>
                <a:gd name="T1" fmla="*/ 2 h 247"/>
                <a:gd name="T2" fmla="*/ 6 w 312"/>
                <a:gd name="T3" fmla="*/ 162 h 247"/>
                <a:gd name="T4" fmla="*/ 11 w 312"/>
                <a:gd name="T5" fmla="*/ 149 h 247"/>
                <a:gd name="T6" fmla="*/ 21 w 312"/>
                <a:gd name="T7" fmla="*/ 132 h 247"/>
                <a:gd name="T8" fmla="*/ 27 w 312"/>
                <a:gd name="T9" fmla="*/ 113 h 247"/>
                <a:gd name="T10" fmla="*/ 29 w 312"/>
                <a:gd name="T11" fmla="*/ 103 h 247"/>
                <a:gd name="T12" fmla="*/ 31 w 312"/>
                <a:gd name="T13" fmla="*/ 91 h 247"/>
                <a:gd name="T14" fmla="*/ 35 w 312"/>
                <a:gd name="T15" fmla="*/ 77 h 247"/>
                <a:gd name="T16" fmla="*/ 38 w 312"/>
                <a:gd name="T17" fmla="*/ 64 h 247"/>
                <a:gd name="T18" fmla="*/ 42 w 312"/>
                <a:gd name="T19" fmla="*/ 55 h 247"/>
                <a:gd name="T20" fmla="*/ 44 w 312"/>
                <a:gd name="T21" fmla="*/ 41 h 247"/>
                <a:gd name="T22" fmla="*/ 46 w 312"/>
                <a:gd name="T23" fmla="*/ 29 h 247"/>
                <a:gd name="T24" fmla="*/ 50 w 312"/>
                <a:gd name="T25" fmla="*/ 17 h 247"/>
                <a:gd name="T26" fmla="*/ 50 w 312"/>
                <a:gd name="T27" fmla="*/ 4 h 247"/>
                <a:gd name="T28" fmla="*/ 54 w 312"/>
                <a:gd name="T29" fmla="*/ 6 h 247"/>
                <a:gd name="T30" fmla="*/ 64 w 312"/>
                <a:gd name="T31" fmla="*/ 6 h 247"/>
                <a:gd name="T32" fmla="*/ 71 w 312"/>
                <a:gd name="T33" fmla="*/ 11 h 247"/>
                <a:gd name="T34" fmla="*/ 82 w 312"/>
                <a:gd name="T35" fmla="*/ 14 h 247"/>
                <a:gd name="T36" fmla="*/ 89 w 312"/>
                <a:gd name="T37" fmla="*/ 26 h 247"/>
                <a:gd name="T38" fmla="*/ 88 w 312"/>
                <a:gd name="T39" fmla="*/ 37 h 247"/>
                <a:gd name="T40" fmla="*/ 96 w 312"/>
                <a:gd name="T41" fmla="*/ 44 h 247"/>
                <a:gd name="T42" fmla="*/ 108 w 312"/>
                <a:gd name="T43" fmla="*/ 47 h 247"/>
                <a:gd name="T44" fmla="*/ 122 w 312"/>
                <a:gd name="T45" fmla="*/ 42 h 247"/>
                <a:gd name="T46" fmla="*/ 134 w 312"/>
                <a:gd name="T47" fmla="*/ 44 h 247"/>
                <a:gd name="T48" fmla="*/ 144 w 312"/>
                <a:gd name="T49" fmla="*/ 50 h 247"/>
                <a:gd name="T50" fmla="*/ 159 w 312"/>
                <a:gd name="T51" fmla="*/ 48 h 247"/>
                <a:gd name="T52" fmla="*/ 173 w 312"/>
                <a:gd name="T53" fmla="*/ 49 h 247"/>
                <a:gd name="T54" fmla="*/ 192 w 312"/>
                <a:gd name="T55" fmla="*/ 44 h 247"/>
                <a:gd name="T56" fmla="*/ 210 w 312"/>
                <a:gd name="T57" fmla="*/ 42 h 247"/>
                <a:gd name="T58" fmla="*/ 224 w 312"/>
                <a:gd name="T59" fmla="*/ 39 h 247"/>
                <a:gd name="T60" fmla="*/ 242 w 312"/>
                <a:gd name="T61" fmla="*/ 41 h 247"/>
                <a:gd name="T62" fmla="*/ 260 w 312"/>
                <a:gd name="T63" fmla="*/ 42 h 247"/>
                <a:gd name="T64" fmla="*/ 292 w 312"/>
                <a:gd name="T65" fmla="*/ 46 h 247"/>
                <a:gd name="T66" fmla="*/ 302 w 312"/>
                <a:gd name="T67" fmla="*/ 55 h 247"/>
                <a:gd name="T68" fmla="*/ 310 w 312"/>
                <a:gd name="T69" fmla="*/ 62 h 247"/>
                <a:gd name="T70" fmla="*/ 308 w 312"/>
                <a:gd name="T71" fmla="*/ 71 h 247"/>
                <a:gd name="T72" fmla="*/ 303 w 312"/>
                <a:gd name="T73" fmla="*/ 83 h 247"/>
                <a:gd name="T74" fmla="*/ 298 w 312"/>
                <a:gd name="T75" fmla="*/ 93 h 247"/>
                <a:gd name="T76" fmla="*/ 296 w 312"/>
                <a:gd name="T77" fmla="*/ 100 h 247"/>
                <a:gd name="T78" fmla="*/ 288 w 312"/>
                <a:gd name="T79" fmla="*/ 108 h 247"/>
                <a:gd name="T80" fmla="*/ 284 w 312"/>
                <a:gd name="T81" fmla="*/ 117 h 247"/>
                <a:gd name="T82" fmla="*/ 279 w 312"/>
                <a:gd name="T83" fmla="*/ 127 h 247"/>
                <a:gd name="T84" fmla="*/ 285 w 312"/>
                <a:gd name="T85" fmla="*/ 133 h 247"/>
                <a:gd name="T86" fmla="*/ 291 w 312"/>
                <a:gd name="T87" fmla="*/ 139 h 247"/>
                <a:gd name="T88" fmla="*/ 288 w 312"/>
                <a:gd name="T89" fmla="*/ 147 h 247"/>
                <a:gd name="T90" fmla="*/ 285 w 312"/>
                <a:gd name="T91" fmla="*/ 158 h 247"/>
                <a:gd name="T92" fmla="*/ 283 w 312"/>
                <a:gd name="T93" fmla="*/ 181 h 247"/>
                <a:gd name="T94" fmla="*/ 277 w 312"/>
                <a:gd name="T95" fmla="*/ 247 h 247"/>
                <a:gd name="T96" fmla="*/ 237 w 312"/>
                <a:gd name="T97" fmla="*/ 245 h 247"/>
                <a:gd name="T98" fmla="*/ 191 w 312"/>
                <a:gd name="T99" fmla="*/ 240 h 247"/>
                <a:gd name="T100" fmla="*/ 155 w 312"/>
                <a:gd name="T101" fmla="*/ 236 h 247"/>
                <a:gd name="T102" fmla="*/ 118 w 312"/>
                <a:gd name="T103" fmla="*/ 232 h 247"/>
                <a:gd name="T104" fmla="*/ 97 w 312"/>
                <a:gd name="T105" fmla="*/ 230 h 247"/>
                <a:gd name="T106" fmla="*/ 72 w 312"/>
                <a:gd name="T107" fmla="*/ 226 h 247"/>
                <a:gd name="T108" fmla="*/ 49 w 312"/>
                <a:gd name="T109" fmla="*/ 223 h 247"/>
                <a:gd name="T110" fmla="*/ 28 w 312"/>
                <a:gd name="T111" fmla="*/ 220 h 247"/>
                <a:gd name="T112" fmla="*/ 6 w 312"/>
                <a:gd name="T113" fmla="*/ 214 h 247"/>
                <a:gd name="T114" fmla="*/ 2 w 312"/>
                <a:gd name="T115" fmla="*/ 204 h 247"/>
                <a:gd name="T116" fmla="*/ 2 w 312"/>
                <a:gd name="T117" fmla="*/ 191 h 247"/>
                <a:gd name="T118" fmla="*/ 3 w 312"/>
                <a:gd name="T119" fmla="*/ 181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247">
                  <a:moveTo>
                    <a:pt x="64" y="5"/>
                  </a:moveTo>
                  <a:lnTo>
                    <a:pt x="65" y="5"/>
                  </a:lnTo>
                  <a:lnTo>
                    <a:pt x="64" y="5"/>
                  </a:lnTo>
                  <a:moveTo>
                    <a:pt x="50" y="3"/>
                  </a:moveTo>
                  <a:lnTo>
                    <a:pt x="50" y="2"/>
                  </a:lnTo>
                  <a:lnTo>
                    <a:pt x="50" y="3"/>
                  </a:lnTo>
                  <a:lnTo>
                    <a:pt x="51" y="3"/>
                  </a:lnTo>
                  <a:lnTo>
                    <a:pt x="50" y="3"/>
                  </a:lnTo>
                  <a:moveTo>
                    <a:pt x="49" y="0"/>
                  </a:moveTo>
                  <a:lnTo>
                    <a:pt x="49" y="2"/>
                  </a:lnTo>
                  <a:lnTo>
                    <a:pt x="50" y="2"/>
                  </a:lnTo>
                  <a:lnTo>
                    <a:pt x="49" y="2"/>
                  </a:lnTo>
                  <a:lnTo>
                    <a:pt x="49" y="0"/>
                  </a:lnTo>
                  <a:moveTo>
                    <a:pt x="0" y="172"/>
                  </a:moveTo>
                  <a:lnTo>
                    <a:pt x="1" y="172"/>
                  </a:lnTo>
                  <a:lnTo>
                    <a:pt x="1" y="171"/>
                  </a:lnTo>
                  <a:lnTo>
                    <a:pt x="2" y="171"/>
                  </a:lnTo>
                  <a:lnTo>
                    <a:pt x="1" y="171"/>
                  </a:lnTo>
                  <a:lnTo>
                    <a:pt x="2" y="171"/>
                  </a:lnTo>
                  <a:lnTo>
                    <a:pt x="3" y="168"/>
                  </a:lnTo>
                  <a:lnTo>
                    <a:pt x="4" y="167"/>
                  </a:lnTo>
                  <a:lnTo>
                    <a:pt x="6" y="165"/>
                  </a:lnTo>
                  <a:lnTo>
                    <a:pt x="6" y="164"/>
                  </a:lnTo>
                  <a:lnTo>
                    <a:pt x="6" y="162"/>
                  </a:lnTo>
                  <a:lnTo>
                    <a:pt x="7" y="161"/>
                  </a:lnTo>
                  <a:lnTo>
                    <a:pt x="7" y="160"/>
                  </a:lnTo>
                  <a:lnTo>
                    <a:pt x="7" y="159"/>
                  </a:lnTo>
                  <a:lnTo>
                    <a:pt x="8" y="159"/>
                  </a:lnTo>
                  <a:lnTo>
                    <a:pt x="8" y="158"/>
                  </a:lnTo>
                  <a:lnTo>
                    <a:pt x="9" y="155"/>
                  </a:lnTo>
                  <a:lnTo>
                    <a:pt x="9" y="154"/>
                  </a:lnTo>
                  <a:lnTo>
                    <a:pt x="9" y="153"/>
                  </a:lnTo>
                  <a:lnTo>
                    <a:pt x="10" y="151"/>
                  </a:lnTo>
                  <a:lnTo>
                    <a:pt x="10" y="150"/>
                  </a:lnTo>
                  <a:lnTo>
                    <a:pt x="10" y="149"/>
                  </a:lnTo>
                  <a:lnTo>
                    <a:pt x="11" y="149"/>
                  </a:lnTo>
                  <a:lnTo>
                    <a:pt x="11" y="147"/>
                  </a:lnTo>
                  <a:lnTo>
                    <a:pt x="13" y="147"/>
                  </a:lnTo>
                  <a:lnTo>
                    <a:pt x="14" y="146"/>
                  </a:lnTo>
                  <a:lnTo>
                    <a:pt x="14" y="145"/>
                  </a:lnTo>
                  <a:lnTo>
                    <a:pt x="15" y="143"/>
                  </a:lnTo>
                  <a:lnTo>
                    <a:pt x="16" y="143"/>
                  </a:lnTo>
                  <a:lnTo>
                    <a:pt x="17" y="140"/>
                  </a:lnTo>
                  <a:lnTo>
                    <a:pt x="18" y="137"/>
                  </a:lnTo>
                  <a:lnTo>
                    <a:pt x="20" y="135"/>
                  </a:lnTo>
                  <a:lnTo>
                    <a:pt x="20" y="133"/>
                  </a:lnTo>
                  <a:lnTo>
                    <a:pt x="20" y="132"/>
                  </a:lnTo>
                  <a:lnTo>
                    <a:pt x="21" y="132"/>
                  </a:lnTo>
                  <a:lnTo>
                    <a:pt x="21" y="131"/>
                  </a:lnTo>
                  <a:lnTo>
                    <a:pt x="21" y="130"/>
                  </a:lnTo>
                  <a:lnTo>
                    <a:pt x="22" y="128"/>
                  </a:lnTo>
                  <a:lnTo>
                    <a:pt x="23" y="125"/>
                  </a:lnTo>
                  <a:lnTo>
                    <a:pt x="23" y="124"/>
                  </a:lnTo>
                  <a:lnTo>
                    <a:pt x="24" y="122"/>
                  </a:lnTo>
                  <a:lnTo>
                    <a:pt x="24" y="120"/>
                  </a:lnTo>
                  <a:lnTo>
                    <a:pt x="25" y="117"/>
                  </a:lnTo>
                  <a:lnTo>
                    <a:pt x="25" y="116"/>
                  </a:lnTo>
                  <a:lnTo>
                    <a:pt x="25" y="115"/>
                  </a:lnTo>
                  <a:lnTo>
                    <a:pt x="27" y="114"/>
                  </a:lnTo>
                  <a:lnTo>
                    <a:pt x="27" y="113"/>
                  </a:lnTo>
                  <a:lnTo>
                    <a:pt x="27" y="111"/>
                  </a:lnTo>
                  <a:lnTo>
                    <a:pt x="27" y="110"/>
                  </a:lnTo>
                  <a:lnTo>
                    <a:pt x="27" y="109"/>
                  </a:lnTo>
                  <a:lnTo>
                    <a:pt x="28" y="109"/>
                  </a:lnTo>
                  <a:lnTo>
                    <a:pt x="27" y="109"/>
                  </a:lnTo>
                  <a:lnTo>
                    <a:pt x="28" y="109"/>
                  </a:lnTo>
                  <a:lnTo>
                    <a:pt x="28" y="108"/>
                  </a:lnTo>
                  <a:lnTo>
                    <a:pt x="28" y="107"/>
                  </a:lnTo>
                  <a:lnTo>
                    <a:pt x="28" y="106"/>
                  </a:lnTo>
                  <a:lnTo>
                    <a:pt x="28" y="105"/>
                  </a:lnTo>
                  <a:lnTo>
                    <a:pt x="29" y="105"/>
                  </a:lnTo>
                  <a:lnTo>
                    <a:pt x="29" y="103"/>
                  </a:lnTo>
                  <a:lnTo>
                    <a:pt x="29" y="102"/>
                  </a:lnTo>
                  <a:lnTo>
                    <a:pt x="29" y="101"/>
                  </a:lnTo>
                  <a:lnTo>
                    <a:pt x="29" y="100"/>
                  </a:lnTo>
                  <a:lnTo>
                    <a:pt x="30" y="100"/>
                  </a:lnTo>
                  <a:lnTo>
                    <a:pt x="30" y="99"/>
                  </a:lnTo>
                  <a:lnTo>
                    <a:pt x="30" y="98"/>
                  </a:lnTo>
                  <a:lnTo>
                    <a:pt x="30" y="96"/>
                  </a:lnTo>
                  <a:lnTo>
                    <a:pt x="31" y="95"/>
                  </a:lnTo>
                  <a:lnTo>
                    <a:pt x="31" y="94"/>
                  </a:lnTo>
                  <a:lnTo>
                    <a:pt x="31" y="93"/>
                  </a:lnTo>
                  <a:lnTo>
                    <a:pt x="31" y="92"/>
                  </a:lnTo>
                  <a:lnTo>
                    <a:pt x="31" y="91"/>
                  </a:lnTo>
                  <a:lnTo>
                    <a:pt x="32" y="91"/>
                  </a:lnTo>
                  <a:lnTo>
                    <a:pt x="32" y="90"/>
                  </a:lnTo>
                  <a:lnTo>
                    <a:pt x="32" y="87"/>
                  </a:lnTo>
                  <a:lnTo>
                    <a:pt x="34" y="86"/>
                  </a:lnTo>
                  <a:lnTo>
                    <a:pt x="34" y="85"/>
                  </a:lnTo>
                  <a:lnTo>
                    <a:pt x="34" y="84"/>
                  </a:lnTo>
                  <a:lnTo>
                    <a:pt x="34" y="83"/>
                  </a:lnTo>
                  <a:lnTo>
                    <a:pt x="34" y="81"/>
                  </a:lnTo>
                  <a:lnTo>
                    <a:pt x="35" y="80"/>
                  </a:lnTo>
                  <a:lnTo>
                    <a:pt x="35" y="79"/>
                  </a:lnTo>
                  <a:lnTo>
                    <a:pt x="35" y="78"/>
                  </a:lnTo>
                  <a:lnTo>
                    <a:pt x="35" y="77"/>
                  </a:lnTo>
                  <a:lnTo>
                    <a:pt x="35" y="76"/>
                  </a:lnTo>
                  <a:lnTo>
                    <a:pt x="35" y="74"/>
                  </a:lnTo>
                  <a:lnTo>
                    <a:pt x="36" y="74"/>
                  </a:lnTo>
                  <a:lnTo>
                    <a:pt x="36" y="73"/>
                  </a:lnTo>
                  <a:lnTo>
                    <a:pt x="37" y="71"/>
                  </a:lnTo>
                  <a:lnTo>
                    <a:pt x="37" y="70"/>
                  </a:lnTo>
                  <a:lnTo>
                    <a:pt x="37" y="69"/>
                  </a:lnTo>
                  <a:lnTo>
                    <a:pt x="38" y="69"/>
                  </a:lnTo>
                  <a:lnTo>
                    <a:pt x="38" y="68"/>
                  </a:lnTo>
                  <a:lnTo>
                    <a:pt x="38" y="66"/>
                  </a:lnTo>
                  <a:lnTo>
                    <a:pt x="38" y="65"/>
                  </a:lnTo>
                  <a:lnTo>
                    <a:pt x="38" y="64"/>
                  </a:lnTo>
                  <a:lnTo>
                    <a:pt x="39" y="64"/>
                  </a:lnTo>
                  <a:lnTo>
                    <a:pt x="38" y="63"/>
                  </a:lnTo>
                  <a:lnTo>
                    <a:pt x="39" y="63"/>
                  </a:lnTo>
                  <a:lnTo>
                    <a:pt x="39" y="62"/>
                  </a:lnTo>
                  <a:lnTo>
                    <a:pt x="40" y="62"/>
                  </a:lnTo>
                  <a:lnTo>
                    <a:pt x="40" y="61"/>
                  </a:lnTo>
                  <a:lnTo>
                    <a:pt x="40" y="59"/>
                  </a:lnTo>
                  <a:lnTo>
                    <a:pt x="40" y="58"/>
                  </a:lnTo>
                  <a:lnTo>
                    <a:pt x="42" y="58"/>
                  </a:lnTo>
                  <a:lnTo>
                    <a:pt x="42" y="57"/>
                  </a:lnTo>
                  <a:lnTo>
                    <a:pt x="42" y="56"/>
                  </a:lnTo>
                  <a:lnTo>
                    <a:pt x="42" y="55"/>
                  </a:lnTo>
                  <a:lnTo>
                    <a:pt x="43" y="52"/>
                  </a:lnTo>
                  <a:lnTo>
                    <a:pt x="43" y="51"/>
                  </a:lnTo>
                  <a:lnTo>
                    <a:pt x="43" y="50"/>
                  </a:lnTo>
                  <a:lnTo>
                    <a:pt x="43" y="49"/>
                  </a:lnTo>
                  <a:lnTo>
                    <a:pt x="42" y="49"/>
                  </a:lnTo>
                  <a:lnTo>
                    <a:pt x="43" y="49"/>
                  </a:lnTo>
                  <a:lnTo>
                    <a:pt x="43" y="48"/>
                  </a:lnTo>
                  <a:lnTo>
                    <a:pt x="43" y="47"/>
                  </a:lnTo>
                  <a:lnTo>
                    <a:pt x="44" y="44"/>
                  </a:lnTo>
                  <a:lnTo>
                    <a:pt x="44" y="43"/>
                  </a:lnTo>
                  <a:lnTo>
                    <a:pt x="44" y="42"/>
                  </a:lnTo>
                  <a:lnTo>
                    <a:pt x="44" y="41"/>
                  </a:lnTo>
                  <a:lnTo>
                    <a:pt x="45" y="41"/>
                  </a:lnTo>
                  <a:lnTo>
                    <a:pt x="45" y="39"/>
                  </a:lnTo>
                  <a:lnTo>
                    <a:pt x="45" y="37"/>
                  </a:lnTo>
                  <a:lnTo>
                    <a:pt x="45" y="36"/>
                  </a:lnTo>
                  <a:lnTo>
                    <a:pt x="46" y="35"/>
                  </a:lnTo>
                  <a:lnTo>
                    <a:pt x="46" y="34"/>
                  </a:lnTo>
                  <a:lnTo>
                    <a:pt x="46" y="33"/>
                  </a:lnTo>
                  <a:lnTo>
                    <a:pt x="46" y="32"/>
                  </a:lnTo>
                  <a:lnTo>
                    <a:pt x="46" y="30"/>
                  </a:lnTo>
                  <a:lnTo>
                    <a:pt x="47" y="30"/>
                  </a:lnTo>
                  <a:lnTo>
                    <a:pt x="47" y="29"/>
                  </a:lnTo>
                  <a:lnTo>
                    <a:pt x="46" y="29"/>
                  </a:lnTo>
                  <a:lnTo>
                    <a:pt x="46" y="28"/>
                  </a:lnTo>
                  <a:lnTo>
                    <a:pt x="46" y="27"/>
                  </a:lnTo>
                  <a:lnTo>
                    <a:pt x="46" y="26"/>
                  </a:lnTo>
                  <a:lnTo>
                    <a:pt x="47" y="24"/>
                  </a:lnTo>
                  <a:lnTo>
                    <a:pt x="47" y="22"/>
                  </a:lnTo>
                  <a:lnTo>
                    <a:pt x="47" y="21"/>
                  </a:lnTo>
                  <a:lnTo>
                    <a:pt x="47" y="20"/>
                  </a:lnTo>
                  <a:lnTo>
                    <a:pt x="47" y="19"/>
                  </a:lnTo>
                  <a:lnTo>
                    <a:pt x="47" y="18"/>
                  </a:lnTo>
                  <a:lnTo>
                    <a:pt x="47" y="17"/>
                  </a:lnTo>
                  <a:lnTo>
                    <a:pt x="49" y="17"/>
                  </a:lnTo>
                  <a:lnTo>
                    <a:pt x="50" y="17"/>
                  </a:lnTo>
                  <a:lnTo>
                    <a:pt x="50" y="15"/>
                  </a:lnTo>
                  <a:lnTo>
                    <a:pt x="50" y="14"/>
                  </a:lnTo>
                  <a:lnTo>
                    <a:pt x="50" y="13"/>
                  </a:lnTo>
                  <a:lnTo>
                    <a:pt x="50" y="12"/>
                  </a:lnTo>
                  <a:lnTo>
                    <a:pt x="50" y="11"/>
                  </a:lnTo>
                  <a:lnTo>
                    <a:pt x="50" y="10"/>
                  </a:lnTo>
                  <a:lnTo>
                    <a:pt x="50" y="9"/>
                  </a:lnTo>
                  <a:lnTo>
                    <a:pt x="50" y="7"/>
                  </a:lnTo>
                  <a:lnTo>
                    <a:pt x="50" y="6"/>
                  </a:lnTo>
                  <a:lnTo>
                    <a:pt x="49" y="5"/>
                  </a:lnTo>
                  <a:lnTo>
                    <a:pt x="49" y="4"/>
                  </a:lnTo>
                  <a:lnTo>
                    <a:pt x="50" y="4"/>
                  </a:lnTo>
                  <a:lnTo>
                    <a:pt x="50" y="5"/>
                  </a:lnTo>
                  <a:lnTo>
                    <a:pt x="51" y="5"/>
                  </a:lnTo>
                  <a:lnTo>
                    <a:pt x="51" y="6"/>
                  </a:lnTo>
                  <a:lnTo>
                    <a:pt x="52" y="6"/>
                  </a:lnTo>
                  <a:lnTo>
                    <a:pt x="52" y="7"/>
                  </a:lnTo>
                  <a:lnTo>
                    <a:pt x="53" y="7"/>
                  </a:lnTo>
                  <a:lnTo>
                    <a:pt x="53" y="9"/>
                  </a:lnTo>
                  <a:lnTo>
                    <a:pt x="54" y="9"/>
                  </a:lnTo>
                  <a:lnTo>
                    <a:pt x="54" y="7"/>
                  </a:lnTo>
                  <a:lnTo>
                    <a:pt x="53" y="7"/>
                  </a:lnTo>
                  <a:lnTo>
                    <a:pt x="53" y="6"/>
                  </a:lnTo>
                  <a:lnTo>
                    <a:pt x="54" y="6"/>
                  </a:lnTo>
                  <a:lnTo>
                    <a:pt x="56" y="7"/>
                  </a:lnTo>
                  <a:lnTo>
                    <a:pt x="56" y="6"/>
                  </a:lnTo>
                  <a:lnTo>
                    <a:pt x="57" y="6"/>
                  </a:lnTo>
                  <a:lnTo>
                    <a:pt x="58" y="6"/>
                  </a:lnTo>
                  <a:lnTo>
                    <a:pt x="58" y="7"/>
                  </a:lnTo>
                  <a:lnTo>
                    <a:pt x="59" y="7"/>
                  </a:lnTo>
                  <a:lnTo>
                    <a:pt x="60" y="7"/>
                  </a:lnTo>
                  <a:lnTo>
                    <a:pt x="60" y="6"/>
                  </a:lnTo>
                  <a:lnTo>
                    <a:pt x="61" y="6"/>
                  </a:lnTo>
                  <a:lnTo>
                    <a:pt x="61" y="7"/>
                  </a:lnTo>
                  <a:lnTo>
                    <a:pt x="63" y="6"/>
                  </a:lnTo>
                  <a:lnTo>
                    <a:pt x="64" y="6"/>
                  </a:lnTo>
                  <a:lnTo>
                    <a:pt x="65" y="6"/>
                  </a:lnTo>
                  <a:lnTo>
                    <a:pt x="65" y="5"/>
                  </a:lnTo>
                  <a:lnTo>
                    <a:pt x="66" y="5"/>
                  </a:lnTo>
                  <a:lnTo>
                    <a:pt x="67" y="5"/>
                  </a:lnTo>
                  <a:lnTo>
                    <a:pt x="68" y="5"/>
                  </a:lnTo>
                  <a:lnTo>
                    <a:pt x="68" y="6"/>
                  </a:lnTo>
                  <a:lnTo>
                    <a:pt x="69" y="6"/>
                  </a:lnTo>
                  <a:lnTo>
                    <a:pt x="69" y="7"/>
                  </a:lnTo>
                  <a:lnTo>
                    <a:pt x="68" y="10"/>
                  </a:lnTo>
                  <a:lnTo>
                    <a:pt x="69" y="10"/>
                  </a:lnTo>
                  <a:lnTo>
                    <a:pt x="69" y="11"/>
                  </a:lnTo>
                  <a:lnTo>
                    <a:pt x="71" y="11"/>
                  </a:lnTo>
                  <a:lnTo>
                    <a:pt x="71" y="12"/>
                  </a:lnTo>
                  <a:lnTo>
                    <a:pt x="72" y="12"/>
                  </a:lnTo>
                  <a:lnTo>
                    <a:pt x="73" y="12"/>
                  </a:lnTo>
                  <a:lnTo>
                    <a:pt x="74" y="12"/>
                  </a:lnTo>
                  <a:lnTo>
                    <a:pt x="75" y="12"/>
                  </a:lnTo>
                  <a:lnTo>
                    <a:pt x="76" y="11"/>
                  </a:lnTo>
                  <a:lnTo>
                    <a:pt x="78" y="11"/>
                  </a:lnTo>
                  <a:lnTo>
                    <a:pt x="80" y="11"/>
                  </a:lnTo>
                  <a:lnTo>
                    <a:pt x="80" y="12"/>
                  </a:lnTo>
                  <a:lnTo>
                    <a:pt x="81" y="12"/>
                  </a:lnTo>
                  <a:lnTo>
                    <a:pt x="82" y="13"/>
                  </a:lnTo>
                  <a:lnTo>
                    <a:pt x="82" y="14"/>
                  </a:lnTo>
                  <a:lnTo>
                    <a:pt x="83" y="14"/>
                  </a:lnTo>
                  <a:lnTo>
                    <a:pt x="85" y="15"/>
                  </a:lnTo>
                  <a:lnTo>
                    <a:pt x="86" y="17"/>
                  </a:lnTo>
                  <a:lnTo>
                    <a:pt x="87" y="18"/>
                  </a:lnTo>
                  <a:lnTo>
                    <a:pt x="87" y="19"/>
                  </a:lnTo>
                  <a:lnTo>
                    <a:pt x="87" y="20"/>
                  </a:lnTo>
                  <a:lnTo>
                    <a:pt x="88" y="21"/>
                  </a:lnTo>
                  <a:lnTo>
                    <a:pt x="88" y="22"/>
                  </a:lnTo>
                  <a:lnTo>
                    <a:pt x="88" y="24"/>
                  </a:lnTo>
                  <a:lnTo>
                    <a:pt x="89" y="24"/>
                  </a:lnTo>
                  <a:lnTo>
                    <a:pt x="89" y="25"/>
                  </a:lnTo>
                  <a:lnTo>
                    <a:pt x="89" y="26"/>
                  </a:lnTo>
                  <a:lnTo>
                    <a:pt x="88" y="26"/>
                  </a:lnTo>
                  <a:lnTo>
                    <a:pt x="88" y="27"/>
                  </a:lnTo>
                  <a:lnTo>
                    <a:pt x="89" y="28"/>
                  </a:lnTo>
                  <a:lnTo>
                    <a:pt x="89" y="29"/>
                  </a:lnTo>
                  <a:lnTo>
                    <a:pt x="89" y="30"/>
                  </a:lnTo>
                  <a:lnTo>
                    <a:pt x="88" y="30"/>
                  </a:lnTo>
                  <a:lnTo>
                    <a:pt x="88" y="32"/>
                  </a:lnTo>
                  <a:lnTo>
                    <a:pt x="89" y="33"/>
                  </a:lnTo>
                  <a:lnTo>
                    <a:pt x="89" y="34"/>
                  </a:lnTo>
                  <a:lnTo>
                    <a:pt x="89" y="35"/>
                  </a:lnTo>
                  <a:lnTo>
                    <a:pt x="89" y="36"/>
                  </a:lnTo>
                  <a:lnTo>
                    <a:pt x="88" y="37"/>
                  </a:lnTo>
                  <a:lnTo>
                    <a:pt x="88" y="39"/>
                  </a:lnTo>
                  <a:lnTo>
                    <a:pt x="88" y="40"/>
                  </a:lnTo>
                  <a:lnTo>
                    <a:pt x="89" y="40"/>
                  </a:lnTo>
                  <a:lnTo>
                    <a:pt x="89" y="41"/>
                  </a:lnTo>
                  <a:lnTo>
                    <a:pt x="90" y="41"/>
                  </a:lnTo>
                  <a:lnTo>
                    <a:pt x="90" y="42"/>
                  </a:lnTo>
                  <a:lnTo>
                    <a:pt x="92" y="42"/>
                  </a:lnTo>
                  <a:lnTo>
                    <a:pt x="93" y="43"/>
                  </a:lnTo>
                  <a:lnTo>
                    <a:pt x="94" y="43"/>
                  </a:lnTo>
                  <a:lnTo>
                    <a:pt x="95" y="43"/>
                  </a:lnTo>
                  <a:lnTo>
                    <a:pt x="95" y="44"/>
                  </a:lnTo>
                  <a:lnTo>
                    <a:pt x="96" y="44"/>
                  </a:lnTo>
                  <a:lnTo>
                    <a:pt x="97" y="44"/>
                  </a:lnTo>
                  <a:lnTo>
                    <a:pt x="97" y="46"/>
                  </a:lnTo>
                  <a:lnTo>
                    <a:pt x="98" y="46"/>
                  </a:lnTo>
                  <a:lnTo>
                    <a:pt x="100" y="46"/>
                  </a:lnTo>
                  <a:lnTo>
                    <a:pt x="101" y="46"/>
                  </a:lnTo>
                  <a:lnTo>
                    <a:pt x="102" y="46"/>
                  </a:lnTo>
                  <a:lnTo>
                    <a:pt x="102" y="47"/>
                  </a:lnTo>
                  <a:lnTo>
                    <a:pt x="103" y="47"/>
                  </a:lnTo>
                  <a:lnTo>
                    <a:pt x="103" y="48"/>
                  </a:lnTo>
                  <a:lnTo>
                    <a:pt x="104" y="48"/>
                  </a:lnTo>
                  <a:lnTo>
                    <a:pt x="105" y="48"/>
                  </a:lnTo>
                  <a:lnTo>
                    <a:pt x="108" y="47"/>
                  </a:lnTo>
                  <a:lnTo>
                    <a:pt x="109" y="47"/>
                  </a:lnTo>
                  <a:lnTo>
                    <a:pt x="110" y="47"/>
                  </a:lnTo>
                  <a:lnTo>
                    <a:pt x="111" y="47"/>
                  </a:lnTo>
                  <a:lnTo>
                    <a:pt x="114" y="46"/>
                  </a:lnTo>
                  <a:lnTo>
                    <a:pt x="115" y="46"/>
                  </a:lnTo>
                  <a:lnTo>
                    <a:pt x="116" y="46"/>
                  </a:lnTo>
                  <a:lnTo>
                    <a:pt x="117" y="44"/>
                  </a:lnTo>
                  <a:lnTo>
                    <a:pt x="118" y="44"/>
                  </a:lnTo>
                  <a:lnTo>
                    <a:pt x="119" y="43"/>
                  </a:lnTo>
                  <a:lnTo>
                    <a:pt x="119" y="42"/>
                  </a:lnTo>
                  <a:lnTo>
                    <a:pt x="121" y="42"/>
                  </a:lnTo>
                  <a:lnTo>
                    <a:pt x="122" y="42"/>
                  </a:lnTo>
                  <a:lnTo>
                    <a:pt x="123" y="42"/>
                  </a:lnTo>
                  <a:lnTo>
                    <a:pt x="125" y="43"/>
                  </a:lnTo>
                  <a:lnTo>
                    <a:pt x="126" y="43"/>
                  </a:lnTo>
                  <a:lnTo>
                    <a:pt x="127" y="43"/>
                  </a:lnTo>
                  <a:lnTo>
                    <a:pt x="129" y="43"/>
                  </a:lnTo>
                  <a:lnTo>
                    <a:pt x="130" y="43"/>
                  </a:lnTo>
                  <a:lnTo>
                    <a:pt x="131" y="42"/>
                  </a:lnTo>
                  <a:lnTo>
                    <a:pt x="132" y="42"/>
                  </a:lnTo>
                  <a:lnTo>
                    <a:pt x="133" y="42"/>
                  </a:lnTo>
                  <a:lnTo>
                    <a:pt x="133" y="43"/>
                  </a:lnTo>
                  <a:lnTo>
                    <a:pt x="134" y="43"/>
                  </a:lnTo>
                  <a:lnTo>
                    <a:pt x="134" y="44"/>
                  </a:lnTo>
                  <a:lnTo>
                    <a:pt x="136" y="44"/>
                  </a:lnTo>
                  <a:lnTo>
                    <a:pt x="137" y="44"/>
                  </a:lnTo>
                  <a:lnTo>
                    <a:pt x="138" y="44"/>
                  </a:lnTo>
                  <a:lnTo>
                    <a:pt x="139" y="44"/>
                  </a:lnTo>
                  <a:lnTo>
                    <a:pt x="140" y="44"/>
                  </a:lnTo>
                  <a:lnTo>
                    <a:pt x="140" y="46"/>
                  </a:lnTo>
                  <a:lnTo>
                    <a:pt x="141" y="46"/>
                  </a:lnTo>
                  <a:lnTo>
                    <a:pt x="143" y="46"/>
                  </a:lnTo>
                  <a:lnTo>
                    <a:pt x="144" y="47"/>
                  </a:lnTo>
                  <a:lnTo>
                    <a:pt x="144" y="48"/>
                  </a:lnTo>
                  <a:lnTo>
                    <a:pt x="144" y="49"/>
                  </a:lnTo>
                  <a:lnTo>
                    <a:pt x="144" y="50"/>
                  </a:lnTo>
                  <a:lnTo>
                    <a:pt x="145" y="50"/>
                  </a:lnTo>
                  <a:lnTo>
                    <a:pt x="146" y="50"/>
                  </a:lnTo>
                  <a:lnTo>
                    <a:pt x="146" y="49"/>
                  </a:lnTo>
                  <a:lnTo>
                    <a:pt x="148" y="48"/>
                  </a:lnTo>
                  <a:lnTo>
                    <a:pt x="150" y="48"/>
                  </a:lnTo>
                  <a:lnTo>
                    <a:pt x="151" y="48"/>
                  </a:lnTo>
                  <a:lnTo>
                    <a:pt x="152" y="49"/>
                  </a:lnTo>
                  <a:lnTo>
                    <a:pt x="153" y="49"/>
                  </a:lnTo>
                  <a:lnTo>
                    <a:pt x="154" y="49"/>
                  </a:lnTo>
                  <a:lnTo>
                    <a:pt x="155" y="49"/>
                  </a:lnTo>
                  <a:lnTo>
                    <a:pt x="156" y="48"/>
                  </a:lnTo>
                  <a:lnTo>
                    <a:pt x="159" y="48"/>
                  </a:lnTo>
                  <a:lnTo>
                    <a:pt x="161" y="47"/>
                  </a:lnTo>
                  <a:lnTo>
                    <a:pt x="162" y="47"/>
                  </a:lnTo>
                  <a:lnTo>
                    <a:pt x="163" y="46"/>
                  </a:lnTo>
                  <a:lnTo>
                    <a:pt x="165" y="46"/>
                  </a:lnTo>
                  <a:lnTo>
                    <a:pt x="166" y="46"/>
                  </a:lnTo>
                  <a:lnTo>
                    <a:pt x="167" y="46"/>
                  </a:lnTo>
                  <a:lnTo>
                    <a:pt x="167" y="47"/>
                  </a:lnTo>
                  <a:lnTo>
                    <a:pt x="168" y="48"/>
                  </a:lnTo>
                  <a:lnTo>
                    <a:pt x="169" y="48"/>
                  </a:lnTo>
                  <a:lnTo>
                    <a:pt x="169" y="49"/>
                  </a:lnTo>
                  <a:lnTo>
                    <a:pt x="170" y="49"/>
                  </a:lnTo>
                  <a:lnTo>
                    <a:pt x="173" y="49"/>
                  </a:lnTo>
                  <a:lnTo>
                    <a:pt x="175" y="48"/>
                  </a:lnTo>
                  <a:lnTo>
                    <a:pt x="176" y="48"/>
                  </a:lnTo>
                  <a:lnTo>
                    <a:pt x="180" y="48"/>
                  </a:lnTo>
                  <a:lnTo>
                    <a:pt x="181" y="47"/>
                  </a:lnTo>
                  <a:lnTo>
                    <a:pt x="182" y="46"/>
                  </a:lnTo>
                  <a:lnTo>
                    <a:pt x="184" y="46"/>
                  </a:lnTo>
                  <a:lnTo>
                    <a:pt x="185" y="46"/>
                  </a:lnTo>
                  <a:lnTo>
                    <a:pt x="188" y="44"/>
                  </a:lnTo>
                  <a:lnTo>
                    <a:pt x="189" y="44"/>
                  </a:lnTo>
                  <a:lnTo>
                    <a:pt x="190" y="44"/>
                  </a:lnTo>
                  <a:lnTo>
                    <a:pt x="191" y="44"/>
                  </a:lnTo>
                  <a:lnTo>
                    <a:pt x="192" y="44"/>
                  </a:lnTo>
                  <a:lnTo>
                    <a:pt x="195" y="43"/>
                  </a:lnTo>
                  <a:lnTo>
                    <a:pt x="196" y="44"/>
                  </a:lnTo>
                  <a:lnTo>
                    <a:pt x="197" y="43"/>
                  </a:lnTo>
                  <a:lnTo>
                    <a:pt x="199" y="43"/>
                  </a:lnTo>
                  <a:lnTo>
                    <a:pt x="202" y="41"/>
                  </a:lnTo>
                  <a:lnTo>
                    <a:pt x="203" y="41"/>
                  </a:lnTo>
                  <a:lnTo>
                    <a:pt x="204" y="41"/>
                  </a:lnTo>
                  <a:lnTo>
                    <a:pt x="205" y="42"/>
                  </a:lnTo>
                  <a:lnTo>
                    <a:pt x="206" y="42"/>
                  </a:lnTo>
                  <a:lnTo>
                    <a:pt x="208" y="42"/>
                  </a:lnTo>
                  <a:lnTo>
                    <a:pt x="208" y="41"/>
                  </a:lnTo>
                  <a:lnTo>
                    <a:pt x="210" y="42"/>
                  </a:lnTo>
                  <a:lnTo>
                    <a:pt x="211" y="41"/>
                  </a:lnTo>
                  <a:lnTo>
                    <a:pt x="212" y="41"/>
                  </a:lnTo>
                  <a:lnTo>
                    <a:pt x="215" y="41"/>
                  </a:lnTo>
                  <a:lnTo>
                    <a:pt x="216" y="42"/>
                  </a:lnTo>
                  <a:lnTo>
                    <a:pt x="217" y="42"/>
                  </a:lnTo>
                  <a:lnTo>
                    <a:pt x="218" y="42"/>
                  </a:lnTo>
                  <a:lnTo>
                    <a:pt x="219" y="42"/>
                  </a:lnTo>
                  <a:lnTo>
                    <a:pt x="220" y="41"/>
                  </a:lnTo>
                  <a:lnTo>
                    <a:pt x="221" y="41"/>
                  </a:lnTo>
                  <a:lnTo>
                    <a:pt x="223" y="41"/>
                  </a:lnTo>
                  <a:lnTo>
                    <a:pt x="224" y="40"/>
                  </a:lnTo>
                  <a:lnTo>
                    <a:pt x="224" y="39"/>
                  </a:lnTo>
                  <a:lnTo>
                    <a:pt x="225" y="39"/>
                  </a:lnTo>
                  <a:lnTo>
                    <a:pt x="226" y="39"/>
                  </a:lnTo>
                  <a:lnTo>
                    <a:pt x="228" y="40"/>
                  </a:lnTo>
                  <a:lnTo>
                    <a:pt x="231" y="40"/>
                  </a:lnTo>
                  <a:lnTo>
                    <a:pt x="233" y="40"/>
                  </a:lnTo>
                  <a:lnTo>
                    <a:pt x="235" y="40"/>
                  </a:lnTo>
                  <a:lnTo>
                    <a:pt x="237" y="40"/>
                  </a:lnTo>
                  <a:lnTo>
                    <a:pt x="238" y="40"/>
                  </a:lnTo>
                  <a:lnTo>
                    <a:pt x="239" y="41"/>
                  </a:lnTo>
                  <a:lnTo>
                    <a:pt x="240" y="41"/>
                  </a:lnTo>
                  <a:lnTo>
                    <a:pt x="241" y="41"/>
                  </a:lnTo>
                  <a:lnTo>
                    <a:pt x="242" y="41"/>
                  </a:lnTo>
                  <a:lnTo>
                    <a:pt x="244" y="41"/>
                  </a:lnTo>
                  <a:lnTo>
                    <a:pt x="245" y="41"/>
                  </a:lnTo>
                  <a:lnTo>
                    <a:pt x="246" y="41"/>
                  </a:lnTo>
                  <a:lnTo>
                    <a:pt x="247" y="41"/>
                  </a:lnTo>
                  <a:lnTo>
                    <a:pt x="248" y="41"/>
                  </a:lnTo>
                  <a:lnTo>
                    <a:pt x="249" y="41"/>
                  </a:lnTo>
                  <a:lnTo>
                    <a:pt x="250" y="41"/>
                  </a:lnTo>
                  <a:lnTo>
                    <a:pt x="250" y="42"/>
                  </a:lnTo>
                  <a:lnTo>
                    <a:pt x="254" y="42"/>
                  </a:lnTo>
                  <a:lnTo>
                    <a:pt x="255" y="42"/>
                  </a:lnTo>
                  <a:lnTo>
                    <a:pt x="259" y="42"/>
                  </a:lnTo>
                  <a:lnTo>
                    <a:pt x="260" y="42"/>
                  </a:lnTo>
                  <a:lnTo>
                    <a:pt x="269" y="43"/>
                  </a:lnTo>
                  <a:lnTo>
                    <a:pt x="273" y="43"/>
                  </a:lnTo>
                  <a:lnTo>
                    <a:pt x="276" y="44"/>
                  </a:lnTo>
                  <a:lnTo>
                    <a:pt x="277" y="44"/>
                  </a:lnTo>
                  <a:lnTo>
                    <a:pt x="278" y="44"/>
                  </a:lnTo>
                  <a:lnTo>
                    <a:pt x="281" y="44"/>
                  </a:lnTo>
                  <a:lnTo>
                    <a:pt x="282" y="44"/>
                  </a:lnTo>
                  <a:lnTo>
                    <a:pt x="283" y="44"/>
                  </a:lnTo>
                  <a:lnTo>
                    <a:pt x="284" y="44"/>
                  </a:lnTo>
                  <a:lnTo>
                    <a:pt x="286" y="44"/>
                  </a:lnTo>
                  <a:lnTo>
                    <a:pt x="291" y="46"/>
                  </a:lnTo>
                  <a:lnTo>
                    <a:pt x="292" y="46"/>
                  </a:lnTo>
                  <a:lnTo>
                    <a:pt x="295" y="46"/>
                  </a:lnTo>
                  <a:lnTo>
                    <a:pt x="297" y="46"/>
                  </a:lnTo>
                  <a:lnTo>
                    <a:pt x="298" y="47"/>
                  </a:lnTo>
                  <a:lnTo>
                    <a:pt x="298" y="48"/>
                  </a:lnTo>
                  <a:lnTo>
                    <a:pt x="298" y="49"/>
                  </a:lnTo>
                  <a:lnTo>
                    <a:pt x="299" y="49"/>
                  </a:lnTo>
                  <a:lnTo>
                    <a:pt x="299" y="50"/>
                  </a:lnTo>
                  <a:lnTo>
                    <a:pt x="299" y="51"/>
                  </a:lnTo>
                  <a:lnTo>
                    <a:pt x="300" y="51"/>
                  </a:lnTo>
                  <a:lnTo>
                    <a:pt x="302" y="52"/>
                  </a:lnTo>
                  <a:lnTo>
                    <a:pt x="302" y="54"/>
                  </a:lnTo>
                  <a:lnTo>
                    <a:pt x="302" y="55"/>
                  </a:lnTo>
                  <a:lnTo>
                    <a:pt x="303" y="55"/>
                  </a:lnTo>
                  <a:lnTo>
                    <a:pt x="304" y="55"/>
                  </a:lnTo>
                  <a:lnTo>
                    <a:pt x="305" y="56"/>
                  </a:lnTo>
                  <a:lnTo>
                    <a:pt x="305" y="57"/>
                  </a:lnTo>
                  <a:lnTo>
                    <a:pt x="306" y="57"/>
                  </a:lnTo>
                  <a:lnTo>
                    <a:pt x="307" y="57"/>
                  </a:lnTo>
                  <a:lnTo>
                    <a:pt x="308" y="57"/>
                  </a:lnTo>
                  <a:lnTo>
                    <a:pt x="308" y="58"/>
                  </a:lnTo>
                  <a:lnTo>
                    <a:pt x="310" y="58"/>
                  </a:lnTo>
                  <a:lnTo>
                    <a:pt x="310" y="59"/>
                  </a:lnTo>
                  <a:lnTo>
                    <a:pt x="310" y="61"/>
                  </a:lnTo>
                  <a:lnTo>
                    <a:pt x="310" y="62"/>
                  </a:lnTo>
                  <a:lnTo>
                    <a:pt x="310" y="63"/>
                  </a:lnTo>
                  <a:lnTo>
                    <a:pt x="311" y="63"/>
                  </a:lnTo>
                  <a:lnTo>
                    <a:pt x="311" y="64"/>
                  </a:lnTo>
                  <a:lnTo>
                    <a:pt x="311" y="65"/>
                  </a:lnTo>
                  <a:lnTo>
                    <a:pt x="312" y="65"/>
                  </a:lnTo>
                  <a:lnTo>
                    <a:pt x="312" y="66"/>
                  </a:lnTo>
                  <a:lnTo>
                    <a:pt x="312" y="68"/>
                  </a:lnTo>
                  <a:lnTo>
                    <a:pt x="311" y="68"/>
                  </a:lnTo>
                  <a:lnTo>
                    <a:pt x="311" y="69"/>
                  </a:lnTo>
                  <a:lnTo>
                    <a:pt x="310" y="69"/>
                  </a:lnTo>
                  <a:lnTo>
                    <a:pt x="310" y="70"/>
                  </a:lnTo>
                  <a:lnTo>
                    <a:pt x="308" y="71"/>
                  </a:lnTo>
                  <a:lnTo>
                    <a:pt x="308" y="72"/>
                  </a:lnTo>
                  <a:lnTo>
                    <a:pt x="308" y="73"/>
                  </a:lnTo>
                  <a:lnTo>
                    <a:pt x="307" y="73"/>
                  </a:lnTo>
                  <a:lnTo>
                    <a:pt x="307" y="74"/>
                  </a:lnTo>
                  <a:lnTo>
                    <a:pt x="306" y="76"/>
                  </a:lnTo>
                  <a:lnTo>
                    <a:pt x="306" y="77"/>
                  </a:lnTo>
                  <a:lnTo>
                    <a:pt x="305" y="77"/>
                  </a:lnTo>
                  <a:lnTo>
                    <a:pt x="304" y="79"/>
                  </a:lnTo>
                  <a:lnTo>
                    <a:pt x="304" y="80"/>
                  </a:lnTo>
                  <a:lnTo>
                    <a:pt x="304" y="81"/>
                  </a:lnTo>
                  <a:lnTo>
                    <a:pt x="304" y="83"/>
                  </a:lnTo>
                  <a:lnTo>
                    <a:pt x="303" y="83"/>
                  </a:lnTo>
                  <a:lnTo>
                    <a:pt x="303" y="84"/>
                  </a:lnTo>
                  <a:lnTo>
                    <a:pt x="302" y="85"/>
                  </a:lnTo>
                  <a:lnTo>
                    <a:pt x="302" y="86"/>
                  </a:lnTo>
                  <a:lnTo>
                    <a:pt x="302" y="87"/>
                  </a:lnTo>
                  <a:lnTo>
                    <a:pt x="302" y="88"/>
                  </a:lnTo>
                  <a:lnTo>
                    <a:pt x="300" y="88"/>
                  </a:lnTo>
                  <a:lnTo>
                    <a:pt x="300" y="90"/>
                  </a:lnTo>
                  <a:lnTo>
                    <a:pt x="300" y="91"/>
                  </a:lnTo>
                  <a:lnTo>
                    <a:pt x="299" y="91"/>
                  </a:lnTo>
                  <a:lnTo>
                    <a:pt x="299" y="92"/>
                  </a:lnTo>
                  <a:lnTo>
                    <a:pt x="298" y="92"/>
                  </a:lnTo>
                  <a:lnTo>
                    <a:pt x="298" y="93"/>
                  </a:lnTo>
                  <a:lnTo>
                    <a:pt x="298" y="94"/>
                  </a:lnTo>
                  <a:lnTo>
                    <a:pt x="297" y="94"/>
                  </a:lnTo>
                  <a:lnTo>
                    <a:pt x="296" y="95"/>
                  </a:lnTo>
                  <a:lnTo>
                    <a:pt x="296" y="96"/>
                  </a:lnTo>
                  <a:lnTo>
                    <a:pt x="296" y="98"/>
                  </a:lnTo>
                  <a:lnTo>
                    <a:pt x="296" y="96"/>
                  </a:lnTo>
                  <a:lnTo>
                    <a:pt x="297" y="96"/>
                  </a:lnTo>
                  <a:lnTo>
                    <a:pt x="297" y="98"/>
                  </a:lnTo>
                  <a:lnTo>
                    <a:pt x="296" y="98"/>
                  </a:lnTo>
                  <a:lnTo>
                    <a:pt x="296" y="99"/>
                  </a:lnTo>
                  <a:lnTo>
                    <a:pt x="297" y="100"/>
                  </a:lnTo>
                  <a:lnTo>
                    <a:pt x="296" y="100"/>
                  </a:lnTo>
                  <a:lnTo>
                    <a:pt x="296" y="101"/>
                  </a:lnTo>
                  <a:lnTo>
                    <a:pt x="296" y="102"/>
                  </a:lnTo>
                  <a:lnTo>
                    <a:pt x="295" y="102"/>
                  </a:lnTo>
                  <a:lnTo>
                    <a:pt x="295" y="103"/>
                  </a:lnTo>
                  <a:lnTo>
                    <a:pt x="293" y="103"/>
                  </a:lnTo>
                  <a:lnTo>
                    <a:pt x="293" y="105"/>
                  </a:lnTo>
                  <a:lnTo>
                    <a:pt x="292" y="106"/>
                  </a:lnTo>
                  <a:lnTo>
                    <a:pt x="292" y="107"/>
                  </a:lnTo>
                  <a:lnTo>
                    <a:pt x="291" y="107"/>
                  </a:lnTo>
                  <a:lnTo>
                    <a:pt x="290" y="108"/>
                  </a:lnTo>
                  <a:lnTo>
                    <a:pt x="289" y="108"/>
                  </a:lnTo>
                  <a:lnTo>
                    <a:pt x="288" y="108"/>
                  </a:lnTo>
                  <a:lnTo>
                    <a:pt x="288" y="109"/>
                  </a:lnTo>
                  <a:lnTo>
                    <a:pt x="288" y="110"/>
                  </a:lnTo>
                  <a:lnTo>
                    <a:pt x="286" y="110"/>
                  </a:lnTo>
                  <a:lnTo>
                    <a:pt x="286" y="111"/>
                  </a:lnTo>
                  <a:lnTo>
                    <a:pt x="286" y="113"/>
                  </a:lnTo>
                  <a:lnTo>
                    <a:pt x="285" y="113"/>
                  </a:lnTo>
                  <a:lnTo>
                    <a:pt x="285" y="114"/>
                  </a:lnTo>
                  <a:lnTo>
                    <a:pt x="285" y="115"/>
                  </a:lnTo>
                  <a:lnTo>
                    <a:pt x="284" y="116"/>
                  </a:lnTo>
                  <a:lnTo>
                    <a:pt x="284" y="117"/>
                  </a:lnTo>
                  <a:lnTo>
                    <a:pt x="283" y="117"/>
                  </a:lnTo>
                  <a:lnTo>
                    <a:pt x="284" y="117"/>
                  </a:lnTo>
                  <a:lnTo>
                    <a:pt x="284" y="118"/>
                  </a:lnTo>
                  <a:lnTo>
                    <a:pt x="283" y="118"/>
                  </a:lnTo>
                  <a:lnTo>
                    <a:pt x="283" y="120"/>
                  </a:lnTo>
                  <a:lnTo>
                    <a:pt x="282" y="120"/>
                  </a:lnTo>
                  <a:lnTo>
                    <a:pt x="282" y="121"/>
                  </a:lnTo>
                  <a:lnTo>
                    <a:pt x="281" y="121"/>
                  </a:lnTo>
                  <a:lnTo>
                    <a:pt x="281" y="122"/>
                  </a:lnTo>
                  <a:lnTo>
                    <a:pt x="281" y="123"/>
                  </a:lnTo>
                  <a:lnTo>
                    <a:pt x="281" y="124"/>
                  </a:lnTo>
                  <a:lnTo>
                    <a:pt x="281" y="125"/>
                  </a:lnTo>
                  <a:lnTo>
                    <a:pt x="279" y="125"/>
                  </a:lnTo>
                  <a:lnTo>
                    <a:pt x="279" y="127"/>
                  </a:lnTo>
                  <a:lnTo>
                    <a:pt x="281" y="128"/>
                  </a:lnTo>
                  <a:lnTo>
                    <a:pt x="281" y="129"/>
                  </a:lnTo>
                  <a:lnTo>
                    <a:pt x="281" y="130"/>
                  </a:lnTo>
                  <a:lnTo>
                    <a:pt x="279" y="130"/>
                  </a:lnTo>
                  <a:lnTo>
                    <a:pt x="279" y="131"/>
                  </a:lnTo>
                  <a:lnTo>
                    <a:pt x="281" y="132"/>
                  </a:lnTo>
                  <a:lnTo>
                    <a:pt x="282" y="132"/>
                  </a:lnTo>
                  <a:lnTo>
                    <a:pt x="283" y="132"/>
                  </a:lnTo>
                  <a:lnTo>
                    <a:pt x="284" y="131"/>
                  </a:lnTo>
                  <a:lnTo>
                    <a:pt x="284" y="132"/>
                  </a:lnTo>
                  <a:lnTo>
                    <a:pt x="284" y="133"/>
                  </a:lnTo>
                  <a:lnTo>
                    <a:pt x="285" y="133"/>
                  </a:lnTo>
                  <a:lnTo>
                    <a:pt x="285" y="135"/>
                  </a:lnTo>
                  <a:lnTo>
                    <a:pt x="286" y="135"/>
                  </a:lnTo>
                  <a:lnTo>
                    <a:pt x="286" y="133"/>
                  </a:lnTo>
                  <a:lnTo>
                    <a:pt x="288" y="133"/>
                  </a:lnTo>
                  <a:lnTo>
                    <a:pt x="289" y="133"/>
                  </a:lnTo>
                  <a:lnTo>
                    <a:pt x="289" y="135"/>
                  </a:lnTo>
                  <a:lnTo>
                    <a:pt x="289" y="136"/>
                  </a:lnTo>
                  <a:lnTo>
                    <a:pt x="289" y="137"/>
                  </a:lnTo>
                  <a:lnTo>
                    <a:pt x="290" y="137"/>
                  </a:lnTo>
                  <a:lnTo>
                    <a:pt x="291" y="137"/>
                  </a:lnTo>
                  <a:lnTo>
                    <a:pt x="291" y="138"/>
                  </a:lnTo>
                  <a:lnTo>
                    <a:pt x="291" y="139"/>
                  </a:lnTo>
                  <a:lnTo>
                    <a:pt x="290" y="139"/>
                  </a:lnTo>
                  <a:lnTo>
                    <a:pt x="290" y="140"/>
                  </a:lnTo>
                  <a:lnTo>
                    <a:pt x="290" y="142"/>
                  </a:lnTo>
                  <a:lnTo>
                    <a:pt x="289" y="142"/>
                  </a:lnTo>
                  <a:lnTo>
                    <a:pt x="288" y="142"/>
                  </a:lnTo>
                  <a:lnTo>
                    <a:pt x="288" y="143"/>
                  </a:lnTo>
                  <a:lnTo>
                    <a:pt x="288" y="144"/>
                  </a:lnTo>
                  <a:lnTo>
                    <a:pt x="289" y="144"/>
                  </a:lnTo>
                  <a:lnTo>
                    <a:pt x="289" y="145"/>
                  </a:lnTo>
                  <a:lnTo>
                    <a:pt x="289" y="146"/>
                  </a:lnTo>
                  <a:lnTo>
                    <a:pt x="289" y="147"/>
                  </a:lnTo>
                  <a:lnTo>
                    <a:pt x="288" y="147"/>
                  </a:lnTo>
                  <a:lnTo>
                    <a:pt x="288" y="149"/>
                  </a:lnTo>
                  <a:lnTo>
                    <a:pt x="288" y="150"/>
                  </a:lnTo>
                  <a:lnTo>
                    <a:pt x="288" y="151"/>
                  </a:lnTo>
                  <a:lnTo>
                    <a:pt x="288" y="152"/>
                  </a:lnTo>
                  <a:lnTo>
                    <a:pt x="286" y="152"/>
                  </a:lnTo>
                  <a:lnTo>
                    <a:pt x="286" y="153"/>
                  </a:lnTo>
                  <a:lnTo>
                    <a:pt x="285" y="153"/>
                  </a:lnTo>
                  <a:lnTo>
                    <a:pt x="285" y="154"/>
                  </a:lnTo>
                  <a:lnTo>
                    <a:pt x="286" y="154"/>
                  </a:lnTo>
                  <a:lnTo>
                    <a:pt x="285" y="154"/>
                  </a:lnTo>
                  <a:lnTo>
                    <a:pt x="285" y="155"/>
                  </a:lnTo>
                  <a:lnTo>
                    <a:pt x="285" y="158"/>
                  </a:lnTo>
                  <a:lnTo>
                    <a:pt x="285" y="160"/>
                  </a:lnTo>
                  <a:lnTo>
                    <a:pt x="285" y="161"/>
                  </a:lnTo>
                  <a:lnTo>
                    <a:pt x="284" y="161"/>
                  </a:lnTo>
                  <a:lnTo>
                    <a:pt x="284" y="162"/>
                  </a:lnTo>
                  <a:lnTo>
                    <a:pt x="284" y="164"/>
                  </a:lnTo>
                  <a:lnTo>
                    <a:pt x="284" y="165"/>
                  </a:lnTo>
                  <a:lnTo>
                    <a:pt x="284" y="166"/>
                  </a:lnTo>
                  <a:lnTo>
                    <a:pt x="284" y="167"/>
                  </a:lnTo>
                  <a:lnTo>
                    <a:pt x="284" y="168"/>
                  </a:lnTo>
                  <a:lnTo>
                    <a:pt x="284" y="169"/>
                  </a:lnTo>
                  <a:lnTo>
                    <a:pt x="284" y="175"/>
                  </a:lnTo>
                  <a:lnTo>
                    <a:pt x="283" y="181"/>
                  </a:lnTo>
                  <a:lnTo>
                    <a:pt x="282" y="196"/>
                  </a:lnTo>
                  <a:lnTo>
                    <a:pt x="282" y="206"/>
                  </a:lnTo>
                  <a:lnTo>
                    <a:pt x="281" y="216"/>
                  </a:lnTo>
                  <a:lnTo>
                    <a:pt x="281" y="219"/>
                  </a:lnTo>
                  <a:lnTo>
                    <a:pt x="281" y="226"/>
                  </a:lnTo>
                  <a:lnTo>
                    <a:pt x="279" y="228"/>
                  </a:lnTo>
                  <a:lnTo>
                    <a:pt x="279" y="230"/>
                  </a:lnTo>
                  <a:lnTo>
                    <a:pt x="279" y="239"/>
                  </a:lnTo>
                  <a:lnTo>
                    <a:pt x="279" y="240"/>
                  </a:lnTo>
                  <a:lnTo>
                    <a:pt x="279" y="241"/>
                  </a:lnTo>
                  <a:lnTo>
                    <a:pt x="278" y="247"/>
                  </a:lnTo>
                  <a:lnTo>
                    <a:pt x="277" y="247"/>
                  </a:lnTo>
                  <a:lnTo>
                    <a:pt x="273" y="247"/>
                  </a:lnTo>
                  <a:lnTo>
                    <a:pt x="271" y="247"/>
                  </a:lnTo>
                  <a:lnTo>
                    <a:pt x="264" y="246"/>
                  </a:lnTo>
                  <a:lnTo>
                    <a:pt x="263" y="246"/>
                  </a:lnTo>
                  <a:lnTo>
                    <a:pt x="261" y="246"/>
                  </a:lnTo>
                  <a:lnTo>
                    <a:pt x="260" y="246"/>
                  </a:lnTo>
                  <a:lnTo>
                    <a:pt x="256" y="246"/>
                  </a:lnTo>
                  <a:lnTo>
                    <a:pt x="255" y="246"/>
                  </a:lnTo>
                  <a:lnTo>
                    <a:pt x="254" y="246"/>
                  </a:lnTo>
                  <a:lnTo>
                    <a:pt x="252" y="246"/>
                  </a:lnTo>
                  <a:lnTo>
                    <a:pt x="247" y="245"/>
                  </a:lnTo>
                  <a:lnTo>
                    <a:pt x="237" y="245"/>
                  </a:lnTo>
                  <a:lnTo>
                    <a:pt x="234" y="243"/>
                  </a:lnTo>
                  <a:lnTo>
                    <a:pt x="223" y="243"/>
                  </a:lnTo>
                  <a:lnTo>
                    <a:pt x="221" y="243"/>
                  </a:lnTo>
                  <a:lnTo>
                    <a:pt x="219" y="242"/>
                  </a:lnTo>
                  <a:lnTo>
                    <a:pt x="217" y="242"/>
                  </a:lnTo>
                  <a:lnTo>
                    <a:pt x="216" y="242"/>
                  </a:lnTo>
                  <a:lnTo>
                    <a:pt x="212" y="242"/>
                  </a:lnTo>
                  <a:lnTo>
                    <a:pt x="210" y="242"/>
                  </a:lnTo>
                  <a:lnTo>
                    <a:pt x="204" y="241"/>
                  </a:lnTo>
                  <a:lnTo>
                    <a:pt x="196" y="241"/>
                  </a:lnTo>
                  <a:lnTo>
                    <a:pt x="195" y="241"/>
                  </a:lnTo>
                  <a:lnTo>
                    <a:pt x="191" y="240"/>
                  </a:lnTo>
                  <a:lnTo>
                    <a:pt x="190" y="240"/>
                  </a:lnTo>
                  <a:lnTo>
                    <a:pt x="187" y="240"/>
                  </a:lnTo>
                  <a:lnTo>
                    <a:pt x="176" y="239"/>
                  </a:lnTo>
                  <a:lnTo>
                    <a:pt x="174" y="239"/>
                  </a:lnTo>
                  <a:lnTo>
                    <a:pt x="172" y="238"/>
                  </a:lnTo>
                  <a:lnTo>
                    <a:pt x="170" y="238"/>
                  </a:lnTo>
                  <a:lnTo>
                    <a:pt x="167" y="238"/>
                  </a:lnTo>
                  <a:lnTo>
                    <a:pt x="166" y="238"/>
                  </a:lnTo>
                  <a:lnTo>
                    <a:pt x="165" y="238"/>
                  </a:lnTo>
                  <a:lnTo>
                    <a:pt x="160" y="236"/>
                  </a:lnTo>
                  <a:lnTo>
                    <a:pt x="159" y="236"/>
                  </a:lnTo>
                  <a:lnTo>
                    <a:pt x="155" y="236"/>
                  </a:lnTo>
                  <a:lnTo>
                    <a:pt x="154" y="236"/>
                  </a:lnTo>
                  <a:lnTo>
                    <a:pt x="151" y="236"/>
                  </a:lnTo>
                  <a:lnTo>
                    <a:pt x="147" y="235"/>
                  </a:lnTo>
                  <a:lnTo>
                    <a:pt x="141" y="235"/>
                  </a:lnTo>
                  <a:lnTo>
                    <a:pt x="140" y="235"/>
                  </a:lnTo>
                  <a:lnTo>
                    <a:pt x="136" y="234"/>
                  </a:lnTo>
                  <a:lnTo>
                    <a:pt x="133" y="234"/>
                  </a:lnTo>
                  <a:lnTo>
                    <a:pt x="126" y="233"/>
                  </a:lnTo>
                  <a:lnTo>
                    <a:pt x="125" y="233"/>
                  </a:lnTo>
                  <a:lnTo>
                    <a:pt x="124" y="233"/>
                  </a:lnTo>
                  <a:lnTo>
                    <a:pt x="119" y="232"/>
                  </a:lnTo>
                  <a:lnTo>
                    <a:pt x="118" y="232"/>
                  </a:lnTo>
                  <a:lnTo>
                    <a:pt x="117" y="232"/>
                  </a:lnTo>
                  <a:lnTo>
                    <a:pt x="116" y="232"/>
                  </a:lnTo>
                  <a:lnTo>
                    <a:pt x="115" y="232"/>
                  </a:lnTo>
                  <a:lnTo>
                    <a:pt x="114" y="232"/>
                  </a:lnTo>
                  <a:lnTo>
                    <a:pt x="111" y="232"/>
                  </a:lnTo>
                  <a:lnTo>
                    <a:pt x="111" y="231"/>
                  </a:lnTo>
                  <a:lnTo>
                    <a:pt x="109" y="231"/>
                  </a:lnTo>
                  <a:lnTo>
                    <a:pt x="107" y="231"/>
                  </a:lnTo>
                  <a:lnTo>
                    <a:pt x="105" y="231"/>
                  </a:lnTo>
                  <a:lnTo>
                    <a:pt x="103" y="230"/>
                  </a:lnTo>
                  <a:lnTo>
                    <a:pt x="102" y="230"/>
                  </a:lnTo>
                  <a:lnTo>
                    <a:pt x="97" y="230"/>
                  </a:lnTo>
                  <a:lnTo>
                    <a:pt x="96" y="230"/>
                  </a:lnTo>
                  <a:lnTo>
                    <a:pt x="93" y="228"/>
                  </a:lnTo>
                  <a:lnTo>
                    <a:pt x="90" y="228"/>
                  </a:lnTo>
                  <a:lnTo>
                    <a:pt x="87" y="227"/>
                  </a:lnTo>
                  <a:lnTo>
                    <a:pt x="85" y="227"/>
                  </a:lnTo>
                  <a:lnTo>
                    <a:pt x="83" y="227"/>
                  </a:lnTo>
                  <a:lnTo>
                    <a:pt x="81" y="227"/>
                  </a:lnTo>
                  <a:lnTo>
                    <a:pt x="80" y="227"/>
                  </a:lnTo>
                  <a:lnTo>
                    <a:pt x="80" y="226"/>
                  </a:lnTo>
                  <a:lnTo>
                    <a:pt x="76" y="226"/>
                  </a:lnTo>
                  <a:lnTo>
                    <a:pt x="75" y="226"/>
                  </a:lnTo>
                  <a:lnTo>
                    <a:pt x="72" y="226"/>
                  </a:lnTo>
                  <a:lnTo>
                    <a:pt x="67" y="225"/>
                  </a:lnTo>
                  <a:lnTo>
                    <a:pt x="66" y="225"/>
                  </a:lnTo>
                  <a:lnTo>
                    <a:pt x="64" y="225"/>
                  </a:lnTo>
                  <a:lnTo>
                    <a:pt x="61" y="225"/>
                  </a:lnTo>
                  <a:lnTo>
                    <a:pt x="60" y="224"/>
                  </a:lnTo>
                  <a:lnTo>
                    <a:pt x="58" y="224"/>
                  </a:lnTo>
                  <a:lnTo>
                    <a:pt x="57" y="224"/>
                  </a:lnTo>
                  <a:lnTo>
                    <a:pt x="54" y="224"/>
                  </a:lnTo>
                  <a:lnTo>
                    <a:pt x="53" y="224"/>
                  </a:lnTo>
                  <a:lnTo>
                    <a:pt x="51" y="223"/>
                  </a:lnTo>
                  <a:lnTo>
                    <a:pt x="50" y="223"/>
                  </a:lnTo>
                  <a:lnTo>
                    <a:pt x="49" y="223"/>
                  </a:lnTo>
                  <a:lnTo>
                    <a:pt x="47" y="223"/>
                  </a:lnTo>
                  <a:lnTo>
                    <a:pt x="46" y="223"/>
                  </a:lnTo>
                  <a:lnTo>
                    <a:pt x="45" y="221"/>
                  </a:lnTo>
                  <a:lnTo>
                    <a:pt x="44" y="221"/>
                  </a:lnTo>
                  <a:lnTo>
                    <a:pt x="39" y="221"/>
                  </a:lnTo>
                  <a:lnTo>
                    <a:pt x="38" y="221"/>
                  </a:lnTo>
                  <a:lnTo>
                    <a:pt x="36" y="220"/>
                  </a:lnTo>
                  <a:lnTo>
                    <a:pt x="34" y="220"/>
                  </a:lnTo>
                  <a:lnTo>
                    <a:pt x="32" y="220"/>
                  </a:lnTo>
                  <a:lnTo>
                    <a:pt x="31" y="220"/>
                  </a:lnTo>
                  <a:lnTo>
                    <a:pt x="29" y="220"/>
                  </a:lnTo>
                  <a:lnTo>
                    <a:pt x="28" y="220"/>
                  </a:lnTo>
                  <a:lnTo>
                    <a:pt x="25" y="219"/>
                  </a:lnTo>
                  <a:lnTo>
                    <a:pt x="23" y="219"/>
                  </a:lnTo>
                  <a:lnTo>
                    <a:pt x="22" y="219"/>
                  </a:lnTo>
                  <a:lnTo>
                    <a:pt x="21" y="219"/>
                  </a:lnTo>
                  <a:lnTo>
                    <a:pt x="16" y="218"/>
                  </a:lnTo>
                  <a:lnTo>
                    <a:pt x="15" y="218"/>
                  </a:lnTo>
                  <a:lnTo>
                    <a:pt x="11" y="217"/>
                  </a:lnTo>
                  <a:lnTo>
                    <a:pt x="10" y="217"/>
                  </a:lnTo>
                  <a:lnTo>
                    <a:pt x="7" y="217"/>
                  </a:lnTo>
                  <a:lnTo>
                    <a:pt x="7" y="216"/>
                  </a:lnTo>
                  <a:lnTo>
                    <a:pt x="6" y="216"/>
                  </a:lnTo>
                  <a:lnTo>
                    <a:pt x="6" y="214"/>
                  </a:lnTo>
                  <a:lnTo>
                    <a:pt x="4" y="214"/>
                  </a:lnTo>
                  <a:lnTo>
                    <a:pt x="4" y="213"/>
                  </a:lnTo>
                  <a:lnTo>
                    <a:pt x="3" y="213"/>
                  </a:lnTo>
                  <a:lnTo>
                    <a:pt x="3" y="212"/>
                  </a:lnTo>
                  <a:lnTo>
                    <a:pt x="3" y="211"/>
                  </a:lnTo>
                  <a:lnTo>
                    <a:pt x="2" y="211"/>
                  </a:lnTo>
                  <a:lnTo>
                    <a:pt x="2" y="210"/>
                  </a:lnTo>
                  <a:lnTo>
                    <a:pt x="2" y="209"/>
                  </a:lnTo>
                  <a:lnTo>
                    <a:pt x="2" y="208"/>
                  </a:lnTo>
                  <a:lnTo>
                    <a:pt x="2" y="206"/>
                  </a:lnTo>
                  <a:lnTo>
                    <a:pt x="2" y="205"/>
                  </a:lnTo>
                  <a:lnTo>
                    <a:pt x="2" y="204"/>
                  </a:lnTo>
                  <a:lnTo>
                    <a:pt x="2" y="203"/>
                  </a:lnTo>
                  <a:lnTo>
                    <a:pt x="1" y="203"/>
                  </a:lnTo>
                  <a:lnTo>
                    <a:pt x="1" y="202"/>
                  </a:lnTo>
                  <a:lnTo>
                    <a:pt x="1" y="201"/>
                  </a:lnTo>
                  <a:lnTo>
                    <a:pt x="1" y="199"/>
                  </a:lnTo>
                  <a:lnTo>
                    <a:pt x="1" y="198"/>
                  </a:lnTo>
                  <a:lnTo>
                    <a:pt x="1" y="197"/>
                  </a:lnTo>
                  <a:lnTo>
                    <a:pt x="2" y="196"/>
                  </a:lnTo>
                  <a:lnTo>
                    <a:pt x="2" y="195"/>
                  </a:lnTo>
                  <a:lnTo>
                    <a:pt x="2" y="194"/>
                  </a:lnTo>
                  <a:lnTo>
                    <a:pt x="2" y="192"/>
                  </a:lnTo>
                  <a:lnTo>
                    <a:pt x="2" y="191"/>
                  </a:lnTo>
                  <a:lnTo>
                    <a:pt x="2" y="190"/>
                  </a:lnTo>
                  <a:lnTo>
                    <a:pt x="3" y="190"/>
                  </a:lnTo>
                  <a:lnTo>
                    <a:pt x="2" y="190"/>
                  </a:lnTo>
                  <a:lnTo>
                    <a:pt x="3" y="190"/>
                  </a:lnTo>
                  <a:lnTo>
                    <a:pt x="3" y="189"/>
                  </a:lnTo>
                  <a:lnTo>
                    <a:pt x="4" y="188"/>
                  </a:lnTo>
                  <a:lnTo>
                    <a:pt x="4" y="187"/>
                  </a:lnTo>
                  <a:lnTo>
                    <a:pt x="4" y="186"/>
                  </a:lnTo>
                  <a:lnTo>
                    <a:pt x="4" y="184"/>
                  </a:lnTo>
                  <a:lnTo>
                    <a:pt x="4" y="183"/>
                  </a:lnTo>
                  <a:lnTo>
                    <a:pt x="4" y="182"/>
                  </a:lnTo>
                  <a:lnTo>
                    <a:pt x="3" y="181"/>
                  </a:lnTo>
                  <a:lnTo>
                    <a:pt x="3" y="180"/>
                  </a:lnTo>
                  <a:lnTo>
                    <a:pt x="3" y="179"/>
                  </a:lnTo>
                  <a:lnTo>
                    <a:pt x="2" y="177"/>
                  </a:lnTo>
                  <a:lnTo>
                    <a:pt x="1" y="177"/>
                  </a:lnTo>
                  <a:lnTo>
                    <a:pt x="1" y="176"/>
                  </a:lnTo>
                  <a:lnTo>
                    <a:pt x="1" y="175"/>
                  </a:lnTo>
                  <a:lnTo>
                    <a:pt x="1" y="174"/>
                  </a:lnTo>
                  <a:lnTo>
                    <a:pt x="1" y="173"/>
                  </a:lnTo>
                  <a:lnTo>
                    <a:pt x="0" y="17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3" name="Freeform 257"/>
            <p:cNvSpPr>
              <a:spLocks/>
            </p:cNvSpPr>
            <p:nvPr/>
          </p:nvSpPr>
          <p:spPr bwMode="auto">
            <a:xfrm>
              <a:off x="5754" y="3380"/>
              <a:ext cx="227" cy="361"/>
            </a:xfrm>
            <a:custGeom>
              <a:avLst/>
              <a:gdLst>
                <a:gd name="T0" fmla="*/ 6 w 227"/>
                <a:gd name="T1" fmla="*/ 223 h 361"/>
                <a:gd name="T2" fmla="*/ 14 w 227"/>
                <a:gd name="T3" fmla="*/ 213 h 361"/>
                <a:gd name="T4" fmla="*/ 18 w 227"/>
                <a:gd name="T5" fmla="*/ 202 h 361"/>
                <a:gd name="T6" fmla="*/ 24 w 227"/>
                <a:gd name="T7" fmla="*/ 193 h 361"/>
                <a:gd name="T8" fmla="*/ 30 w 227"/>
                <a:gd name="T9" fmla="*/ 179 h 361"/>
                <a:gd name="T10" fmla="*/ 32 w 227"/>
                <a:gd name="T11" fmla="*/ 168 h 361"/>
                <a:gd name="T12" fmla="*/ 24 w 227"/>
                <a:gd name="T13" fmla="*/ 158 h 361"/>
                <a:gd name="T14" fmla="*/ 19 w 227"/>
                <a:gd name="T15" fmla="*/ 146 h 361"/>
                <a:gd name="T16" fmla="*/ 17 w 227"/>
                <a:gd name="T17" fmla="*/ 134 h 361"/>
                <a:gd name="T18" fmla="*/ 18 w 227"/>
                <a:gd name="T19" fmla="*/ 110 h 361"/>
                <a:gd name="T20" fmla="*/ 20 w 227"/>
                <a:gd name="T21" fmla="*/ 89 h 361"/>
                <a:gd name="T22" fmla="*/ 21 w 227"/>
                <a:gd name="T23" fmla="*/ 66 h 361"/>
                <a:gd name="T24" fmla="*/ 24 w 227"/>
                <a:gd name="T25" fmla="*/ 44 h 361"/>
                <a:gd name="T26" fmla="*/ 26 w 227"/>
                <a:gd name="T27" fmla="*/ 12 h 361"/>
                <a:gd name="T28" fmla="*/ 57 w 227"/>
                <a:gd name="T29" fmla="*/ 37 h 361"/>
                <a:gd name="T30" fmla="*/ 58 w 227"/>
                <a:gd name="T31" fmla="*/ 57 h 361"/>
                <a:gd name="T32" fmla="*/ 64 w 227"/>
                <a:gd name="T33" fmla="*/ 65 h 361"/>
                <a:gd name="T34" fmla="*/ 65 w 227"/>
                <a:gd name="T35" fmla="*/ 75 h 361"/>
                <a:gd name="T36" fmla="*/ 65 w 227"/>
                <a:gd name="T37" fmla="*/ 82 h 361"/>
                <a:gd name="T38" fmla="*/ 73 w 227"/>
                <a:gd name="T39" fmla="*/ 89 h 361"/>
                <a:gd name="T40" fmla="*/ 80 w 227"/>
                <a:gd name="T41" fmla="*/ 95 h 361"/>
                <a:gd name="T42" fmla="*/ 87 w 227"/>
                <a:gd name="T43" fmla="*/ 105 h 361"/>
                <a:gd name="T44" fmla="*/ 93 w 227"/>
                <a:gd name="T45" fmla="*/ 116 h 361"/>
                <a:gd name="T46" fmla="*/ 101 w 227"/>
                <a:gd name="T47" fmla="*/ 120 h 361"/>
                <a:gd name="T48" fmla="*/ 109 w 227"/>
                <a:gd name="T49" fmla="*/ 124 h 361"/>
                <a:gd name="T50" fmla="*/ 112 w 227"/>
                <a:gd name="T51" fmla="*/ 130 h 361"/>
                <a:gd name="T52" fmla="*/ 108 w 227"/>
                <a:gd name="T53" fmla="*/ 138 h 361"/>
                <a:gd name="T54" fmla="*/ 105 w 227"/>
                <a:gd name="T55" fmla="*/ 149 h 361"/>
                <a:gd name="T56" fmla="*/ 106 w 227"/>
                <a:gd name="T57" fmla="*/ 156 h 361"/>
                <a:gd name="T58" fmla="*/ 105 w 227"/>
                <a:gd name="T59" fmla="*/ 164 h 361"/>
                <a:gd name="T60" fmla="*/ 102 w 227"/>
                <a:gd name="T61" fmla="*/ 174 h 361"/>
                <a:gd name="T62" fmla="*/ 106 w 227"/>
                <a:gd name="T63" fmla="*/ 180 h 361"/>
                <a:gd name="T64" fmla="*/ 115 w 227"/>
                <a:gd name="T65" fmla="*/ 180 h 361"/>
                <a:gd name="T66" fmla="*/ 123 w 227"/>
                <a:gd name="T67" fmla="*/ 172 h 361"/>
                <a:gd name="T68" fmla="*/ 128 w 227"/>
                <a:gd name="T69" fmla="*/ 179 h 361"/>
                <a:gd name="T70" fmla="*/ 130 w 227"/>
                <a:gd name="T71" fmla="*/ 186 h 361"/>
                <a:gd name="T72" fmla="*/ 134 w 227"/>
                <a:gd name="T73" fmla="*/ 197 h 361"/>
                <a:gd name="T74" fmla="*/ 140 w 227"/>
                <a:gd name="T75" fmla="*/ 205 h 361"/>
                <a:gd name="T76" fmla="*/ 140 w 227"/>
                <a:gd name="T77" fmla="*/ 215 h 361"/>
                <a:gd name="T78" fmla="*/ 150 w 227"/>
                <a:gd name="T79" fmla="*/ 220 h 361"/>
                <a:gd name="T80" fmla="*/ 153 w 227"/>
                <a:gd name="T81" fmla="*/ 230 h 361"/>
                <a:gd name="T82" fmla="*/ 160 w 227"/>
                <a:gd name="T83" fmla="*/ 241 h 361"/>
                <a:gd name="T84" fmla="*/ 169 w 227"/>
                <a:gd name="T85" fmla="*/ 235 h 361"/>
                <a:gd name="T86" fmla="*/ 180 w 227"/>
                <a:gd name="T87" fmla="*/ 233 h 361"/>
                <a:gd name="T88" fmla="*/ 191 w 227"/>
                <a:gd name="T89" fmla="*/ 233 h 361"/>
                <a:gd name="T90" fmla="*/ 201 w 227"/>
                <a:gd name="T91" fmla="*/ 234 h 361"/>
                <a:gd name="T92" fmla="*/ 210 w 227"/>
                <a:gd name="T93" fmla="*/ 233 h 361"/>
                <a:gd name="T94" fmla="*/ 213 w 227"/>
                <a:gd name="T95" fmla="*/ 223 h 361"/>
                <a:gd name="T96" fmla="*/ 220 w 227"/>
                <a:gd name="T97" fmla="*/ 227 h 361"/>
                <a:gd name="T98" fmla="*/ 224 w 227"/>
                <a:gd name="T99" fmla="*/ 236 h 361"/>
                <a:gd name="T100" fmla="*/ 227 w 227"/>
                <a:gd name="T101" fmla="*/ 277 h 361"/>
                <a:gd name="T102" fmla="*/ 227 w 227"/>
                <a:gd name="T103" fmla="*/ 314 h 361"/>
                <a:gd name="T104" fmla="*/ 213 w 227"/>
                <a:gd name="T105" fmla="*/ 361 h 361"/>
                <a:gd name="T106" fmla="*/ 184 w 227"/>
                <a:gd name="T107" fmla="*/ 361 h 361"/>
                <a:gd name="T108" fmla="*/ 156 w 227"/>
                <a:gd name="T109" fmla="*/ 361 h 361"/>
                <a:gd name="T110" fmla="*/ 111 w 227"/>
                <a:gd name="T111" fmla="*/ 360 h 361"/>
                <a:gd name="T112" fmla="*/ 68 w 227"/>
                <a:gd name="T113" fmla="*/ 357 h 361"/>
                <a:gd name="T114" fmla="*/ 26 w 227"/>
                <a:gd name="T115" fmla="*/ 355 h 361"/>
                <a:gd name="T116" fmla="*/ 1 w 227"/>
                <a:gd name="T117" fmla="*/ 336 h 361"/>
                <a:gd name="T118" fmla="*/ 6 w 227"/>
                <a:gd name="T119" fmla="*/ 270 h 361"/>
                <a:gd name="T120" fmla="*/ 10 w 227"/>
                <a:gd name="T121" fmla="*/ 257 h 361"/>
                <a:gd name="T122" fmla="*/ 12 w 227"/>
                <a:gd name="T123" fmla="*/ 245 h 361"/>
                <a:gd name="T124" fmla="*/ 6 w 227"/>
                <a:gd name="T125" fmla="*/ 239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7" h="361">
                  <a:moveTo>
                    <a:pt x="1" y="231"/>
                  </a:moveTo>
                  <a:lnTo>
                    <a:pt x="3" y="231"/>
                  </a:lnTo>
                  <a:lnTo>
                    <a:pt x="3" y="230"/>
                  </a:lnTo>
                  <a:lnTo>
                    <a:pt x="3" y="229"/>
                  </a:lnTo>
                  <a:lnTo>
                    <a:pt x="3" y="228"/>
                  </a:lnTo>
                  <a:lnTo>
                    <a:pt x="3" y="227"/>
                  </a:lnTo>
                  <a:lnTo>
                    <a:pt x="4" y="227"/>
                  </a:lnTo>
                  <a:lnTo>
                    <a:pt x="4" y="226"/>
                  </a:lnTo>
                  <a:lnTo>
                    <a:pt x="5" y="226"/>
                  </a:lnTo>
                  <a:lnTo>
                    <a:pt x="5" y="224"/>
                  </a:lnTo>
                  <a:lnTo>
                    <a:pt x="6" y="224"/>
                  </a:lnTo>
                  <a:lnTo>
                    <a:pt x="6" y="223"/>
                  </a:lnTo>
                  <a:lnTo>
                    <a:pt x="5" y="223"/>
                  </a:lnTo>
                  <a:lnTo>
                    <a:pt x="6" y="223"/>
                  </a:lnTo>
                  <a:lnTo>
                    <a:pt x="6" y="222"/>
                  </a:lnTo>
                  <a:lnTo>
                    <a:pt x="7" y="221"/>
                  </a:lnTo>
                  <a:lnTo>
                    <a:pt x="7" y="220"/>
                  </a:lnTo>
                  <a:lnTo>
                    <a:pt x="7" y="219"/>
                  </a:lnTo>
                  <a:lnTo>
                    <a:pt x="8" y="219"/>
                  </a:lnTo>
                  <a:lnTo>
                    <a:pt x="8" y="217"/>
                  </a:lnTo>
                  <a:lnTo>
                    <a:pt x="8" y="216"/>
                  </a:lnTo>
                  <a:lnTo>
                    <a:pt x="10" y="216"/>
                  </a:lnTo>
                  <a:lnTo>
                    <a:pt x="10" y="215"/>
                  </a:lnTo>
                  <a:lnTo>
                    <a:pt x="10" y="214"/>
                  </a:lnTo>
                  <a:lnTo>
                    <a:pt x="11" y="214"/>
                  </a:lnTo>
                  <a:lnTo>
                    <a:pt x="12" y="214"/>
                  </a:lnTo>
                  <a:lnTo>
                    <a:pt x="13" y="213"/>
                  </a:lnTo>
                  <a:lnTo>
                    <a:pt x="14" y="213"/>
                  </a:lnTo>
                  <a:lnTo>
                    <a:pt x="14" y="212"/>
                  </a:lnTo>
                  <a:lnTo>
                    <a:pt x="15" y="211"/>
                  </a:lnTo>
                  <a:lnTo>
                    <a:pt x="15" y="209"/>
                  </a:lnTo>
                  <a:lnTo>
                    <a:pt x="17" y="209"/>
                  </a:lnTo>
                  <a:lnTo>
                    <a:pt x="17" y="208"/>
                  </a:lnTo>
                  <a:lnTo>
                    <a:pt x="18" y="208"/>
                  </a:lnTo>
                  <a:lnTo>
                    <a:pt x="18" y="207"/>
                  </a:lnTo>
                  <a:lnTo>
                    <a:pt x="18" y="206"/>
                  </a:lnTo>
                  <a:lnTo>
                    <a:pt x="19" y="206"/>
                  </a:lnTo>
                  <a:lnTo>
                    <a:pt x="18" y="205"/>
                  </a:lnTo>
                  <a:lnTo>
                    <a:pt x="18" y="204"/>
                  </a:lnTo>
                  <a:lnTo>
                    <a:pt x="19" y="204"/>
                  </a:lnTo>
                  <a:lnTo>
                    <a:pt x="19" y="202"/>
                  </a:lnTo>
                  <a:lnTo>
                    <a:pt x="18" y="202"/>
                  </a:lnTo>
                  <a:lnTo>
                    <a:pt x="18" y="204"/>
                  </a:lnTo>
                  <a:lnTo>
                    <a:pt x="18" y="202"/>
                  </a:lnTo>
                  <a:lnTo>
                    <a:pt x="18" y="201"/>
                  </a:lnTo>
                  <a:lnTo>
                    <a:pt x="19" y="200"/>
                  </a:lnTo>
                  <a:lnTo>
                    <a:pt x="20" y="200"/>
                  </a:lnTo>
                  <a:lnTo>
                    <a:pt x="20" y="199"/>
                  </a:lnTo>
                  <a:lnTo>
                    <a:pt x="20" y="198"/>
                  </a:lnTo>
                  <a:lnTo>
                    <a:pt x="21" y="198"/>
                  </a:lnTo>
                  <a:lnTo>
                    <a:pt x="21" y="197"/>
                  </a:lnTo>
                  <a:lnTo>
                    <a:pt x="22" y="197"/>
                  </a:lnTo>
                  <a:lnTo>
                    <a:pt x="22" y="196"/>
                  </a:lnTo>
                  <a:lnTo>
                    <a:pt x="22" y="194"/>
                  </a:lnTo>
                  <a:lnTo>
                    <a:pt x="24" y="194"/>
                  </a:lnTo>
                  <a:lnTo>
                    <a:pt x="24" y="193"/>
                  </a:lnTo>
                  <a:lnTo>
                    <a:pt x="24" y="192"/>
                  </a:lnTo>
                  <a:lnTo>
                    <a:pt x="24" y="191"/>
                  </a:lnTo>
                  <a:lnTo>
                    <a:pt x="25" y="190"/>
                  </a:lnTo>
                  <a:lnTo>
                    <a:pt x="25" y="189"/>
                  </a:lnTo>
                  <a:lnTo>
                    <a:pt x="26" y="189"/>
                  </a:lnTo>
                  <a:lnTo>
                    <a:pt x="26" y="187"/>
                  </a:lnTo>
                  <a:lnTo>
                    <a:pt x="26" y="186"/>
                  </a:lnTo>
                  <a:lnTo>
                    <a:pt x="26" y="185"/>
                  </a:lnTo>
                  <a:lnTo>
                    <a:pt x="27" y="183"/>
                  </a:lnTo>
                  <a:lnTo>
                    <a:pt x="28" y="183"/>
                  </a:lnTo>
                  <a:lnTo>
                    <a:pt x="28" y="182"/>
                  </a:lnTo>
                  <a:lnTo>
                    <a:pt x="29" y="180"/>
                  </a:lnTo>
                  <a:lnTo>
                    <a:pt x="29" y="179"/>
                  </a:lnTo>
                  <a:lnTo>
                    <a:pt x="30" y="179"/>
                  </a:lnTo>
                  <a:lnTo>
                    <a:pt x="30" y="178"/>
                  </a:lnTo>
                  <a:lnTo>
                    <a:pt x="30" y="177"/>
                  </a:lnTo>
                  <a:lnTo>
                    <a:pt x="32" y="176"/>
                  </a:lnTo>
                  <a:lnTo>
                    <a:pt x="32" y="175"/>
                  </a:lnTo>
                  <a:lnTo>
                    <a:pt x="33" y="175"/>
                  </a:lnTo>
                  <a:lnTo>
                    <a:pt x="33" y="174"/>
                  </a:lnTo>
                  <a:lnTo>
                    <a:pt x="34" y="174"/>
                  </a:lnTo>
                  <a:lnTo>
                    <a:pt x="34" y="172"/>
                  </a:lnTo>
                  <a:lnTo>
                    <a:pt x="34" y="171"/>
                  </a:lnTo>
                  <a:lnTo>
                    <a:pt x="33" y="171"/>
                  </a:lnTo>
                  <a:lnTo>
                    <a:pt x="33" y="170"/>
                  </a:lnTo>
                  <a:lnTo>
                    <a:pt x="33" y="169"/>
                  </a:lnTo>
                  <a:lnTo>
                    <a:pt x="32" y="169"/>
                  </a:lnTo>
                  <a:lnTo>
                    <a:pt x="32" y="168"/>
                  </a:lnTo>
                  <a:lnTo>
                    <a:pt x="32" y="167"/>
                  </a:lnTo>
                  <a:lnTo>
                    <a:pt x="32" y="165"/>
                  </a:lnTo>
                  <a:lnTo>
                    <a:pt x="32" y="164"/>
                  </a:lnTo>
                  <a:lnTo>
                    <a:pt x="30" y="164"/>
                  </a:lnTo>
                  <a:lnTo>
                    <a:pt x="30" y="163"/>
                  </a:lnTo>
                  <a:lnTo>
                    <a:pt x="29" y="163"/>
                  </a:lnTo>
                  <a:lnTo>
                    <a:pt x="28" y="163"/>
                  </a:lnTo>
                  <a:lnTo>
                    <a:pt x="27" y="163"/>
                  </a:lnTo>
                  <a:lnTo>
                    <a:pt x="27" y="162"/>
                  </a:lnTo>
                  <a:lnTo>
                    <a:pt x="26" y="161"/>
                  </a:lnTo>
                  <a:lnTo>
                    <a:pt x="25" y="161"/>
                  </a:lnTo>
                  <a:lnTo>
                    <a:pt x="24" y="161"/>
                  </a:lnTo>
                  <a:lnTo>
                    <a:pt x="24" y="160"/>
                  </a:lnTo>
                  <a:lnTo>
                    <a:pt x="24" y="158"/>
                  </a:lnTo>
                  <a:lnTo>
                    <a:pt x="22" y="157"/>
                  </a:lnTo>
                  <a:lnTo>
                    <a:pt x="21" y="157"/>
                  </a:lnTo>
                  <a:lnTo>
                    <a:pt x="21" y="156"/>
                  </a:lnTo>
                  <a:lnTo>
                    <a:pt x="21" y="155"/>
                  </a:lnTo>
                  <a:lnTo>
                    <a:pt x="20" y="155"/>
                  </a:lnTo>
                  <a:lnTo>
                    <a:pt x="20" y="154"/>
                  </a:lnTo>
                  <a:lnTo>
                    <a:pt x="20" y="153"/>
                  </a:lnTo>
                  <a:lnTo>
                    <a:pt x="19" y="152"/>
                  </a:lnTo>
                  <a:lnTo>
                    <a:pt x="19" y="150"/>
                  </a:lnTo>
                  <a:lnTo>
                    <a:pt x="19" y="149"/>
                  </a:lnTo>
                  <a:lnTo>
                    <a:pt x="19" y="148"/>
                  </a:lnTo>
                  <a:lnTo>
                    <a:pt x="18" y="147"/>
                  </a:lnTo>
                  <a:lnTo>
                    <a:pt x="18" y="146"/>
                  </a:lnTo>
                  <a:lnTo>
                    <a:pt x="19" y="146"/>
                  </a:lnTo>
                  <a:lnTo>
                    <a:pt x="19" y="145"/>
                  </a:lnTo>
                  <a:lnTo>
                    <a:pt x="19" y="143"/>
                  </a:lnTo>
                  <a:lnTo>
                    <a:pt x="20" y="143"/>
                  </a:lnTo>
                  <a:lnTo>
                    <a:pt x="20" y="142"/>
                  </a:lnTo>
                  <a:lnTo>
                    <a:pt x="19" y="142"/>
                  </a:lnTo>
                  <a:lnTo>
                    <a:pt x="19" y="141"/>
                  </a:lnTo>
                  <a:lnTo>
                    <a:pt x="19" y="140"/>
                  </a:lnTo>
                  <a:lnTo>
                    <a:pt x="19" y="139"/>
                  </a:lnTo>
                  <a:lnTo>
                    <a:pt x="19" y="138"/>
                  </a:lnTo>
                  <a:lnTo>
                    <a:pt x="18" y="138"/>
                  </a:lnTo>
                  <a:lnTo>
                    <a:pt x="18" y="136"/>
                  </a:lnTo>
                  <a:lnTo>
                    <a:pt x="18" y="135"/>
                  </a:lnTo>
                  <a:lnTo>
                    <a:pt x="17" y="135"/>
                  </a:lnTo>
                  <a:lnTo>
                    <a:pt x="17" y="134"/>
                  </a:lnTo>
                  <a:lnTo>
                    <a:pt x="15" y="134"/>
                  </a:lnTo>
                  <a:lnTo>
                    <a:pt x="15" y="133"/>
                  </a:lnTo>
                  <a:lnTo>
                    <a:pt x="15" y="132"/>
                  </a:lnTo>
                  <a:lnTo>
                    <a:pt x="17" y="132"/>
                  </a:lnTo>
                  <a:lnTo>
                    <a:pt x="17" y="131"/>
                  </a:lnTo>
                  <a:lnTo>
                    <a:pt x="17" y="130"/>
                  </a:lnTo>
                  <a:lnTo>
                    <a:pt x="17" y="128"/>
                  </a:lnTo>
                  <a:lnTo>
                    <a:pt x="17" y="127"/>
                  </a:lnTo>
                  <a:lnTo>
                    <a:pt x="17" y="124"/>
                  </a:lnTo>
                  <a:lnTo>
                    <a:pt x="18" y="119"/>
                  </a:lnTo>
                  <a:lnTo>
                    <a:pt x="18" y="116"/>
                  </a:lnTo>
                  <a:lnTo>
                    <a:pt x="18" y="115"/>
                  </a:lnTo>
                  <a:lnTo>
                    <a:pt x="18" y="113"/>
                  </a:lnTo>
                  <a:lnTo>
                    <a:pt x="18" y="110"/>
                  </a:lnTo>
                  <a:lnTo>
                    <a:pt x="18" y="109"/>
                  </a:lnTo>
                  <a:lnTo>
                    <a:pt x="18" y="108"/>
                  </a:lnTo>
                  <a:lnTo>
                    <a:pt x="19" y="106"/>
                  </a:lnTo>
                  <a:lnTo>
                    <a:pt x="19" y="105"/>
                  </a:lnTo>
                  <a:lnTo>
                    <a:pt x="19" y="103"/>
                  </a:lnTo>
                  <a:lnTo>
                    <a:pt x="19" y="102"/>
                  </a:lnTo>
                  <a:lnTo>
                    <a:pt x="19" y="98"/>
                  </a:lnTo>
                  <a:lnTo>
                    <a:pt x="19" y="96"/>
                  </a:lnTo>
                  <a:lnTo>
                    <a:pt x="19" y="95"/>
                  </a:lnTo>
                  <a:lnTo>
                    <a:pt x="19" y="94"/>
                  </a:lnTo>
                  <a:lnTo>
                    <a:pt x="19" y="93"/>
                  </a:lnTo>
                  <a:lnTo>
                    <a:pt x="20" y="91"/>
                  </a:lnTo>
                  <a:lnTo>
                    <a:pt x="20" y="90"/>
                  </a:lnTo>
                  <a:lnTo>
                    <a:pt x="20" y="89"/>
                  </a:lnTo>
                  <a:lnTo>
                    <a:pt x="20" y="88"/>
                  </a:lnTo>
                  <a:lnTo>
                    <a:pt x="20" y="84"/>
                  </a:lnTo>
                  <a:lnTo>
                    <a:pt x="20" y="83"/>
                  </a:lnTo>
                  <a:lnTo>
                    <a:pt x="20" y="82"/>
                  </a:lnTo>
                  <a:lnTo>
                    <a:pt x="20" y="80"/>
                  </a:lnTo>
                  <a:lnTo>
                    <a:pt x="20" y="79"/>
                  </a:lnTo>
                  <a:lnTo>
                    <a:pt x="21" y="77"/>
                  </a:lnTo>
                  <a:lnTo>
                    <a:pt x="21" y="76"/>
                  </a:lnTo>
                  <a:lnTo>
                    <a:pt x="21" y="74"/>
                  </a:lnTo>
                  <a:lnTo>
                    <a:pt x="21" y="73"/>
                  </a:lnTo>
                  <a:lnTo>
                    <a:pt x="21" y="72"/>
                  </a:lnTo>
                  <a:lnTo>
                    <a:pt x="21" y="71"/>
                  </a:lnTo>
                  <a:lnTo>
                    <a:pt x="21" y="69"/>
                  </a:lnTo>
                  <a:lnTo>
                    <a:pt x="21" y="66"/>
                  </a:lnTo>
                  <a:lnTo>
                    <a:pt x="21" y="65"/>
                  </a:lnTo>
                  <a:lnTo>
                    <a:pt x="21" y="64"/>
                  </a:lnTo>
                  <a:lnTo>
                    <a:pt x="21" y="62"/>
                  </a:lnTo>
                  <a:lnTo>
                    <a:pt x="21" y="61"/>
                  </a:lnTo>
                  <a:lnTo>
                    <a:pt x="22" y="61"/>
                  </a:lnTo>
                  <a:lnTo>
                    <a:pt x="22" y="59"/>
                  </a:lnTo>
                  <a:lnTo>
                    <a:pt x="22" y="58"/>
                  </a:lnTo>
                  <a:lnTo>
                    <a:pt x="22" y="57"/>
                  </a:lnTo>
                  <a:lnTo>
                    <a:pt x="22" y="56"/>
                  </a:lnTo>
                  <a:lnTo>
                    <a:pt x="22" y="52"/>
                  </a:lnTo>
                  <a:lnTo>
                    <a:pt x="22" y="51"/>
                  </a:lnTo>
                  <a:lnTo>
                    <a:pt x="22" y="47"/>
                  </a:lnTo>
                  <a:lnTo>
                    <a:pt x="24" y="45"/>
                  </a:lnTo>
                  <a:lnTo>
                    <a:pt x="24" y="44"/>
                  </a:lnTo>
                  <a:lnTo>
                    <a:pt x="24" y="42"/>
                  </a:lnTo>
                  <a:lnTo>
                    <a:pt x="24" y="40"/>
                  </a:lnTo>
                  <a:lnTo>
                    <a:pt x="24" y="39"/>
                  </a:lnTo>
                  <a:lnTo>
                    <a:pt x="24" y="37"/>
                  </a:lnTo>
                  <a:lnTo>
                    <a:pt x="25" y="31"/>
                  </a:lnTo>
                  <a:lnTo>
                    <a:pt x="25" y="29"/>
                  </a:lnTo>
                  <a:lnTo>
                    <a:pt x="25" y="28"/>
                  </a:lnTo>
                  <a:lnTo>
                    <a:pt x="25" y="25"/>
                  </a:lnTo>
                  <a:lnTo>
                    <a:pt x="25" y="24"/>
                  </a:lnTo>
                  <a:lnTo>
                    <a:pt x="25" y="21"/>
                  </a:lnTo>
                  <a:lnTo>
                    <a:pt x="26" y="20"/>
                  </a:lnTo>
                  <a:lnTo>
                    <a:pt x="26" y="18"/>
                  </a:lnTo>
                  <a:lnTo>
                    <a:pt x="26" y="17"/>
                  </a:lnTo>
                  <a:lnTo>
                    <a:pt x="26" y="12"/>
                  </a:lnTo>
                  <a:lnTo>
                    <a:pt x="26" y="7"/>
                  </a:lnTo>
                  <a:lnTo>
                    <a:pt x="27" y="6"/>
                  </a:lnTo>
                  <a:lnTo>
                    <a:pt x="27" y="0"/>
                  </a:lnTo>
                  <a:lnTo>
                    <a:pt x="36" y="0"/>
                  </a:lnTo>
                  <a:lnTo>
                    <a:pt x="44" y="1"/>
                  </a:lnTo>
                  <a:lnTo>
                    <a:pt x="48" y="1"/>
                  </a:lnTo>
                  <a:lnTo>
                    <a:pt x="49" y="1"/>
                  </a:lnTo>
                  <a:lnTo>
                    <a:pt x="59" y="2"/>
                  </a:lnTo>
                  <a:lnTo>
                    <a:pt x="58" y="21"/>
                  </a:lnTo>
                  <a:lnTo>
                    <a:pt x="58" y="27"/>
                  </a:lnTo>
                  <a:lnTo>
                    <a:pt x="58" y="28"/>
                  </a:lnTo>
                  <a:lnTo>
                    <a:pt x="58" y="30"/>
                  </a:lnTo>
                  <a:lnTo>
                    <a:pt x="58" y="31"/>
                  </a:lnTo>
                  <a:lnTo>
                    <a:pt x="57" y="37"/>
                  </a:lnTo>
                  <a:lnTo>
                    <a:pt x="57" y="38"/>
                  </a:lnTo>
                  <a:lnTo>
                    <a:pt x="57" y="39"/>
                  </a:lnTo>
                  <a:lnTo>
                    <a:pt x="57" y="40"/>
                  </a:lnTo>
                  <a:lnTo>
                    <a:pt x="57" y="42"/>
                  </a:lnTo>
                  <a:lnTo>
                    <a:pt x="57" y="46"/>
                  </a:lnTo>
                  <a:lnTo>
                    <a:pt x="57" y="47"/>
                  </a:lnTo>
                  <a:lnTo>
                    <a:pt x="57" y="49"/>
                  </a:lnTo>
                  <a:lnTo>
                    <a:pt x="57" y="50"/>
                  </a:lnTo>
                  <a:lnTo>
                    <a:pt x="56" y="52"/>
                  </a:lnTo>
                  <a:lnTo>
                    <a:pt x="56" y="53"/>
                  </a:lnTo>
                  <a:lnTo>
                    <a:pt x="57" y="54"/>
                  </a:lnTo>
                  <a:lnTo>
                    <a:pt x="57" y="56"/>
                  </a:lnTo>
                  <a:lnTo>
                    <a:pt x="58" y="56"/>
                  </a:lnTo>
                  <a:lnTo>
                    <a:pt x="58" y="57"/>
                  </a:lnTo>
                  <a:lnTo>
                    <a:pt x="59" y="57"/>
                  </a:lnTo>
                  <a:lnTo>
                    <a:pt x="59" y="58"/>
                  </a:lnTo>
                  <a:lnTo>
                    <a:pt x="58" y="58"/>
                  </a:lnTo>
                  <a:lnTo>
                    <a:pt x="59" y="58"/>
                  </a:lnTo>
                  <a:lnTo>
                    <a:pt x="59" y="59"/>
                  </a:lnTo>
                  <a:lnTo>
                    <a:pt x="61" y="60"/>
                  </a:lnTo>
                  <a:lnTo>
                    <a:pt x="62" y="60"/>
                  </a:lnTo>
                  <a:lnTo>
                    <a:pt x="62" y="61"/>
                  </a:lnTo>
                  <a:lnTo>
                    <a:pt x="63" y="61"/>
                  </a:lnTo>
                  <a:lnTo>
                    <a:pt x="63" y="62"/>
                  </a:lnTo>
                  <a:lnTo>
                    <a:pt x="63" y="64"/>
                  </a:lnTo>
                  <a:lnTo>
                    <a:pt x="63" y="65"/>
                  </a:lnTo>
                  <a:lnTo>
                    <a:pt x="63" y="66"/>
                  </a:lnTo>
                  <a:lnTo>
                    <a:pt x="64" y="65"/>
                  </a:lnTo>
                  <a:lnTo>
                    <a:pt x="64" y="66"/>
                  </a:lnTo>
                  <a:lnTo>
                    <a:pt x="65" y="66"/>
                  </a:lnTo>
                  <a:lnTo>
                    <a:pt x="64" y="67"/>
                  </a:lnTo>
                  <a:lnTo>
                    <a:pt x="65" y="67"/>
                  </a:lnTo>
                  <a:lnTo>
                    <a:pt x="66" y="68"/>
                  </a:lnTo>
                  <a:lnTo>
                    <a:pt x="66" y="69"/>
                  </a:lnTo>
                  <a:lnTo>
                    <a:pt x="66" y="71"/>
                  </a:lnTo>
                  <a:lnTo>
                    <a:pt x="66" y="72"/>
                  </a:lnTo>
                  <a:lnTo>
                    <a:pt x="68" y="72"/>
                  </a:lnTo>
                  <a:lnTo>
                    <a:pt x="68" y="73"/>
                  </a:lnTo>
                  <a:lnTo>
                    <a:pt x="68" y="74"/>
                  </a:lnTo>
                  <a:lnTo>
                    <a:pt x="66" y="74"/>
                  </a:lnTo>
                  <a:lnTo>
                    <a:pt x="66" y="75"/>
                  </a:lnTo>
                  <a:lnTo>
                    <a:pt x="65" y="75"/>
                  </a:lnTo>
                  <a:lnTo>
                    <a:pt x="65" y="76"/>
                  </a:lnTo>
                  <a:lnTo>
                    <a:pt x="66" y="76"/>
                  </a:lnTo>
                  <a:lnTo>
                    <a:pt x="66" y="77"/>
                  </a:lnTo>
                  <a:lnTo>
                    <a:pt x="66" y="79"/>
                  </a:lnTo>
                  <a:lnTo>
                    <a:pt x="68" y="79"/>
                  </a:lnTo>
                  <a:lnTo>
                    <a:pt x="68" y="80"/>
                  </a:lnTo>
                  <a:lnTo>
                    <a:pt x="69" y="80"/>
                  </a:lnTo>
                  <a:lnTo>
                    <a:pt x="69" y="81"/>
                  </a:lnTo>
                  <a:lnTo>
                    <a:pt x="68" y="81"/>
                  </a:lnTo>
                  <a:lnTo>
                    <a:pt x="66" y="81"/>
                  </a:lnTo>
                  <a:lnTo>
                    <a:pt x="65" y="81"/>
                  </a:lnTo>
                  <a:lnTo>
                    <a:pt x="65" y="82"/>
                  </a:lnTo>
                  <a:lnTo>
                    <a:pt x="64" y="82"/>
                  </a:lnTo>
                  <a:lnTo>
                    <a:pt x="65" y="82"/>
                  </a:lnTo>
                  <a:lnTo>
                    <a:pt x="66" y="82"/>
                  </a:lnTo>
                  <a:lnTo>
                    <a:pt x="66" y="83"/>
                  </a:lnTo>
                  <a:lnTo>
                    <a:pt x="68" y="83"/>
                  </a:lnTo>
                  <a:lnTo>
                    <a:pt x="68" y="84"/>
                  </a:lnTo>
                  <a:lnTo>
                    <a:pt x="69" y="84"/>
                  </a:lnTo>
                  <a:lnTo>
                    <a:pt x="70" y="84"/>
                  </a:lnTo>
                  <a:lnTo>
                    <a:pt x="70" y="86"/>
                  </a:lnTo>
                  <a:lnTo>
                    <a:pt x="71" y="86"/>
                  </a:lnTo>
                  <a:lnTo>
                    <a:pt x="71" y="87"/>
                  </a:lnTo>
                  <a:lnTo>
                    <a:pt x="71" y="86"/>
                  </a:lnTo>
                  <a:lnTo>
                    <a:pt x="71" y="87"/>
                  </a:lnTo>
                  <a:lnTo>
                    <a:pt x="72" y="88"/>
                  </a:lnTo>
                  <a:lnTo>
                    <a:pt x="72" y="89"/>
                  </a:lnTo>
                  <a:lnTo>
                    <a:pt x="73" y="89"/>
                  </a:lnTo>
                  <a:lnTo>
                    <a:pt x="73" y="90"/>
                  </a:lnTo>
                  <a:lnTo>
                    <a:pt x="75" y="90"/>
                  </a:lnTo>
                  <a:lnTo>
                    <a:pt x="75" y="89"/>
                  </a:lnTo>
                  <a:lnTo>
                    <a:pt x="75" y="90"/>
                  </a:lnTo>
                  <a:lnTo>
                    <a:pt x="76" y="90"/>
                  </a:lnTo>
                  <a:lnTo>
                    <a:pt x="76" y="91"/>
                  </a:lnTo>
                  <a:lnTo>
                    <a:pt x="77" y="91"/>
                  </a:lnTo>
                  <a:lnTo>
                    <a:pt x="78" y="91"/>
                  </a:lnTo>
                  <a:lnTo>
                    <a:pt x="79" y="91"/>
                  </a:lnTo>
                  <a:lnTo>
                    <a:pt x="79" y="93"/>
                  </a:lnTo>
                  <a:lnTo>
                    <a:pt x="80" y="93"/>
                  </a:lnTo>
                  <a:lnTo>
                    <a:pt x="80" y="94"/>
                  </a:lnTo>
                  <a:lnTo>
                    <a:pt x="79" y="95"/>
                  </a:lnTo>
                  <a:lnTo>
                    <a:pt x="80" y="95"/>
                  </a:lnTo>
                  <a:lnTo>
                    <a:pt x="82" y="95"/>
                  </a:lnTo>
                  <a:lnTo>
                    <a:pt x="82" y="96"/>
                  </a:lnTo>
                  <a:lnTo>
                    <a:pt x="82" y="97"/>
                  </a:lnTo>
                  <a:lnTo>
                    <a:pt x="83" y="97"/>
                  </a:lnTo>
                  <a:lnTo>
                    <a:pt x="84" y="98"/>
                  </a:lnTo>
                  <a:lnTo>
                    <a:pt x="84" y="99"/>
                  </a:lnTo>
                  <a:lnTo>
                    <a:pt x="85" y="99"/>
                  </a:lnTo>
                  <a:lnTo>
                    <a:pt x="85" y="101"/>
                  </a:lnTo>
                  <a:lnTo>
                    <a:pt x="85" y="102"/>
                  </a:lnTo>
                  <a:lnTo>
                    <a:pt x="86" y="102"/>
                  </a:lnTo>
                  <a:lnTo>
                    <a:pt x="86" y="103"/>
                  </a:lnTo>
                  <a:lnTo>
                    <a:pt x="87" y="103"/>
                  </a:lnTo>
                  <a:lnTo>
                    <a:pt x="87" y="104"/>
                  </a:lnTo>
                  <a:lnTo>
                    <a:pt x="87" y="105"/>
                  </a:lnTo>
                  <a:lnTo>
                    <a:pt x="87" y="106"/>
                  </a:lnTo>
                  <a:lnTo>
                    <a:pt x="88" y="106"/>
                  </a:lnTo>
                  <a:lnTo>
                    <a:pt x="90" y="106"/>
                  </a:lnTo>
                  <a:lnTo>
                    <a:pt x="90" y="108"/>
                  </a:lnTo>
                  <a:lnTo>
                    <a:pt x="91" y="109"/>
                  </a:lnTo>
                  <a:lnTo>
                    <a:pt x="92" y="109"/>
                  </a:lnTo>
                  <a:lnTo>
                    <a:pt x="92" y="110"/>
                  </a:lnTo>
                  <a:lnTo>
                    <a:pt x="92" y="111"/>
                  </a:lnTo>
                  <a:lnTo>
                    <a:pt x="91" y="112"/>
                  </a:lnTo>
                  <a:lnTo>
                    <a:pt x="92" y="112"/>
                  </a:lnTo>
                  <a:lnTo>
                    <a:pt x="92" y="113"/>
                  </a:lnTo>
                  <a:lnTo>
                    <a:pt x="92" y="115"/>
                  </a:lnTo>
                  <a:lnTo>
                    <a:pt x="93" y="115"/>
                  </a:lnTo>
                  <a:lnTo>
                    <a:pt x="93" y="116"/>
                  </a:lnTo>
                  <a:lnTo>
                    <a:pt x="93" y="115"/>
                  </a:lnTo>
                  <a:lnTo>
                    <a:pt x="94" y="115"/>
                  </a:lnTo>
                  <a:lnTo>
                    <a:pt x="94" y="116"/>
                  </a:lnTo>
                  <a:lnTo>
                    <a:pt x="95" y="117"/>
                  </a:lnTo>
                  <a:lnTo>
                    <a:pt x="97" y="117"/>
                  </a:lnTo>
                  <a:lnTo>
                    <a:pt x="97" y="118"/>
                  </a:lnTo>
                  <a:lnTo>
                    <a:pt x="97" y="119"/>
                  </a:lnTo>
                  <a:lnTo>
                    <a:pt x="97" y="120"/>
                  </a:lnTo>
                  <a:lnTo>
                    <a:pt x="98" y="120"/>
                  </a:lnTo>
                  <a:lnTo>
                    <a:pt x="99" y="120"/>
                  </a:lnTo>
                  <a:lnTo>
                    <a:pt x="99" y="119"/>
                  </a:lnTo>
                  <a:lnTo>
                    <a:pt x="100" y="119"/>
                  </a:lnTo>
                  <a:lnTo>
                    <a:pt x="101" y="119"/>
                  </a:lnTo>
                  <a:lnTo>
                    <a:pt x="101" y="120"/>
                  </a:lnTo>
                  <a:lnTo>
                    <a:pt x="102" y="120"/>
                  </a:lnTo>
                  <a:lnTo>
                    <a:pt x="102" y="121"/>
                  </a:lnTo>
                  <a:lnTo>
                    <a:pt x="101" y="121"/>
                  </a:lnTo>
                  <a:lnTo>
                    <a:pt x="101" y="123"/>
                  </a:lnTo>
                  <a:lnTo>
                    <a:pt x="102" y="123"/>
                  </a:lnTo>
                  <a:lnTo>
                    <a:pt x="102" y="124"/>
                  </a:lnTo>
                  <a:lnTo>
                    <a:pt x="104" y="124"/>
                  </a:lnTo>
                  <a:lnTo>
                    <a:pt x="105" y="124"/>
                  </a:lnTo>
                  <a:lnTo>
                    <a:pt x="106" y="124"/>
                  </a:lnTo>
                  <a:lnTo>
                    <a:pt x="106" y="125"/>
                  </a:lnTo>
                  <a:lnTo>
                    <a:pt x="107" y="125"/>
                  </a:lnTo>
                  <a:lnTo>
                    <a:pt x="108" y="124"/>
                  </a:lnTo>
                  <a:lnTo>
                    <a:pt x="108" y="123"/>
                  </a:lnTo>
                  <a:lnTo>
                    <a:pt x="109" y="124"/>
                  </a:lnTo>
                  <a:lnTo>
                    <a:pt x="109" y="123"/>
                  </a:lnTo>
                  <a:lnTo>
                    <a:pt x="109" y="124"/>
                  </a:lnTo>
                  <a:lnTo>
                    <a:pt x="109" y="123"/>
                  </a:lnTo>
                  <a:lnTo>
                    <a:pt x="111" y="123"/>
                  </a:lnTo>
                  <a:lnTo>
                    <a:pt x="112" y="123"/>
                  </a:lnTo>
                  <a:lnTo>
                    <a:pt x="112" y="124"/>
                  </a:lnTo>
                  <a:lnTo>
                    <a:pt x="113" y="124"/>
                  </a:lnTo>
                  <a:lnTo>
                    <a:pt x="112" y="124"/>
                  </a:lnTo>
                  <a:lnTo>
                    <a:pt x="113" y="125"/>
                  </a:lnTo>
                  <a:lnTo>
                    <a:pt x="112" y="125"/>
                  </a:lnTo>
                  <a:lnTo>
                    <a:pt x="112" y="126"/>
                  </a:lnTo>
                  <a:lnTo>
                    <a:pt x="112" y="127"/>
                  </a:lnTo>
                  <a:lnTo>
                    <a:pt x="112" y="128"/>
                  </a:lnTo>
                  <a:lnTo>
                    <a:pt x="112" y="130"/>
                  </a:lnTo>
                  <a:lnTo>
                    <a:pt x="111" y="130"/>
                  </a:lnTo>
                  <a:lnTo>
                    <a:pt x="112" y="130"/>
                  </a:lnTo>
                  <a:lnTo>
                    <a:pt x="112" y="131"/>
                  </a:lnTo>
                  <a:lnTo>
                    <a:pt x="111" y="131"/>
                  </a:lnTo>
                  <a:lnTo>
                    <a:pt x="109" y="131"/>
                  </a:lnTo>
                  <a:lnTo>
                    <a:pt x="109" y="132"/>
                  </a:lnTo>
                  <a:lnTo>
                    <a:pt x="109" y="133"/>
                  </a:lnTo>
                  <a:lnTo>
                    <a:pt x="109" y="134"/>
                  </a:lnTo>
                  <a:lnTo>
                    <a:pt x="111" y="134"/>
                  </a:lnTo>
                  <a:lnTo>
                    <a:pt x="109" y="134"/>
                  </a:lnTo>
                  <a:lnTo>
                    <a:pt x="109" y="135"/>
                  </a:lnTo>
                  <a:lnTo>
                    <a:pt x="109" y="136"/>
                  </a:lnTo>
                  <a:lnTo>
                    <a:pt x="108" y="136"/>
                  </a:lnTo>
                  <a:lnTo>
                    <a:pt x="108" y="138"/>
                  </a:lnTo>
                  <a:lnTo>
                    <a:pt x="108" y="139"/>
                  </a:lnTo>
                  <a:lnTo>
                    <a:pt x="108" y="140"/>
                  </a:lnTo>
                  <a:lnTo>
                    <a:pt x="108" y="141"/>
                  </a:lnTo>
                  <a:lnTo>
                    <a:pt x="108" y="142"/>
                  </a:lnTo>
                  <a:lnTo>
                    <a:pt x="107" y="142"/>
                  </a:lnTo>
                  <a:lnTo>
                    <a:pt x="106" y="142"/>
                  </a:lnTo>
                  <a:lnTo>
                    <a:pt x="106" y="143"/>
                  </a:lnTo>
                  <a:lnTo>
                    <a:pt x="107" y="145"/>
                  </a:lnTo>
                  <a:lnTo>
                    <a:pt x="107" y="146"/>
                  </a:lnTo>
                  <a:lnTo>
                    <a:pt x="107" y="147"/>
                  </a:lnTo>
                  <a:lnTo>
                    <a:pt x="107" y="148"/>
                  </a:lnTo>
                  <a:lnTo>
                    <a:pt x="106" y="148"/>
                  </a:lnTo>
                  <a:lnTo>
                    <a:pt x="105" y="148"/>
                  </a:lnTo>
                  <a:lnTo>
                    <a:pt x="105" y="149"/>
                  </a:lnTo>
                  <a:lnTo>
                    <a:pt x="104" y="149"/>
                  </a:lnTo>
                  <a:lnTo>
                    <a:pt x="105" y="149"/>
                  </a:lnTo>
                  <a:lnTo>
                    <a:pt x="105" y="150"/>
                  </a:lnTo>
                  <a:lnTo>
                    <a:pt x="106" y="150"/>
                  </a:lnTo>
                  <a:lnTo>
                    <a:pt x="106" y="152"/>
                  </a:lnTo>
                  <a:lnTo>
                    <a:pt x="106" y="153"/>
                  </a:lnTo>
                  <a:lnTo>
                    <a:pt x="106" y="154"/>
                  </a:lnTo>
                  <a:lnTo>
                    <a:pt x="105" y="154"/>
                  </a:lnTo>
                  <a:lnTo>
                    <a:pt x="105" y="155"/>
                  </a:lnTo>
                  <a:lnTo>
                    <a:pt x="106" y="155"/>
                  </a:lnTo>
                  <a:lnTo>
                    <a:pt x="106" y="156"/>
                  </a:lnTo>
                  <a:lnTo>
                    <a:pt x="105" y="156"/>
                  </a:lnTo>
                  <a:lnTo>
                    <a:pt x="106" y="157"/>
                  </a:lnTo>
                  <a:lnTo>
                    <a:pt x="106" y="156"/>
                  </a:lnTo>
                  <a:lnTo>
                    <a:pt x="106" y="157"/>
                  </a:lnTo>
                  <a:lnTo>
                    <a:pt x="107" y="157"/>
                  </a:lnTo>
                  <a:lnTo>
                    <a:pt x="108" y="157"/>
                  </a:lnTo>
                  <a:lnTo>
                    <a:pt x="108" y="158"/>
                  </a:lnTo>
                  <a:lnTo>
                    <a:pt x="107" y="160"/>
                  </a:lnTo>
                  <a:lnTo>
                    <a:pt x="107" y="161"/>
                  </a:lnTo>
                  <a:lnTo>
                    <a:pt x="108" y="162"/>
                  </a:lnTo>
                  <a:lnTo>
                    <a:pt x="108" y="163"/>
                  </a:lnTo>
                  <a:lnTo>
                    <a:pt x="107" y="163"/>
                  </a:lnTo>
                  <a:lnTo>
                    <a:pt x="107" y="164"/>
                  </a:lnTo>
                  <a:lnTo>
                    <a:pt x="107" y="163"/>
                  </a:lnTo>
                  <a:lnTo>
                    <a:pt x="106" y="163"/>
                  </a:lnTo>
                  <a:lnTo>
                    <a:pt x="106" y="164"/>
                  </a:lnTo>
                  <a:lnTo>
                    <a:pt x="105" y="164"/>
                  </a:lnTo>
                  <a:lnTo>
                    <a:pt x="104" y="164"/>
                  </a:lnTo>
                  <a:lnTo>
                    <a:pt x="104" y="165"/>
                  </a:lnTo>
                  <a:lnTo>
                    <a:pt x="104" y="167"/>
                  </a:lnTo>
                  <a:lnTo>
                    <a:pt x="102" y="167"/>
                  </a:lnTo>
                  <a:lnTo>
                    <a:pt x="102" y="168"/>
                  </a:lnTo>
                  <a:lnTo>
                    <a:pt x="101" y="168"/>
                  </a:lnTo>
                  <a:lnTo>
                    <a:pt x="102" y="168"/>
                  </a:lnTo>
                  <a:lnTo>
                    <a:pt x="102" y="169"/>
                  </a:lnTo>
                  <a:lnTo>
                    <a:pt x="102" y="170"/>
                  </a:lnTo>
                  <a:lnTo>
                    <a:pt x="104" y="170"/>
                  </a:lnTo>
                  <a:lnTo>
                    <a:pt x="104" y="171"/>
                  </a:lnTo>
                  <a:lnTo>
                    <a:pt x="104" y="172"/>
                  </a:lnTo>
                  <a:lnTo>
                    <a:pt x="104" y="174"/>
                  </a:lnTo>
                  <a:lnTo>
                    <a:pt x="102" y="174"/>
                  </a:lnTo>
                  <a:lnTo>
                    <a:pt x="102" y="175"/>
                  </a:lnTo>
                  <a:lnTo>
                    <a:pt x="101" y="175"/>
                  </a:lnTo>
                  <a:lnTo>
                    <a:pt x="102" y="176"/>
                  </a:lnTo>
                  <a:lnTo>
                    <a:pt x="101" y="177"/>
                  </a:lnTo>
                  <a:lnTo>
                    <a:pt x="101" y="178"/>
                  </a:lnTo>
                  <a:lnTo>
                    <a:pt x="101" y="179"/>
                  </a:lnTo>
                  <a:lnTo>
                    <a:pt x="101" y="178"/>
                  </a:lnTo>
                  <a:lnTo>
                    <a:pt x="102" y="178"/>
                  </a:lnTo>
                  <a:lnTo>
                    <a:pt x="104" y="178"/>
                  </a:lnTo>
                  <a:lnTo>
                    <a:pt x="104" y="179"/>
                  </a:lnTo>
                  <a:lnTo>
                    <a:pt x="105" y="178"/>
                  </a:lnTo>
                  <a:lnTo>
                    <a:pt x="105" y="179"/>
                  </a:lnTo>
                  <a:lnTo>
                    <a:pt x="106" y="179"/>
                  </a:lnTo>
                  <a:lnTo>
                    <a:pt x="106" y="180"/>
                  </a:lnTo>
                  <a:lnTo>
                    <a:pt x="106" y="182"/>
                  </a:lnTo>
                  <a:lnTo>
                    <a:pt x="107" y="182"/>
                  </a:lnTo>
                  <a:lnTo>
                    <a:pt x="108" y="183"/>
                  </a:lnTo>
                  <a:lnTo>
                    <a:pt x="108" y="184"/>
                  </a:lnTo>
                  <a:lnTo>
                    <a:pt x="109" y="184"/>
                  </a:lnTo>
                  <a:lnTo>
                    <a:pt x="111" y="184"/>
                  </a:lnTo>
                  <a:lnTo>
                    <a:pt x="111" y="183"/>
                  </a:lnTo>
                  <a:lnTo>
                    <a:pt x="112" y="183"/>
                  </a:lnTo>
                  <a:lnTo>
                    <a:pt x="112" y="182"/>
                  </a:lnTo>
                  <a:lnTo>
                    <a:pt x="113" y="182"/>
                  </a:lnTo>
                  <a:lnTo>
                    <a:pt x="113" y="180"/>
                  </a:lnTo>
                  <a:lnTo>
                    <a:pt x="113" y="179"/>
                  </a:lnTo>
                  <a:lnTo>
                    <a:pt x="114" y="180"/>
                  </a:lnTo>
                  <a:lnTo>
                    <a:pt x="115" y="180"/>
                  </a:lnTo>
                  <a:lnTo>
                    <a:pt x="115" y="179"/>
                  </a:lnTo>
                  <a:lnTo>
                    <a:pt x="116" y="179"/>
                  </a:lnTo>
                  <a:lnTo>
                    <a:pt x="116" y="178"/>
                  </a:lnTo>
                  <a:lnTo>
                    <a:pt x="118" y="178"/>
                  </a:lnTo>
                  <a:lnTo>
                    <a:pt x="119" y="178"/>
                  </a:lnTo>
                  <a:lnTo>
                    <a:pt x="119" y="177"/>
                  </a:lnTo>
                  <a:lnTo>
                    <a:pt x="119" y="176"/>
                  </a:lnTo>
                  <a:lnTo>
                    <a:pt x="120" y="176"/>
                  </a:lnTo>
                  <a:lnTo>
                    <a:pt x="120" y="175"/>
                  </a:lnTo>
                  <a:lnTo>
                    <a:pt x="121" y="175"/>
                  </a:lnTo>
                  <a:lnTo>
                    <a:pt x="121" y="174"/>
                  </a:lnTo>
                  <a:lnTo>
                    <a:pt x="121" y="172"/>
                  </a:lnTo>
                  <a:lnTo>
                    <a:pt x="122" y="172"/>
                  </a:lnTo>
                  <a:lnTo>
                    <a:pt x="123" y="172"/>
                  </a:lnTo>
                  <a:lnTo>
                    <a:pt x="124" y="172"/>
                  </a:lnTo>
                  <a:lnTo>
                    <a:pt x="124" y="174"/>
                  </a:lnTo>
                  <a:lnTo>
                    <a:pt x="124" y="175"/>
                  </a:lnTo>
                  <a:lnTo>
                    <a:pt x="126" y="175"/>
                  </a:lnTo>
                  <a:lnTo>
                    <a:pt x="126" y="176"/>
                  </a:lnTo>
                  <a:lnTo>
                    <a:pt x="124" y="176"/>
                  </a:lnTo>
                  <a:lnTo>
                    <a:pt x="126" y="176"/>
                  </a:lnTo>
                  <a:lnTo>
                    <a:pt x="126" y="177"/>
                  </a:lnTo>
                  <a:lnTo>
                    <a:pt x="127" y="176"/>
                  </a:lnTo>
                  <a:lnTo>
                    <a:pt x="127" y="177"/>
                  </a:lnTo>
                  <a:lnTo>
                    <a:pt x="128" y="177"/>
                  </a:lnTo>
                  <a:lnTo>
                    <a:pt x="129" y="178"/>
                  </a:lnTo>
                  <a:lnTo>
                    <a:pt x="128" y="178"/>
                  </a:lnTo>
                  <a:lnTo>
                    <a:pt x="128" y="179"/>
                  </a:lnTo>
                  <a:lnTo>
                    <a:pt x="128" y="180"/>
                  </a:lnTo>
                  <a:lnTo>
                    <a:pt x="128" y="182"/>
                  </a:lnTo>
                  <a:lnTo>
                    <a:pt x="127" y="182"/>
                  </a:lnTo>
                  <a:lnTo>
                    <a:pt x="128" y="182"/>
                  </a:lnTo>
                  <a:lnTo>
                    <a:pt x="129" y="182"/>
                  </a:lnTo>
                  <a:lnTo>
                    <a:pt x="130" y="182"/>
                  </a:lnTo>
                  <a:lnTo>
                    <a:pt x="129" y="182"/>
                  </a:lnTo>
                  <a:lnTo>
                    <a:pt x="129" y="183"/>
                  </a:lnTo>
                  <a:lnTo>
                    <a:pt x="130" y="183"/>
                  </a:lnTo>
                  <a:lnTo>
                    <a:pt x="130" y="184"/>
                  </a:lnTo>
                  <a:lnTo>
                    <a:pt x="129" y="184"/>
                  </a:lnTo>
                  <a:lnTo>
                    <a:pt x="129" y="185"/>
                  </a:lnTo>
                  <a:lnTo>
                    <a:pt x="129" y="186"/>
                  </a:lnTo>
                  <a:lnTo>
                    <a:pt x="130" y="186"/>
                  </a:lnTo>
                  <a:lnTo>
                    <a:pt x="129" y="186"/>
                  </a:lnTo>
                  <a:lnTo>
                    <a:pt x="129" y="187"/>
                  </a:lnTo>
                  <a:lnTo>
                    <a:pt x="130" y="187"/>
                  </a:lnTo>
                  <a:lnTo>
                    <a:pt x="130" y="189"/>
                  </a:lnTo>
                  <a:lnTo>
                    <a:pt x="130" y="190"/>
                  </a:lnTo>
                  <a:lnTo>
                    <a:pt x="130" y="191"/>
                  </a:lnTo>
                  <a:lnTo>
                    <a:pt x="130" y="192"/>
                  </a:lnTo>
                  <a:lnTo>
                    <a:pt x="131" y="192"/>
                  </a:lnTo>
                  <a:lnTo>
                    <a:pt x="131" y="193"/>
                  </a:lnTo>
                  <a:lnTo>
                    <a:pt x="133" y="193"/>
                  </a:lnTo>
                  <a:lnTo>
                    <a:pt x="133" y="194"/>
                  </a:lnTo>
                  <a:lnTo>
                    <a:pt x="131" y="194"/>
                  </a:lnTo>
                  <a:lnTo>
                    <a:pt x="133" y="196"/>
                  </a:lnTo>
                  <a:lnTo>
                    <a:pt x="134" y="197"/>
                  </a:lnTo>
                  <a:lnTo>
                    <a:pt x="134" y="198"/>
                  </a:lnTo>
                  <a:lnTo>
                    <a:pt x="135" y="198"/>
                  </a:lnTo>
                  <a:lnTo>
                    <a:pt x="135" y="199"/>
                  </a:lnTo>
                  <a:lnTo>
                    <a:pt x="135" y="200"/>
                  </a:lnTo>
                  <a:lnTo>
                    <a:pt x="136" y="200"/>
                  </a:lnTo>
                  <a:lnTo>
                    <a:pt x="136" y="201"/>
                  </a:lnTo>
                  <a:lnTo>
                    <a:pt x="136" y="200"/>
                  </a:lnTo>
                  <a:lnTo>
                    <a:pt x="136" y="201"/>
                  </a:lnTo>
                  <a:lnTo>
                    <a:pt x="136" y="202"/>
                  </a:lnTo>
                  <a:lnTo>
                    <a:pt x="137" y="202"/>
                  </a:lnTo>
                  <a:lnTo>
                    <a:pt x="138" y="202"/>
                  </a:lnTo>
                  <a:lnTo>
                    <a:pt x="138" y="204"/>
                  </a:lnTo>
                  <a:lnTo>
                    <a:pt x="138" y="205"/>
                  </a:lnTo>
                  <a:lnTo>
                    <a:pt x="140" y="205"/>
                  </a:lnTo>
                  <a:lnTo>
                    <a:pt x="141" y="205"/>
                  </a:lnTo>
                  <a:lnTo>
                    <a:pt x="141" y="206"/>
                  </a:lnTo>
                  <a:lnTo>
                    <a:pt x="140" y="206"/>
                  </a:lnTo>
                  <a:lnTo>
                    <a:pt x="141" y="207"/>
                  </a:lnTo>
                  <a:lnTo>
                    <a:pt x="141" y="208"/>
                  </a:lnTo>
                  <a:lnTo>
                    <a:pt x="141" y="209"/>
                  </a:lnTo>
                  <a:lnTo>
                    <a:pt x="141" y="211"/>
                  </a:lnTo>
                  <a:lnTo>
                    <a:pt x="140" y="211"/>
                  </a:lnTo>
                  <a:lnTo>
                    <a:pt x="138" y="211"/>
                  </a:lnTo>
                  <a:lnTo>
                    <a:pt x="138" y="212"/>
                  </a:lnTo>
                  <a:lnTo>
                    <a:pt x="138" y="213"/>
                  </a:lnTo>
                  <a:lnTo>
                    <a:pt x="140" y="213"/>
                  </a:lnTo>
                  <a:lnTo>
                    <a:pt x="140" y="214"/>
                  </a:lnTo>
                  <a:lnTo>
                    <a:pt x="140" y="215"/>
                  </a:lnTo>
                  <a:lnTo>
                    <a:pt x="141" y="215"/>
                  </a:lnTo>
                  <a:lnTo>
                    <a:pt x="141" y="216"/>
                  </a:lnTo>
                  <a:lnTo>
                    <a:pt x="142" y="216"/>
                  </a:lnTo>
                  <a:lnTo>
                    <a:pt x="143" y="216"/>
                  </a:lnTo>
                  <a:lnTo>
                    <a:pt x="143" y="217"/>
                  </a:lnTo>
                  <a:lnTo>
                    <a:pt x="144" y="219"/>
                  </a:lnTo>
                  <a:lnTo>
                    <a:pt x="143" y="219"/>
                  </a:lnTo>
                  <a:lnTo>
                    <a:pt x="144" y="220"/>
                  </a:lnTo>
                  <a:lnTo>
                    <a:pt x="145" y="219"/>
                  </a:lnTo>
                  <a:lnTo>
                    <a:pt x="147" y="217"/>
                  </a:lnTo>
                  <a:lnTo>
                    <a:pt x="148" y="217"/>
                  </a:lnTo>
                  <a:lnTo>
                    <a:pt x="149" y="219"/>
                  </a:lnTo>
                  <a:lnTo>
                    <a:pt x="150" y="219"/>
                  </a:lnTo>
                  <a:lnTo>
                    <a:pt x="150" y="220"/>
                  </a:lnTo>
                  <a:lnTo>
                    <a:pt x="151" y="220"/>
                  </a:lnTo>
                  <a:lnTo>
                    <a:pt x="151" y="221"/>
                  </a:lnTo>
                  <a:lnTo>
                    <a:pt x="152" y="222"/>
                  </a:lnTo>
                  <a:lnTo>
                    <a:pt x="152" y="223"/>
                  </a:lnTo>
                  <a:lnTo>
                    <a:pt x="152" y="224"/>
                  </a:lnTo>
                  <a:lnTo>
                    <a:pt x="153" y="224"/>
                  </a:lnTo>
                  <a:lnTo>
                    <a:pt x="153" y="226"/>
                  </a:lnTo>
                  <a:lnTo>
                    <a:pt x="153" y="227"/>
                  </a:lnTo>
                  <a:lnTo>
                    <a:pt x="155" y="228"/>
                  </a:lnTo>
                  <a:lnTo>
                    <a:pt x="153" y="228"/>
                  </a:lnTo>
                  <a:lnTo>
                    <a:pt x="153" y="229"/>
                  </a:lnTo>
                  <a:lnTo>
                    <a:pt x="152" y="229"/>
                  </a:lnTo>
                  <a:lnTo>
                    <a:pt x="153" y="229"/>
                  </a:lnTo>
                  <a:lnTo>
                    <a:pt x="153" y="230"/>
                  </a:lnTo>
                  <a:lnTo>
                    <a:pt x="155" y="230"/>
                  </a:lnTo>
                  <a:lnTo>
                    <a:pt x="155" y="231"/>
                  </a:lnTo>
                  <a:lnTo>
                    <a:pt x="155" y="233"/>
                  </a:lnTo>
                  <a:lnTo>
                    <a:pt x="156" y="233"/>
                  </a:lnTo>
                  <a:lnTo>
                    <a:pt x="156" y="234"/>
                  </a:lnTo>
                  <a:lnTo>
                    <a:pt x="155" y="234"/>
                  </a:lnTo>
                  <a:lnTo>
                    <a:pt x="155" y="235"/>
                  </a:lnTo>
                  <a:lnTo>
                    <a:pt x="156" y="236"/>
                  </a:lnTo>
                  <a:lnTo>
                    <a:pt x="156" y="237"/>
                  </a:lnTo>
                  <a:lnTo>
                    <a:pt x="157" y="238"/>
                  </a:lnTo>
                  <a:lnTo>
                    <a:pt x="158" y="238"/>
                  </a:lnTo>
                  <a:lnTo>
                    <a:pt x="158" y="239"/>
                  </a:lnTo>
                  <a:lnTo>
                    <a:pt x="159" y="239"/>
                  </a:lnTo>
                  <a:lnTo>
                    <a:pt x="160" y="241"/>
                  </a:lnTo>
                  <a:lnTo>
                    <a:pt x="160" y="242"/>
                  </a:lnTo>
                  <a:lnTo>
                    <a:pt x="162" y="242"/>
                  </a:lnTo>
                  <a:lnTo>
                    <a:pt x="162" y="241"/>
                  </a:lnTo>
                  <a:lnTo>
                    <a:pt x="163" y="241"/>
                  </a:lnTo>
                  <a:lnTo>
                    <a:pt x="163" y="239"/>
                  </a:lnTo>
                  <a:lnTo>
                    <a:pt x="162" y="238"/>
                  </a:lnTo>
                  <a:lnTo>
                    <a:pt x="162" y="237"/>
                  </a:lnTo>
                  <a:lnTo>
                    <a:pt x="163" y="236"/>
                  </a:lnTo>
                  <a:lnTo>
                    <a:pt x="164" y="235"/>
                  </a:lnTo>
                  <a:lnTo>
                    <a:pt x="165" y="235"/>
                  </a:lnTo>
                  <a:lnTo>
                    <a:pt x="166" y="234"/>
                  </a:lnTo>
                  <a:lnTo>
                    <a:pt x="166" y="235"/>
                  </a:lnTo>
                  <a:lnTo>
                    <a:pt x="167" y="235"/>
                  </a:lnTo>
                  <a:lnTo>
                    <a:pt x="169" y="235"/>
                  </a:lnTo>
                  <a:lnTo>
                    <a:pt x="170" y="235"/>
                  </a:lnTo>
                  <a:lnTo>
                    <a:pt x="171" y="235"/>
                  </a:lnTo>
                  <a:lnTo>
                    <a:pt x="172" y="235"/>
                  </a:lnTo>
                  <a:lnTo>
                    <a:pt x="173" y="236"/>
                  </a:lnTo>
                  <a:lnTo>
                    <a:pt x="174" y="236"/>
                  </a:lnTo>
                  <a:lnTo>
                    <a:pt x="176" y="236"/>
                  </a:lnTo>
                  <a:lnTo>
                    <a:pt x="177" y="236"/>
                  </a:lnTo>
                  <a:lnTo>
                    <a:pt x="177" y="237"/>
                  </a:lnTo>
                  <a:lnTo>
                    <a:pt x="178" y="237"/>
                  </a:lnTo>
                  <a:lnTo>
                    <a:pt x="178" y="236"/>
                  </a:lnTo>
                  <a:lnTo>
                    <a:pt x="179" y="236"/>
                  </a:lnTo>
                  <a:lnTo>
                    <a:pt x="179" y="235"/>
                  </a:lnTo>
                  <a:lnTo>
                    <a:pt x="179" y="233"/>
                  </a:lnTo>
                  <a:lnTo>
                    <a:pt x="180" y="233"/>
                  </a:lnTo>
                  <a:lnTo>
                    <a:pt x="180" y="231"/>
                  </a:lnTo>
                  <a:lnTo>
                    <a:pt x="181" y="231"/>
                  </a:lnTo>
                  <a:lnTo>
                    <a:pt x="182" y="231"/>
                  </a:lnTo>
                  <a:lnTo>
                    <a:pt x="184" y="231"/>
                  </a:lnTo>
                  <a:lnTo>
                    <a:pt x="184" y="233"/>
                  </a:lnTo>
                  <a:lnTo>
                    <a:pt x="185" y="233"/>
                  </a:lnTo>
                  <a:lnTo>
                    <a:pt x="186" y="233"/>
                  </a:lnTo>
                  <a:lnTo>
                    <a:pt x="187" y="233"/>
                  </a:lnTo>
                  <a:lnTo>
                    <a:pt x="187" y="234"/>
                  </a:lnTo>
                  <a:lnTo>
                    <a:pt x="188" y="234"/>
                  </a:lnTo>
                  <a:lnTo>
                    <a:pt x="189" y="233"/>
                  </a:lnTo>
                  <a:lnTo>
                    <a:pt x="191" y="233"/>
                  </a:lnTo>
                  <a:lnTo>
                    <a:pt x="191" y="234"/>
                  </a:lnTo>
                  <a:lnTo>
                    <a:pt x="191" y="233"/>
                  </a:lnTo>
                  <a:lnTo>
                    <a:pt x="192" y="233"/>
                  </a:lnTo>
                  <a:lnTo>
                    <a:pt x="193" y="233"/>
                  </a:lnTo>
                  <a:lnTo>
                    <a:pt x="194" y="233"/>
                  </a:lnTo>
                  <a:lnTo>
                    <a:pt x="194" y="231"/>
                  </a:lnTo>
                  <a:lnTo>
                    <a:pt x="195" y="231"/>
                  </a:lnTo>
                  <a:lnTo>
                    <a:pt x="196" y="231"/>
                  </a:lnTo>
                  <a:lnTo>
                    <a:pt x="196" y="233"/>
                  </a:lnTo>
                  <a:lnTo>
                    <a:pt x="198" y="233"/>
                  </a:lnTo>
                  <a:lnTo>
                    <a:pt x="198" y="234"/>
                  </a:lnTo>
                  <a:lnTo>
                    <a:pt x="199" y="234"/>
                  </a:lnTo>
                  <a:lnTo>
                    <a:pt x="199" y="235"/>
                  </a:lnTo>
                  <a:lnTo>
                    <a:pt x="199" y="234"/>
                  </a:lnTo>
                  <a:lnTo>
                    <a:pt x="200" y="234"/>
                  </a:lnTo>
                  <a:lnTo>
                    <a:pt x="201" y="234"/>
                  </a:lnTo>
                  <a:lnTo>
                    <a:pt x="201" y="233"/>
                  </a:lnTo>
                  <a:lnTo>
                    <a:pt x="202" y="233"/>
                  </a:lnTo>
                  <a:lnTo>
                    <a:pt x="202" y="231"/>
                  </a:lnTo>
                  <a:lnTo>
                    <a:pt x="203" y="231"/>
                  </a:lnTo>
                  <a:lnTo>
                    <a:pt x="203" y="233"/>
                  </a:lnTo>
                  <a:lnTo>
                    <a:pt x="205" y="233"/>
                  </a:lnTo>
                  <a:lnTo>
                    <a:pt x="206" y="233"/>
                  </a:lnTo>
                  <a:lnTo>
                    <a:pt x="207" y="233"/>
                  </a:lnTo>
                  <a:lnTo>
                    <a:pt x="207" y="231"/>
                  </a:lnTo>
                  <a:lnTo>
                    <a:pt x="208" y="233"/>
                  </a:lnTo>
                  <a:lnTo>
                    <a:pt x="209" y="233"/>
                  </a:lnTo>
                  <a:lnTo>
                    <a:pt x="210" y="233"/>
                  </a:lnTo>
                  <a:lnTo>
                    <a:pt x="211" y="233"/>
                  </a:lnTo>
                  <a:lnTo>
                    <a:pt x="210" y="233"/>
                  </a:lnTo>
                  <a:lnTo>
                    <a:pt x="210" y="231"/>
                  </a:lnTo>
                  <a:lnTo>
                    <a:pt x="209" y="230"/>
                  </a:lnTo>
                  <a:lnTo>
                    <a:pt x="209" y="229"/>
                  </a:lnTo>
                  <a:lnTo>
                    <a:pt x="210" y="229"/>
                  </a:lnTo>
                  <a:lnTo>
                    <a:pt x="210" y="228"/>
                  </a:lnTo>
                  <a:lnTo>
                    <a:pt x="209" y="228"/>
                  </a:lnTo>
                  <a:lnTo>
                    <a:pt x="210" y="228"/>
                  </a:lnTo>
                  <a:lnTo>
                    <a:pt x="210" y="227"/>
                  </a:lnTo>
                  <a:lnTo>
                    <a:pt x="211" y="227"/>
                  </a:lnTo>
                  <a:lnTo>
                    <a:pt x="211" y="226"/>
                  </a:lnTo>
                  <a:lnTo>
                    <a:pt x="210" y="226"/>
                  </a:lnTo>
                  <a:lnTo>
                    <a:pt x="210" y="224"/>
                  </a:lnTo>
                  <a:lnTo>
                    <a:pt x="211" y="224"/>
                  </a:lnTo>
                  <a:lnTo>
                    <a:pt x="213" y="223"/>
                  </a:lnTo>
                  <a:lnTo>
                    <a:pt x="213" y="224"/>
                  </a:lnTo>
                  <a:lnTo>
                    <a:pt x="214" y="224"/>
                  </a:lnTo>
                  <a:lnTo>
                    <a:pt x="214" y="223"/>
                  </a:lnTo>
                  <a:lnTo>
                    <a:pt x="214" y="222"/>
                  </a:lnTo>
                  <a:lnTo>
                    <a:pt x="215" y="222"/>
                  </a:lnTo>
                  <a:lnTo>
                    <a:pt x="215" y="223"/>
                  </a:lnTo>
                  <a:lnTo>
                    <a:pt x="216" y="223"/>
                  </a:lnTo>
                  <a:lnTo>
                    <a:pt x="216" y="224"/>
                  </a:lnTo>
                  <a:lnTo>
                    <a:pt x="217" y="224"/>
                  </a:lnTo>
                  <a:lnTo>
                    <a:pt x="217" y="226"/>
                  </a:lnTo>
                  <a:lnTo>
                    <a:pt x="218" y="226"/>
                  </a:lnTo>
                  <a:lnTo>
                    <a:pt x="218" y="227"/>
                  </a:lnTo>
                  <a:lnTo>
                    <a:pt x="218" y="228"/>
                  </a:lnTo>
                  <a:lnTo>
                    <a:pt x="220" y="227"/>
                  </a:lnTo>
                  <a:lnTo>
                    <a:pt x="220" y="228"/>
                  </a:lnTo>
                  <a:lnTo>
                    <a:pt x="220" y="229"/>
                  </a:lnTo>
                  <a:lnTo>
                    <a:pt x="221" y="229"/>
                  </a:lnTo>
                  <a:lnTo>
                    <a:pt x="220" y="229"/>
                  </a:lnTo>
                  <a:lnTo>
                    <a:pt x="220" y="230"/>
                  </a:lnTo>
                  <a:lnTo>
                    <a:pt x="220" y="231"/>
                  </a:lnTo>
                  <a:lnTo>
                    <a:pt x="221" y="231"/>
                  </a:lnTo>
                  <a:lnTo>
                    <a:pt x="222" y="231"/>
                  </a:lnTo>
                  <a:lnTo>
                    <a:pt x="222" y="233"/>
                  </a:lnTo>
                  <a:lnTo>
                    <a:pt x="223" y="233"/>
                  </a:lnTo>
                  <a:lnTo>
                    <a:pt x="223" y="234"/>
                  </a:lnTo>
                  <a:lnTo>
                    <a:pt x="223" y="235"/>
                  </a:lnTo>
                  <a:lnTo>
                    <a:pt x="224" y="235"/>
                  </a:lnTo>
                  <a:lnTo>
                    <a:pt x="224" y="236"/>
                  </a:lnTo>
                  <a:lnTo>
                    <a:pt x="227" y="236"/>
                  </a:lnTo>
                  <a:lnTo>
                    <a:pt x="227" y="238"/>
                  </a:lnTo>
                  <a:lnTo>
                    <a:pt x="227" y="242"/>
                  </a:lnTo>
                  <a:lnTo>
                    <a:pt x="227" y="253"/>
                  </a:lnTo>
                  <a:lnTo>
                    <a:pt x="227" y="255"/>
                  </a:lnTo>
                  <a:lnTo>
                    <a:pt x="227" y="257"/>
                  </a:lnTo>
                  <a:lnTo>
                    <a:pt x="227" y="259"/>
                  </a:lnTo>
                  <a:lnTo>
                    <a:pt x="227" y="260"/>
                  </a:lnTo>
                  <a:lnTo>
                    <a:pt x="227" y="261"/>
                  </a:lnTo>
                  <a:lnTo>
                    <a:pt x="227" y="265"/>
                  </a:lnTo>
                  <a:lnTo>
                    <a:pt x="227" y="270"/>
                  </a:lnTo>
                  <a:lnTo>
                    <a:pt x="227" y="271"/>
                  </a:lnTo>
                  <a:lnTo>
                    <a:pt x="227" y="274"/>
                  </a:lnTo>
                  <a:lnTo>
                    <a:pt x="227" y="277"/>
                  </a:lnTo>
                  <a:lnTo>
                    <a:pt x="227" y="278"/>
                  </a:lnTo>
                  <a:lnTo>
                    <a:pt x="227" y="281"/>
                  </a:lnTo>
                  <a:lnTo>
                    <a:pt x="227" y="283"/>
                  </a:lnTo>
                  <a:lnTo>
                    <a:pt x="227" y="286"/>
                  </a:lnTo>
                  <a:lnTo>
                    <a:pt x="227" y="295"/>
                  </a:lnTo>
                  <a:lnTo>
                    <a:pt x="227" y="301"/>
                  </a:lnTo>
                  <a:lnTo>
                    <a:pt x="227" y="302"/>
                  </a:lnTo>
                  <a:lnTo>
                    <a:pt x="227" y="307"/>
                  </a:lnTo>
                  <a:lnTo>
                    <a:pt x="227" y="308"/>
                  </a:lnTo>
                  <a:lnTo>
                    <a:pt x="227" y="309"/>
                  </a:lnTo>
                  <a:lnTo>
                    <a:pt x="227" y="310"/>
                  </a:lnTo>
                  <a:lnTo>
                    <a:pt x="227" y="311"/>
                  </a:lnTo>
                  <a:lnTo>
                    <a:pt x="227" y="312"/>
                  </a:lnTo>
                  <a:lnTo>
                    <a:pt x="227" y="314"/>
                  </a:lnTo>
                  <a:lnTo>
                    <a:pt x="227" y="317"/>
                  </a:lnTo>
                  <a:lnTo>
                    <a:pt x="227" y="318"/>
                  </a:lnTo>
                  <a:lnTo>
                    <a:pt x="227" y="325"/>
                  </a:lnTo>
                  <a:lnTo>
                    <a:pt x="227" y="329"/>
                  </a:lnTo>
                  <a:lnTo>
                    <a:pt x="227" y="332"/>
                  </a:lnTo>
                  <a:lnTo>
                    <a:pt x="227" y="336"/>
                  </a:lnTo>
                  <a:lnTo>
                    <a:pt x="227" y="341"/>
                  </a:lnTo>
                  <a:lnTo>
                    <a:pt x="227" y="344"/>
                  </a:lnTo>
                  <a:lnTo>
                    <a:pt x="227" y="347"/>
                  </a:lnTo>
                  <a:lnTo>
                    <a:pt x="227" y="352"/>
                  </a:lnTo>
                  <a:lnTo>
                    <a:pt x="227" y="354"/>
                  </a:lnTo>
                  <a:lnTo>
                    <a:pt x="227" y="361"/>
                  </a:lnTo>
                  <a:lnTo>
                    <a:pt x="217" y="361"/>
                  </a:lnTo>
                  <a:lnTo>
                    <a:pt x="213" y="361"/>
                  </a:lnTo>
                  <a:lnTo>
                    <a:pt x="210" y="361"/>
                  </a:lnTo>
                  <a:lnTo>
                    <a:pt x="209" y="361"/>
                  </a:lnTo>
                  <a:lnTo>
                    <a:pt x="200" y="361"/>
                  </a:lnTo>
                  <a:lnTo>
                    <a:pt x="198" y="361"/>
                  </a:lnTo>
                  <a:lnTo>
                    <a:pt x="196" y="361"/>
                  </a:lnTo>
                  <a:lnTo>
                    <a:pt x="195" y="361"/>
                  </a:lnTo>
                  <a:lnTo>
                    <a:pt x="194" y="361"/>
                  </a:lnTo>
                  <a:lnTo>
                    <a:pt x="193" y="361"/>
                  </a:lnTo>
                  <a:lnTo>
                    <a:pt x="192" y="361"/>
                  </a:lnTo>
                  <a:lnTo>
                    <a:pt x="191" y="361"/>
                  </a:lnTo>
                  <a:lnTo>
                    <a:pt x="189" y="361"/>
                  </a:lnTo>
                  <a:lnTo>
                    <a:pt x="186" y="361"/>
                  </a:lnTo>
                  <a:lnTo>
                    <a:pt x="185" y="361"/>
                  </a:lnTo>
                  <a:lnTo>
                    <a:pt x="184" y="361"/>
                  </a:lnTo>
                  <a:lnTo>
                    <a:pt x="182" y="361"/>
                  </a:lnTo>
                  <a:lnTo>
                    <a:pt x="181" y="361"/>
                  </a:lnTo>
                  <a:lnTo>
                    <a:pt x="180" y="361"/>
                  </a:lnTo>
                  <a:lnTo>
                    <a:pt x="177" y="361"/>
                  </a:lnTo>
                  <a:lnTo>
                    <a:pt x="176" y="361"/>
                  </a:lnTo>
                  <a:lnTo>
                    <a:pt x="174" y="361"/>
                  </a:lnTo>
                  <a:lnTo>
                    <a:pt x="173" y="361"/>
                  </a:lnTo>
                  <a:lnTo>
                    <a:pt x="166" y="361"/>
                  </a:lnTo>
                  <a:lnTo>
                    <a:pt x="165" y="361"/>
                  </a:lnTo>
                  <a:lnTo>
                    <a:pt x="164" y="361"/>
                  </a:lnTo>
                  <a:lnTo>
                    <a:pt x="160" y="361"/>
                  </a:lnTo>
                  <a:lnTo>
                    <a:pt x="159" y="361"/>
                  </a:lnTo>
                  <a:lnTo>
                    <a:pt x="157" y="361"/>
                  </a:lnTo>
                  <a:lnTo>
                    <a:pt x="156" y="361"/>
                  </a:lnTo>
                  <a:lnTo>
                    <a:pt x="153" y="361"/>
                  </a:lnTo>
                  <a:lnTo>
                    <a:pt x="152" y="361"/>
                  </a:lnTo>
                  <a:lnTo>
                    <a:pt x="143" y="360"/>
                  </a:lnTo>
                  <a:lnTo>
                    <a:pt x="140" y="360"/>
                  </a:lnTo>
                  <a:lnTo>
                    <a:pt x="137" y="360"/>
                  </a:lnTo>
                  <a:lnTo>
                    <a:pt x="136" y="360"/>
                  </a:lnTo>
                  <a:lnTo>
                    <a:pt x="134" y="360"/>
                  </a:lnTo>
                  <a:lnTo>
                    <a:pt x="128" y="360"/>
                  </a:lnTo>
                  <a:lnTo>
                    <a:pt x="123" y="360"/>
                  </a:lnTo>
                  <a:lnTo>
                    <a:pt x="122" y="360"/>
                  </a:lnTo>
                  <a:lnTo>
                    <a:pt x="119" y="360"/>
                  </a:lnTo>
                  <a:lnTo>
                    <a:pt x="115" y="360"/>
                  </a:lnTo>
                  <a:lnTo>
                    <a:pt x="113" y="360"/>
                  </a:lnTo>
                  <a:lnTo>
                    <a:pt x="111" y="360"/>
                  </a:lnTo>
                  <a:lnTo>
                    <a:pt x="105" y="359"/>
                  </a:lnTo>
                  <a:lnTo>
                    <a:pt x="98" y="359"/>
                  </a:lnTo>
                  <a:lnTo>
                    <a:pt x="97" y="359"/>
                  </a:lnTo>
                  <a:lnTo>
                    <a:pt x="92" y="359"/>
                  </a:lnTo>
                  <a:lnTo>
                    <a:pt x="91" y="359"/>
                  </a:lnTo>
                  <a:lnTo>
                    <a:pt x="90" y="359"/>
                  </a:lnTo>
                  <a:lnTo>
                    <a:pt x="87" y="359"/>
                  </a:lnTo>
                  <a:lnTo>
                    <a:pt x="85" y="357"/>
                  </a:lnTo>
                  <a:lnTo>
                    <a:pt x="84" y="357"/>
                  </a:lnTo>
                  <a:lnTo>
                    <a:pt x="82" y="357"/>
                  </a:lnTo>
                  <a:lnTo>
                    <a:pt x="80" y="357"/>
                  </a:lnTo>
                  <a:lnTo>
                    <a:pt x="78" y="357"/>
                  </a:lnTo>
                  <a:lnTo>
                    <a:pt x="76" y="357"/>
                  </a:lnTo>
                  <a:lnTo>
                    <a:pt x="68" y="357"/>
                  </a:lnTo>
                  <a:lnTo>
                    <a:pt x="65" y="357"/>
                  </a:lnTo>
                  <a:lnTo>
                    <a:pt x="56" y="356"/>
                  </a:lnTo>
                  <a:lnTo>
                    <a:pt x="55" y="356"/>
                  </a:lnTo>
                  <a:lnTo>
                    <a:pt x="54" y="356"/>
                  </a:lnTo>
                  <a:lnTo>
                    <a:pt x="50" y="356"/>
                  </a:lnTo>
                  <a:lnTo>
                    <a:pt x="49" y="356"/>
                  </a:lnTo>
                  <a:lnTo>
                    <a:pt x="44" y="356"/>
                  </a:lnTo>
                  <a:lnTo>
                    <a:pt x="43" y="356"/>
                  </a:lnTo>
                  <a:lnTo>
                    <a:pt x="40" y="356"/>
                  </a:lnTo>
                  <a:lnTo>
                    <a:pt x="39" y="356"/>
                  </a:lnTo>
                  <a:lnTo>
                    <a:pt x="37" y="356"/>
                  </a:lnTo>
                  <a:lnTo>
                    <a:pt x="33" y="355"/>
                  </a:lnTo>
                  <a:lnTo>
                    <a:pt x="27" y="355"/>
                  </a:lnTo>
                  <a:lnTo>
                    <a:pt x="26" y="355"/>
                  </a:lnTo>
                  <a:lnTo>
                    <a:pt x="25" y="355"/>
                  </a:lnTo>
                  <a:lnTo>
                    <a:pt x="22" y="355"/>
                  </a:lnTo>
                  <a:lnTo>
                    <a:pt x="21" y="355"/>
                  </a:lnTo>
                  <a:lnTo>
                    <a:pt x="20" y="355"/>
                  </a:lnTo>
                  <a:lnTo>
                    <a:pt x="18" y="354"/>
                  </a:lnTo>
                  <a:lnTo>
                    <a:pt x="15" y="354"/>
                  </a:lnTo>
                  <a:lnTo>
                    <a:pt x="7" y="354"/>
                  </a:lnTo>
                  <a:lnTo>
                    <a:pt x="3" y="353"/>
                  </a:lnTo>
                  <a:lnTo>
                    <a:pt x="1" y="353"/>
                  </a:lnTo>
                  <a:lnTo>
                    <a:pt x="0" y="353"/>
                  </a:lnTo>
                  <a:lnTo>
                    <a:pt x="1" y="347"/>
                  </a:lnTo>
                  <a:lnTo>
                    <a:pt x="1" y="346"/>
                  </a:lnTo>
                  <a:lnTo>
                    <a:pt x="1" y="345"/>
                  </a:lnTo>
                  <a:lnTo>
                    <a:pt x="1" y="336"/>
                  </a:lnTo>
                  <a:lnTo>
                    <a:pt x="1" y="334"/>
                  </a:lnTo>
                  <a:lnTo>
                    <a:pt x="3" y="332"/>
                  </a:lnTo>
                  <a:lnTo>
                    <a:pt x="3" y="325"/>
                  </a:lnTo>
                  <a:lnTo>
                    <a:pt x="3" y="322"/>
                  </a:lnTo>
                  <a:lnTo>
                    <a:pt x="4" y="312"/>
                  </a:lnTo>
                  <a:lnTo>
                    <a:pt x="4" y="302"/>
                  </a:lnTo>
                  <a:lnTo>
                    <a:pt x="5" y="287"/>
                  </a:lnTo>
                  <a:lnTo>
                    <a:pt x="6" y="281"/>
                  </a:lnTo>
                  <a:lnTo>
                    <a:pt x="6" y="275"/>
                  </a:lnTo>
                  <a:lnTo>
                    <a:pt x="6" y="274"/>
                  </a:lnTo>
                  <a:lnTo>
                    <a:pt x="6" y="273"/>
                  </a:lnTo>
                  <a:lnTo>
                    <a:pt x="6" y="272"/>
                  </a:lnTo>
                  <a:lnTo>
                    <a:pt x="6" y="271"/>
                  </a:lnTo>
                  <a:lnTo>
                    <a:pt x="6" y="270"/>
                  </a:lnTo>
                  <a:lnTo>
                    <a:pt x="6" y="268"/>
                  </a:lnTo>
                  <a:lnTo>
                    <a:pt x="6" y="267"/>
                  </a:lnTo>
                  <a:lnTo>
                    <a:pt x="7" y="267"/>
                  </a:lnTo>
                  <a:lnTo>
                    <a:pt x="7" y="266"/>
                  </a:lnTo>
                  <a:lnTo>
                    <a:pt x="7" y="264"/>
                  </a:lnTo>
                  <a:lnTo>
                    <a:pt x="7" y="261"/>
                  </a:lnTo>
                  <a:lnTo>
                    <a:pt x="7" y="260"/>
                  </a:lnTo>
                  <a:lnTo>
                    <a:pt x="8" y="260"/>
                  </a:lnTo>
                  <a:lnTo>
                    <a:pt x="7" y="260"/>
                  </a:lnTo>
                  <a:lnTo>
                    <a:pt x="7" y="259"/>
                  </a:lnTo>
                  <a:lnTo>
                    <a:pt x="8" y="259"/>
                  </a:lnTo>
                  <a:lnTo>
                    <a:pt x="8" y="258"/>
                  </a:lnTo>
                  <a:lnTo>
                    <a:pt x="10" y="258"/>
                  </a:lnTo>
                  <a:lnTo>
                    <a:pt x="10" y="257"/>
                  </a:lnTo>
                  <a:lnTo>
                    <a:pt x="10" y="256"/>
                  </a:lnTo>
                  <a:lnTo>
                    <a:pt x="10" y="255"/>
                  </a:lnTo>
                  <a:lnTo>
                    <a:pt x="10" y="253"/>
                  </a:lnTo>
                  <a:lnTo>
                    <a:pt x="11" y="253"/>
                  </a:lnTo>
                  <a:lnTo>
                    <a:pt x="11" y="252"/>
                  </a:lnTo>
                  <a:lnTo>
                    <a:pt x="11" y="251"/>
                  </a:lnTo>
                  <a:lnTo>
                    <a:pt x="11" y="250"/>
                  </a:lnTo>
                  <a:lnTo>
                    <a:pt x="10" y="250"/>
                  </a:lnTo>
                  <a:lnTo>
                    <a:pt x="10" y="249"/>
                  </a:lnTo>
                  <a:lnTo>
                    <a:pt x="10" y="248"/>
                  </a:lnTo>
                  <a:lnTo>
                    <a:pt x="11" y="248"/>
                  </a:lnTo>
                  <a:lnTo>
                    <a:pt x="12" y="248"/>
                  </a:lnTo>
                  <a:lnTo>
                    <a:pt x="12" y="246"/>
                  </a:lnTo>
                  <a:lnTo>
                    <a:pt x="12" y="245"/>
                  </a:lnTo>
                  <a:lnTo>
                    <a:pt x="13" y="245"/>
                  </a:lnTo>
                  <a:lnTo>
                    <a:pt x="13" y="244"/>
                  </a:lnTo>
                  <a:lnTo>
                    <a:pt x="13" y="243"/>
                  </a:lnTo>
                  <a:lnTo>
                    <a:pt x="12" y="243"/>
                  </a:lnTo>
                  <a:lnTo>
                    <a:pt x="11" y="243"/>
                  </a:lnTo>
                  <a:lnTo>
                    <a:pt x="11" y="242"/>
                  </a:lnTo>
                  <a:lnTo>
                    <a:pt x="11" y="241"/>
                  </a:lnTo>
                  <a:lnTo>
                    <a:pt x="11" y="239"/>
                  </a:lnTo>
                  <a:lnTo>
                    <a:pt x="10" y="239"/>
                  </a:lnTo>
                  <a:lnTo>
                    <a:pt x="8" y="239"/>
                  </a:lnTo>
                  <a:lnTo>
                    <a:pt x="8" y="241"/>
                  </a:lnTo>
                  <a:lnTo>
                    <a:pt x="7" y="241"/>
                  </a:lnTo>
                  <a:lnTo>
                    <a:pt x="7" y="239"/>
                  </a:lnTo>
                  <a:lnTo>
                    <a:pt x="6" y="239"/>
                  </a:lnTo>
                  <a:lnTo>
                    <a:pt x="6" y="238"/>
                  </a:lnTo>
                  <a:lnTo>
                    <a:pt x="6" y="237"/>
                  </a:lnTo>
                  <a:lnTo>
                    <a:pt x="5" y="238"/>
                  </a:lnTo>
                  <a:lnTo>
                    <a:pt x="4" y="238"/>
                  </a:lnTo>
                  <a:lnTo>
                    <a:pt x="3" y="238"/>
                  </a:lnTo>
                  <a:lnTo>
                    <a:pt x="1" y="237"/>
                  </a:lnTo>
                  <a:lnTo>
                    <a:pt x="1" y="236"/>
                  </a:lnTo>
                  <a:lnTo>
                    <a:pt x="3" y="236"/>
                  </a:lnTo>
                  <a:lnTo>
                    <a:pt x="3" y="235"/>
                  </a:lnTo>
                  <a:lnTo>
                    <a:pt x="3" y="234"/>
                  </a:lnTo>
                  <a:lnTo>
                    <a:pt x="1" y="233"/>
                  </a:lnTo>
                  <a:lnTo>
                    <a:pt x="1" y="2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 name="Freeform 258"/>
            <p:cNvSpPr>
              <a:spLocks/>
            </p:cNvSpPr>
            <p:nvPr/>
          </p:nvSpPr>
          <p:spPr bwMode="auto">
            <a:xfrm>
              <a:off x="5754" y="3380"/>
              <a:ext cx="227" cy="361"/>
            </a:xfrm>
            <a:custGeom>
              <a:avLst/>
              <a:gdLst>
                <a:gd name="T0" fmla="*/ 6 w 227"/>
                <a:gd name="T1" fmla="*/ 223 h 361"/>
                <a:gd name="T2" fmla="*/ 14 w 227"/>
                <a:gd name="T3" fmla="*/ 213 h 361"/>
                <a:gd name="T4" fmla="*/ 18 w 227"/>
                <a:gd name="T5" fmla="*/ 202 h 361"/>
                <a:gd name="T6" fmla="*/ 24 w 227"/>
                <a:gd name="T7" fmla="*/ 193 h 361"/>
                <a:gd name="T8" fmla="*/ 30 w 227"/>
                <a:gd name="T9" fmla="*/ 179 h 361"/>
                <a:gd name="T10" fmla="*/ 32 w 227"/>
                <a:gd name="T11" fmla="*/ 168 h 361"/>
                <a:gd name="T12" fmla="*/ 24 w 227"/>
                <a:gd name="T13" fmla="*/ 158 h 361"/>
                <a:gd name="T14" fmla="*/ 19 w 227"/>
                <a:gd name="T15" fmla="*/ 146 h 361"/>
                <a:gd name="T16" fmla="*/ 17 w 227"/>
                <a:gd name="T17" fmla="*/ 134 h 361"/>
                <a:gd name="T18" fmla="*/ 18 w 227"/>
                <a:gd name="T19" fmla="*/ 110 h 361"/>
                <a:gd name="T20" fmla="*/ 20 w 227"/>
                <a:gd name="T21" fmla="*/ 89 h 361"/>
                <a:gd name="T22" fmla="*/ 21 w 227"/>
                <a:gd name="T23" fmla="*/ 66 h 361"/>
                <a:gd name="T24" fmla="*/ 24 w 227"/>
                <a:gd name="T25" fmla="*/ 44 h 361"/>
                <a:gd name="T26" fmla="*/ 26 w 227"/>
                <a:gd name="T27" fmla="*/ 12 h 361"/>
                <a:gd name="T28" fmla="*/ 57 w 227"/>
                <a:gd name="T29" fmla="*/ 37 h 361"/>
                <a:gd name="T30" fmla="*/ 58 w 227"/>
                <a:gd name="T31" fmla="*/ 57 h 361"/>
                <a:gd name="T32" fmla="*/ 64 w 227"/>
                <a:gd name="T33" fmla="*/ 65 h 361"/>
                <a:gd name="T34" fmla="*/ 65 w 227"/>
                <a:gd name="T35" fmla="*/ 75 h 361"/>
                <a:gd name="T36" fmla="*/ 65 w 227"/>
                <a:gd name="T37" fmla="*/ 82 h 361"/>
                <a:gd name="T38" fmla="*/ 73 w 227"/>
                <a:gd name="T39" fmla="*/ 89 h 361"/>
                <a:gd name="T40" fmla="*/ 80 w 227"/>
                <a:gd name="T41" fmla="*/ 95 h 361"/>
                <a:gd name="T42" fmla="*/ 87 w 227"/>
                <a:gd name="T43" fmla="*/ 105 h 361"/>
                <a:gd name="T44" fmla="*/ 93 w 227"/>
                <a:gd name="T45" fmla="*/ 116 h 361"/>
                <a:gd name="T46" fmla="*/ 101 w 227"/>
                <a:gd name="T47" fmla="*/ 120 h 361"/>
                <a:gd name="T48" fmla="*/ 109 w 227"/>
                <a:gd name="T49" fmla="*/ 124 h 361"/>
                <a:gd name="T50" fmla="*/ 112 w 227"/>
                <a:gd name="T51" fmla="*/ 130 h 361"/>
                <a:gd name="T52" fmla="*/ 108 w 227"/>
                <a:gd name="T53" fmla="*/ 138 h 361"/>
                <a:gd name="T54" fmla="*/ 105 w 227"/>
                <a:gd name="T55" fmla="*/ 149 h 361"/>
                <a:gd name="T56" fmla="*/ 106 w 227"/>
                <a:gd name="T57" fmla="*/ 156 h 361"/>
                <a:gd name="T58" fmla="*/ 105 w 227"/>
                <a:gd name="T59" fmla="*/ 164 h 361"/>
                <a:gd name="T60" fmla="*/ 102 w 227"/>
                <a:gd name="T61" fmla="*/ 174 h 361"/>
                <a:gd name="T62" fmla="*/ 106 w 227"/>
                <a:gd name="T63" fmla="*/ 180 h 361"/>
                <a:gd name="T64" fmla="*/ 115 w 227"/>
                <a:gd name="T65" fmla="*/ 180 h 361"/>
                <a:gd name="T66" fmla="*/ 123 w 227"/>
                <a:gd name="T67" fmla="*/ 172 h 361"/>
                <a:gd name="T68" fmla="*/ 128 w 227"/>
                <a:gd name="T69" fmla="*/ 179 h 361"/>
                <a:gd name="T70" fmla="*/ 130 w 227"/>
                <a:gd name="T71" fmla="*/ 186 h 361"/>
                <a:gd name="T72" fmla="*/ 134 w 227"/>
                <a:gd name="T73" fmla="*/ 197 h 361"/>
                <a:gd name="T74" fmla="*/ 140 w 227"/>
                <a:gd name="T75" fmla="*/ 205 h 361"/>
                <a:gd name="T76" fmla="*/ 140 w 227"/>
                <a:gd name="T77" fmla="*/ 215 h 361"/>
                <a:gd name="T78" fmla="*/ 150 w 227"/>
                <a:gd name="T79" fmla="*/ 220 h 361"/>
                <a:gd name="T80" fmla="*/ 153 w 227"/>
                <a:gd name="T81" fmla="*/ 230 h 361"/>
                <a:gd name="T82" fmla="*/ 160 w 227"/>
                <a:gd name="T83" fmla="*/ 241 h 361"/>
                <a:gd name="T84" fmla="*/ 169 w 227"/>
                <a:gd name="T85" fmla="*/ 235 h 361"/>
                <a:gd name="T86" fmla="*/ 180 w 227"/>
                <a:gd name="T87" fmla="*/ 233 h 361"/>
                <a:gd name="T88" fmla="*/ 191 w 227"/>
                <a:gd name="T89" fmla="*/ 233 h 361"/>
                <a:gd name="T90" fmla="*/ 201 w 227"/>
                <a:gd name="T91" fmla="*/ 234 h 361"/>
                <a:gd name="T92" fmla="*/ 210 w 227"/>
                <a:gd name="T93" fmla="*/ 233 h 361"/>
                <a:gd name="T94" fmla="*/ 213 w 227"/>
                <a:gd name="T95" fmla="*/ 223 h 361"/>
                <a:gd name="T96" fmla="*/ 220 w 227"/>
                <a:gd name="T97" fmla="*/ 227 h 361"/>
                <a:gd name="T98" fmla="*/ 224 w 227"/>
                <a:gd name="T99" fmla="*/ 236 h 361"/>
                <a:gd name="T100" fmla="*/ 227 w 227"/>
                <a:gd name="T101" fmla="*/ 277 h 361"/>
                <a:gd name="T102" fmla="*/ 227 w 227"/>
                <a:gd name="T103" fmla="*/ 314 h 361"/>
                <a:gd name="T104" fmla="*/ 213 w 227"/>
                <a:gd name="T105" fmla="*/ 361 h 361"/>
                <a:gd name="T106" fmla="*/ 184 w 227"/>
                <a:gd name="T107" fmla="*/ 361 h 361"/>
                <a:gd name="T108" fmla="*/ 156 w 227"/>
                <a:gd name="T109" fmla="*/ 361 h 361"/>
                <a:gd name="T110" fmla="*/ 111 w 227"/>
                <a:gd name="T111" fmla="*/ 360 h 361"/>
                <a:gd name="T112" fmla="*/ 68 w 227"/>
                <a:gd name="T113" fmla="*/ 357 h 361"/>
                <a:gd name="T114" fmla="*/ 26 w 227"/>
                <a:gd name="T115" fmla="*/ 355 h 361"/>
                <a:gd name="T116" fmla="*/ 1 w 227"/>
                <a:gd name="T117" fmla="*/ 336 h 361"/>
                <a:gd name="T118" fmla="*/ 6 w 227"/>
                <a:gd name="T119" fmla="*/ 270 h 361"/>
                <a:gd name="T120" fmla="*/ 10 w 227"/>
                <a:gd name="T121" fmla="*/ 257 h 361"/>
                <a:gd name="T122" fmla="*/ 12 w 227"/>
                <a:gd name="T123" fmla="*/ 245 h 361"/>
                <a:gd name="T124" fmla="*/ 6 w 227"/>
                <a:gd name="T125" fmla="*/ 239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7" h="361">
                  <a:moveTo>
                    <a:pt x="1" y="231"/>
                  </a:moveTo>
                  <a:lnTo>
                    <a:pt x="3" y="231"/>
                  </a:lnTo>
                  <a:lnTo>
                    <a:pt x="3" y="230"/>
                  </a:lnTo>
                  <a:lnTo>
                    <a:pt x="3" y="229"/>
                  </a:lnTo>
                  <a:lnTo>
                    <a:pt x="3" y="228"/>
                  </a:lnTo>
                  <a:lnTo>
                    <a:pt x="3" y="227"/>
                  </a:lnTo>
                  <a:lnTo>
                    <a:pt x="4" y="227"/>
                  </a:lnTo>
                  <a:lnTo>
                    <a:pt x="4" y="226"/>
                  </a:lnTo>
                  <a:lnTo>
                    <a:pt x="5" y="226"/>
                  </a:lnTo>
                  <a:lnTo>
                    <a:pt x="5" y="224"/>
                  </a:lnTo>
                  <a:lnTo>
                    <a:pt x="6" y="224"/>
                  </a:lnTo>
                  <a:lnTo>
                    <a:pt x="6" y="223"/>
                  </a:lnTo>
                  <a:lnTo>
                    <a:pt x="5" y="223"/>
                  </a:lnTo>
                  <a:lnTo>
                    <a:pt x="6" y="223"/>
                  </a:lnTo>
                  <a:lnTo>
                    <a:pt x="6" y="222"/>
                  </a:lnTo>
                  <a:lnTo>
                    <a:pt x="7" y="221"/>
                  </a:lnTo>
                  <a:lnTo>
                    <a:pt x="7" y="220"/>
                  </a:lnTo>
                  <a:lnTo>
                    <a:pt x="7" y="219"/>
                  </a:lnTo>
                  <a:lnTo>
                    <a:pt x="8" y="219"/>
                  </a:lnTo>
                  <a:lnTo>
                    <a:pt x="8" y="217"/>
                  </a:lnTo>
                  <a:lnTo>
                    <a:pt x="8" y="216"/>
                  </a:lnTo>
                  <a:lnTo>
                    <a:pt x="10" y="216"/>
                  </a:lnTo>
                  <a:lnTo>
                    <a:pt x="10" y="215"/>
                  </a:lnTo>
                  <a:lnTo>
                    <a:pt x="10" y="214"/>
                  </a:lnTo>
                  <a:lnTo>
                    <a:pt x="11" y="214"/>
                  </a:lnTo>
                  <a:lnTo>
                    <a:pt x="12" y="214"/>
                  </a:lnTo>
                  <a:lnTo>
                    <a:pt x="13" y="213"/>
                  </a:lnTo>
                  <a:lnTo>
                    <a:pt x="14" y="213"/>
                  </a:lnTo>
                  <a:lnTo>
                    <a:pt x="14" y="212"/>
                  </a:lnTo>
                  <a:lnTo>
                    <a:pt x="15" y="211"/>
                  </a:lnTo>
                  <a:lnTo>
                    <a:pt x="15" y="209"/>
                  </a:lnTo>
                  <a:lnTo>
                    <a:pt x="17" y="209"/>
                  </a:lnTo>
                  <a:lnTo>
                    <a:pt x="17" y="208"/>
                  </a:lnTo>
                  <a:lnTo>
                    <a:pt x="18" y="208"/>
                  </a:lnTo>
                  <a:lnTo>
                    <a:pt x="18" y="207"/>
                  </a:lnTo>
                  <a:lnTo>
                    <a:pt x="18" y="206"/>
                  </a:lnTo>
                  <a:lnTo>
                    <a:pt x="19" y="206"/>
                  </a:lnTo>
                  <a:lnTo>
                    <a:pt x="18" y="205"/>
                  </a:lnTo>
                  <a:lnTo>
                    <a:pt x="18" y="204"/>
                  </a:lnTo>
                  <a:lnTo>
                    <a:pt x="19" y="204"/>
                  </a:lnTo>
                  <a:lnTo>
                    <a:pt x="19" y="202"/>
                  </a:lnTo>
                  <a:lnTo>
                    <a:pt x="18" y="202"/>
                  </a:lnTo>
                  <a:lnTo>
                    <a:pt x="18" y="204"/>
                  </a:lnTo>
                  <a:lnTo>
                    <a:pt x="18" y="202"/>
                  </a:lnTo>
                  <a:lnTo>
                    <a:pt x="18" y="201"/>
                  </a:lnTo>
                  <a:lnTo>
                    <a:pt x="19" y="200"/>
                  </a:lnTo>
                  <a:lnTo>
                    <a:pt x="20" y="200"/>
                  </a:lnTo>
                  <a:lnTo>
                    <a:pt x="20" y="199"/>
                  </a:lnTo>
                  <a:lnTo>
                    <a:pt x="20" y="198"/>
                  </a:lnTo>
                  <a:lnTo>
                    <a:pt x="21" y="198"/>
                  </a:lnTo>
                  <a:lnTo>
                    <a:pt x="21" y="197"/>
                  </a:lnTo>
                  <a:lnTo>
                    <a:pt x="22" y="197"/>
                  </a:lnTo>
                  <a:lnTo>
                    <a:pt x="22" y="196"/>
                  </a:lnTo>
                  <a:lnTo>
                    <a:pt x="22" y="194"/>
                  </a:lnTo>
                  <a:lnTo>
                    <a:pt x="24" y="194"/>
                  </a:lnTo>
                  <a:lnTo>
                    <a:pt x="24" y="193"/>
                  </a:lnTo>
                  <a:lnTo>
                    <a:pt x="24" y="192"/>
                  </a:lnTo>
                  <a:lnTo>
                    <a:pt x="24" y="191"/>
                  </a:lnTo>
                  <a:lnTo>
                    <a:pt x="25" y="190"/>
                  </a:lnTo>
                  <a:lnTo>
                    <a:pt x="25" y="189"/>
                  </a:lnTo>
                  <a:lnTo>
                    <a:pt x="26" y="189"/>
                  </a:lnTo>
                  <a:lnTo>
                    <a:pt x="26" y="187"/>
                  </a:lnTo>
                  <a:lnTo>
                    <a:pt x="26" y="186"/>
                  </a:lnTo>
                  <a:lnTo>
                    <a:pt x="26" y="185"/>
                  </a:lnTo>
                  <a:lnTo>
                    <a:pt x="27" y="183"/>
                  </a:lnTo>
                  <a:lnTo>
                    <a:pt x="28" y="183"/>
                  </a:lnTo>
                  <a:lnTo>
                    <a:pt x="28" y="182"/>
                  </a:lnTo>
                  <a:lnTo>
                    <a:pt x="29" y="180"/>
                  </a:lnTo>
                  <a:lnTo>
                    <a:pt x="29" y="179"/>
                  </a:lnTo>
                  <a:lnTo>
                    <a:pt x="30" y="179"/>
                  </a:lnTo>
                  <a:lnTo>
                    <a:pt x="30" y="178"/>
                  </a:lnTo>
                  <a:lnTo>
                    <a:pt x="30" y="177"/>
                  </a:lnTo>
                  <a:lnTo>
                    <a:pt x="32" y="176"/>
                  </a:lnTo>
                  <a:lnTo>
                    <a:pt x="32" y="175"/>
                  </a:lnTo>
                  <a:lnTo>
                    <a:pt x="33" y="175"/>
                  </a:lnTo>
                  <a:lnTo>
                    <a:pt x="33" y="174"/>
                  </a:lnTo>
                  <a:lnTo>
                    <a:pt x="34" y="174"/>
                  </a:lnTo>
                  <a:lnTo>
                    <a:pt x="34" y="172"/>
                  </a:lnTo>
                  <a:lnTo>
                    <a:pt x="34" y="171"/>
                  </a:lnTo>
                  <a:lnTo>
                    <a:pt x="33" y="171"/>
                  </a:lnTo>
                  <a:lnTo>
                    <a:pt x="33" y="170"/>
                  </a:lnTo>
                  <a:lnTo>
                    <a:pt x="33" y="169"/>
                  </a:lnTo>
                  <a:lnTo>
                    <a:pt x="32" y="169"/>
                  </a:lnTo>
                  <a:lnTo>
                    <a:pt x="32" y="168"/>
                  </a:lnTo>
                  <a:lnTo>
                    <a:pt x="32" y="167"/>
                  </a:lnTo>
                  <a:lnTo>
                    <a:pt x="32" y="165"/>
                  </a:lnTo>
                  <a:lnTo>
                    <a:pt x="32" y="164"/>
                  </a:lnTo>
                  <a:lnTo>
                    <a:pt x="30" y="164"/>
                  </a:lnTo>
                  <a:lnTo>
                    <a:pt x="30" y="163"/>
                  </a:lnTo>
                  <a:lnTo>
                    <a:pt x="29" y="163"/>
                  </a:lnTo>
                  <a:lnTo>
                    <a:pt x="28" y="163"/>
                  </a:lnTo>
                  <a:lnTo>
                    <a:pt x="27" y="163"/>
                  </a:lnTo>
                  <a:lnTo>
                    <a:pt x="27" y="162"/>
                  </a:lnTo>
                  <a:lnTo>
                    <a:pt x="26" y="161"/>
                  </a:lnTo>
                  <a:lnTo>
                    <a:pt x="25" y="161"/>
                  </a:lnTo>
                  <a:lnTo>
                    <a:pt x="24" y="161"/>
                  </a:lnTo>
                  <a:lnTo>
                    <a:pt x="24" y="160"/>
                  </a:lnTo>
                  <a:lnTo>
                    <a:pt x="24" y="158"/>
                  </a:lnTo>
                  <a:lnTo>
                    <a:pt x="22" y="157"/>
                  </a:lnTo>
                  <a:lnTo>
                    <a:pt x="21" y="157"/>
                  </a:lnTo>
                  <a:lnTo>
                    <a:pt x="21" y="156"/>
                  </a:lnTo>
                  <a:lnTo>
                    <a:pt x="21" y="155"/>
                  </a:lnTo>
                  <a:lnTo>
                    <a:pt x="20" y="155"/>
                  </a:lnTo>
                  <a:lnTo>
                    <a:pt x="20" y="154"/>
                  </a:lnTo>
                  <a:lnTo>
                    <a:pt x="20" y="153"/>
                  </a:lnTo>
                  <a:lnTo>
                    <a:pt x="19" y="152"/>
                  </a:lnTo>
                  <a:lnTo>
                    <a:pt x="19" y="150"/>
                  </a:lnTo>
                  <a:lnTo>
                    <a:pt x="19" y="149"/>
                  </a:lnTo>
                  <a:lnTo>
                    <a:pt x="19" y="148"/>
                  </a:lnTo>
                  <a:lnTo>
                    <a:pt x="18" y="147"/>
                  </a:lnTo>
                  <a:lnTo>
                    <a:pt x="18" y="146"/>
                  </a:lnTo>
                  <a:lnTo>
                    <a:pt x="19" y="146"/>
                  </a:lnTo>
                  <a:lnTo>
                    <a:pt x="19" y="145"/>
                  </a:lnTo>
                  <a:lnTo>
                    <a:pt x="19" y="143"/>
                  </a:lnTo>
                  <a:lnTo>
                    <a:pt x="20" y="143"/>
                  </a:lnTo>
                  <a:lnTo>
                    <a:pt x="20" y="142"/>
                  </a:lnTo>
                  <a:lnTo>
                    <a:pt x="19" y="142"/>
                  </a:lnTo>
                  <a:lnTo>
                    <a:pt x="19" y="141"/>
                  </a:lnTo>
                  <a:lnTo>
                    <a:pt x="19" y="140"/>
                  </a:lnTo>
                  <a:lnTo>
                    <a:pt x="19" y="139"/>
                  </a:lnTo>
                  <a:lnTo>
                    <a:pt x="19" y="138"/>
                  </a:lnTo>
                  <a:lnTo>
                    <a:pt x="18" y="138"/>
                  </a:lnTo>
                  <a:lnTo>
                    <a:pt x="18" y="136"/>
                  </a:lnTo>
                  <a:lnTo>
                    <a:pt x="18" y="135"/>
                  </a:lnTo>
                  <a:lnTo>
                    <a:pt x="17" y="135"/>
                  </a:lnTo>
                  <a:lnTo>
                    <a:pt x="17" y="134"/>
                  </a:lnTo>
                  <a:lnTo>
                    <a:pt x="15" y="134"/>
                  </a:lnTo>
                  <a:lnTo>
                    <a:pt x="15" y="133"/>
                  </a:lnTo>
                  <a:lnTo>
                    <a:pt x="15" y="132"/>
                  </a:lnTo>
                  <a:lnTo>
                    <a:pt x="17" y="132"/>
                  </a:lnTo>
                  <a:lnTo>
                    <a:pt x="17" y="131"/>
                  </a:lnTo>
                  <a:lnTo>
                    <a:pt x="17" y="130"/>
                  </a:lnTo>
                  <a:lnTo>
                    <a:pt x="17" y="128"/>
                  </a:lnTo>
                  <a:lnTo>
                    <a:pt x="17" y="127"/>
                  </a:lnTo>
                  <a:lnTo>
                    <a:pt x="17" y="124"/>
                  </a:lnTo>
                  <a:lnTo>
                    <a:pt x="18" y="119"/>
                  </a:lnTo>
                  <a:lnTo>
                    <a:pt x="18" y="116"/>
                  </a:lnTo>
                  <a:lnTo>
                    <a:pt x="18" y="115"/>
                  </a:lnTo>
                  <a:lnTo>
                    <a:pt x="18" y="113"/>
                  </a:lnTo>
                  <a:lnTo>
                    <a:pt x="18" y="110"/>
                  </a:lnTo>
                  <a:lnTo>
                    <a:pt x="18" y="109"/>
                  </a:lnTo>
                  <a:lnTo>
                    <a:pt x="18" y="108"/>
                  </a:lnTo>
                  <a:lnTo>
                    <a:pt x="19" y="106"/>
                  </a:lnTo>
                  <a:lnTo>
                    <a:pt x="19" y="105"/>
                  </a:lnTo>
                  <a:lnTo>
                    <a:pt x="19" y="103"/>
                  </a:lnTo>
                  <a:lnTo>
                    <a:pt x="19" y="102"/>
                  </a:lnTo>
                  <a:lnTo>
                    <a:pt x="19" y="98"/>
                  </a:lnTo>
                  <a:lnTo>
                    <a:pt x="19" y="96"/>
                  </a:lnTo>
                  <a:lnTo>
                    <a:pt x="19" y="95"/>
                  </a:lnTo>
                  <a:lnTo>
                    <a:pt x="19" y="94"/>
                  </a:lnTo>
                  <a:lnTo>
                    <a:pt x="19" y="93"/>
                  </a:lnTo>
                  <a:lnTo>
                    <a:pt x="20" y="91"/>
                  </a:lnTo>
                  <a:lnTo>
                    <a:pt x="20" y="90"/>
                  </a:lnTo>
                  <a:lnTo>
                    <a:pt x="20" y="89"/>
                  </a:lnTo>
                  <a:lnTo>
                    <a:pt x="20" y="88"/>
                  </a:lnTo>
                  <a:lnTo>
                    <a:pt x="20" y="84"/>
                  </a:lnTo>
                  <a:lnTo>
                    <a:pt x="20" y="83"/>
                  </a:lnTo>
                  <a:lnTo>
                    <a:pt x="20" y="82"/>
                  </a:lnTo>
                  <a:lnTo>
                    <a:pt x="20" y="80"/>
                  </a:lnTo>
                  <a:lnTo>
                    <a:pt x="20" y="79"/>
                  </a:lnTo>
                  <a:lnTo>
                    <a:pt x="21" y="77"/>
                  </a:lnTo>
                  <a:lnTo>
                    <a:pt x="21" y="76"/>
                  </a:lnTo>
                  <a:lnTo>
                    <a:pt x="21" y="74"/>
                  </a:lnTo>
                  <a:lnTo>
                    <a:pt x="21" y="73"/>
                  </a:lnTo>
                  <a:lnTo>
                    <a:pt x="21" y="72"/>
                  </a:lnTo>
                  <a:lnTo>
                    <a:pt x="21" y="71"/>
                  </a:lnTo>
                  <a:lnTo>
                    <a:pt x="21" y="69"/>
                  </a:lnTo>
                  <a:lnTo>
                    <a:pt x="21" y="66"/>
                  </a:lnTo>
                  <a:lnTo>
                    <a:pt x="21" y="65"/>
                  </a:lnTo>
                  <a:lnTo>
                    <a:pt x="21" y="64"/>
                  </a:lnTo>
                  <a:lnTo>
                    <a:pt x="21" y="62"/>
                  </a:lnTo>
                  <a:lnTo>
                    <a:pt x="21" y="61"/>
                  </a:lnTo>
                  <a:lnTo>
                    <a:pt x="22" y="61"/>
                  </a:lnTo>
                  <a:lnTo>
                    <a:pt x="22" y="59"/>
                  </a:lnTo>
                  <a:lnTo>
                    <a:pt x="22" y="58"/>
                  </a:lnTo>
                  <a:lnTo>
                    <a:pt x="22" y="57"/>
                  </a:lnTo>
                  <a:lnTo>
                    <a:pt x="22" y="56"/>
                  </a:lnTo>
                  <a:lnTo>
                    <a:pt x="22" y="52"/>
                  </a:lnTo>
                  <a:lnTo>
                    <a:pt x="22" y="51"/>
                  </a:lnTo>
                  <a:lnTo>
                    <a:pt x="22" y="47"/>
                  </a:lnTo>
                  <a:lnTo>
                    <a:pt x="24" y="45"/>
                  </a:lnTo>
                  <a:lnTo>
                    <a:pt x="24" y="44"/>
                  </a:lnTo>
                  <a:lnTo>
                    <a:pt x="24" y="42"/>
                  </a:lnTo>
                  <a:lnTo>
                    <a:pt x="24" y="40"/>
                  </a:lnTo>
                  <a:lnTo>
                    <a:pt x="24" y="39"/>
                  </a:lnTo>
                  <a:lnTo>
                    <a:pt x="24" y="37"/>
                  </a:lnTo>
                  <a:lnTo>
                    <a:pt x="25" y="31"/>
                  </a:lnTo>
                  <a:lnTo>
                    <a:pt x="25" y="29"/>
                  </a:lnTo>
                  <a:lnTo>
                    <a:pt x="25" y="28"/>
                  </a:lnTo>
                  <a:lnTo>
                    <a:pt x="25" y="25"/>
                  </a:lnTo>
                  <a:lnTo>
                    <a:pt x="25" y="24"/>
                  </a:lnTo>
                  <a:lnTo>
                    <a:pt x="25" y="21"/>
                  </a:lnTo>
                  <a:lnTo>
                    <a:pt x="26" y="20"/>
                  </a:lnTo>
                  <a:lnTo>
                    <a:pt x="26" y="18"/>
                  </a:lnTo>
                  <a:lnTo>
                    <a:pt x="26" y="17"/>
                  </a:lnTo>
                  <a:lnTo>
                    <a:pt x="26" y="12"/>
                  </a:lnTo>
                  <a:lnTo>
                    <a:pt x="26" y="7"/>
                  </a:lnTo>
                  <a:lnTo>
                    <a:pt x="27" y="6"/>
                  </a:lnTo>
                  <a:lnTo>
                    <a:pt x="27" y="0"/>
                  </a:lnTo>
                  <a:lnTo>
                    <a:pt x="36" y="0"/>
                  </a:lnTo>
                  <a:lnTo>
                    <a:pt x="44" y="1"/>
                  </a:lnTo>
                  <a:lnTo>
                    <a:pt x="48" y="1"/>
                  </a:lnTo>
                  <a:lnTo>
                    <a:pt x="49" y="1"/>
                  </a:lnTo>
                  <a:lnTo>
                    <a:pt x="59" y="2"/>
                  </a:lnTo>
                  <a:lnTo>
                    <a:pt x="58" y="21"/>
                  </a:lnTo>
                  <a:lnTo>
                    <a:pt x="58" y="27"/>
                  </a:lnTo>
                  <a:lnTo>
                    <a:pt x="58" y="28"/>
                  </a:lnTo>
                  <a:lnTo>
                    <a:pt x="58" y="30"/>
                  </a:lnTo>
                  <a:lnTo>
                    <a:pt x="58" y="31"/>
                  </a:lnTo>
                  <a:lnTo>
                    <a:pt x="57" y="37"/>
                  </a:lnTo>
                  <a:lnTo>
                    <a:pt x="57" y="38"/>
                  </a:lnTo>
                  <a:lnTo>
                    <a:pt x="57" y="39"/>
                  </a:lnTo>
                  <a:lnTo>
                    <a:pt x="57" y="40"/>
                  </a:lnTo>
                  <a:lnTo>
                    <a:pt x="57" y="42"/>
                  </a:lnTo>
                  <a:lnTo>
                    <a:pt x="57" y="46"/>
                  </a:lnTo>
                  <a:lnTo>
                    <a:pt x="57" y="47"/>
                  </a:lnTo>
                  <a:lnTo>
                    <a:pt x="57" y="49"/>
                  </a:lnTo>
                  <a:lnTo>
                    <a:pt x="57" y="50"/>
                  </a:lnTo>
                  <a:lnTo>
                    <a:pt x="56" y="52"/>
                  </a:lnTo>
                  <a:lnTo>
                    <a:pt x="56" y="53"/>
                  </a:lnTo>
                  <a:lnTo>
                    <a:pt x="57" y="54"/>
                  </a:lnTo>
                  <a:lnTo>
                    <a:pt x="57" y="56"/>
                  </a:lnTo>
                  <a:lnTo>
                    <a:pt x="58" y="56"/>
                  </a:lnTo>
                  <a:lnTo>
                    <a:pt x="58" y="57"/>
                  </a:lnTo>
                  <a:lnTo>
                    <a:pt x="59" y="57"/>
                  </a:lnTo>
                  <a:lnTo>
                    <a:pt x="59" y="58"/>
                  </a:lnTo>
                  <a:lnTo>
                    <a:pt x="58" y="58"/>
                  </a:lnTo>
                  <a:lnTo>
                    <a:pt x="59" y="58"/>
                  </a:lnTo>
                  <a:lnTo>
                    <a:pt x="59" y="59"/>
                  </a:lnTo>
                  <a:lnTo>
                    <a:pt x="61" y="60"/>
                  </a:lnTo>
                  <a:lnTo>
                    <a:pt x="62" y="60"/>
                  </a:lnTo>
                  <a:lnTo>
                    <a:pt x="62" y="61"/>
                  </a:lnTo>
                  <a:lnTo>
                    <a:pt x="63" y="61"/>
                  </a:lnTo>
                  <a:lnTo>
                    <a:pt x="63" y="62"/>
                  </a:lnTo>
                  <a:lnTo>
                    <a:pt x="63" y="64"/>
                  </a:lnTo>
                  <a:lnTo>
                    <a:pt x="63" y="65"/>
                  </a:lnTo>
                  <a:lnTo>
                    <a:pt x="63" y="66"/>
                  </a:lnTo>
                  <a:lnTo>
                    <a:pt x="64" y="65"/>
                  </a:lnTo>
                  <a:lnTo>
                    <a:pt x="64" y="66"/>
                  </a:lnTo>
                  <a:lnTo>
                    <a:pt x="65" y="66"/>
                  </a:lnTo>
                  <a:lnTo>
                    <a:pt x="64" y="67"/>
                  </a:lnTo>
                  <a:lnTo>
                    <a:pt x="65" y="67"/>
                  </a:lnTo>
                  <a:lnTo>
                    <a:pt x="66" y="68"/>
                  </a:lnTo>
                  <a:lnTo>
                    <a:pt x="66" y="69"/>
                  </a:lnTo>
                  <a:lnTo>
                    <a:pt x="66" y="71"/>
                  </a:lnTo>
                  <a:lnTo>
                    <a:pt x="66" y="72"/>
                  </a:lnTo>
                  <a:lnTo>
                    <a:pt x="68" y="72"/>
                  </a:lnTo>
                  <a:lnTo>
                    <a:pt x="68" y="73"/>
                  </a:lnTo>
                  <a:lnTo>
                    <a:pt x="68" y="74"/>
                  </a:lnTo>
                  <a:lnTo>
                    <a:pt x="66" y="74"/>
                  </a:lnTo>
                  <a:lnTo>
                    <a:pt x="66" y="75"/>
                  </a:lnTo>
                  <a:lnTo>
                    <a:pt x="65" y="75"/>
                  </a:lnTo>
                  <a:lnTo>
                    <a:pt x="65" y="76"/>
                  </a:lnTo>
                  <a:lnTo>
                    <a:pt x="66" y="76"/>
                  </a:lnTo>
                  <a:lnTo>
                    <a:pt x="66" y="77"/>
                  </a:lnTo>
                  <a:lnTo>
                    <a:pt x="66" y="79"/>
                  </a:lnTo>
                  <a:lnTo>
                    <a:pt x="68" y="79"/>
                  </a:lnTo>
                  <a:lnTo>
                    <a:pt x="68" y="80"/>
                  </a:lnTo>
                  <a:lnTo>
                    <a:pt x="69" y="80"/>
                  </a:lnTo>
                  <a:lnTo>
                    <a:pt x="69" y="81"/>
                  </a:lnTo>
                  <a:lnTo>
                    <a:pt x="68" y="81"/>
                  </a:lnTo>
                  <a:lnTo>
                    <a:pt x="66" y="81"/>
                  </a:lnTo>
                  <a:lnTo>
                    <a:pt x="65" y="81"/>
                  </a:lnTo>
                  <a:lnTo>
                    <a:pt x="65" y="82"/>
                  </a:lnTo>
                  <a:lnTo>
                    <a:pt x="64" y="82"/>
                  </a:lnTo>
                  <a:lnTo>
                    <a:pt x="65" y="82"/>
                  </a:lnTo>
                  <a:lnTo>
                    <a:pt x="66" y="82"/>
                  </a:lnTo>
                  <a:lnTo>
                    <a:pt x="66" y="83"/>
                  </a:lnTo>
                  <a:lnTo>
                    <a:pt x="68" y="83"/>
                  </a:lnTo>
                  <a:lnTo>
                    <a:pt x="68" y="84"/>
                  </a:lnTo>
                  <a:lnTo>
                    <a:pt x="69" y="84"/>
                  </a:lnTo>
                  <a:lnTo>
                    <a:pt x="70" y="84"/>
                  </a:lnTo>
                  <a:lnTo>
                    <a:pt x="70" y="86"/>
                  </a:lnTo>
                  <a:lnTo>
                    <a:pt x="71" y="86"/>
                  </a:lnTo>
                  <a:lnTo>
                    <a:pt x="71" y="87"/>
                  </a:lnTo>
                  <a:lnTo>
                    <a:pt x="71" y="86"/>
                  </a:lnTo>
                  <a:lnTo>
                    <a:pt x="71" y="87"/>
                  </a:lnTo>
                  <a:lnTo>
                    <a:pt x="72" y="88"/>
                  </a:lnTo>
                  <a:lnTo>
                    <a:pt x="72" y="89"/>
                  </a:lnTo>
                  <a:lnTo>
                    <a:pt x="73" y="89"/>
                  </a:lnTo>
                  <a:lnTo>
                    <a:pt x="73" y="90"/>
                  </a:lnTo>
                  <a:lnTo>
                    <a:pt x="75" y="90"/>
                  </a:lnTo>
                  <a:lnTo>
                    <a:pt x="75" y="89"/>
                  </a:lnTo>
                  <a:lnTo>
                    <a:pt x="75" y="90"/>
                  </a:lnTo>
                  <a:lnTo>
                    <a:pt x="76" y="90"/>
                  </a:lnTo>
                  <a:lnTo>
                    <a:pt x="76" y="91"/>
                  </a:lnTo>
                  <a:lnTo>
                    <a:pt x="77" y="91"/>
                  </a:lnTo>
                  <a:lnTo>
                    <a:pt x="78" y="91"/>
                  </a:lnTo>
                  <a:lnTo>
                    <a:pt x="79" y="91"/>
                  </a:lnTo>
                  <a:lnTo>
                    <a:pt x="79" y="93"/>
                  </a:lnTo>
                  <a:lnTo>
                    <a:pt x="80" y="93"/>
                  </a:lnTo>
                  <a:lnTo>
                    <a:pt x="80" y="94"/>
                  </a:lnTo>
                  <a:lnTo>
                    <a:pt x="79" y="95"/>
                  </a:lnTo>
                  <a:lnTo>
                    <a:pt x="80" y="95"/>
                  </a:lnTo>
                  <a:lnTo>
                    <a:pt x="82" y="95"/>
                  </a:lnTo>
                  <a:lnTo>
                    <a:pt x="82" y="96"/>
                  </a:lnTo>
                  <a:lnTo>
                    <a:pt x="82" y="97"/>
                  </a:lnTo>
                  <a:lnTo>
                    <a:pt x="83" y="97"/>
                  </a:lnTo>
                  <a:lnTo>
                    <a:pt x="84" y="98"/>
                  </a:lnTo>
                  <a:lnTo>
                    <a:pt x="84" y="99"/>
                  </a:lnTo>
                  <a:lnTo>
                    <a:pt x="85" y="99"/>
                  </a:lnTo>
                  <a:lnTo>
                    <a:pt x="85" y="101"/>
                  </a:lnTo>
                  <a:lnTo>
                    <a:pt x="85" y="102"/>
                  </a:lnTo>
                  <a:lnTo>
                    <a:pt x="86" y="102"/>
                  </a:lnTo>
                  <a:lnTo>
                    <a:pt x="86" y="103"/>
                  </a:lnTo>
                  <a:lnTo>
                    <a:pt x="87" y="103"/>
                  </a:lnTo>
                  <a:lnTo>
                    <a:pt x="87" y="104"/>
                  </a:lnTo>
                  <a:lnTo>
                    <a:pt x="87" y="105"/>
                  </a:lnTo>
                  <a:lnTo>
                    <a:pt x="87" y="106"/>
                  </a:lnTo>
                  <a:lnTo>
                    <a:pt x="88" y="106"/>
                  </a:lnTo>
                  <a:lnTo>
                    <a:pt x="90" y="106"/>
                  </a:lnTo>
                  <a:lnTo>
                    <a:pt x="90" y="108"/>
                  </a:lnTo>
                  <a:lnTo>
                    <a:pt x="91" y="109"/>
                  </a:lnTo>
                  <a:lnTo>
                    <a:pt x="92" y="109"/>
                  </a:lnTo>
                  <a:lnTo>
                    <a:pt x="92" y="110"/>
                  </a:lnTo>
                  <a:lnTo>
                    <a:pt x="92" y="111"/>
                  </a:lnTo>
                  <a:lnTo>
                    <a:pt x="91" y="112"/>
                  </a:lnTo>
                  <a:lnTo>
                    <a:pt x="92" y="112"/>
                  </a:lnTo>
                  <a:lnTo>
                    <a:pt x="92" y="113"/>
                  </a:lnTo>
                  <a:lnTo>
                    <a:pt x="92" y="115"/>
                  </a:lnTo>
                  <a:lnTo>
                    <a:pt x="93" y="115"/>
                  </a:lnTo>
                  <a:lnTo>
                    <a:pt x="93" y="116"/>
                  </a:lnTo>
                  <a:lnTo>
                    <a:pt x="93" y="115"/>
                  </a:lnTo>
                  <a:lnTo>
                    <a:pt x="94" y="115"/>
                  </a:lnTo>
                  <a:lnTo>
                    <a:pt x="94" y="116"/>
                  </a:lnTo>
                  <a:lnTo>
                    <a:pt x="95" y="117"/>
                  </a:lnTo>
                  <a:lnTo>
                    <a:pt x="97" y="117"/>
                  </a:lnTo>
                  <a:lnTo>
                    <a:pt x="97" y="118"/>
                  </a:lnTo>
                  <a:lnTo>
                    <a:pt x="97" y="119"/>
                  </a:lnTo>
                  <a:lnTo>
                    <a:pt x="97" y="120"/>
                  </a:lnTo>
                  <a:lnTo>
                    <a:pt x="98" y="120"/>
                  </a:lnTo>
                  <a:lnTo>
                    <a:pt x="99" y="120"/>
                  </a:lnTo>
                  <a:lnTo>
                    <a:pt x="99" y="119"/>
                  </a:lnTo>
                  <a:lnTo>
                    <a:pt x="100" y="119"/>
                  </a:lnTo>
                  <a:lnTo>
                    <a:pt x="101" y="119"/>
                  </a:lnTo>
                  <a:lnTo>
                    <a:pt x="101" y="120"/>
                  </a:lnTo>
                  <a:lnTo>
                    <a:pt x="102" y="120"/>
                  </a:lnTo>
                  <a:lnTo>
                    <a:pt x="102" y="121"/>
                  </a:lnTo>
                  <a:lnTo>
                    <a:pt x="101" y="121"/>
                  </a:lnTo>
                  <a:lnTo>
                    <a:pt x="101" y="123"/>
                  </a:lnTo>
                  <a:lnTo>
                    <a:pt x="102" y="123"/>
                  </a:lnTo>
                  <a:lnTo>
                    <a:pt x="102" y="124"/>
                  </a:lnTo>
                  <a:lnTo>
                    <a:pt x="104" y="124"/>
                  </a:lnTo>
                  <a:lnTo>
                    <a:pt x="105" y="124"/>
                  </a:lnTo>
                  <a:lnTo>
                    <a:pt x="106" y="124"/>
                  </a:lnTo>
                  <a:lnTo>
                    <a:pt x="106" y="125"/>
                  </a:lnTo>
                  <a:lnTo>
                    <a:pt x="107" y="125"/>
                  </a:lnTo>
                  <a:lnTo>
                    <a:pt x="108" y="124"/>
                  </a:lnTo>
                  <a:lnTo>
                    <a:pt x="108" y="123"/>
                  </a:lnTo>
                  <a:lnTo>
                    <a:pt x="109" y="124"/>
                  </a:lnTo>
                  <a:lnTo>
                    <a:pt x="109" y="123"/>
                  </a:lnTo>
                  <a:lnTo>
                    <a:pt x="109" y="124"/>
                  </a:lnTo>
                  <a:lnTo>
                    <a:pt x="109" y="123"/>
                  </a:lnTo>
                  <a:lnTo>
                    <a:pt x="111" y="123"/>
                  </a:lnTo>
                  <a:lnTo>
                    <a:pt x="112" y="123"/>
                  </a:lnTo>
                  <a:lnTo>
                    <a:pt x="112" y="124"/>
                  </a:lnTo>
                  <a:lnTo>
                    <a:pt x="113" y="124"/>
                  </a:lnTo>
                  <a:lnTo>
                    <a:pt x="112" y="124"/>
                  </a:lnTo>
                  <a:lnTo>
                    <a:pt x="113" y="125"/>
                  </a:lnTo>
                  <a:lnTo>
                    <a:pt x="112" y="125"/>
                  </a:lnTo>
                  <a:lnTo>
                    <a:pt x="112" y="126"/>
                  </a:lnTo>
                  <a:lnTo>
                    <a:pt x="112" y="127"/>
                  </a:lnTo>
                  <a:lnTo>
                    <a:pt x="112" y="128"/>
                  </a:lnTo>
                  <a:lnTo>
                    <a:pt x="112" y="130"/>
                  </a:lnTo>
                  <a:lnTo>
                    <a:pt x="111" y="130"/>
                  </a:lnTo>
                  <a:lnTo>
                    <a:pt x="112" y="130"/>
                  </a:lnTo>
                  <a:lnTo>
                    <a:pt x="112" y="131"/>
                  </a:lnTo>
                  <a:lnTo>
                    <a:pt x="111" y="131"/>
                  </a:lnTo>
                  <a:lnTo>
                    <a:pt x="109" y="131"/>
                  </a:lnTo>
                  <a:lnTo>
                    <a:pt x="109" y="132"/>
                  </a:lnTo>
                  <a:lnTo>
                    <a:pt x="109" y="133"/>
                  </a:lnTo>
                  <a:lnTo>
                    <a:pt x="109" y="134"/>
                  </a:lnTo>
                  <a:lnTo>
                    <a:pt x="111" y="134"/>
                  </a:lnTo>
                  <a:lnTo>
                    <a:pt x="109" y="134"/>
                  </a:lnTo>
                  <a:lnTo>
                    <a:pt x="109" y="135"/>
                  </a:lnTo>
                  <a:lnTo>
                    <a:pt x="109" y="136"/>
                  </a:lnTo>
                  <a:lnTo>
                    <a:pt x="108" y="136"/>
                  </a:lnTo>
                  <a:lnTo>
                    <a:pt x="108" y="138"/>
                  </a:lnTo>
                  <a:lnTo>
                    <a:pt x="108" y="139"/>
                  </a:lnTo>
                  <a:lnTo>
                    <a:pt x="108" y="140"/>
                  </a:lnTo>
                  <a:lnTo>
                    <a:pt x="108" y="141"/>
                  </a:lnTo>
                  <a:lnTo>
                    <a:pt x="108" y="142"/>
                  </a:lnTo>
                  <a:lnTo>
                    <a:pt x="107" y="142"/>
                  </a:lnTo>
                  <a:lnTo>
                    <a:pt x="106" y="142"/>
                  </a:lnTo>
                  <a:lnTo>
                    <a:pt x="106" y="143"/>
                  </a:lnTo>
                  <a:lnTo>
                    <a:pt x="107" y="145"/>
                  </a:lnTo>
                  <a:lnTo>
                    <a:pt x="107" y="146"/>
                  </a:lnTo>
                  <a:lnTo>
                    <a:pt x="107" y="147"/>
                  </a:lnTo>
                  <a:lnTo>
                    <a:pt x="107" y="148"/>
                  </a:lnTo>
                  <a:lnTo>
                    <a:pt x="106" y="148"/>
                  </a:lnTo>
                  <a:lnTo>
                    <a:pt x="105" y="148"/>
                  </a:lnTo>
                  <a:lnTo>
                    <a:pt x="105" y="149"/>
                  </a:lnTo>
                  <a:lnTo>
                    <a:pt x="104" y="149"/>
                  </a:lnTo>
                  <a:lnTo>
                    <a:pt x="105" y="149"/>
                  </a:lnTo>
                  <a:lnTo>
                    <a:pt x="105" y="150"/>
                  </a:lnTo>
                  <a:lnTo>
                    <a:pt x="106" y="150"/>
                  </a:lnTo>
                  <a:lnTo>
                    <a:pt x="106" y="152"/>
                  </a:lnTo>
                  <a:lnTo>
                    <a:pt x="106" y="153"/>
                  </a:lnTo>
                  <a:lnTo>
                    <a:pt x="106" y="154"/>
                  </a:lnTo>
                  <a:lnTo>
                    <a:pt x="105" y="154"/>
                  </a:lnTo>
                  <a:lnTo>
                    <a:pt x="105" y="155"/>
                  </a:lnTo>
                  <a:lnTo>
                    <a:pt x="106" y="155"/>
                  </a:lnTo>
                  <a:lnTo>
                    <a:pt x="106" y="156"/>
                  </a:lnTo>
                  <a:lnTo>
                    <a:pt x="105" y="156"/>
                  </a:lnTo>
                  <a:lnTo>
                    <a:pt x="106" y="157"/>
                  </a:lnTo>
                  <a:lnTo>
                    <a:pt x="106" y="156"/>
                  </a:lnTo>
                  <a:lnTo>
                    <a:pt x="106" y="157"/>
                  </a:lnTo>
                  <a:lnTo>
                    <a:pt x="107" y="157"/>
                  </a:lnTo>
                  <a:lnTo>
                    <a:pt x="108" y="157"/>
                  </a:lnTo>
                  <a:lnTo>
                    <a:pt x="108" y="158"/>
                  </a:lnTo>
                  <a:lnTo>
                    <a:pt x="107" y="160"/>
                  </a:lnTo>
                  <a:lnTo>
                    <a:pt x="107" y="161"/>
                  </a:lnTo>
                  <a:lnTo>
                    <a:pt x="108" y="162"/>
                  </a:lnTo>
                  <a:lnTo>
                    <a:pt x="108" y="163"/>
                  </a:lnTo>
                  <a:lnTo>
                    <a:pt x="107" y="163"/>
                  </a:lnTo>
                  <a:lnTo>
                    <a:pt x="107" y="164"/>
                  </a:lnTo>
                  <a:lnTo>
                    <a:pt x="107" y="163"/>
                  </a:lnTo>
                  <a:lnTo>
                    <a:pt x="106" y="163"/>
                  </a:lnTo>
                  <a:lnTo>
                    <a:pt x="106" y="164"/>
                  </a:lnTo>
                  <a:lnTo>
                    <a:pt x="105" y="164"/>
                  </a:lnTo>
                  <a:lnTo>
                    <a:pt x="104" y="164"/>
                  </a:lnTo>
                  <a:lnTo>
                    <a:pt x="104" y="165"/>
                  </a:lnTo>
                  <a:lnTo>
                    <a:pt x="104" y="167"/>
                  </a:lnTo>
                  <a:lnTo>
                    <a:pt x="102" y="167"/>
                  </a:lnTo>
                  <a:lnTo>
                    <a:pt x="102" y="168"/>
                  </a:lnTo>
                  <a:lnTo>
                    <a:pt x="101" y="168"/>
                  </a:lnTo>
                  <a:lnTo>
                    <a:pt x="102" y="168"/>
                  </a:lnTo>
                  <a:lnTo>
                    <a:pt x="102" y="169"/>
                  </a:lnTo>
                  <a:lnTo>
                    <a:pt x="102" y="170"/>
                  </a:lnTo>
                  <a:lnTo>
                    <a:pt x="104" y="170"/>
                  </a:lnTo>
                  <a:lnTo>
                    <a:pt x="104" y="171"/>
                  </a:lnTo>
                  <a:lnTo>
                    <a:pt x="104" y="172"/>
                  </a:lnTo>
                  <a:lnTo>
                    <a:pt x="104" y="174"/>
                  </a:lnTo>
                  <a:lnTo>
                    <a:pt x="102" y="174"/>
                  </a:lnTo>
                  <a:lnTo>
                    <a:pt x="102" y="175"/>
                  </a:lnTo>
                  <a:lnTo>
                    <a:pt x="101" y="175"/>
                  </a:lnTo>
                  <a:lnTo>
                    <a:pt x="102" y="176"/>
                  </a:lnTo>
                  <a:lnTo>
                    <a:pt x="101" y="177"/>
                  </a:lnTo>
                  <a:lnTo>
                    <a:pt x="101" y="178"/>
                  </a:lnTo>
                  <a:lnTo>
                    <a:pt x="101" y="179"/>
                  </a:lnTo>
                  <a:lnTo>
                    <a:pt x="101" y="178"/>
                  </a:lnTo>
                  <a:lnTo>
                    <a:pt x="102" y="178"/>
                  </a:lnTo>
                  <a:lnTo>
                    <a:pt x="104" y="178"/>
                  </a:lnTo>
                  <a:lnTo>
                    <a:pt x="104" y="179"/>
                  </a:lnTo>
                  <a:lnTo>
                    <a:pt x="105" y="178"/>
                  </a:lnTo>
                  <a:lnTo>
                    <a:pt x="105" y="179"/>
                  </a:lnTo>
                  <a:lnTo>
                    <a:pt x="106" y="179"/>
                  </a:lnTo>
                  <a:lnTo>
                    <a:pt x="106" y="180"/>
                  </a:lnTo>
                  <a:lnTo>
                    <a:pt x="106" y="182"/>
                  </a:lnTo>
                  <a:lnTo>
                    <a:pt x="107" y="182"/>
                  </a:lnTo>
                  <a:lnTo>
                    <a:pt x="108" y="183"/>
                  </a:lnTo>
                  <a:lnTo>
                    <a:pt x="108" y="184"/>
                  </a:lnTo>
                  <a:lnTo>
                    <a:pt x="109" y="184"/>
                  </a:lnTo>
                  <a:lnTo>
                    <a:pt x="111" y="184"/>
                  </a:lnTo>
                  <a:lnTo>
                    <a:pt x="111" y="183"/>
                  </a:lnTo>
                  <a:lnTo>
                    <a:pt x="112" y="183"/>
                  </a:lnTo>
                  <a:lnTo>
                    <a:pt x="112" y="182"/>
                  </a:lnTo>
                  <a:lnTo>
                    <a:pt x="113" y="182"/>
                  </a:lnTo>
                  <a:lnTo>
                    <a:pt x="113" y="180"/>
                  </a:lnTo>
                  <a:lnTo>
                    <a:pt x="113" y="179"/>
                  </a:lnTo>
                  <a:lnTo>
                    <a:pt x="114" y="180"/>
                  </a:lnTo>
                  <a:lnTo>
                    <a:pt x="115" y="180"/>
                  </a:lnTo>
                  <a:lnTo>
                    <a:pt x="115" y="179"/>
                  </a:lnTo>
                  <a:lnTo>
                    <a:pt x="116" y="179"/>
                  </a:lnTo>
                  <a:lnTo>
                    <a:pt x="116" y="178"/>
                  </a:lnTo>
                  <a:lnTo>
                    <a:pt x="118" y="178"/>
                  </a:lnTo>
                  <a:lnTo>
                    <a:pt x="119" y="178"/>
                  </a:lnTo>
                  <a:lnTo>
                    <a:pt x="119" y="177"/>
                  </a:lnTo>
                  <a:lnTo>
                    <a:pt x="119" y="176"/>
                  </a:lnTo>
                  <a:lnTo>
                    <a:pt x="120" y="176"/>
                  </a:lnTo>
                  <a:lnTo>
                    <a:pt x="120" y="175"/>
                  </a:lnTo>
                  <a:lnTo>
                    <a:pt x="121" y="175"/>
                  </a:lnTo>
                  <a:lnTo>
                    <a:pt x="121" y="174"/>
                  </a:lnTo>
                  <a:lnTo>
                    <a:pt x="121" y="172"/>
                  </a:lnTo>
                  <a:lnTo>
                    <a:pt x="122" y="172"/>
                  </a:lnTo>
                  <a:lnTo>
                    <a:pt x="123" y="172"/>
                  </a:lnTo>
                  <a:lnTo>
                    <a:pt x="124" y="172"/>
                  </a:lnTo>
                  <a:lnTo>
                    <a:pt x="124" y="174"/>
                  </a:lnTo>
                  <a:lnTo>
                    <a:pt x="124" y="175"/>
                  </a:lnTo>
                  <a:lnTo>
                    <a:pt x="126" y="175"/>
                  </a:lnTo>
                  <a:lnTo>
                    <a:pt x="126" y="176"/>
                  </a:lnTo>
                  <a:lnTo>
                    <a:pt x="124" y="176"/>
                  </a:lnTo>
                  <a:lnTo>
                    <a:pt x="126" y="176"/>
                  </a:lnTo>
                  <a:lnTo>
                    <a:pt x="126" y="177"/>
                  </a:lnTo>
                  <a:lnTo>
                    <a:pt x="127" y="176"/>
                  </a:lnTo>
                  <a:lnTo>
                    <a:pt x="127" y="177"/>
                  </a:lnTo>
                  <a:lnTo>
                    <a:pt x="128" y="177"/>
                  </a:lnTo>
                  <a:lnTo>
                    <a:pt x="129" y="178"/>
                  </a:lnTo>
                  <a:lnTo>
                    <a:pt x="128" y="178"/>
                  </a:lnTo>
                  <a:lnTo>
                    <a:pt x="128" y="179"/>
                  </a:lnTo>
                  <a:lnTo>
                    <a:pt x="128" y="180"/>
                  </a:lnTo>
                  <a:lnTo>
                    <a:pt x="128" y="182"/>
                  </a:lnTo>
                  <a:lnTo>
                    <a:pt x="127" y="182"/>
                  </a:lnTo>
                  <a:lnTo>
                    <a:pt x="128" y="182"/>
                  </a:lnTo>
                  <a:lnTo>
                    <a:pt x="129" y="182"/>
                  </a:lnTo>
                  <a:lnTo>
                    <a:pt x="130" y="182"/>
                  </a:lnTo>
                  <a:lnTo>
                    <a:pt x="129" y="182"/>
                  </a:lnTo>
                  <a:lnTo>
                    <a:pt x="129" y="183"/>
                  </a:lnTo>
                  <a:lnTo>
                    <a:pt x="130" y="183"/>
                  </a:lnTo>
                  <a:lnTo>
                    <a:pt x="130" y="184"/>
                  </a:lnTo>
                  <a:lnTo>
                    <a:pt x="129" y="184"/>
                  </a:lnTo>
                  <a:lnTo>
                    <a:pt x="129" y="185"/>
                  </a:lnTo>
                  <a:lnTo>
                    <a:pt x="129" y="186"/>
                  </a:lnTo>
                  <a:lnTo>
                    <a:pt x="130" y="186"/>
                  </a:lnTo>
                  <a:lnTo>
                    <a:pt x="129" y="186"/>
                  </a:lnTo>
                  <a:lnTo>
                    <a:pt x="129" y="187"/>
                  </a:lnTo>
                  <a:lnTo>
                    <a:pt x="130" y="187"/>
                  </a:lnTo>
                  <a:lnTo>
                    <a:pt x="130" y="189"/>
                  </a:lnTo>
                  <a:lnTo>
                    <a:pt x="130" y="190"/>
                  </a:lnTo>
                  <a:lnTo>
                    <a:pt x="130" y="191"/>
                  </a:lnTo>
                  <a:lnTo>
                    <a:pt x="130" y="192"/>
                  </a:lnTo>
                  <a:lnTo>
                    <a:pt x="131" y="192"/>
                  </a:lnTo>
                  <a:lnTo>
                    <a:pt x="131" y="193"/>
                  </a:lnTo>
                  <a:lnTo>
                    <a:pt x="133" y="193"/>
                  </a:lnTo>
                  <a:lnTo>
                    <a:pt x="133" y="194"/>
                  </a:lnTo>
                  <a:lnTo>
                    <a:pt x="131" y="194"/>
                  </a:lnTo>
                  <a:lnTo>
                    <a:pt x="133" y="196"/>
                  </a:lnTo>
                  <a:lnTo>
                    <a:pt x="134" y="197"/>
                  </a:lnTo>
                  <a:lnTo>
                    <a:pt x="134" y="198"/>
                  </a:lnTo>
                  <a:lnTo>
                    <a:pt x="135" y="198"/>
                  </a:lnTo>
                  <a:lnTo>
                    <a:pt x="135" y="199"/>
                  </a:lnTo>
                  <a:lnTo>
                    <a:pt x="135" y="200"/>
                  </a:lnTo>
                  <a:lnTo>
                    <a:pt x="136" y="200"/>
                  </a:lnTo>
                  <a:lnTo>
                    <a:pt x="136" y="201"/>
                  </a:lnTo>
                  <a:lnTo>
                    <a:pt x="136" y="200"/>
                  </a:lnTo>
                  <a:lnTo>
                    <a:pt x="136" y="201"/>
                  </a:lnTo>
                  <a:lnTo>
                    <a:pt x="136" y="202"/>
                  </a:lnTo>
                  <a:lnTo>
                    <a:pt x="137" y="202"/>
                  </a:lnTo>
                  <a:lnTo>
                    <a:pt x="138" y="202"/>
                  </a:lnTo>
                  <a:lnTo>
                    <a:pt x="138" y="204"/>
                  </a:lnTo>
                  <a:lnTo>
                    <a:pt x="138" y="205"/>
                  </a:lnTo>
                  <a:lnTo>
                    <a:pt x="140" y="205"/>
                  </a:lnTo>
                  <a:lnTo>
                    <a:pt x="141" y="205"/>
                  </a:lnTo>
                  <a:lnTo>
                    <a:pt x="141" y="206"/>
                  </a:lnTo>
                  <a:lnTo>
                    <a:pt x="140" y="206"/>
                  </a:lnTo>
                  <a:lnTo>
                    <a:pt x="141" y="207"/>
                  </a:lnTo>
                  <a:lnTo>
                    <a:pt x="141" y="208"/>
                  </a:lnTo>
                  <a:lnTo>
                    <a:pt x="141" y="209"/>
                  </a:lnTo>
                  <a:lnTo>
                    <a:pt x="141" y="211"/>
                  </a:lnTo>
                  <a:lnTo>
                    <a:pt x="140" y="211"/>
                  </a:lnTo>
                  <a:lnTo>
                    <a:pt x="138" y="211"/>
                  </a:lnTo>
                  <a:lnTo>
                    <a:pt x="138" y="212"/>
                  </a:lnTo>
                  <a:lnTo>
                    <a:pt x="138" y="213"/>
                  </a:lnTo>
                  <a:lnTo>
                    <a:pt x="140" y="213"/>
                  </a:lnTo>
                  <a:lnTo>
                    <a:pt x="140" y="214"/>
                  </a:lnTo>
                  <a:lnTo>
                    <a:pt x="140" y="215"/>
                  </a:lnTo>
                  <a:lnTo>
                    <a:pt x="141" y="215"/>
                  </a:lnTo>
                  <a:lnTo>
                    <a:pt x="141" y="216"/>
                  </a:lnTo>
                  <a:lnTo>
                    <a:pt x="142" y="216"/>
                  </a:lnTo>
                  <a:lnTo>
                    <a:pt x="143" y="216"/>
                  </a:lnTo>
                  <a:lnTo>
                    <a:pt x="143" y="217"/>
                  </a:lnTo>
                  <a:lnTo>
                    <a:pt x="144" y="219"/>
                  </a:lnTo>
                  <a:lnTo>
                    <a:pt x="143" y="219"/>
                  </a:lnTo>
                  <a:lnTo>
                    <a:pt x="144" y="220"/>
                  </a:lnTo>
                  <a:lnTo>
                    <a:pt x="145" y="219"/>
                  </a:lnTo>
                  <a:lnTo>
                    <a:pt x="147" y="217"/>
                  </a:lnTo>
                  <a:lnTo>
                    <a:pt x="148" y="217"/>
                  </a:lnTo>
                  <a:lnTo>
                    <a:pt x="149" y="219"/>
                  </a:lnTo>
                  <a:lnTo>
                    <a:pt x="150" y="219"/>
                  </a:lnTo>
                  <a:lnTo>
                    <a:pt x="150" y="220"/>
                  </a:lnTo>
                  <a:lnTo>
                    <a:pt x="151" y="220"/>
                  </a:lnTo>
                  <a:lnTo>
                    <a:pt x="151" y="221"/>
                  </a:lnTo>
                  <a:lnTo>
                    <a:pt x="152" y="222"/>
                  </a:lnTo>
                  <a:lnTo>
                    <a:pt x="152" y="223"/>
                  </a:lnTo>
                  <a:lnTo>
                    <a:pt x="152" y="224"/>
                  </a:lnTo>
                  <a:lnTo>
                    <a:pt x="153" y="224"/>
                  </a:lnTo>
                  <a:lnTo>
                    <a:pt x="153" y="226"/>
                  </a:lnTo>
                  <a:lnTo>
                    <a:pt x="153" y="227"/>
                  </a:lnTo>
                  <a:lnTo>
                    <a:pt x="155" y="228"/>
                  </a:lnTo>
                  <a:lnTo>
                    <a:pt x="153" y="228"/>
                  </a:lnTo>
                  <a:lnTo>
                    <a:pt x="153" y="229"/>
                  </a:lnTo>
                  <a:lnTo>
                    <a:pt x="152" y="229"/>
                  </a:lnTo>
                  <a:lnTo>
                    <a:pt x="153" y="229"/>
                  </a:lnTo>
                  <a:lnTo>
                    <a:pt x="153" y="230"/>
                  </a:lnTo>
                  <a:lnTo>
                    <a:pt x="155" y="230"/>
                  </a:lnTo>
                  <a:lnTo>
                    <a:pt x="155" y="231"/>
                  </a:lnTo>
                  <a:lnTo>
                    <a:pt x="155" y="233"/>
                  </a:lnTo>
                  <a:lnTo>
                    <a:pt x="156" y="233"/>
                  </a:lnTo>
                  <a:lnTo>
                    <a:pt x="156" y="234"/>
                  </a:lnTo>
                  <a:lnTo>
                    <a:pt x="155" y="234"/>
                  </a:lnTo>
                  <a:lnTo>
                    <a:pt x="155" y="235"/>
                  </a:lnTo>
                  <a:lnTo>
                    <a:pt x="156" y="236"/>
                  </a:lnTo>
                  <a:lnTo>
                    <a:pt x="156" y="237"/>
                  </a:lnTo>
                  <a:lnTo>
                    <a:pt x="157" y="238"/>
                  </a:lnTo>
                  <a:lnTo>
                    <a:pt x="158" y="238"/>
                  </a:lnTo>
                  <a:lnTo>
                    <a:pt x="158" y="239"/>
                  </a:lnTo>
                  <a:lnTo>
                    <a:pt x="159" y="239"/>
                  </a:lnTo>
                  <a:lnTo>
                    <a:pt x="160" y="241"/>
                  </a:lnTo>
                  <a:lnTo>
                    <a:pt x="160" y="242"/>
                  </a:lnTo>
                  <a:lnTo>
                    <a:pt x="162" y="242"/>
                  </a:lnTo>
                  <a:lnTo>
                    <a:pt x="162" y="241"/>
                  </a:lnTo>
                  <a:lnTo>
                    <a:pt x="163" y="241"/>
                  </a:lnTo>
                  <a:lnTo>
                    <a:pt x="163" y="239"/>
                  </a:lnTo>
                  <a:lnTo>
                    <a:pt x="162" y="238"/>
                  </a:lnTo>
                  <a:lnTo>
                    <a:pt x="162" y="237"/>
                  </a:lnTo>
                  <a:lnTo>
                    <a:pt x="163" y="236"/>
                  </a:lnTo>
                  <a:lnTo>
                    <a:pt x="164" y="235"/>
                  </a:lnTo>
                  <a:lnTo>
                    <a:pt x="165" y="235"/>
                  </a:lnTo>
                  <a:lnTo>
                    <a:pt x="166" y="234"/>
                  </a:lnTo>
                  <a:lnTo>
                    <a:pt x="166" y="235"/>
                  </a:lnTo>
                  <a:lnTo>
                    <a:pt x="167" y="235"/>
                  </a:lnTo>
                  <a:lnTo>
                    <a:pt x="169" y="235"/>
                  </a:lnTo>
                  <a:lnTo>
                    <a:pt x="170" y="235"/>
                  </a:lnTo>
                  <a:lnTo>
                    <a:pt x="171" y="235"/>
                  </a:lnTo>
                  <a:lnTo>
                    <a:pt x="172" y="235"/>
                  </a:lnTo>
                  <a:lnTo>
                    <a:pt x="173" y="236"/>
                  </a:lnTo>
                  <a:lnTo>
                    <a:pt x="174" y="236"/>
                  </a:lnTo>
                  <a:lnTo>
                    <a:pt x="176" y="236"/>
                  </a:lnTo>
                  <a:lnTo>
                    <a:pt x="177" y="236"/>
                  </a:lnTo>
                  <a:lnTo>
                    <a:pt x="177" y="237"/>
                  </a:lnTo>
                  <a:lnTo>
                    <a:pt x="178" y="237"/>
                  </a:lnTo>
                  <a:lnTo>
                    <a:pt x="178" y="236"/>
                  </a:lnTo>
                  <a:lnTo>
                    <a:pt x="179" y="236"/>
                  </a:lnTo>
                  <a:lnTo>
                    <a:pt x="179" y="235"/>
                  </a:lnTo>
                  <a:lnTo>
                    <a:pt x="179" y="233"/>
                  </a:lnTo>
                  <a:lnTo>
                    <a:pt x="180" y="233"/>
                  </a:lnTo>
                  <a:lnTo>
                    <a:pt x="180" y="231"/>
                  </a:lnTo>
                  <a:lnTo>
                    <a:pt x="181" y="231"/>
                  </a:lnTo>
                  <a:lnTo>
                    <a:pt x="182" y="231"/>
                  </a:lnTo>
                  <a:lnTo>
                    <a:pt x="184" y="231"/>
                  </a:lnTo>
                  <a:lnTo>
                    <a:pt x="184" y="233"/>
                  </a:lnTo>
                  <a:lnTo>
                    <a:pt x="185" y="233"/>
                  </a:lnTo>
                  <a:lnTo>
                    <a:pt x="186" y="233"/>
                  </a:lnTo>
                  <a:lnTo>
                    <a:pt x="187" y="233"/>
                  </a:lnTo>
                  <a:lnTo>
                    <a:pt x="187" y="234"/>
                  </a:lnTo>
                  <a:lnTo>
                    <a:pt x="188" y="234"/>
                  </a:lnTo>
                  <a:lnTo>
                    <a:pt x="189" y="233"/>
                  </a:lnTo>
                  <a:lnTo>
                    <a:pt x="191" y="233"/>
                  </a:lnTo>
                  <a:lnTo>
                    <a:pt x="191" y="234"/>
                  </a:lnTo>
                  <a:lnTo>
                    <a:pt x="191" y="233"/>
                  </a:lnTo>
                  <a:lnTo>
                    <a:pt x="192" y="233"/>
                  </a:lnTo>
                  <a:lnTo>
                    <a:pt x="193" y="233"/>
                  </a:lnTo>
                  <a:lnTo>
                    <a:pt x="194" y="233"/>
                  </a:lnTo>
                  <a:lnTo>
                    <a:pt x="194" y="231"/>
                  </a:lnTo>
                  <a:lnTo>
                    <a:pt x="195" y="231"/>
                  </a:lnTo>
                  <a:lnTo>
                    <a:pt x="196" y="231"/>
                  </a:lnTo>
                  <a:lnTo>
                    <a:pt x="196" y="233"/>
                  </a:lnTo>
                  <a:lnTo>
                    <a:pt x="198" y="233"/>
                  </a:lnTo>
                  <a:lnTo>
                    <a:pt x="198" y="234"/>
                  </a:lnTo>
                  <a:lnTo>
                    <a:pt x="199" y="234"/>
                  </a:lnTo>
                  <a:lnTo>
                    <a:pt x="199" y="235"/>
                  </a:lnTo>
                  <a:lnTo>
                    <a:pt x="199" y="234"/>
                  </a:lnTo>
                  <a:lnTo>
                    <a:pt x="200" y="234"/>
                  </a:lnTo>
                  <a:lnTo>
                    <a:pt x="201" y="234"/>
                  </a:lnTo>
                  <a:lnTo>
                    <a:pt x="201" y="233"/>
                  </a:lnTo>
                  <a:lnTo>
                    <a:pt x="202" y="233"/>
                  </a:lnTo>
                  <a:lnTo>
                    <a:pt x="202" y="231"/>
                  </a:lnTo>
                  <a:lnTo>
                    <a:pt x="203" y="231"/>
                  </a:lnTo>
                  <a:lnTo>
                    <a:pt x="203" y="233"/>
                  </a:lnTo>
                  <a:lnTo>
                    <a:pt x="205" y="233"/>
                  </a:lnTo>
                  <a:lnTo>
                    <a:pt x="206" y="233"/>
                  </a:lnTo>
                  <a:lnTo>
                    <a:pt x="207" y="233"/>
                  </a:lnTo>
                  <a:lnTo>
                    <a:pt x="207" y="231"/>
                  </a:lnTo>
                  <a:lnTo>
                    <a:pt x="208" y="233"/>
                  </a:lnTo>
                  <a:lnTo>
                    <a:pt x="209" y="233"/>
                  </a:lnTo>
                  <a:lnTo>
                    <a:pt x="210" y="233"/>
                  </a:lnTo>
                  <a:lnTo>
                    <a:pt x="211" y="233"/>
                  </a:lnTo>
                  <a:lnTo>
                    <a:pt x="210" y="233"/>
                  </a:lnTo>
                  <a:lnTo>
                    <a:pt x="210" y="231"/>
                  </a:lnTo>
                  <a:lnTo>
                    <a:pt x="209" y="230"/>
                  </a:lnTo>
                  <a:lnTo>
                    <a:pt x="209" y="229"/>
                  </a:lnTo>
                  <a:lnTo>
                    <a:pt x="210" y="229"/>
                  </a:lnTo>
                  <a:lnTo>
                    <a:pt x="210" y="228"/>
                  </a:lnTo>
                  <a:lnTo>
                    <a:pt x="209" y="228"/>
                  </a:lnTo>
                  <a:lnTo>
                    <a:pt x="210" y="228"/>
                  </a:lnTo>
                  <a:lnTo>
                    <a:pt x="210" y="227"/>
                  </a:lnTo>
                  <a:lnTo>
                    <a:pt x="211" y="227"/>
                  </a:lnTo>
                  <a:lnTo>
                    <a:pt x="211" y="226"/>
                  </a:lnTo>
                  <a:lnTo>
                    <a:pt x="210" y="226"/>
                  </a:lnTo>
                  <a:lnTo>
                    <a:pt x="210" y="224"/>
                  </a:lnTo>
                  <a:lnTo>
                    <a:pt x="211" y="224"/>
                  </a:lnTo>
                  <a:lnTo>
                    <a:pt x="213" y="223"/>
                  </a:lnTo>
                  <a:lnTo>
                    <a:pt x="213" y="224"/>
                  </a:lnTo>
                  <a:lnTo>
                    <a:pt x="214" y="224"/>
                  </a:lnTo>
                  <a:lnTo>
                    <a:pt x="214" y="223"/>
                  </a:lnTo>
                  <a:lnTo>
                    <a:pt x="214" y="222"/>
                  </a:lnTo>
                  <a:lnTo>
                    <a:pt x="215" y="222"/>
                  </a:lnTo>
                  <a:lnTo>
                    <a:pt x="215" y="223"/>
                  </a:lnTo>
                  <a:lnTo>
                    <a:pt x="216" y="223"/>
                  </a:lnTo>
                  <a:lnTo>
                    <a:pt x="216" y="224"/>
                  </a:lnTo>
                  <a:lnTo>
                    <a:pt x="217" y="224"/>
                  </a:lnTo>
                  <a:lnTo>
                    <a:pt x="217" y="226"/>
                  </a:lnTo>
                  <a:lnTo>
                    <a:pt x="218" y="226"/>
                  </a:lnTo>
                  <a:lnTo>
                    <a:pt x="218" y="227"/>
                  </a:lnTo>
                  <a:lnTo>
                    <a:pt x="218" y="228"/>
                  </a:lnTo>
                  <a:lnTo>
                    <a:pt x="220" y="227"/>
                  </a:lnTo>
                  <a:lnTo>
                    <a:pt x="220" y="228"/>
                  </a:lnTo>
                  <a:lnTo>
                    <a:pt x="220" y="229"/>
                  </a:lnTo>
                  <a:lnTo>
                    <a:pt x="221" y="229"/>
                  </a:lnTo>
                  <a:lnTo>
                    <a:pt x="220" y="229"/>
                  </a:lnTo>
                  <a:lnTo>
                    <a:pt x="220" y="230"/>
                  </a:lnTo>
                  <a:lnTo>
                    <a:pt x="220" y="231"/>
                  </a:lnTo>
                  <a:lnTo>
                    <a:pt x="221" y="231"/>
                  </a:lnTo>
                  <a:lnTo>
                    <a:pt x="222" y="231"/>
                  </a:lnTo>
                  <a:lnTo>
                    <a:pt x="222" y="233"/>
                  </a:lnTo>
                  <a:lnTo>
                    <a:pt x="223" y="233"/>
                  </a:lnTo>
                  <a:lnTo>
                    <a:pt x="223" y="234"/>
                  </a:lnTo>
                  <a:lnTo>
                    <a:pt x="223" y="235"/>
                  </a:lnTo>
                  <a:lnTo>
                    <a:pt x="224" y="235"/>
                  </a:lnTo>
                  <a:lnTo>
                    <a:pt x="224" y="236"/>
                  </a:lnTo>
                  <a:lnTo>
                    <a:pt x="227" y="236"/>
                  </a:lnTo>
                  <a:lnTo>
                    <a:pt x="227" y="238"/>
                  </a:lnTo>
                  <a:lnTo>
                    <a:pt x="227" y="242"/>
                  </a:lnTo>
                  <a:lnTo>
                    <a:pt x="227" y="253"/>
                  </a:lnTo>
                  <a:lnTo>
                    <a:pt x="227" y="255"/>
                  </a:lnTo>
                  <a:lnTo>
                    <a:pt x="227" y="257"/>
                  </a:lnTo>
                  <a:lnTo>
                    <a:pt x="227" y="259"/>
                  </a:lnTo>
                  <a:lnTo>
                    <a:pt x="227" y="260"/>
                  </a:lnTo>
                  <a:lnTo>
                    <a:pt x="227" y="261"/>
                  </a:lnTo>
                  <a:lnTo>
                    <a:pt x="227" y="265"/>
                  </a:lnTo>
                  <a:lnTo>
                    <a:pt x="227" y="270"/>
                  </a:lnTo>
                  <a:lnTo>
                    <a:pt x="227" y="271"/>
                  </a:lnTo>
                  <a:lnTo>
                    <a:pt x="227" y="274"/>
                  </a:lnTo>
                  <a:lnTo>
                    <a:pt x="227" y="277"/>
                  </a:lnTo>
                  <a:lnTo>
                    <a:pt x="227" y="278"/>
                  </a:lnTo>
                  <a:lnTo>
                    <a:pt x="227" y="281"/>
                  </a:lnTo>
                  <a:lnTo>
                    <a:pt x="227" y="283"/>
                  </a:lnTo>
                  <a:lnTo>
                    <a:pt x="227" y="286"/>
                  </a:lnTo>
                  <a:lnTo>
                    <a:pt x="227" y="295"/>
                  </a:lnTo>
                  <a:lnTo>
                    <a:pt x="227" y="301"/>
                  </a:lnTo>
                  <a:lnTo>
                    <a:pt x="227" y="302"/>
                  </a:lnTo>
                  <a:lnTo>
                    <a:pt x="227" y="307"/>
                  </a:lnTo>
                  <a:lnTo>
                    <a:pt x="227" y="308"/>
                  </a:lnTo>
                  <a:lnTo>
                    <a:pt x="227" y="309"/>
                  </a:lnTo>
                  <a:lnTo>
                    <a:pt x="227" y="310"/>
                  </a:lnTo>
                  <a:lnTo>
                    <a:pt x="227" y="311"/>
                  </a:lnTo>
                  <a:lnTo>
                    <a:pt x="227" y="312"/>
                  </a:lnTo>
                  <a:lnTo>
                    <a:pt x="227" y="314"/>
                  </a:lnTo>
                  <a:lnTo>
                    <a:pt x="227" y="317"/>
                  </a:lnTo>
                  <a:lnTo>
                    <a:pt x="227" y="318"/>
                  </a:lnTo>
                  <a:lnTo>
                    <a:pt x="227" y="325"/>
                  </a:lnTo>
                  <a:lnTo>
                    <a:pt x="227" y="329"/>
                  </a:lnTo>
                  <a:lnTo>
                    <a:pt x="227" y="332"/>
                  </a:lnTo>
                  <a:lnTo>
                    <a:pt x="227" y="336"/>
                  </a:lnTo>
                  <a:lnTo>
                    <a:pt x="227" y="341"/>
                  </a:lnTo>
                  <a:lnTo>
                    <a:pt x="227" y="344"/>
                  </a:lnTo>
                  <a:lnTo>
                    <a:pt x="227" y="347"/>
                  </a:lnTo>
                  <a:lnTo>
                    <a:pt x="227" y="352"/>
                  </a:lnTo>
                  <a:lnTo>
                    <a:pt x="227" y="354"/>
                  </a:lnTo>
                  <a:lnTo>
                    <a:pt x="227" y="361"/>
                  </a:lnTo>
                  <a:lnTo>
                    <a:pt x="217" y="361"/>
                  </a:lnTo>
                  <a:lnTo>
                    <a:pt x="213" y="361"/>
                  </a:lnTo>
                  <a:lnTo>
                    <a:pt x="210" y="361"/>
                  </a:lnTo>
                  <a:lnTo>
                    <a:pt x="209" y="361"/>
                  </a:lnTo>
                  <a:lnTo>
                    <a:pt x="200" y="361"/>
                  </a:lnTo>
                  <a:lnTo>
                    <a:pt x="198" y="361"/>
                  </a:lnTo>
                  <a:lnTo>
                    <a:pt x="196" y="361"/>
                  </a:lnTo>
                  <a:lnTo>
                    <a:pt x="195" y="361"/>
                  </a:lnTo>
                  <a:lnTo>
                    <a:pt x="194" y="361"/>
                  </a:lnTo>
                  <a:lnTo>
                    <a:pt x="193" y="361"/>
                  </a:lnTo>
                  <a:lnTo>
                    <a:pt x="192" y="361"/>
                  </a:lnTo>
                  <a:lnTo>
                    <a:pt x="191" y="361"/>
                  </a:lnTo>
                  <a:lnTo>
                    <a:pt x="189" y="361"/>
                  </a:lnTo>
                  <a:lnTo>
                    <a:pt x="186" y="361"/>
                  </a:lnTo>
                  <a:lnTo>
                    <a:pt x="185" y="361"/>
                  </a:lnTo>
                  <a:lnTo>
                    <a:pt x="184" y="361"/>
                  </a:lnTo>
                  <a:lnTo>
                    <a:pt x="182" y="361"/>
                  </a:lnTo>
                  <a:lnTo>
                    <a:pt x="181" y="361"/>
                  </a:lnTo>
                  <a:lnTo>
                    <a:pt x="180" y="361"/>
                  </a:lnTo>
                  <a:lnTo>
                    <a:pt x="177" y="361"/>
                  </a:lnTo>
                  <a:lnTo>
                    <a:pt x="176" y="361"/>
                  </a:lnTo>
                  <a:lnTo>
                    <a:pt x="174" y="361"/>
                  </a:lnTo>
                  <a:lnTo>
                    <a:pt x="173" y="361"/>
                  </a:lnTo>
                  <a:lnTo>
                    <a:pt x="166" y="361"/>
                  </a:lnTo>
                  <a:lnTo>
                    <a:pt x="165" y="361"/>
                  </a:lnTo>
                  <a:lnTo>
                    <a:pt x="164" y="361"/>
                  </a:lnTo>
                  <a:lnTo>
                    <a:pt x="160" y="361"/>
                  </a:lnTo>
                  <a:lnTo>
                    <a:pt x="159" y="361"/>
                  </a:lnTo>
                  <a:lnTo>
                    <a:pt x="157" y="361"/>
                  </a:lnTo>
                  <a:lnTo>
                    <a:pt x="156" y="361"/>
                  </a:lnTo>
                  <a:lnTo>
                    <a:pt x="153" y="361"/>
                  </a:lnTo>
                  <a:lnTo>
                    <a:pt x="152" y="361"/>
                  </a:lnTo>
                  <a:lnTo>
                    <a:pt x="143" y="360"/>
                  </a:lnTo>
                  <a:lnTo>
                    <a:pt x="140" y="360"/>
                  </a:lnTo>
                  <a:lnTo>
                    <a:pt x="137" y="360"/>
                  </a:lnTo>
                  <a:lnTo>
                    <a:pt x="136" y="360"/>
                  </a:lnTo>
                  <a:lnTo>
                    <a:pt x="134" y="360"/>
                  </a:lnTo>
                  <a:lnTo>
                    <a:pt x="128" y="360"/>
                  </a:lnTo>
                  <a:lnTo>
                    <a:pt x="123" y="360"/>
                  </a:lnTo>
                  <a:lnTo>
                    <a:pt x="122" y="360"/>
                  </a:lnTo>
                  <a:lnTo>
                    <a:pt x="119" y="360"/>
                  </a:lnTo>
                  <a:lnTo>
                    <a:pt x="115" y="360"/>
                  </a:lnTo>
                  <a:lnTo>
                    <a:pt x="113" y="360"/>
                  </a:lnTo>
                  <a:lnTo>
                    <a:pt x="111" y="360"/>
                  </a:lnTo>
                  <a:lnTo>
                    <a:pt x="105" y="359"/>
                  </a:lnTo>
                  <a:lnTo>
                    <a:pt x="98" y="359"/>
                  </a:lnTo>
                  <a:lnTo>
                    <a:pt x="97" y="359"/>
                  </a:lnTo>
                  <a:lnTo>
                    <a:pt x="92" y="359"/>
                  </a:lnTo>
                  <a:lnTo>
                    <a:pt x="91" y="359"/>
                  </a:lnTo>
                  <a:lnTo>
                    <a:pt x="90" y="359"/>
                  </a:lnTo>
                  <a:lnTo>
                    <a:pt x="87" y="359"/>
                  </a:lnTo>
                  <a:lnTo>
                    <a:pt x="85" y="357"/>
                  </a:lnTo>
                  <a:lnTo>
                    <a:pt x="84" y="357"/>
                  </a:lnTo>
                  <a:lnTo>
                    <a:pt x="82" y="357"/>
                  </a:lnTo>
                  <a:lnTo>
                    <a:pt x="80" y="357"/>
                  </a:lnTo>
                  <a:lnTo>
                    <a:pt x="78" y="357"/>
                  </a:lnTo>
                  <a:lnTo>
                    <a:pt x="76" y="357"/>
                  </a:lnTo>
                  <a:lnTo>
                    <a:pt x="68" y="357"/>
                  </a:lnTo>
                  <a:lnTo>
                    <a:pt x="65" y="357"/>
                  </a:lnTo>
                  <a:lnTo>
                    <a:pt x="56" y="356"/>
                  </a:lnTo>
                  <a:lnTo>
                    <a:pt x="55" y="356"/>
                  </a:lnTo>
                  <a:lnTo>
                    <a:pt x="54" y="356"/>
                  </a:lnTo>
                  <a:lnTo>
                    <a:pt x="50" y="356"/>
                  </a:lnTo>
                  <a:lnTo>
                    <a:pt x="49" y="356"/>
                  </a:lnTo>
                  <a:lnTo>
                    <a:pt x="44" y="356"/>
                  </a:lnTo>
                  <a:lnTo>
                    <a:pt x="43" y="356"/>
                  </a:lnTo>
                  <a:lnTo>
                    <a:pt x="40" y="356"/>
                  </a:lnTo>
                  <a:lnTo>
                    <a:pt x="39" y="356"/>
                  </a:lnTo>
                  <a:lnTo>
                    <a:pt x="37" y="356"/>
                  </a:lnTo>
                  <a:lnTo>
                    <a:pt x="33" y="355"/>
                  </a:lnTo>
                  <a:lnTo>
                    <a:pt x="27" y="355"/>
                  </a:lnTo>
                  <a:lnTo>
                    <a:pt x="26" y="355"/>
                  </a:lnTo>
                  <a:lnTo>
                    <a:pt x="25" y="355"/>
                  </a:lnTo>
                  <a:lnTo>
                    <a:pt x="22" y="355"/>
                  </a:lnTo>
                  <a:lnTo>
                    <a:pt x="21" y="355"/>
                  </a:lnTo>
                  <a:lnTo>
                    <a:pt x="20" y="355"/>
                  </a:lnTo>
                  <a:lnTo>
                    <a:pt x="18" y="354"/>
                  </a:lnTo>
                  <a:lnTo>
                    <a:pt x="15" y="354"/>
                  </a:lnTo>
                  <a:lnTo>
                    <a:pt x="7" y="354"/>
                  </a:lnTo>
                  <a:lnTo>
                    <a:pt x="3" y="353"/>
                  </a:lnTo>
                  <a:lnTo>
                    <a:pt x="1" y="353"/>
                  </a:lnTo>
                  <a:lnTo>
                    <a:pt x="0" y="353"/>
                  </a:lnTo>
                  <a:lnTo>
                    <a:pt x="1" y="347"/>
                  </a:lnTo>
                  <a:lnTo>
                    <a:pt x="1" y="346"/>
                  </a:lnTo>
                  <a:lnTo>
                    <a:pt x="1" y="345"/>
                  </a:lnTo>
                  <a:lnTo>
                    <a:pt x="1" y="336"/>
                  </a:lnTo>
                  <a:lnTo>
                    <a:pt x="1" y="334"/>
                  </a:lnTo>
                  <a:lnTo>
                    <a:pt x="3" y="332"/>
                  </a:lnTo>
                  <a:lnTo>
                    <a:pt x="3" y="325"/>
                  </a:lnTo>
                  <a:lnTo>
                    <a:pt x="3" y="322"/>
                  </a:lnTo>
                  <a:lnTo>
                    <a:pt x="4" y="312"/>
                  </a:lnTo>
                  <a:lnTo>
                    <a:pt x="4" y="302"/>
                  </a:lnTo>
                  <a:lnTo>
                    <a:pt x="5" y="287"/>
                  </a:lnTo>
                  <a:lnTo>
                    <a:pt x="6" y="281"/>
                  </a:lnTo>
                  <a:lnTo>
                    <a:pt x="6" y="275"/>
                  </a:lnTo>
                  <a:lnTo>
                    <a:pt x="6" y="274"/>
                  </a:lnTo>
                  <a:lnTo>
                    <a:pt x="6" y="273"/>
                  </a:lnTo>
                  <a:lnTo>
                    <a:pt x="6" y="272"/>
                  </a:lnTo>
                  <a:lnTo>
                    <a:pt x="6" y="271"/>
                  </a:lnTo>
                  <a:lnTo>
                    <a:pt x="6" y="270"/>
                  </a:lnTo>
                  <a:lnTo>
                    <a:pt x="6" y="268"/>
                  </a:lnTo>
                  <a:lnTo>
                    <a:pt x="6" y="267"/>
                  </a:lnTo>
                  <a:lnTo>
                    <a:pt x="7" y="267"/>
                  </a:lnTo>
                  <a:lnTo>
                    <a:pt x="7" y="266"/>
                  </a:lnTo>
                  <a:lnTo>
                    <a:pt x="7" y="264"/>
                  </a:lnTo>
                  <a:lnTo>
                    <a:pt x="7" y="261"/>
                  </a:lnTo>
                  <a:lnTo>
                    <a:pt x="7" y="260"/>
                  </a:lnTo>
                  <a:lnTo>
                    <a:pt x="8" y="260"/>
                  </a:lnTo>
                  <a:lnTo>
                    <a:pt x="7" y="260"/>
                  </a:lnTo>
                  <a:lnTo>
                    <a:pt x="7" y="259"/>
                  </a:lnTo>
                  <a:lnTo>
                    <a:pt x="8" y="259"/>
                  </a:lnTo>
                  <a:lnTo>
                    <a:pt x="8" y="258"/>
                  </a:lnTo>
                  <a:lnTo>
                    <a:pt x="10" y="258"/>
                  </a:lnTo>
                  <a:lnTo>
                    <a:pt x="10" y="257"/>
                  </a:lnTo>
                  <a:lnTo>
                    <a:pt x="10" y="256"/>
                  </a:lnTo>
                  <a:lnTo>
                    <a:pt x="10" y="255"/>
                  </a:lnTo>
                  <a:lnTo>
                    <a:pt x="10" y="253"/>
                  </a:lnTo>
                  <a:lnTo>
                    <a:pt x="11" y="253"/>
                  </a:lnTo>
                  <a:lnTo>
                    <a:pt x="11" y="252"/>
                  </a:lnTo>
                  <a:lnTo>
                    <a:pt x="11" y="251"/>
                  </a:lnTo>
                  <a:lnTo>
                    <a:pt x="11" y="250"/>
                  </a:lnTo>
                  <a:lnTo>
                    <a:pt x="10" y="250"/>
                  </a:lnTo>
                  <a:lnTo>
                    <a:pt x="10" y="249"/>
                  </a:lnTo>
                  <a:lnTo>
                    <a:pt x="10" y="248"/>
                  </a:lnTo>
                  <a:lnTo>
                    <a:pt x="11" y="248"/>
                  </a:lnTo>
                  <a:lnTo>
                    <a:pt x="12" y="248"/>
                  </a:lnTo>
                  <a:lnTo>
                    <a:pt x="12" y="246"/>
                  </a:lnTo>
                  <a:lnTo>
                    <a:pt x="12" y="245"/>
                  </a:lnTo>
                  <a:lnTo>
                    <a:pt x="13" y="245"/>
                  </a:lnTo>
                  <a:lnTo>
                    <a:pt x="13" y="244"/>
                  </a:lnTo>
                  <a:lnTo>
                    <a:pt x="13" y="243"/>
                  </a:lnTo>
                  <a:lnTo>
                    <a:pt x="12" y="243"/>
                  </a:lnTo>
                  <a:lnTo>
                    <a:pt x="11" y="243"/>
                  </a:lnTo>
                  <a:lnTo>
                    <a:pt x="11" y="242"/>
                  </a:lnTo>
                  <a:lnTo>
                    <a:pt x="11" y="241"/>
                  </a:lnTo>
                  <a:lnTo>
                    <a:pt x="11" y="239"/>
                  </a:lnTo>
                  <a:lnTo>
                    <a:pt x="10" y="239"/>
                  </a:lnTo>
                  <a:lnTo>
                    <a:pt x="8" y="239"/>
                  </a:lnTo>
                  <a:lnTo>
                    <a:pt x="8" y="241"/>
                  </a:lnTo>
                  <a:lnTo>
                    <a:pt x="7" y="241"/>
                  </a:lnTo>
                  <a:lnTo>
                    <a:pt x="7" y="239"/>
                  </a:lnTo>
                  <a:lnTo>
                    <a:pt x="6" y="239"/>
                  </a:lnTo>
                  <a:lnTo>
                    <a:pt x="6" y="238"/>
                  </a:lnTo>
                  <a:lnTo>
                    <a:pt x="6" y="237"/>
                  </a:lnTo>
                  <a:lnTo>
                    <a:pt x="5" y="238"/>
                  </a:lnTo>
                  <a:lnTo>
                    <a:pt x="4" y="238"/>
                  </a:lnTo>
                  <a:lnTo>
                    <a:pt x="3" y="238"/>
                  </a:lnTo>
                  <a:lnTo>
                    <a:pt x="1" y="237"/>
                  </a:lnTo>
                  <a:lnTo>
                    <a:pt x="1" y="236"/>
                  </a:lnTo>
                  <a:lnTo>
                    <a:pt x="3" y="236"/>
                  </a:lnTo>
                  <a:lnTo>
                    <a:pt x="3" y="235"/>
                  </a:lnTo>
                  <a:lnTo>
                    <a:pt x="3" y="234"/>
                  </a:lnTo>
                  <a:lnTo>
                    <a:pt x="1" y="233"/>
                  </a:lnTo>
                  <a:lnTo>
                    <a:pt x="1" y="23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5" name="Freeform 259"/>
            <p:cNvSpPr>
              <a:spLocks noEditPoints="1"/>
            </p:cNvSpPr>
            <p:nvPr/>
          </p:nvSpPr>
          <p:spPr bwMode="auto">
            <a:xfrm>
              <a:off x="5463" y="3703"/>
              <a:ext cx="388" cy="509"/>
            </a:xfrm>
            <a:custGeom>
              <a:avLst/>
              <a:gdLst>
                <a:gd name="T0" fmla="*/ 205 w 388"/>
                <a:gd name="T1" fmla="*/ 465 h 509"/>
                <a:gd name="T2" fmla="*/ 197 w 388"/>
                <a:gd name="T3" fmla="*/ 482 h 509"/>
                <a:gd name="T4" fmla="*/ 196 w 388"/>
                <a:gd name="T5" fmla="*/ 485 h 509"/>
                <a:gd name="T6" fmla="*/ 158 w 388"/>
                <a:gd name="T7" fmla="*/ 464 h 509"/>
                <a:gd name="T8" fmla="*/ 154 w 388"/>
                <a:gd name="T9" fmla="*/ 426 h 509"/>
                <a:gd name="T10" fmla="*/ 145 w 388"/>
                <a:gd name="T11" fmla="*/ 427 h 509"/>
                <a:gd name="T12" fmla="*/ 139 w 388"/>
                <a:gd name="T13" fmla="*/ 427 h 509"/>
                <a:gd name="T14" fmla="*/ 125 w 388"/>
                <a:gd name="T15" fmla="*/ 422 h 509"/>
                <a:gd name="T16" fmla="*/ 1 w 388"/>
                <a:gd name="T17" fmla="*/ 74 h 509"/>
                <a:gd name="T18" fmla="*/ 15 w 388"/>
                <a:gd name="T19" fmla="*/ 47 h 509"/>
                <a:gd name="T20" fmla="*/ 21 w 388"/>
                <a:gd name="T21" fmla="*/ 28 h 509"/>
                <a:gd name="T22" fmla="*/ 20 w 388"/>
                <a:gd name="T23" fmla="*/ 2 h 509"/>
                <a:gd name="T24" fmla="*/ 63 w 388"/>
                <a:gd name="T25" fmla="*/ 6 h 509"/>
                <a:gd name="T26" fmla="*/ 115 w 388"/>
                <a:gd name="T27" fmla="*/ 13 h 509"/>
                <a:gd name="T28" fmla="*/ 172 w 388"/>
                <a:gd name="T29" fmla="*/ 19 h 509"/>
                <a:gd name="T30" fmla="*/ 168 w 388"/>
                <a:gd name="T31" fmla="*/ 126 h 509"/>
                <a:gd name="T32" fmla="*/ 164 w 388"/>
                <a:gd name="T33" fmla="*/ 169 h 509"/>
                <a:gd name="T34" fmla="*/ 189 w 388"/>
                <a:gd name="T35" fmla="*/ 200 h 509"/>
                <a:gd name="T36" fmla="*/ 238 w 388"/>
                <a:gd name="T37" fmla="*/ 251 h 509"/>
                <a:gd name="T38" fmla="*/ 295 w 388"/>
                <a:gd name="T39" fmla="*/ 312 h 509"/>
                <a:gd name="T40" fmla="*/ 341 w 388"/>
                <a:gd name="T41" fmla="*/ 361 h 509"/>
                <a:gd name="T42" fmla="*/ 370 w 388"/>
                <a:gd name="T43" fmla="*/ 398 h 509"/>
                <a:gd name="T44" fmla="*/ 378 w 388"/>
                <a:gd name="T45" fmla="*/ 417 h 509"/>
                <a:gd name="T46" fmla="*/ 381 w 388"/>
                <a:gd name="T47" fmla="*/ 431 h 509"/>
                <a:gd name="T48" fmla="*/ 370 w 388"/>
                <a:gd name="T49" fmla="*/ 448 h 509"/>
                <a:gd name="T50" fmla="*/ 366 w 388"/>
                <a:gd name="T51" fmla="*/ 468 h 509"/>
                <a:gd name="T52" fmla="*/ 361 w 388"/>
                <a:gd name="T53" fmla="*/ 486 h 509"/>
                <a:gd name="T54" fmla="*/ 370 w 388"/>
                <a:gd name="T55" fmla="*/ 498 h 509"/>
                <a:gd name="T56" fmla="*/ 318 w 388"/>
                <a:gd name="T57" fmla="*/ 505 h 509"/>
                <a:gd name="T58" fmla="*/ 257 w 388"/>
                <a:gd name="T59" fmla="*/ 505 h 509"/>
                <a:gd name="T60" fmla="*/ 252 w 388"/>
                <a:gd name="T61" fmla="*/ 488 h 509"/>
                <a:gd name="T62" fmla="*/ 239 w 388"/>
                <a:gd name="T63" fmla="*/ 463 h 509"/>
                <a:gd name="T64" fmla="*/ 222 w 388"/>
                <a:gd name="T65" fmla="*/ 449 h 509"/>
                <a:gd name="T66" fmla="*/ 205 w 388"/>
                <a:gd name="T67" fmla="*/ 442 h 509"/>
                <a:gd name="T68" fmla="*/ 192 w 388"/>
                <a:gd name="T69" fmla="*/ 429 h 509"/>
                <a:gd name="T70" fmla="*/ 172 w 388"/>
                <a:gd name="T71" fmla="*/ 417 h 509"/>
                <a:gd name="T72" fmla="*/ 149 w 388"/>
                <a:gd name="T73" fmla="*/ 405 h 509"/>
                <a:gd name="T74" fmla="*/ 129 w 388"/>
                <a:gd name="T75" fmla="*/ 400 h 509"/>
                <a:gd name="T76" fmla="*/ 116 w 388"/>
                <a:gd name="T77" fmla="*/ 384 h 509"/>
                <a:gd name="T78" fmla="*/ 113 w 388"/>
                <a:gd name="T79" fmla="*/ 363 h 509"/>
                <a:gd name="T80" fmla="*/ 106 w 388"/>
                <a:gd name="T81" fmla="*/ 347 h 509"/>
                <a:gd name="T82" fmla="*/ 93 w 388"/>
                <a:gd name="T83" fmla="*/ 331 h 509"/>
                <a:gd name="T84" fmla="*/ 82 w 388"/>
                <a:gd name="T85" fmla="*/ 312 h 509"/>
                <a:gd name="T86" fmla="*/ 72 w 388"/>
                <a:gd name="T87" fmla="*/ 293 h 509"/>
                <a:gd name="T88" fmla="*/ 78 w 388"/>
                <a:gd name="T89" fmla="*/ 280 h 509"/>
                <a:gd name="T90" fmla="*/ 64 w 388"/>
                <a:gd name="T91" fmla="*/ 264 h 509"/>
                <a:gd name="T92" fmla="*/ 57 w 388"/>
                <a:gd name="T93" fmla="*/ 239 h 509"/>
                <a:gd name="T94" fmla="*/ 62 w 388"/>
                <a:gd name="T95" fmla="*/ 222 h 509"/>
                <a:gd name="T96" fmla="*/ 67 w 388"/>
                <a:gd name="T97" fmla="*/ 237 h 509"/>
                <a:gd name="T98" fmla="*/ 67 w 388"/>
                <a:gd name="T99" fmla="*/ 228 h 509"/>
                <a:gd name="T100" fmla="*/ 64 w 388"/>
                <a:gd name="T101" fmla="*/ 217 h 509"/>
                <a:gd name="T102" fmla="*/ 65 w 388"/>
                <a:gd name="T103" fmla="*/ 206 h 509"/>
                <a:gd name="T104" fmla="*/ 58 w 388"/>
                <a:gd name="T105" fmla="*/ 218 h 509"/>
                <a:gd name="T106" fmla="*/ 48 w 388"/>
                <a:gd name="T107" fmla="*/ 215 h 509"/>
                <a:gd name="T108" fmla="*/ 40 w 388"/>
                <a:gd name="T109" fmla="*/ 198 h 509"/>
                <a:gd name="T110" fmla="*/ 29 w 388"/>
                <a:gd name="T111" fmla="*/ 179 h 509"/>
                <a:gd name="T112" fmla="*/ 19 w 388"/>
                <a:gd name="T113" fmla="*/ 163 h 509"/>
                <a:gd name="T114" fmla="*/ 16 w 388"/>
                <a:gd name="T115" fmla="*/ 146 h 509"/>
                <a:gd name="T116" fmla="*/ 17 w 388"/>
                <a:gd name="T117" fmla="*/ 127 h 509"/>
                <a:gd name="T118" fmla="*/ 16 w 388"/>
                <a:gd name="T119" fmla="*/ 111 h 509"/>
                <a:gd name="T120" fmla="*/ 4 w 388"/>
                <a:gd name="T121" fmla="*/ 91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8" h="509">
                  <a:moveTo>
                    <a:pt x="196" y="457"/>
                  </a:moveTo>
                  <a:lnTo>
                    <a:pt x="197" y="457"/>
                  </a:lnTo>
                  <a:lnTo>
                    <a:pt x="198" y="457"/>
                  </a:lnTo>
                  <a:lnTo>
                    <a:pt x="200" y="457"/>
                  </a:lnTo>
                  <a:lnTo>
                    <a:pt x="200" y="458"/>
                  </a:lnTo>
                  <a:lnTo>
                    <a:pt x="201" y="458"/>
                  </a:lnTo>
                  <a:lnTo>
                    <a:pt x="201" y="459"/>
                  </a:lnTo>
                  <a:lnTo>
                    <a:pt x="202" y="458"/>
                  </a:lnTo>
                  <a:lnTo>
                    <a:pt x="202" y="459"/>
                  </a:lnTo>
                  <a:lnTo>
                    <a:pt x="203" y="459"/>
                  </a:lnTo>
                  <a:lnTo>
                    <a:pt x="204" y="459"/>
                  </a:lnTo>
                  <a:lnTo>
                    <a:pt x="204" y="460"/>
                  </a:lnTo>
                  <a:lnTo>
                    <a:pt x="205" y="460"/>
                  </a:lnTo>
                  <a:lnTo>
                    <a:pt x="207" y="460"/>
                  </a:lnTo>
                  <a:lnTo>
                    <a:pt x="207" y="461"/>
                  </a:lnTo>
                  <a:lnTo>
                    <a:pt x="207" y="463"/>
                  </a:lnTo>
                  <a:lnTo>
                    <a:pt x="208" y="464"/>
                  </a:lnTo>
                  <a:lnTo>
                    <a:pt x="208" y="465"/>
                  </a:lnTo>
                  <a:lnTo>
                    <a:pt x="209" y="465"/>
                  </a:lnTo>
                  <a:lnTo>
                    <a:pt x="209" y="466"/>
                  </a:lnTo>
                  <a:lnTo>
                    <a:pt x="208" y="466"/>
                  </a:lnTo>
                  <a:lnTo>
                    <a:pt x="207" y="466"/>
                  </a:lnTo>
                  <a:lnTo>
                    <a:pt x="207" y="465"/>
                  </a:lnTo>
                  <a:lnTo>
                    <a:pt x="205" y="465"/>
                  </a:lnTo>
                  <a:lnTo>
                    <a:pt x="204" y="465"/>
                  </a:lnTo>
                  <a:lnTo>
                    <a:pt x="203" y="465"/>
                  </a:lnTo>
                  <a:lnTo>
                    <a:pt x="202" y="465"/>
                  </a:lnTo>
                  <a:lnTo>
                    <a:pt x="202" y="464"/>
                  </a:lnTo>
                  <a:lnTo>
                    <a:pt x="201" y="464"/>
                  </a:lnTo>
                  <a:lnTo>
                    <a:pt x="201" y="463"/>
                  </a:lnTo>
                  <a:lnTo>
                    <a:pt x="202" y="463"/>
                  </a:lnTo>
                  <a:lnTo>
                    <a:pt x="202" y="461"/>
                  </a:lnTo>
                  <a:lnTo>
                    <a:pt x="201" y="460"/>
                  </a:lnTo>
                  <a:lnTo>
                    <a:pt x="202" y="460"/>
                  </a:lnTo>
                  <a:lnTo>
                    <a:pt x="201" y="460"/>
                  </a:lnTo>
                  <a:lnTo>
                    <a:pt x="201" y="459"/>
                  </a:lnTo>
                  <a:lnTo>
                    <a:pt x="200" y="459"/>
                  </a:lnTo>
                  <a:lnTo>
                    <a:pt x="198" y="459"/>
                  </a:lnTo>
                  <a:lnTo>
                    <a:pt x="197" y="459"/>
                  </a:lnTo>
                  <a:lnTo>
                    <a:pt x="197" y="458"/>
                  </a:lnTo>
                  <a:lnTo>
                    <a:pt x="197" y="457"/>
                  </a:lnTo>
                  <a:lnTo>
                    <a:pt x="196" y="457"/>
                  </a:lnTo>
                  <a:close/>
                  <a:moveTo>
                    <a:pt x="195" y="479"/>
                  </a:moveTo>
                  <a:lnTo>
                    <a:pt x="196" y="479"/>
                  </a:lnTo>
                  <a:lnTo>
                    <a:pt x="196" y="480"/>
                  </a:lnTo>
                  <a:lnTo>
                    <a:pt x="196" y="481"/>
                  </a:lnTo>
                  <a:lnTo>
                    <a:pt x="197" y="481"/>
                  </a:lnTo>
                  <a:lnTo>
                    <a:pt x="197" y="482"/>
                  </a:lnTo>
                  <a:lnTo>
                    <a:pt x="198" y="482"/>
                  </a:lnTo>
                  <a:lnTo>
                    <a:pt x="198" y="483"/>
                  </a:lnTo>
                  <a:lnTo>
                    <a:pt x="198" y="485"/>
                  </a:lnTo>
                  <a:lnTo>
                    <a:pt x="200" y="485"/>
                  </a:lnTo>
                  <a:lnTo>
                    <a:pt x="200" y="486"/>
                  </a:lnTo>
                  <a:lnTo>
                    <a:pt x="201" y="486"/>
                  </a:lnTo>
                  <a:lnTo>
                    <a:pt x="202" y="488"/>
                  </a:lnTo>
                  <a:lnTo>
                    <a:pt x="203" y="488"/>
                  </a:lnTo>
                  <a:lnTo>
                    <a:pt x="203" y="489"/>
                  </a:lnTo>
                  <a:lnTo>
                    <a:pt x="204" y="489"/>
                  </a:lnTo>
                  <a:lnTo>
                    <a:pt x="204" y="490"/>
                  </a:lnTo>
                  <a:lnTo>
                    <a:pt x="203" y="490"/>
                  </a:lnTo>
                  <a:lnTo>
                    <a:pt x="202" y="490"/>
                  </a:lnTo>
                  <a:lnTo>
                    <a:pt x="202" y="492"/>
                  </a:lnTo>
                  <a:lnTo>
                    <a:pt x="201" y="492"/>
                  </a:lnTo>
                  <a:lnTo>
                    <a:pt x="201" y="490"/>
                  </a:lnTo>
                  <a:lnTo>
                    <a:pt x="200" y="489"/>
                  </a:lnTo>
                  <a:lnTo>
                    <a:pt x="198" y="489"/>
                  </a:lnTo>
                  <a:lnTo>
                    <a:pt x="198" y="488"/>
                  </a:lnTo>
                  <a:lnTo>
                    <a:pt x="198" y="487"/>
                  </a:lnTo>
                  <a:lnTo>
                    <a:pt x="197" y="487"/>
                  </a:lnTo>
                  <a:lnTo>
                    <a:pt x="197" y="486"/>
                  </a:lnTo>
                  <a:lnTo>
                    <a:pt x="197" y="485"/>
                  </a:lnTo>
                  <a:lnTo>
                    <a:pt x="196" y="485"/>
                  </a:lnTo>
                  <a:lnTo>
                    <a:pt x="197" y="485"/>
                  </a:lnTo>
                  <a:lnTo>
                    <a:pt x="196" y="485"/>
                  </a:lnTo>
                  <a:lnTo>
                    <a:pt x="196" y="483"/>
                  </a:lnTo>
                  <a:lnTo>
                    <a:pt x="196" y="482"/>
                  </a:lnTo>
                  <a:lnTo>
                    <a:pt x="196" y="481"/>
                  </a:lnTo>
                  <a:lnTo>
                    <a:pt x="195" y="480"/>
                  </a:lnTo>
                  <a:lnTo>
                    <a:pt x="195" y="479"/>
                  </a:lnTo>
                  <a:close/>
                  <a:moveTo>
                    <a:pt x="178" y="456"/>
                  </a:moveTo>
                  <a:lnTo>
                    <a:pt x="178" y="455"/>
                  </a:lnTo>
                  <a:lnTo>
                    <a:pt x="179" y="455"/>
                  </a:lnTo>
                  <a:lnTo>
                    <a:pt x="179" y="456"/>
                  </a:lnTo>
                  <a:lnTo>
                    <a:pt x="178" y="456"/>
                  </a:lnTo>
                  <a:close/>
                  <a:moveTo>
                    <a:pt x="164" y="427"/>
                  </a:moveTo>
                  <a:lnTo>
                    <a:pt x="165" y="427"/>
                  </a:lnTo>
                  <a:lnTo>
                    <a:pt x="166" y="427"/>
                  </a:lnTo>
                  <a:lnTo>
                    <a:pt x="167" y="427"/>
                  </a:lnTo>
                  <a:lnTo>
                    <a:pt x="166" y="427"/>
                  </a:lnTo>
                  <a:lnTo>
                    <a:pt x="165" y="428"/>
                  </a:lnTo>
                  <a:lnTo>
                    <a:pt x="165" y="427"/>
                  </a:lnTo>
                  <a:lnTo>
                    <a:pt x="164" y="427"/>
                  </a:lnTo>
                  <a:close/>
                  <a:moveTo>
                    <a:pt x="154" y="464"/>
                  </a:moveTo>
                  <a:lnTo>
                    <a:pt x="156" y="464"/>
                  </a:lnTo>
                  <a:lnTo>
                    <a:pt x="157" y="464"/>
                  </a:lnTo>
                  <a:lnTo>
                    <a:pt x="158" y="464"/>
                  </a:lnTo>
                  <a:lnTo>
                    <a:pt x="158" y="465"/>
                  </a:lnTo>
                  <a:lnTo>
                    <a:pt x="158" y="464"/>
                  </a:lnTo>
                  <a:lnTo>
                    <a:pt x="158" y="465"/>
                  </a:lnTo>
                  <a:lnTo>
                    <a:pt x="159" y="465"/>
                  </a:lnTo>
                  <a:lnTo>
                    <a:pt x="160" y="466"/>
                  </a:lnTo>
                  <a:lnTo>
                    <a:pt x="160" y="467"/>
                  </a:lnTo>
                  <a:lnTo>
                    <a:pt x="159" y="467"/>
                  </a:lnTo>
                  <a:lnTo>
                    <a:pt x="158" y="467"/>
                  </a:lnTo>
                  <a:lnTo>
                    <a:pt x="157" y="466"/>
                  </a:lnTo>
                  <a:lnTo>
                    <a:pt x="156" y="466"/>
                  </a:lnTo>
                  <a:lnTo>
                    <a:pt x="154" y="465"/>
                  </a:lnTo>
                  <a:lnTo>
                    <a:pt x="154" y="464"/>
                  </a:lnTo>
                  <a:close/>
                  <a:moveTo>
                    <a:pt x="143" y="422"/>
                  </a:moveTo>
                  <a:lnTo>
                    <a:pt x="144" y="422"/>
                  </a:lnTo>
                  <a:lnTo>
                    <a:pt x="145" y="422"/>
                  </a:lnTo>
                  <a:lnTo>
                    <a:pt x="146" y="422"/>
                  </a:lnTo>
                  <a:lnTo>
                    <a:pt x="147" y="423"/>
                  </a:lnTo>
                  <a:lnTo>
                    <a:pt x="149" y="423"/>
                  </a:lnTo>
                  <a:lnTo>
                    <a:pt x="150" y="423"/>
                  </a:lnTo>
                  <a:lnTo>
                    <a:pt x="151" y="423"/>
                  </a:lnTo>
                  <a:lnTo>
                    <a:pt x="151" y="424"/>
                  </a:lnTo>
                  <a:lnTo>
                    <a:pt x="152" y="424"/>
                  </a:lnTo>
                  <a:lnTo>
                    <a:pt x="153" y="426"/>
                  </a:lnTo>
                  <a:lnTo>
                    <a:pt x="154" y="426"/>
                  </a:lnTo>
                  <a:lnTo>
                    <a:pt x="156" y="426"/>
                  </a:lnTo>
                  <a:lnTo>
                    <a:pt x="157" y="426"/>
                  </a:lnTo>
                  <a:lnTo>
                    <a:pt x="157" y="424"/>
                  </a:lnTo>
                  <a:lnTo>
                    <a:pt x="158" y="424"/>
                  </a:lnTo>
                  <a:lnTo>
                    <a:pt x="159" y="424"/>
                  </a:lnTo>
                  <a:lnTo>
                    <a:pt x="160" y="426"/>
                  </a:lnTo>
                  <a:lnTo>
                    <a:pt x="159" y="426"/>
                  </a:lnTo>
                  <a:lnTo>
                    <a:pt x="159" y="427"/>
                  </a:lnTo>
                  <a:lnTo>
                    <a:pt x="158" y="427"/>
                  </a:lnTo>
                  <a:lnTo>
                    <a:pt x="157" y="428"/>
                  </a:lnTo>
                  <a:lnTo>
                    <a:pt x="156" y="428"/>
                  </a:lnTo>
                  <a:lnTo>
                    <a:pt x="156" y="427"/>
                  </a:lnTo>
                  <a:lnTo>
                    <a:pt x="154" y="428"/>
                  </a:lnTo>
                  <a:lnTo>
                    <a:pt x="154" y="427"/>
                  </a:lnTo>
                  <a:lnTo>
                    <a:pt x="153" y="427"/>
                  </a:lnTo>
                  <a:lnTo>
                    <a:pt x="153" y="428"/>
                  </a:lnTo>
                  <a:lnTo>
                    <a:pt x="152" y="428"/>
                  </a:lnTo>
                  <a:lnTo>
                    <a:pt x="151" y="428"/>
                  </a:lnTo>
                  <a:lnTo>
                    <a:pt x="150" y="428"/>
                  </a:lnTo>
                  <a:lnTo>
                    <a:pt x="149" y="428"/>
                  </a:lnTo>
                  <a:lnTo>
                    <a:pt x="147" y="428"/>
                  </a:lnTo>
                  <a:lnTo>
                    <a:pt x="146" y="428"/>
                  </a:lnTo>
                  <a:lnTo>
                    <a:pt x="145" y="428"/>
                  </a:lnTo>
                  <a:lnTo>
                    <a:pt x="145" y="427"/>
                  </a:lnTo>
                  <a:lnTo>
                    <a:pt x="144" y="427"/>
                  </a:lnTo>
                  <a:lnTo>
                    <a:pt x="144" y="426"/>
                  </a:lnTo>
                  <a:lnTo>
                    <a:pt x="145" y="424"/>
                  </a:lnTo>
                  <a:lnTo>
                    <a:pt x="144" y="424"/>
                  </a:lnTo>
                  <a:lnTo>
                    <a:pt x="144" y="423"/>
                  </a:lnTo>
                  <a:lnTo>
                    <a:pt x="143" y="423"/>
                  </a:lnTo>
                  <a:lnTo>
                    <a:pt x="143" y="422"/>
                  </a:lnTo>
                  <a:close/>
                  <a:moveTo>
                    <a:pt x="129" y="424"/>
                  </a:moveTo>
                  <a:lnTo>
                    <a:pt x="130" y="424"/>
                  </a:lnTo>
                  <a:lnTo>
                    <a:pt x="131" y="424"/>
                  </a:lnTo>
                  <a:lnTo>
                    <a:pt x="132" y="424"/>
                  </a:lnTo>
                  <a:lnTo>
                    <a:pt x="134" y="424"/>
                  </a:lnTo>
                  <a:lnTo>
                    <a:pt x="134" y="423"/>
                  </a:lnTo>
                  <a:lnTo>
                    <a:pt x="135" y="423"/>
                  </a:lnTo>
                  <a:lnTo>
                    <a:pt x="135" y="424"/>
                  </a:lnTo>
                  <a:lnTo>
                    <a:pt x="136" y="424"/>
                  </a:lnTo>
                  <a:lnTo>
                    <a:pt x="137" y="423"/>
                  </a:lnTo>
                  <a:lnTo>
                    <a:pt x="138" y="423"/>
                  </a:lnTo>
                  <a:lnTo>
                    <a:pt x="138" y="424"/>
                  </a:lnTo>
                  <a:lnTo>
                    <a:pt x="137" y="424"/>
                  </a:lnTo>
                  <a:lnTo>
                    <a:pt x="137" y="426"/>
                  </a:lnTo>
                  <a:lnTo>
                    <a:pt x="138" y="426"/>
                  </a:lnTo>
                  <a:lnTo>
                    <a:pt x="139" y="426"/>
                  </a:lnTo>
                  <a:lnTo>
                    <a:pt x="139" y="427"/>
                  </a:lnTo>
                  <a:lnTo>
                    <a:pt x="140" y="427"/>
                  </a:lnTo>
                  <a:lnTo>
                    <a:pt x="140" y="428"/>
                  </a:lnTo>
                  <a:lnTo>
                    <a:pt x="139" y="428"/>
                  </a:lnTo>
                  <a:lnTo>
                    <a:pt x="138" y="429"/>
                  </a:lnTo>
                  <a:lnTo>
                    <a:pt x="137" y="429"/>
                  </a:lnTo>
                  <a:lnTo>
                    <a:pt x="136" y="429"/>
                  </a:lnTo>
                  <a:lnTo>
                    <a:pt x="136" y="430"/>
                  </a:lnTo>
                  <a:lnTo>
                    <a:pt x="135" y="429"/>
                  </a:lnTo>
                  <a:lnTo>
                    <a:pt x="135" y="430"/>
                  </a:lnTo>
                  <a:lnTo>
                    <a:pt x="134" y="430"/>
                  </a:lnTo>
                  <a:lnTo>
                    <a:pt x="132" y="429"/>
                  </a:lnTo>
                  <a:lnTo>
                    <a:pt x="131" y="428"/>
                  </a:lnTo>
                  <a:lnTo>
                    <a:pt x="131" y="427"/>
                  </a:lnTo>
                  <a:lnTo>
                    <a:pt x="130" y="426"/>
                  </a:lnTo>
                  <a:lnTo>
                    <a:pt x="130" y="424"/>
                  </a:lnTo>
                  <a:lnTo>
                    <a:pt x="129" y="424"/>
                  </a:lnTo>
                  <a:close/>
                  <a:moveTo>
                    <a:pt x="121" y="422"/>
                  </a:moveTo>
                  <a:lnTo>
                    <a:pt x="122" y="421"/>
                  </a:lnTo>
                  <a:lnTo>
                    <a:pt x="123" y="421"/>
                  </a:lnTo>
                  <a:lnTo>
                    <a:pt x="124" y="421"/>
                  </a:lnTo>
                  <a:lnTo>
                    <a:pt x="124" y="420"/>
                  </a:lnTo>
                  <a:lnTo>
                    <a:pt x="124" y="421"/>
                  </a:lnTo>
                  <a:lnTo>
                    <a:pt x="124" y="422"/>
                  </a:lnTo>
                  <a:lnTo>
                    <a:pt x="125" y="422"/>
                  </a:lnTo>
                  <a:lnTo>
                    <a:pt x="127" y="422"/>
                  </a:lnTo>
                  <a:lnTo>
                    <a:pt x="127" y="423"/>
                  </a:lnTo>
                  <a:lnTo>
                    <a:pt x="125" y="423"/>
                  </a:lnTo>
                  <a:lnTo>
                    <a:pt x="124" y="423"/>
                  </a:lnTo>
                  <a:lnTo>
                    <a:pt x="123" y="422"/>
                  </a:lnTo>
                  <a:lnTo>
                    <a:pt x="122" y="422"/>
                  </a:lnTo>
                  <a:lnTo>
                    <a:pt x="121" y="422"/>
                  </a:lnTo>
                  <a:close/>
                  <a:moveTo>
                    <a:pt x="62" y="221"/>
                  </a:moveTo>
                  <a:lnTo>
                    <a:pt x="63" y="221"/>
                  </a:lnTo>
                  <a:lnTo>
                    <a:pt x="63" y="222"/>
                  </a:lnTo>
                  <a:lnTo>
                    <a:pt x="62" y="222"/>
                  </a:lnTo>
                  <a:lnTo>
                    <a:pt x="62" y="221"/>
                  </a:lnTo>
                  <a:close/>
                  <a:moveTo>
                    <a:pt x="59" y="218"/>
                  </a:moveTo>
                  <a:lnTo>
                    <a:pt x="60" y="218"/>
                  </a:lnTo>
                  <a:lnTo>
                    <a:pt x="60" y="220"/>
                  </a:lnTo>
                  <a:lnTo>
                    <a:pt x="59" y="220"/>
                  </a:lnTo>
                  <a:lnTo>
                    <a:pt x="59" y="218"/>
                  </a:lnTo>
                  <a:close/>
                  <a:moveTo>
                    <a:pt x="35" y="224"/>
                  </a:moveTo>
                  <a:lnTo>
                    <a:pt x="36" y="224"/>
                  </a:lnTo>
                  <a:lnTo>
                    <a:pt x="35" y="224"/>
                  </a:lnTo>
                  <a:close/>
                  <a:moveTo>
                    <a:pt x="0" y="77"/>
                  </a:moveTo>
                  <a:lnTo>
                    <a:pt x="0" y="76"/>
                  </a:lnTo>
                  <a:lnTo>
                    <a:pt x="1" y="75"/>
                  </a:lnTo>
                  <a:lnTo>
                    <a:pt x="1" y="74"/>
                  </a:lnTo>
                  <a:lnTo>
                    <a:pt x="2" y="73"/>
                  </a:lnTo>
                  <a:lnTo>
                    <a:pt x="2" y="72"/>
                  </a:lnTo>
                  <a:lnTo>
                    <a:pt x="4" y="69"/>
                  </a:lnTo>
                  <a:lnTo>
                    <a:pt x="5" y="69"/>
                  </a:lnTo>
                  <a:lnTo>
                    <a:pt x="5" y="68"/>
                  </a:lnTo>
                  <a:lnTo>
                    <a:pt x="6" y="66"/>
                  </a:lnTo>
                  <a:lnTo>
                    <a:pt x="7" y="65"/>
                  </a:lnTo>
                  <a:lnTo>
                    <a:pt x="8" y="63"/>
                  </a:lnTo>
                  <a:lnTo>
                    <a:pt x="9" y="62"/>
                  </a:lnTo>
                  <a:lnTo>
                    <a:pt x="11" y="60"/>
                  </a:lnTo>
                  <a:lnTo>
                    <a:pt x="12" y="59"/>
                  </a:lnTo>
                  <a:lnTo>
                    <a:pt x="13" y="56"/>
                  </a:lnTo>
                  <a:lnTo>
                    <a:pt x="14" y="55"/>
                  </a:lnTo>
                  <a:lnTo>
                    <a:pt x="14" y="54"/>
                  </a:lnTo>
                  <a:lnTo>
                    <a:pt x="15" y="53"/>
                  </a:lnTo>
                  <a:lnTo>
                    <a:pt x="15" y="52"/>
                  </a:lnTo>
                  <a:lnTo>
                    <a:pt x="15" y="51"/>
                  </a:lnTo>
                  <a:lnTo>
                    <a:pt x="16" y="50"/>
                  </a:lnTo>
                  <a:lnTo>
                    <a:pt x="15" y="50"/>
                  </a:lnTo>
                  <a:lnTo>
                    <a:pt x="15" y="48"/>
                  </a:lnTo>
                  <a:lnTo>
                    <a:pt x="15" y="47"/>
                  </a:lnTo>
                  <a:lnTo>
                    <a:pt x="14" y="48"/>
                  </a:lnTo>
                  <a:lnTo>
                    <a:pt x="14" y="47"/>
                  </a:lnTo>
                  <a:lnTo>
                    <a:pt x="15" y="47"/>
                  </a:lnTo>
                  <a:lnTo>
                    <a:pt x="14" y="47"/>
                  </a:lnTo>
                  <a:lnTo>
                    <a:pt x="14" y="46"/>
                  </a:lnTo>
                  <a:lnTo>
                    <a:pt x="15" y="46"/>
                  </a:lnTo>
                  <a:lnTo>
                    <a:pt x="14" y="45"/>
                  </a:lnTo>
                  <a:lnTo>
                    <a:pt x="15" y="45"/>
                  </a:lnTo>
                  <a:lnTo>
                    <a:pt x="15" y="44"/>
                  </a:lnTo>
                  <a:lnTo>
                    <a:pt x="14" y="44"/>
                  </a:lnTo>
                  <a:lnTo>
                    <a:pt x="15" y="44"/>
                  </a:lnTo>
                  <a:lnTo>
                    <a:pt x="15" y="43"/>
                  </a:lnTo>
                  <a:lnTo>
                    <a:pt x="15" y="44"/>
                  </a:lnTo>
                  <a:lnTo>
                    <a:pt x="15" y="43"/>
                  </a:lnTo>
                  <a:lnTo>
                    <a:pt x="16" y="43"/>
                  </a:lnTo>
                  <a:lnTo>
                    <a:pt x="16" y="41"/>
                  </a:lnTo>
                  <a:lnTo>
                    <a:pt x="16" y="40"/>
                  </a:lnTo>
                  <a:lnTo>
                    <a:pt x="17" y="40"/>
                  </a:lnTo>
                  <a:lnTo>
                    <a:pt x="17" y="39"/>
                  </a:lnTo>
                  <a:lnTo>
                    <a:pt x="17" y="38"/>
                  </a:lnTo>
                  <a:lnTo>
                    <a:pt x="19" y="37"/>
                  </a:lnTo>
                  <a:lnTo>
                    <a:pt x="19" y="36"/>
                  </a:lnTo>
                  <a:lnTo>
                    <a:pt x="20" y="33"/>
                  </a:lnTo>
                  <a:lnTo>
                    <a:pt x="20" y="32"/>
                  </a:lnTo>
                  <a:lnTo>
                    <a:pt x="21" y="31"/>
                  </a:lnTo>
                  <a:lnTo>
                    <a:pt x="21" y="29"/>
                  </a:lnTo>
                  <a:lnTo>
                    <a:pt x="21" y="28"/>
                  </a:lnTo>
                  <a:lnTo>
                    <a:pt x="21" y="26"/>
                  </a:lnTo>
                  <a:lnTo>
                    <a:pt x="21" y="25"/>
                  </a:lnTo>
                  <a:lnTo>
                    <a:pt x="21" y="24"/>
                  </a:lnTo>
                  <a:lnTo>
                    <a:pt x="21" y="23"/>
                  </a:lnTo>
                  <a:lnTo>
                    <a:pt x="21" y="22"/>
                  </a:lnTo>
                  <a:lnTo>
                    <a:pt x="21" y="21"/>
                  </a:lnTo>
                  <a:lnTo>
                    <a:pt x="20" y="19"/>
                  </a:lnTo>
                  <a:lnTo>
                    <a:pt x="20" y="18"/>
                  </a:lnTo>
                  <a:lnTo>
                    <a:pt x="20" y="17"/>
                  </a:lnTo>
                  <a:lnTo>
                    <a:pt x="20" y="16"/>
                  </a:lnTo>
                  <a:lnTo>
                    <a:pt x="20" y="15"/>
                  </a:lnTo>
                  <a:lnTo>
                    <a:pt x="20" y="14"/>
                  </a:lnTo>
                  <a:lnTo>
                    <a:pt x="20" y="13"/>
                  </a:lnTo>
                  <a:lnTo>
                    <a:pt x="19" y="13"/>
                  </a:lnTo>
                  <a:lnTo>
                    <a:pt x="17" y="13"/>
                  </a:lnTo>
                  <a:lnTo>
                    <a:pt x="17" y="11"/>
                  </a:lnTo>
                  <a:lnTo>
                    <a:pt x="16" y="11"/>
                  </a:lnTo>
                  <a:lnTo>
                    <a:pt x="16" y="10"/>
                  </a:lnTo>
                  <a:lnTo>
                    <a:pt x="17" y="9"/>
                  </a:lnTo>
                  <a:lnTo>
                    <a:pt x="17" y="8"/>
                  </a:lnTo>
                  <a:lnTo>
                    <a:pt x="19" y="7"/>
                  </a:lnTo>
                  <a:lnTo>
                    <a:pt x="19" y="6"/>
                  </a:lnTo>
                  <a:lnTo>
                    <a:pt x="20" y="3"/>
                  </a:lnTo>
                  <a:lnTo>
                    <a:pt x="20" y="2"/>
                  </a:lnTo>
                  <a:lnTo>
                    <a:pt x="20" y="1"/>
                  </a:lnTo>
                  <a:lnTo>
                    <a:pt x="20" y="0"/>
                  </a:lnTo>
                  <a:lnTo>
                    <a:pt x="23" y="0"/>
                  </a:lnTo>
                  <a:lnTo>
                    <a:pt x="24" y="0"/>
                  </a:lnTo>
                  <a:lnTo>
                    <a:pt x="28" y="1"/>
                  </a:lnTo>
                  <a:lnTo>
                    <a:pt x="29" y="1"/>
                  </a:lnTo>
                  <a:lnTo>
                    <a:pt x="34" y="2"/>
                  </a:lnTo>
                  <a:lnTo>
                    <a:pt x="35" y="2"/>
                  </a:lnTo>
                  <a:lnTo>
                    <a:pt x="36" y="2"/>
                  </a:lnTo>
                  <a:lnTo>
                    <a:pt x="38" y="2"/>
                  </a:lnTo>
                  <a:lnTo>
                    <a:pt x="41" y="3"/>
                  </a:lnTo>
                  <a:lnTo>
                    <a:pt x="42" y="3"/>
                  </a:lnTo>
                  <a:lnTo>
                    <a:pt x="44" y="3"/>
                  </a:lnTo>
                  <a:lnTo>
                    <a:pt x="45" y="3"/>
                  </a:lnTo>
                  <a:lnTo>
                    <a:pt x="47" y="3"/>
                  </a:lnTo>
                  <a:lnTo>
                    <a:pt x="49" y="3"/>
                  </a:lnTo>
                  <a:lnTo>
                    <a:pt x="51" y="4"/>
                  </a:lnTo>
                  <a:lnTo>
                    <a:pt x="52" y="4"/>
                  </a:lnTo>
                  <a:lnTo>
                    <a:pt x="57" y="4"/>
                  </a:lnTo>
                  <a:lnTo>
                    <a:pt x="58" y="4"/>
                  </a:lnTo>
                  <a:lnTo>
                    <a:pt x="59" y="6"/>
                  </a:lnTo>
                  <a:lnTo>
                    <a:pt x="60" y="6"/>
                  </a:lnTo>
                  <a:lnTo>
                    <a:pt x="62" y="6"/>
                  </a:lnTo>
                  <a:lnTo>
                    <a:pt x="63" y="6"/>
                  </a:lnTo>
                  <a:lnTo>
                    <a:pt x="64" y="6"/>
                  </a:lnTo>
                  <a:lnTo>
                    <a:pt x="66" y="7"/>
                  </a:lnTo>
                  <a:lnTo>
                    <a:pt x="67" y="7"/>
                  </a:lnTo>
                  <a:lnTo>
                    <a:pt x="70" y="7"/>
                  </a:lnTo>
                  <a:lnTo>
                    <a:pt x="71" y="7"/>
                  </a:lnTo>
                  <a:lnTo>
                    <a:pt x="73" y="7"/>
                  </a:lnTo>
                  <a:lnTo>
                    <a:pt x="74" y="8"/>
                  </a:lnTo>
                  <a:lnTo>
                    <a:pt x="77" y="8"/>
                  </a:lnTo>
                  <a:lnTo>
                    <a:pt x="79" y="8"/>
                  </a:lnTo>
                  <a:lnTo>
                    <a:pt x="80" y="8"/>
                  </a:lnTo>
                  <a:lnTo>
                    <a:pt x="85" y="9"/>
                  </a:lnTo>
                  <a:lnTo>
                    <a:pt x="88" y="9"/>
                  </a:lnTo>
                  <a:lnTo>
                    <a:pt x="89" y="9"/>
                  </a:lnTo>
                  <a:lnTo>
                    <a:pt x="93" y="9"/>
                  </a:lnTo>
                  <a:lnTo>
                    <a:pt x="93" y="10"/>
                  </a:lnTo>
                  <a:lnTo>
                    <a:pt x="94" y="10"/>
                  </a:lnTo>
                  <a:lnTo>
                    <a:pt x="96" y="10"/>
                  </a:lnTo>
                  <a:lnTo>
                    <a:pt x="98" y="10"/>
                  </a:lnTo>
                  <a:lnTo>
                    <a:pt x="100" y="10"/>
                  </a:lnTo>
                  <a:lnTo>
                    <a:pt x="103" y="11"/>
                  </a:lnTo>
                  <a:lnTo>
                    <a:pt x="106" y="11"/>
                  </a:lnTo>
                  <a:lnTo>
                    <a:pt x="109" y="13"/>
                  </a:lnTo>
                  <a:lnTo>
                    <a:pt x="110" y="13"/>
                  </a:lnTo>
                  <a:lnTo>
                    <a:pt x="115" y="13"/>
                  </a:lnTo>
                  <a:lnTo>
                    <a:pt x="116" y="13"/>
                  </a:lnTo>
                  <a:lnTo>
                    <a:pt x="118" y="14"/>
                  </a:lnTo>
                  <a:lnTo>
                    <a:pt x="120" y="14"/>
                  </a:lnTo>
                  <a:lnTo>
                    <a:pt x="122" y="14"/>
                  </a:lnTo>
                  <a:lnTo>
                    <a:pt x="124" y="14"/>
                  </a:lnTo>
                  <a:lnTo>
                    <a:pt x="124" y="15"/>
                  </a:lnTo>
                  <a:lnTo>
                    <a:pt x="127" y="15"/>
                  </a:lnTo>
                  <a:lnTo>
                    <a:pt x="128" y="15"/>
                  </a:lnTo>
                  <a:lnTo>
                    <a:pt x="129" y="15"/>
                  </a:lnTo>
                  <a:lnTo>
                    <a:pt x="130" y="15"/>
                  </a:lnTo>
                  <a:lnTo>
                    <a:pt x="131" y="15"/>
                  </a:lnTo>
                  <a:lnTo>
                    <a:pt x="132" y="15"/>
                  </a:lnTo>
                  <a:lnTo>
                    <a:pt x="137" y="16"/>
                  </a:lnTo>
                  <a:lnTo>
                    <a:pt x="138" y="16"/>
                  </a:lnTo>
                  <a:lnTo>
                    <a:pt x="139" y="16"/>
                  </a:lnTo>
                  <a:lnTo>
                    <a:pt x="146" y="17"/>
                  </a:lnTo>
                  <a:lnTo>
                    <a:pt x="149" y="17"/>
                  </a:lnTo>
                  <a:lnTo>
                    <a:pt x="153" y="18"/>
                  </a:lnTo>
                  <a:lnTo>
                    <a:pt x="154" y="18"/>
                  </a:lnTo>
                  <a:lnTo>
                    <a:pt x="160" y="18"/>
                  </a:lnTo>
                  <a:lnTo>
                    <a:pt x="164" y="19"/>
                  </a:lnTo>
                  <a:lnTo>
                    <a:pt x="167" y="19"/>
                  </a:lnTo>
                  <a:lnTo>
                    <a:pt x="168" y="19"/>
                  </a:lnTo>
                  <a:lnTo>
                    <a:pt x="172" y="19"/>
                  </a:lnTo>
                  <a:lnTo>
                    <a:pt x="173" y="19"/>
                  </a:lnTo>
                  <a:lnTo>
                    <a:pt x="178" y="21"/>
                  </a:lnTo>
                  <a:lnTo>
                    <a:pt x="179" y="21"/>
                  </a:lnTo>
                  <a:lnTo>
                    <a:pt x="179" y="26"/>
                  </a:lnTo>
                  <a:lnTo>
                    <a:pt x="178" y="33"/>
                  </a:lnTo>
                  <a:lnTo>
                    <a:pt x="178" y="39"/>
                  </a:lnTo>
                  <a:lnTo>
                    <a:pt x="176" y="43"/>
                  </a:lnTo>
                  <a:lnTo>
                    <a:pt x="176" y="46"/>
                  </a:lnTo>
                  <a:lnTo>
                    <a:pt x="175" y="61"/>
                  </a:lnTo>
                  <a:lnTo>
                    <a:pt x="174" y="70"/>
                  </a:lnTo>
                  <a:lnTo>
                    <a:pt x="173" y="77"/>
                  </a:lnTo>
                  <a:lnTo>
                    <a:pt x="173" y="82"/>
                  </a:lnTo>
                  <a:lnTo>
                    <a:pt x="173" y="83"/>
                  </a:lnTo>
                  <a:lnTo>
                    <a:pt x="173" y="85"/>
                  </a:lnTo>
                  <a:lnTo>
                    <a:pt x="172" y="96"/>
                  </a:lnTo>
                  <a:lnTo>
                    <a:pt x="171" y="102"/>
                  </a:lnTo>
                  <a:lnTo>
                    <a:pt x="171" y="105"/>
                  </a:lnTo>
                  <a:lnTo>
                    <a:pt x="169" y="109"/>
                  </a:lnTo>
                  <a:lnTo>
                    <a:pt x="169" y="113"/>
                  </a:lnTo>
                  <a:lnTo>
                    <a:pt x="169" y="115"/>
                  </a:lnTo>
                  <a:lnTo>
                    <a:pt x="169" y="117"/>
                  </a:lnTo>
                  <a:lnTo>
                    <a:pt x="169" y="118"/>
                  </a:lnTo>
                  <a:lnTo>
                    <a:pt x="168" y="124"/>
                  </a:lnTo>
                  <a:lnTo>
                    <a:pt x="168" y="126"/>
                  </a:lnTo>
                  <a:lnTo>
                    <a:pt x="168" y="129"/>
                  </a:lnTo>
                  <a:lnTo>
                    <a:pt x="167" y="133"/>
                  </a:lnTo>
                  <a:lnTo>
                    <a:pt x="167" y="135"/>
                  </a:lnTo>
                  <a:lnTo>
                    <a:pt x="167" y="137"/>
                  </a:lnTo>
                  <a:lnTo>
                    <a:pt x="167" y="139"/>
                  </a:lnTo>
                  <a:lnTo>
                    <a:pt x="167" y="140"/>
                  </a:lnTo>
                  <a:lnTo>
                    <a:pt x="166" y="141"/>
                  </a:lnTo>
                  <a:lnTo>
                    <a:pt x="166" y="144"/>
                  </a:lnTo>
                  <a:lnTo>
                    <a:pt x="166" y="146"/>
                  </a:lnTo>
                  <a:lnTo>
                    <a:pt x="166" y="147"/>
                  </a:lnTo>
                  <a:lnTo>
                    <a:pt x="166" y="148"/>
                  </a:lnTo>
                  <a:lnTo>
                    <a:pt x="166" y="149"/>
                  </a:lnTo>
                  <a:lnTo>
                    <a:pt x="165" y="151"/>
                  </a:lnTo>
                  <a:lnTo>
                    <a:pt x="165" y="153"/>
                  </a:lnTo>
                  <a:lnTo>
                    <a:pt x="165" y="154"/>
                  </a:lnTo>
                  <a:lnTo>
                    <a:pt x="165" y="155"/>
                  </a:lnTo>
                  <a:lnTo>
                    <a:pt x="165" y="156"/>
                  </a:lnTo>
                  <a:lnTo>
                    <a:pt x="165" y="157"/>
                  </a:lnTo>
                  <a:lnTo>
                    <a:pt x="165" y="158"/>
                  </a:lnTo>
                  <a:lnTo>
                    <a:pt x="165" y="159"/>
                  </a:lnTo>
                  <a:lnTo>
                    <a:pt x="165" y="161"/>
                  </a:lnTo>
                  <a:lnTo>
                    <a:pt x="164" y="164"/>
                  </a:lnTo>
                  <a:lnTo>
                    <a:pt x="164" y="166"/>
                  </a:lnTo>
                  <a:lnTo>
                    <a:pt x="164" y="169"/>
                  </a:lnTo>
                  <a:lnTo>
                    <a:pt x="164" y="172"/>
                  </a:lnTo>
                  <a:lnTo>
                    <a:pt x="165" y="173"/>
                  </a:lnTo>
                  <a:lnTo>
                    <a:pt x="165" y="175"/>
                  </a:lnTo>
                  <a:lnTo>
                    <a:pt x="166" y="175"/>
                  </a:lnTo>
                  <a:lnTo>
                    <a:pt x="166" y="176"/>
                  </a:lnTo>
                  <a:lnTo>
                    <a:pt x="167" y="176"/>
                  </a:lnTo>
                  <a:lnTo>
                    <a:pt x="169" y="178"/>
                  </a:lnTo>
                  <a:lnTo>
                    <a:pt x="172" y="180"/>
                  </a:lnTo>
                  <a:lnTo>
                    <a:pt x="172" y="181"/>
                  </a:lnTo>
                  <a:lnTo>
                    <a:pt x="174" y="184"/>
                  </a:lnTo>
                  <a:lnTo>
                    <a:pt x="175" y="185"/>
                  </a:lnTo>
                  <a:lnTo>
                    <a:pt x="176" y="185"/>
                  </a:lnTo>
                  <a:lnTo>
                    <a:pt x="176" y="186"/>
                  </a:lnTo>
                  <a:lnTo>
                    <a:pt x="176" y="187"/>
                  </a:lnTo>
                  <a:lnTo>
                    <a:pt x="178" y="187"/>
                  </a:lnTo>
                  <a:lnTo>
                    <a:pt x="179" y="188"/>
                  </a:lnTo>
                  <a:lnTo>
                    <a:pt x="180" y="190"/>
                  </a:lnTo>
                  <a:lnTo>
                    <a:pt x="181" y="191"/>
                  </a:lnTo>
                  <a:lnTo>
                    <a:pt x="182" y="192"/>
                  </a:lnTo>
                  <a:lnTo>
                    <a:pt x="183" y="193"/>
                  </a:lnTo>
                  <a:lnTo>
                    <a:pt x="186" y="196"/>
                  </a:lnTo>
                  <a:lnTo>
                    <a:pt x="187" y="196"/>
                  </a:lnTo>
                  <a:lnTo>
                    <a:pt x="188" y="198"/>
                  </a:lnTo>
                  <a:lnTo>
                    <a:pt x="189" y="200"/>
                  </a:lnTo>
                  <a:lnTo>
                    <a:pt x="190" y="201"/>
                  </a:lnTo>
                  <a:lnTo>
                    <a:pt x="192" y="202"/>
                  </a:lnTo>
                  <a:lnTo>
                    <a:pt x="194" y="205"/>
                  </a:lnTo>
                  <a:lnTo>
                    <a:pt x="195" y="206"/>
                  </a:lnTo>
                  <a:lnTo>
                    <a:pt x="196" y="207"/>
                  </a:lnTo>
                  <a:lnTo>
                    <a:pt x="197" y="208"/>
                  </a:lnTo>
                  <a:lnTo>
                    <a:pt x="198" y="210"/>
                  </a:lnTo>
                  <a:lnTo>
                    <a:pt x="200" y="212"/>
                  </a:lnTo>
                  <a:lnTo>
                    <a:pt x="202" y="213"/>
                  </a:lnTo>
                  <a:lnTo>
                    <a:pt x="203" y="214"/>
                  </a:lnTo>
                  <a:lnTo>
                    <a:pt x="205" y="216"/>
                  </a:lnTo>
                  <a:lnTo>
                    <a:pt x="208" y="218"/>
                  </a:lnTo>
                  <a:lnTo>
                    <a:pt x="208" y="220"/>
                  </a:lnTo>
                  <a:lnTo>
                    <a:pt x="209" y="221"/>
                  </a:lnTo>
                  <a:lnTo>
                    <a:pt x="210" y="222"/>
                  </a:lnTo>
                  <a:lnTo>
                    <a:pt x="214" y="225"/>
                  </a:lnTo>
                  <a:lnTo>
                    <a:pt x="216" y="228"/>
                  </a:lnTo>
                  <a:lnTo>
                    <a:pt x="218" y="231"/>
                  </a:lnTo>
                  <a:lnTo>
                    <a:pt x="222" y="234"/>
                  </a:lnTo>
                  <a:lnTo>
                    <a:pt x="228" y="240"/>
                  </a:lnTo>
                  <a:lnTo>
                    <a:pt x="233" y="246"/>
                  </a:lnTo>
                  <a:lnTo>
                    <a:pt x="234" y="247"/>
                  </a:lnTo>
                  <a:lnTo>
                    <a:pt x="236" y="249"/>
                  </a:lnTo>
                  <a:lnTo>
                    <a:pt x="238" y="251"/>
                  </a:lnTo>
                  <a:lnTo>
                    <a:pt x="238" y="252"/>
                  </a:lnTo>
                  <a:lnTo>
                    <a:pt x="240" y="254"/>
                  </a:lnTo>
                  <a:lnTo>
                    <a:pt x="241" y="255"/>
                  </a:lnTo>
                  <a:lnTo>
                    <a:pt x="243" y="255"/>
                  </a:lnTo>
                  <a:lnTo>
                    <a:pt x="244" y="257"/>
                  </a:lnTo>
                  <a:lnTo>
                    <a:pt x="248" y="262"/>
                  </a:lnTo>
                  <a:lnTo>
                    <a:pt x="250" y="264"/>
                  </a:lnTo>
                  <a:lnTo>
                    <a:pt x="253" y="267"/>
                  </a:lnTo>
                  <a:lnTo>
                    <a:pt x="254" y="269"/>
                  </a:lnTo>
                  <a:lnTo>
                    <a:pt x="257" y="271"/>
                  </a:lnTo>
                  <a:lnTo>
                    <a:pt x="257" y="272"/>
                  </a:lnTo>
                  <a:lnTo>
                    <a:pt x="261" y="275"/>
                  </a:lnTo>
                  <a:lnTo>
                    <a:pt x="265" y="280"/>
                  </a:lnTo>
                  <a:lnTo>
                    <a:pt x="266" y="281"/>
                  </a:lnTo>
                  <a:lnTo>
                    <a:pt x="269" y="284"/>
                  </a:lnTo>
                  <a:lnTo>
                    <a:pt x="270" y="286"/>
                  </a:lnTo>
                  <a:lnTo>
                    <a:pt x="273" y="288"/>
                  </a:lnTo>
                  <a:lnTo>
                    <a:pt x="275" y="290"/>
                  </a:lnTo>
                  <a:lnTo>
                    <a:pt x="277" y="294"/>
                  </a:lnTo>
                  <a:lnTo>
                    <a:pt x="280" y="295"/>
                  </a:lnTo>
                  <a:lnTo>
                    <a:pt x="287" y="303"/>
                  </a:lnTo>
                  <a:lnTo>
                    <a:pt x="292" y="310"/>
                  </a:lnTo>
                  <a:lnTo>
                    <a:pt x="295" y="311"/>
                  </a:lnTo>
                  <a:lnTo>
                    <a:pt x="295" y="312"/>
                  </a:lnTo>
                  <a:lnTo>
                    <a:pt x="299" y="316"/>
                  </a:lnTo>
                  <a:lnTo>
                    <a:pt x="299" y="317"/>
                  </a:lnTo>
                  <a:lnTo>
                    <a:pt x="304" y="321"/>
                  </a:lnTo>
                  <a:lnTo>
                    <a:pt x="306" y="324"/>
                  </a:lnTo>
                  <a:lnTo>
                    <a:pt x="310" y="327"/>
                  </a:lnTo>
                  <a:lnTo>
                    <a:pt x="310" y="328"/>
                  </a:lnTo>
                  <a:lnTo>
                    <a:pt x="315" y="333"/>
                  </a:lnTo>
                  <a:lnTo>
                    <a:pt x="316" y="333"/>
                  </a:lnTo>
                  <a:lnTo>
                    <a:pt x="317" y="335"/>
                  </a:lnTo>
                  <a:lnTo>
                    <a:pt x="318" y="336"/>
                  </a:lnTo>
                  <a:lnTo>
                    <a:pt x="319" y="338"/>
                  </a:lnTo>
                  <a:lnTo>
                    <a:pt x="320" y="338"/>
                  </a:lnTo>
                  <a:lnTo>
                    <a:pt x="324" y="341"/>
                  </a:lnTo>
                  <a:lnTo>
                    <a:pt x="324" y="342"/>
                  </a:lnTo>
                  <a:lnTo>
                    <a:pt x="326" y="345"/>
                  </a:lnTo>
                  <a:lnTo>
                    <a:pt x="327" y="346"/>
                  </a:lnTo>
                  <a:lnTo>
                    <a:pt x="328" y="347"/>
                  </a:lnTo>
                  <a:lnTo>
                    <a:pt x="332" y="350"/>
                  </a:lnTo>
                  <a:lnTo>
                    <a:pt x="333" y="353"/>
                  </a:lnTo>
                  <a:lnTo>
                    <a:pt x="337" y="356"/>
                  </a:lnTo>
                  <a:lnTo>
                    <a:pt x="338" y="356"/>
                  </a:lnTo>
                  <a:lnTo>
                    <a:pt x="338" y="357"/>
                  </a:lnTo>
                  <a:lnTo>
                    <a:pt x="339" y="358"/>
                  </a:lnTo>
                  <a:lnTo>
                    <a:pt x="341" y="361"/>
                  </a:lnTo>
                  <a:lnTo>
                    <a:pt x="342" y="362"/>
                  </a:lnTo>
                  <a:lnTo>
                    <a:pt x="345" y="364"/>
                  </a:lnTo>
                  <a:lnTo>
                    <a:pt x="347" y="367"/>
                  </a:lnTo>
                  <a:lnTo>
                    <a:pt x="347" y="368"/>
                  </a:lnTo>
                  <a:lnTo>
                    <a:pt x="348" y="368"/>
                  </a:lnTo>
                  <a:lnTo>
                    <a:pt x="349" y="369"/>
                  </a:lnTo>
                  <a:lnTo>
                    <a:pt x="352" y="371"/>
                  </a:lnTo>
                  <a:lnTo>
                    <a:pt x="355" y="376"/>
                  </a:lnTo>
                  <a:lnTo>
                    <a:pt x="356" y="377"/>
                  </a:lnTo>
                  <a:lnTo>
                    <a:pt x="360" y="379"/>
                  </a:lnTo>
                  <a:lnTo>
                    <a:pt x="361" y="382"/>
                  </a:lnTo>
                  <a:lnTo>
                    <a:pt x="364" y="385"/>
                  </a:lnTo>
                  <a:lnTo>
                    <a:pt x="367" y="387"/>
                  </a:lnTo>
                  <a:lnTo>
                    <a:pt x="368" y="389"/>
                  </a:lnTo>
                  <a:lnTo>
                    <a:pt x="368" y="390"/>
                  </a:lnTo>
                  <a:lnTo>
                    <a:pt x="368" y="391"/>
                  </a:lnTo>
                  <a:lnTo>
                    <a:pt x="368" y="392"/>
                  </a:lnTo>
                  <a:lnTo>
                    <a:pt x="368" y="393"/>
                  </a:lnTo>
                  <a:lnTo>
                    <a:pt x="368" y="394"/>
                  </a:lnTo>
                  <a:lnTo>
                    <a:pt x="368" y="396"/>
                  </a:lnTo>
                  <a:lnTo>
                    <a:pt x="368" y="397"/>
                  </a:lnTo>
                  <a:lnTo>
                    <a:pt x="369" y="397"/>
                  </a:lnTo>
                  <a:lnTo>
                    <a:pt x="369" y="398"/>
                  </a:lnTo>
                  <a:lnTo>
                    <a:pt x="370" y="398"/>
                  </a:lnTo>
                  <a:lnTo>
                    <a:pt x="370" y="399"/>
                  </a:lnTo>
                  <a:lnTo>
                    <a:pt x="370" y="400"/>
                  </a:lnTo>
                  <a:lnTo>
                    <a:pt x="371" y="401"/>
                  </a:lnTo>
                  <a:lnTo>
                    <a:pt x="373" y="401"/>
                  </a:lnTo>
                  <a:lnTo>
                    <a:pt x="373" y="402"/>
                  </a:lnTo>
                  <a:lnTo>
                    <a:pt x="374" y="402"/>
                  </a:lnTo>
                  <a:lnTo>
                    <a:pt x="374" y="404"/>
                  </a:lnTo>
                  <a:lnTo>
                    <a:pt x="375" y="404"/>
                  </a:lnTo>
                  <a:lnTo>
                    <a:pt x="375" y="405"/>
                  </a:lnTo>
                  <a:lnTo>
                    <a:pt x="375" y="406"/>
                  </a:lnTo>
                  <a:lnTo>
                    <a:pt x="375" y="407"/>
                  </a:lnTo>
                  <a:lnTo>
                    <a:pt x="375" y="408"/>
                  </a:lnTo>
                  <a:lnTo>
                    <a:pt x="376" y="408"/>
                  </a:lnTo>
                  <a:lnTo>
                    <a:pt x="376" y="409"/>
                  </a:lnTo>
                  <a:lnTo>
                    <a:pt x="376" y="411"/>
                  </a:lnTo>
                  <a:lnTo>
                    <a:pt x="377" y="411"/>
                  </a:lnTo>
                  <a:lnTo>
                    <a:pt x="377" y="412"/>
                  </a:lnTo>
                  <a:lnTo>
                    <a:pt x="377" y="413"/>
                  </a:lnTo>
                  <a:lnTo>
                    <a:pt x="378" y="414"/>
                  </a:lnTo>
                  <a:lnTo>
                    <a:pt x="377" y="414"/>
                  </a:lnTo>
                  <a:lnTo>
                    <a:pt x="377" y="415"/>
                  </a:lnTo>
                  <a:lnTo>
                    <a:pt x="377" y="416"/>
                  </a:lnTo>
                  <a:lnTo>
                    <a:pt x="377" y="417"/>
                  </a:lnTo>
                  <a:lnTo>
                    <a:pt x="378" y="417"/>
                  </a:lnTo>
                  <a:lnTo>
                    <a:pt x="379" y="417"/>
                  </a:lnTo>
                  <a:lnTo>
                    <a:pt x="381" y="417"/>
                  </a:lnTo>
                  <a:lnTo>
                    <a:pt x="381" y="419"/>
                  </a:lnTo>
                  <a:lnTo>
                    <a:pt x="382" y="420"/>
                  </a:lnTo>
                  <a:lnTo>
                    <a:pt x="383" y="420"/>
                  </a:lnTo>
                  <a:lnTo>
                    <a:pt x="383" y="421"/>
                  </a:lnTo>
                  <a:lnTo>
                    <a:pt x="384" y="421"/>
                  </a:lnTo>
                  <a:lnTo>
                    <a:pt x="384" y="422"/>
                  </a:lnTo>
                  <a:lnTo>
                    <a:pt x="385" y="422"/>
                  </a:lnTo>
                  <a:lnTo>
                    <a:pt x="386" y="422"/>
                  </a:lnTo>
                  <a:lnTo>
                    <a:pt x="386" y="423"/>
                  </a:lnTo>
                  <a:lnTo>
                    <a:pt x="386" y="424"/>
                  </a:lnTo>
                  <a:lnTo>
                    <a:pt x="388" y="424"/>
                  </a:lnTo>
                  <a:lnTo>
                    <a:pt x="388" y="426"/>
                  </a:lnTo>
                  <a:lnTo>
                    <a:pt x="388" y="427"/>
                  </a:lnTo>
                  <a:lnTo>
                    <a:pt x="386" y="427"/>
                  </a:lnTo>
                  <a:lnTo>
                    <a:pt x="386" y="428"/>
                  </a:lnTo>
                  <a:lnTo>
                    <a:pt x="385" y="428"/>
                  </a:lnTo>
                  <a:lnTo>
                    <a:pt x="384" y="429"/>
                  </a:lnTo>
                  <a:lnTo>
                    <a:pt x="384" y="430"/>
                  </a:lnTo>
                  <a:lnTo>
                    <a:pt x="383" y="430"/>
                  </a:lnTo>
                  <a:lnTo>
                    <a:pt x="383" y="431"/>
                  </a:lnTo>
                  <a:lnTo>
                    <a:pt x="382" y="431"/>
                  </a:lnTo>
                  <a:lnTo>
                    <a:pt x="381" y="431"/>
                  </a:lnTo>
                  <a:lnTo>
                    <a:pt x="381" y="433"/>
                  </a:lnTo>
                  <a:lnTo>
                    <a:pt x="379" y="433"/>
                  </a:lnTo>
                  <a:lnTo>
                    <a:pt x="378" y="433"/>
                  </a:lnTo>
                  <a:lnTo>
                    <a:pt x="378" y="434"/>
                  </a:lnTo>
                  <a:lnTo>
                    <a:pt x="377" y="434"/>
                  </a:lnTo>
                  <a:lnTo>
                    <a:pt x="376" y="434"/>
                  </a:lnTo>
                  <a:lnTo>
                    <a:pt x="375" y="435"/>
                  </a:lnTo>
                  <a:lnTo>
                    <a:pt x="375" y="436"/>
                  </a:lnTo>
                  <a:lnTo>
                    <a:pt x="375" y="437"/>
                  </a:lnTo>
                  <a:lnTo>
                    <a:pt x="375" y="438"/>
                  </a:lnTo>
                  <a:lnTo>
                    <a:pt x="374" y="438"/>
                  </a:lnTo>
                  <a:lnTo>
                    <a:pt x="374" y="439"/>
                  </a:lnTo>
                  <a:lnTo>
                    <a:pt x="373" y="441"/>
                  </a:lnTo>
                  <a:lnTo>
                    <a:pt x="371" y="442"/>
                  </a:lnTo>
                  <a:lnTo>
                    <a:pt x="370" y="442"/>
                  </a:lnTo>
                  <a:lnTo>
                    <a:pt x="370" y="443"/>
                  </a:lnTo>
                  <a:lnTo>
                    <a:pt x="371" y="444"/>
                  </a:lnTo>
                  <a:lnTo>
                    <a:pt x="371" y="445"/>
                  </a:lnTo>
                  <a:lnTo>
                    <a:pt x="370" y="444"/>
                  </a:lnTo>
                  <a:lnTo>
                    <a:pt x="370" y="445"/>
                  </a:lnTo>
                  <a:lnTo>
                    <a:pt x="371" y="445"/>
                  </a:lnTo>
                  <a:lnTo>
                    <a:pt x="371" y="446"/>
                  </a:lnTo>
                  <a:lnTo>
                    <a:pt x="370" y="446"/>
                  </a:lnTo>
                  <a:lnTo>
                    <a:pt x="370" y="448"/>
                  </a:lnTo>
                  <a:lnTo>
                    <a:pt x="370" y="449"/>
                  </a:lnTo>
                  <a:lnTo>
                    <a:pt x="370" y="450"/>
                  </a:lnTo>
                  <a:lnTo>
                    <a:pt x="371" y="451"/>
                  </a:lnTo>
                  <a:lnTo>
                    <a:pt x="371" y="452"/>
                  </a:lnTo>
                  <a:lnTo>
                    <a:pt x="371" y="453"/>
                  </a:lnTo>
                  <a:lnTo>
                    <a:pt x="371" y="455"/>
                  </a:lnTo>
                  <a:lnTo>
                    <a:pt x="371" y="456"/>
                  </a:lnTo>
                  <a:lnTo>
                    <a:pt x="370" y="456"/>
                  </a:lnTo>
                  <a:lnTo>
                    <a:pt x="370" y="457"/>
                  </a:lnTo>
                  <a:lnTo>
                    <a:pt x="370" y="458"/>
                  </a:lnTo>
                  <a:lnTo>
                    <a:pt x="370" y="459"/>
                  </a:lnTo>
                  <a:lnTo>
                    <a:pt x="369" y="460"/>
                  </a:lnTo>
                  <a:lnTo>
                    <a:pt x="369" y="461"/>
                  </a:lnTo>
                  <a:lnTo>
                    <a:pt x="370" y="461"/>
                  </a:lnTo>
                  <a:lnTo>
                    <a:pt x="370" y="463"/>
                  </a:lnTo>
                  <a:lnTo>
                    <a:pt x="369" y="463"/>
                  </a:lnTo>
                  <a:lnTo>
                    <a:pt x="368" y="463"/>
                  </a:lnTo>
                  <a:lnTo>
                    <a:pt x="368" y="464"/>
                  </a:lnTo>
                  <a:lnTo>
                    <a:pt x="368" y="465"/>
                  </a:lnTo>
                  <a:lnTo>
                    <a:pt x="367" y="465"/>
                  </a:lnTo>
                  <a:lnTo>
                    <a:pt x="367" y="466"/>
                  </a:lnTo>
                  <a:lnTo>
                    <a:pt x="366" y="466"/>
                  </a:lnTo>
                  <a:lnTo>
                    <a:pt x="366" y="467"/>
                  </a:lnTo>
                  <a:lnTo>
                    <a:pt x="366" y="468"/>
                  </a:lnTo>
                  <a:lnTo>
                    <a:pt x="364" y="468"/>
                  </a:lnTo>
                  <a:lnTo>
                    <a:pt x="363" y="468"/>
                  </a:lnTo>
                  <a:lnTo>
                    <a:pt x="362" y="468"/>
                  </a:lnTo>
                  <a:lnTo>
                    <a:pt x="362" y="470"/>
                  </a:lnTo>
                  <a:lnTo>
                    <a:pt x="361" y="470"/>
                  </a:lnTo>
                  <a:lnTo>
                    <a:pt x="362" y="470"/>
                  </a:lnTo>
                  <a:lnTo>
                    <a:pt x="362" y="471"/>
                  </a:lnTo>
                  <a:lnTo>
                    <a:pt x="362" y="472"/>
                  </a:lnTo>
                  <a:lnTo>
                    <a:pt x="362" y="473"/>
                  </a:lnTo>
                  <a:lnTo>
                    <a:pt x="361" y="474"/>
                  </a:lnTo>
                  <a:lnTo>
                    <a:pt x="361" y="475"/>
                  </a:lnTo>
                  <a:lnTo>
                    <a:pt x="362" y="475"/>
                  </a:lnTo>
                  <a:lnTo>
                    <a:pt x="363" y="475"/>
                  </a:lnTo>
                  <a:lnTo>
                    <a:pt x="363" y="476"/>
                  </a:lnTo>
                  <a:lnTo>
                    <a:pt x="362" y="478"/>
                  </a:lnTo>
                  <a:lnTo>
                    <a:pt x="363" y="478"/>
                  </a:lnTo>
                  <a:lnTo>
                    <a:pt x="363" y="479"/>
                  </a:lnTo>
                  <a:lnTo>
                    <a:pt x="363" y="480"/>
                  </a:lnTo>
                  <a:lnTo>
                    <a:pt x="363" y="481"/>
                  </a:lnTo>
                  <a:lnTo>
                    <a:pt x="363" y="482"/>
                  </a:lnTo>
                  <a:lnTo>
                    <a:pt x="362" y="482"/>
                  </a:lnTo>
                  <a:lnTo>
                    <a:pt x="362" y="483"/>
                  </a:lnTo>
                  <a:lnTo>
                    <a:pt x="361" y="485"/>
                  </a:lnTo>
                  <a:lnTo>
                    <a:pt x="361" y="486"/>
                  </a:lnTo>
                  <a:lnTo>
                    <a:pt x="362" y="486"/>
                  </a:lnTo>
                  <a:lnTo>
                    <a:pt x="363" y="487"/>
                  </a:lnTo>
                  <a:lnTo>
                    <a:pt x="363" y="488"/>
                  </a:lnTo>
                  <a:lnTo>
                    <a:pt x="363" y="487"/>
                  </a:lnTo>
                  <a:lnTo>
                    <a:pt x="364" y="487"/>
                  </a:lnTo>
                  <a:lnTo>
                    <a:pt x="364" y="488"/>
                  </a:lnTo>
                  <a:lnTo>
                    <a:pt x="366" y="488"/>
                  </a:lnTo>
                  <a:lnTo>
                    <a:pt x="367" y="488"/>
                  </a:lnTo>
                  <a:lnTo>
                    <a:pt x="368" y="488"/>
                  </a:lnTo>
                  <a:lnTo>
                    <a:pt x="369" y="488"/>
                  </a:lnTo>
                  <a:lnTo>
                    <a:pt x="369" y="489"/>
                  </a:lnTo>
                  <a:lnTo>
                    <a:pt x="370" y="489"/>
                  </a:lnTo>
                  <a:lnTo>
                    <a:pt x="370" y="490"/>
                  </a:lnTo>
                  <a:lnTo>
                    <a:pt x="370" y="492"/>
                  </a:lnTo>
                  <a:lnTo>
                    <a:pt x="371" y="492"/>
                  </a:lnTo>
                  <a:lnTo>
                    <a:pt x="371" y="493"/>
                  </a:lnTo>
                  <a:lnTo>
                    <a:pt x="370" y="493"/>
                  </a:lnTo>
                  <a:lnTo>
                    <a:pt x="370" y="494"/>
                  </a:lnTo>
                  <a:lnTo>
                    <a:pt x="371" y="494"/>
                  </a:lnTo>
                  <a:lnTo>
                    <a:pt x="371" y="495"/>
                  </a:lnTo>
                  <a:lnTo>
                    <a:pt x="371" y="496"/>
                  </a:lnTo>
                  <a:lnTo>
                    <a:pt x="371" y="497"/>
                  </a:lnTo>
                  <a:lnTo>
                    <a:pt x="371" y="498"/>
                  </a:lnTo>
                  <a:lnTo>
                    <a:pt x="370" y="498"/>
                  </a:lnTo>
                  <a:lnTo>
                    <a:pt x="370" y="500"/>
                  </a:lnTo>
                  <a:lnTo>
                    <a:pt x="369" y="500"/>
                  </a:lnTo>
                  <a:lnTo>
                    <a:pt x="369" y="501"/>
                  </a:lnTo>
                  <a:lnTo>
                    <a:pt x="368" y="501"/>
                  </a:lnTo>
                  <a:lnTo>
                    <a:pt x="368" y="502"/>
                  </a:lnTo>
                  <a:lnTo>
                    <a:pt x="369" y="502"/>
                  </a:lnTo>
                  <a:lnTo>
                    <a:pt x="368" y="502"/>
                  </a:lnTo>
                  <a:lnTo>
                    <a:pt x="368" y="503"/>
                  </a:lnTo>
                  <a:lnTo>
                    <a:pt x="367" y="503"/>
                  </a:lnTo>
                  <a:lnTo>
                    <a:pt x="366" y="503"/>
                  </a:lnTo>
                  <a:lnTo>
                    <a:pt x="364" y="503"/>
                  </a:lnTo>
                  <a:lnTo>
                    <a:pt x="363" y="503"/>
                  </a:lnTo>
                  <a:lnTo>
                    <a:pt x="362" y="503"/>
                  </a:lnTo>
                  <a:lnTo>
                    <a:pt x="361" y="503"/>
                  </a:lnTo>
                  <a:lnTo>
                    <a:pt x="360" y="504"/>
                  </a:lnTo>
                  <a:lnTo>
                    <a:pt x="349" y="504"/>
                  </a:lnTo>
                  <a:lnTo>
                    <a:pt x="348" y="504"/>
                  </a:lnTo>
                  <a:lnTo>
                    <a:pt x="334" y="505"/>
                  </a:lnTo>
                  <a:lnTo>
                    <a:pt x="333" y="505"/>
                  </a:lnTo>
                  <a:lnTo>
                    <a:pt x="328" y="505"/>
                  </a:lnTo>
                  <a:lnTo>
                    <a:pt x="327" y="505"/>
                  </a:lnTo>
                  <a:lnTo>
                    <a:pt x="325" y="505"/>
                  </a:lnTo>
                  <a:lnTo>
                    <a:pt x="319" y="505"/>
                  </a:lnTo>
                  <a:lnTo>
                    <a:pt x="318" y="505"/>
                  </a:lnTo>
                  <a:lnTo>
                    <a:pt x="312" y="507"/>
                  </a:lnTo>
                  <a:lnTo>
                    <a:pt x="303" y="507"/>
                  </a:lnTo>
                  <a:lnTo>
                    <a:pt x="301" y="507"/>
                  </a:lnTo>
                  <a:lnTo>
                    <a:pt x="299" y="507"/>
                  </a:lnTo>
                  <a:lnTo>
                    <a:pt x="298" y="507"/>
                  </a:lnTo>
                  <a:lnTo>
                    <a:pt x="296" y="507"/>
                  </a:lnTo>
                  <a:lnTo>
                    <a:pt x="294" y="507"/>
                  </a:lnTo>
                  <a:lnTo>
                    <a:pt x="288" y="507"/>
                  </a:lnTo>
                  <a:lnTo>
                    <a:pt x="287" y="507"/>
                  </a:lnTo>
                  <a:lnTo>
                    <a:pt x="282" y="508"/>
                  </a:lnTo>
                  <a:lnTo>
                    <a:pt x="279" y="508"/>
                  </a:lnTo>
                  <a:lnTo>
                    <a:pt x="275" y="508"/>
                  </a:lnTo>
                  <a:lnTo>
                    <a:pt x="273" y="508"/>
                  </a:lnTo>
                  <a:lnTo>
                    <a:pt x="269" y="508"/>
                  </a:lnTo>
                  <a:lnTo>
                    <a:pt x="268" y="508"/>
                  </a:lnTo>
                  <a:lnTo>
                    <a:pt x="267" y="508"/>
                  </a:lnTo>
                  <a:lnTo>
                    <a:pt x="265" y="508"/>
                  </a:lnTo>
                  <a:lnTo>
                    <a:pt x="261" y="508"/>
                  </a:lnTo>
                  <a:lnTo>
                    <a:pt x="260" y="508"/>
                  </a:lnTo>
                  <a:lnTo>
                    <a:pt x="259" y="509"/>
                  </a:lnTo>
                  <a:lnTo>
                    <a:pt x="257" y="509"/>
                  </a:lnTo>
                  <a:lnTo>
                    <a:pt x="257" y="508"/>
                  </a:lnTo>
                  <a:lnTo>
                    <a:pt x="257" y="507"/>
                  </a:lnTo>
                  <a:lnTo>
                    <a:pt x="257" y="505"/>
                  </a:lnTo>
                  <a:lnTo>
                    <a:pt x="257" y="504"/>
                  </a:lnTo>
                  <a:lnTo>
                    <a:pt x="257" y="503"/>
                  </a:lnTo>
                  <a:lnTo>
                    <a:pt x="255" y="503"/>
                  </a:lnTo>
                  <a:lnTo>
                    <a:pt x="255" y="502"/>
                  </a:lnTo>
                  <a:lnTo>
                    <a:pt x="255" y="501"/>
                  </a:lnTo>
                  <a:lnTo>
                    <a:pt x="254" y="501"/>
                  </a:lnTo>
                  <a:lnTo>
                    <a:pt x="253" y="501"/>
                  </a:lnTo>
                  <a:lnTo>
                    <a:pt x="252" y="501"/>
                  </a:lnTo>
                  <a:lnTo>
                    <a:pt x="252" y="502"/>
                  </a:lnTo>
                  <a:lnTo>
                    <a:pt x="252" y="501"/>
                  </a:lnTo>
                  <a:lnTo>
                    <a:pt x="252" y="500"/>
                  </a:lnTo>
                  <a:lnTo>
                    <a:pt x="252" y="498"/>
                  </a:lnTo>
                  <a:lnTo>
                    <a:pt x="252" y="497"/>
                  </a:lnTo>
                  <a:lnTo>
                    <a:pt x="252" y="496"/>
                  </a:lnTo>
                  <a:lnTo>
                    <a:pt x="252" y="495"/>
                  </a:lnTo>
                  <a:lnTo>
                    <a:pt x="252" y="494"/>
                  </a:lnTo>
                  <a:lnTo>
                    <a:pt x="251" y="494"/>
                  </a:lnTo>
                  <a:lnTo>
                    <a:pt x="251" y="493"/>
                  </a:lnTo>
                  <a:lnTo>
                    <a:pt x="251" y="492"/>
                  </a:lnTo>
                  <a:lnTo>
                    <a:pt x="252" y="493"/>
                  </a:lnTo>
                  <a:lnTo>
                    <a:pt x="252" y="492"/>
                  </a:lnTo>
                  <a:lnTo>
                    <a:pt x="252" y="490"/>
                  </a:lnTo>
                  <a:lnTo>
                    <a:pt x="252" y="489"/>
                  </a:lnTo>
                  <a:lnTo>
                    <a:pt x="252" y="488"/>
                  </a:lnTo>
                  <a:lnTo>
                    <a:pt x="252" y="487"/>
                  </a:lnTo>
                  <a:lnTo>
                    <a:pt x="252" y="486"/>
                  </a:lnTo>
                  <a:lnTo>
                    <a:pt x="252" y="485"/>
                  </a:lnTo>
                  <a:lnTo>
                    <a:pt x="252" y="483"/>
                  </a:lnTo>
                  <a:lnTo>
                    <a:pt x="251" y="483"/>
                  </a:lnTo>
                  <a:lnTo>
                    <a:pt x="251" y="482"/>
                  </a:lnTo>
                  <a:lnTo>
                    <a:pt x="251" y="481"/>
                  </a:lnTo>
                  <a:lnTo>
                    <a:pt x="251" y="480"/>
                  </a:lnTo>
                  <a:lnTo>
                    <a:pt x="250" y="479"/>
                  </a:lnTo>
                  <a:lnTo>
                    <a:pt x="250" y="478"/>
                  </a:lnTo>
                  <a:lnTo>
                    <a:pt x="250" y="476"/>
                  </a:lnTo>
                  <a:lnTo>
                    <a:pt x="248" y="476"/>
                  </a:lnTo>
                  <a:lnTo>
                    <a:pt x="248" y="475"/>
                  </a:lnTo>
                  <a:lnTo>
                    <a:pt x="247" y="474"/>
                  </a:lnTo>
                  <a:lnTo>
                    <a:pt x="247" y="473"/>
                  </a:lnTo>
                  <a:lnTo>
                    <a:pt x="246" y="471"/>
                  </a:lnTo>
                  <a:lnTo>
                    <a:pt x="245" y="471"/>
                  </a:lnTo>
                  <a:lnTo>
                    <a:pt x="244" y="470"/>
                  </a:lnTo>
                  <a:lnTo>
                    <a:pt x="243" y="467"/>
                  </a:lnTo>
                  <a:lnTo>
                    <a:pt x="241" y="465"/>
                  </a:lnTo>
                  <a:lnTo>
                    <a:pt x="240" y="465"/>
                  </a:lnTo>
                  <a:lnTo>
                    <a:pt x="239" y="465"/>
                  </a:lnTo>
                  <a:lnTo>
                    <a:pt x="239" y="464"/>
                  </a:lnTo>
                  <a:lnTo>
                    <a:pt x="239" y="463"/>
                  </a:lnTo>
                  <a:lnTo>
                    <a:pt x="238" y="463"/>
                  </a:lnTo>
                  <a:lnTo>
                    <a:pt x="238" y="461"/>
                  </a:lnTo>
                  <a:lnTo>
                    <a:pt x="237" y="461"/>
                  </a:lnTo>
                  <a:lnTo>
                    <a:pt x="237" y="460"/>
                  </a:lnTo>
                  <a:lnTo>
                    <a:pt x="236" y="460"/>
                  </a:lnTo>
                  <a:lnTo>
                    <a:pt x="234" y="460"/>
                  </a:lnTo>
                  <a:lnTo>
                    <a:pt x="234" y="459"/>
                  </a:lnTo>
                  <a:lnTo>
                    <a:pt x="233" y="459"/>
                  </a:lnTo>
                  <a:lnTo>
                    <a:pt x="233" y="458"/>
                  </a:lnTo>
                  <a:lnTo>
                    <a:pt x="233" y="457"/>
                  </a:lnTo>
                  <a:lnTo>
                    <a:pt x="232" y="457"/>
                  </a:lnTo>
                  <a:lnTo>
                    <a:pt x="232" y="456"/>
                  </a:lnTo>
                  <a:lnTo>
                    <a:pt x="231" y="456"/>
                  </a:lnTo>
                  <a:lnTo>
                    <a:pt x="230" y="455"/>
                  </a:lnTo>
                  <a:lnTo>
                    <a:pt x="229" y="453"/>
                  </a:lnTo>
                  <a:lnTo>
                    <a:pt x="228" y="453"/>
                  </a:lnTo>
                  <a:lnTo>
                    <a:pt x="228" y="452"/>
                  </a:lnTo>
                  <a:lnTo>
                    <a:pt x="226" y="452"/>
                  </a:lnTo>
                  <a:lnTo>
                    <a:pt x="225" y="451"/>
                  </a:lnTo>
                  <a:lnTo>
                    <a:pt x="224" y="451"/>
                  </a:lnTo>
                  <a:lnTo>
                    <a:pt x="224" y="450"/>
                  </a:lnTo>
                  <a:lnTo>
                    <a:pt x="223" y="450"/>
                  </a:lnTo>
                  <a:lnTo>
                    <a:pt x="223" y="449"/>
                  </a:lnTo>
                  <a:lnTo>
                    <a:pt x="222" y="449"/>
                  </a:lnTo>
                  <a:lnTo>
                    <a:pt x="222" y="448"/>
                  </a:lnTo>
                  <a:lnTo>
                    <a:pt x="221" y="446"/>
                  </a:lnTo>
                  <a:lnTo>
                    <a:pt x="219" y="445"/>
                  </a:lnTo>
                  <a:lnTo>
                    <a:pt x="218" y="445"/>
                  </a:lnTo>
                  <a:lnTo>
                    <a:pt x="218" y="444"/>
                  </a:lnTo>
                  <a:lnTo>
                    <a:pt x="217" y="444"/>
                  </a:lnTo>
                  <a:lnTo>
                    <a:pt x="216" y="443"/>
                  </a:lnTo>
                  <a:lnTo>
                    <a:pt x="216" y="444"/>
                  </a:lnTo>
                  <a:lnTo>
                    <a:pt x="215" y="444"/>
                  </a:lnTo>
                  <a:lnTo>
                    <a:pt x="215" y="445"/>
                  </a:lnTo>
                  <a:lnTo>
                    <a:pt x="216" y="445"/>
                  </a:lnTo>
                  <a:lnTo>
                    <a:pt x="215" y="445"/>
                  </a:lnTo>
                  <a:lnTo>
                    <a:pt x="214" y="445"/>
                  </a:lnTo>
                  <a:lnTo>
                    <a:pt x="212" y="446"/>
                  </a:lnTo>
                  <a:lnTo>
                    <a:pt x="211" y="446"/>
                  </a:lnTo>
                  <a:lnTo>
                    <a:pt x="210" y="446"/>
                  </a:lnTo>
                  <a:lnTo>
                    <a:pt x="210" y="445"/>
                  </a:lnTo>
                  <a:lnTo>
                    <a:pt x="209" y="445"/>
                  </a:lnTo>
                  <a:lnTo>
                    <a:pt x="208" y="445"/>
                  </a:lnTo>
                  <a:lnTo>
                    <a:pt x="208" y="444"/>
                  </a:lnTo>
                  <a:lnTo>
                    <a:pt x="207" y="444"/>
                  </a:lnTo>
                  <a:lnTo>
                    <a:pt x="205" y="444"/>
                  </a:lnTo>
                  <a:lnTo>
                    <a:pt x="205" y="443"/>
                  </a:lnTo>
                  <a:lnTo>
                    <a:pt x="205" y="442"/>
                  </a:lnTo>
                  <a:lnTo>
                    <a:pt x="207" y="442"/>
                  </a:lnTo>
                  <a:lnTo>
                    <a:pt x="207" y="441"/>
                  </a:lnTo>
                  <a:lnTo>
                    <a:pt x="207" y="439"/>
                  </a:lnTo>
                  <a:lnTo>
                    <a:pt x="207" y="438"/>
                  </a:lnTo>
                  <a:lnTo>
                    <a:pt x="207" y="437"/>
                  </a:lnTo>
                  <a:lnTo>
                    <a:pt x="207" y="436"/>
                  </a:lnTo>
                  <a:lnTo>
                    <a:pt x="205" y="436"/>
                  </a:lnTo>
                  <a:lnTo>
                    <a:pt x="205" y="435"/>
                  </a:lnTo>
                  <a:lnTo>
                    <a:pt x="205" y="434"/>
                  </a:lnTo>
                  <a:lnTo>
                    <a:pt x="204" y="433"/>
                  </a:lnTo>
                  <a:lnTo>
                    <a:pt x="204" y="431"/>
                  </a:lnTo>
                  <a:lnTo>
                    <a:pt x="203" y="430"/>
                  </a:lnTo>
                  <a:lnTo>
                    <a:pt x="203" y="429"/>
                  </a:lnTo>
                  <a:lnTo>
                    <a:pt x="202" y="429"/>
                  </a:lnTo>
                  <a:lnTo>
                    <a:pt x="201" y="428"/>
                  </a:lnTo>
                  <a:lnTo>
                    <a:pt x="200" y="428"/>
                  </a:lnTo>
                  <a:lnTo>
                    <a:pt x="198" y="428"/>
                  </a:lnTo>
                  <a:lnTo>
                    <a:pt x="197" y="428"/>
                  </a:lnTo>
                  <a:lnTo>
                    <a:pt x="196" y="428"/>
                  </a:lnTo>
                  <a:lnTo>
                    <a:pt x="195" y="428"/>
                  </a:lnTo>
                  <a:lnTo>
                    <a:pt x="194" y="428"/>
                  </a:lnTo>
                  <a:lnTo>
                    <a:pt x="193" y="428"/>
                  </a:lnTo>
                  <a:lnTo>
                    <a:pt x="192" y="428"/>
                  </a:lnTo>
                  <a:lnTo>
                    <a:pt x="192" y="429"/>
                  </a:lnTo>
                  <a:lnTo>
                    <a:pt x="190" y="429"/>
                  </a:lnTo>
                  <a:lnTo>
                    <a:pt x="189" y="429"/>
                  </a:lnTo>
                  <a:lnTo>
                    <a:pt x="189" y="428"/>
                  </a:lnTo>
                  <a:lnTo>
                    <a:pt x="188" y="428"/>
                  </a:lnTo>
                  <a:lnTo>
                    <a:pt x="187" y="428"/>
                  </a:lnTo>
                  <a:lnTo>
                    <a:pt x="187" y="427"/>
                  </a:lnTo>
                  <a:lnTo>
                    <a:pt x="186" y="427"/>
                  </a:lnTo>
                  <a:lnTo>
                    <a:pt x="185" y="427"/>
                  </a:lnTo>
                  <a:lnTo>
                    <a:pt x="183" y="427"/>
                  </a:lnTo>
                  <a:lnTo>
                    <a:pt x="183" y="426"/>
                  </a:lnTo>
                  <a:lnTo>
                    <a:pt x="182" y="426"/>
                  </a:lnTo>
                  <a:lnTo>
                    <a:pt x="181" y="426"/>
                  </a:lnTo>
                  <a:lnTo>
                    <a:pt x="181" y="424"/>
                  </a:lnTo>
                  <a:lnTo>
                    <a:pt x="180" y="424"/>
                  </a:lnTo>
                  <a:lnTo>
                    <a:pt x="179" y="424"/>
                  </a:lnTo>
                  <a:lnTo>
                    <a:pt x="179" y="423"/>
                  </a:lnTo>
                  <a:lnTo>
                    <a:pt x="178" y="423"/>
                  </a:lnTo>
                  <a:lnTo>
                    <a:pt x="176" y="423"/>
                  </a:lnTo>
                  <a:lnTo>
                    <a:pt x="175" y="422"/>
                  </a:lnTo>
                  <a:lnTo>
                    <a:pt x="174" y="421"/>
                  </a:lnTo>
                  <a:lnTo>
                    <a:pt x="173" y="421"/>
                  </a:lnTo>
                  <a:lnTo>
                    <a:pt x="173" y="420"/>
                  </a:lnTo>
                  <a:lnTo>
                    <a:pt x="173" y="419"/>
                  </a:lnTo>
                  <a:lnTo>
                    <a:pt x="172" y="417"/>
                  </a:lnTo>
                  <a:lnTo>
                    <a:pt x="172" y="416"/>
                  </a:lnTo>
                  <a:lnTo>
                    <a:pt x="172" y="415"/>
                  </a:lnTo>
                  <a:lnTo>
                    <a:pt x="171" y="414"/>
                  </a:lnTo>
                  <a:lnTo>
                    <a:pt x="169" y="414"/>
                  </a:lnTo>
                  <a:lnTo>
                    <a:pt x="169" y="413"/>
                  </a:lnTo>
                  <a:lnTo>
                    <a:pt x="168" y="413"/>
                  </a:lnTo>
                  <a:lnTo>
                    <a:pt x="167" y="412"/>
                  </a:lnTo>
                  <a:lnTo>
                    <a:pt x="166" y="411"/>
                  </a:lnTo>
                  <a:lnTo>
                    <a:pt x="165" y="409"/>
                  </a:lnTo>
                  <a:lnTo>
                    <a:pt x="164" y="408"/>
                  </a:lnTo>
                  <a:lnTo>
                    <a:pt x="163" y="408"/>
                  </a:lnTo>
                  <a:lnTo>
                    <a:pt x="161" y="407"/>
                  </a:lnTo>
                  <a:lnTo>
                    <a:pt x="160" y="407"/>
                  </a:lnTo>
                  <a:lnTo>
                    <a:pt x="160" y="406"/>
                  </a:lnTo>
                  <a:lnTo>
                    <a:pt x="159" y="406"/>
                  </a:lnTo>
                  <a:lnTo>
                    <a:pt x="158" y="406"/>
                  </a:lnTo>
                  <a:lnTo>
                    <a:pt x="157" y="406"/>
                  </a:lnTo>
                  <a:lnTo>
                    <a:pt x="156" y="406"/>
                  </a:lnTo>
                  <a:lnTo>
                    <a:pt x="154" y="406"/>
                  </a:lnTo>
                  <a:lnTo>
                    <a:pt x="153" y="406"/>
                  </a:lnTo>
                  <a:lnTo>
                    <a:pt x="152" y="406"/>
                  </a:lnTo>
                  <a:lnTo>
                    <a:pt x="151" y="405"/>
                  </a:lnTo>
                  <a:lnTo>
                    <a:pt x="150" y="405"/>
                  </a:lnTo>
                  <a:lnTo>
                    <a:pt x="149" y="405"/>
                  </a:lnTo>
                  <a:lnTo>
                    <a:pt x="147" y="405"/>
                  </a:lnTo>
                  <a:lnTo>
                    <a:pt x="147" y="406"/>
                  </a:lnTo>
                  <a:lnTo>
                    <a:pt x="147" y="405"/>
                  </a:lnTo>
                  <a:lnTo>
                    <a:pt x="146" y="405"/>
                  </a:lnTo>
                  <a:lnTo>
                    <a:pt x="145" y="405"/>
                  </a:lnTo>
                  <a:lnTo>
                    <a:pt x="145" y="404"/>
                  </a:lnTo>
                  <a:lnTo>
                    <a:pt x="144" y="404"/>
                  </a:lnTo>
                  <a:lnTo>
                    <a:pt x="143" y="404"/>
                  </a:lnTo>
                  <a:lnTo>
                    <a:pt x="143" y="402"/>
                  </a:lnTo>
                  <a:lnTo>
                    <a:pt x="142" y="402"/>
                  </a:lnTo>
                  <a:lnTo>
                    <a:pt x="140" y="402"/>
                  </a:lnTo>
                  <a:lnTo>
                    <a:pt x="140" y="401"/>
                  </a:lnTo>
                  <a:lnTo>
                    <a:pt x="139" y="401"/>
                  </a:lnTo>
                  <a:lnTo>
                    <a:pt x="138" y="401"/>
                  </a:lnTo>
                  <a:lnTo>
                    <a:pt x="137" y="401"/>
                  </a:lnTo>
                  <a:lnTo>
                    <a:pt x="136" y="401"/>
                  </a:lnTo>
                  <a:lnTo>
                    <a:pt x="135" y="401"/>
                  </a:lnTo>
                  <a:lnTo>
                    <a:pt x="134" y="401"/>
                  </a:lnTo>
                  <a:lnTo>
                    <a:pt x="132" y="400"/>
                  </a:lnTo>
                  <a:lnTo>
                    <a:pt x="131" y="400"/>
                  </a:lnTo>
                  <a:lnTo>
                    <a:pt x="131" y="401"/>
                  </a:lnTo>
                  <a:lnTo>
                    <a:pt x="131" y="400"/>
                  </a:lnTo>
                  <a:lnTo>
                    <a:pt x="130" y="400"/>
                  </a:lnTo>
                  <a:lnTo>
                    <a:pt x="129" y="400"/>
                  </a:lnTo>
                  <a:lnTo>
                    <a:pt x="128" y="400"/>
                  </a:lnTo>
                  <a:lnTo>
                    <a:pt x="128" y="401"/>
                  </a:lnTo>
                  <a:lnTo>
                    <a:pt x="127" y="401"/>
                  </a:lnTo>
                  <a:lnTo>
                    <a:pt x="124" y="401"/>
                  </a:lnTo>
                  <a:lnTo>
                    <a:pt x="123" y="401"/>
                  </a:lnTo>
                  <a:lnTo>
                    <a:pt x="122" y="401"/>
                  </a:lnTo>
                  <a:lnTo>
                    <a:pt x="122" y="400"/>
                  </a:lnTo>
                  <a:lnTo>
                    <a:pt x="122" y="399"/>
                  </a:lnTo>
                  <a:lnTo>
                    <a:pt x="121" y="399"/>
                  </a:lnTo>
                  <a:lnTo>
                    <a:pt x="121" y="398"/>
                  </a:lnTo>
                  <a:lnTo>
                    <a:pt x="121" y="397"/>
                  </a:lnTo>
                  <a:lnTo>
                    <a:pt x="120" y="397"/>
                  </a:lnTo>
                  <a:lnTo>
                    <a:pt x="120" y="396"/>
                  </a:lnTo>
                  <a:lnTo>
                    <a:pt x="118" y="396"/>
                  </a:lnTo>
                  <a:lnTo>
                    <a:pt x="117" y="394"/>
                  </a:lnTo>
                  <a:lnTo>
                    <a:pt x="116" y="394"/>
                  </a:lnTo>
                  <a:lnTo>
                    <a:pt x="115" y="394"/>
                  </a:lnTo>
                  <a:lnTo>
                    <a:pt x="115" y="393"/>
                  </a:lnTo>
                  <a:lnTo>
                    <a:pt x="115" y="392"/>
                  </a:lnTo>
                  <a:lnTo>
                    <a:pt x="116" y="391"/>
                  </a:lnTo>
                  <a:lnTo>
                    <a:pt x="117" y="387"/>
                  </a:lnTo>
                  <a:lnTo>
                    <a:pt x="117" y="386"/>
                  </a:lnTo>
                  <a:lnTo>
                    <a:pt x="116" y="385"/>
                  </a:lnTo>
                  <a:lnTo>
                    <a:pt x="116" y="384"/>
                  </a:lnTo>
                  <a:lnTo>
                    <a:pt x="117" y="383"/>
                  </a:lnTo>
                  <a:lnTo>
                    <a:pt x="117" y="382"/>
                  </a:lnTo>
                  <a:lnTo>
                    <a:pt x="117" y="380"/>
                  </a:lnTo>
                  <a:lnTo>
                    <a:pt x="117" y="379"/>
                  </a:lnTo>
                  <a:lnTo>
                    <a:pt x="117" y="378"/>
                  </a:lnTo>
                  <a:lnTo>
                    <a:pt x="116" y="377"/>
                  </a:lnTo>
                  <a:lnTo>
                    <a:pt x="115" y="377"/>
                  </a:lnTo>
                  <a:lnTo>
                    <a:pt x="116" y="377"/>
                  </a:lnTo>
                  <a:lnTo>
                    <a:pt x="116" y="376"/>
                  </a:lnTo>
                  <a:lnTo>
                    <a:pt x="116" y="375"/>
                  </a:lnTo>
                  <a:lnTo>
                    <a:pt x="117" y="374"/>
                  </a:lnTo>
                  <a:lnTo>
                    <a:pt x="117" y="372"/>
                  </a:lnTo>
                  <a:lnTo>
                    <a:pt x="117" y="370"/>
                  </a:lnTo>
                  <a:lnTo>
                    <a:pt x="118" y="369"/>
                  </a:lnTo>
                  <a:lnTo>
                    <a:pt x="118" y="368"/>
                  </a:lnTo>
                  <a:lnTo>
                    <a:pt x="118" y="367"/>
                  </a:lnTo>
                  <a:lnTo>
                    <a:pt x="118" y="365"/>
                  </a:lnTo>
                  <a:lnTo>
                    <a:pt x="117" y="365"/>
                  </a:lnTo>
                  <a:lnTo>
                    <a:pt x="117" y="364"/>
                  </a:lnTo>
                  <a:lnTo>
                    <a:pt x="116" y="364"/>
                  </a:lnTo>
                  <a:lnTo>
                    <a:pt x="116" y="363"/>
                  </a:lnTo>
                  <a:lnTo>
                    <a:pt x="115" y="363"/>
                  </a:lnTo>
                  <a:lnTo>
                    <a:pt x="114" y="363"/>
                  </a:lnTo>
                  <a:lnTo>
                    <a:pt x="113" y="363"/>
                  </a:lnTo>
                  <a:lnTo>
                    <a:pt x="111" y="362"/>
                  </a:lnTo>
                  <a:lnTo>
                    <a:pt x="110" y="361"/>
                  </a:lnTo>
                  <a:lnTo>
                    <a:pt x="109" y="361"/>
                  </a:lnTo>
                  <a:lnTo>
                    <a:pt x="109" y="360"/>
                  </a:lnTo>
                  <a:lnTo>
                    <a:pt x="108" y="360"/>
                  </a:lnTo>
                  <a:lnTo>
                    <a:pt x="108" y="358"/>
                  </a:lnTo>
                  <a:lnTo>
                    <a:pt x="108" y="357"/>
                  </a:lnTo>
                  <a:lnTo>
                    <a:pt x="109" y="356"/>
                  </a:lnTo>
                  <a:lnTo>
                    <a:pt x="109" y="355"/>
                  </a:lnTo>
                  <a:lnTo>
                    <a:pt x="109" y="354"/>
                  </a:lnTo>
                  <a:lnTo>
                    <a:pt x="110" y="354"/>
                  </a:lnTo>
                  <a:lnTo>
                    <a:pt x="110" y="353"/>
                  </a:lnTo>
                  <a:lnTo>
                    <a:pt x="109" y="353"/>
                  </a:lnTo>
                  <a:lnTo>
                    <a:pt x="110" y="353"/>
                  </a:lnTo>
                  <a:lnTo>
                    <a:pt x="110" y="352"/>
                  </a:lnTo>
                  <a:lnTo>
                    <a:pt x="110" y="350"/>
                  </a:lnTo>
                  <a:lnTo>
                    <a:pt x="109" y="350"/>
                  </a:lnTo>
                  <a:lnTo>
                    <a:pt x="109" y="349"/>
                  </a:lnTo>
                  <a:lnTo>
                    <a:pt x="109" y="348"/>
                  </a:lnTo>
                  <a:lnTo>
                    <a:pt x="108" y="348"/>
                  </a:lnTo>
                  <a:lnTo>
                    <a:pt x="107" y="348"/>
                  </a:lnTo>
                  <a:lnTo>
                    <a:pt x="106" y="347"/>
                  </a:lnTo>
                  <a:lnTo>
                    <a:pt x="106" y="348"/>
                  </a:lnTo>
                  <a:lnTo>
                    <a:pt x="106" y="347"/>
                  </a:lnTo>
                  <a:lnTo>
                    <a:pt x="105" y="347"/>
                  </a:lnTo>
                  <a:lnTo>
                    <a:pt x="103" y="346"/>
                  </a:lnTo>
                  <a:lnTo>
                    <a:pt x="103" y="345"/>
                  </a:lnTo>
                  <a:lnTo>
                    <a:pt x="102" y="345"/>
                  </a:lnTo>
                  <a:lnTo>
                    <a:pt x="102" y="343"/>
                  </a:lnTo>
                  <a:lnTo>
                    <a:pt x="101" y="343"/>
                  </a:lnTo>
                  <a:lnTo>
                    <a:pt x="101" y="342"/>
                  </a:lnTo>
                  <a:lnTo>
                    <a:pt x="101" y="341"/>
                  </a:lnTo>
                  <a:lnTo>
                    <a:pt x="100" y="341"/>
                  </a:lnTo>
                  <a:lnTo>
                    <a:pt x="100" y="340"/>
                  </a:lnTo>
                  <a:lnTo>
                    <a:pt x="100" y="339"/>
                  </a:lnTo>
                  <a:lnTo>
                    <a:pt x="99" y="339"/>
                  </a:lnTo>
                  <a:lnTo>
                    <a:pt x="99" y="338"/>
                  </a:lnTo>
                  <a:lnTo>
                    <a:pt x="98" y="338"/>
                  </a:lnTo>
                  <a:lnTo>
                    <a:pt x="96" y="338"/>
                  </a:lnTo>
                  <a:lnTo>
                    <a:pt x="96" y="336"/>
                  </a:lnTo>
                  <a:lnTo>
                    <a:pt x="95" y="336"/>
                  </a:lnTo>
                  <a:lnTo>
                    <a:pt x="95" y="335"/>
                  </a:lnTo>
                  <a:lnTo>
                    <a:pt x="94" y="335"/>
                  </a:lnTo>
                  <a:lnTo>
                    <a:pt x="94" y="334"/>
                  </a:lnTo>
                  <a:lnTo>
                    <a:pt x="93" y="334"/>
                  </a:lnTo>
                  <a:lnTo>
                    <a:pt x="93" y="333"/>
                  </a:lnTo>
                  <a:lnTo>
                    <a:pt x="93" y="332"/>
                  </a:lnTo>
                  <a:lnTo>
                    <a:pt x="93" y="331"/>
                  </a:lnTo>
                  <a:lnTo>
                    <a:pt x="93" y="330"/>
                  </a:lnTo>
                  <a:lnTo>
                    <a:pt x="92" y="328"/>
                  </a:lnTo>
                  <a:lnTo>
                    <a:pt x="91" y="328"/>
                  </a:lnTo>
                  <a:lnTo>
                    <a:pt x="91" y="327"/>
                  </a:lnTo>
                  <a:lnTo>
                    <a:pt x="89" y="326"/>
                  </a:lnTo>
                  <a:lnTo>
                    <a:pt x="89" y="325"/>
                  </a:lnTo>
                  <a:lnTo>
                    <a:pt x="88" y="325"/>
                  </a:lnTo>
                  <a:lnTo>
                    <a:pt x="88" y="324"/>
                  </a:lnTo>
                  <a:lnTo>
                    <a:pt x="87" y="324"/>
                  </a:lnTo>
                  <a:lnTo>
                    <a:pt x="88" y="324"/>
                  </a:lnTo>
                  <a:lnTo>
                    <a:pt x="88" y="323"/>
                  </a:lnTo>
                  <a:lnTo>
                    <a:pt x="87" y="323"/>
                  </a:lnTo>
                  <a:lnTo>
                    <a:pt x="87" y="321"/>
                  </a:lnTo>
                  <a:lnTo>
                    <a:pt x="87" y="320"/>
                  </a:lnTo>
                  <a:lnTo>
                    <a:pt x="87" y="319"/>
                  </a:lnTo>
                  <a:lnTo>
                    <a:pt x="87" y="318"/>
                  </a:lnTo>
                  <a:lnTo>
                    <a:pt x="86" y="317"/>
                  </a:lnTo>
                  <a:lnTo>
                    <a:pt x="85" y="317"/>
                  </a:lnTo>
                  <a:lnTo>
                    <a:pt x="84" y="317"/>
                  </a:lnTo>
                  <a:lnTo>
                    <a:pt x="84" y="316"/>
                  </a:lnTo>
                  <a:lnTo>
                    <a:pt x="84" y="315"/>
                  </a:lnTo>
                  <a:lnTo>
                    <a:pt x="84" y="313"/>
                  </a:lnTo>
                  <a:lnTo>
                    <a:pt x="82" y="313"/>
                  </a:lnTo>
                  <a:lnTo>
                    <a:pt x="82" y="312"/>
                  </a:lnTo>
                  <a:lnTo>
                    <a:pt x="82" y="311"/>
                  </a:lnTo>
                  <a:lnTo>
                    <a:pt x="81" y="311"/>
                  </a:lnTo>
                  <a:lnTo>
                    <a:pt x="81" y="310"/>
                  </a:lnTo>
                  <a:lnTo>
                    <a:pt x="80" y="309"/>
                  </a:lnTo>
                  <a:lnTo>
                    <a:pt x="79" y="308"/>
                  </a:lnTo>
                  <a:lnTo>
                    <a:pt x="79" y="306"/>
                  </a:lnTo>
                  <a:lnTo>
                    <a:pt x="78" y="306"/>
                  </a:lnTo>
                  <a:lnTo>
                    <a:pt x="77" y="305"/>
                  </a:lnTo>
                  <a:lnTo>
                    <a:pt x="76" y="304"/>
                  </a:lnTo>
                  <a:lnTo>
                    <a:pt x="74" y="304"/>
                  </a:lnTo>
                  <a:lnTo>
                    <a:pt x="74" y="303"/>
                  </a:lnTo>
                  <a:lnTo>
                    <a:pt x="74" y="302"/>
                  </a:lnTo>
                  <a:lnTo>
                    <a:pt x="73" y="302"/>
                  </a:lnTo>
                  <a:lnTo>
                    <a:pt x="73" y="301"/>
                  </a:lnTo>
                  <a:lnTo>
                    <a:pt x="72" y="301"/>
                  </a:lnTo>
                  <a:lnTo>
                    <a:pt x="72" y="299"/>
                  </a:lnTo>
                  <a:lnTo>
                    <a:pt x="72" y="298"/>
                  </a:lnTo>
                  <a:lnTo>
                    <a:pt x="72" y="297"/>
                  </a:lnTo>
                  <a:lnTo>
                    <a:pt x="72" y="296"/>
                  </a:lnTo>
                  <a:lnTo>
                    <a:pt x="72" y="295"/>
                  </a:lnTo>
                  <a:lnTo>
                    <a:pt x="72" y="294"/>
                  </a:lnTo>
                  <a:lnTo>
                    <a:pt x="72" y="293"/>
                  </a:lnTo>
                  <a:lnTo>
                    <a:pt x="72" y="294"/>
                  </a:lnTo>
                  <a:lnTo>
                    <a:pt x="72" y="293"/>
                  </a:lnTo>
                  <a:lnTo>
                    <a:pt x="72" y="291"/>
                  </a:lnTo>
                  <a:lnTo>
                    <a:pt x="71" y="291"/>
                  </a:lnTo>
                  <a:lnTo>
                    <a:pt x="72" y="290"/>
                  </a:lnTo>
                  <a:lnTo>
                    <a:pt x="71" y="290"/>
                  </a:lnTo>
                  <a:lnTo>
                    <a:pt x="71" y="289"/>
                  </a:lnTo>
                  <a:lnTo>
                    <a:pt x="72" y="289"/>
                  </a:lnTo>
                  <a:lnTo>
                    <a:pt x="72" y="288"/>
                  </a:lnTo>
                  <a:lnTo>
                    <a:pt x="72" y="287"/>
                  </a:lnTo>
                  <a:lnTo>
                    <a:pt x="71" y="287"/>
                  </a:lnTo>
                  <a:lnTo>
                    <a:pt x="71" y="286"/>
                  </a:lnTo>
                  <a:lnTo>
                    <a:pt x="71" y="284"/>
                  </a:lnTo>
                  <a:lnTo>
                    <a:pt x="72" y="284"/>
                  </a:lnTo>
                  <a:lnTo>
                    <a:pt x="72" y="283"/>
                  </a:lnTo>
                  <a:lnTo>
                    <a:pt x="73" y="283"/>
                  </a:lnTo>
                  <a:lnTo>
                    <a:pt x="73" y="284"/>
                  </a:lnTo>
                  <a:lnTo>
                    <a:pt x="74" y="284"/>
                  </a:lnTo>
                  <a:lnTo>
                    <a:pt x="74" y="286"/>
                  </a:lnTo>
                  <a:lnTo>
                    <a:pt x="76" y="286"/>
                  </a:lnTo>
                  <a:lnTo>
                    <a:pt x="76" y="284"/>
                  </a:lnTo>
                  <a:lnTo>
                    <a:pt x="77" y="284"/>
                  </a:lnTo>
                  <a:lnTo>
                    <a:pt x="77" y="283"/>
                  </a:lnTo>
                  <a:lnTo>
                    <a:pt x="78" y="282"/>
                  </a:lnTo>
                  <a:lnTo>
                    <a:pt x="78" y="281"/>
                  </a:lnTo>
                  <a:lnTo>
                    <a:pt x="78" y="280"/>
                  </a:lnTo>
                  <a:lnTo>
                    <a:pt x="79" y="279"/>
                  </a:lnTo>
                  <a:lnTo>
                    <a:pt x="79" y="277"/>
                  </a:lnTo>
                  <a:lnTo>
                    <a:pt x="79" y="276"/>
                  </a:lnTo>
                  <a:lnTo>
                    <a:pt x="79" y="275"/>
                  </a:lnTo>
                  <a:lnTo>
                    <a:pt x="79" y="274"/>
                  </a:lnTo>
                  <a:lnTo>
                    <a:pt x="79" y="273"/>
                  </a:lnTo>
                  <a:lnTo>
                    <a:pt x="78" y="272"/>
                  </a:lnTo>
                  <a:lnTo>
                    <a:pt x="78" y="271"/>
                  </a:lnTo>
                  <a:lnTo>
                    <a:pt x="78" y="269"/>
                  </a:lnTo>
                  <a:lnTo>
                    <a:pt x="77" y="269"/>
                  </a:lnTo>
                  <a:lnTo>
                    <a:pt x="77" y="268"/>
                  </a:lnTo>
                  <a:lnTo>
                    <a:pt x="76" y="267"/>
                  </a:lnTo>
                  <a:lnTo>
                    <a:pt x="76" y="266"/>
                  </a:lnTo>
                  <a:lnTo>
                    <a:pt x="74" y="266"/>
                  </a:lnTo>
                  <a:lnTo>
                    <a:pt x="73" y="267"/>
                  </a:lnTo>
                  <a:lnTo>
                    <a:pt x="72" y="267"/>
                  </a:lnTo>
                  <a:lnTo>
                    <a:pt x="71" y="267"/>
                  </a:lnTo>
                  <a:lnTo>
                    <a:pt x="70" y="267"/>
                  </a:lnTo>
                  <a:lnTo>
                    <a:pt x="69" y="267"/>
                  </a:lnTo>
                  <a:lnTo>
                    <a:pt x="67" y="266"/>
                  </a:lnTo>
                  <a:lnTo>
                    <a:pt x="66" y="266"/>
                  </a:lnTo>
                  <a:lnTo>
                    <a:pt x="65" y="265"/>
                  </a:lnTo>
                  <a:lnTo>
                    <a:pt x="65" y="264"/>
                  </a:lnTo>
                  <a:lnTo>
                    <a:pt x="64" y="264"/>
                  </a:lnTo>
                  <a:lnTo>
                    <a:pt x="64" y="262"/>
                  </a:lnTo>
                  <a:lnTo>
                    <a:pt x="63" y="262"/>
                  </a:lnTo>
                  <a:lnTo>
                    <a:pt x="63" y="261"/>
                  </a:lnTo>
                  <a:lnTo>
                    <a:pt x="62" y="260"/>
                  </a:lnTo>
                  <a:lnTo>
                    <a:pt x="62" y="259"/>
                  </a:lnTo>
                  <a:lnTo>
                    <a:pt x="60" y="258"/>
                  </a:lnTo>
                  <a:lnTo>
                    <a:pt x="59" y="258"/>
                  </a:lnTo>
                  <a:lnTo>
                    <a:pt x="59" y="257"/>
                  </a:lnTo>
                  <a:lnTo>
                    <a:pt x="59" y="255"/>
                  </a:lnTo>
                  <a:lnTo>
                    <a:pt x="58" y="255"/>
                  </a:lnTo>
                  <a:lnTo>
                    <a:pt x="58" y="254"/>
                  </a:lnTo>
                  <a:lnTo>
                    <a:pt x="58" y="253"/>
                  </a:lnTo>
                  <a:lnTo>
                    <a:pt x="57" y="253"/>
                  </a:lnTo>
                  <a:lnTo>
                    <a:pt x="57" y="252"/>
                  </a:lnTo>
                  <a:lnTo>
                    <a:pt x="57" y="251"/>
                  </a:lnTo>
                  <a:lnTo>
                    <a:pt x="57" y="250"/>
                  </a:lnTo>
                  <a:lnTo>
                    <a:pt x="57" y="247"/>
                  </a:lnTo>
                  <a:lnTo>
                    <a:pt x="58" y="246"/>
                  </a:lnTo>
                  <a:lnTo>
                    <a:pt x="58" y="245"/>
                  </a:lnTo>
                  <a:lnTo>
                    <a:pt x="58" y="244"/>
                  </a:lnTo>
                  <a:lnTo>
                    <a:pt x="57" y="243"/>
                  </a:lnTo>
                  <a:lnTo>
                    <a:pt x="57" y="242"/>
                  </a:lnTo>
                  <a:lnTo>
                    <a:pt x="57" y="240"/>
                  </a:lnTo>
                  <a:lnTo>
                    <a:pt x="57" y="239"/>
                  </a:lnTo>
                  <a:lnTo>
                    <a:pt x="57" y="238"/>
                  </a:lnTo>
                  <a:lnTo>
                    <a:pt x="56" y="238"/>
                  </a:lnTo>
                  <a:lnTo>
                    <a:pt x="56" y="237"/>
                  </a:lnTo>
                  <a:lnTo>
                    <a:pt x="55" y="237"/>
                  </a:lnTo>
                  <a:lnTo>
                    <a:pt x="55" y="236"/>
                  </a:lnTo>
                  <a:lnTo>
                    <a:pt x="55" y="235"/>
                  </a:lnTo>
                  <a:lnTo>
                    <a:pt x="55" y="234"/>
                  </a:lnTo>
                  <a:lnTo>
                    <a:pt x="55" y="232"/>
                  </a:lnTo>
                  <a:lnTo>
                    <a:pt x="56" y="232"/>
                  </a:lnTo>
                  <a:lnTo>
                    <a:pt x="56" y="231"/>
                  </a:lnTo>
                  <a:lnTo>
                    <a:pt x="56" y="230"/>
                  </a:lnTo>
                  <a:lnTo>
                    <a:pt x="56" y="229"/>
                  </a:lnTo>
                  <a:lnTo>
                    <a:pt x="56" y="228"/>
                  </a:lnTo>
                  <a:lnTo>
                    <a:pt x="56" y="227"/>
                  </a:lnTo>
                  <a:lnTo>
                    <a:pt x="56" y="225"/>
                  </a:lnTo>
                  <a:lnTo>
                    <a:pt x="56" y="224"/>
                  </a:lnTo>
                  <a:lnTo>
                    <a:pt x="56" y="223"/>
                  </a:lnTo>
                  <a:lnTo>
                    <a:pt x="56" y="222"/>
                  </a:lnTo>
                  <a:lnTo>
                    <a:pt x="57" y="222"/>
                  </a:lnTo>
                  <a:lnTo>
                    <a:pt x="58" y="221"/>
                  </a:lnTo>
                  <a:lnTo>
                    <a:pt x="58" y="222"/>
                  </a:lnTo>
                  <a:lnTo>
                    <a:pt x="59" y="222"/>
                  </a:lnTo>
                  <a:lnTo>
                    <a:pt x="60" y="222"/>
                  </a:lnTo>
                  <a:lnTo>
                    <a:pt x="62" y="222"/>
                  </a:lnTo>
                  <a:lnTo>
                    <a:pt x="62" y="223"/>
                  </a:lnTo>
                  <a:lnTo>
                    <a:pt x="62" y="224"/>
                  </a:lnTo>
                  <a:lnTo>
                    <a:pt x="62" y="225"/>
                  </a:lnTo>
                  <a:lnTo>
                    <a:pt x="62" y="227"/>
                  </a:lnTo>
                  <a:lnTo>
                    <a:pt x="60" y="227"/>
                  </a:lnTo>
                  <a:lnTo>
                    <a:pt x="62" y="227"/>
                  </a:lnTo>
                  <a:lnTo>
                    <a:pt x="60" y="227"/>
                  </a:lnTo>
                  <a:lnTo>
                    <a:pt x="60" y="228"/>
                  </a:lnTo>
                  <a:lnTo>
                    <a:pt x="60" y="229"/>
                  </a:lnTo>
                  <a:lnTo>
                    <a:pt x="60" y="230"/>
                  </a:lnTo>
                  <a:lnTo>
                    <a:pt x="60" y="231"/>
                  </a:lnTo>
                  <a:lnTo>
                    <a:pt x="62" y="232"/>
                  </a:lnTo>
                  <a:lnTo>
                    <a:pt x="60" y="232"/>
                  </a:lnTo>
                  <a:lnTo>
                    <a:pt x="60" y="234"/>
                  </a:lnTo>
                  <a:lnTo>
                    <a:pt x="62" y="234"/>
                  </a:lnTo>
                  <a:lnTo>
                    <a:pt x="63" y="234"/>
                  </a:lnTo>
                  <a:lnTo>
                    <a:pt x="64" y="235"/>
                  </a:lnTo>
                  <a:lnTo>
                    <a:pt x="65" y="235"/>
                  </a:lnTo>
                  <a:lnTo>
                    <a:pt x="65" y="236"/>
                  </a:lnTo>
                  <a:lnTo>
                    <a:pt x="66" y="236"/>
                  </a:lnTo>
                  <a:lnTo>
                    <a:pt x="67" y="236"/>
                  </a:lnTo>
                  <a:lnTo>
                    <a:pt x="67" y="237"/>
                  </a:lnTo>
                  <a:lnTo>
                    <a:pt x="67" y="238"/>
                  </a:lnTo>
                  <a:lnTo>
                    <a:pt x="67" y="237"/>
                  </a:lnTo>
                  <a:lnTo>
                    <a:pt x="67" y="238"/>
                  </a:lnTo>
                  <a:lnTo>
                    <a:pt x="69" y="238"/>
                  </a:lnTo>
                  <a:lnTo>
                    <a:pt x="70" y="238"/>
                  </a:lnTo>
                  <a:lnTo>
                    <a:pt x="70" y="239"/>
                  </a:lnTo>
                  <a:lnTo>
                    <a:pt x="70" y="240"/>
                  </a:lnTo>
                  <a:lnTo>
                    <a:pt x="71" y="240"/>
                  </a:lnTo>
                  <a:lnTo>
                    <a:pt x="71" y="242"/>
                  </a:lnTo>
                  <a:lnTo>
                    <a:pt x="72" y="242"/>
                  </a:lnTo>
                  <a:lnTo>
                    <a:pt x="73" y="242"/>
                  </a:lnTo>
                  <a:lnTo>
                    <a:pt x="73" y="240"/>
                  </a:lnTo>
                  <a:lnTo>
                    <a:pt x="72" y="240"/>
                  </a:lnTo>
                  <a:lnTo>
                    <a:pt x="72" y="239"/>
                  </a:lnTo>
                  <a:lnTo>
                    <a:pt x="71" y="239"/>
                  </a:lnTo>
                  <a:lnTo>
                    <a:pt x="71" y="238"/>
                  </a:lnTo>
                  <a:lnTo>
                    <a:pt x="71" y="237"/>
                  </a:lnTo>
                  <a:lnTo>
                    <a:pt x="70" y="236"/>
                  </a:lnTo>
                  <a:lnTo>
                    <a:pt x="70" y="235"/>
                  </a:lnTo>
                  <a:lnTo>
                    <a:pt x="70" y="234"/>
                  </a:lnTo>
                  <a:lnTo>
                    <a:pt x="70" y="232"/>
                  </a:lnTo>
                  <a:lnTo>
                    <a:pt x="70" y="231"/>
                  </a:lnTo>
                  <a:lnTo>
                    <a:pt x="70" y="230"/>
                  </a:lnTo>
                  <a:lnTo>
                    <a:pt x="69" y="229"/>
                  </a:lnTo>
                  <a:lnTo>
                    <a:pt x="69" y="228"/>
                  </a:lnTo>
                  <a:lnTo>
                    <a:pt x="67" y="228"/>
                  </a:lnTo>
                  <a:lnTo>
                    <a:pt x="66" y="227"/>
                  </a:lnTo>
                  <a:lnTo>
                    <a:pt x="66" y="225"/>
                  </a:lnTo>
                  <a:lnTo>
                    <a:pt x="65" y="224"/>
                  </a:lnTo>
                  <a:lnTo>
                    <a:pt x="64" y="224"/>
                  </a:lnTo>
                  <a:lnTo>
                    <a:pt x="64" y="223"/>
                  </a:lnTo>
                  <a:lnTo>
                    <a:pt x="63" y="223"/>
                  </a:lnTo>
                  <a:lnTo>
                    <a:pt x="64" y="223"/>
                  </a:lnTo>
                  <a:lnTo>
                    <a:pt x="63" y="223"/>
                  </a:lnTo>
                  <a:lnTo>
                    <a:pt x="63" y="222"/>
                  </a:lnTo>
                  <a:lnTo>
                    <a:pt x="64" y="222"/>
                  </a:lnTo>
                  <a:lnTo>
                    <a:pt x="64" y="221"/>
                  </a:lnTo>
                  <a:lnTo>
                    <a:pt x="65" y="222"/>
                  </a:lnTo>
                  <a:lnTo>
                    <a:pt x="65" y="221"/>
                  </a:lnTo>
                  <a:lnTo>
                    <a:pt x="64" y="221"/>
                  </a:lnTo>
                  <a:lnTo>
                    <a:pt x="65" y="221"/>
                  </a:lnTo>
                  <a:lnTo>
                    <a:pt x="65" y="220"/>
                  </a:lnTo>
                  <a:lnTo>
                    <a:pt x="64" y="220"/>
                  </a:lnTo>
                  <a:lnTo>
                    <a:pt x="64" y="218"/>
                  </a:lnTo>
                  <a:lnTo>
                    <a:pt x="65" y="220"/>
                  </a:lnTo>
                  <a:lnTo>
                    <a:pt x="65" y="218"/>
                  </a:lnTo>
                  <a:lnTo>
                    <a:pt x="64" y="218"/>
                  </a:lnTo>
                  <a:lnTo>
                    <a:pt x="65" y="218"/>
                  </a:lnTo>
                  <a:lnTo>
                    <a:pt x="65" y="217"/>
                  </a:lnTo>
                  <a:lnTo>
                    <a:pt x="64" y="217"/>
                  </a:lnTo>
                  <a:lnTo>
                    <a:pt x="63" y="217"/>
                  </a:lnTo>
                  <a:lnTo>
                    <a:pt x="62" y="217"/>
                  </a:lnTo>
                  <a:lnTo>
                    <a:pt x="62" y="216"/>
                  </a:lnTo>
                  <a:lnTo>
                    <a:pt x="62" y="215"/>
                  </a:lnTo>
                  <a:lnTo>
                    <a:pt x="60" y="215"/>
                  </a:lnTo>
                  <a:lnTo>
                    <a:pt x="62" y="215"/>
                  </a:lnTo>
                  <a:lnTo>
                    <a:pt x="60" y="215"/>
                  </a:lnTo>
                  <a:lnTo>
                    <a:pt x="60" y="214"/>
                  </a:lnTo>
                  <a:lnTo>
                    <a:pt x="62" y="214"/>
                  </a:lnTo>
                  <a:lnTo>
                    <a:pt x="63" y="214"/>
                  </a:lnTo>
                  <a:lnTo>
                    <a:pt x="64" y="213"/>
                  </a:lnTo>
                  <a:lnTo>
                    <a:pt x="63" y="213"/>
                  </a:lnTo>
                  <a:lnTo>
                    <a:pt x="63" y="212"/>
                  </a:lnTo>
                  <a:lnTo>
                    <a:pt x="64" y="212"/>
                  </a:lnTo>
                  <a:lnTo>
                    <a:pt x="64" y="213"/>
                  </a:lnTo>
                  <a:lnTo>
                    <a:pt x="65" y="213"/>
                  </a:lnTo>
                  <a:lnTo>
                    <a:pt x="65" y="212"/>
                  </a:lnTo>
                  <a:lnTo>
                    <a:pt x="66" y="212"/>
                  </a:lnTo>
                  <a:lnTo>
                    <a:pt x="67" y="212"/>
                  </a:lnTo>
                  <a:lnTo>
                    <a:pt x="67" y="210"/>
                  </a:lnTo>
                  <a:lnTo>
                    <a:pt x="67" y="209"/>
                  </a:lnTo>
                  <a:lnTo>
                    <a:pt x="67" y="208"/>
                  </a:lnTo>
                  <a:lnTo>
                    <a:pt x="66" y="207"/>
                  </a:lnTo>
                  <a:lnTo>
                    <a:pt x="65" y="206"/>
                  </a:lnTo>
                  <a:lnTo>
                    <a:pt x="64" y="206"/>
                  </a:lnTo>
                  <a:lnTo>
                    <a:pt x="64" y="205"/>
                  </a:lnTo>
                  <a:lnTo>
                    <a:pt x="63" y="205"/>
                  </a:lnTo>
                  <a:lnTo>
                    <a:pt x="62" y="206"/>
                  </a:lnTo>
                  <a:lnTo>
                    <a:pt x="60" y="206"/>
                  </a:lnTo>
                  <a:lnTo>
                    <a:pt x="59" y="206"/>
                  </a:lnTo>
                  <a:lnTo>
                    <a:pt x="59" y="207"/>
                  </a:lnTo>
                  <a:lnTo>
                    <a:pt x="59" y="208"/>
                  </a:lnTo>
                  <a:lnTo>
                    <a:pt x="58" y="209"/>
                  </a:lnTo>
                  <a:lnTo>
                    <a:pt x="58" y="210"/>
                  </a:lnTo>
                  <a:lnTo>
                    <a:pt x="59" y="212"/>
                  </a:lnTo>
                  <a:lnTo>
                    <a:pt x="59" y="213"/>
                  </a:lnTo>
                  <a:lnTo>
                    <a:pt x="60" y="213"/>
                  </a:lnTo>
                  <a:lnTo>
                    <a:pt x="59" y="213"/>
                  </a:lnTo>
                  <a:lnTo>
                    <a:pt x="58" y="213"/>
                  </a:lnTo>
                  <a:lnTo>
                    <a:pt x="58" y="214"/>
                  </a:lnTo>
                  <a:lnTo>
                    <a:pt x="58" y="215"/>
                  </a:lnTo>
                  <a:lnTo>
                    <a:pt x="57" y="215"/>
                  </a:lnTo>
                  <a:lnTo>
                    <a:pt x="58" y="215"/>
                  </a:lnTo>
                  <a:lnTo>
                    <a:pt x="58" y="216"/>
                  </a:lnTo>
                  <a:lnTo>
                    <a:pt x="58" y="217"/>
                  </a:lnTo>
                  <a:lnTo>
                    <a:pt x="59" y="217"/>
                  </a:lnTo>
                  <a:lnTo>
                    <a:pt x="59" y="218"/>
                  </a:lnTo>
                  <a:lnTo>
                    <a:pt x="58" y="218"/>
                  </a:lnTo>
                  <a:lnTo>
                    <a:pt x="59" y="218"/>
                  </a:lnTo>
                  <a:lnTo>
                    <a:pt x="58" y="218"/>
                  </a:lnTo>
                  <a:lnTo>
                    <a:pt x="58" y="217"/>
                  </a:lnTo>
                  <a:lnTo>
                    <a:pt x="57" y="217"/>
                  </a:lnTo>
                  <a:lnTo>
                    <a:pt x="57" y="218"/>
                  </a:lnTo>
                  <a:lnTo>
                    <a:pt x="58" y="218"/>
                  </a:lnTo>
                  <a:lnTo>
                    <a:pt x="58" y="220"/>
                  </a:lnTo>
                  <a:lnTo>
                    <a:pt x="58" y="221"/>
                  </a:lnTo>
                  <a:lnTo>
                    <a:pt x="58" y="220"/>
                  </a:lnTo>
                  <a:lnTo>
                    <a:pt x="58" y="221"/>
                  </a:lnTo>
                  <a:lnTo>
                    <a:pt x="57" y="221"/>
                  </a:lnTo>
                  <a:lnTo>
                    <a:pt x="56" y="221"/>
                  </a:lnTo>
                  <a:lnTo>
                    <a:pt x="56" y="220"/>
                  </a:lnTo>
                  <a:lnTo>
                    <a:pt x="55" y="220"/>
                  </a:lnTo>
                  <a:lnTo>
                    <a:pt x="55" y="218"/>
                  </a:lnTo>
                  <a:lnTo>
                    <a:pt x="53" y="218"/>
                  </a:lnTo>
                  <a:lnTo>
                    <a:pt x="53" y="217"/>
                  </a:lnTo>
                  <a:lnTo>
                    <a:pt x="52" y="217"/>
                  </a:lnTo>
                  <a:lnTo>
                    <a:pt x="51" y="216"/>
                  </a:lnTo>
                  <a:lnTo>
                    <a:pt x="50" y="215"/>
                  </a:lnTo>
                  <a:lnTo>
                    <a:pt x="50" y="216"/>
                  </a:lnTo>
                  <a:lnTo>
                    <a:pt x="49" y="216"/>
                  </a:lnTo>
                  <a:lnTo>
                    <a:pt x="49" y="215"/>
                  </a:lnTo>
                  <a:lnTo>
                    <a:pt x="48" y="215"/>
                  </a:lnTo>
                  <a:lnTo>
                    <a:pt x="48" y="214"/>
                  </a:lnTo>
                  <a:lnTo>
                    <a:pt x="47" y="214"/>
                  </a:lnTo>
                  <a:lnTo>
                    <a:pt x="47" y="213"/>
                  </a:lnTo>
                  <a:lnTo>
                    <a:pt x="47" y="212"/>
                  </a:lnTo>
                  <a:lnTo>
                    <a:pt x="45" y="212"/>
                  </a:lnTo>
                  <a:lnTo>
                    <a:pt x="45" y="210"/>
                  </a:lnTo>
                  <a:lnTo>
                    <a:pt x="44" y="209"/>
                  </a:lnTo>
                  <a:lnTo>
                    <a:pt x="43" y="208"/>
                  </a:lnTo>
                  <a:lnTo>
                    <a:pt x="42" y="208"/>
                  </a:lnTo>
                  <a:lnTo>
                    <a:pt x="41" y="208"/>
                  </a:lnTo>
                  <a:lnTo>
                    <a:pt x="40" y="208"/>
                  </a:lnTo>
                  <a:lnTo>
                    <a:pt x="38" y="209"/>
                  </a:lnTo>
                  <a:lnTo>
                    <a:pt x="40" y="209"/>
                  </a:lnTo>
                  <a:lnTo>
                    <a:pt x="38" y="209"/>
                  </a:lnTo>
                  <a:lnTo>
                    <a:pt x="37" y="209"/>
                  </a:lnTo>
                  <a:lnTo>
                    <a:pt x="38" y="207"/>
                  </a:lnTo>
                  <a:lnTo>
                    <a:pt x="40" y="203"/>
                  </a:lnTo>
                  <a:lnTo>
                    <a:pt x="41" y="202"/>
                  </a:lnTo>
                  <a:lnTo>
                    <a:pt x="41" y="201"/>
                  </a:lnTo>
                  <a:lnTo>
                    <a:pt x="41" y="200"/>
                  </a:lnTo>
                  <a:lnTo>
                    <a:pt x="41" y="199"/>
                  </a:lnTo>
                  <a:lnTo>
                    <a:pt x="40" y="198"/>
                  </a:lnTo>
                  <a:lnTo>
                    <a:pt x="40" y="196"/>
                  </a:lnTo>
                  <a:lnTo>
                    <a:pt x="40" y="198"/>
                  </a:lnTo>
                  <a:lnTo>
                    <a:pt x="41" y="198"/>
                  </a:lnTo>
                  <a:lnTo>
                    <a:pt x="41" y="196"/>
                  </a:lnTo>
                  <a:lnTo>
                    <a:pt x="41" y="195"/>
                  </a:lnTo>
                  <a:lnTo>
                    <a:pt x="40" y="195"/>
                  </a:lnTo>
                  <a:lnTo>
                    <a:pt x="40" y="194"/>
                  </a:lnTo>
                  <a:lnTo>
                    <a:pt x="38" y="193"/>
                  </a:lnTo>
                  <a:lnTo>
                    <a:pt x="37" y="193"/>
                  </a:lnTo>
                  <a:lnTo>
                    <a:pt x="37" y="192"/>
                  </a:lnTo>
                  <a:lnTo>
                    <a:pt x="37" y="191"/>
                  </a:lnTo>
                  <a:lnTo>
                    <a:pt x="37" y="190"/>
                  </a:lnTo>
                  <a:lnTo>
                    <a:pt x="37" y="188"/>
                  </a:lnTo>
                  <a:lnTo>
                    <a:pt x="36" y="188"/>
                  </a:lnTo>
                  <a:lnTo>
                    <a:pt x="36" y="187"/>
                  </a:lnTo>
                  <a:lnTo>
                    <a:pt x="36" y="186"/>
                  </a:lnTo>
                  <a:lnTo>
                    <a:pt x="36" y="185"/>
                  </a:lnTo>
                  <a:lnTo>
                    <a:pt x="35" y="185"/>
                  </a:lnTo>
                  <a:lnTo>
                    <a:pt x="34" y="184"/>
                  </a:lnTo>
                  <a:lnTo>
                    <a:pt x="33" y="183"/>
                  </a:lnTo>
                  <a:lnTo>
                    <a:pt x="31" y="183"/>
                  </a:lnTo>
                  <a:lnTo>
                    <a:pt x="31" y="181"/>
                  </a:lnTo>
                  <a:lnTo>
                    <a:pt x="30" y="181"/>
                  </a:lnTo>
                  <a:lnTo>
                    <a:pt x="30" y="180"/>
                  </a:lnTo>
                  <a:lnTo>
                    <a:pt x="29" y="180"/>
                  </a:lnTo>
                  <a:lnTo>
                    <a:pt x="29" y="179"/>
                  </a:lnTo>
                  <a:lnTo>
                    <a:pt x="28" y="178"/>
                  </a:lnTo>
                  <a:lnTo>
                    <a:pt x="28" y="177"/>
                  </a:lnTo>
                  <a:lnTo>
                    <a:pt x="27" y="177"/>
                  </a:lnTo>
                  <a:lnTo>
                    <a:pt x="27" y="176"/>
                  </a:lnTo>
                  <a:lnTo>
                    <a:pt x="27" y="175"/>
                  </a:lnTo>
                  <a:lnTo>
                    <a:pt x="26" y="175"/>
                  </a:lnTo>
                  <a:lnTo>
                    <a:pt x="26" y="173"/>
                  </a:lnTo>
                  <a:lnTo>
                    <a:pt x="26" y="172"/>
                  </a:lnTo>
                  <a:lnTo>
                    <a:pt x="24" y="172"/>
                  </a:lnTo>
                  <a:lnTo>
                    <a:pt x="26" y="172"/>
                  </a:lnTo>
                  <a:lnTo>
                    <a:pt x="24" y="171"/>
                  </a:lnTo>
                  <a:lnTo>
                    <a:pt x="24" y="170"/>
                  </a:lnTo>
                  <a:lnTo>
                    <a:pt x="23" y="170"/>
                  </a:lnTo>
                  <a:lnTo>
                    <a:pt x="23" y="169"/>
                  </a:lnTo>
                  <a:lnTo>
                    <a:pt x="22" y="169"/>
                  </a:lnTo>
                  <a:lnTo>
                    <a:pt x="22" y="168"/>
                  </a:lnTo>
                  <a:lnTo>
                    <a:pt x="21" y="166"/>
                  </a:lnTo>
                  <a:lnTo>
                    <a:pt x="21" y="165"/>
                  </a:lnTo>
                  <a:lnTo>
                    <a:pt x="20" y="165"/>
                  </a:lnTo>
                  <a:lnTo>
                    <a:pt x="19" y="165"/>
                  </a:lnTo>
                  <a:lnTo>
                    <a:pt x="20" y="165"/>
                  </a:lnTo>
                  <a:lnTo>
                    <a:pt x="20" y="164"/>
                  </a:lnTo>
                  <a:lnTo>
                    <a:pt x="19" y="164"/>
                  </a:lnTo>
                  <a:lnTo>
                    <a:pt x="19" y="163"/>
                  </a:lnTo>
                  <a:lnTo>
                    <a:pt x="17" y="163"/>
                  </a:lnTo>
                  <a:lnTo>
                    <a:pt x="17" y="162"/>
                  </a:lnTo>
                  <a:lnTo>
                    <a:pt x="17" y="161"/>
                  </a:lnTo>
                  <a:lnTo>
                    <a:pt x="16" y="161"/>
                  </a:lnTo>
                  <a:lnTo>
                    <a:pt x="16" y="159"/>
                  </a:lnTo>
                  <a:lnTo>
                    <a:pt x="15" y="159"/>
                  </a:lnTo>
                  <a:lnTo>
                    <a:pt x="15" y="158"/>
                  </a:lnTo>
                  <a:lnTo>
                    <a:pt x="15" y="157"/>
                  </a:lnTo>
                  <a:lnTo>
                    <a:pt x="15" y="156"/>
                  </a:lnTo>
                  <a:lnTo>
                    <a:pt x="16" y="156"/>
                  </a:lnTo>
                  <a:lnTo>
                    <a:pt x="16" y="155"/>
                  </a:lnTo>
                  <a:lnTo>
                    <a:pt x="17" y="154"/>
                  </a:lnTo>
                  <a:lnTo>
                    <a:pt x="17" y="153"/>
                  </a:lnTo>
                  <a:lnTo>
                    <a:pt x="17" y="151"/>
                  </a:lnTo>
                  <a:lnTo>
                    <a:pt x="17" y="150"/>
                  </a:lnTo>
                  <a:lnTo>
                    <a:pt x="17" y="149"/>
                  </a:lnTo>
                  <a:lnTo>
                    <a:pt x="17" y="148"/>
                  </a:lnTo>
                  <a:lnTo>
                    <a:pt x="16" y="148"/>
                  </a:lnTo>
                  <a:lnTo>
                    <a:pt x="17" y="148"/>
                  </a:lnTo>
                  <a:lnTo>
                    <a:pt x="16" y="148"/>
                  </a:lnTo>
                  <a:lnTo>
                    <a:pt x="17" y="148"/>
                  </a:lnTo>
                  <a:lnTo>
                    <a:pt x="16" y="148"/>
                  </a:lnTo>
                  <a:lnTo>
                    <a:pt x="16" y="147"/>
                  </a:lnTo>
                  <a:lnTo>
                    <a:pt x="16" y="146"/>
                  </a:lnTo>
                  <a:lnTo>
                    <a:pt x="16" y="144"/>
                  </a:lnTo>
                  <a:lnTo>
                    <a:pt x="15" y="144"/>
                  </a:lnTo>
                  <a:lnTo>
                    <a:pt x="15" y="143"/>
                  </a:lnTo>
                  <a:lnTo>
                    <a:pt x="15" y="142"/>
                  </a:lnTo>
                  <a:lnTo>
                    <a:pt x="15" y="141"/>
                  </a:lnTo>
                  <a:lnTo>
                    <a:pt x="15" y="140"/>
                  </a:lnTo>
                  <a:lnTo>
                    <a:pt x="15" y="139"/>
                  </a:lnTo>
                  <a:lnTo>
                    <a:pt x="14" y="139"/>
                  </a:lnTo>
                  <a:lnTo>
                    <a:pt x="14" y="137"/>
                  </a:lnTo>
                  <a:lnTo>
                    <a:pt x="15" y="137"/>
                  </a:lnTo>
                  <a:lnTo>
                    <a:pt x="14" y="136"/>
                  </a:lnTo>
                  <a:lnTo>
                    <a:pt x="14" y="135"/>
                  </a:lnTo>
                  <a:lnTo>
                    <a:pt x="15" y="135"/>
                  </a:lnTo>
                  <a:lnTo>
                    <a:pt x="14" y="135"/>
                  </a:lnTo>
                  <a:lnTo>
                    <a:pt x="15" y="135"/>
                  </a:lnTo>
                  <a:lnTo>
                    <a:pt x="15" y="134"/>
                  </a:lnTo>
                  <a:lnTo>
                    <a:pt x="15" y="133"/>
                  </a:lnTo>
                  <a:lnTo>
                    <a:pt x="15" y="132"/>
                  </a:lnTo>
                  <a:lnTo>
                    <a:pt x="15" y="131"/>
                  </a:lnTo>
                  <a:lnTo>
                    <a:pt x="16" y="131"/>
                  </a:lnTo>
                  <a:lnTo>
                    <a:pt x="16" y="129"/>
                  </a:lnTo>
                  <a:lnTo>
                    <a:pt x="16" y="128"/>
                  </a:lnTo>
                  <a:lnTo>
                    <a:pt x="17" y="128"/>
                  </a:lnTo>
                  <a:lnTo>
                    <a:pt x="17" y="127"/>
                  </a:lnTo>
                  <a:lnTo>
                    <a:pt x="19" y="126"/>
                  </a:lnTo>
                  <a:lnTo>
                    <a:pt x="17" y="126"/>
                  </a:lnTo>
                  <a:lnTo>
                    <a:pt x="17" y="125"/>
                  </a:lnTo>
                  <a:lnTo>
                    <a:pt x="17" y="124"/>
                  </a:lnTo>
                  <a:lnTo>
                    <a:pt x="17" y="122"/>
                  </a:lnTo>
                  <a:lnTo>
                    <a:pt x="17" y="121"/>
                  </a:lnTo>
                  <a:lnTo>
                    <a:pt x="19" y="121"/>
                  </a:lnTo>
                  <a:lnTo>
                    <a:pt x="17" y="120"/>
                  </a:lnTo>
                  <a:lnTo>
                    <a:pt x="19" y="120"/>
                  </a:lnTo>
                  <a:lnTo>
                    <a:pt x="17" y="120"/>
                  </a:lnTo>
                  <a:lnTo>
                    <a:pt x="17" y="119"/>
                  </a:lnTo>
                  <a:lnTo>
                    <a:pt x="17" y="118"/>
                  </a:lnTo>
                  <a:lnTo>
                    <a:pt x="16" y="117"/>
                  </a:lnTo>
                  <a:lnTo>
                    <a:pt x="17" y="117"/>
                  </a:lnTo>
                  <a:lnTo>
                    <a:pt x="16" y="117"/>
                  </a:lnTo>
                  <a:lnTo>
                    <a:pt x="17" y="117"/>
                  </a:lnTo>
                  <a:lnTo>
                    <a:pt x="17" y="115"/>
                  </a:lnTo>
                  <a:lnTo>
                    <a:pt x="16" y="115"/>
                  </a:lnTo>
                  <a:lnTo>
                    <a:pt x="17" y="114"/>
                  </a:lnTo>
                  <a:lnTo>
                    <a:pt x="17" y="113"/>
                  </a:lnTo>
                  <a:lnTo>
                    <a:pt x="16" y="113"/>
                  </a:lnTo>
                  <a:lnTo>
                    <a:pt x="17" y="112"/>
                  </a:lnTo>
                  <a:lnTo>
                    <a:pt x="16" y="112"/>
                  </a:lnTo>
                  <a:lnTo>
                    <a:pt x="16" y="111"/>
                  </a:lnTo>
                  <a:lnTo>
                    <a:pt x="15" y="110"/>
                  </a:lnTo>
                  <a:lnTo>
                    <a:pt x="15" y="109"/>
                  </a:lnTo>
                  <a:lnTo>
                    <a:pt x="14" y="107"/>
                  </a:lnTo>
                  <a:lnTo>
                    <a:pt x="14" y="106"/>
                  </a:lnTo>
                  <a:lnTo>
                    <a:pt x="13" y="106"/>
                  </a:lnTo>
                  <a:lnTo>
                    <a:pt x="13" y="105"/>
                  </a:lnTo>
                  <a:lnTo>
                    <a:pt x="13" y="104"/>
                  </a:lnTo>
                  <a:lnTo>
                    <a:pt x="12" y="104"/>
                  </a:lnTo>
                  <a:lnTo>
                    <a:pt x="12" y="103"/>
                  </a:lnTo>
                  <a:lnTo>
                    <a:pt x="12" y="102"/>
                  </a:lnTo>
                  <a:lnTo>
                    <a:pt x="11" y="102"/>
                  </a:lnTo>
                  <a:lnTo>
                    <a:pt x="11" y="100"/>
                  </a:lnTo>
                  <a:lnTo>
                    <a:pt x="9" y="100"/>
                  </a:lnTo>
                  <a:lnTo>
                    <a:pt x="9" y="99"/>
                  </a:lnTo>
                  <a:lnTo>
                    <a:pt x="9" y="98"/>
                  </a:lnTo>
                  <a:lnTo>
                    <a:pt x="9" y="97"/>
                  </a:lnTo>
                  <a:lnTo>
                    <a:pt x="9" y="96"/>
                  </a:lnTo>
                  <a:lnTo>
                    <a:pt x="8" y="96"/>
                  </a:lnTo>
                  <a:lnTo>
                    <a:pt x="7" y="95"/>
                  </a:lnTo>
                  <a:lnTo>
                    <a:pt x="6" y="95"/>
                  </a:lnTo>
                  <a:lnTo>
                    <a:pt x="6" y="94"/>
                  </a:lnTo>
                  <a:lnTo>
                    <a:pt x="5" y="92"/>
                  </a:lnTo>
                  <a:lnTo>
                    <a:pt x="5" y="91"/>
                  </a:lnTo>
                  <a:lnTo>
                    <a:pt x="4" y="91"/>
                  </a:lnTo>
                  <a:lnTo>
                    <a:pt x="4" y="90"/>
                  </a:lnTo>
                  <a:lnTo>
                    <a:pt x="2" y="90"/>
                  </a:lnTo>
                  <a:lnTo>
                    <a:pt x="2" y="89"/>
                  </a:lnTo>
                  <a:lnTo>
                    <a:pt x="1" y="89"/>
                  </a:lnTo>
                  <a:lnTo>
                    <a:pt x="1" y="88"/>
                  </a:lnTo>
                  <a:lnTo>
                    <a:pt x="0" y="88"/>
                  </a:lnTo>
                  <a:lnTo>
                    <a:pt x="0" y="87"/>
                  </a:lnTo>
                  <a:lnTo>
                    <a:pt x="0" y="85"/>
                  </a:lnTo>
                  <a:lnTo>
                    <a:pt x="1" y="84"/>
                  </a:lnTo>
                  <a:lnTo>
                    <a:pt x="1" y="83"/>
                  </a:lnTo>
                  <a:lnTo>
                    <a:pt x="1" y="82"/>
                  </a:lnTo>
                  <a:lnTo>
                    <a:pt x="1" y="81"/>
                  </a:lnTo>
                  <a:lnTo>
                    <a:pt x="1" y="80"/>
                  </a:lnTo>
                  <a:lnTo>
                    <a:pt x="0" y="80"/>
                  </a:lnTo>
                  <a:lnTo>
                    <a:pt x="0" y="78"/>
                  </a:lnTo>
                  <a:lnTo>
                    <a:pt x="0"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 name="Freeform 260"/>
            <p:cNvSpPr>
              <a:spLocks/>
            </p:cNvSpPr>
            <p:nvPr/>
          </p:nvSpPr>
          <p:spPr bwMode="auto">
            <a:xfrm>
              <a:off x="5659" y="4160"/>
              <a:ext cx="13" cy="9"/>
            </a:xfrm>
            <a:custGeom>
              <a:avLst/>
              <a:gdLst>
                <a:gd name="T0" fmla="*/ 0 w 13"/>
                <a:gd name="T1" fmla="*/ 0 h 9"/>
                <a:gd name="T2" fmla="*/ 1 w 13"/>
                <a:gd name="T3" fmla="*/ 0 h 9"/>
                <a:gd name="T4" fmla="*/ 2 w 13"/>
                <a:gd name="T5" fmla="*/ 0 h 9"/>
                <a:gd name="T6" fmla="*/ 4 w 13"/>
                <a:gd name="T7" fmla="*/ 0 h 9"/>
                <a:gd name="T8" fmla="*/ 4 w 13"/>
                <a:gd name="T9" fmla="*/ 1 h 9"/>
                <a:gd name="T10" fmla="*/ 5 w 13"/>
                <a:gd name="T11" fmla="*/ 1 h 9"/>
                <a:gd name="T12" fmla="*/ 5 w 13"/>
                <a:gd name="T13" fmla="*/ 2 h 9"/>
                <a:gd name="T14" fmla="*/ 6 w 13"/>
                <a:gd name="T15" fmla="*/ 1 h 9"/>
                <a:gd name="T16" fmla="*/ 6 w 13"/>
                <a:gd name="T17" fmla="*/ 2 h 9"/>
                <a:gd name="T18" fmla="*/ 7 w 13"/>
                <a:gd name="T19" fmla="*/ 2 h 9"/>
                <a:gd name="T20" fmla="*/ 8 w 13"/>
                <a:gd name="T21" fmla="*/ 2 h 9"/>
                <a:gd name="T22" fmla="*/ 8 w 13"/>
                <a:gd name="T23" fmla="*/ 3 h 9"/>
                <a:gd name="T24" fmla="*/ 9 w 13"/>
                <a:gd name="T25" fmla="*/ 3 h 9"/>
                <a:gd name="T26" fmla="*/ 11 w 13"/>
                <a:gd name="T27" fmla="*/ 3 h 9"/>
                <a:gd name="T28" fmla="*/ 11 w 13"/>
                <a:gd name="T29" fmla="*/ 4 h 9"/>
                <a:gd name="T30" fmla="*/ 11 w 13"/>
                <a:gd name="T31" fmla="*/ 6 h 9"/>
                <a:gd name="T32" fmla="*/ 12 w 13"/>
                <a:gd name="T33" fmla="*/ 7 h 9"/>
                <a:gd name="T34" fmla="*/ 12 w 13"/>
                <a:gd name="T35" fmla="*/ 8 h 9"/>
                <a:gd name="T36" fmla="*/ 13 w 13"/>
                <a:gd name="T37" fmla="*/ 8 h 9"/>
                <a:gd name="T38" fmla="*/ 13 w 13"/>
                <a:gd name="T39" fmla="*/ 9 h 9"/>
                <a:gd name="T40" fmla="*/ 12 w 13"/>
                <a:gd name="T41" fmla="*/ 9 h 9"/>
                <a:gd name="T42" fmla="*/ 11 w 13"/>
                <a:gd name="T43" fmla="*/ 9 h 9"/>
                <a:gd name="T44" fmla="*/ 11 w 13"/>
                <a:gd name="T45" fmla="*/ 8 h 9"/>
                <a:gd name="T46" fmla="*/ 9 w 13"/>
                <a:gd name="T47" fmla="*/ 8 h 9"/>
                <a:gd name="T48" fmla="*/ 8 w 13"/>
                <a:gd name="T49" fmla="*/ 8 h 9"/>
                <a:gd name="T50" fmla="*/ 7 w 13"/>
                <a:gd name="T51" fmla="*/ 8 h 9"/>
                <a:gd name="T52" fmla="*/ 6 w 13"/>
                <a:gd name="T53" fmla="*/ 8 h 9"/>
                <a:gd name="T54" fmla="*/ 6 w 13"/>
                <a:gd name="T55" fmla="*/ 7 h 9"/>
                <a:gd name="T56" fmla="*/ 5 w 13"/>
                <a:gd name="T57" fmla="*/ 7 h 9"/>
                <a:gd name="T58" fmla="*/ 5 w 13"/>
                <a:gd name="T59" fmla="*/ 6 h 9"/>
                <a:gd name="T60" fmla="*/ 6 w 13"/>
                <a:gd name="T61" fmla="*/ 6 h 9"/>
                <a:gd name="T62" fmla="*/ 6 w 13"/>
                <a:gd name="T63" fmla="*/ 4 h 9"/>
                <a:gd name="T64" fmla="*/ 5 w 13"/>
                <a:gd name="T65" fmla="*/ 3 h 9"/>
                <a:gd name="T66" fmla="*/ 6 w 13"/>
                <a:gd name="T67" fmla="*/ 3 h 9"/>
                <a:gd name="T68" fmla="*/ 5 w 13"/>
                <a:gd name="T69" fmla="*/ 3 h 9"/>
                <a:gd name="T70" fmla="*/ 5 w 13"/>
                <a:gd name="T71" fmla="*/ 2 h 9"/>
                <a:gd name="T72" fmla="*/ 4 w 13"/>
                <a:gd name="T73" fmla="*/ 2 h 9"/>
                <a:gd name="T74" fmla="*/ 2 w 13"/>
                <a:gd name="T75" fmla="*/ 2 h 9"/>
                <a:gd name="T76" fmla="*/ 1 w 13"/>
                <a:gd name="T77" fmla="*/ 2 h 9"/>
                <a:gd name="T78" fmla="*/ 1 w 13"/>
                <a:gd name="T79" fmla="*/ 1 h 9"/>
                <a:gd name="T80" fmla="*/ 1 w 13"/>
                <a:gd name="T81" fmla="*/ 0 h 9"/>
                <a:gd name="T82" fmla="*/ 0 w 13"/>
                <a:gd name="T8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 h="9">
                  <a:moveTo>
                    <a:pt x="0" y="0"/>
                  </a:moveTo>
                  <a:lnTo>
                    <a:pt x="1" y="0"/>
                  </a:lnTo>
                  <a:lnTo>
                    <a:pt x="2" y="0"/>
                  </a:lnTo>
                  <a:lnTo>
                    <a:pt x="4" y="0"/>
                  </a:lnTo>
                  <a:lnTo>
                    <a:pt x="4" y="1"/>
                  </a:lnTo>
                  <a:lnTo>
                    <a:pt x="5" y="1"/>
                  </a:lnTo>
                  <a:lnTo>
                    <a:pt x="5" y="2"/>
                  </a:lnTo>
                  <a:lnTo>
                    <a:pt x="6" y="1"/>
                  </a:lnTo>
                  <a:lnTo>
                    <a:pt x="6" y="2"/>
                  </a:lnTo>
                  <a:lnTo>
                    <a:pt x="7" y="2"/>
                  </a:lnTo>
                  <a:lnTo>
                    <a:pt x="8" y="2"/>
                  </a:lnTo>
                  <a:lnTo>
                    <a:pt x="8" y="3"/>
                  </a:lnTo>
                  <a:lnTo>
                    <a:pt x="9" y="3"/>
                  </a:lnTo>
                  <a:lnTo>
                    <a:pt x="11" y="3"/>
                  </a:lnTo>
                  <a:lnTo>
                    <a:pt x="11" y="4"/>
                  </a:lnTo>
                  <a:lnTo>
                    <a:pt x="11" y="6"/>
                  </a:lnTo>
                  <a:lnTo>
                    <a:pt x="12" y="7"/>
                  </a:lnTo>
                  <a:lnTo>
                    <a:pt x="12" y="8"/>
                  </a:lnTo>
                  <a:lnTo>
                    <a:pt x="13" y="8"/>
                  </a:lnTo>
                  <a:lnTo>
                    <a:pt x="13" y="9"/>
                  </a:lnTo>
                  <a:lnTo>
                    <a:pt x="12" y="9"/>
                  </a:lnTo>
                  <a:lnTo>
                    <a:pt x="11" y="9"/>
                  </a:lnTo>
                  <a:lnTo>
                    <a:pt x="11" y="8"/>
                  </a:lnTo>
                  <a:lnTo>
                    <a:pt x="9" y="8"/>
                  </a:lnTo>
                  <a:lnTo>
                    <a:pt x="8" y="8"/>
                  </a:lnTo>
                  <a:lnTo>
                    <a:pt x="7" y="8"/>
                  </a:lnTo>
                  <a:lnTo>
                    <a:pt x="6" y="8"/>
                  </a:lnTo>
                  <a:lnTo>
                    <a:pt x="6" y="7"/>
                  </a:lnTo>
                  <a:lnTo>
                    <a:pt x="5" y="7"/>
                  </a:lnTo>
                  <a:lnTo>
                    <a:pt x="5" y="6"/>
                  </a:lnTo>
                  <a:lnTo>
                    <a:pt x="6" y="6"/>
                  </a:lnTo>
                  <a:lnTo>
                    <a:pt x="6" y="4"/>
                  </a:lnTo>
                  <a:lnTo>
                    <a:pt x="5" y="3"/>
                  </a:lnTo>
                  <a:lnTo>
                    <a:pt x="6" y="3"/>
                  </a:lnTo>
                  <a:lnTo>
                    <a:pt x="5" y="3"/>
                  </a:lnTo>
                  <a:lnTo>
                    <a:pt x="5" y="2"/>
                  </a:lnTo>
                  <a:lnTo>
                    <a:pt x="4" y="2"/>
                  </a:lnTo>
                  <a:lnTo>
                    <a:pt x="2" y="2"/>
                  </a:lnTo>
                  <a:lnTo>
                    <a:pt x="1" y="2"/>
                  </a:lnTo>
                  <a:lnTo>
                    <a:pt x="1" y="1"/>
                  </a:lnTo>
                  <a:lnTo>
                    <a:pt x="1" y="0"/>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7" name="Freeform 261"/>
            <p:cNvSpPr>
              <a:spLocks/>
            </p:cNvSpPr>
            <p:nvPr/>
          </p:nvSpPr>
          <p:spPr bwMode="auto">
            <a:xfrm>
              <a:off x="5658" y="4182"/>
              <a:ext cx="9" cy="13"/>
            </a:xfrm>
            <a:custGeom>
              <a:avLst/>
              <a:gdLst>
                <a:gd name="T0" fmla="*/ 0 w 9"/>
                <a:gd name="T1" fmla="*/ 0 h 13"/>
                <a:gd name="T2" fmla="*/ 1 w 9"/>
                <a:gd name="T3" fmla="*/ 0 h 13"/>
                <a:gd name="T4" fmla="*/ 1 w 9"/>
                <a:gd name="T5" fmla="*/ 1 h 13"/>
                <a:gd name="T6" fmla="*/ 1 w 9"/>
                <a:gd name="T7" fmla="*/ 2 h 13"/>
                <a:gd name="T8" fmla="*/ 2 w 9"/>
                <a:gd name="T9" fmla="*/ 2 h 13"/>
                <a:gd name="T10" fmla="*/ 2 w 9"/>
                <a:gd name="T11" fmla="*/ 3 h 13"/>
                <a:gd name="T12" fmla="*/ 3 w 9"/>
                <a:gd name="T13" fmla="*/ 3 h 13"/>
                <a:gd name="T14" fmla="*/ 3 w 9"/>
                <a:gd name="T15" fmla="*/ 4 h 13"/>
                <a:gd name="T16" fmla="*/ 3 w 9"/>
                <a:gd name="T17" fmla="*/ 6 h 13"/>
                <a:gd name="T18" fmla="*/ 5 w 9"/>
                <a:gd name="T19" fmla="*/ 6 h 13"/>
                <a:gd name="T20" fmla="*/ 5 w 9"/>
                <a:gd name="T21" fmla="*/ 7 h 13"/>
                <a:gd name="T22" fmla="*/ 6 w 9"/>
                <a:gd name="T23" fmla="*/ 7 h 13"/>
                <a:gd name="T24" fmla="*/ 7 w 9"/>
                <a:gd name="T25" fmla="*/ 9 h 13"/>
                <a:gd name="T26" fmla="*/ 8 w 9"/>
                <a:gd name="T27" fmla="*/ 9 h 13"/>
                <a:gd name="T28" fmla="*/ 8 w 9"/>
                <a:gd name="T29" fmla="*/ 10 h 13"/>
                <a:gd name="T30" fmla="*/ 9 w 9"/>
                <a:gd name="T31" fmla="*/ 10 h 13"/>
                <a:gd name="T32" fmla="*/ 9 w 9"/>
                <a:gd name="T33" fmla="*/ 11 h 13"/>
                <a:gd name="T34" fmla="*/ 8 w 9"/>
                <a:gd name="T35" fmla="*/ 11 h 13"/>
                <a:gd name="T36" fmla="*/ 7 w 9"/>
                <a:gd name="T37" fmla="*/ 11 h 13"/>
                <a:gd name="T38" fmla="*/ 7 w 9"/>
                <a:gd name="T39" fmla="*/ 13 h 13"/>
                <a:gd name="T40" fmla="*/ 6 w 9"/>
                <a:gd name="T41" fmla="*/ 13 h 13"/>
                <a:gd name="T42" fmla="*/ 6 w 9"/>
                <a:gd name="T43" fmla="*/ 11 h 13"/>
                <a:gd name="T44" fmla="*/ 5 w 9"/>
                <a:gd name="T45" fmla="*/ 10 h 13"/>
                <a:gd name="T46" fmla="*/ 3 w 9"/>
                <a:gd name="T47" fmla="*/ 10 h 13"/>
                <a:gd name="T48" fmla="*/ 3 w 9"/>
                <a:gd name="T49" fmla="*/ 9 h 13"/>
                <a:gd name="T50" fmla="*/ 3 w 9"/>
                <a:gd name="T51" fmla="*/ 8 h 13"/>
                <a:gd name="T52" fmla="*/ 2 w 9"/>
                <a:gd name="T53" fmla="*/ 8 h 13"/>
                <a:gd name="T54" fmla="*/ 2 w 9"/>
                <a:gd name="T55" fmla="*/ 7 h 13"/>
                <a:gd name="T56" fmla="*/ 2 w 9"/>
                <a:gd name="T57" fmla="*/ 6 h 13"/>
                <a:gd name="T58" fmla="*/ 1 w 9"/>
                <a:gd name="T59" fmla="*/ 6 h 13"/>
                <a:gd name="T60" fmla="*/ 2 w 9"/>
                <a:gd name="T61" fmla="*/ 6 h 13"/>
                <a:gd name="T62" fmla="*/ 1 w 9"/>
                <a:gd name="T63" fmla="*/ 6 h 13"/>
                <a:gd name="T64" fmla="*/ 1 w 9"/>
                <a:gd name="T65" fmla="*/ 4 h 13"/>
                <a:gd name="T66" fmla="*/ 1 w 9"/>
                <a:gd name="T67" fmla="*/ 3 h 13"/>
                <a:gd name="T68" fmla="*/ 1 w 9"/>
                <a:gd name="T69" fmla="*/ 2 h 13"/>
                <a:gd name="T70" fmla="*/ 0 w 9"/>
                <a:gd name="T71" fmla="*/ 1 h 13"/>
                <a:gd name="T72" fmla="*/ 0 w 9"/>
                <a:gd name="T7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 h="13">
                  <a:moveTo>
                    <a:pt x="0" y="0"/>
                  </a:moveTo>
                  <a:lnTo>
                    <a:pt x="1" y="0"/>
                  </a:lnTo>
                  <a:lnTo>
                    <a:pt x="1" y="1"/>
                  </a:lnTo>
                  <a:lnTo>
                    <a:pt x="1" y="2"/>
                  </a:lnTo>
                  <a:lnTo>
                    <a:pt x="2" y="2"/>
                  </a:lnTo>
                  <a:lnTo>
                    <a:pt x="2" y="3"/>
                  </a:lnTo>
                  <a:lnTo>
                    <a:pt x="3" y="3"/>
                  </a:lnTo>
                  <a:lnTo>
                    <a:pt x="3" y="4"/>
                  </a:lnTo>
                  <a:lnTo>
                    <a:pt x="3" y="6"/>
                  </a:lnTo>
                  <a:lnTo>
                    <a:pt x="5" y="6"/>
                  </a:lnTo>
                  <a:lnTo>
                    <a:pt x="5" y="7"/>
                  </a:lnTo>
                  <a:lnTo>
                    <a:pt x="6" y="7"/>
                  </a:lnTo>
                  <a:lnTo>
                    <a:pt x="7" y="9"/>
                  </a:lnTo>
                  <a:lnTo>
                    <a:pt x="8" y="9"/>
                  </a:lnTo>
                  <a:lnTo>
                    <a:pt x="8" y="10"/>
                  </a:lnTo>
                  <a:lnTo>
                    <a:pt x="9" y="10"/>
                  </a:lnTo>
                  <a:lnTo>
                    <a:pt x="9" y="11"/>
                  </a:lnTo>
                  <a:lnTo>
                    <a:pt x="8" y="11"/>
                  </a:lnTo>
                  <a:lnTo>
                    <a:pt x="7" y="11"/>
                  </a:lnTo>
                  <a:lnTo>
                    <a:pt x="7" y="13"/>
                  </a:lnTo>
                  <a:lnTo>
                    <a:pt x="6" y="13"/>
                  </a:lnTo>
                  <a:lnTo>
                    <a:pt x="6" y="11"/>
                  </a:lnTo>
                  <a:lnTo>
                    <a:pt x="5" y="10"/>
                  </a:lnTo>
                  <a:lnTo>
                    <a:pt x="3" y="10"/>
                  </a:lnTo>
                  <a:lnTo>
                    <a:pt x="3" y="9"/>
                  </a:lnTo>
                  <a:lnTo>
                    <a:pt x="3" y="8"/>
                  </a:lnTo>
                  <a:lnTo>
                    <a:pt x="2" y="8"/>
                  </a:lnTo>
                  <a:lnTo>
                    <a:pt x="2" y="7"/>
                  </a:lnTo>
                  <a:lnTo>
                    <a:pt x="2" y="6"/>
                  </a:lnTo>
                  <a:lnTo>
                    <a:pt x="1" y="6"/>
                  </a:lnTo>
                  <a:lnTo>
                    <a:pt x="2" y="6"/>
                  </a:lnTo>
                  <a:lnTo>
                    <a:pt x="1" y="6"/>
                  </a:lnTo>
                  <a:lnTo>
                    <a:pt x="1" y="4"/>
                  </a:lnTo>
                  <a:lnTo>
                    <a:pt x="1" y="3"/>
                  </a:lnTo>
                  <a:lnTo>
                    <a:pt x="1" y="2"/>
                  </a:lnTo>
                  <a:lnTo>
                    <a:pt x="0" y="1"/>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8" name="Rectangle 262"/>
            <p:cNvSpPr>
              <a:spLocks noChangeArrowheads="1"/>
            </p:cNvSpPr>
            <p:nvPr/>
          </p:nvSpPr>
          <p:spPr bwMode="auto">
            <a:xfrm>
              <a:off x="5641" y="4158"/>
              <a:ext cx="1" cy="1"/>
            </a:xfrm>
            <a:prstGeom prst="rect">
              <a:avLst/>
            </a:prstGeom>
            <a:noFill/>
            <a:ln w="4763">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9" name="Freeform 263"/>
            <p:cNvSpPr>
              <a:spLocks/>
            </p:cNvSpPr>
            <p:nvPr/>
          </p:nvSpPr>
          <p:spPr bwMode="auto">
            <a:xfrm>
              <a:off x="5627" y="4130"/>
              <a:ext cx="3" cy="1"/>
            </a:xfrm>
            <a:custGeom>
              <a:avLst/>
              <a:gdLst>
                <a:gd name="T0" fmla="*/ 0 w 3"/>
                <a:gd name="T1" fmla="*/ 0 h 1"/>
                <a:gd name="T2" fmla="*/ 1 w 3"/>
                <a:gd name="T3" fmla="*/ 0 h 1"/>
                <a:gd name="T4" fmla="*/ 2 w 3"/>
                <a:gd name="T5" fmla="*/ 0 h 1"/>
                <a:gd name="T6" fmla="*/ 3 w 3"/>
                <a:gd name="T7" fmla="*/ 0 h 1"/>
                <a:gd name="T8" fmla="*/ 2 w 3"/>
                <a:gd name="T9" fmla="*/ 0 h 1"/>
                <a:gd name="T10" fmla="*/ 1 w 3"/>
                <a:gd name="T11" fmla="*/ 1 h 1"/>
                <a:gd name="T12" fmla="*/ 1 w 3"/>
                <a:gd name="T13" fmla="*/ 0 h 1"/>
                <a:gd name="T14" fmla="*/ 0 w 3"/>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
                  <a:moveTo>
                    <a:pt x="0" y="0"/>
                  </a:moveTo>
                  <a:lnTo>
                    <a:pt x="1" y="0"/>
                  </a:lnTo>
                  <a:lnTo>
                    <a:pt x="2" y="0"/>
                  </a:lnTo>
                  <a:lnTo>
                    <a:pt x="3" y="0"/>
                  </a:lnTo>
                  <a:lnTo>
                    <a:pt x="2" y="0"/>
                  </a:lnTo>
                  <a:lnTo>
                    <a:pt x="1" y="1"/>
                  </a:lnTo>
                  <a:lnTo>
                    <a:pt x="1" y="0"/>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0" name="Freeform 264"/>
            <p:cNvSpPr>
              <a:spLocks/>
            </p:cNvSpPr>
            <p:nvPr/>
          </p:nvSpPr>
          <p:spPr bwMode="auto">
            <a:xfrm>
              <a:off x="5617" y="4167"/>
              <a:ext cx="6" cy="3"/>
            </a:xfrm>
            <a:custGeom>
              <a:avLst/>
              <a:gdLst>
                <a:gd name="T0" fmla="*/ 0 w 6"/>
                <a:gd name="T1" fmla="*/ 0 h 3"/>
                <a:gd name="T2" fmla="*/ 2 w 6"/>
                <a:gd name="T3" fmla="*/ 0 h 3"/>
                <a:gd name="T4" fmla="*/ 3 w 6"/>
                <a:gd name="T5" fmla="*/ 0 h 3"/>
                <a:gd name="T6" fmla="*/ 4 w 6"/>
                <a:gd name="T7" fmla="*/ 0 h 3"/>
                <a:gd name="T8" fmla="*/ 4 w 6"/>
                <a:gd name="T9" fmla="*/ 1 h 3"/>
                <a:gd name="T10" fmla="*/ 4 w 6"/>
                <a:gd name="T11" fmla="*/ 0 h 3"/>
                <a:gd name="T12" fmla="*/ 4 w 6"/>
                <a:gd name="T13" fmla="*/ 1 h 3"/>
                <a:gd name="T14" fmla="*/ 5 w 6"/>
                <a:gd name="T15" fmla="*/ 1 h 3"/>
                <a:gd name="T16" fmla="*/ 6 w 6"/>
                <a:gd name="T17" fmla="*/ 2 h 3"/>
                <a:gd name="T18" fmla="*/ 6 w 6"/>
                <a:gd name="T19" fmla="*/ 3 h 3"/>
                <a:gd name="T20" fmla="*/ 5 w 6"/>
                <a:gd name="T21" fmla="*/ 3 h 3"/>
                <a:gd name="T22" fmla="*/ 4 w 6"/>
                <a:gd name="T23" fmla="*/ 3 h 3"/>
                <a:gd name="T24" fmla="*/ 3 w 6"/>
                <a:gd name="T25" fmla="*/ 2 h 3"/>
                <a:gd name="T26" fmla="*/ 2 w 6"/>
                <a:gd name="T27" fmla="*/ 2 h 3"/>
                <a:gd name="T28" fmla="*/ 0 w 6"/>
                <a:gd name="T29" fmla="*/ 1 h 3"/>
                <a:gd name="T30" fmla="*/ 0 w 6"/>
                <a:gd name="T3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3">
                  <a:moveTo>
                    <a:pt x="0" y="0"/>
                  </a:moveTo>
                  <a:lnTo>
                    <a:pt x="2" y="0"/>
                  </a:lnTo>
                  <a:lnTo>
                    <a:pt x="3" y="0"/>
                  </a:lnTo>
                  <a:lnTo>
                    <a:pt x="4" y="0"/>
                  </a:lnTo>
                  <a:lnTo>
                    <a:pt x="4" y="1"/>
                  </a:lnTo>
                  <a:lnTo>
                    <a:pt x="4" y="0"/>
                  </a:lnTo>
                  <a:lnTo>
                    <a:pt x="4" y="1"/>
                  </a:lnTo>
                  <a:lnTo>
                    <a:pt x="5" y="1"/>
                  </a:lnTo>
                  <a:lnTo>
                    <a:pt x="6" y="2"/>
                  </a:lnTo>
                  <a:lnTo>
                    <a:pt x="6" y="3"/>
                  </a:lnTo>
                  <a:lnTo>
                    <a:pt x="5" y="3"/>
                  </a:lnTo>
                  <a:lnTo>
                    <a:pt x="4" y="3"/>
                  </a:lnTo>
                  <a:lnTo>
                    <a:pt x="3" y="2"/>
                  </a:lnTo>
                  <a:lnTo>
                    <a:pt x="2" y="2"/>
                  </a:lnTo>
                  <a:lnTo>
                    <a:pt x="0" y="1"/>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1" name="Freeform 265"/>
            <p:cNvSpPr>
              <a:spLocks/>
            </p:cNvSpPr>
            <p:nvPr/>
          </p:nvSpPr>
          <p:spPr bwMode="auto">
            <a:xfrm>
              <a:off x="5606" y="4125"/>
              <a:ext cx="17" cy="6"/>
            </a:xfrm>
            <a:custGeom>
              <a:avLst/>
              <a:gdLst>
                <a:gd name="T0" fmla="*/ 0 w 17"/>
                <a:gd name="T1" fmla="*/ 0 h 6"/>
                <a:gd name="T2" fmla="*/ 1 w 17"/>
                <a:gd name="T3" fmla="*/ 0 h 6"/>
                <a:gd name="T4" fmla="*/ 2 w 17"/>
                <a:gd name="T5" fmla="*/ 0 h 6"/>
                <a:gd name="T6" fmla="*/ 3 w 17"/>
                <a:gd name="T7" fmla="*/ 0 h 6"/>
                <a:gd name="T8" fmla="*/ 4 w 17"/>
                <a:gd name="T9" fmla="*/ 1 h 6"/>
                <a:gd name="T10" fmla="*/ 6 w 17"/>
                <a:gd name="T11" fmla="*/ 1 h 6"/>
                <a:gd name="T12" fmla="*/ 7 w 17"/>
                <a:gd name="T13" fmla="*/ 1 h 6"/>
                <a:gd name="T14" fmla="*/ 8 w 17"/>
                <a:gd name="T15" fmla="*/ 1 h 6"/>
                <a:gd name="T16" fmla="*/ 8 w 17"/>
                <a:gd name="T17" fmla="*/ 2 h 6"/>
                <a:gd name="T18" fmla="*/ 9 w 17"/>
                <a:gd name="T19" fmla="*/ 2 h 6"/>
                <a:gd name="T20" fmla="*/ 10 w 17"/>
                <a:gd name="T21" fmla="*/ 4 h 6"/>
                <a:gd name="T22" fmla="*/ 11 w 17"/>
                <a:gd name="T23" fmla="*/ 4 h 6"/>
                <a:gd name="T24" fmla="*/ 13 w 17"/>
                <a:gd name="T25" fmla="*/ 4 h 6"/>
                <a:gd name="T26" fmla="*/ 14 w 17"/>
                <a:gd name="T27" fmla="*/ 4 h 6"/>
                <a:gd name="T28" fmla="*/ 14 w 17"/>
                <a:gd name="T29" fmla="*/ 2 h 6"/>
                <a:gd name="T30" fmla="*/ 15 w 17"/>
                <a:gd name="T31" fmla="*/ 2 h 6"/>
                <a:gd name="T32" fmla="*/ 16 w 17"/>
                <a:gd name="T33" fmla="*/ 2 h 6"/>
                <a:gd name="T34" fmla="*/ 17 w 17"/>
                <a:gd name="T35" fmla="*/ 4 h 6"/>
                <a:gd name="T36" fmla="*/ 16 w 17"/>
                <a:gd name="T37" fmla="*/ 4 h 6"/>
                <a:gd name="T38" fmla="*/ 16 w 17"/>
                <a:gd name="T39" fmla="*/ 5 h 6"/>
                <a:gd name="T40" fmla="*/ 15 w 17"/>
                <a:gd name="T41" fmla="*/ 5 h 6"/>
                <a:gd name="T42" fmla="*/ 14 w 17"/>
                <a:gd name="T43" fmla="*/ 6 h 6"/>
                <a:gd name="T44" fmla="*/ 13 w 17"/>
                <a:gd name="T45" fmla="*/ 6 h 6"/>
                <a:gd name="T46" fmla="*/ 13 w 17"/>
                <a:gd name="T47" fmla="*/ 5 h 6"/>
                <a:gd name="T48" fmla="*/ 11 w 17"/>
                <a:gd name="T49" fmla="*/ 6 h 6"/>
                <a:gd name="T50" fmla="*/ 11 w 17"/>
                <a:gd name="T51" fmla="*/ 5 h 6"/>
                <a:gd name="T52" fmla="*/ 10 w 17"/>
                <a:gd name="T53" fmla="*/ 5 h 6"/>
                <a:gd name="T54" fmla="*/ 10 w 17"/>
                <a:gd name="T55" fmla="*/ 6 h 6"/>
                <a:gd name="T56" fmla="*/ 9 w 17"/>
                <a:gd name="T57" fmla="*/ 6 h 6"/>
                <a:gd name="T58" fmla="*/ 8 w 17"/>
                <a:gd name="T59" fmla="*/ 6 h 6"/>
                <a:gd name="T60" fmla="*/ 7 w 17"/>
                <a:gd name="T61" fmla="*/ 6 h 6"/>
                <a:gd name="T62" fmla="*/ 6 w 17"/>
                <a:gd name="T63" fmla="*/ 6 h 6"/>
                <a:gd name="T64" fmla="*/ 4 w 17"/>
                <a:gd name="T65" fmla="*/ 6 h 6"/>
                <a:gd name="T66" fmla="*/ 3 w 17"/>
                <a:gd name="T67" fmla="*/ 6 h 6"/>
                <a:gd name="T68" fmla="*/ 2 w 17"/>
                <a:gd name="T69" fmla="*/ 6 h 6"/>
                <a:gd name="T70" fmla="*/ 2 w 17"/>
                <a:gd name="T71" fmla="*/ 5 h 6"/>
                <a:gd name="T72" fmla="*/ 1 w 17"/>
                <a:gd name="T73" fmla="*/ 5 h 6"/>
                <a:gd name="T74" fmla="*/ 1 w 17"/>
                <a:gd name="T75" fmla="*/ 4 h 6"/>
                <a:gd name="T76" fmla="*/ 2 w 17"/>
                <a:gd name="T77" fmla="*/ 2 h 6"/>
                <a:gd name="T78" fmla="*/ 1 w 17"/>
                <a:gd name="T79" fmla="*/ 2 h 6"/>
                <a:gd name="T80" fmla="*/ 1 w 17"/>
                <a:gd name="T81" fmla="*/ 1 h 6"/>
                <a:gd name="T82" fmla="*/ 0 w 17"/>
                <a:gd name="T83" fmla="*/ 1 h 6"/>
                <a:gd name="T84" fmla="*/ 0 w 17"/>
                <a:gd name="T8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 h="6">
                  <a:moveTo>
                    <a:pt x="0" y="0"/>
                  </a:moveTo>
                  <a:lnTo>
                    <a:pt x="1" y="0"/>
                  </a:lnTo>
                  <a:lnTo>
                    <a:pt x="2" y="0"/>
                  </a:lnTo>
                  <a:lnTo>
                    <a:pt x="3" y="0"/>
                  </a:lnTo>
                  <a:lnTo>
                    <a:pt x="4" y="1"/>
                  </a:lnTo>
                  <a:lnTo>
                    <a:pt x="6" y="1"/>
                  </a:lnTo>
                  <a:lnTo>
                    <a:pt x="7" y="1"/>
                  </a:lnTo>
                  <a:lnTo>
                    <a:pt x="8" y="1"/>
                  </a:lnTo>
                  <a:lnTo>
                    <a:pt x="8" y="2"/>
                  </a:lnTo>
                  <a:lnTo>
                    <a:pt x="9" y="2"/>
                  </a:lnTo>
                  <a:lnTo>
                    <a:pt x="10" y="4"/>
                  </a:lnTo>
                  <a:lnTo>
                    <a:pt x="11" y="4"/>
                  </a:lnTo>
                  <a:lnTo>
                    <a:pt x="13" y="4"/>
                  </a:lnTo>
                  <a:lnTo>
                    <a:pt x="14" y="4"/>
                  </a:lnTo>
                  <a:lnTo>
                    <a:pt x="14" y="2"/>
                  </a:lnTo>
                  <a:lnTo>
                    <a:pt x="15" y="2"/>
                  </a:lnTo>
                  <a:lnTo>
                    <a:pt x="16" y="2"/>
                  </a:lnTo>
                  <a:lnTo>
                    <a:pt x="17" y="4"/>
                  </a:lnTo>
                  <a:lnTo>
                    <a:pt x="16" y="4"/>
                  </a:lnTo>
                  <a:lnTo>
                    <a:pt x="16" y="5"/>
                  </a:lnTo>
                  <a:lnTo>
                    <a:pt x="15" y="5"/>
                  </a:lnTo>
                  <a:lnTo>
                    <a:pt x="14" y="6"/>
                  </a:lnTo>
                  <a:lnTo>
                    <a:pt x="13" y="6"/>
                  </a:lnTo>
                  <a:lnTo>
                    <a:pt x="13" y="5"/>
                  </a:lnTo>
                  <a:lnTo>
                    <a:pt x="11" y="6"/>
                  </a:lnTo>
                  <a:lnTo>
                    <a:pt x="11" y="5"/>
                  </a:lnTo>
                  <a:lnTo>
                    <a:pt x="10" y="5"/>
                  </a:lnTo>
                  <a:lnTo>
                    <a:pt x="10" y="6"/>
                  </a:lnTo>
                  <a:lnTo>
                    <a:pt x="9" y="6"/>
                  </a:lnTo>
                  <a:lnTo>
                    <a:pt x="8" y="6"/>
                  </a:lnTo>
                  <a:lnTo>
                    <a:pt x="7" y="6"/>
                  </a:lnTo>
                  <a:lnTo>
                    <a:pt x="6" y="6"/>
                  </a:lnTo>
                  <a:lnTo>
                    <a:pt x="4" y="6"/>
                  </a:lnTo>
                  <a:lnTo>
                    <a:pt x="3" y="6"/>
                  </a:lnTo>
                  <a:lnTo>
                    <a:pt x="2" y="6"/>
                  </a:lnTo>
                  <a:lnTo>
                    <a:pt x="2" y="5"/>
                  </a:lnTo>
                  <a:lnTo>
                    <a:pt x="1" y="5"/>
                  </a:lnTo>
                  <a:lnTo>
                    <a:pt x="1" y="4"/>
                  </a:lnTo>
                  <a:lnTo>
                    <a:pt x="2" y="2"/>
                  </a:lnTo>
                  <a:lnTo>
                    <a:pt x="1" y="2"/>
                  </a:lnTo>
                  <a:lnTo>
                    <a:pt x="1" y="1"/>
                  </a:lnTo>
                  <a:lnTo>
                    <a:pt x="0" y="1"/>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2" name="Freeform 266"/>
            <p:cNvSpPr>
              <a:spLocks/>
            </p:cNvSpPr>
            <p:nvPr/>
          </p:nvSpPr>
          <p:spPr bwMode="auto">
            <a:xfrm>
              <a:off x="5592" y="4126"/>
              <a:ext cx="11" cy="7"/>
            </a:xfrm>
            <a:custGeom>
              <a:avLst/>
              <a:gdLst>
                <a:gd name="T0" fmla="*/ 0 w 11"/>
                <a:gd name="T1" fmla="*/ 1 h 7"/>
                <a:gd name="T2" fmla="*/ 1 w 11"/>
                <a:gd name="T3" fmla="*/ 1 h 7"/>
                <a:gd name="T4" fmla="*/ 2 w 11"/>
                <a:gd name="T5" fmla="*/ 1 h 7"/>
                <a:gd name="T6" fmla="*/ 3 w 11"/>
                <a:gd name="T7" fmla="*/ 1 h 7"/>
                <a:gd name="T8" fmla="*/ 5 w 11"/>
                <a:gd name="T9" fmla="*/ 1 h 7"/>
                <a:gd name="T10" fmla="*/ 5 w 11"/>
                <a:gd name="T11" fmla="*/ 0 h 7"/>
                <a:gd name="T12" fmla="*/ 6 w 11"/>
                <a:gd name="T13" fmla="*/ 0 h 7"/>
                <a:gd name="T14" fmla="*/ 6 w 11"/>
                <a:gd name="T15" fmla="*/ 1 h 7"/>
                <a:gd name="T16" fmla="*/ 7 w 11"/>
                <a:gd name="T17" fmla="*/ 1 h 7"/>
                <a:gd name="T18" fmla="*/ 8 w 11"/>
                <a:gd name="T19" fmla="*/ 0 h 7"/>
                <a:gd name="T20" fmla="*/ 9 w 11"/>
                <a:gd name="T21" fmla="*/ 0 h 7"/>
                <a:gd name="T22" fmla="*/ 9 w 11"/>
                <a:gd name="T23" fmla="*/ 1 h 7"/>
                <a:gd name="T24" fmla="*/ 8 w 11"/>
                <a:gd name="T25" fmla="*/ 1 h 7"/>
                <a:gd name="T26" fmla="*/ 8 w 11"/>
                <a:gd name="T27" fmla="*/ 3 h 7"/>
                <a:gd name="T28" fmla="*/ 9 w 11"/>
                <a:gd name="T29" fmla="*/ 3 h 7"/>
                <a:gd name="T30" fmla="*/ 10 w 11"/>
                <a:gd name="T31" fmla="*/ 3 h 7"/>
                <a:gd name="T32" fmla="*/ 10 w 11"/>
                <a:gd name="T33" fmla="*/ 4 h 7"/>
                <a:gd name="T34" fmla="*/ 11 w 11"/>
                <a:gd name="T35" fmla="*/ 4 h 7"/>
                <a:gd name="T36" fmla="*/ 11 w 11"/>
                <a:gd name="T37" fmla="*/ 5 h 7"/>
                <a:gd name="T38" fmla="*/ 10 w 11"/>
                <a:gd name="T39" fmla="*/ 5 h 7"/>
                <a:gd name="T40" fmla="*/ 9 w 11"/>
                <a:gd name="T41" fmla="*/ 6 h 7"/>
                <a:gd name="T42" fmla="*/ 8 w 11"/>
                <a:gd name="T43" fmla="*/ 6 h 7"/>
                <a:gd name="T44" fmla="*/ 7 w 11"/>
                <a:gd name="T45" fmla="*/ 6 h 7"/>
                <a:gd name="T46" fmla="*/ 7 w 11"/>
                <a:gd name="T47" fmla="*/ 7 h 7"/>
                <a:gd name="T48" fmla="*/ 6 w 11"/>
                <a:gd name="T49" fmla="*/ 6 h 7"/>
                <a:gd name="T50" fmla="*/ 6 w 11"/>
                <a:gd name="T51" fmla="*/ 7 h 7"/>
                <a:gd name="T52" fmla="*/ 5 w 11"/>
                <a:gd name="T53" fmla="*/ 7 h 7"/>
                <a:gd name="T54" fmla="*/ 3 w 11"/>
                <a:gd name="T55" fmla="*/ 6 h 7"/>
                <a:gd name="T56" fmla="*/ 2 w 11"/>
                <a:gd name="T57" fmla="*/ 5 h 7"/>
                <a:gd name="T58" fmla="*/ 2 w 11"/>
                <a:gd name="T59" fmla="*/ 4 h 7"/>
                <a:gd name="T60" fmla="*/ 1 w 11"/>
                <a:gd name="T61" fmla="*/ 3 h 7"/>
                <a:gd name="T62" fmla="*/ 1 w 11"/>
                <a:gd name="T63" fmla="*/ 1 h 7"/>
                <a:gd name="T64" fmla="*/ 0 w 11"/>
                <a:gd name="T65"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 h="7">
                  <a:moveTo>
                    <a:pt x="0" y="1"/>
                  </a:moveTo>
                  <a:lnTo>
                    <a:pt x="1" y="1"/>
                  </a:lnTo>
                  <a:lnTo>
                    <a:pt x="2" y="1"/>
                  </a:lnTo>
                  <a:lnTo>
                    <a:pt x="3" y="1"/>
                  </a:lnTo>
                  <a:lnTo>
                    <a:pt x="5" y="1"/>
                  </a:lnTo>
                  <a:lnTo>
                    <a:pt x="5" y="0"/>
                  </a:lnTo>
                  <a:lnTo>
                    <a:pt x="6" y="0"/>
                  </a:lnTo>
                  <a:lnTo>
                    <a:pt x="6" y="1"/>
                  </a:lnTo>
                  <a:lnTo>
                    <a:pt x="7" y="1"/>
                  </a:lnTo>
                  <a:lnTo>
                    <a:pt x="8" y="0"/>
                  </a:lnTo>
                  <a:lnTo>
                    <a:pt x="9" y="0"/>
                  </a:lnTo>
                  <a:lnTo>
                    <a:pt x="9" y="1"/>
                  </a:lnTo>
                  <a:lnTo>
                    <a:pt x="8" y="1"/>
                  </a:lnTo>
                  <a:lnTo>
                    <a:pt x="8" y="3"/>
                  </a:lnTo>
                  <a:lnTo>
                    <a:pt x="9" y="3"/>
                  </a:lnTo>
                  <a:lnTo>
                    <a:pt x="10" y="3"/>
                  </a:lnTo>
                  <a:lnTo>
                    <a:pt x="10" y="4"/>
                  </a:lnTo>
                  <a:lnTo>
                    <a:pt x="11" y="4"/>
                  </a:lnTo>
                  <a:lnTo>
                    <a:pt x="11" y="5"/>
                  </a:lnTo>
                  <a:lnTo>
                    <a:pt x="10" y="5"/>
                  </a:lnTo>
                  <a:lnTo>
                    <a:pt x="9" y="6"/>
                  </a:lnTo>
                  <a:lnTo>
                    <a:pt x="8" y="6"/>
                  </a:lnTo>
                  <a:lnTo>
                    <a:pt x="7" y="6"/>
                  </a:lnTo>
                  <a:lnTo>
                    <a:pt x="7" y="7"/>
                  </a:lnTo>
                  <a:lnTo>
                    <a:pt x="6" y="6"/>
                  </a:lnTo>
                  <a:lnTo>
                    <a:pt x="6" y="7"/>
                  </a:lnTo>
                  <a:lnTo>
                    <a:pt x="5" y="7"/>
                  </a:lnTo>
                  <a:lnTo>
                    <a:pt x="3" y="6"/>
                  </a:lnTo>
                  <a:lnTo>
                    <a:pt x="2" y="5"/>
                  </a:lnTo>
                  <a:lnTo>
                    <a:pt x="2" y="4"/>
                  </a:lnTo>
                  <a:lnTo>
                    <a:pt x="1" y="3"/>
                  </a:lnTo>
                  <a:lnTo>
                    <a:pt x="1" y="1"/>
                  </a:lnTo>
                  <a:lnTo>
                    <a:pt x="0" y="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3" name="Freeform 267"/>
            <p:cNvSpPr>
              <a:spLocks/>
            </p:cNvSpPr>
            <p:nvPr/>
          </p:nvSpPr>
          <p:spPr bwMode="auto">
            <a:xfrm>
              <a:off x="5584" y="4123"/>
              <a:ext cx="6" cy="3"/>
            </a:xfrm>
            <a:custGeom>
              <a:avLst/>
              <a:gdLst>
                <a:gd name="T0" fmla="*/ 0 w 6"/>
                <a:gd name="T1" fmla="*/ 2 h 3"/>
                <a:gd name="T2" fmla="*/ 1 w 6"/>
                <a:gd name="T3" fmla="*/ 1 h 3"/>
                <a:gd name="T4" fmla="*/ 2 w 6"/>
                <a:gd name="T5" fmla="*/ 1 h 3"/>
                <a:gd name="T6" fmla="*/ 3 w 6"/>
                <a:gd name="T7" fmla="*/ 1 h 3"/>
                <a:gd name="T8" fmla="*/ 3 w 6"/>
                <a:gd name="T9" fmla="*/ 0 h 3"/>
                <a:gd name="T10" fmla="*/ 3 w 6"/>
                <a:gd name="T11" fmla="*/ 1 h 3"/>
                <a:gd name="T12" fmla="*/ 3 w 6"/>
                <a:gd name="T13" fmla="*/ 2 h 3"/>
                <a:gd name="T14" fmla="*/ 4 w 6"/>
                <a:gd name="T15" fmla="*/ 2 h 3"/>
                <a:gd name="T16" fmla="*/ 6 w 6"/>
                <a:gd name="T17" fmla="*/ 2 h 3"/>
                <a:gd name="T18" fmla="*/ 6 w 6"/>
                <a:gd name="T19" fmla="*/ 3 h 3"/>
                <a:gd name="T20" fmla="*/ 4 w 6"/>
                <a:gd name="T21" fmla="*/ 3 h 3"/>
                <a:gd name="T22" fmla="*/ 3 w 6"/>
                <a:gd name="T23" fmla="*/ 3 h 3"/>
                <a:gd name="T24" fmla="*/ 2 w 6"/>
                <a:gd name="T25" fmla="*/ 2 h 3"/>
                <a:gd name="T26" fmla="*/ 1 w 6"/>
                <a:gd name="T27" fmla="*/ 2 h 3"/>
                <a:gd name="T28" fmla="*/ 0 w 6"/>
                <a:gd name="T2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3">
                  <a:moveTo>
                    <a:pt x="0" y="2"/>
                  </a:moveTo>
                  <a:lnTo>
                    <a:pt x="1" y="1"/>
                  </a:lnTo>
                  <a:lnTo>
                    <a:pt x="2" y="1"/>
                  </a:lnTo>
                  <a:lnTo>
                    <a:pt x="3" y="1"/>
                  </a:lnTo>
                  <a:lnTo>
                    <a:pt x="3" y="0"/>
                  </a:lnTo>
                  <a:lnTo>
                    <a:pt x="3" y="1"/>
                  </a:lnTo>
                  <a:lnTo>
                    <a:pt x="3" y="2"/>
                  </a:lnTo>
                  <a:lnTo>
                    <a:pt x="4" y="2"/>
                  </a:lnTo>
                  <a:lnTo>
                    <a:pt x="6" y="2"/>
                  </a:lnTo>
                  <a:lnTo>
                    <a:pt x="6" y="3"/>
                  </a:lnTo>
                  <a:lnTo>
                    <a:pt x="4" y="3"/>
                  </a:lnTo>
                  <a:lnTo>
                    <a:pt x="3" y="3"/>
                  </a:lnTo>
                  <a:lnTo>
                    <a:pt x="2" y="2"/>
                  </a:lnTo>
                  <a:lnTo>
                    <a:pt x="1" y="2"/>
                  </a:lnTo>
                  <a:lnTo>
                    <a:pt x="0"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4" name="Rectangle 268"/>
            <p:cNvSpPr>
              <a:spLocks noChangeArrowheads="1"/>
            </p:cNvSpPr>
            <p:nvPr/>
          </p:nvSpPr>
          <p:spPr bwMode="auto">
            <a:xfrm>
              <a:off x="5525" y="3924"/>
              <a:ext cx="1" cy="1"/>
            </a:xfrm>
            <a:prstGeom prst="rect">
              <a:avLst/>
            </a:prstGeom>
            <a:noFill/>
            <a:ln w="4763">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5" name="Rectangle 269"/>
            <p:cNvSpPr>
              <a:spLocks noChangeArrowheads="1"/>
            </p:cNvSpPr>
            <p:nvPr/>
          </p:nvSpPr>
          <p:spPr bwMode="auto">
            <a:xfrm>
              <a:off x="5522" y="3921"/>
              <a:ext cx="1" cy="2"/>
            </a:xfrm>
            <a:prstGeom prst="rect">
              <a:avLst/>
            </a:prstGeom>
            <a:noFill/>
            <a:ln w="4763">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6" name="Freeform 270"/>
            <p:cNvSpPr>
              <a:spLocks/>
            </p:cNvSpPr>
            <p:nvPr/>
          </p:nvSpPr>
          <p:spPr bwMode="auto">
            <a:xfrm>
              <a:off x="5498" y="3927"/>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7" name="Freeform 271"/>
            <p:cNvSpPr>
              <a:spLocks/>
            </p:cNvSpPr>
            <p:nvPr/>
          </p:nvSpPr>
          <p:spPr bwMode="auto">
            <a:xfrm>
              <a:off x="5463" y="3703"/>
              <a:ext cx="388" cy="509"/>
            </a:xfrm>
            <a:custGeom>
              <a:avLst/>
              <a:gdLst>
                <a:gd name="T0" fmla="*/ 14 w 388"/>
                <a:gd name="T1" fmla="*/ 55 h 509"/>
                <a:gd name="T2" fmla="*/ 15 w 388"/>
                <a:gd name="T3" fmla="*/ 44 h 509"/>
                <a:gd name="T4" fmla="*/ 21 w 388"/>
                <a:gd name="T5" fmla="*/ 29 h 509"/>
                <a:gd name="T6" fmla="*/ 17 w 388"/>
                <a:gd name="T7" fmla="*/ 11 h 509"/>
                <a:gd name="T8" fmla="*/ 36 w 388"/>
                <a:gd name="T9" fmla="*/ 2 h 509"/>
                <a:gd name="T10" fmla="*/ 66 w 388"/>
                <a:gd name="T11" fmla="*/ 7 h 509"/>
                <a:gd name="T12" fmla="*/ 100 w 388"/>
                <a:gd name="T13" fmla="*/ 10 h 509"/>
                <a:gd name="T14" fmla="*/ 132 w 388"/>
                <a:gd name="T15" fmla="*/ 15 h 509"/>
                <a:gd name="T16" fmla="*/ 178 w 388"/>
                <a:gd name="T17" fmla="*/ 33 h 509"/>
                <a:gd name="T18" fmla="*/ 169 w 388"/>
                <a:gd name="T19" fmla="*/ 118 h 509"/>
                <a:gd name="T20" fmla="*/ 165 w 388"/>
                <a:gd name="T21" fmla="*/ 154 h 509"/>
                <a:gd name="T22" fmla="*/ 172 w 388"/>
                <a:gd name="T23" fmla="*/ 180 h 509"/>
                <a:gd name="T24" fmla="*/ 190 w 388"/>
                <a:gd name="T25" fmla="*/ 201 h 509"/>
                <a:gd name="T26" fmla="*/ 218 w 388"/>
                <a:gd name="T27" fmla="*/ 231 h 509"/>
                <a:gd name="T28" fmla="*/ 257 w 388"/>
                <a:gd name="T29" fmla="*/ 272 h 509"/>
                <a:gd name="T30" fmla="*/ 306 w 388"/>
                <a:gd name="T31" fmla="*/ 324 h 509"/>
                <a:gd name="T32" fmla="*/ 338 w 388"/>
                <a:gd name="T33" fmla="*/ 356 h 509"/>
                <a:gd name="T34" fmla="*/ 368 w 388"/>
                <a:gd name="T35" fmla="*/ 389 h 509"/>
                <a:gd name="T36" fmla="*/ 374 w 388"/>
                <a:gd name="T37" fmla="*/ 404 h 509"/>
                <a:gd name="T38" fmla="*/ 378 w 388"/>
                <a:gd name="T39" fmla="*/ 417 h 509"/>
                <a:gd name="T40" fmla="*/ 386 w 388"/>
                <a:gd name="T41" fmla="*/ 428 h 509"/>
                <a:gd name="T42" fmla="*/ 375 w 388"/>
                <a:gd name="T43" fmla="*/ 438 h 509"/>
                <a:gd name="T44" fmla="*/ 371 w 388"/>
                <a:gd name="T45" fmla="*/ 451 h 509"/>
                <a:gd name="T46" fmla="*/ 367 w 388"/>
                <a:gd name="T47" fmla="*/ 465 h 509"/>
                <a:gd name="T48" fmla="*/ 363 w 388"/>
                <a:gd name="T49" fmla="*/ 475 h 509"/>
                <a:gd name="T50" fmla="*/ 364 w 388"/>
                <a:gd name="T51" fmla="*/ 488 h 509"/>
                <a:gd name="T52" fmla="*/ 371 w 388"/>
                <a:gd name="T53" fmla="*/ 498 h 509"/>
                <a:gd name="T54" fmla="*/ 349 w 388"/>
                <a:gd name="T55" fmla="*/ 504 h 509"/>
                <a:gd name="T56" fmla="*/ 287 w 388"/>
                <a:gd name="T57" fmla="*/ 507 h 509"/>
                <a:gd name="T58" fmla="*/ 257 w 388"/>
                <a:gd name="T59" fmla="*/ 503 h 509"/>
                <a:gd name="T60" fmla="*/ 251 w 388"/>
                <a:gd name="T61" fmla="*/ 492 h 509"/>
                <a:gd name="T62" fmla="*/ 248 w 388"/>
                <a:gd name="T63" fmla="*/ 476 h 509"/>
                <a:gd name="T64" fmla="*/ 236 w 388"/>
                <a:gd name="T65" fmla="*/ 460 h 509"/>
                <a:gd name="T66" fmla="*/ 223 w 388"/>
                <a:gd name="T67" fmla="*/ 450 h 509"/>
                <a:gd name="T68" fmla="*/ 211 w 388"/>
                <a:gd name="T69" fmla="*/ 446 h 509"/>
                <a:gd name="T70" fmla="*/ 205 w 388"/>
                <a:gd name="T71" fmla="*/ 435 h 509"/>
                <a:gd name="T72" fmla="*/ 190 w 388"/>
                <a:gd name="T73" fmla="*/ 429 h 509"/>
                <a:gd name="T74" fmla="*/ 176 w 388"/>
                <a:gd name="T75" fmla="*/ 423 h 509"/>
                <a:gd name="T76" fmla="*/ 163 w 388"/>
                <a:gd name="T77" fmla="*/ 408 h 509"/>
                <a:gd name="T78" fmla="*/ 146 w 388"/>
                <a:gd name="T79" fmla="*/ 405 h 509"/>
                <a:gd name="T80" fmla="*/ 131 w 388"/>
                <a:gd name="T81" fmla="*/ 401 h 509"/>
                <a:gd name="T82" fmla="*/ 118 w 388"/>
                <a:gd name="T83" fmla="*/ 396 h 509"/>
                <a:gd name="T84" fmla="*/ 115 w 388"/>
                <a:gd name="T85" fmla="*/ 377 h 509"/>
                <a:gd name="T86" fmla="*/ 113 w 388"/>
                <a:gd name="T87" fmla="*/ 363 h 509"/>
                <a:gd name="T88" fmla="*/ 109 w 388"/>
                <a:gd name="T89" fmla="*/ 350 h 509"/>
                <a:gd name="T90" fmla="*/ 100 w 388"/>
                <a:gd name="T91" fmla="*/ 340 h 509"/>
                <a:gd name="T92" fmla="*/ 91 w 388"/>
                <a:gd name="T93" fmla="*/ 328 h 509"/>
                <a:gd name="T94" fmla="*/ 84 w 388"/>
                <a:gd name="T95" fmla="*/ 316 h 509"/>
                <a:gd name="T96" fmla="*/ 73 w 388"/>
                <a:gd name="T97" fmla="*/ 302 h 509"/>
                <a:gd name="T98" fmla="*/ 72 w 388"/>
                <a:gd name="T99" fmla="*/ 289 h 509"/>
                <a:gd name="T100" fmla="*/ 78 w 388"/>
                <a:gd name="T101" fmla="*/ 281 h 509"/>
                <a:gd name="T102" fmla="*/ 72 w 388"/>
                <a:gd name="T103" fmla="*/ 267 h 509"/>
                <a:gd name="T104" fmla="*/ 59 w 388"/>
                <a:gd name="T105" fmla="*/ 255 h 509"/>
                <a:gd name="T106" fmla="*/ 56 w 388"/>
                <a:gd name="T107" fmla="*/ 238 h 509"/>
                <a:gd name="T108" fmla="*/ 57 w 388"/>
                <a:gd name="T109" fmla="*/ 222 h 509"/>
                <a:gd name="T110" fmla="*/ 62 w 388"/>
                <a:gd name="T111" fmla="*/ 232 h 509"/>
                <a:gd name="T112" fmla="*/ 70 w 388"/>
                <a:gd name="T113" fmla="*/ 240 h 509"/>
                <a:gd name="T114" fmla="*/ 69 w 388"/>
                <a:gd name="T115" fmla="*/ 229 h 509"/>
                <a:gd name="T116" fmla="*/ 65 w 388"/>
                <a:gd name="T117" fmla="*/ 221 h 509"/>
                <a:gd name="T118" fmla="*/ 60 w 388"/>
                <a:gd name="T119" fmla="*/ 214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8" h="509">
                  <a:moveTo>
                    <a:pt x="0" y="77"/>
                  </a:moveTo>
                  <a:lnTo>
                    <a:pt x="0" y="76"/>
                  </a:lnTo>
                  <a:lnTo>
                    <a:pt x="1" y="75"/>
                  </a:lnTo>
                  <a:lnTo>
                    <a:pt x="1" y="74"/>
                  </a:lnTo>
                  <a:lnTo>
                    <a:pt x="2" y="73"/>
                  </a:lnTo>
                  <a:lnTo>
                    <a:pt x="2" y="72"/>
                  </a:lnTo>
                  <a:lnTo>
                    <a:pt x="4" y="69"/>
                  </a:lnTo>
                  <a:lnTo>
                    <a:pt x="5" y="69"/>
                  </a:lnTo>
                  <a:lnTo>
                    <a:pt x="5" y="68"/>
                  </a:lnTo>
                  <a:lnTo>
                    <a:pt x="6" y="66"/>
                  </a:lnTo>
                  <a:lnTo>
                    <a:pt x="7" y="65"/>
                  </a:lnTo>
                  <a:lnTo>
                    <a:pt x="8" y="63"/>
                  </a:lnTo>
                  <a:lnTo>
                    <a:pt x="9" y="62"/>
                  </a:lnTo>
                  <a:lnTo>
                    <a:pt x="11" y="60"/>
                  </a:lnTo>
                  <a:lnTo>
                    <a:pt x="12" y="59"/>
                  </a:lnTo>
                  <a:lnTo>
                    <a:pt x="13" y="56"/>
                  </a:lnTo>
                  <a:lnTo>
                    <a:pt x="14" y="55"/>
                  </a:lnTo>
                  <a:lnTo>
                    <a:pt x="14" y="54"/>
                  </a:lnTo>
                  <a:lnTo>
                    <a:pt x="15" y="53"/>
                  </a:lnTo>
                  <a:lnTo>
                    <a:pt x="15" y="52"/>
                  </a:lnTo>
                  <a:lnTo>
                    <a:pt x="15" y="51"/>
                  </a:lnTo>
                  <a:lnTo>
                    <a:pt x="16" y="50"/>
                  </a:lnTo>
                  <a:lnTo>
                    <a:pt x="15" y="50"/>
                  </a:lnTo>
                  <a:lnTo>
                    <a:pt x="15" y="48"/>
                  </a:lnTo>
                  <a:lnTo>
                    <a:pt x="15" y="47"/>
                  </a:lnTo>
                  <a:lnTo>
                    <a:pt x="14" y="48"/>
                  </a:lnTo>
                  <a:lnTo>
                    <a:pt x="14" y="47"/>
                  </a:lnTo>
                  <a:lnTo>
                    <a:pt x="15" y="47"/>
                  </a:lnTo>
                  <a:lnTo>
                    <a:pt x="14" y="47"/>
                  </a:lnTo>
                  <a:lnTo>
                    <a:pt x="14" y="46"/>
                  </a:lnTo>
                  <a:lnTo>
                    <a:pt x="15" y="46"/>
                  </a:lnTo>
                  <a:lnTo>
                    <a:pt x="14" y="45"/>
                  </a:lnTo>
                  <a:lnTo>
                    <a:pt x="15" y="45"/>
                  </a:lnTo>
                  <a:lnTo>
                    <a:pt x="15" y="44"/>
                  </a:lnTo>
                  <a:lnTo>
                    <a:pt x="14" y="44"/>
                  </a:lnTo>
                  <a:lnTo>
                    <a:pt x="15" y="44"/>
                  </a:lnTo>
                  <a:lnTo>
                    <a:pt x="15" y="43"/>
                  </a:lnTo>
                  <a:lnTo>
                    <a:pt x="15" y="44"/>
                  </a:lnTo>
                  <a:lnTo>
                    <a:pt x="15" y="43"/>
                  </a:lnTo>
                  <a:lnTo>
                    <a:pt x="16" y="43"/>
                  </a:lnTo>
                  <a:lnTo>
                    <a:pt x="16" y="41"/>
                  </a:lnTo>
                  <a:lnTo>
                    <a:pt x="16" y="40"/>
                  </a:lnTo>
                  <a:lnTo>
                    <a:pt x="17" y="40"/>
                  </a:lnTo>
                  <a:lnTo>
                    <a:pt x="17" y="39"/>
                  </a:lnTo>
                  <a:lnTo>
                    <a:pt x="17" y="38"/>
                  </a:lnTo>
                  <a:lnTo>
                    <a:pt x="19" y="37"/>
                  </a:lnTo>
                  <a:lnTo>
                    <a:pt x="19" y="36"/>
                  </a:lnTo>
                  <a:lnTo>
                    <a:pt x="20" y="33"/>
                  </a:lnTo>
                  <a:lnTo>
                    <a:pt x="20" y="32"/>
                  </a:lnTo>
                  <a:lnTo>
                    <a:pt x="21" y="31"/>
                  </a:lnTo>
                  <a:lnTo>
                    <a:pt x="21" y="29"/>
                  </a:lnTo>
                  <a:lnTo>
                    <a:pt x="21" y="28"/>
                  </a:lnTo>
                  <a:lnTo>
                    <a:pt x="21" y="26"/>
                  </a:lnTo>
                  <a:lnTo>
                    <a:pt x="21" y="25"/>
                  </a:lnTo>
                  <a:lnTo>
                    <a:pt x="21" y="24"/>
                  </a:lnTo>
                  <a:lnTo>
                    <a:pt x="21" y="23"/>
                  </a:lnTo>
                  <a:lnTo>
                    <a:pt x="21" y="22"/>
                  </a:lnTo>
                  <a:lnTo>
                    <a:pt x="21" y="21"/>
                  </a:lnTo>
                  <a:lnTo>
                    <a:pt x="20" y="19"/>
                  </a:lnTo>
                  <a:lnTo>
                    <a:pt x="20" y="18"/>
                  </a:lnTo>
                  <a:lnTo>
                    <a:pt x="20" y="17"/>
                  </a:lnTo>
                  <a:lnTo>
                    <a:pt x="20" y="16"/>
                  </a:lnTo>
                  <a:lnTo>
                    <a:pt x="20" y="15"/>
                  </a:lnTo>
                  <a:lnTo>
                    <a:pt x="20" y="14"/>
                  </a:lnTo>
                  <a:lnTo>
                    <a:pt x="20" y="13"/>
                  </a:lnTo>
                  <a:lnTo>
                    <a:pt x="19" y="13"/>
                  </a:lnTo>
                  <a:lnTo>
                    <a:pt x="17" y="13"/>
                  </a:lnTo>
                  <a:lnTo>
                    <a:pt x="17" y="11"/>
                  </a:lnTo>
                  <a:lnTo>
                    <a:pt x="16" y="11"/>
                  </a:lnTo>
                  <a:lnTo>
                    <a:pt x="16" y="10"/>
                  </a:lnTo>
                  <a:lnTo>
                    <a:pt x="17" y="9"/>
                  </a:lnTo>
                  <a:lnTo>
                    <a:pt x="17" y="8"/>
                  </a:lnTo>
                  <a:lnTo>
                    <a:pt x="19" y="7"/>
                  </a:lnTo>
                  <a:lnTo>
                    <a:pt x="19" y="6"/>
                  </a:lnTo>
                  <a:lnTo>
                    <a:pt x="20" y="3"/>
                  </a:lnTo>
                  <a:lnTo>
                    <a:pt x="20" y="2"/>
                  </a:lnTo>
                  <a:lnTo>
                    <a:pt x="20" y="1"/>
                  </a:lnTo>
                  <a:lnTo>
                    <a:pt x="20" y="0"/>
                  </a:lnTo>
                  <a:lnTo>
                    <a:pt x="23" y="0"/>
                  </a:lnTo>
                  <a:lnTo>
                    <a:pt x="24" y="0"/>
                  </a:lnTo>
                  <a:lnTo>
                    <a:pt x="28" y="1"/>
                  </a:lnTo>
                  <a:lnTo>
                    <a:pt x="29" y="1"/>
                  </a:lnTo>
                  <a:lnTo>
                    <a:pt x="34" y="2"/>
                  </a:lnTo>
                  <a:lnTo>
                    <a:pt x="35" y="2"/>
                  </a:lnTo>
                  <a:lnTo>
                    <a:pt x="36" y="2"/>
                  </a:lnTo>
                  <a:lnTo>
                    <a:pt x="38" y="2"/>
                  </a:lnTo>
                  <a:lnTo>
                    <a:pt x="41" y="3"/>
                  </a:lnTo>
                  <a:lnTo>
                    <a:pt x="42" y="3"/>
                  </a:lnTo>
                  <a:lnTo>
                    <a:pt x="44" y="3"/>
                  </a:lnTo>
                  <a:lnTo>
                    <a:pt x="45" y="3"/>
                  </a:lnTo>
                  <a:lnTo>
                    <a:pt x="47" y="3"/>
                  </a:lnTo>
                  <a:lnTo>
                    <a:pt x="49" y="3"/>
                  </a:lnTo>
                  <a:lnTo>
                    <a:pt x="51" y="4"/>
                  </a:lnTo>
                  <a:lnTo>
                    <a:pt x="52" y="4"/>
                  </a:lnTo>
                  <a:lnTo>
                    <a:pt x="57" y="4"/>
                  </a:lnTo>
                  <a:lnTo>
                    <a:pt x="58" y="4"/>
                  </a:lnTo>
                  <a:lnTo>
                    <a:pt x="59" y="6"/>
                  </a:lnTo>
                  <a:lnTo>
                    <a:pt x="60" y="6"/>
                  </a:lnTo>
                  <a:lnTo>
                    <a:pt x="62" y="6"/>
                  </a:lnTo>
                  <a:lnTo>
                    <a:pt x="63" y="6"/>
                  </a:lnTo>
                  <a:lnTo>
                    <a:pt x="64" y="6"/>
                  </a:lnTo>
                  <a:lnTo>
                    <a:pt x="66" y="7"/>
                  </a:lnTo>
                  <a:lnTo>
                    <a:pt x="67" y="7"/>
                  </a:lnTo>
                  <a:lnTo>
                    <a:pt x="70" y="7"/>
                  </a:lnTo>
                  <a:lnTo>
                    <a:pt x="71" y="7"/>
                  </a:lnTo>
                  <a:lnTo>
                    <a:pt x="73" y="7"/>
                  </a:lnTo>
                  <a:lnTo>
                    <a:pt x="74" y="8"/>
                  </a:lnTo>
                  <a:lnTo>
                    <a:pt x="77" y="8"/>
                  </a:lnTo>
                  <a:lnTo>
                    <a:pt x="79" y="8"/>
                  </a:lnTo>
                  <a:lnTo>
                    <a:pt x="80" y="8"/>
                  </a:lnTo>
                  <a:lnTo>
                    <a:pt x="85" y="9"/>
                  </a:lnTo>
                  <a:lnTo>
                    <a:pt x="88" y="9"/>
                  </a:lnTo>
                  <a:lnTo>
                    <a:pt x="89" y="9"/>
                  </a:lnTo>
                  <a:lnTo>
                    <a:pt x="93" y="9"/>
                  </a:lnTo>
                  <a:lnTo>
                    <a:pt x="93" y="10"/>
                  </a:lnTo>
                  <a:lnTo>
                    <a:pt x="94" y="10"/>
                  </a:lnTo>
                  <a:lnTo>
                    <a:pt x="96" y="10"/>
                  </a:lnTo>
                  <a:lnTo>
                    <a:pt x="98" y="10"/>
                  </a:lnTo>
                  <a:lnTo>
                    <a:pt x="100" y="10"/>
                  </a:lnTo>
                  <a:lnTo>
                    <a:pt x="103" y="11"/>
                  </a:lnTo>
                  <a:lnTo>
                    <a:pt x="106" y="11"/>
                  </a:lnTo>
                  <a:lnTo>
                    <a:pt x="109" y="13"/>
                  </a:lnTo>
                  <a:lnTo>
                    <a:pt x="110" y="13"/>
                  </a:lnTo>
                  <a:lnTo>
                    <a:pt x="115" y="13"/>
                  </a:lnTo>
                  <a:lnTo>
                    <a:pt x="116" y="13"/>
                  </a:lnTo>
                  <a:lnTo>
                    <a:pt x="118" y="14"/>
                  </a:lnTo>
                  <a:lnTo>
                    <a:pt x="120" y="14"/>
                  </a:lnTo>
                  <a:lnTo>
                    <a:pt x="122" y="14"/>
                  </a:lnTo>
                  <a:lnTo>
                    <a:pt x="124" y="14"/>
                  </a:lnTo>
                  <a:lnTo>
                    <a:pt x="124" y="15"/>
                  </a:lnTo>
                  <a:lnTo>
                    <a:pt x="127" y="15"/>
                  </a:lnTo>
                  <a:lnTo>
                    <a:pt x="128" y="15"/>
                  </a:lnTo>
                  <a:lnTo>
                    <a:pt x="129" y="15"/>
                  </a:lnTo>
                  <a:lnTo>
                    <a:pt x="130" y="15"/>
                  </a:lnTo>
                  <a:lnTo>
                    <a:pt x="131" y="15"/>
                  </a:lnTo>
                  <a:lnTo>
                    <a:pt x="132" y="15"/>
                  </a:lnTo>
                  <a:lnTo>
                    <a:pt x="137" y="16"/>
                  </a:lnTo>
                  <a:lnTo>
                    <a:pt x="138" y="16"/>
                  </a:lnTo>
                  <a:lnTo>
                    <a:pt x="139" y="16"/>
                  </a:lnTo>
                  <a:lnTo>
                    <a:pt x="146" y="17"/>
                  </a:lnTo>
                  <a:lnTo>
                    <a:pt x="149" y="17"/>
                  </a:lnTo>
                  <a:lnTo>
                    <a:pt x="153" y="18"/>
                  </a:lnTo>
                  <a:lnTo>
                    <a:pt x="154" y="18"/>
                  </a:lnTo>
                  <a:lnTo>
                    <a:pt x="160" y="18"/>
                  </a:lnTo>
                  <a:lnTo>
                    <a:pt x="164" y="19"/>
                  </a:lnTo>
                  <a:lnTo>
                    <a:pt x="167" y="19"/>
                  </a:lnTo>
                  <a:lnTo>
                    <a:pt x="168" y="19"/>
                  </a:lnTo>
                  <a:lnTo>
                    <a:pt x="172" y="19"/>
                  </a:lnTo>
                  <a:lnTo>
                    <a:pt x="173" y="19"/>
                  </a:lnTo>
                  <a:lnTo>
                    <a:pt x="178" y="21"/>
                  </a:lnTo>
                  <a:lnTo>
                    <a:pt x="179" y="21"/>
                  </a:lnTo>
                  <a:lnTo>
                    <a:pt x="179" y="26"/>
                  </a:lnTo>
                  <a:lnTo>
                    <a:pt x="178" y="33"/>
                  </a:lnTo>
                  <a:lnTo>
                    <a:pt x="178" y="39"/>
                  </a:lnTo>
                  <a:lnTo>
                    <a:pt x="176" y="43"/>
                  </a:lnTo>
                  <a:lnTo>
                    <a:pt x="176" y="46"/>
                  </a:lnTo>
                  <a:lnTo>
                    <a:pt x="175" y="61"/>
                  </a:lnTo>
                  <a:lnTo>
                    <a:pt x="174" y="70"/>
                  </a:lnTo>
                  <a:lnTo>
                    <a:pt x="173" y="77"/>
                  </a:lnTo>
                  <a:lnTo>
                    <a:pt x="173" y="82"/>
                  </a:lnTo>
                  <a:lnTo>
                    <a:pt x="173" y="83"/>
                  </a:lnTo>
                  <a:lnTo>
                    <a:pt x="173" y="85"/>
                  </a:lnTo>
                  <a:lnTo>
                    <a:pt x="172" y="96"/>
                  </a:lnTo>
                  <a:lnTo>
                    <a:pt x="171" y="102"/>
                  </a:lnTo>
                  <a:lnTo>
                    <a:pt x="171" y="105"/>
                  </a:lnTo>
                  <a:lnTo>
                    <a:pt x="169" y="109"/>
                  </a:lnTo>
                  <a:lnTo>
                    <a:pt x="169" y="113"/>
                  </a:lnTo>
                  <a:lnTo>
                    <a:pt x="169" y="115"/>
                  </a:lnTo>
                  <a:lnTo>
                    <a:pt x="169" y="117"/>
                  </a:lnTo>
                  <a:lnTo>
                    <a:pt x="169" y="118"/>
                  </a:lnTo>
                  <a:lnTo>
                    <a:pt x="168" y="124"/>
                  </a:lnTo>
                  <a:lnTo>
                    <a:pt x="168" y="126"/>
                  </a:lnTo>
                  <a:lnTo>
                    <a:pt x="168" y="129"/>
                  </a:lnTo>
                  <a:lnTo>
                    <a:pt x="167" y="133"/>
                  </a:lnTo>
                  <a:lnTo>
                    <a:pt x="167" y="135"/>
                  </a:lnTo>
                  <a:lnTo>
                    <a:pt x="167" y="137"/>
                  </a:lnTo>
                  <a:lnTo>
                    <a:pt x="167" y="139"/>
                  </a:lnTo>
                  <a:lnTo>
                    <a:pt x="167" y="140"/>
                  </a:lnTo>
                  <a:lnTo>
                    <a:pt x="166" y="141"/>
                  </a:lnTo>
                  <a:lnTo>
                    <a:pt x="166" y="144"/>
                  </a:lnTo>
                  <a:lnTo>
                    <a:pt x="166" y="146"/>
                  </a:lnTo>
                  <a:lnTo>
                    <a:pt x="166" y="147"/>
                  </a:lnTo>
                  <a:lnTo>
                    <a:pt x="166" y="148"/>
                  </a:lnTo>
                  <a:lnTo>
                    <a:pt x="166" y="149"/>
                  </a:lnTo>
                  <a:lnTo>
                    <a:pt x="165" y="151"/>
                  </a:lnTo>
                  <a:lnTo>
                    <a:pt x="165" y="153"/>
                  </a:lnTo>
                  <a:lnTo>
                    <a:pt x="165" y="154"/>
                  </a:lnTo>
                  <a:lnTo>
                    <a:pt x="165" y="155"/>
                  </a:lnTo>
                  <a:lnTo>
                    <a:pt x="165" y="156"/>
                  </a:lnTo>
                  <a:lnTo>
                    <a:pt x="165" y="157"/>
                  </a:lnTo>
                  <a:lnTo>
                    <a:pt x="165" y="158"/>
                  </a:lnTo>
                  <a:lnTo>
                    <a:pt x="165" y="159"/>
                  </a:lnTo>
                  <a:lnTo>
                    <a:pt x="165" y="161"/>
                  </a:lnTo>
                  <a:lnTo>
                    <a:pt x="164" y="164"/>
                  </a:lnTo>
                  <a:lnTo>
                    <a:pt x="164" y="166"/>
                  </a:lnTo>
                  <a:lnTo>
                    <a:pt x="164" y="169"/>
                  </a:lnTo>
                  <a:lnTo>
                    <a:pt x="164" y="172"/>
                  </a:lnTo>
                  <a:lnTo>
                    <a:pt x="165" y="173"/>
                  </a:lnTo>
                  <a:lnTo>
                    <a:pt x="165" y="175"/>
                  </a:lnTo>
                  <a:lnTo>
                    <a:pt x="166" y="175"/>
                  </a:lnTo>
                  <a:lnTo>
                    <a:pt x="166" y="176"/>
                  </a:lnTo>
                  <a:lnTo>
                    <a:pt x="167" y="176"/>
                  </a:lnTo>
                  <a:lnTo>
                    <a:pt x="169" y="178"/>
                  </a:lnTo>
                  <a:lnTo>
                    <a:pt x="172" y="180"/>
                  </a:lnTo>
                  <a:lnTo>
                    <a:pt x="172" y="181"/>
                  </a:lnTo>
                  <a:lnTo>
                    <a:pt x="174" y="184"/>
                  </a:lnTo>
                  <a:lnTo>
                    <a:pt x="175" y="185"/>
                  </a:lnTo>
                  <a:lnTo>
                    <a:pt x="176" y="185"/>
                  </a:lnTo>
                  <a:lnTo>
                    <a:pt x="176" y="186"/>
                  </a:lnTo>
                  <a:lnTo>
                    <a:pt x="176" y="187"/>
                  </a:lnTo>
                  <a:lnTo>
                    <a:pt x="178" y="187"/>
                  </a:lnTo>
                  <a:lnTo>
                    <a:pt x="179" y="188"/>
                  </a:lnTo>
                  <a:lnTo>
                    <a:pt x="180" y="190"/>
                  </a:lnTo>
                  <a:lnTo>
                    <a:pt x="181" y="191"/>
                  </a:lnTo>
                  <a:lnTo>
                    <a:pt x="182" y="192"/>
                  </a:lnTo>
                  <a:lnTo>
                    <a:pt x="183" y="193"/>
                  </a:lnTo>
                  <a:lnTo>
                    <a:pt x="186" y="196"/>
                  </a:lnTo>
                  <a:lnTo>
                    <a:pt x="187" y="196"/>
                  </a:lnTo>
                  <a:lnTo>
                    <a:pt x="188" y="198"/>
                  </a:lnTo>
                  <a:lnTo>
                    <a:pt x="189" y="200"/>
                  </a:lnTo>
                  <a:lnTo>
                    <a:pt x="190" y="201"/>
                  </a:lnTo>
                  <a:lnTo>
                    <a:pt x="192" y="202"/>
                  </a:lnTo>
                  <a:lnTo>
                    <a:pt x="194" y="205"/>
                  </a:lnTo>
                  <a:lnTo>
                    <a:pt x="195" y="206"/>
                  </a:lnTo>
                  <a:lnTo>
                    <a:pt x="196" y="207"/>
                  </a:lnTo>
                  <a:lnTo>
                    <a:pt x="197" y="208"/>
                  </a:lnTo>
                  <a:lnTo>
                    <a:pt x="198" y="210"/>
                  </a:lnTo>
                  <a:lnTo>
                    <a:pt x="200" y="212"/>
                  </a:lnTo>
                  <a:lnTo>
                    <a:pt x="202" y="213"/>
                  </a:lnTo>
                  <a:lnTo>
                    <a:pt x="203" y="214"/>
                  </a:lnTo>
                  <a:lnTo>
                    <a:pt x="205" y="216"/>
                  </a:lnTo>
                  <a:lnTo>
                    <a:pt x="208" y="218"/>
                  </a:lnTo>
                  <a:lnTo>
                    <a:pt x="208" y="220"/>
                  </a:lnTo>
                  <a:lnTo>
                    <a:pt x="209" y="221"/>
                  </a:lnTo>
                  <a:lnTo>
                    <a:pt x="210" y="222"/>
                  </a:lnTo>
                  <a:lnTo>
                    <a:pt x="214" y="225"/>
                  </a:lnTo>
                  <a:lnTo>
                    <a:pt x="216" y="228"/>
                  </a:lnTo>
                  <a:lnTo>
                    <a:pt x="218" y="231"/>
                  </a:lnTo>
                  <a:lnTo>
                    <a:pt x="222" y="234"/>
                  </a:lnTo>
                  <a:lnTo>
                    <a:pt x="228" y="240"/>
                  </a:lnTo>
                  <a:lnTo>
                    <a:pt x="233" y="246"/>
                  </a:lnTo>
                  <a:lnTo>
                    <a:pt x="234" y="247"/>
                  </a:lnTo>
                  <a:lnTo>
                    <a:pt x="236" y="249"/>
                  </a:lnTo>
                  <a:lnTo>
                    <a:pt x="238" y="251"/>
                  </a:lnTo>
                  <a:lnTo>
                    <a:pt x="238" y="252"/>
                  </a:lnTo>
                  <a:lnTo>
                    <a:pt x="240" y="254"/>
                  </a:lnTo>
                  <a:lnTo>
                    <a:pt x="241" y="255"/>
                  </a:lnTo>
                  <a:lnTo>
                    <a:pt x="243" y="255"/>
                  </a:lnTo>
                  <a:lnTo>
                    <a:pt x="244" y="257"/>
                  </a:lnTo>
                  <a:lnTo>
                    <a:pt x="248" y="262"/>
                  </a:lnTo>
                  <a:lnTo>
                    <a:pt x="250" y="264"/>
                  </a:lnTo>
                  <a:lnTo>
                    <a:pt x="253" y="267"/>
                  </a:lnTo>
                  <a:lnTo>
                    <a:pt x="254" y="269"/>
                  </a:lnTo>
                  <a:lnTo>
                    <a:pt x="257" y="271"/>
                  </a:lnTo>
                  <a:lnTo>
                    <a:pt x="257" y="272"/>
                  </a:lnTo>
                  <a:lnTo>
                    <a:pt x="261" y="275"/>
                  </a:lnTo>
                  <a:lnTo>
                    <a:pt x="265" y="280"/>
                  </a:lnTo>
                  <a:lnTo>
                    <a:pt x="266" y="281"/>
                  </a:lnTo>
                  <a:lnTo>
                    <a:pt x="269" y="284"/>
                  </a:lnTo>
                  <a:lnTo>
                    <a:pt x="270" y="286"/>
                  </a:lnTo>
                  <a:lnTo>
                    <a:pt x="273" y="288"/>
                  </a:lnTo>
                  <a:lnTo>
                    <a:pt x="275" y="290"/>
                  </a:lnTo>
                  <a:lnTo>
                    <a:pt x="277" y="294"/>
                  </a:lnTo>
                  <a:lnTo>
                    <a:pt x="280" y="295"/>
                  </a:lnTo>
                  <a:lnTo>
                    <a:pt x="287" y="303"/>
                  </a:lnTo>
                  <a:lnTo>
                    <a:pt x="292" y="310"/>
                  </a:lnTo>
                  <a:lnTo>
                    <a:pt x="295" y="311"/>
                  </a:lnTo>
                  <a:lnTo>
                    <a:pt x="295" y="312"/>
                  </a:lnTo>
                  <a:lnTo>
                    <a:pt x="299" y="316"/>
                  </a:lnTo>
                  <a:lnTo>
                    <a:pt x="299" y="317"/>
                  </a:lnTo>
                  <a:lnTo>
                    <a:pt x="304" y="321"/>
                  </a:lnTo>
                  <a:lnTo>
                    <a:pt x="306" y="324"/>
                  </a:lnTo>
                  <a:lnTo>
                    <a:pt x="310" y="327"/>
                  </a:lnTo>
                  <a:lnTo>
                    <a:pt x="310" y="328"/>
                  </a:lnTo>
                  <a:lnTo>
                    <a:pt x="315" y="333"/>
                  </a:lnTo>
                  <a:lnTo>
                    <a:pt x="316" y="333"/>
                  </a:lnTo>
                  <a:lnTo>
                    <a:pt x="317" y="335"/>
                  </a:lnTo>
                  <a:lnTo>
                    <a:pt x="318" y="336"/>
                  </a:lnTo>
                  <a:lnTo>
                    <a:pt x="319" y="338"/>
                  </a:lnTo>
                  <a:lnTo>
                    <a:pt x="320" y="338"/>
                  </a:lnTo>
                  <a:lnTo>
                    <a:pt x="324" y="341"/>
                  </a:lnTo>
                  <a:lnTo>
                    <a:pt x="324" y="342"/>
                  </a:lnTo>
                  <a:lnTo>
                    <a:pt x="326" y="345"/>
                  </a:lnTo>
                  <a:lnTo>
                    <a:pt x="327" y="346"/>
                  </a:lnTo>
                  <a:lnTo>
                    <a:pt x="328" y="347"/>
                  </a:lnTo>
                  <a:lnTo>
                    <a:pt x="332" y="350"/>
                  </a:lnTo>
                  <a:lnTo>
                    <a:pt x="333" y="353"/>
                  </a:lnTo>
                  <a:lnTo>
                    <a:pt x="337" y="356"/>
                  </a:lnTo>
                  <a:lnTo>
                    <a:pt x="338" y="356"/>
                  </a:lnTo>
                  <a:lnTo>
                    <a:pt x="338" y="357"/>
                  </a:lnTo>
                  <a:lnTo>
                    <a:pt x="339" y="358"/>
                  </a:lnTo>
                  <a:lnTo>
                    <a:pt x="341" y="361"/>
                  </a:lnTo>
                  <a:lnTo>
                    <a:pt x="342" y="362"/>
                  </a:lnTo>
                  <a:lnTo>
                    <a:pt x="345" y="364"/>
                  </a:lnTo>
                  <a:lnTo>
                    <a:pt x="347" y="367"/>
                  </a:lnTo>
                  <a:lnTo>
                    <a:pt x="347" y="368"/>
                  </a:lnTo>
                  <a:lnTo>
                    <a:pt x="348" y="368"/>
                  </a:lnTo>
                  <a:lnTo>
                    <a:pt x="349" y="369"/>
                  </a:lnTo>
                  <a:lnTo>
                    <a:pt x="352" y="371"/>
                  </a:lnTo>
                  <a:lnTo>
                    <a:pt x="355" y="376"/>
                  </a:lnTo>
                  <a:lnTo>
                    <a:pt x="356" y="377"/>
                  </a:lnTo>
                  <a:lnTo>
                    <a:pt x="360" y="379"/>
                  </a:lnTo>
                  <a:lnTo>
                    <a:pt x="361" y="382"/>
                  </a:lnTo>
                  <a:lnTo>
                    <a:pt x="364" y="385"/>
                  </a:lnTo>
                  <a:lnTo>
                    <a:pt x="367" y="387"/>
                  </a:lnTo>
                  <a:lnTo>
                    <a:pt x="368" y="389"/>
                  </a:lnTo>
                  <a:lnTo>
                    <a:pt x="368" y="390"/>
                  </a:lnTo>
                  <a:lnTo>
                    <a:pt x="368" y="391"/>
                  </a:lnTo>
                  <a:lnTo>
                    <a:pt x="368" y="392"/>
                  </a:lnTo>
                  <a:lnTo>
                    <a:pt x="368" y="393"/>
                  </a:lnTo>
                  <a:lnTo>
                    <a:pt x="368" y="394"/>
                  </a:lnTo>
                  <a:lnTo>
                    <a:pt x="368" y="396"/>
                  </a:lnTo>
                  <a:lnTo>
                    <a:pt x="368" y="397"/>
                  </a:lnTo>
                  <a:lnTo>
                    <a:pt x="369" y="397"/>
                  </a:lnTo>
                  <a:lnTo>
                    <a:pt x="369" y="398"/>
                  </a:lnTo>
                  <a:lnTo>
                    <a:pt x="370" y="398"/>
                  </a:lnTo>
                  <a:lnTo>
                    <a:pt x="370" y="399"/>
                  </a:lnTo>
                  <a:lnTo>
                    <a:pt x="370" y="400"/>
                  </a:lnTo>
                  <a:lnTo>
                    <a:pt x="371" y="401"/>
                  </a:lnTo>
                  <a:lnTo>
                    <a:pt x="373" y="401"/>
                  </a:lnTo>
                  <a:lnTo>
                    <a:pt x="373" y="402"/>
                  </a:lnTo>
                  <a:lnTo>
                    <a:pt x="374" y="402"/>
                  </a:lnTo>
                  <a:lnTo>
                    <a:pt x="374" y="404"/>
                  </a:lnTo>
                  <a:lnTo>
                    <a:pt x="375" y="404"/>
                  </a:lnTo>
                  <a:lnTo>
                    <a:pt x="375" y="405"/>
                  </a:lnTo>
                  <a:lnTo>
                    <a:pt x="375" y="406"/>
                  </a:lnTo>
                  <a:lnTo>
                    <a:pt x="375" y="407"/>
                  </a:lnTo>
                  <a:lnTo>
                    <a:pt x="375" y="408"/>
                  </a:lnTo>
                  <a:lnTo>
                    <a:pt x="376" y="408"/>
                  </a:lnTo>
                  <a:lnTo>
                    <a:pt x="376" y="409"/>
                  </a:lnTo>
                  <a:lnTo>
                    <a:pt x="376" y="411"/>
                  </a:lnTo>
                  <a:lnTo>
                    <a:pt x="377" y="411"/>
                  </a:lnTo>
                  <a:lnTo>
                    <a:pt x="377" y="412"/>
                  </a:lnTo>
                  <a:lnTo>
                    <a:pt x="377" y="413"/>
                  </a:lnTo>
                  <a:lnTo>
                    <a:pt x="378" y="414"/>
                  </a:lnTo>
                  <a:lnTo>
                    <a:pt x="377" y="414"/>
                  </a:lnTo>
                  <a:lnTo>
                    <a:pt x="377" y="415"/>
                  </a:lnTo>
                  <a:lnTo>
                    <a:pt x="377" y="416"/>
                  </a:lnTo>
                  <a:lnTo>
                    <a:pt x="377" y="417"/>
                  </a:lnTo>
                  <a:lnTo>
                    <a:pt x="378" y="417"/>
                  </a:lnTo>
                  <a:lnTo>
                    <a:pt x="379" y="417"/>
                  </a:lnTo>
                  <a:lnTo>
                    <a:pt x="381" y="417"/>
                  </a:lnTo>
                  <a:lnTo>
                    <a:pt x="381" y="419"/>
                  </a:lnTo>
                  <a:lnTo>
                    <a:pt x="382" y="420"/>
                  </a:lnTo>
                  <a:lnTo>
                    <a:pt x="383" y="420"/>
                  </a:lnTo>
                  <a:lnTo>
                    <a:pt x="383" y="421"/>
                  </a:lnTo>
                  <a:lnTo>
                    <a:pt x="384" y="421"/>
                  </a:lnTo>
                  <a:lnTo>
                    <a:pt x="384" y="422"/>
                  </a:lnTo>
                  <a:lnTo>
                    <a:pt x="385" y="422"/>
                  </a:lnTo>
                  <a:lnTo>
                    <a:pt x="386" y="422"/>
                  </a:lnTo>
                  <a:lnTo>
                    <a:pt x="386" y="423"/>
                  </a:lnTo>
                  <a:lnTo>
                    <a:pt x="386" y="424"/>
                  </a:lnTo>
                  <a:lnTo>
                    <a:pt x="388" y="424"/>
                  </a:lnTo>
                  <a:lnTo>
                    <a:pt x="388" y="426"/>
                  </a:lnTo>
                  <a:lnTo>
                    <a:pt x="388" y="427"/>
                  </a:lnTo>
                  <a:lnTo>
                    <a:pt x="386" y="427"/>
                  </a:lnTo>
                  <a:lnTo>
                    <a:pt x="386" y="428"/>
                  </a:lnTo>
                  <a:lnTo>
                    <a:pt x="385" y="428"/>
                  </a:lnTo>
                  <a:lnTo>
                    <a:pt x="384" y="429"/>
                  </a:lnTo>
                  <a:lnTo>
                    <a:pt x="384" y="430"/>
                  </a:lnTo>
                  <a:lnTo>
                    <a:pt x="383" y="430"/>
                  </a:lnTo>
                  <a:lnTo>
                    <a:pt x="383" y="431"/>
                  </a:lnTo>
                  <a:lnTo>
                    <a:pt x="382" y="431"/>
                  </a:lnTo>
                  <a:lnTo>
                    <a:pt x="381" y="431"/>
                  </a:lnTo>
                  <a:lnTo>
                    <a:pt x="381" y="433"/>
                  </a:lnTo>
                  <a:lnTo>
                    <a:pt x="379" y="433"/>
                  </a:lnTo>
                  <a:lnTo>
                    <a:pt x="378" y="433"/>
                  </a:lnTo>
                  <a:lnTo>
                    <a:pt x="378" y="434"/>
                  </a:lnTo>
                  <a:lnTo>
                    <a:pt x="377" y="434"/>
                  </a:lnTo>
                  <a:lnTo>
                    <a:pt x="376" y="434"/>
                  </a:lnTo>
                  <a:lnTo>
                    <a:pt x="375" y="435"/>
                  </a:lnTo>
                  <a:lnTo>
                    <a:pt x="375" y="436"/>
                  </a:lnTo>
                  <a:lnTo>
                    <a:pt x="375" y="437"/>
                  </a:lnTo>
                  <a:lnTo>
                    <a:pt x="375" y="438"/>
                  </a:lnTo>
                  <a:lnTo>
                    <a:pt x="374" y="438"/>
                  </a:lnTo>
                  <a:lnTo>
                    <a:pt x="374" y="439"/>
                  </a:lnTo>
                  <a:lnTo>
                    <a:pt x="373" y="441"/>
                  </a:lnTo>
                  <a:lnTo>
                    <a:pt x="371" y="442"/>
                  </a:lnTo>
                  <a:lnTo>
                    <a:pt x="370" y="442"/>
                  </a:lnTo>
                  <a:lnTo>
                    <a:pt x="370" y="443"/>
                  </a:lnTo>
                  <a:lnTo>
                    <a:pt x="371" y="444"/>
                  </a:lnTo>
                  <a:lnTo>
                    <a:pt x="371" y="445"/>
                  </a:lnTo>
                  <a:lnTo>
                    <a:pt x="370" y="444"/>
                  </a:lnTo>
                  <a:lnTo>
                    <a:pt x="370" y="445"/>
                  </a:lnTo>
                  <a:lnTo>
                    <a:pt x="371" y="445"/>
                  </a:lnTo>
                  <a:lnTo>
                    <a:pt x="371" y="446"/>
                  </a:lnTo>
                  <a:lnTo>
                    <a:pt x="370" y="446"/>
                  </a:lnTo>
                  <a:lnTo>
                    <a:pt x="370" y="448"/>
                  </a:lnTo>
                  <a:lnTo>
                    <a:pt x="370" y="449"/>
                  </a:lnTo>
                  <a:lnTo>
                    <a:pt x="370" y="450"/>
                  </a:lnTo>
                  <a:lnTo>
                    <a:pt x="371" y="451"/>
                  </a:lnTo>
                  <a:lnTo>
                    <a:pt x="371" y="452"/>
                  </a:lnTo>
                  <a:lnTo>
                    <a:pt x="371" y="453"/>
                  </a:lnTo>
                  <a:lnTo>
                    <a:pt x="371" y="455"/>
                  </a:lnTo>
                  <a:lnTo>
                    <a:pt x="371" y="456"/>
                  </a:lnTo>
                  <a:lnTo>
                    <a:pt x="370" y="456"/>
                  </a:lnTo>
                  <a:lnTo>
                    <a:pt x="370" y="457"/>
                  </a:lnTo>
                  <a:lnTo>
                    <a:pt x="370" y="458"/>
                  </a:lnTo>
                  <a:lnTo>
                    <a:pt x="370" y="459"/>
                  </a:lnTo>
                  <a:lnTo>
                    <a:pt x="369" y="460"/>
                  </a:lnTo>
                  <a:lnTo>
                    <a:pt x="369" y="461"/>
                  </a:lnTo>
                  <a:lnTo>
                    <a:pt x="370" y="461"/>
                  </a:lnTo>
                  <a:lnTo>
                    <a:pt x="370" y="463"/>
                  </a:lnTo>
                  <a:lnTo>
                    <a:pt x="369" y="463"/>
                  </a:lnTo>
                  <a:lnTo>
                    <a:pt x="368" y="463"/>
                  </a:lnTo>
                  <a:lnTo>
                    <a:pt x="368" y="464"/>
                  </a:lnTo>
                  <a:lnTo>
                    <a:pt x="368" y="465"/>
                  </a:lnTo>
                  <a:lnTo>
                    <a:pt x="367" y="465"/>
                  </a:lnTo>
                  <a:lnTo>
                    <a:pt x="367" y="466"/>
                  </a:lnTo>
                  <a:lnTo>
                    <a:pt x="366" y="466"/>
                  </a:lnTo>
                  <a:lnTo>
                    <a:pt x="366" y="467"/>
                  </a:lnTo>
                  <a:lnTo>
                    <a:pt x="366" y="468"/>
                  </a:lnTo>
                  <a:lnTo>
                    <a:pt x="364" y="468"/>
                  </a:lnTo>
                  <a:lnTo>
                    <a:pt x="363" y="468"/>
                  </a:lnTo>
                  <a:lnTo>
                    <a:pt x="362" y="468"/>
                  </a:lnTo>
                  <a:lnTo>
                    <a:pt x="362" y="470"/>
                  </a:lnTo>
                  <a:lnTo>
                    <a:pt x="361" y="470"/>
                  </a:lnTo>
                  <a:lnTo>
                    <a:pt x="362" y="470"/>
                  </a:lnTo>
                  <a:lnTo>
                    <a:pt x="362" y="471"/>
                  </a:lnTo>
                  <a:lnTo>
                    <a:pt x="362" y="472"/>
                  </a:lnTo>
                  <a:lnTo>
                    <a:pt x="362" y="473"/>
                  </a:lnTo>
                  <a:lnTo>
                    <a:pt x="361" y="474"/>
                  </a:lnTo>
                  <a:lnTo>
                    <a:pt x="361" y="475"/>
                  </a:lnTo>
                  <a:lnTo>
                    <a:pt x="362" y="475"/>
                  </a:lnTo>
                  <a:lnTo>
                    <a:pt x="363" y="475"/>
                  </a:lnTo>
                  <a:lnTo>
                    <a:pt x="363" y="476"/>
                  </a:lnTo>
                  <a:lnTo>
                    <a:pt x="362" y="478"/>
                  </a:lnTo>
                  <a:lnTo>
                    <a:pt x="363" y="478"/>
                  </a:lnTo>
                  <a:lnTo>
                    <a:pt x="363" y="479"/>
                  </a:lnTo>
                  <a:lnTo>
                    <a:pt x="363" y="480"/>
                  </a:lnTo>
                  <a:lnTo>
                    <a:pt x="363" y="481"/>
                  </a:lnTo>
                  <a:lnTo>
                    <a:pt x="363" y="482"/>
                  </a:lnTo>
                  <a:lnTo>
                    <a:pt x="362" y="482"/>
                  </a:lnTo>
                  <a:lnTo>
                    <a:pt x="362" y="483"/>
                  </a:lnTo>
                  <a:lnTo>
                    <a:pt x="361" y="485"/>
                  </a:lnTo>
                  <a:lnTo>
                    <a:pt x="361" y="486"/>
                  </a:lnTo>
                  <a:lnTo>
                    <a:pt x="362" y="486"/>
                  </a:lnTo>
                  <a:lnTo>
                    <a:pt x="363" y="487"/>
                  </a:lnTo>
                  <a:lnTo>
                    <a:pt x="363" y="488"/>
                  </a:lnTo>
                  <a:lnTo>
                    <a:pt x="363" y="487"/>
                  </a:lnTo>
                  <a:lnTo>
                    <a:pt x="364" y="487"/>
                  </a:lnTo>
                  <a:lnTo>
                    <a:pt x="364" y="488"/>
                  </a:lnTo>
                  <a:lnTo>
                    <a:pt x="366" y="488"/>
                  </a:lnTo>
                  <a:lnTo>
                    <a:pt x="367" y="488"/>
                  </a:lnTo>
                  <a:lnTo>
                    <a:pt x="368" y="488"/>
                  </a:lnTo>
                  <a:lnTo>
                    <a:pt x="369" y="488"/>
                  </a:lnTo>
                  <a:lnTo>
                    <a:pt x="369" y="489"/>
                  </a:lnTo>
                  <a:lnTo>
                    <a:pt x="370" y="489"/>
                  </a:lnTo>
                  <a:lnTo>
                    <a:pt x="370" y="490"/>
                  </a:lnTo>
                  <a:lnTo>
                    <a:pt x="370" y="492"/>
                  </a:lnTo>
                  <a:lnTo>
                    <a:pt x="371" y="492"/>
                  </a:lnTo>
                  <a:lnTo>
                    <a:pt x="371" y="493"/>
                  </a:lnTo>
                  <a:lnTo>
                    <a:pt x="370" y="493"/>
                  </a:lnTo>
                  <a:lnTo>
                    <a:pt x="370" y="494"/>
                  </a:lnTo>
                  <a:lnTo>
                    <a:pt x="371" y="494"/>
                  </a:lnTo>
                  <a:lnTo>
                    <a:pt x="371" y="495"/>
                  </a:lnTo>
                  <a:lnTo>
                    <a:pt x="371" y="496"/>
                  </a:lnTo>
                  <a:lnTo>
                    <a:pt x="371" y="497"/>
                  </a:lnTo>
                  <a:lnTo>
                    <a:pt x="371" y="498"/>
                  </a:lnTo>
                  <a:lnTo>
                    <a:pt x="370" y="498"/>
                  </a:lnTo>
                  <a:lnTo>
                    <a:pt x="370" y="500"/>
                  </a:lnTo>
                  <a:lnTo>
                    <a:pt x="369" y="500"/>
                  </a:lnTo>
                  <a:lnTo>
                    <a:pt x="369" y="501"/>
                  </a:lnTo>
                  <a:lnTo>
                    <a:pt x="368" y="501"/>
                  </a:lnTo>
                  <a:lnTo>
                    <a:pt x="368" y="502"/>
                  </a:lnTo>
                  <a:lnTo>
                    <a:pt x="369" y="502"/>
                  </a:lnTo>
                  <a:lnTo>
                    <a:pt x="368" y="502"/>
                  </a:lnTo>
                  <a:lnTo>
                    <a:pt x="368" y="503"/>
                  </a:lnTo>
                  <a:lnTo>
                    <a:pt x="367" y="503"/>
                  </a:lnTo>
                  <a:lnTo>
                    <a:pt x="366" y="503"/>
                  </a:lnTo>
                  <a:lnTo>
                    <a:pt x="364" y="503"/>
                  </a:lnTo>
                  <a:lnTo>
                    <a:pt x="363" y="503"/>
                  </a:lnTo>
                  <a:lnTo>
                    <a:pt x="362" y="503"/>
                  </a:lnTo>
                  <a:lnTo>
                    <a:pt x="361" y="503"/>
                  </a:lnTo>
                  <a:lnTo>
                    <a:pt x="360" y="504"/>
                  </a:lnTo>
                  <a:lnTo>
                    <a:pt x="349" y="504"/>
                  </a:lnTo>
                  <a:lnTo>
                    <a:pt x="348" y="504"/>
                  </a:lnTo>
                  <a:lnTo>
                    <a:pt x="334" y="505"/>
                  </a:lnTo>
                  <a:lnTo>
                    <a:pt x="333" y="505"/>
                  </a:lnTo>
                  <a:lnTo>
                    <a:pt x="328" y="505"/>
                  </a:lnTo>
                  <a:lnTo>
                    <a:pt x="327" y="505"/>
                  </a:lnTo>
                  <a:lnTo>
                    <a:pt x="325" y="505"/>
                  </a:lnTo>
                  <a:lnTo>
                    <a:pt x="319" y="505"/>
                  </a:lnTo>
                  <a:lnTo>
                    <a:pt x="318" y="505"/>
                  </a:lnTo>
                  <a:lnTo>
                    <a:pt x="312" y="507"/>
                  </a:lnTo>
                  <a:lnTo>
                    <a:pt x="303" y="507"/>
                  </a:lnTo>
                  <a:lnTo>
                    <a:pt x="301" y="507"/>
                  </a:lnTo>
                  <a:lnTo>
                    <a:pt x="299" y="507"/>
                  </a:lnTo>
                  <a:lnTo>
                    <a:pt x="298" y="507"/>
                  </a:lnTo>
                  <a:lnTo>
                    <a:pt x="296" y="507"/>
                  </a:lnTo>
                  <a:lnTo>
                    <a:pt x="294" y="507"/>
                  </a:lnTo>
                  <a:lnTo>
                    <a:pt x="288" y="507"/>
                  </a:lnTo>
                  <a:lnTo>
                    <a:pt x="287" y="507"/>
                  </a:lnTo>
                  <a:lnTo>
                    <a:pt x="282" y="508"/>
                  </a:lnTo>
                  <a:lnTo>
                    <a:pt x="279" y="508"/>
                  </a:lnTo>
                  <a:lnTo>
                    <a:pt x="275" y="508"/>
                  </a:lnTo>
                  <a:lnTo>
                    <a:pt x="273" y="508"/>
                  </a:lnTo>
                  <a:lnTo>
                    <a:pt x="269" y="508"/>
                  </a:lnTo>
                  <a:lnTo>
                    <a:pt x="268" y="508"/>
                  </a:lnTo>
                  <a:lnTo>
                    <a:pt x="267" y="508"/>
                  </a:lnTo>
                  <a:lnTo>
                    <a:pt x="265" y="508"/>
                  </a:lnTo>
                  <a:lnTo>
                    <a:pt x="261" y="508"/>
                  </a:lnTo>
                  <a:lnTo>
                    <a:pt x="260" y="508"/>
                  </a:lnTo>
                  <a:lnTo>
                    <a:pt x="259" y="509"/>
                  </a:lnTo>
                  <a:lnTo>
                    <a:pt x="257" y="509"/>
                  </a:lnTo>
                  <a:lnTo>
                    <a:pt x="257" y="508"/>
                  </a:lnTo>
                  <a:lnTo>
                    <a:pt x="257" y="507"/>
                  </a:lnTo>
                  <a:lnTo>
                    <a:pt x="257" y="505"/>
                  </a:lnTo>
                  <a:lnTo>
                    <a:pt x="257" y="504"/>
                  </a:lnTo>
                  <a:lnTo>
                    <a:pt x="257" y="503"/>
                  </a:lnTo>
                  <a:lnTo>
                    <a:pt x="255" y="503"/>
                  </a:lnTo>
                  <a:lnTo>
                    <a:pt x="255" y="502"/>
                  </a:lnTo>
                  <a:lnTo>
                    <a:pt x="255" y="501"/>
                  </a:lnTo>
                  <a:lnTo>
                    <a:pt x="254" y="501"/>
                  </a:lnTo>
                  <a:lnTo>
                    <a:pt x="253" y="501"/>
                  </a:lnTo>
                  <a:lnTo>
                    <a:pt x="252" y="501"/>
                  </a:lnTo>
                  <a:lnTo>
                    <a:pt x="252" y="502"/>
                  </a:lnTo>
                  <a:lnTo>
                    <a:pt x="252" y="501"/>
                  </a:lnTo>
                  <a:lnTo>
                    <a:pt x="252" y="500"/>
                  </a:lnTo>
                  <a:lnTo>
                    <a:pt x="252" y="498"/>
                  </a:lnTo>
                  <a:lnTo>
                    <a:pt x="252" y="497"/>
                  </a:lnTo>
                  <a:lnTo>
                    <a:pt x="252" y="496"/>
                  </a:lnTo>
                  <a:lnTo>
                    <a:pt x="252" y="495"/>
                  </a:lnTo>
                  <a:lnTo>
                    <a:pt x="252" y="494"/>
                  </a:lnTo>
                  <a:lnTo>
                    <a:pt x="251" y="494"/>
                  </a:lnTo>
                  <a:lnTo>
                    <a:pt x="251" y="493"/>
                  </a:lnTo>
                  <a:lnTo>
                    <a:pt x="251" y="492"/>
                  </a:lnTo>
                  <a:lnTo>
                    <a:pt x="252" y="493"/>
                  </a:lnTo>
                  <a:lnTo>
                    <a:pt x="252" y="492"/>
                  </a:lnTo>
                  <a:lnTo>
                    <a:pt x="252" y="490"/>
                  </a:lnTo>
                  <a:lnTo>
                    <a:pt x="252" y="489"/>
                  </a:lnTo>
                  <a:lnTo>
                    <a:pt x="252" y="488"/>
                  </a:lnTo>
                  <a:lnTo>
                    <a:pt x="252" y="487"/>
                  </a:lnTo>
                  <a:lnTo>
                    <a:pt x="252" y="486"/>
                  </a:lnTo>
                  <a:lnTo>
                    <a:pt x="252" y="485"/>
                  </a:lnTo>
                  <a:lnTo>
                    <a:pt x="252" y="483"/>
                  </a:lnTo>
                  <a:lnTo>
                    <a:pt x="251" y="483"/>
                  </a:lnTo>
                  <a:lnTo>
                    <a:pt x="251" y="482"/>
                  </a:lnTo>
                  <a:lnTo>
                    <a:pt x="251" y="481"/>
                  </a:lnTo>
                  <a:lnTo>
                    <a:pt x="251" y="480"/>
                  </a:lnTo>
                  <a:lnTo>
                    <a:pt x="250" y="479"/>
                  </a:lnTo>
                  <a:lnTo>
                    <a:pt x="250" y="478"/>
                  </a:lnTo>
                  <a:lnTo>
                    <a:pt x="250" y="476"/>
                  </a:lnTo>
                  <a:lnTo>
                    <a:pt x="248" y="476"/>
                  </a:lnTo>
                  <a:lnTo>
                    <a:pt x="248" y="475"/>
                  </a:lnTo>
                  <a:lnTo>
                    <a:pt x="247" y="474"/>
                  </a:lnTo>
                  <a:lnTo>
                    <a:pt x="247" y="473"/>
                  </a:lnTo>
                  <a:lnTo>
                    <a:pt x="246" y="471"/>
                  </a:lnTo>
                  <a:lnTo>
                    <a:pt x="245" y="471"/>
                  </a:lnTo>
                  <a:lnTo>
                    <a:pt x="244" y="470"/>
                  </a:lnTo>
                  <a:lnTo>
                    <a:pt x="243" y="467"/>
                  </a:lnTo>
                  <a:lnTo>
                    <a:pt x="241" y="465"/>
                  </a:lnTo>
                  <a:lnTo>
                    <a:pt x="240" y="465"/>
                  </a:lnTo>
                  <a:lnTo>
                    <a:pt x="239" y="465"/>
                  </a:lnTo>
                  <a:lnTo>
                    <a:pt x="239" y="464"/>
                  </a:lnTo>
                  <a:lnTo>
                    <a:pt x="239" y="463"/>
                  </a:lnTo>
                  <a:lnTo>
                    <a:pt x="238" y="463"/>
                  </a:lnTo>
                  <a:lnTo>
                    <a:pt x="238" y="461"/>
                  </a:lnTo>
                  <a:lnTo>
                    <a:pt x="237" y="461"/>
                  </a:lnTo>
                  <a:lnTo>
                    <a:pt x="237" y="460"/>
                  </a:lnTo>
                  <a:lnTo>
                    <a:pt x="236" y="460"/>
                  </a:lnTo>
                  <a:lnTo>
                    <a:pt x="234" y="460"/>
                  </a:lnTo>
                  <a:lnTo>
                    <a:pt x="234" y="459"/>
                  </a:lnTo>
                  <a:lnTo>
                    <a:pt x="233" y="459"/>
                  </a:lnTo>
                  <a:lnTo>
                    <a:pt x="233" y="458"/>
                  </a:lnTo>
                  <a:lnTo>
                    <a:pt x="233" y="457"/>
                  </a:lnTo>
                  <a:lnTo>
                    <a:pt x="232" y="457"/>
                  </a:lnTo>
                  <a:lnTo>
                    <a:pt x="232" y="456"/>
                  </a:lnTo>
                  <a:lnTo>
                    <a:pt x="231" y="456"/>
                  </a:lnTo>
                  <a:lnTo>
                    <a:pt x="230" y="455"/>
                  </a:lnTo>
                  <a:lnTo>
                    <a:pt x="229" y="453"/>
                  </a:lnTo>
                  <a:lnTo>
                    <a:pt x="228" y="453"/>
                  </a:lnTo>
                  <a:lnTo>
                    <a:pt x="228" y="452"/>
                  </a:lnTo>
                  <a:lnTo>
                    <a:pt x="226" y="452"/>
                  </a:lnTo>
                  <a:lnTo>
                    <a:pt x="225" y="451"/>
                  </a:lnTo>
                  <a:lnTo>
                    <a:pt x="224" y="451"/>
                  </a:lnTo>
                  <a:lnTo>
                    <a:pt x="224" y="450"/>
                  </a:lnTo>
                  <a:lnTo>
                    <a:pt x="223" y="450"/>
                  </a:lnTo>
                  <a:lnTo>
                    <a:pt x="223" y="449"/>
                  </a:lnTo>
                  <a:lnTo>
                    <a:pt x="222" y="449"/>
                  </a:lnTo>
                  <a:lnTo>
                    <a:pt x="222" y="448"/>
                  </a:lnTo>
                  <a:lnTo>
                    <a:pt x="221" y="446"/>
                  </a:lnTo>
                  <a:lnTo>
                    <a:pt x="219" y="445"/>
                  </a:lnTo>
                  <a:lnTo>
                    <a:pt x="218" y="445"/>
                  </a:lnTo>
                  <a:lnTo>
                    <a:pt x="218" y="444"/>
                  </a:lnTo>
                  <a:lnTo>
                    <a:pt x="217" y="444"/>
                  </a:lnTo>
                  <a:lnTo>
                    <a:pt x="216" y="443"/>
                  </a:lnTo>
                  <a:lnTo>
                    <a:pt x="216" y="444"/>
                  </a:lnTo>
                  <a:lnTo>
                    <a:pt x="215" y="444"/>
                  </a:lnTo>
                  <a:lnTo>
                    <a:pt x="215" y="445"/>
                  </a:lnTo>
                  <a:lnTo>
                    <a:pt x="216" y="445"/>
                  </a:lnTo>
                  <a:lnTo>
                    <a:pt x="215" y="445"/>
                  </a:lnTo>
                  <a:lnTo>
                    <a:pt x="214" y="445"/>
                  </a:lnTo>
                  <a:lnTo>
                    <a:pt x="212" y="446"/>
                  </a:lnTo>
                  <a:lnTo>
                    <a:pt x="211" y="446"/>
                  </a:lnTo>
                  <a:lnTo>
                    <a:pt x="210" y="446"/>
                  </a:lnTo>
                  <a:lnTo>
                    <a:pt x="210" y="445"/>
                  </a:lnTo>
                  <a:lnTo>
                    <a:pt x="209" y="445"/>
                  </a:lnTo>
                  <a:lnTo>
                    <a:pt x="208" y="445"/>
                  </a:lnTo>
                  <a:lnTo>
                    <a:pt x="208" y="444"/>
                  </a:lnTo>
                  <a:lnTo>
                    <a:pt x="207" y="444"/>
                  </a:lnTo>
                  <a:lnTo>
                    <a:pt x="205" y="444"/>
                  </a:lnTo>
                  <a:lnTo>
                    <a:pt x="205" y="443"/>
                  </a:lnTo>
                  <a:lnTo>
                    <a:pt x="205" y="442"/>
                  </a:lnTo>
                  <a:lnTo>
                    <a:pt x="207" y="442"/>
                  </a:lnTo>
                  <a:lnTo>
                    <a:pt x="207" y="441"/>
                  </a:lnTo>
                  <a:lnTo>
                    <a:pt x="207" y="439"/>
                  </a:lnTo>
                  <a:lnTo>
                    <a:pt x="207" y="438"/>
                  </a:lnTo>
                  <a:lnTo>
                    <a:pt x="207" y="437"/>
                  </a:lnTo>
                  <a:lnTo>
                    <a:pt x="207" y="436"/>
                  </a:lnTo>
                  <a:lnTo>
                    <a:pt x="205" y="436"/>
                  </a:lnTo>
                  <a:lnTo>
                    <a:pt x="205" y="435"/>
                  </a:lnTo>
                  <a:lnTo>
                    <a:pt x="205" y="434"/>
                  </a:lnTo>
                  <a:lnTo>
                    <a:pt x="204" y="433"/>
                  </a:lnTo>
                  <a:lnTo>
                    <a:pt x="204" y="431"/>
                  </a:lnTo>
                  <a:lnTo>
                    <a:pt x="203" y="430"/>
                  </a:lnTo>
                  <a:lnTo>
                    <a:pt x="203" y="429"/>
                  </a:lnTo>
                  <a:lnTo>
                    <a:pt x="202" y="429"/>
                  </a:lnTo>
                  <a:lnTo>
                    <a:pt x="201" y="428"/>
                  </a:lnTo>
                  <a:lnTo>
                    <a:pt x="200" y="428"/>
                  </a:lnTo>
                  <a:lnTo>
                    <a:pt x="198" y="428"/>
                  </a:lnTo>
                  <a:lnTo>
                    <a:pt x="197" y="428"/>
                  </a:lnTo>
                  <a:lnTo>
                    <a:pt x="196" y="428"/>
                  </a:lnTo>
                  <a:lnTo>
                    <a:pt x="195" y="428"/>
                  </a:lnTo>
                  <a:lnTo>
                    <a:pt x="194" y="428"/>
                  </a:lnTo>
                  <a:lnTo>
                    <a:pt x="193" y="428"/>
                  </a:lnTo>
                  <a:lnTo>
                    <a:pt x="192" y="428"/>
                  </a:lnTo>
                  <a:lnTo>
                    <a:pt x="192" y="429"/>
                  </a:lnTo>
                  <a:lnTo>
                    <a:pt x="190" y="429"/>
                  </a:lnTo>
                  <a:lnTo>
                    <a:pt x="189" y="429"/>
                  </a:lnTo>
                  <a:lnTo>
                    <a:pt x="189" y="428"/>
                  </a:lnTo>
                  <a:lnTo>
                    <a:pt x="188" y="428"/>
                  </a:lnTo>
                  <a:lnTo>
                    <a:pt x="187" y="428"/>
                  </a:lnTo>
                  <a:lnTo>
                    <a:pt x="187" y="427"/>
                  </a:lnTo>
                  <a:lnTo>
                    <a:pt x="186" y="427"/>
                  </a:lnTo>
                  <a:lnTo>
                    <a:pt x="185" y="427"/>
                  </a:lnTo>
                  <a:lnTo>
                    <a:pt x="183" y="427"/>
                  </a:lnTo>
                  <a:lnTo>
                    <a:pt x="183" y="426"/>
                  </a:lnTo>
                  <a:lnTo>
                    <a:pt x="182" y="426"/>
                  </a:lnTo>
                  <a:lnTo>
                    <a:pt x="181" y="426"/>
                  </a:lnTo>
                  <a:lnTo>
                    <a:pt x="181" y="424"/>
                  </a:lnTo>
                  <a:lnTo>
                    <a:pt x="180" y="424"/>
                  </a:lnTo>
                  <a:lnTo>
                    <a:pt x="179" y="424"/>
                  </a:lnTo>
                  <a:lnTo>
                    <a:pt x="179" y="423"/>
                  </a:lnTo>
                  <a:lnTo>
                    <a:pt x="178" y="423"/>
                  </a:lnTo>
                  <a:lnTo>
                    <a:pt x="176" y="423"/>
                  </a:lnTo>
                  <a:lnTo>
                    <a:pt x="175" y="422"/>
                  </a:lnTo>
                  <a:lnTo>
                    <a:pt x="174" y="421"/>
                  </a:lnTo>
                  <a:lnTo>
                    <a:pt x="173" y="421"/>
                  </a:lnTo>
                  <a:lnTo>
                    <a:pt x="173" y="420"/>
                  </a:lnTo>
                  <a:lnTo>
                    <a:pt x="173" y="419"/>
                  </a:lnTo>
                  <a:lnTo>
                    <a:pt x="172" y="417"/>
                  </a:lnTo>
                  <a:lnTo>
                    <a:pt x="172" y="416"/>
                  </a:lnTo>
                  <a:lnTo>
                    <a:pt x="172" y="415"/>
                  </a:lnTo>
                  <a:lnTo>
                    <a:pt x="171" y="414"/>
                  </a:lnTo>
                  <a:lnTo>
                    <a:pt x="169" y="414"/>
                  </a:lnTo>
                  <a:lnTo>
                    <a:pt x="169" y="413"/>
                  </a:lnTo>
                  <a:lnTo>
                    <a:pt x="168" y="413"/>
                  </a:lnTo>
                  <a:lnTo>
                    <a:pt x="167" y="412"/>
                  </a:lnTo>
                  <a:lnTo>
                    <a:pt x="166" y="411"/>
                  </a:lnTo>
                  <a:lnTo>
                    <a:pt x="165" y="409"/>
                  </a:lnTo>
                  <a:lnTo>
                    <a:pt x="164" y="408"/>
                  </a:lnTo>
                  <a:lnTo>
                    <a:pt x="163" y="408"/>
                  </a:lnTo>
                  <a:lnTo>
                    <a:pt x="161" y="407"/>
                  </a:lnTo>
                  <a:lnTo>
                    <a:pt x="160" y="407"/>
                  </a:lnTo>
                  <a:lnTo>
                    <a:pt x="160" y="406"/>
                  </a:lnTo>
                  <a:lnTo>
                    <a:pt x="159" y="406"/>
                  </a:lnTo>
                  <a:lnTo>
                    <a:pt x="158" y="406"/>
                  </a:lnTo>
                  <a:lnTo>
                    <a:pt x="157" y="406"/>
                  </a:lnTo>
                  <a:lnTo>
                    <a:pt x="156" y="406"/>
                  </a:lnTo>
                  <a:lnTo>
                    <a:pt x="154" y="406"/>
                  </a:lnTo>
                  <a:lnTo>
                    <a:pt x="153" y="406"/>
                  </a:lnTo>
                  <a:lnTo>
                    <a:pt x="152" y="406"/>
                  </a:lnTo>
                  <a:lnTo>
                    <a:pt x="151" y="405"/>
                  </a:lnTo>
                  <a:lnTo>
                    <a:pt x="150" y="405"/>
                  </a:lnTo>
                  <a:lnTo>
                    <a:pt x="149" y="405"/>
                  </a:lnTo>
                  <a:lnTo>
                    <a:pt x="147" y="405"/>
                  </a:lnTo>
                  <a:lnTo>
                    <a:pt x="147" y="406"/>
                  </a:lnTo>
                  <a:lnTo>
                    <a:pt x="147" y="405"/>
                  </a:lnTo>
                  <a:lnTo>
                    <a:pt x="146" y="405"/>
                  </a:lnTo>
                  <a:lnTo>
                    <a:pt x="145" y="405"/>
                  </a:lnTo>
                  <a:lnTo>
                    <a:pt x="145" y="404"/>
                  </a:lnTo>
                  <a:lnTo>
                    <a:pt x="144" y="404"/>
                  </a:lnTo>
                  <a:lnTo>
                    <a:pt x="143" y="404"/>
                  </a:lnTo>
                  <a:lnTo>
                    <a:pt x="143" y="402"/>
                  </a:lnTo>
                  <a:lnTo>
                    <a:pt x="142" y="402"/>
                  </a:lnTo>
                  <a:lnTo>
                    <a:pt x="140" y="402"/>
                  </a:lnTo>
                  <a:lnTo>
                    <a:pt x="140" y="401"/>
                  </a:lnTo>
                  <a:lnTo>
                    <a:pt x="139" y="401"/>
                  </a:lnTo>
                  <a:lnTo>
                    <a:pt x="138" y="401"/>
                  </a:lnTo>
                  <a:lnTo>
                    <a:pt x="137" y="401"/>
                  </a:lnTo>
                  <a:lnTo>
                    <a:pt x="136" y="401"/>
                  </a:lnTo>
                  <a:lnTo>
                    <a:pt x="135" y="401"/>
                  </a:lnTo>
                  <a:lnTo>
                    <a:pt x="134" y="401"/>
                  </a:lnTo>
                  <a:lnTo>
                    <a:pt x="132" y="400"/>
                  </a:lnTo>
                  <a:lnTo>
                    <a:pt x="131" y="400"/>
                  </a:lnTo>
                  <a:lnTo>
                    <a:pt x="131" y="401"/>
                  </a:lnTo>
                  <a:lnTo>
                    <a:pt x="131" y="400"/>
                  </a:lnTo>
                  <a:lnTo>
                    <a:pt x="130" y="400"/>
                  </a:lnTo>
                  <a:lnTo>
                    <a:pt x="129" y="400"/>
                  </a:lnTo>
                  <a:lnTo>
                    <a:pt x="128" y="400"/>
                  </a:lnTo>
                  <a:lnTo>
                    <a:pt x="128" y="401"/>
                  </a:lnTo>
                  <a:lnTo>
                    <a:pt x="127" y="401"/>
                  </a:lnTo>
                  <a:lnTo>
                    <a:pt x="124" y="401"/>
                  </a:lnTo>
                  <a:lnTo>
                    <a:pt x="123" y="401"/>
                  </a:lnTo>
                  <a:lnTo>
                    <a:pt x="122" y="401"/>
                  </a:lnTo>
                  <a:lnTo>
                    <a:pt x="122" y="400"/>
                  </a:lnTo>
                  <a:lnTo>
                    <a:pt x="122" y="399"/>
                  </a:lnTo>
                  <a:lnTo>
                    <a:pt x="121" y="399"/>
                  </a:lnTo>
                  <a:lnTo>
                    <a:pt x="121" y="398"/>
                  </a:lnTo>
                  <a:lnTo>
                    <a:pt x="121" y="397"/>
                  </a:lnTo>
                  <a:lnTo>
                    <a:pt x="120" y="397"/>
                  </a:lnTo>
                  <a:lnTo>
                    <a:pt x="120" y="396"/>
                  </a:lnTo>
                  <a:lnTo>
                    <a:pt x="118" y="396"/>
                  </a:lnTo>
                  <a:lnTo>
                    <a:pt x="117" y="394"/>
                  </a:lnTo>
                  <a:lnTo>
                    <a:pt x="116" y="394"/>
                  </a:lnTo>
                  <a:lnTo>
                    <a:pt x="115" y="394"/>
                  </a:lnTo>
                  <a:lnTo>
                    <a:pt x="115" y="393"/>
                  </a:lnTo>
                  <a:lnTo>
                    <a:pt x="115" y="392"/>
                  </a:lnTo>
                  <a:lnTo>
                    <a:pt x="116" y="391"/>
                  </a:lnTo>
                  <a:lnTo>
                    <a:pt x="117" y="387"/>
                  </a:lnTo>
                  <a:lnTo>
                    <a:pt x="117" y="386"/>
                  </a:lnTo>
                  <a:lnTo>
                    <a:pt x="116" y="385"/>
                  </a:lnTo>
                  <a:lnTo>
                    <a:pt x="116" y="384"/>
                  </a:lnTo>
                  <a:lnTo>
                    <a:pt x="117" y="383"/>
                  </a:lnTo>
                  <a:lnTo>
                    <a:pt x="117" y="382"/>
                  </a:lnTo>
                  <a:lnTo>
                    <a:pt x="117" y="380"/>
                  </a:lnTo>
                  <a:lnTo>
                    <a:pt x="117" y="379"/>
                  </a:lnTo>
                  <a:lnTo>
                    <a:pt x="117" y="378"/>
                  </a:lnTo>
                  <a:lnTo>
                    <a:pt x="116" y="377"/>
                  </a:lnTo>
                  <a:lnTo>
                    <a:pt x="115" y="377"/>
                  </a:lnTo>
                  <a:lnTo>
                    <a:pt x="116" y="377"/>
                  </a:lnTo>
                  <a:lnTo>
                    <a:pt x="116" y="376"/>
                  </a:lnTo>
                  <a:lnTo>
                    <a:pt x="116" y="375"/>
                  </a:lnTo>
                  <a:lnTo>
                    <a:pt x="117" y="374"/>
                  </a:lnTo>
                  <a:lnTo>
                    <a:pt x="117" y="372"/>
                  </a:lnTo>
                  <a:lnTo>
                    <a:pt x="117" y="370"/>
                  </a:lnTo>
                  <a:lnTo>
                    <a:pt x="118" y="369"/>
                  </a:lnTo>
                  <a:lnTo>
                    <a:pt x="118" y="368"/>
                  </a:lnTo>
                  <a:lnTo>
                    <a:pt x="118" y="367"/>
                  </a:lnTo>
                  <a:lnTo>
                    <a:pt x="118" y="365"/>
                  </a:lnTo>
                  <a:lnTo>
                    <a:pt x="117" y="365"/>
                  </a:lnTo>
                  <a:lnTo>
                    <a:pt x="117" y="364"/>
                  </a:lnTo>
                  <a:lnTo>
                    <a:pt x="116" y="364"/>
                  </a:lnTo>
                  <a:lnTo>
                    <a:pt x="116" y="363"/>
                  </a:lnTo>
                  <a:lnTo>
                    <a:pt x="115" y="363"/>
                  </a:lnTo>
                  <a:lnTo>
                    <a:pt x="114" y="363"/>
                  </a:lnTo>
                  <a:lnTo>
                    <a:pt x="113" y="363"/>
                  </a:lnTo>
                  <a:lnTo>
                    <a:pt x="111" y="362"/>
                  </a:lnTo>
                  <a:lnTo>
                    <a:pt x="110" y="361"/>
                  </a:lnTo>
                  <a:lnTo>
                    <a:pt x="109" y="361"/>
                  </a:lnTo>
                  <a:lnTo>
                    <a:pt x="109" y="360"/>
                  </a:lnTo>
                  <a:lnTo>
                    <a:pt x="108" y="360"/>
                  </a:lnTo>
                  <a:lnTo>
                    <a:pt x="108" y="358"/>
                  </a:lnTo>
                  <a:lnTo>
                    <a:pt x="108" y="357"/>
                  </a:lnTo>
                  <a:lnTo>
                    <a:pt x="109" y="356"/>
                  </a:lnTo>
                  <a:lnTo>
                    <a:pt x="109" y="355"/>
                  </a:lnTo>
                  <a:lnTo>
                    <a:pt x="109" y="354"/>
                  </a:lnTo>
                  <a:lnTo>
                    <a:pt x="110" y="354"/>
                  </a:lnTo>
                  <a:lnTo>
                    <a:pt x="110" y="353"/>
                  </a:lnTo>
                  <a:lnTo>
                    <a:pt x="109" y="353"/>
                  </a:lnTo>
                  <a:lnTo>
                    <a:pt x="110" y="353"/>
                  </a:lnTo>
                  <a:lnTo>
                    <a:pt x="110" y="352"/>
                  </a:lnTo>
                  <a:lnTo>
                    <a:pt x="110" y="350"/>
                  </a:lnTo>
                  <a:lnTo>
                    <a:pt x="109" y="350"/>
                  </a:lnTo>
                  <a:lnTo>
                    <a:pt x="109" y="349"/>
                  </a:lnTo>
                  <a:lnTo>
                    <a:pt x="109" y="348"/>
                  </a:lnTo>
                  <a:lnTo>
                    <a:pt x="108" y="348"/>
                  </a:lnTo>
                  <a:lnTo>
                    <a:pt x="107" y="348"/>
                  </a:lnTo>
                  <a:lnTo>
                    <a:pt x="106" y="347"/>
                  </a:lnTo>
                  <a:lnTo>
                    <a:pt x="106" y="348"/>
                  </a:lnTo>
                  <a:lnTo>
                    <a:pt x="106" y="347"/>
                  </a:lnTo>
                  <a:lnTo>
                    <a:pt x="105" y="347"/>
                  </a:lnTo>
                  <a:lnTo>
                    <a:pt x="103" y="346"/>
                  </a:lnTo>
                  <a:lnTo>
                    <a:pt x="103" y="345"/>
                  </a:lnTo>
                  <a:lnTo>
                    <a:pt x="102" y="345"/>
                  </a:lnTo>
                  <a:lnTo>
                    <a:pt x="102" y="343"/>
                  </a:lnTo>
                  <a:lnTo>
                    <a:pt x="101" y="343"/>
                  </a:lnTo>
                  <a:lnTo>
                    <a:pt x="101" y="342"/>
                  </a:lnTo>
                  <a:lnTo>
                    <a:pt x="101" y="341"/>
                  </a:lnTo>
                  <a:lnTo>
                    <a:pt x="100" y="341"/>
                  </a:lnTo>
                  <a:lnTo>
                    <a:pt x="100" y="340"/>
                  </a:lnTo>
                  <a:lnTo>
                    <a:pt x="100" y="339"/>
                  </a:lnTo>
                  <a:lnTo>
                    <a:pt x="99" y="339"/>
                  </a:lnTo>
                  <a:lnTo>
                    <a:pt x="99" y="338"/>
                  </a:lnTo>
                  <a:lnTo>
                    <a:pt x="98" y="338"/>
                  </a:lnTo>
                  <a:lnTo>
                    <a:pt x="96" y="338"/>
                  </a:lnTo>
                  <a:lnTo>
                    <a:pt x="96" y="336"/>
                  </a:lnTo>
                  <a:lnTo>
                    <a:pt x="95" y="336"/>
                  </a:lnTo>
                  <a:lnTo>
                    <a:pt x="95" y="335"/>
                  </a:lnTo>
                  <a:lnTo>
                    <a:pt x="94" y="335"/>
                  </a:lnTo>
                  <a:lnTo>
                    <a:pt x="94" y="334"/>
                  </a:lnTo>
                  <a:lnTo>
                    <a:pt x="93" y="334"/>
                  </a:lnTo>
                  <a:lnTo>
                    <a:pt x="93" y="333"/>
                  </a:lnTo>
                  <a:lnTo>
                    <a:pt x="93" y="332"/>
                  </a:lnTo>
                  <a:lnTo>
                    <a:pt x="93" y="331"/>
                  </a:lnTo>
                  <a:lnTo>
                    <a:pt x="93" y="330"/>
                  </a:lnTo>
                  <a:lnTo>
                    <a:pt x="92" y="328"/>
                  </a:lnTo>
                  <a:lnTo>
                    <a:pt x="91" y="328"/>
                  </a:lnTo>
                  <a:lnTo>
                    <a:pt x="91" y="327"/>
                  </a:lnTo>
                  <a:lnTo>
                    <a:pt x="89" y="326"/>
                  </a:lnTo>
                  <a:lnTo>
                    <a:pt x="89" y="325"/>
                  </a:lnTo>
                  <a:lnTo>
                    <a:pt x="88" y="325"/>
                  </a:lnTo>
                  <a:lnTo>
                    <a:pt x="88" y="324"/>
                  </a:lnTo>
                  <a:lnTo>
                    <a:pt x="87" y="324"/>
                  </a:lnTo>
                  <a:lnTo>
                    <a:pt x="88" y="324"/>
                  </a:lnTo>
                  <a:lnTo>
                    <a:pt x="88" y="323"/>
                  </a:lnTo>
                  <a:lnTo>
                    <a:pt x="87" y="323"/>
                  </a:lnTo>
                  <a:lnTo>
                    <a:pt x="87" y="321"/>
                  </a:lnTo>
                  <a:lnTo>
                    <a:pt x="87" y="320"/>
                  </a:lnTo>
                  <a:lnTo>
                    <a:pt x="87" y="319"/>
                  </a:lnTo>
                  <a:lnTo>
                    <a:pt x="87" y="318"/>
                  </a:lnTo>
                  <a:lnTo>
                    <a:pt x="86" y="317"/>
                  </a:lnTo>
                  <a:lnTo>
                    <a:pt x="85" y="317"/>
                  </a:lnTo>
                  <a:lnTo>
                    <a:pt x="84" y="317"/>
                  </a:lnTo>
                  <a:lnTo>
                    <a:pt x="84" y="316"/>
                  </a:lnTo>
                  <a:lnTo>
                    <a:pt x="84" y="315"/>
                  </a:lnTo>
                  <a:lnTo>
                    <a:pt x="84" y="313"/>
                  </a:lnTo>
                  <a:lnTo>
                    <a:pt x="82" y="313"/>
                  </a:lnTo>
                  <a:lnTo>
                    <a:pt x="82" y="312"/>
                  </a:lnTo>
                  <a:lnTo>
                    <a:pt x="82" y="311"/>
                  </a:lnTo>
                  <a:lnTo>
                    <a:pt x="81" y="311"/>
                  </a:lnTo>
                  <a:lnTo>
                    <a:pt x="81" y="310"/>
                  </a:lnTo>
                  <a:lnTo>
                    <a:pt x="80" y="309"/>
                  </a:lnTo>
                  <a:lnTo>
                    <a:pt x="79" y="308"/>
                  </a:lnTo>
                  <a:lnTo>
                    <a:pt x="79" y="306"/>
                  </a:lnTo>
                  <a:lnTo>
                    <a:pt x="78" y="306"/>
                  </a:lnTo>
                  <a:lnTo>
                    <a:pt x="77" y="305"/>
                  </a:lnTo>
                  <a:lnTo>
                    <a:pt x="76" y="304"/>
                  </a:lnTo>
                  <a:lnTo>
                    <a:pt x="74" y="304"/>
                  </a:lnTo>
                  <a:lnTo>
                    <a:pt x="74" y="303"/>
                  </a:lnTo>
                  <a:lnTo>
                    <a:pt x="74" y="302"/>
                  </a:lnTo>
                  <a:lnTo>
                    <a:pt x="73" y="302"/>
                  </a:lnTo>
                  <a:lnTo>
                    <a:pt x="73" y="301"/>
                  </a:lnTo>
                  <a:lnTo>
                    <a:pt x="72" y="301"/>
                  </a:lnTo>
                  <a:lnTo>
                    <a:pt x="72" y="299"/>
                  </a:lnTo>
                  <a:lnTo>
                    <a:pt x="72" y="298"/>
                  </a:lnTo>
                  <a:lnTo>
                    <a:pt x="72" y="297"/>
                  </a:lnTo>
                  <a:lnTo>
                    <a:pt x="72" y="296"/>
                  </a:lnTo>
                  <a:lnTo>
                    <a:pt x="72" y="295"/>
                  </a:lnTo>
                  <a:lnTo>
                    <a:pt x="72" y="294"/>
                  </a:lnTo>
                  <a:lnTo>
                    <a:pt x="72" y="293"/>
                  </a:lnTo>
                  <a:lnTo>
                    <a:pt x="72" y="294"/>
                  </a:lnTo>
                  <a:lnTo>
                    <a:pt x="72" y="293"/>
                  </a:lnTo>
                  <a:lnTo>
                    <a:pt x="72" y="291"/>
                  </a:lnTo>
                  <a:lnTo>
                    <a:pt x="71" y="291"/>
                  </a:lnTo>
                  <a:lnTo>
                    <a:pt x="72" y="290"/>
                  </a:lnTo>
                  <a:lnTo>
                    <a:pt x="71" y="290"/>
                  </a:lnTo>
                  <a:lnTo>
                    <a:pt x="71" y="289"/>
                  </a:lnTo>
                  <a:lnTo>
                    <a:pt x="72" y="289"/>
                  </a:lnTo>
                  <a:lnTo>
                    <a:pt x="72" y="288"/>
                  </a:lnTo>
                  <a:lnTo>
                    <a:pt x="72" y="287"/>
                  </a:lnTo>
                  <a:lnTo>
                    <a:pt x="71" y="287"/>
                  </a:lnTo>
                  <a:lnTo>
                    <a:pt x="71" y="286"/>
                  </a:lnTo>
                  <a:lnTo>
                    <a:pt x="71" y="284"/>
                  </a:lnTo>
                  <a:lnTo>
                    <a:pt x="72" y="284"/>
                  </a:lnTo>
                  <a:lnTo>
                    <a:pt x="72" y="283"/>
                  </a:lnTo>
                  <a:lnTo>
                    <a:pt x="73" y="283"/>
                  </a:lnTo>
                  <a:lnTo>
                    <a:pt x="73" y="284"/>
                  </a:lnTo>
                  <a:lnTo>
                    <a:pt x="74" y="284"/>
                  </a:lnTo>
                  <a:lnTo>
                    <a:pt x="74" y="286"/>
                  </a:lnTo>
                  <a:lnTo>
                    <a:pt x="76" y="286"/>
                  </a:lnTo>
                  <a:lnTo>
                    <a:pt x="76" y="284"/>
                  </a:lnTo>
                  <a:lnTo>
                    <a:pt x="77" y="284"/>
                  </a:lnTo>
                  <a:lnTo>
                    <a:pt x="77" y="283"/>
                  </a:lnTo>
                  <a:lnTo>
                    <a:pt x="78" y="282"/>
                  </a:lnTo>
                  <a:lnTo>
                    <a:pt x="78" y="281"/>
                  </a:lnTo>
                  <a:lnTo>
                    <a:pt x="78" y="280"/>
                  </a:lnTo>
                  <a:lnTo>
                    <a:pt x="79" y="279"/>
                  </a:lnTo>
                  <a:lnTo>
                    <a:pt x="79" y="277"/>
                  </a:lnTo>
                  <a:lnTo>
                    <a:pt x="79" y="276"/>
                  </a:lnTo>
                  <a:lnTo>
                    <a:pt x="79" y="275"/>
                  </a:lnTo>
                  <a:lnTo>
                    <a:pt x="79" y="274"/>
                  </a:lnTo>
                  <a:lnTo>
                    <a:pt x="79" y="273"/>
                  </a:lnTo>
                  <a:lnTo>
                    <a:pt x="78" y="272"/>
                  </a:lnTo>
                  <a:lnTo>
                    <a:pt x="78" y="271"/>
                  </a:lnTo>
                  <a:lnTo>
                    <a:pt x="78" y="269"/>
                  </a:lnTo>
                  <a:lnTo>
                    <a:pt x="77" y="269"/>
                  </a:lnTo>
                  <a:lnTo>
                    <a:pt x="77" y="268"/>
                  </a:lnTo>
                  <a:lnTo>
                    <a:pt x="76" y="267"/>
                  </a:lnTo>
                  <a:lnTo>
                    <a:pt x="76" y="266"/>
                  </a:lnTo>
                  <a:lnTo>
                    <a:pt x="74" y="266"/>
                  </a:lnTo>
                  <a:lnTo>
                    <a:pt x="73" y="267"/>
                  </a:lnTo>
                  <a:lnTo>
                    <a:pt x="72" y="267"/>
                  </a:lnTo>
                  <a:lnTo>
                    <a:pt x="71" y="267"/>
                  </a:lnTo>
                  <a:lnTo>
                    <a:pt x="70" y="267"/>
                  </a:lnTo>
                  <a:lnTo>
                    <a:pt x="69" y="267"/>
                  </a:lnTo>
                  <a:lnTo>
                    <a:pt x="67" y="266"/>
                  </a:lnTo>
                  <a:lnTo>
                    <a:pt x="66" y="266"/>
                  </a:lnTo>
                  <a:lnTo>
                    <a:pt x="65" y="265"/>
                  </a:lnTo>
                  <a:lnTo>
                    <a:pt x="65" y="264"/>
                  </a:lnTo>
                  <a:lnTo>
                    <a:pt x="64" y="264"/>
                  </a:lnTo>
                  <a:lnTo>
                    <a:pt x="64" y="262"/>
                  </a:lnTo>
                  <a:lnTo>
                    <a:pt x="63" y="262"/>
                  </a:lnTo>
                  <a:lnTo>
                    <a:pt x="63" y="261"/>
                  </a:lnTo>
                  <a:lnTo>
                    <a:pt x="62" y="260"/>
                  </a:lnTo>
                  <a:lnTo>
                    <a:pt x="62" y="259"/>
                  </a:lnTo>
                  <a:lnTo>
                    <a:pt x="60" y="258"/>
                  </a:lnTo>
                  <a:lnTo>
                    <a:pt x="59" y="258"/>
                  </a:lnTo>
                  <a:lnTo>
                    <a:pt x="59" y="257"/>
                  </a:lnTo>
                  <a:lnTo>
                    <a:pt x="59" y="255"/>
                  </a:lnTo>
                  <a:lnTo>
                    <a:pt x="58" y="255"/>
                  </a:lnTo>
                  <a:lnTo>
                    <a:pt x="58" y="254"/>
                  </a:lnTo>
                  <a:lnTo>
                    <a:pt x="58" y="253"/>
                  </a:lnTo>
                  <a:lnTo>
                    <a:pt x="57" y="253"/>
                  </a:lnTo>
                  <a:lnTo>
                    <a:pt x="57" y="252"/>
                  </a:lnTo>
                  <a:lnTo>
                    <a:pt x="57" y="251"/>
                  </a:lnTo>
                  <a:lnTo>
                    <a:pt x="57" y="250"/>
                  </a:lnTo>
                  <a:lnTo>
                    <a:pt x="57" y="247"/>
                  </a:lnTo>
                  <a:lnTo>
                    <a:pt x="58" y="246"/>
                  </a:lnTo>
                  <a:lnTo>
                    <a:pt x="58" y="245"/>
                  </a:lnTo>
                  <a:lnTo>
                    <a:pt x="58" y="244"/>
                  </a:lnTo>
                  <a:lnTo>
                    <a:pt x="57" y="243"/>
                  </a:lnTo>
                  <a:lnTo>
                    <a:pt x="57" y="242"/>
                  </a:lnTo>
                  <a:lnTo>
                    <a:pt x="57" y="240"/>
                  </a:lnTo>
                  <a:lnTo>
                    <a:pt x="57" y="239"/>
                  </a:lnTo>
                  <a:lnTo>
                    <a:pt x="57" y="238"/>
                  </a:lnTo>
                  <a:lnTo>
                    <a:pt x="56" y="238"/>
                  </a:lnTo>
                  <a:lnTo>
                    <a:pt x="56" y="237"/>
                  </a:lnTo>
                  <a:lnTo>
                    <a:pt x="55" y="237"/>
                  </a:lnTo>
                  <a:lnTo>
                    <a:pt x="55" y="236"/>
                  </a:lnTo>
                  <a:lnTo>
                    <a:pt x="55" y="235"/>
                  </a:lnTo>
                  <a:lnTo>
                    <a:pt x="55" y="234"/>
                  </a:lnTo>
                  <a:lnTo>
                    <a:pt x="55" y="232"/>
                  </a:lnTo>
                  <a:lnTo>
                    <a:pt x="56" y="232"/>
                  </a:lnTo>
                  <a:lnTo>
                    <a:pt x="56" y="231"/>
                  </a:lnTo>
                  <a:lnTo>
                    <a:pt x="56" y="230"/>
                  </a:lnTo>
                  <a:lnTo>
                    <a:pt x="56" y="229"/>
                  </a:lnTo>
                  <a:lnTo>
                    <a:pt x="56" y="228"/>
                  </a:lnTo>
                  <a:lnTo>
                    <a:pt x="56" y="227"/>
                  </a:lnTo>
                  <a:lnTo>
                    <a:pt x="56" y="225"/>
                  </a:lnTo>
                  <a:lnTo>
                    <a:pt x="56" y="224"/>
                  </a:lnTo>
                  <a:lnTo>
                    <a:pt x="56" y="223"/>
                  </a:lnTo>
                  <a:lnTo>
                    <a:pt x="56" y="222"/>
                  </a:lnTo>
                  <a:lnTo>
                    <a:pt x="57" y="222"/>
                  </a:lnTo>
                  <a:lnTo>
                    <a:pt x="58" y="221"/>
                  </a:lnTo>
                  <a:lnTo>
                    <a:pt x="58" y="222"/>
                  </a:lnTo>
                  <a:lnTo>
                    <a:pt x="59" y="222"/>
                  </a:lnTo>
                  <a:lnTo>
                    <a:pt x="60" y="222"/>
                  </a:lnTo>
                  <a:lnTo>
                    <a:pt x="62" y="222"/>
                  </a:lnTo>
                  <a:lnTo>
                    <a:pt x="62" y="223"/>
                  </a:lnTo>
                  <a:lnTo>
                    <a:pt x="62" y="224"/>
                  </a:lnTo>
                  <a:lnTo>
                    <a:pt x="62" y="225"/>
                  </a:lnTo>
                  <a:lnTo>
                    <a:pt x="62" y="227"/>
                  </a:lnTo>
                  <a:lnTo>
                    <a:pt x="60" y="227"/>
                  </a:lnTo>
                  <a:lnTo>
                    <a:pt x="62" y="227"/>
                  </a:lnTo>
                  <a:lnTo>
                    <a:pt x="60" y="227"/>
                  </a:lnTo>
                  <a:lnTo>
                    <a:pt x="60" y="228"/>
                  </a:lnTo>
                  <a:lnTo>
                    <a:pt x="60" y="229"/>
                  </a:lnTo>
                  <a:lnTo>
                    <a:pt x="60" y="230"/>
                  </a:lnTo>
                  <a:lnTo>
                    <a:pt x="60" y="231"/>
                  </a:lnTo>
                  <a:lnTo>
                    <a:pt x="62" y="232"/>
                  </a:lnTo>
                  <a:lnTo>
                    <a:pt x="60" y="232"/>
                  </a:lnTo>
                  <a:lnTo>
                    <a:pt x="60" y="234"/>
                  </a:lnTo>
                  <a:lnTo>
                    <a:pt x="62" y="234"/>
                  </a:lnTo>
                  <a:lnTo>
                    <a:pt x="63" y="234"/>
                  </a:lnTo>
                  <a:lnTo>
                    <a:pt x="64" y="235"/>
                  </a:lnTo>
                  <a:lnTo>
                    <a:pt x="65" y="235"/>
                  </a:lnTo>
                  <a:lnTo>
                    <a:pt x="65" y="236"/>
                  </a:lnTo>
                  <a:lnTo>
                    <a:pt x="66" y="236"/>
                  </a:lnTo>
                  <a:lnTo>
                    <a:pt x="67" y="236"/>
                  </a:lnTo>
                  <a:lnTo>
                    <a:pt x="67" y="237"/>
                  </a:lnTo>
                  <a:lnTo>
                    <a:pt x="67" y="238"/>
                  </a:lnTo>
                  <a:lnTo>
                    <a:pt x="67" y="237"/>
                  </a:lnTo>
                  <a:lnTo>
                    <a:pt x="67" y="238"/>
                  </a:lnTo>
                  <a:lnTo>
                    <a:pt x="69" y="238"/>
                  </a:lnTo>
                  <a:lnTo>
                    <a:pt x="70" y="238"/>
                  </a:lnTo>
                  <a:lnTo>
                    <a:pt x="70" y="239"/>
                  </a:lnTo>
                  <a:lnTo>
                    <a:pt x="70" y="240"/>
                  </a:lnTo>
                  <a:lnTo>
                    <a:pt x="71" y="240"/>
                  </a:lnTo>
                  <a:lnTo>
                    <a:pt x="71" y="242"/>
                  </a:lnTo>
                  <a:lnTo>
                    <a:pt x="72" y="242"/>
                  </a:lnTo>
                  <a:lnTo>
                    <a:pt x="73" y="242"/>
                  </a:lnTo>
                  <a:lnTo>
                    <a:pt x="73" y="240"/>
                  </a:lnTo>
                  <a:lnTo>
                    <a:pt x="72" y="240"/>
                  </a:lnTo>
                  <a:lnTo>
                    <a:pt x="72" y="239"/>
                  </a:lnTo>
                  <a:lnTo>
                    <a:pt x="71" y="239"/>
                  </a:lnTo>
                  <a:lnTo>
                    <a:pt x="71" y="238"/>
                  </a:lnTo>
                  <a:lnTo>
                    <a:pt x="71" y="237"/>
                  </a:lnTo>
                  <a:lnTo>
                    <a:pt x="70" y="236"/>
                  </a:lnTo>
                  <a:lnTo>
                    <a:pt x="70" y="235"/>
                  </a:lnTo>
                  <a:lnTo>
                    <a:pt x="70" y="234"/>
                  </a:lnTo>
                  <a:lnTo>
                    <a:pt x="70" y="232"/>
                  </a:lnTo>
                  <a:lnTo>
                    <a:pt x="70" y="231"/>
                  </a:lnTo>
                  <a:lnTo>
                    <a:pt x="70" y="230"/>
                  </a:lnTo>
                  <a:lnTo>
                    <a:pt x="69" y="229"/>
                  </a:lnTo>
                  <a:lnTo>
                    <a:pt x="69" y="228"/>
                  </a:lnTo>
                  <a:lnTo>
                    <a:pt x="67" y="228"/>
                  </a:lnTo>
                  <a:lnTo>
                    <a:pt x="66" y="227"/>
                  </a:lnTo>
                  <a:lnTo>
                    <a:pt x="66" y="225"/>
                  </a:lnTo>
                  <a:lnTo>
                    <a:pt x="65" y="224"/>
                  </a:lnTo>
                  <a:lnTo>
                    <a:pt x="64" y="224"/>
                  </a:lnTo>
                  <a:lnTo>
                    <a:pt x="64" y="223"/>
                  </a:lnTo>
                  <a:lnTo>
                    <a:pt x="63" y="223"/>
                  </a:lnTo>
                  <a:lnTo>
                    <a:pt x="64" y="223"/>
                  </a:lnTo>
                  <a:lnTo>
                    <a:pt x="63" y="223"/>
                  </a:lnTo>
                  <a:lnTo>
                    <a:pt x="63" y="222"/>
                  </a:lnTo>
                  <a:lnTo>
                    <a:pt x="64" y="222"/>
                  </a:lnTo>
                  <a:lnTo>
                    <a:pt x="64" y="221"/>
                  </a:lnTo>
                  <a:lnTo>
                    <a:pt x="65" y="222"/>
                  </a:lnTo>
                  <a:lnTo>
                    <a:pt x="65" y="221"/>
                  </a:lnTo>
                  <a:lnTo>
                    <a:pt x="64" y="221"/>
                  </a:lnTo>
                  <a:lnTo>
                    <a:pt x="65" y="221"/>
                  </a:lnTo>
                  <a:lnTo>
                    <a:pt x="65" y="220"/>
                  </a:lnTo>
                  <a:lnTo>
                    <a:pt x="64" y="220"/>
                  </a:lnTo>
                  <a:lnTo>
                    <a:pt x="64" y="218"/>
                  </a:lnTo>
                  <a:lnTo>
                    <a:pt x="65" y="220"/>
                  </a:lnTo>
                  <a:lnTo>
                    <a:pt x="65" y="218"/>
                  </a:lnTo>
                  <a:lnTo>
                    <a:pt x="64" y="218"/>
                  </a:lnTo>
                  <a:lnTo>
                    <a:pt x="65" y="218"/>
                  </a:lnTo>
                  <a:lnTo>
                    <a:pt x="65" y="217"/>
                  </a:lnTo>
                  <a:lnTo>
                    <a:pt x="64" y="217"/>
                  </a:lnTo>
                  <a:lnTo>
                    <a:pt x="63" y="217"/>
                  </a:lnTo>
                  <a:lnTo>
                    <a:pt x="62" y="217"/>
                  </a:lnTo>
                  <a:lnTo>
                    <a:pt x="62" y="216"/>
                  </a:lnTo>
                  <a:lnTo>
                    <a:pt x="62" y="215"/>
                  </a:lnTo>
                  <a:lnTo>
                    <a:pt x="60" y="215"/>
                  </a:lnTo>
                  <a:lnTo>
                    <a:pt x="62" y="215"/>
                  </a:lnTo>
                  <a:lnTo>
                    <a:pt x="60" y="215"/>
                  </a:lnTo>
                  <a:lnTo>
                    <a:pt x="60" y="214"/>
                  </a:lnTo>
                  <a:lnTo>
                    <a:pt x="62" y="214"/>
                  </a:lnTo>
                  <a:lnTo>
                    <a:pt x="63" y="214"/>
                  </a:lnTo>
                  <a:lnTo>
                    <a:pt x="64" y="213"/>
                  </a:lnTo>
                  <a:lnTo>
                    <a:pt x="63" y="213"/>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8" name="Freeform 272"/>
            <p:cNvSpPr>
              <a:spLocks/>
            </p:cNvSpPr>
            <p:nvPr/>
          </p:nvSpPr>
          <p:spPr bwMode="auto">
            <a:xfrm>
              <a:off x="5463" y="3780"/>
              <a:ext cx="67" cy="144"/>
            </a:xfrm>
            <a:custGeom>
              <a:avLst/>
              <a:gdLst>
                <a:gd name="T0" fmla="*/ 64 w 67"/>
                <a:gd name="T1" fmla="*/ 136 h 144"/>
                <a:gd name="T2" fmla="*/ 67 w 67"/>
                <a:gd name="T3" fmla="*/ 135 h 144"/>
                <a:gd name="T4" fmla="*/ 66 w 67"/>
                <a:gd name="T5" fmla="*/ 130 h 144"/>
                <a:gd name="T6" fmla="*/ 63 w 67"/>
                <a:gd name="T7" fmla="*/ 128 h 144"/>
                <a:gd name="T8" fmla="*/ 59 w 67"/>
                <a:gd name="T9" fmla="*/ 130 h 144"/>
                <a:gd name="T10" fmla="*/ 59 w 67"/>
                <a:gd name="T11" fmla="*/ 135 h 144"/>
                <a:gd name="T12" fmla="*/ 58 w 67"/>
                <a:gd name="T13" fmla="*/ 136 h 144"/>
                <a:gd name="T14" fmla="*/ 58 w 67"/>
                <a:gd name="T15" fmla="*/ 138 h 144"/>
                <a:gd name="T16" fmla="*/ 59 w 67"/>
                <a:gd name="T17" fmla="*/ 141 h 144"/>
                <a:gd name="T18" fmla="*/ 58 w 67"/>
                <a:gd name="T19" fmla="*/ 140 h 144"/>
                <a:gd name="T20" fmla="*/ 58 w 67"/>
                <a:gd name="T21" fmla="*/ 143 h 144"/>
                <a:gd name="T22" fmla="*/ 57 w 67"/>
                <a:gd name="T23" fmla="*/ 144 h 144"/>
                <a:gd name="T24" fmla="*/ 55 w 67"/>
                <a:gd name="T25" fmla="*/ 141 h 144"/>
                <a:gd name="T26" fmla="*/ 51 w 67"/>
                <a:gd name="T27" fmla="*/ 139 h 144"/>
                <a:gd name="T28" fmla="*/ 49 w 67"/>
                <a:gd name="T29" fmla="*/ 138 h 144"/>
                <a:gd name="T30" fmla="*/ 47 w 67"/>
                <a:gd name="T31" fmla="*/ 136 h 144"/>
                <a:gd name="T32" fmla="*/ 44 w 67"/>
                <a:gd name="T33" fmla="*/ 132 h 144"/>
                <a:gd name="T34" fmla="*/ 40 w 67"/>
                <a:gd name="T35" fmla="*/ 131 h 144"/>
                <a:gd name="T36" fmla="*/ 37 w 67"/>
                <a:gd name="T37" fmla="*/ 132 h 144"/>
                <a:gd name="T38" fmla="*/ 41 w 67"/>
                <a:gd name="T39" fmla="*/ 124 h 144"/>
                <a:gd name="T40" fmla="*/ 40 w 67"/>
                <a:gd name="T41" fmla="*/ 119 h 144"/>
                <a:gd name="T42" fmla="*/ 41 w 67"/>
                <a:gd name="T43" fmla="*/ 118 h 144"/>
                <a:gd name="T44" fmla="*/ 37 w 67"/>
                <a:gd name="T45" fmla="*/ 116 h 144"/>
                <a:gd name="T46" fmla="*/ 37 w 67"/>
                <a:gd name="T47" fmla="*/ 111 h 144"/>
                <a:gd name="T48" fmla="*/ 36 w 67"/>
                <a:gd name="T49" fmla="*/ 108 h 144"/>
                <a:gd name="T50" fmla="*/ 31 w 67"/>
                <a:gd name="T51" fmla="*/ 106 h 144"/>
                <a:gd name="T52" fmla="*/ 29 w 67"/>
                <a:gd name="T53" fmla="*/ 103 h 144"/>
                <a:gd name="T54" fmla="*/ 27 w 67"/>
                <a:gd name="T55" fmla="*/ 100 h 144"/>
                <a:gd name="T56" fmla="*/ 26 w 67"/>
                <a:gd name="T57" fmla="*/ 96 h 144"/>
                <a:gd name="T58" fmla="*/ 24 w 67"/>
                <a:gd name="T59" fmla="*/ 94 h 144"/>
                <a:gd name="T60" fmla="*/ 22 w 67"/>
                <a:gd name="T61" fmla="*/ 92 h 144"/>
                <a:gd name="T62" fmla="*/ 20 w 67"/>
                <a:gd name="T63" fmla="*/ 88 h 144"/>
                <a:gd name="T64" fmla="*/ 19 w 67"/>
                <a:gd name="T65" fmla="*/ 87 h 144"/>
                <a:gd name="T66" fmla="*/ 17 w 67"/>
                <a:gd name="T67" fmla="*/ 84 h 144"/>
                <a:gd name="T68" fmla="*/ 15 w 67"/>
                <a:gd name="T69" fmla="*/ 81 h 144"/>
                <a:gd name="T70" fmla="*/ 16 w 67"/>
                <a:gd name="T71" fmla="*/ 78 h 144"/>
                <a:gd name="T72" fmla="*/ 17 w 67"/>
                <a:gd name="T73" fmla="*/ 73 h 144"/>
                <a:gd name="T74" fmla="*/ 17 w 67"/>
                <a:gd name="T75" fmla="*/ 71 h 144"/>
                <a:gd name="T76" fmla="*/ 16 w 67"/>
                <a:gd name="T77" fmla="*/ 70 h 144"/>
                <a:gd name="T78" fmla="*/ 15 w 67"/>
                <a:gd name="T79" fmla="*/ 66 h 144"/>
                <a:gd name="T80" fmla="*/ 15 w 67"/>
                <a:gd name="T81" fmla="*/ 62 h 144"/>
                <a:gd name="T82" fmla="*/ 14 w 67"/>
                <a:gd name="T83" fmla="*/ 59 h 144"/>
                <a:gd name="T84" fmla="*/ 15 w 67"/>
                <a:gd name="T85" fmla="*/ 58 h 144"/>
                <a:gd name="T86" fmla="*/ 15 w 67"/>
                <a:gd name="T87" fmla="*/ 54 h 144"/>
                <a:gd name="T88" fmla="*/ 17 w 67"/>
                <a:gd name="T89" fmla="*/ 51 h 144"/>
                <a:gd name="T90" fmla="*/ 17 w 67"/>
                <a:gd name="T91" fmla="*/ 48 h 144"/>
                <a:gd name="T92" fmla="*/ 19 w 67"/>
                <a:gd name="T93" fmla="*/ 44 h 144"/>
                <a:gd name="T94" fmla="*/ 17 w 67"/>
                <a:gd name="T95" fmla="*/ 42 h 144"/>
                <a:gd name="T96" fmla="*/ 16 w 67"/>
                <a:gd name="T97" fmla="*/ 40 h 144"/>
                <a:gd name="T98" fmla="*/ 17 w 67"/>
                <a:gd name="T99" fmla="*/ 37 h 144"/>
                <a:gd name="T100" fmla="*/ 16 w 67"/>
                <a:gd name="T101" fmla="*/ 35 h 144"/>
                <a:gd name="T102" fmla="*/ 14 w 67"/>
                <a:gd name="T103" fmla="*/ 30 h 144"/>
                <a:gd name="T104" fmla="*/ 13 w 67"/>
                <a:gd name="T105" fmla="*/ 27 h 144"/>
                <a:gd name="T106" fmla="*/ 11 w 67"/>
                <a:gd name="T107" fmla="*/ 25 h 144"/>
                <a:gd name="T108" fmla="*/ 9 w 67"/>
                <a:gd name="T109" fmla="*/ 21 h 144"/>
                <a:gd name="T110" fmla="*/ 7 w 67"/>
                <a:gd name="T111" fmla="*/ 18 h 144"/>
                <a:gd name="T112" fmla="*/ 5 w 67"/>
                <a:gd name="T113" fmla="*/ 14 h 144"/>
                <a:gd name="T114" fmla="*/ 2 w 67"/>
                <a:gd name="T115" fmla="*/ 12 h 144"/>
                <a:gd name="T116" fmla="*/ 0 w 67"/>
                <a:gd name="T117" fmla="*/ 10 h 144"/>
                <a:gd name="T118" fmla="*/ 1 w 67"/>
                <a:gd name="T119" fmla="*/ 5 h 144"/>
                <a:gd name="T120" fmla="*/ 0 w 67"/>
                <a:gd name="T121" fmla="*/ 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7" h="144">
                  <a:moveTo>
                    <a:pt x="63" y="136"/>
                  </a:moveTo>
                  <a:lnTo>
                    <a:pt x="63" y="135"/>
                  </a:lnTo>
                  <a:lnTo>
                    <a:pt x="64" y="135"/>
                  </a:lnTo>
                  <a:lnTo>
                    <a:pt x="64" y="136"/>
                  </a:lnTo>
                  <a:lnTo>
                    <a:pt x="65" y="136"/>
                  </a:lnTo>
                  <a:lnTo>
                    <a:pt x="65" y="135"/>
                  </a:lnTo>
                  <a:lnTo>
                    <a:pt x="66" y="135"/>
                  </a:lnTo>
                  <a:lnTo>
                    <a:pt x="67" y="135"/>
                  </a:lnTo>
                  <a:lnTo>
                    <a:pt x="67" y="133"/>
                  </a:lnTo>
                  <a:lnTo>
                    <a:pt x="67" y="132"/>
                  </a:lnTo>
                  <a:lnTo>
                    <a:pt x="67" y="131"/>
                  </a:lnTo>
                  <a:lnTo>
                    <a:pt x="66" y="130"/>
                  </a:lnTo>
                  <a:lnTo>
                    <a:pt x="65" y="129"/>
                  </a:lnTo>
                  <a:lnTo>
                    <a:pt x="64" y="129"/>
                  </a:lnTo>
                  <a:lnTo>
                    <a:pt x="64" y="128"/>
                  </a:lnTo>
                  <a:lnTo>
                    <a:pt x="63" y="128"/>
                  </a:lnTo>
                  <a:lnTo>
                    <a:pt x="62" y="129"/>
                  </a:lnTo>
                  <a:lnTo>
                    <a:pt x="60" y="129"/>
                  </a:lnTo>
                  <a:lnTo>
                    <a:pt x="59" y="129"/>
                  </a:lnTo>
                  <a:lnTo>
                    <a:pt x="59" y="130"/>
                  </a:lnTo>
                  <a:lnTo>
                    <a:pt x="59" y="131"/>
                  </a:lnTo>
                  <a:lnTo>
                    <a:pt x="58" y="132"/>
                  </a:lnTo>
                  <a:lnTo>
                    <a:pt x="58" y="133"/>
                  </a:lnTo>
                  <a:lnTo>
                    <a:pt x="59" y="135"/>
                  </a:lnTo>
                  <a:lnTo>
                    <a:pt x="59" y="136"/>
                  </a:lnTo>
                  <a:lnTo>
                    <a:pt x="60" y="136"/>
                  </a:lnTo>
                  <a:lnTo>
                    <a:pt x="59" y="136"/>
                  </a:lnTo>
                  <a:lnTo>
                    <a:pt x="58" y="136"/>
                  </a:lnTo>
                  <a:lnTo>
                    <a:pt x="58" y="137"/>
                  </a:lnTo>
                  <a:lnTo>
                    <a:pt x="58" y="138"/>
                  </a:lnTo>
                  <a:lnTo>
                    <a:pt x="57" y="138"/>
                  </a:lnTo>
                  <a:lnTo>
                    <a:pt x="58" y="138"/>
                  </a:lnTo>
                  <a:lnTo>
                    <a:pt x="58" y="139"/>
                  </a:lnTo>
                  <a:lnTo>
                    <a:pt x="58" y="140"/>
                  </a:lnTo>
                  <a:lnTo>
                    <a:pt x="59" y="140"/>
                  </a:lnTo>
                  <a:lnTo>
                    <a:pt x="59" y="141"/>
                  </a:lnTo>
                  <a:lnTo>
                    <a:pt x="58" y="141"/>
                  </a:lnTo>
                  <a:lnTo>
                    <a:pt x="59" y="141"/>
                  </a:lnTo>
                  <a:lnTo>
                    <a:pt x="58" y="141"/>
                  </a:lnTo>
                  <a:lnTo>
                    <a:pt x="58" y="140"/>
                  </a:lnTo>
                  <a:lnTo>
                    <a:pt x="57" y="140"/>
                  </a:lnTo>
                  <a:lnTo>
                    <a:pt x="57" y="141"/>
                  </a:lnTo>
                  <a:lnTo>
                    <a:pt x="58" y="141"/>
                  </a:lnTo>
                  <a:lnTo>
                    <a:pt x="58" y="143"/>
                  </a:lnTo>
                  <a:lnTo>
                    <a:pt x="58" y="144"/>
                  </a:lnTo>
                  <a:lnTo>
                    <a:pt x="58" y="143"/>
                  </a:lnTo>
                  <a:lnTo>
                    <a:pt x="58" y="144"/>
                  </a:lnTo>
                  <a:lnTo>
                    <a:pt x="57" y="144"/>
                  </a:lnTo>
                  <a:lnTo>
                    <a:pt x="56" y="144"/>
                  </a:lnTo>
                  <a:lnTo>
                    <a:pt x="56" y="143"/>
                  </a:lnTo>
                  <a:lnTo>
                    <a:pt x="55" y="143"/>
                  </a:lnTo>
                  <a:lnTo>
                    <a:pt x="55" y="141"/>
                  </a:lnTo>
                  <a:lnTo>
                    <a:pt x="53" y="141"/>
                  </a:lnTo>
                  <a:lnTo>
                    <a:pt x="53" y="140"/>
                  </a:lnTo>
                  <a:lnTo>
                    <a:pt x="52" y="140"/>
                  </a:lnTo>
                  <a:lnTo>
                    <a:pt x="51" y="139"/>
                  </a:lnTo>
                  <a:lnTo>
                    <a:pt x="50" y="138"/>
                  </a:lnTo>
                  <a:lnTo>
                    <a:pt x="50" y="139"/>
                  </a:lnTo>
                  <a:lnTo>
                    <a:pt x="49" y="139"/>
                  </a:lnTo>
                  <a:lnTo>
                    <a:pt x="49" y="138"/>
                  </a:lnTo>
                  <a:lnTo>
                    <a:pt x="48" y="138"/>
                  </a:lnTo>
                  <a:lnTo>
                    <a:pt x="48" y="137"/>
                  </a:lnTo>
                  <a:lnTo>
                    <a:pt x="47" y="137"/>
                  </a:lnTo>
                  <a:lnTo>
                    <a:pt x="47" y="136"/>
                  </a:lnTo>
                  <a:lnTo>
                    <a:pt x="47" y="135"/>
                  </a:lnTo>
                  <a:lnTo>
                    <a:pt x="45" y="135"/>
                  </a:lnTo>
                  <a:lnTo>
                    <a:pt x="45" y="133"/>
                  </a:lnTo>
                  <a:lnTo>
                    <a:pt x="44" y="132"/>
                  </a:lnTo>
                  <a:lnTo>
                    <a:pt x="43" y="131"/>
                  </a:lnTo>
                  <a:lnTo>
                    <a:pt x="42" y="131"/>
                  </a:lnTo>
                  <a:lnTo>
                    <a:pt x="41" y="131"/>
                  </a:lnTo>
                  <a:lnTo>
                    <a:pt x="40" y="131"/>
                  </a:lnTo>
                  <a:lnTo>
                    <a:pt x="38" y="132"/>
                  </a:lnTo>
                  <a:lnTo>
                    <a:pt x="40" y="132"/>
                  </a:lnTo>
                  <a:lnTo>
                    <a:pt x="38" y="132"/>
                  </a:lnTo>
                  <a:lnTo>
                    <a:pt x="37" y="132"/>
                  </a:lnTo>
                  <a:lnTo>
                    <a:pt x="38" y="130"/>
                  </a:lnTo>
                  <a:lnTo>
                    <a:pt x="40" y="126"/>
                  </a:lnTo>
                  <a:lnTo>
                    <a:pt x="41" y="125"/>
                  </a:lnTo>
                  <a:lnTo>
                    <a:pt x="41" y="124"/>
                  </a:lnTo>
                  <a:lnTo>
                    <a:pt x="41" y="123"/>
                  </a:lnTo>
                  <a:lnTo>
                    <a:pt x="41" y="122"/>
                  </a:lnTo>
                  <a:lnTo>
                    <a:pt x="40" y="121"/>
                  </a:lnTo>
                  <a:lnTo>
                    <a:pt x="40" y="119"/>
                  </a:lnTo>
                  <a:lnTo>
                    <a:pt x="40" y="121"/>
                  </a:lnTo>
                  <a:lnTo>
                    <a:pt x="41" y="121"/>
                  </a:lnTo>
                  <a:lnTo>
                    <a:pt x="41" y="119"/>
                  </a:lnTo>
                  <a:lnTo>
                    <a:pt x="41" y="118"/>
                  </a:lnTo>
                  <a:lnTo>
                    <a:pt x="40" y="118"/>
                  </a:lnTo>
                  <a:lnTo>
                    <a:pt x="40" y="117"/>
                  </a:lnTo>
                  <a:lnTo>
                    <a:pt x="38" y="116"/>
                  </a:lnTo>
                  <a:lnTo>
                    <a:pt x="37" y="116"/>
                  </a:lnTo>
                  <a:lnTo>
                    <a:pt x="37" y="115"/>
                  </a:lnTo>
                  <a:lnTo>
                    <a:pt x="37" y="114"/>
                  </a:lnTo>
                  <a:lnTo>
                    <a:pt x="37" y="113"/>
                  </a:lnTo>
                  <a:lnTo>
                    <a:pt x="37" y="111"/>
                  </a:lnTo>
                  <a:lnTo>
                    <a:pt x="36" y="111"/>
                  </a:lnTo>
                  <a:lnTo>
                    <a:pt x="36" y="110"/>
                  </a:lnTo>
                  <a:lnTo>
                    <a:pt x="36" y="109"/>
                  </a:lnTo>
                  <a:lnTo>
                    <a:pt x="36" y="108"/>
                  </a:lnTo>
                  <a:lnTo>
                    <a:pt x="35" y="108"/>
                  </a:lnTo>
                  <a:lnTo>
                    <a:pt x="34" y="107"/>
                  </a:lnTo>
                  <a:lnTo>
                    <a:pt x="33" y="106"/>
                  </a:lnTo>
                  <a:lnTo>
                    <a:pt x="31" y="106"/>
                  </a:lnTo>
                  <a:lnTo>
                    <a:pt x="31" y="104"/>
                  </a:lnTo>
                  <a:lnTo>
                    <a:pt x="30" y="104"/>
                  </a:lnTo>
                  <a:lnTo>
                    <a:pt x="30" y="103"/>
                  </a:lnTo>
                  <a:lnTo>
                    <a:pt x="29" y="103"/>
                  </a:lnTo>
                  <a:lnTo>
                    <a:pt x="29" y="102"/>
                  </a:lnTo>
                  <a:lnTo>
                    <a:pt x="28" y="101"/>
                  </a:lnTo>
                  <a:lnTo>
                    <a:pt x="28" y="100"/>
                  </a:lnTo>
                  <a:lnTo>
                    <a:pt x="27" y="100"/>
                  </a:lnTo>
                  <a:lnTo>
                    <a:pt x="27" y="99"/>
                  </a:lnTo>
                  <a:lnTo>
                    <a:pt x="27" y="98"/>
                  </a:lnTo>
                  <a:lnTo>
                    <a:pt x="26" y="98"/>
                  </a:lnTo>
                  <a:lnTo>
                    <a:pt x="26" y="96"/>
                  </a:lnTo>
                  <a:lnTo>
                    <a:pt x="26" y="95"/>
                  </a:lnTo>
                  <a:lnTo>
                    <a:pt x="24" y="95"/>
                  </a:lnTo>
                  <a:lnTo>
                    <a:pt x="26" y="95"/>
                  </a:lnTo>
                  <a:lnTo>
                    <a:pt x="24" y="94"/>
                  </a:lnTo>
                  <a:lnTo>
                    <a:pt x="24" y="93"/>
                  </a:lnTo>
                  <a:lnTo>
                    <a:pt x="23" y="93"/>
                  </a:lnTo>
                  <a:lnTo>
                    <a:pt x="23" y="92"/>
                  </a:lnTo>
                  <a:lnTo>
                    <a:pt x="22" y="92"/>
                  </a:lnTo>
                  <a:lnTo>
                    <a:pt x="22" y="91"/>
                  </a:lnTo>
                  <a:lnTo>
                    <a:pt x="21" y="89"/>
                  </a:lnTo>
                  <a:lnTo>
                    <a:pt x="21" y="88"/>
                  </a:lnTo>
                  <a:lnTo>
                    <a:pt x="20" y="88"/>
                  </a:lnTo>
                  <a:lnTo>
                    <a:pt x="19" y="88"/>
                  </a:lnTo>
                  <a:lnTo>
                    <a:pt x="20" y="88"/>
                  </a:lnTo>
                  <a:lnTo>
                    <a:pt x="20" y="87"/>
                  </a:lnTo>
                  <a:lnTo>
                    <a:pt x="19" y="87"/>
                  </a:lnTo>
                  <a:lnTo>
                    <a:pt x="19" y="86"/>
                  </a:lnTo>
                  <a:lnTo>
                    <a:pt x="17" y="86"/>
                  </a:lnTo>
                  <a:lnTo>
                    <a:pt x="17" y="85"/>
                  </a:lnTo>
                  <a:lnTo>
                    <a:pt x="17" y="84"/>
                  </a:lnTo>
                  <a:lnTo>
                    <a:pt x="16" y="84"/>
                  </a:lnTo>
                  <a:lnTo>
                    <a:pt x="16" y="82"/>
                  </a:lnTo>
                  <a:lnTo>
                    <a:pt x="15" y="82"/>
                  </a:lnTo>
                  <a:lnTo>
                    <a:pt x="15" y="81"/>
                  </a:lnTo>
                  <a:lnTo>
                    <a:pt x="15" y="80"/>
                  </a:lnTo>
                  <a:lnTo>
                    <a:pt x="15" y="79"/>
                  </a:lnTo>
                  <a:lnTo>
                    <a:pt x="16" y="79"/>
                  </a:lnTo>
                  <a:lnTo>
                    <a:pt x="16" y="78"/>
                  </a:lnTo>
                  <a:lnTo>
                    <a:pt x="17" y="77"/>
                  </a:lnTo>
                  <a:lnTo>
                    <a:pt x="17" y="76"/>
                  </a:lnTo>
                  <a:lnTo>
                    <a:pt x="17" y="74"/>
                  </a:lnTo>
                  <a:lnTo>
                    <a:pt x="17" y="73"/>
                  </a:lnTo>
                  <a:lnTo>
                    <a:pt x="17" y="72"/>
                  </a:lnTo>
                  <a:lnTo>
                    <a:pt x="17" y="71"/>
                  </a:lnTo>
                  <a:lnTo>
                    <a:pt x="16" y="71"/>
                  </a:lnTo>
                  <a:lnTo>
                    <a:pt x="17" y="71"/>
                  </a:lnTo>
                  <a:lnTo>
                    <a:pt x="16" y="71"/>
                  </a:lnTo>
                  <a:lnTo>
                    <a:pt x="17" y="71"/>
                  </a:lnTo>
                  <a:lnTo>
                    <a:pt x="16" y="71"/>
                  </a:lnTo>
                  <a:lnTo>
                    <a:pt x="16" y="70"/>
                  </a:lnTo>
                  <a:lnTo>
                    <a:pt x="16" y="69"/>
                  </a:lnTo>
                  <a:lnTo>
                    <a:pt x="16" y="67"/>
                  </a:lnTo>
                  <a:lnTo>
                    <a:pt x="15" y="67"/>
                  </a:lnTo>
                  <a:lnTo>
                    <a:pt x="15" y="66"/>
                  </a:lnTo>
                  <a:lnTo>
                    <a:pt x="15" y="65"/>
                  </a:lnTo>
                  <a:lnTo>
                    <a:pt x="15" y="64"/>
                  </a:lnTo>
                  <a:lnTo>
                    <a:pt x="15" y="63"/>
                  </a:lnTo>
                  <a:lnTo>
                    <a:pt x="15" y="62"/>
                  </a:lnTo>
                  <a:lnTo>
                    <a:pt x="14" y="62"/>
                  </a:lnTo>
                  <a:lnTo>
                    <a:pt x="14" y="60"/>
                  </a:lnTo>
                  <a:lnTo>
                    <a:pt x="15" y="60"/>
                  </a:lnTo>
                  <a:lnTo>
                    <a:pt x="14" y="59"/>
                  </a:lnTo>
                  <a:lnTo>
                    <a:pt x="14" y="58"/>
                  </a:lnTo>
                  <a:lnTo>
                    <a:pt x="15" y="58"/>
                  </a:lnTo>
                  <a:lnTo>
                    <a:pt x="14" y="58"/>
                  </a:lnTo>
                  <a:lnTo>
                    <a:pt x="15" y="58"/>
                  </a:lnTo>
                  <a:lnTo>
                    <a:pt x="15" y="57"/>
                  </a:lnTo>
                  <a:lnTo>
                    <a:pt x="15" y="56"/>
                  </a:lnTo>
                  <a:lnTo>
                    <a:pt x="15" y="55"/>
                  </a:lnTo>
                  <a:lnTo>
                    <a:pt x="15" y="54"/>
                  </a:lnTo>
                  <a:lnTo>
                    <a:pt x="16" y="54"/>
                  </a:lnTo>
                  <a:lnTo>
                    <a:pt x="16" y="52"/>
                  </a:lnTo>
                  <a:lnTo>
                    <a:pt x="16" y="51"/>
                  </a:lnTo>
                  <a:lnTo>
                    <a:pt x="17" y="51"/>
                  </a:lnTo>
                  <a:lnTo>
                    <a:pt x="17" y="50"/>
                  </a:lnTo>
                  <a:lnTo>
                    <a:pt x="19" y="49"/>
                  </a:lnTo>
                  <a:lnTo>
                    <a:pt x="17" y="49"/>
                  </a:lnTo>
                  <a:lnTo>
                    <a:pt x="17" y="48"/>
                  </a:lnTo>
                  <a:lnTo>
                    <a:pt x="17" y="47"/>
                  </a:lnTo>
                  <a:lnTo>
                    <a:pt x="17" y="45"/>
                  </a:lnTo>
                  <a:lnTo>
                    <a:pt x="17" y="44"/>
                  </a:lnTo>
                  <a:lnTo>
                    <a:pt x="19" y="44"/>
                  </a:lnTo>
                  <a:lnTo>
                    <a:pt x="17" y="43"/>
                  </a:lnTo>
                  <a:lnTo>
                    <a:pt x="19" y="43"/>
                  </a:lnTo>
                  <a:lnTo>
                    <a:pt x="17" y="43"/>
                  </a:lnTo>
                  <a:lnTo>
                    <a:pt x="17" y="42"/>
                  </a:lnTo>
                  <a:lnTo>
                    <a:pt x="17" y="41"/>
                  </a:lnTo>
                  <a:lnTo>
                    <a:pt x="16" y="40"/>
                  </a:lnTo>
                  <a:lnTo>
                    <a:pt x="17" y="40"/>
                  </a:lnTo>
                  <a:lnTo>
                    <a:pt x="16" y="40"/>
                  </a:lnTo>
                  <a:lnTo>
                    <a:pt x="17" y="40"/>
                  </a:lnTo>
                  <a:lnTo>
                    <a:pt x="17" y="38"/>
                  </a:lnTo>
                  <a:lnTo>
                    <a:pt x="16" y="38"/>
                  </a:lnTo>
                  <a:lnTo>
                    <a:pt x="17" y="37"/>
                  </a:lnTo>
                  <a:lnTo>
                    <a:pt x="17" y="36"/>
                  </a:lnTo>
                  <a:lnTo>
                    <a:pt x="16" y="36"/>
                  </a:lnTo>
                  <a:lnTo>
                    <a:pt x="17" y="35"/>
                  </a:lnTo>
                  <a:lnTo>
                    <a:pt x="16" y="35"/>
                  </a:lnTo>
                  <a:lnTo>
                    <a:pt x="16" y="34"/>
                  </a:lnTo>
                  <a:lnTo>
                    <a:pt x="15" y="33"/>
                  </a:lnTo>
                  <a:lnTo>
                    <a:pt x="15" y="32"/>
                  </a:lnTo>
                  <a:lnTo>
                    <a:pt x="14" y="30"/>
                  </a:lnTo>
                  <a:lnTo>
                    <a:pt x="14" y="29"/>
                  </a:lnTo>
                  <a:lnTo>
                    <a:pt x="13" y="29"/>
                  </a:lnTo>
                  <a:lnTo>
                    <a:pt x="13" y="28"/>
                  </a:lnTo>
                  <a:lnTo>
                    <a:pt x="13" y="27"/>
                  </a:lnTo>
                  <a:lnTo>
                    <a:pt x="12" y="27"/>
                  </a:lnTo>
                  <a:lnTo>
                    <a:pt x="12" y="26"/>
                  </a:lnTo>
                  <a:lnTo>
                    <a:pt x="12" y="25"/>
                  </a:lnTo>
                  <a:lnTo>
                    <a:pt x="11" y="25"/>
                  </a:lnTo>
                  <a:lnTo>
                    <a:pt x="11" y="23"/>
                  </a:lnTo>
                  <a:lnTo>
                    <a:pt x="9" y="23"/>
                  </a:lnTo>
                  <a:lnTo>
                    <a:pt x="9" y="22"/>
                  </a:lnTo>
                  <a:lnTo>
                    <a:pt x="9" y="21"/>
                  </a:lnTo>
                  <a:lnTo>
                    <a:pt x="9" y="20"/>
                  </a:lnTo>
                  <a:lnTo>
                    <a:pt x="9" y="19"/>
                  </a:lnTo>
                  <a:lnTo>
                    <a:pt x="8" y="19"/>
                  </a:lnTo>
                  <a:lnTo>
                    <a:pt x="7" y="18"/>
                  </a:lnTo>
                  <a:lnTo>
                    <a:pt x="6" y="18"/>
                  </a:lnTo>
                  <a:lnTo>
                    <a:pt x="6" y="17"/>
                  </a:lnTo>
                  <a:lnTo>
                    <a:pt x="5" y="15"/>
                  </a:lnTo>
                  <a:lnTo>
                    <a:pt x="5" y="14"/>
                  </a:lnTo>
                  <a:lnTo>
                    <a:pt x="4" y="14"/>
                  </a:lnTo>
                  <a:lnTo>
                    <a:pt x="4" y="13"/>
                  </a:lnTo>
                  <a:lnTo>
                    <a:pt x="2" y="13"/>
                  </a:lnTo>
                  <a:lnTo>
                    <a:pt x="2" y="12"/>
                  </a:lnTo>
                  <a:lnTo>
                    <a:pt x="1" y="12"/>
                  </a:lnTo>
                  <a:lnTo>
                    <a:pt x="1" y="11"/>
                  </a:lnTo>
                  <a:lnTo>
                    <a:pt x="0" y="11"/>
                  </a:lnTo>
                  <a:lnTo>
                    <a:pt x="0" y="10"/>
                  </a:lnTo>
                  <a:lnTo>
                    <a:pt x="0" y="8"/>
                  </a:lnTo>
                  <a:lnTo>
                    <a:pt x="1" y="7"/>
                  </a:lnTo>
                  <a:lnTo>
                    <a:pt x="1" y="6"/>
                  </a:lnTo>
                  <a:lnTo>
                    <a:pt x="1" y="5"/>
                  </a:lnTo>
                  <a:lnTo>
                    <a:pt x="1" y="4"/>
                  </a:lnTo>
                  <a:lnTo>
                    <a:pt x="1" y="3"/>
                  </a:lnTo>
                  <a:lnTo>
                    <a:pt x="0" y="3"/>
                  </a:lnTo>
                  <a:lnTo>
                    <a:pt x="0" y="1"/>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9" name="Freeform 273"/>
            <p:cNvSpPr>
              <a:spLocks/>
            </p:cNvSpPr>
            <p:nvPr/>
          </p:nvSpPr>
          <p:spPr bwMode="auto">
            <a:xfrm>
              <a:off x="5754" y="3380"/>
              <a:ext cx="227" cy="361"/>
            </a:xfrm>
            <a:custGeom>
              <a:avLst/>
              <a:gdLst>
                <a:gd name="T0" fmla="*/ 6 w 227"/>
                <a:gd name="T1" fmla="*/ 223 h 361"/>
                <a:gd name="T2" fmla="*/ 14 w 227"/>
                <a:gd name="T3" fmla="*/ 213 h 361"/>
                <a:gd name="T4" fmla="*/ 18 w 227"/>
                <a:gd name="T5" fmla="*/ 202 h 361"/>
                <a:gd name="T6" fmla="*/ 24 w 227"/>
                <a:gd name="T7" fmla="*/ 193 h 361"/>
                <a:gd name="T8" fmla="*/ 30 w 227"/>
                <a:gd name="T9" fmla="*/ 179 h 361"/>
                <a:gd name="T10" fmla="*/ 32 w 227"/>
                <a:gd name="T11" fmla="*/ 168 h 361"/>
                <a:gd name="T12" fmla="*/ 24 w 227"/>
                <a:gd name="T13" fmla="*/ 158 h 361"/>
                <a:gd name="T14" fmla="*/ 19 w 227"/>
                <a:gd name="T15" fmla="*/ 146 h 361"/>
                <a:gd name="T16" fmla="*/ 17 w 227"/>
                <a:gd name="T17" fmla="*/ 134 h 361"/>
                <a:gd name="T18" fmla="*/ 18 w 227"/>
                <a:gd name="T19" fmla="*/ 110 h 361"/>
                <a:gd name="T20" fmla="*/ 20 w 227"/>
                <a:gd name="T21" fmla="*/ 89 h 361"/>
                <a:gd name="T22" fmla="*/ 21 w 227"/>
                <a:gd name="T23" fmla="*/ 66 h 361"/>
                <a:gd name="T24" fmla="*/ 24 w 227"/>
                <a:gd name="T25" fmla="*/ 44 h 361"/>
                <a:gd name="T26" fmla="*/ 26 w 227"/>
                <a:gd name="T27" fmla="*/ 12 h 361"/>
                <a:gd name="T28" fmla="*/ 57 w 227"/>
                <a:gd name="T29" fmla="*/ 37 h 361"/>
                <a:gd name="T30" fmla="*/ 58 w 227"/>
                <a:gd name="T31" fmla="*/ 57 h 361"/>
                <a:gd name="T32" fmla="*/ 64 w 227"/>
                <a:gd name="T33" fmla="*/ 65 h 361"/>
                <a:gd name="T34" fmla="*/ 65 w 227"/>
                <a:gd name="T35" fmla="*/ 75 h 361"/>
                <a:gd name="T36" fmla="*/ 65 w 227"/>
                <a:gd name="T37" fmla="*/ 82 h 361"/>
                <a:gd name="T38" fmla="*/ 73 w 227"/>
                <a:gd name="T39" fmla="*/ 89 h 361"/>
                <a:gd name="T40" fmla="*/ 80 w 227"/>
                <a:gd name="T41" fmla="*/ 95 h 361"/>
                <a:gd name="T42" fmla="*/ 87 w 227"/>
                <a:gd name="T43" fmla="*/ 105 h 361"/>
                <a:gd name="T44" fmla="*/ 93 w 227"/>
                <a:gd name="T45" fmla="*/ 116 h 361"/>
                <a:gd name="T46" fmla="*/ 101 w 227"/>
                <a:gd name="T47" fmla="*/ 120 h 361"/>
                <a:gd name="T48" fmla="*/ 109 w 227"/>
                <a:gd name="T49" fmla="*/ 124 h 361"/>
                <a:gd name="T50" fmla="*/ 112 w 227"/>
                <a:gd name="T51" fmla="*/ 130 h 361"/>
                <a:gd name="T52" fmla="*/ 108 w 227"/>
                <a:gd name="T53" fmla="*/ 138 h 361"/>
                <a:gd name="T54" fmla="*/ 105 w 227"/>
                <a:gd name="T55" fmla="*/ 149 h 361"/>
                <a:gd name="T56" fmla="*/ 106 w 227"/>
                <a:gd name="T57" fmla="*/ 156 h 361"/>
                <a:gd name="T58" fmla="*/ 105 w 227"/>
                <a:gd name="T59" fmla="*/ 164 h 361"/>
                <a:gd name="T60" fmla="*/ 102 w 227"/>
                <a:gd name="T61" fmla="*/ 174 h 361"/>
                <a:gd name="T62" fmla="*/ 106 w 227"/>
                <a:gd name="T63" fmla="*/ 180 h 361"/>
                <a:gd name="T64" fmla="*/ 115 w 227"/>
                <a:gd name="T65" fmla="*/ 180 h 361"/>
                <a:gd name="T66" fmla="*/ 123 w 227"/>
                <a:gd name="T67" fmla="*/ 172 h 361"/>
                <a:gd name="T68" fmla="*/ 128 w 227"/>
                <a:gd name="T69" fmla="*/ 179 h 361"/>
                <a:gd name="T70" fmla="*/ 130 w 227"/>
                <a:gd name="T71" fmla="*/ 186 h 361"/>
                <a:gd name="T72" fmla="*/ 134 w 227"/>
                <a:gd name="T73" fmla="*/ 197 h 361"/>
                <a:gd name="T74" fmla="*/ 140 w 227"/>
                <a:gd name="T75" fmla="*/ 205 h 361"/>
                <a:gd name="T76" fmla="*/ 140 w 227"/>
                <a:gd name="T77" fmla="*/ 215 h 361"/>
                <a:gd name="T78" fmla="*/ 150 w 227"/>
                <a:gd name="T79" fmla="*/ 220 h 361"/>
                <a:gd name="T80" fmla="*/ 153 w 227"/>
                <a:gd name="T81" fmla="*/ 230 h 361"/>
                <a:gd name="T82" fmla="*/ 160 w 227"/>
                <a:gd name="T83" fmla="*/ 241 h 361"/>
                <a:gd name="T84" fmla="*/ 169 w 227"/>
                <a:gd name="T85" fmla="*/ 235 h 361"/>
                <a:gd name="T86" fmla="*/ 180 w 227"/>
                <a:gd name="T87" fmla="*/ 233 h 361"/>
                <a:gd name="T88" fmla="*/ 191 w 227"/>
                <a:gd name="T89" fmla="*/ 233 h 361"/>
                <a:gd name="T90" fmla="*/ 201 w 227"/>
                <a:gd name="T91" fmla="*/ 234 h 361"/>
                <a:gd name="T92" fmla="*/ 210 w 227"/>
                <a:gd name="T93" fmla="*/ 233 h 361"/>
                <a:gd name="T94" fmla="*/ 213 w 227"/>
                <a:gd name="T95" fmla="*/ 223 h 361"/>
                <a:gd name="T96" fmla="*/ 220 w 227"/>
                <a:gd name="T97" fmla="*/ 227 h 361"/>
                <a:gd name="T98" fmla="*/ 224 w 227"/>
                <a:gd name="T99" fmla="*/ 236 h 361"/>
                <a:gd name="T100" fmla="*/ 227 w 227"/>
                <a:gd name="T101" fmla="*/ 277 h 361"/>
                <a:gd name="T102" fmla="*/ 227 w 227"/>
                <a:gd name="T103" fmla="*/ 314 h 361"/>
                <a:gd name="T104" fmla="*/ 213 w 227"/>
                <a:gd name="T105" fmla="*/ 361 h 361"/>
                <a:gd name="T106" fmla="*/ 184 w 227"/>
                <a:gd name="T107" fmla="*/ 361 h 361"/>
                <a:gd name="T108" fmla="*/ 156 w 227"/>
                <a:gd name="T109" fmla="*/ 361 h 361"/>
                <a:gd name="T110" fmla="*/ 111 w 227"/>
                <a:gd name="T111" fmla="*/ 360 h 361"/>
                <a:gd name="T112" fmla="*/ 68 w 227"/>
                <a:gd name="T113" fmla="*/ 357 h 361"/>
                <a:gd name="T114" fmla="*/ 26 w 227"/>
                <a:gd name="T115" fmla="*/ 355 h 361"/>
                <a:gd name="T116" fmla="*/ 1 w 227"/>
                <a:gd name="T117" fmla="*/ 336 h 361"/>
                <a:gd name="T118" fmla="*/ 6 w 227"/>
                <a:gd name="T119" fmla="*/ 270 h 361"/>
                <a:gd name="T120" fmla="*/ 10 w 227"/>
                <a:gd name="T121" fmla="*/ 257 h 361"/>
                <a:gd name="T122" fmla="*/ 12 w 227"/>
                <a:gd name="T123" fmla="*/ 245 h 361"/>
                <a:gd name="T124" fmla="*/ 6 w 227"/>
                <a:gd name="T125" fmla="*/ 239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7" h="361">
                  <a:moveTo>
                    <a:pt x="1" y="231"/>
                  </a:moveTo>
                  <a:lnTo>
                    <a:pt x="3" y="231"/>
                  </a:lnTo>
                  <a:lnTo>
                    <a:pt x="3" y="230"/>
                  </a:lnTo>
                  <a:lnTo>
                    <a:pt x="3" y="229"/>
                  </a:lnTo>
                  <a:lnTo>
                    <a:pt x="3" y="228"/>
                  </a:lnTo>
                  <a:lnTo>
                    <a:pt x="3" y="227"/>
                  </a:lnTo>
                  <a:lnTo>
                    <a:pt x="4" y="227"/>
                  </a:lnTo>
                  <a:lnTo>
                    <a:pt x="4" y="226"/>
                  </a:lnTo>
                  <a:lnTo>
                    <a:pt x="5" y="226"/>
                  </a:lnTo>
                  <a:lnTo>
                    <a:pt x="5" y="224"/>
                  </a:lnTo>
                  <a:lnTo>
                    <a:pt x="6" y="224"/>
                  </a:lnTo>
                  <a:lnTo>
                    <a:pt x="6" y="223"/>
                  </a:lnTo>
                  <a:lnTo>
                    <a:pt x="5" y="223"/>
                  </a:lnTo>
                  <a:lnTo>
                    <a:pt x="6" y="223"/>
                  </a:lnTo>
                  <a:lnTo>
                    <a:pt x="6" y="222"/>
                  </a:lnTo>
                  <a:lnTo>
                    <a:pt x="7" y="221"/>
                  </a:lnTo>
                  <a:lnTo>
                    <a:pt x="7" y="220"/>
                  </a:lnTo>
                  <a:lnTo>
                    <a:pt x="7" y="219"/>
                  </a:lnTo>
                  <a:lnTo>
                    <a:pt x="8" y="219"/>
                  </a:lnTo>
                  <a:lnTo>
                    <a:pt x="8" y="217"/>
                  </a:lnTo>
                  <a:lnTo>
                    <a:pt x="8" y="216"/>
                  </a:lnTo>
                  <a:lnTo>
                    <a:pt x="10" y="216"/>
                  </a:lnTo>
                  <a:lnTo>
                    <a:pt x="10" y="215"/>
                  </a:lnTo>
                  <a:lnTo>
                    <a:pt x="10" y="214"/>
                  </a:lnTo>
                  <a:lnTo>
                    <a:pt x="11" y="214"/>
                  </a:lnTo>
                  <a:lnTo>
                    <a:pt x="12" y="214"/>
                  </a:lnTo>
                  <a:lnTo>
                    <a:pt x="13" y="213"/>
                  </a:lnTo>
                  <a:lnTo>
                    <a:pt x="14" y="213"/>
                  </a:lnTo>
                  <a:lnTo>
                    <a:pt x="14" y="212"/>
                  </a:lnTo>
                  <a:lnTo>
                    <a:pt x="15" y="211"/>
                  </a:lnTo>
                  <a:lnTo>
                    <a:pt x="15" y="209"/>
                  </a:lnTo>
                  <a:lnTo>
                    <a:pt x="17" y="209"/>
                  </a:lnTo>
                  <a:lnTo>
                    <a:pt x="17" y="208"/>
                  </a:lnTo>
                  <a:lnTo>
                    <a:pt x="18" y="208"/>
                  </a:lnTo>
                  <a:lnTo>
                    <a:pt x="18" y="207"/>
                  </a:lnTo>
                  <a:lnTo>
                    <a:pt x="18" y="206"/>
                  </a:lnTo>
                  <a:lnTo>
                    <a:pt x="19" y="206"/>
                  </a:lnTo>
                  <a:lnTo>
                    <a:pt x="18" y="205"/>
                  </a:lnTo>
                  <a:lnTo>
                    <a:pt x="18" y="204"/>
                  </a:lnTo>
                  <a:lnTo>
                    <a:pt x="19" y="204"/>
                  </a:lnTo>
                  <a:lnTo>
                    <a:pt x="19" y="202"/>
                  </a:lnTo>
                  <a:lnTo>
                    <a:pt x="18" y="202"/>
                  </a:lnTo>
                  <a:lnTo>
                    <a:pt x="18" y="204"/>
                  </a:lnTo>
                  <a:lnTo>
                    <a:pt x="18" y="202"/>
                  </a:lnTo>
                  <a:lnTo>
                    <a:pt x="18" y="201"/>
                  </a:lnTo>
                  <a:lnTo>
                    <a:pt x="19" y="200"/>
                  </a:lnTo>
                  <a:lnTo>
                    <a:pt x="20" y="200"/>
                  </a:lnTo>
                  <a:lnTo>
                    <a:pt x="20" y="199"/>
                  </a:lnTo>
                  <a:lnTo>
                    <a:pt x="20" y="198"/>
                  </a:lnTo>
                  <a:lnTo>
                    <a:pt x="21" y="198"/>
                  </a:lnTo>
                  <a:lnTo>
                    <a:pt x="21" y="197"/>
                  </a:lnTo>
                  <a:lnTo>
                    <a:pt x="22" y="197"/>
                  </a:lnTo>
                  <a:lnTo>
                    <a:pt x="22" y="196"/>
                  </a:lnTo>
                  <a:lnTo>
                    <a:pt x="22" y="194"/>
                  </a:lnTo>
                  <a:lnTo>
                    <a:pt x="24" y="194"/>
                  </a:lnTo>
                  <a:lnTo>
                    <a:pt x="24" y="193"/>
                  </a:lnTo>
                  <a:lnTo>
                    <a:pt x="24" y="192"/>
                  </a:lnTo>
                  <a:lnTo>
                    <a:pt x="24" y="191"/>
                  </a:lnTo>
                  <a:lnTo>
                    <a:pt x="25" y="190"/>
                  </a:lnTo>
                  <a:lnTo>
                    <a:pt x="25" y="189"/>
                  </a:lnTo>
                  <a:lnTo>
                    <a:pt x="26" y="189"/>
                  </a:lnTo>
                  <a:lnTo>
                    <a:pt x="26" y="187"/>
                  </a:lnTo>
                  <a:lnTo>
                    <a:pt x="26" y="186"/>
                  </a:lnTo>
                  <a:lnTo>
                    <a:pt x="26" y="185"/>
                  </a:lnTo>
                  <a:lnTo>
                    <a:pt x="27" y="183"/>
                  </a:lnTo>
                  <a:lnTo>
                    <a:pt x="28" y="183"/>
                  </a:lnTo>
                  <a:lnTo>
                    <a:pt x="28" y="182"/>
                  </a:lnTo>
                  <a:lnTo>
                    <a:pt x="29" y="180"/>
                  </a:lnTo>
                  <a:lnTo>
                    <a:pt x="29" y="179"/>
                  </a:lnTo>
                  <a:lnTo>
                    <a:pt x="30" y="179"/>
                  </a:lnTo>
                  <a:lnTo>
                    <a:pt x="30" y="178"/>
                  </a:lnTo>
                  <a:lnTo>
                    <a:pt x="30" y="177"/>
                  </a:lnTo>
                  <a:lnTo>
                    <a:pt x="32" y="176"/>
                  </a:lnTo>
                  <a:lnTo>
                    <a:pt x="32" y="175"/>
                  </a:lnTo>
                  <a:lnTo>
                    <a:pt x="33" y="175"/>
                  </a:lnTo>
                  <a:lnTo>
                    <a:pt x="33" y="174"/>
                  </a:lnTo>
                  <a:lnTo>
                    <a:pt x="34" y="174"/>
                  </a:lnTo>
                  <a:lnTo>
                    <a:pt x="34" y="172"/>
                  </a:lnTo>
                  <a:lnTo>
                    <a:pt x="34" y="171"/>
                  </a:lnTo>
                  <a:lnTo>
                    <a:pt x="33" y="171"/>
                  </a:lnTo>
                  <a:lnTo>
                    <a:pt x="33" y="170"/>
                  </a:lnTo>
                  <a:lnTo>
                    <a:pt x="33" y="169"/>
                  </a:lnTo>
                  <a:lnTo>
                    <a:pt x="32" y="169"/>
                  </a:lnTo>
                  <a:lnTo>
                    <a:pt x="32" y="168"/>
                  </a:lnTo>
                  <a:lnTo>
                    <a:pt x="32" y="167"/>
                  </a:lnTo>
                  <a:lnTo>
                    <a:pt x="32" y="165"/>
                  </a:lnTo>
                  <a:lnTo>
                    <a:pt x="32" y="164"/>
                  </a:lnTo>
                  <a:lnTo>
                    <a:pt x="30" y="164"/>
                  </a:lnTo>
                  <a:lnTo>
                    <a:pt x="30" y="163"/>
                  </a:lnTo>
                  <a:lnTo>
                    <a:pt x="29" y="163"/>
                  </a:lnTo>
                  <a:lnTo>
                    <a:pt x="28" y="163"/>
                  </a:lnTo>
                  <a:lnTo>
                    <a:pt x="27" y="163"/>
                  </a:lnTo>
                  <a:lnTo>
                    <a:pt x="27" y="162"/>
                  </a:lnTo>
                  <a:lnTo>
                    <a:pt x="26" y="161"/>
                  </a:lnTo>
                  <a:lnTo>
                    <a:pt x="25" y="161"/>
                  </a:lnTo>
                  <a:lnTo>
                    <a:pt x="24" y="161"/>
                  </a:lnTo>
                  <a:lnTo>
                    <a:pt x="24" y="160"/>
                  </a:lnTo>
                  <a:lnTo>
                    <a:pt x="24" y="158"/>
                  </a:lnTo>
                  <a:lnTo>
                    <a:pt x="22" y="157"/>
                  </a:lnTo>
                  <a:lnTo>
                    <a:pt x="21" y="157"/>
                  </a:lnTo>
                  <a:lnTo>
                    <a:pt x="21" y="156"/>
                  </a:lnTo>
                  <a:lnTo>
                    <a:pt x="21" y="155"/>
                  </a:lnTo>
                  <a:lnTo>
                    <a:pt x="20" y="155"/>
                  </a:lnTo>
                  <a:lnTo>
                    <a:pt x="20" y="154"/>
                  </a:lnTo>
                  <a:lnTo>
                    <a:pt x="20" y="153"/>
                  </a:lnTo>
                  <a:lnTo>
                    <a:pt x="19" y="152"/>
                  </a:lnTo>
                  <a:lnTo>
                    <a:pt x="19" y="150"/>
                  </a:lnTo>
                  <a:lnTo>
                    <a:pt x="19" y="149"/>
                  </a:lnTo>
                  <a:lnTo>
                    <a:pt x="19" y="148"/>
                  </a:lnTo>
                  <a:lnTo>
                    <a:pt x="18" y="147"/>
                  </a:lnTo>
                  <a:lnTo>
                    <a:pt x="18" y="146"/>
                  </a:lnTo>
                  <a:lnTo>
                    <a:pt x="19" y="146"/>
                  </a:lnTo>
                  <a:lnTo>
                    <a:pt x="19" y="145"/>
                  </a:lnTo>
                  <a:lnTo>
                    <a:pt x="19" y="143"/>
                  </a:lnTo>
                  <a:lnTo>
                    <a:pt x="20" y="143"/>
                  </a:lnTo>
                  <a:lnTo>
                    <a:pt x="20" y="142"/>
                  </a:lnTo>
                  <a:lnTo>
                    <a:pt x="19" y="142"/>
                  </a:lnTo>
                  <a:lnTo>
                    <a:pt x="19" y="141"/>
                  </a:lnTo>
                  <a:lnTo>
                    <a:pt x="19" y="140"/>
                  </a:lnTo>
                  <a:lnTo>
                    <a:pt x="19" y="139"/>
                  </a:lnTo>
                  <a:lnTo>
                    <a:pt x="19" y="138"/>
                  </a:lnTo>
                  <a:lnTo>
                    <a:pt x="18" y="138"/>
                  </a:lnTo>
                  <a:lnTo>
                    <a:pt x="18" y="136"/>
                  </a:lnTo>
                  <a:lnTo>
                    <a:pt x="18" y="135"/>
                  </a:lnTo>
                  <a:lnTo>
                    <a:pt x="17" y="135"/>
                  </a:lnTo>
                  <a:lnTo>
                    <a:pt x="17" y="134"/>
                  </a:lnTo>
                  <a:lnTo>
                    <a:pt x="15" y="134"/>
                  </a:lnTo>
                  <a:lnTo>
                    <a:pt x="15" y="133"/>
                  </a:lnTo>
                  <a:lnTo>
                    <a:pt x="15" y="132"/>
                  </a:lnTo>
                  <a:lnTo>
                    <a:pt x="17" y="132"/>
                  </a:lnTo>
                  <a:lnTo>
                    <a:pt x="17" y="131"/>
                  </a:lnTo>
                  <a:lnTo>
                    <a:pt x="17" y="130"/>
                  </a:lnTo>
                  <a:lnTo>
                    <a:pt x="17" y="128"/>
                  </a:lnTo>
                  <a:lnTo>
                    <a:pt x="17" y="127"/>
                  </a:lnTo>
                  <a:lnTo>
                    <a:pt x="17" y="124"/>
                  </a:lnTo>
                  <a:lnTo>
                    <a:pt x="18" y="119"/>
                  </a:lnTo>
                  <a:lnTo>
                    <a:pt x="18" y="116"/>
                  </a:lnTo>
                  <a:lnTo>
                    <a:pt x="18" y="115"/>
                  </a:lnTo>
                  <a:lnTo>
                    <a:pt x="18" y="113"/>
                  </a:lnTo>
                  <a:lnTo>
                    <a:pt x="18" y="110"/>
                  </a:lnTo>
                  <a:lnTo>
                    <a:pt x="18" y="109"/>
                  </a:lnTo>
                  <a:lnTo>
                    <a:pt x="18" y="108"/>
                  </a:lnTo>
                  <a:lnTo>
                    <a:pt x="19" y="106"/>
                  </a:lnTo>
                  <a:lnTo>
                    <a:pt x="19" y="105"/>
                  </a:lnTo>
                  <a:lnTo>
                    <a:pt x="19" y="103"/>
                  </a:lnTo>
                  <a:lnTo>
                    <a:pt x="19" y="102"/>
                  </a:lnTo>
                  <a:lnTo>
                    <a:pt x="19" y="98"/>
                  </a:lnTo>
                  <a:lnTo>
                    <a:pt x="19" y="96"/>
                  </a:lnTo>
                  <a:lnTo>
                    <a:pt x="19" y="95"/>
                  </a:lnTo>
                  <a:lnTo>
                    <a:pt x="19" y="94"/>
                  </a:lnTo>
                  <a:lnTo>
                    <a:pt x="19" y="93"/>
                  </a:lnTo>
                  <a:lnTo>
                    <a:pt x="20" y="91"/>
                  </a:lnTo>
                  <a:lnTo>
                    <a:pt x="20" y="90"/>
                  </a:lnTo>
                  <a:lnTo>
                    <a:pt x="20" y="89"/>
                  </a:lnTo>
                  <a:lnTo>
                    <a:pt x="20" y="88"/>
                  </a:lnTo>
                  <a:lnTo>
                    <a:pt x="20" y="84"/>
                  </a:lnTo>
                  <a:lnTo>
                    <a:pt x="20" y="83"/>
                  </a:lnTo>
                  <a:lnTo>
                    <a:pt x="20" y="82"/>
                  </a:lnTo>
                  <a:lnTo>
                    <a:pt x="20" y="80"/>
                  </a:lnTo>
                  <a:lnTo>
                    <a:pt x="20" y="79"/>
                  </a:lnTo>
                  <a:lnTo>
                    <a:pt x="21" y="77"/>
                  </a:lnTo>
                  <a:lnTo>
                    <a:pt x="21" y="76"/>
                  </a:lnTo>
                  <a:lnTo>
                    <a:pt x="21" y="74"/>
                  </a:lnTo>
                  <a:lnTo>
                    <a:pt x="21" y="73"/>
                  </a:lnTo>
                  <a:lnTo>
                    <a:pt x="21" y="72"/>
                  </a:lnTo>
                  <a:lnTo>
                    <a:pt x="21" y="71"/>
                  </a:lnTo>
                  <a:lnTo>
                    <a:pt x="21" y="69"/>
                  </a:lnTo>
                  <a:lnTo>
                    <a:pt x="21" y="66"/>
                  </a:lnTo>
                  <a:lnTo>
                    <a:pt x="21" y="65"/>
                  </a:lnTo>
                  <a:lnTo>
                    <a:pt x="21" y="64"/>
                  </a:lnTo>
                  <a:lnTo>
                    <a:pt x="21" y="62"/>
                  </a:lnTo>
                  <a:lnTo>
                    <a:pt x="21" y="61"/>
                  </a:lnTo>
                  <a:lnTo>
                    <a:pt x="22" y="61"/>
                  </a:lnTo>
                  <a:lnTo>
                    <a:pt x="22" y="59"/>
                  </a:lnTo>
                  <a:lnTo>
                    <a:pt x="22" y="58"/>
                  </a:lnTo>
                  <a:lnTo>
                    <a:pt x="22" y="57"/>
                  </a:lnTo>
                  <a:lnTo>
                    <a:pt x="22" y="56"/>
                  </a:lnTo>
                  <a:lnTo>
                    <a:pt x="22" y="52"/>
                  </a:lnTo>
                  <a:lnTo>
                    <a:pt x="22" y="51"/>
                  </a:lnTo>
                  <a:lnTo>
                    <a:pt x="22" y="47"/>
                  </a:lnTo>
                  <a:lnTo>
                    <a:pt x="24" y="45"/>
                  </a:lnTo>
                  <a:lnTo>
                    <a:pt x="24" y="44"/>
                  </a:lnTo>
                  <a:lnTo>
                    <a:pt x="24" y="42"/>
                  </a:lnTo>
                  <a:lnTo>
                    <a:pt x="24" y="40"/>
                  </a:lnTo>
                  <a:lnTo>
                    <a:pt x="24" y="39"/>
                  </a:lnTo>
                  <a:lnTo>
                    <a:pt x="24" y="37"/>
                  </a:lnTo>
                  <a:lnTo>
                    <a:pt x="25" y="31"/>
                  </a:lnTo>
                  <a:lnTo>
                    <a:pt x="25" y="29"/>
                  </a:lnTo>
                  <a:lnTo>
                    <a:pt x="25" y="28"/>
                  </a:lnTo>
                  <a:lnTo>
                    <a:pt x="25" y="25"/>
                  </a:lnTo>
                  <a:lnTo>
                    <a:pt x="25" y="24"/>
                  </a:lnTo>
                  <a:lnTo>
                    <a:pt x="25" y="21"/>
                  </a:lnTo>
                  <a:lnTo>
                    <a:pt x="26" y="20"/>
                  </a:lnTo>
                  <a:lnTo>
                    <a:pt x="26" y="18"/>
                  </a:lnTo>
                  <a:lnTo>
                    <a:pt x="26" y="17"/>
                  </a:lnTo>
                  <a:lnTo>
                    <a:pt x="26" y="12"/>
                  </a:lnTo>
                  <a:lnTo>
                    <a:pt x="26" y="7"/>
                  </a:lnTo>
                  <a:lnTo>
                    <a:pt x="27" y="6"/>
                  </a:lnTo>
                  <a:lnTo>
                    <a:pt x="27" y="0"/>
                  </a:lnTo>
                  <a:lnTo>
                    <a:pt x="36" y="0"/>
                  </a:lnTo>
                  <a:lnTo>
                    <a:pt x="44" y="1"/>
                  </a:lnTo>
                  <a:lnTo>
                    <a:pt x="48" y="1"/>
                  </a:lnTo>
                  <a:lnTo>
                    <a:pt x="49" y="1"/>
                  </a:lnTo>
                  <a:lnTo>
                    <a:pt x="59" y="2"/>
                  </a:lnTo>
                  <a:lnTo>
                    <a:pt x="58" y="21"/>
                  </a:lnTo>
                  <a:lnTo>
                    <a:pt x="58" y="27"/>
                  </a:lnTo>
                  <a:lnTo>
                    <a:pt x="58" y="28"/>
                  </a:lnTo>
                  <a:lnTo>
                    <a:pt x="58" y="30"/>
                  </a:lnTo>
                  <a:lnTo>
                    <a:pt x="58" y="31"/>
                  </a:lnTo>
                  <a:lnTo>
                    <a:pt x="57" y="37"/>
                  </a:lnTo>
                  <a:lnTo>
                    <a:pt x="57" y="38"/>
                  </a:lnTo>
                  <a:lnTo>
                    <a:pt x="57" y="39"/>
                  </a:lnTo>
                  <a:lnTo>
                    <a:pt x="57" y="40"/>
                  </a:lnTo>
                  <a:lnTo>
                    <a:pt x="57" y="42"/>
                  </a:lnTo>
                  <a:lnTo>
                    <a:pt x="57" y="46"/>
                  </a:lnTo>
                  <a:lnTo>
                    <a:pt x="57" y="47"/>
                  </a:lnTo>
                  <a:lnTo>
                    <a:pt x="57" y="49"/>
                  </a:lnTo>
                  <a:lnTo>
                    <a:pt x="57" y="50"/>
                  </a:lnTo>
                  <a:lnTo>
                    <a:pt x="56" y="52"/>
                  </a:lnTo>
                  <a:lnTo>
                    <a:pt x="56" y="53"/>
                  </a:lnTo>
                  <a:lnTo>
                    <a:pt x="57" y="54"/>
                  </a:lnTo>
                  <a:lnTo>
                    <a:pt x="57" y="56"/>
                  </a:lnTo>
                  <a:lnTo>
                    <a:pt x="58" y="56"/>
                  </a:lnTo>
                  <a:lnTo>
                    <a:pt x="58" y="57"/>
                  </a:lnTo>
                  <a:lnTo>
                    <a:pt x="59" y="57"/>
                  </a:lnTo>
                  <a:lnTo>
                    <a:pt x="59" y="58"/>
                  </a:lnTo>
                  <a:lnTo>
                    <a:pt x="58" y="58"/>
                  </a:lnTo>
                  <a:lnTo>
                    <a:pt x="59" y="58"/>
                  </a:lnTo>
                  <a:lnTo>
                    <a:pt x="59" y="59"/>
                  </a:lnTo>
                  <a:lnTo>
                    <a:pt x="61" y="60"/>
                  </a:lnTo>
                  <a:lnTo>
                    <a:pt x="62" y="60"/>
                  </a:lnTo>
                  <a:lnTo>
                    <a:pt x="62" y="61"/>
                  </a:lnTo>
                  <a:lnTo>
                    <a:pt x="63" y="61"/>
                  </a:lnTo>
                  <a:lnTo>
                    <a:pt x="63" y="62"/>
                  </a:lnTo>
                  <a:lnTo>
                    <a:pt x="63" y="64"/>
                  </a:lnTo>
                  <a:lnTo>
                    <a:pt x="63" y="65"/>
                  </a:lnTo>
                  <a:lnTo>
                    <a:pt x="63" y="66"/>
                  </a:lnTo>
                  <a:lnTo>
                    <a:pt x="64" y="65"/>
                  </a:lnTo>
                  <a:lnTo>
                    <a:pt x="64" y="66"/>
                  </a:lnTo>
                  <a:lnTo>
                    <a:pt x="65" y="66"/>
                  </a:lnTo>
                  <a:lnTo>
                    <a:pt x="64" y="67"/>
                  </a:lnTo>
                  <a:lnTo>
                    <a:pt x="65" y="67"/>
                  </a:lnTo>
                  <a:lnTo>
                    <a:pt x="66" y="68"/>
                  </a:lnTo>
                  <a:lnTo>
                    <a:pt x="66" y="69"/>
                  </a:lnTo>
                  <a:lnTo>
                    <a:pt x="66" y="71"/>
                  </a:lnTo>
                  <a:lnTo>
                    <a:pt x="66" y="72"/>
                  </a:lnTo>
                  <a:lnTo>
                    <a:pt x="68" y="72"/>
                  </a:lnTo>
                  <a:lnTo>
                    <a:pt x="68" y="73"/>
                  </a:lnTo>
                  <a:lnTo>
                    <a:pt x="68" y="74"/>
                  </a:lnTo>
                  <a:lnTo>
                    <a:pt x="66" y="74"/>
                  </a:lnTo>
                  <a:lnTo>
                    <a:pt x="66" y="75"/>
                  </a:lnTo>
                  <a:lnTo>
                    <a:pt x="65" y="75"/>
                  </a:lnTo>
                  <a:lnTo>
                    <a:pt x="65" y="76"/>
                  </a:lnTo>
                  <a:lnTo>
                    <a:pt x="66" y="76"/>
                  </a:lnTo>
                  <a:lnTo>
                    <a:pt x="66" y="77"/>
                  </a:lnTo>
                  <a:lnTo>
                    <a:pt x="66" y="79"/>
                  </a:lnTo>
                  <a:lnTo>
                    <a:pt x="68" y="79"/>
                  </a:lnTo>
                  <a:lnTo>
                    <a:pt x="68" y="80"/>
                  </a:lnTo>
                  <a:lnTo>
                    <a:pt x="69" y="80"/>
                  </a:lnTo>
                  <a:lnTo>
                    <a:pt x="69" y="81"/>
                  </a:lnTo>
                  <a:lnTo>
                    <a:pt x="68" y="81"/>
                  </a:lnTo>
                  <a:lnTo>
                    <a:pt x="66" y="81"/>
                  </a:lnTo>
                  <a:lnTo>
                    <a:pt x="65" y="81"/>
                  </a:lnTo>
                  <a:lnTo>
                    <a:pt x="65" y="82"/>
                  </a:lnTo>
                  <a:lnTo>
                    <a:pt x="64" y="82"/>
                  </a:lnTo>
                  <a:lnTo>
                    <a:pt x="65" y="82"/>
                  </a:lnTo>
                  <a:lnTo>
                    <a:pt x="66" y="82"/>
                  </a:lnTo>
                  <a:lnTo>
                    <a:pt x="66" y="83"/>
                  </a:lnTo>
                  <a:lnTo>
                    <a:pt x="68" y="83"/>
                  </a:lnTo>
                  <a:lnTo>
                    <a:pt x="68" y="84"/>
                  </a:lnTo>
                  <a:lnTo>
                    <a:pt x="69" y="84"/>
                  </a:lnTo>
                  <a:lnTo>
                    <a:pt x="70" y="84"/>
                  </a:lnTo>
                  <a:lnTo>
                    <a:pt x="70" y="86"/>
                  </a:lnTo>
                  <a:lnTo>
                    <a:pt x="71" y="86"/>
                  </a:lnTo>
                  <a:lnTo>
                    <a:pt x="71" y="87"/>
                  </a:lnTo>
                  <a:lnTo>
                    <a:pt x="71" y="86"/>
                  </a:lnTo>
                  <a:lnTo>
                    <a:pt x="71" y="87"/>
                  </a:lnTo>
                  <a:lnTo>
                    <a:pt x="72" y="88"/>
                  </a:lnTo>
                  <a:lnTo>
                    <a:pt x="72" y="89"/>
                  </a:lnTo>
                  <a:lnTo>
                    <a:pt x="73" y="89"/>
                  </a:lnTo>
                  <a:lnTo>
                    <a:pt x="73" y="90"/>
                  </a:lnTo>
                  <a:lnTo>
                    <a:pt x="75" y="90"/>
                  </a:lnTo>
                  <a:lnTo>
                    <a:pt x="75" y="89"/>
                  </a:lnTo>
                  <a:lnTo>
                    <a:pt x="75" y="90"/>
                  </a:lnTo>
                  <a:lnTo>
                    <a:pt x="76" y="90"/>
                  </a:lnTo>
                  <a:lnTo>
                    <a:pt x="76" y="91"/>
                  </a:lnTo>
                  <a:lnTo>
                    <a:pt x="77" y="91"/>
                  </a:lnTo>
                  <a:lnTo>
                    <a:pt x="78" y="91"/>
                  </a:lnTo>
                  <a:lnTo>
                    <a:pt x="79" y="91"/>
                  </a:lnTo>
                  <a:lnTo>
                    <a:pt x="79" y="93"/>
                  </a:lnTo>
                  <a:lnTo>
                    <a:pt x="80" y="93"/>
                  </a:lnTo>
                  <a:lnTo>
                    <a:pt x="80" y="94"/>
                  </a:lnTo>
                  <a:lnTo>
                    <a:pt x="79" y="95"/>
                  </a:lnTo>
                  <a:lnTo>
                    <a:pt x="80" y="95"/>
                  </a:lnTo>
                  <a:lnTo>
                    <a:pt x="82" y="95"/>
                  </a:lnTo>
                  <a:lnTo>
                    <a:pt x="82" y="96"/>
                  </a:lnTo>
                  <a:lnTo>
                    <a:pt x="82" y="97"/>
                  </a:lnTo>
                  <a:lnTo>
                    <a:pt x="83" y="97"/>
                  </a:lnTo>
                  <a:lnTo>
                    <a:pt x="84" y="98"/>
                  </a:lnTo>
                  <a:lnTo>
                    <a:pt x="84" y="99"/>
                  </a:lnTo>
                  <a:lnTo>
                    <a:pt x="85" y="99"/>
                  </a:lnTo>
                  <a:lnTo>
                    <a:pt x="85" y="101"/>
                  </a:lnTo>
                  <a:lnTo>
                    <a:pt x="85" y="102"/>
                  </a:lnTo>
                  <a:lnTo>
                    <a:pt x="86" y="102"/>
                  </a:lnTo>
                  <a:lnTo>
                    <a:pt x="86" y="103"/>
                  </a:lnTo>
                  <a:lnTo>
                    <a:pt x="87" y="103"/>
                  </a:lnTo>
                  <a:lnTo>
                    <a:pt x="87" y="104"/>
                  </a:lnTo>
                  <a:lnTo>
                    <a:pt x="87" y="105"/>
                  </a:lnTo>
                  <a:lnTo>
                    <a:pt x="87" y="106"/>
                  </a:lnTo>
                  <a:lnTo>
                    <a:pt x="88" y="106"/>
                  </a:lnTo>
                  <a:lnTo>
                    <a:pt x="90" y="106"/>
                  </a:lnTo>
                  <a:lnTo>
                    <a:pt x="90" y="108"/>
                  </a:lnTo>
                  <a:lnTo>
                    <a:pt x="91" y="109"/>
                  </a:lnTo>
                  <a:lnTo>
                    <a:pt x="92" y="109"/>
                  </a:lnTo>
                  <a:lnTo>
                    <a:pt x="92" y="110"/>
                  </a:lnTo>
                  <a:lnTo>
                    <a:pt x="92" y="111"/>
                  </a:lnTo>
                  <a:lnTo>
                    <a:pt x="91" y="112"/>
                  </a:lnTo>
                  <a:lnTo>
                    <a:pt x="92" y="112"/>
                  </a:lnTo>
                  <a:lnTo>
                    <a:pt x="92" y="113"/>
                  </a:lnTo>
                  <a:lnTo>
                    <a:pt x="92" y="115"/>
                  </a:lnTo>
                  <a:lnTo>
                    <a:pt x="93" y="115"/>
                  </a:lnTo>
                  <a:lnTo>
                    <a:pt x="93" y="116"/>
                  </a:lnTo>
                  <a:lnTo>
                    <a:pt x="93" y="115"/>
                  </a:lnTo>
                  <a:lnTo>
                    <a:pt x="94" y="115"/>
                  </a:lnTo>
                  <a:lnTo>
                    <a:pt x="94" y="116"/>
                  </a:lnTo>
                  <a:lnTo>
                    <a:pt x="95" y="117"/>
                  </a:lnTo>
                  <a:lnTo>
                    <a:pt x="97" y="117"/>
                  </a:lnTo>
                  <a:lnTo>
                    <a:pt x="97" y="118"/>
                  </a:lnTo>
                  <a:lnTo>
                    <a:pt x="97" y="119"/>
                  </a:lnTo>
                  <a:lnTo>
                    <a:pt x="97" y="120"/>
                  </a:lnTo>
                  <a:lnTo>
                    <a:pt x="98" y="120"/>
                  </a:lnTo>
                  <a:lnTo>
                    <a:pt x="99" y="120"/>
                  </a:lnTo>
                  <a:lnTo>
                    <a:pt x="99" y="119"/>
                  </a:lnTo>
                  <a:lnTo>
                    <a:pt x="100" y="119"/>
                  </a:lnTo>
                  <a:lnTo>
                    <a:pt x="101" y="119"/>
                  </a:lnTo>
                  <a:lnTo>
                    <a:pt x="101" y="120"/>
                  </a:lnTo>
                  <a:lnTo>
                    <a:pt x="102" y="120"/>
                  </a:lnTo>
                  <a:lnTo>
                    <a:pt x="102" y="121"/>
                  </a:lnTo>
                  <a:lnTo>
                    <a:pt x="101" y="121"/>
                  </a:lnTo>
                  <a:lnTo>
                    <a:pt x="101" y="123"/>
                  </a:lnTo>
                  <a:lnTo>
                    <a:pt x="102" y="123"/>
                  </a:lnTo>
                  <a:lnTo>
                    <a:pt x="102" y="124"/>
                  </a:lnTo>
                  <a:lnTo>
                    <a:pt x="104" y="124"/>
                  </a:lnTo>
                  <a:lnTo>
                    <a:pt x="105" y="124"/>
                  </a:lnTo>
                  <a:lnTo>
                    <a:pt x="106" y="124"/>
                  </a:lnTo>
                  <a:lnTo>
                    <a:pt x="106" y="125"/>
                  </a:lnTo>
                  <a:lnTo>
                    <a:pt x="107" y="125"/>
                  </a:lnTo>
                  <a:lnTo>
                    <a:pt x="108" y="124"/>
                  </a:lnTo>
                  <a:lnTo>
                    <a:pt x="108" y="123"/>
                  </a:lnTo>
                  <a:lnTo>
                    <a:pt x="109" y="124"/>
                  </a:lnTo>
                  <a:lnTo>
                    <a:pt x="109" y="123"/>
                  </a:lnTo>
                  <a:lnTo>
                    <a:pt x="109" y="124"/>
                  </a:lnTo>
                  <a:lnTo>
                    <a:pt x="109" y="123"/>
                  </a:lnTo>
                  <a:lnTo>
                    <a:pt x="111" y="123"/>
                  </a:lnTo>
                  <a:lnTo>
                    <a:pt x="112" y="123"/>
                  </a:lnTo>
                  <a:lnTo>
                    <a:pt x="112" y="124"/>
                  </a:lnTo>
                  <a:lnTo>
                    <a:pt x="113" y="124"/>
                  </a:lnTo>
                  <a:lnTo>
                    <a:pt x="112" y="124"/>
                  </a:lnTo>
                  <a:lnTo>
                    <a:pt x="113" y="125"/>
                  </a:lnTo>
                  <a:lnTo>
                    <a:pt x="112" y="125"/>
                  </a:lnTo>
                  <a:lnTo>
                    <a:pt x="112" y="126"/>
                  </a:lnTo>
                  <a:lnTo>
                    <a:pt x="112" y="127"/>
                  </a:lnTo>
                  <a:lnTo>
                    <a:pt x="112" y="128"/>
                  </a:lnTo>
                  <a:lnTo>
                    <a:pt x="112" y="130"/>
                  </a:lnTo>
                  <a:lnTo>
                    <a:pt x="111" y="130"/>
                  </a:lnTo>
                  <a:lnTo>
                    <a:pt x="112" y="130"/>
                  </a:lnTo>
                  <a:lnTo>
                    <a:pt x="112" y="131"/>
                  </a:lnTo>
                  <a:lnTo>
                    <a:pt x="111" y="131"/>
                  </a:lnTo>
                  <a:lnTo>
                    <a:pt x="109" y="131"/>
                  </a:lnTo>
                  <a:lnTo>
                    <a:pt x="109" y="132"/>
                  </a:lnTo>
                  <a:lnTo>
                    <a:pt x="109" y="133"/>
                  </a:lnTo>
                  <a:lnTo>
                    <a:pt x="109" y="134"/>
                  </a:lnTo>
                  <a:lnTo>
                    <a:pt x="111" y="134"/>
                  </a:lnTo>
                  <a:lnTo>
                    <a:pt x="109" y="134"/>
                  </a:lnTo>
                  <a:lnTo>
                    <a:pt x="109" y="135"/>
                  </a:lnTo>
                  <a:lnTo>
                    <a:pt x="109" y="136"/>
                  </a:lnTo>
                  <a:lnTo>
                    <a:pt x="108" y="136"/>
                  </a:lnTo>
                  <a:lnTo>
                    <a:pt x="108" y="138"/>
                  </a:lnTo>
                  <a:lnTo>
                    <a:pt x="108" y="139"/>
                  </a:lnTo>
                  <a:lnTo>
                    <a:pt x="108" y="140"/>
                  </a:lnTo>
                  <a:lnTo>
                    <a:pt x="108" y="141"/>
                  </a:lnTo>
                  <a:lnTo>
                    <a:pt x="108" y="142"/>
                  </a:lnTo>
                  <a:lnTo>
                    <a:pt x="107" y="142"/>
                  </a:lnTo>
                  <a:lnTo>
                    <a:pt x="106" y="142"/>
                  </a:lnTo>
                  <a:lnTo>
                    <a:pt x="106" y="143"/>
                  </a:lnTo>
                  <a:lnTo>
                    <a:pt x="107" y="145"/>
                  </a:lnTo>
                  <a:lnTo>
                    <a:pt x="107" y="146"/>
                  </a:lnTo>
                  <a:lnTo>
                    <a:pt x="107" y="147"/>
                  </a:lnTo>
                  <a:lnTo>
                    <a:pt x="107" y="148"/>
                  </a:lnTo>
                  <a:lnTo>
                    <a:pt x="106" y="148"/>
                  </a:lnTo>
                  <a:lnTo>
                    <a:pt x="105" y="148"/>
                  </a:lnTo>
                  <a:lnTo>
                    <a:pt x="105" y="149"/>
                  </a:lnTo>
                  <a:lnTo>
                    <a:pt x="104" y="149"/>
                  </a:lnTo>
                  <a:lnTo>
                    <a:pt x="105" y="149"/>
                  </a:lnTo>
                  <a:lnTo>
                    <a:pt x="105" y="150"/>
                  </a:lnTo>
                  <a:lnTo>
                    <a:pt x="106" y="150"/>
                  </a:lnTo>
                  <a:lnTo>
                    <a:pt x="106" y="152"/>
                  </a:lnTo>
                  <a:lnTo>
                    <a:pt x="106" y="153"/>
                  </a:lnTo>
                  <a:lnTo>
                    <a:pt x="106" y="154"/>
                  </a:lnTo>
                  <a:lnTo>
                    <a:pt x="105" y="154"/>
                  </a:lnTo>
                  <a:lnTo>
                    <a:pt x="105" y="155"/>
                  </a:lnTo>
                  <a:lnTo>
                    <a:pt x="106" y="155"/>
                  </a:lnTo>
                  <a:lnTo>
                    <a:pt x="106" y="156"/>
                  </a:lnTo>
                  <a:lnTo>
                    <a:pt x="105" y="156"/>
                  </a:lnTo>
                  <a:lnTo>
                    <a:pt x="106" y="157"/>
                  </a:lnTo>
                  <a:lnTo>
                    <a:pt x="106" y="156"/>
                  </a:lnTo>
                  <a:lnTo>
                    <a:pt x="106" y="157"/>
                  </a:lnTo>
                  <a:lnTo>
                    <a:pt x="107" y="157"/>
                  </a:lnTo>
                  <a:lnTo>
                    <a:pt x="108" y="157"/>
                  </a:lnTo>
                  <a:lnTo>
                    <a:pt x="108" y="158"/>
                  </a:lnTo>
                  <a:lnTo>
                    <a:pt x="107" y="160"/>
                  </a:lnTo>
                  <a:lnTo>
                    <a:pt x="107" y="161"/>
                  </a:lnTo>
                  <a:lnTo>
                    <a:pt x="108" y="162"/>
                  </a:lnTo>
                  <a:lnTo>
                    <a:pt x="108" y="163"/>
                  </a:lnTo>
                  <a:lnTo>
                    <a:pt x="107" y="163"/>
                  </a:lnTo>
                  <a:lnTo>
                    <a:pt x="107" y="164"/>
                  </a:lnTo>
                  <a:lnTo>
                    <a:pt x="107" y="163"/>
                  </a:lnTo>
                  <a:lnTo>
                    <a:pt x="106" y="163"/>
                  </a:lnTo>
                  <a:lnTo>
                    <a:pt x="106" y="164"/>
                  </a:lnTo>
                  <a:lnTo>
                    <a:pt x="105" y="164"/>
                  </a:lnTo>
                  <a:lnTo>
                    <a:pt x="104" y="164"/>
                  </a:lnTo>
                  <a:lnTo>
                    <a:pt x="104" y="165"/>
                  </a:lnTo>
                  <a:lnTo>
                    <a:pt x="104" y="167"/>
                  </a:lnTo>
                  <a:lnTo>
                    <a:pt x="102" y="167"/>
                  </a:lnTo>
                  <a:lnTo>
                    <a:pt x="102" y="168"/>
                  </a:lnTo>
                  <a:lnTo>
                    <a:pt x="101" y="168"/>
                  </a:lnTo>
                  <a:lnTo>
                    <a:pt x="102" y="168"/>
                  </a:lnTo>
                  <a:lnTo>
                    <a:pt x="102" y="169"/>
                  </a:lnTo>
                  <a:lnTo>
                    <a:pt x="102" y="170"/>
                  </a:lnTo>
                  <a:lnTo>
                    <a:pt x="104" y="170"/>
                  </a:lnTo>
                  <a:lnTo>
                    <a:pt x="104" y="171"/>
                  </a:lnTo>
                  <a:lnTo>
                    <a:pt x="104" y="172"/>
                  </a:lnTo>
                  <a:lnTo>
                    <a:pt x="104" y="174"/>
                  </a:lnTo>
                  <a:lnTo>
                    <a:pt x="102" y="174"/>
                  </a:lnTo>
                  <a:lnTo>
                    <a:pt x="102" y="175"/>
                  </a:lnTo>
                  <a:lnTo>
                    <a:pt x="101" y="175"/>
                  </a:lnTo>
                  <a:lnTo>
                    <a:pt x="102" y="176"/>
                  </a:lnTo>
                  <a:lnTo>
                    <a:pt x="101" y="177"/>
                  </a:lnTo>
                  <a:lnTo>
                    <a:pt x="101" y="178"/>
                  </a:lnTo>
                  <a:lnTo>
                    <a:pt x="101" y="179"/>
                  </a:lnTo>
                  <a:lnTo>
                    <a:pt x="101" y="178"/>
                  </a:lnTo>
                  <a:lnTo>
                    <a:pt x="102" y="178"/>
                  </a:lnTo>
                  <a:lnTo>
                    <a:pt x="104" y="178"/>
                  </a:lnTo>
                  <a:lnTo>
                    <a:pt x="104" y="179"/>
                  </a:lnTo>
                  <a:lnTo>
                    <a:pt x="105" y="178"/>
                  </a:lnTo>
                  <a:lnTo>
                    <a:pt x="105" y="179"/>
                  </a:lnTo>
                  <a:lnTo>
                    <a:pt x="106" y="179"/>
                  </a:lnTo>
                  <a:lnTo>
                    <a:pt x="106" y="180"/>
                  </a:lnTo>
                  <a:lnTo>
                    <a:pt x="106" y="182"/>
                  </a:lnTo>
                  <a:lnTo>
                    <a:pt x="107" y="182"/>
                  </a:lnTo>
                  <a:lnTo>
                    <a:pt x="108" y="183"/>
                  </a:lnTo>
                  <a:lnTo>
                    <a:pt x="108" y="184"/>
                  </a:lnTo>
                  <a:lnTo>
                    <a:pt x="109" y="184"/>
                  </a:lnTo>
                  <a:lnTo>
                    <a:pt x="111" y="184"/>
                  </a:lnTo>
                  <a:lnTo>
                    <a:pt x="111" y="183"/>
                  </a:lnTo>
                  <a:lnTo>
                    <a:pt x="112" y="183"/>
                  </a:lnTo>
                  <a:lnTo>
                    <a:pt x="112" y="182"/>
                  </a:lnTo>
                  <a:lnTo>
                    <a:pt x="113" y="182"/>
                  </a:lnTo>
                  <a:lnTo>
                    <a:pt x="113" y="180"/>
                  </a:lnTo>
                  <a:lnTo>
                    <a:pt x="113" y="179"/>
                  </a:lnTo>
                  <a:lnTo>
                    <a:pt x="114" y="180"/>
                  </a:lnTo>
                  <a:lnTo>
                    <a:pt x="115" y="180"/>
                  </a:lnTo>
                  <a:lnTo>
                    <a:pt x="115" y="179"/>
                  </a:lnTo>
                  <a:lnTo>
                    <a:pt x="116" y="179"/>
                  </a:lnTo>
                  <a:lnTo>
                    <a:pt x="116" y="178"/>
                  </a:lnTo>
                  <a:lnTo>
                    <a:pt x="118" y="178"/>
                  </a:lnTo>
                  <a:lnTo>
                    <a:pt x="119" y="178"/>
                  </a:lnTo>
                  <a:lnTo>
                    <a:pt x="119" y="177"/>
                  </a:lnTo>
                  <a:lnTo>
                    <a:pt x="119" y="176"/>
                  </a:lnTo>
                  <a:lnTo>
                    <a:pt x="120" y="176"/>
                  </a:lnTo>
                  <a:lnTo>
                    <a:pt x="120" y="175"/>
                  </a:lnTo>
                  <a:lnTo>
                    <a:pt x="121" y="175"/>
                  </a:lnTo>
                  <a:lnTo>
                    <a:pt x="121" y="174"/>
                  </a:lnTo>
                  <a:lnTo>
                    <a:pt x="121" y="172"/>
                  </a:lnTo>
                  <a:lnTo>
                    <a:pt x="122" y="172"/>
                  </a:lnTo>
                  <a:lnTo>
                    <a:pt x="123" y="172"/>
                  </a:lnTo>
                  <a:lnTo>
                    <a:pt x="124" y="172"/>
                  </a:lnTo>
                  <a:lnTo>
                    <a:pt x="124" y="174"/>
                  </a:lnTo>
                  <a:lnTo>
                    <a:pt x="124" y="175"/>
                  </a:lnTo>
                  <a:lnTo>
                    <a:pt x="126" y="175"/>
                  </a:lnTo>
                  <a:lnTo>
                    <a:pt x="126" y="176"/>
                  </a:lnTo>
                  <a:lnTo>
                    <a:pt x="124" y="176"/>
                  </a:lnTo>
                  <a:lnTo>
                    <a:pt x="126" y="176"/>
                  </a:lnTo>
                  <a:lnTo>
                    <a:pt x="126" y="177"/>
                  </a:lnTo>
                  <a:lnTo>
                    <a:pt x="127" y="176"/>
                  </a:lnTo>
                  <a:lnTo>
                    <a:pt x="127" y="177"/>
                  </a:lnTo>
                  <a:lnTo>
                    <a:pt x="128" y="177"/>
                  </a:lnTo>
                  <a:lnTo>
                    <a:pt x="129" y="178"/>
                  </a:lnTo>
                  <a:lnTo>
                    <a:pt x="128" y="178"/>
                  </a:lnTo>
                  <a:lnTo>
                    <a:pt x="128" y="179"/>
                  </a:lnTo>
                  <a:lnTo>
                    <a:pt x="128" y="180"/>
                  </a:lnTo>
                  <a:lnTo>
                    <a:pt x="128" y="182"/>
                  </a:lnTo>
                  <a:lnTo>
                    <a:pt x="127" y="182"/>
                  </a:lnTo>
                  <a:lnTo>
                    <a:pt x="128" y="182"/>
                  </a:lnTo>
                  <a:lnTo>
                    <a:pt x="129" y="182"/>
                  </a:lnTo>
                  <a:lnTo>
                    <a:pt x="130" y="182"/>
                  </a:lnTo>
                  <a:lnTo>
                    <a:pt x="129" y="182"/>
                  </a:lnTo>
                  <a:lnTo>
                    <a:pt x="129" y="183"/>
                  </a:lnTo>
                  <a:lnTo>
                    <a:pt x="130" y="183"/>
                  </a:lnTo>
                  <a:lnTo>
                    <a:pt x="130" y="184"/>
                  </a:lnTo>
                  <a:lnTo>
                    <a:pt x="129" y="184"/>
                  </a:lnTo>
                  <a:lnTo>
                    <a:pt x="129" y="185"/>
                  </a:lnTo>
                  <a:lnTo>
                    <a:pt x="129" y="186"/>
                  </a:lnTo>
                  <a:lnTo>
                    <a:pt x="130" y="186"/>
                  </a:lnTo>
                  <a:lnTo>
                    <a:pt x="129" y="186"/>
                  </a:lnTo>
                  <a:lnTo>
                    <a:pt x="129" y="187"/>
                  </a:lnTo>
                  <a:lnTo>
                    <a:pt x="130" y="187"/>
                  </a:lnTo>
                  <a:lnTo>
                    <a:pt x="130" y="189"/>
                  </a:lnTo>
                  <a:lnTo>
                    <a:pt x="130" y="190"/>
                  </a:lnTo>
                  <a:lnTo>
                    <a:pt x="130" y="191"/>
                  </a:lnTo>
                  <a:lnTo>
                    <a:pt x="130" y="192"/>
                  </a:lnTo>
                  <a:lnTo>
                    <a:pt x="131" y="192"/>
                  </a:lnTo>
                  <a:lnTo>
                    <a:pt x="131" y="193"/>
                  </a:lnTo>
                  <a:lnTo>
                    <a:pt x="133" y="193"/>
                  </a:lnTo>
                  <a:lnTo>
                    <a:pt x="133" y="194"/>
                  </a:lnTo>
                  <a:lnTo>
                    <a:pt x="131" y="194"/>
                  </a:lnTo>
                  <a:lnTo>
                    <a:pt x="133" y="196"/>
                  </a:lnTo>
                  <a:lnTo>
                    <a:pt x="134" y="197"/>
                  </a:lnTo>
                  <a:lnTo>
                    <a:pt x="134" y="198"/>
                  </a:lnTo>
                  <a:lnTo>
                    <a:pt x="135" y="198"/>
                  </a:lnTo>
                  <a:lnTo>
                    <a:pt x="135" y="199"/>
                  </a:lnTo>
                  <a:lnTo>
                    <a:pt x="135" y="200"/>
                  </a:lnTo>
                  <a:lnTo>
                    <a:pt x="136" y="200"/>
                  </a:lnTo>
                  <a:lnTo>
                    <a:pt x="136" y="201"/>
                  </a:lnTo>
                  <a:lnTo>
                    <a:pt x="136" y="200"/>
                  </a:lnTo>
                  <a:lnTo>
                    <a:pt x="136" y="201"/>
                  </a:lnTo>
                  <a:lnTo>
                    <a:pt x="136" y="202"/>
                  </a:lnTo>
                  <a:lnTo>
                    <a:pt x="137" y="202"/>
                  </a:lnTo>
                  <a:lnTo>
                    <a:pt x="138" y="202"/>
                  </a:lnTo>
                  <a:lnTo>
                    <a:pt x="138" y="204"/>
                  </a:lnTo>
                  <a:lnTo>
                    <a:pt x="138" y="205"/>
                  </a:lnTo>
                  <a:lnTo>
                    <a:pt x="140" y="205"/>
                  </a:lnTo>
                  <a:lnTo>
                    <a:pt x="141" y="205"/>
                  </a:lnTo>
                  <a:lnTo>
                    <a:pt x="141" y="206"/>
                  </a:lnTo>
                  <a:lnTo>
                    <a:pt x="140" y="206"/>
                  </a:lnTo>
                  <a:lnTo>
                    <a:pt x="141" y="207"/>
                  </a:lnTo>
                  <a:lnTo>
                    <a:pt x="141" y="208"/>
                  </a:lnTo>
                  <a:lnTo>
                    <a:pt x="141" y="209"/>
                  </a:lnTo>
                  <a:lnTo>
                    <a:pt x="141" y="211"/>
                  </a:lnTo>
                  <a:lnTo>
                    <a:pt x="140" y="211"/>
                  </a:lnTo>
                  <a:lnTo>
                    <a:pt x="138" y="211"/>
                  </a:lnTo>
                  <a:lnTo>
                    <a:pt x="138" y="212"/>
                  </a:lnTo>
                  <a:lnTo>
                    <a:pt x="138" y="213"/>
                  </a:lnTo>
                  <a:lnTo>
                    <a:pt x="140" y="213"/>
                  </a:lnTo>
                  <a:lnTo>
                    <a:pt x="140" y="214"/>
                  </a:lnTo>
                  <a:lnTo>
                    <a:pt x="140" y="215"/>
                  </a:lnTo>
                  <a:lnTo>
                    <a:pt x="141" y="215"/>
                  </a:lnTo>
                  <a:lnTo>
                    <a:pt x="141" y="216"/>
                  </a:lnTo>
                  <a:lnTo>
                    <a:pt x="142" y="216"/>
                  </a:lnTo>
                  <a:lnTo>
                    <a:pt x="143" y="216"/>
                  </a:lnTo>
                  <a:lnTo>
                    <a:pt x="143" y="217"/>
                  </a:lnTo>
                  <a:lnTo>
                    <a:pt x="144" y="219"/>
                  </a:lnTo>
                  <a:lnTo>
                    <a:pt x="143" y="219"/>
                  </a:lnTo>
                  <a:lnTo>
                    <a:pt x="144" y="220"/>
                  </a:lnTo>
                  <a:lnTo>
                    <a:pt x="145" y="219"/>
                  </a:lnTo>
                  <a:lnTo>
                    <a:pt x="147" y="217"/>
                  </a:lnTo>
                  <a:lnTo>
                    <a:pt x="148" y="217"/>
                  </a:lnTo>
                  <a:lnTo>
                    <a:pt x="149" y="219"/>
                  </a:lnTo>
                  <a:lnTo>
                    <a:pt x="150" y="219"/>
                  </a:lnTo>
                  <a:lnTo>
                    <a:pt x="150" y="220"/>
                  </a:lnTo>
                  <a:lnTo>
                    <a:pt x="151" y="220"/>
                  </a:lnTo>
                  <a:lnTo>
                    <a:pt x="151" y="221"/>
                  </a:lnTo>
                  <a:lnTo>
                    <a:pt x="152" y="222"/>
                  </a:lnTo>
                  <a:lnTo>
                    <a:pt x="152" y="223"/>
                  </a:lnTo>
                  <a:lnTo>
                    <a:pt x="152" y="224"/>
                  </a:lnTo>
                  <a:lnTo>
                    <a:pt x="153" y="224"/>
                  </a:lnTo>
                  <a:lnTo>
                    <a:pt x="153" y="226"/>
                  </a:lnTo>
                  <a:lnTo>
                    <a:pt x="153" y="227"/>
                  </a:lnTo>
                  <a:lnTo>
                    <a:pt x="155" y="228"/>
                  </a:lnTo>
                  <a:lnTo>
                    <a:pt x="153" y="228"/>
                  </a:lnTo>
                  <a:lnTo>
                    <a:pt x="153" y="229"/>
                  </a:lnTo>
                  <a:lnTo>
                    <a:pt x="152" y="229"/>
                  </a:lnTo>
                  <a:lnTo>
                    <a:pt x="153" y="229"/>
                  </a:lnTo>
                  <a:lnTo>
                    <a:pt x="153" y="230"/>
                  </a:lnTo>
                  <a:lnTo>
                    <a:pt x="155" y="230"/>
                  </a:lnTo>
                  <a:lnTo>
                    <a:pt x="155" y="231"/>
                  </a:lnTo>
                  <a:lnTo>
                    <a:pt x="155" y="233"/>
                  </a:lnTo>
                  <a:lnTo>
                    <a:pt x="156" y="233"/>
                  </a:lnTo>
                  <a:lnTo>
                    <a:pt x="156" y="234"/>
                  </a:lnTo>
                  <a:lnTo>
                    <a:pt x="155" y="234"/>
                  </a:lnTo>
                  <a:lnTo>
                    <a:pt x="155" y="235"/>
                  </a:lnTo>
                  <a:lnTo>
                    <a:pt x="156" y="236"/>
                  </a:lnTo>
                  <a:lnTo>
                    <a:pt x="156" y="237"/>
                  </a:lnTo>
                  <a:lnTo>
                    <a:pt x="157" y="238"/>
                  </a:lnTo>
                  <a:lnTo>
                    <a:pt x="158" y="238"/>
                  </a:lnTo>
                  <a:lnTo>
                    <a:pt x="158" y="239"/>
                  </a:lnTo>
                  <a:lnTo>
                    <a:pt x="159" y="239"/>
                  </a:lnTo>
                  <a:lnTo>
                    <a:pt x="160" y="241"/>
                  </a:lnTo>
                  <a:lnTo>
                    <a:pt x="160" y="242"/>
                  </a:lnTo>
                  <a:lnTo>
                    <a:pt x="162" y="242"/>
                  </a:lnTo>
                  <a:lnTo>
                    <a:pt x="162" y="241"/>
                  </a:lnTo>
                  <a:lnTo>
                    <a:pt x="163" y="241"/>
                  </a:lnTo>
                  <a:lnTo>
                    <a:pt x="163" y="239"/>
                  </a:lnTo>
                  <a:lnTo>
                    <a:pt x="162" y="238"/>
                  </a:lnTo>
                  <a:lnTo>
                    <a:pt x="162" y="237"/>
                  </a:lnTo>
                  <a:lnTo>
                    <a:pt x="163" y="236"/>
                  </a:lnTo>
                  <a:lnTo>
                    <a:pt x="164" y="235"/>
                  </a:lnTo>
                  <a:lnTo>
                    <a:pt x="165" y="235"/>
                  </a:lnTo>
                  <a:lnTo>
                    <a:pt x="166" y="234"/>
                  </a:lnTo>
                  <a:lnTo>
                    <a:pt x="166" y="235"/>
                  </a:lnTo>
                  <a:lnTo>
                    <a:pt x="167" y="235"/>
                  </a:lnTo>
                  <a:lnTo>
                    <a:pt x="169" y="235"/>
                  </a:lnTo>
                  <a:lnTo>
                    <a:pt x="170" y="235"/>
                  </a:lnTo>
                  <a:lnTo>
                    <a:pt x="171" y="235"/>
                  </a:lnTo>
                  <a:lnTo>
                    <a:pt x="172" y="235"/>
                  </a:lnTo>
                  <a:lnTo>
                    <a:pt x="173" y="236"/>
                  </a:lnTo>
                  <a:lnTo>
                    <a:pt x="174" y="236"/>
                  </a:lnTo>
                  <a:lnTo>
                    <a:pt x="176" y="236"/>
                  </a:lnTo>
                  <a:lnTo>
                    <a:pt x="177" y="236"/>
                  </a:lnTo>
                  <a:lnTo>
                    <a:pt x="177" y="237"/>
                  </a:lnTo>
                  <a:lnTo>
                    <a:pt x="178" y="237"/>
                  </a:lnTo>
                  <a:lnTo>
                    <a:pt x="178" y="236"/>
                  </a:lnTo>
                  <a:lnTo>
                    <a:pt x="179" y="236"/>
                  </a:lnTo>
                  <a:lnTo>
                    <a:pt x="179" y="235"/>
                  </a:lnTo>
                  <a:lnTo>
                    <a:pt x="179" y="233"/>
                  </a:lnTo>
                  <a:lnTo>
                    <a:pt x="180" y="233"/>
                  </a:lnTo>
                  <a:lnTo>
                    <a:pt x="180" y="231"/>
                  </a:lnTo>
                  <a:lnTo>
                    <a:pt x="181" y="231"/>
                  </a:lnTo>
                  <a:lnTo>
                    <a:pt x="182" y="231"/>
                  </a:lnTo>
                  <a:lnTo>
                    <a:pt x="184" y="231"/>
                  </a:lnTo>
                  <a:lnTo>
                    <a:pt x="184" y="233"/>
                  </a:lnTo>
                  <a:lnTo>
                    <a:pt x="185" y="233"/>
                  </a:lnTo>
                  <a:lnTo>
                    <a:pt x="186" y="233"/>
                  </a:lnTo>
                  <a:lnTo>
                    <a:pt x="187" y="233"/>
                  </a:lnTo>
                  <a:lnTo>
                    <a:pt x="187" y="234"/>
                  </a:lnTo>
                  <a:lnTo>
                    <a:pt x="188" y="234"/>
                  </a:lnTo>
                  <a:lnTo>
                    <a:pt x="189" y="233"/>
                  </a:lnTo>
                  <a:lnTo>
                    <a:pt x="191" y="233"/>
                  </a:lnTo>
                  <a:lnTo>
                    <a:pt x="191" y="234"/>
                  </a:lnTo>
                  <a:lnTo>
                    <a:pt x="191" y="233"/>
                  </a:lnTo>
                  <a:lnTo>
                    <a:pt x="192" y="233"/>
                  </a:lnTo>
                  <a:lnTo>
                    <a:pt x="193" y="233"/>
                  </a:lnTo>
                  <a:lnTo>
                    <a:pt x="194" y="233"/>
                  </a:lnTo>
                  <a:lnTo>
                    <a:pt x="194" y="231"/>
                  </a:lnTo>
                  <a:lnTo>
                    <a:pt x="195" y="231"/>
                  </a:lnTo>
                  <a:lnTo>
                    <a:pt x="196" y="231"/>
                  </a:lnTo>
                  <a:lnTo>
                    <a:pt x="196" y="233"/>
                  </a:lnTo>
                  <a:lnTo>
                    <a:pt x="198" y="233"/>
                  </a:lnTo>
                  <a:lnTo>
                    <a:pt x="198" y="234"/>
                  </a:lnTo>
                  <a:lnTo>
                    <a:pt x="199" y="234"/>
                  </a:lnTo>
                  <a:lnTo>
                    <a:pt x="199" y="235"/>
                  </a:lnTo>
                  <a:lnTo>
                    <a:pt x="199" y="234"/>
                  </a:lnTo>
                  <a:lnTo>
                    <a:pt x="200" y="234"/>
                  </a:lnTo>
                  <a:lnTo>
                    <a:pt x="201" y="234"/>
                  </a:lnTo>
                  <a:lnTo>
                    <a:pt x="201" y="233"/>
                  </a:lnTo>
                  <a:lnTo>
                    <a:pt x="202" y="233"/>
                  </a:lnTo>
                  <a:lnTo>
                    <a:pt x="202" y="231"/>
                  </a:lnTo>
                  <a:lnTo>
                    <a:pt x="203" y="231"/>
                  </a:lnTo>
                  <a:lnTo>
                    <a:pt x="203" y="233"/>
                  </a:lnTo>
                  <a:lnTo>
                    <a:pt x="205" y="233"/>
                  </a:lnTo>
                  <a:lnTo>
                    <a:pt x="206" y="233"/>
                  </a:lnTo>
                  <a:lnTo>
                    <a:pt x="207" y="233"/>
                  </a:lnTo>
                  <a:lnTo>
                    <a:pt x="207" y="231"/>
                  </a:lnTo>
                  <a:lnTo>
                    <a:pt x="208" y="233"/>
                  </a:lnTo>
                  <a:lnTo>
                    <a:pt x="209" y="233"/>
                  </a:lnTo>
                  <a:lnTo>
                    <a:pt x="210" y="233"/>
                  </a:lnTo>
                  <a:lnTo>
                    <a:pt x="211" y="233"/>
                  </a:lnTo>
                  <a:lnTo>
                    <a:pt x="210" y="233"/>
                  </a:lnTo>
                  <a:lnTo>
                    <a:pt x="210" y="231"/>
                  </a:lnTo>
                  <a:lnTo>
                    <a:pt x="209" y="230"/>
                  </a:lnTo>
                  <a:lnTo>
                    <a:pt x="209" y="229"/>
                  </a:lnTo>
                  <a:lnTo>
                    <a:pt x="210" y="229"/>
                  </a:lnTo>
                  <a:lnTo>
                    <a:pt x="210" y="228"/>
                  </a:lnTo>
                  <a:lnTo>
                    <a:pt x="209" y="228"/>
                  </a:lnTo>
                  <a:lnTo>
                    <a:pt x="210" y="228"/>
                  </a:lnTo>
                  <a:lnTo>
                    <a:pt x="210" y="227"/>
                  </a:lnTo>
                  <a:lnTo>
                    <a:pt x="211" y="227"/>
                  </a:lnTo>
                  <a:lnTo>
                    <a:pt x="211" y="226"/>
                  </a:lnTo>
                  <a:lnTo>
                    <a:pt x="210" y="226"/>
                  </a:lnTo>
                  <a:lnTo>
                    <a:pt x="210" y="224"/>
                  </a:lnTo>
                  <a:lnTo>
                    <a:pt x="211" y="224"/>
                  </a:lnTo>
                  <a:lnTo>
                    <a:pt x="213" y="223"/>
                  </a:lnTo>
                  <a:lnTo>
                    <a:pt x="213" y="224"/>
                  </a:lnTo>
                  <a:lnTo>
                    <a:pt x="214" y="224"/>
                  </a:lnTo>
                  <a:lnTo>
                    <a:pt x="214" y="223"/>
                  </a:lnTo>
                  <a:lnTo>
                    <a:pt x="214" y="222"/>
                  </a:lnTo>
                  <a:lnTo>
                    <a:pt x="215" y="222"/>
                  </a:lnTo>
                  <a:lnTo>
                    <a:pt x="215" y="223"/>
                  </a:lnTo>
                  <a:lnTo>
                    <a:pt x="216" y="223"/>
                  </a:lnTo>
                  <a:lnTo>
                    <a:pt x="216" y="224"/>
                  </a:lnTo>
                  <a:lnTo>
                    <a:pt x="217" y="224"/>
                  </a:lnTo>
                  <a:lnTo>
                    <a:pt x="217" y="226"/>
                  </a:lnTo>
                  <a:lnTo>
                    <a:pt x="218" y="226"/>
                  </a:lnTo>
                  <a:lnTo>
                    <a:pt x="218" y="227"/>
                  </a:lnTo>
                  <a:lnTo>
                    <a:pt x="218" y="228"/>
                  </a:lnTo>
                  <a:lnTo>
                    <a:pt x="220" y="227"/>
                  </a:lnTo>
                  <a:lnTo>
                    <a:pt x="220" y="228"/>
                  </a:lnTo>
                  <a:lnTo>
                    <a:pt x="220" y="229"/>
                  </a:lnTo>
                  <a:lnTo>
                    <a:pt x="221" y="229"/>
                  </a:lnTo>
                  <a:lnTo>
                    <a:pt x="220" y="229"/>
                  </a:lnTo>
                  <a:lnTo>
                    <a:pt x="220" y="230"/>
                  </a:lnTo>
                  <a:lnTo>
                    <a:pt x="220" y="231"/>
                  </a:lnTo>
                  <a:lnTo>
                    <a:pt x="221" y="231"/>
                  </a:lnTo>
                  <a:lnTo>
                    <a:pt x="222" y="231"/>
                  </a:lnTo>
                  <a:lnTo>
                    <a:pt x="222" y="233"/>
                  </a:lnTo>
                  <a:lnTo>
                    <a:pt x="223" y="233"/>
                  </a:lnTo>
                  <a:lnTo>
                    <a:pt x="223" y="234"/>
                  </a:lnTo>
                  <a:lnTo>
                    <a:pt x="223" y="235"/>
                  </a:lnTo>
                  <a:lnTo>
                    <a:pt x="224" y="235"/>
                  </a:lnTo>
                  <a:lnTo>
                    <a:pt x="224" y="236"/>
                  </a:lnTo>
                  <a:lnTo>
                    <a:pt x="227" y="236"/>
                  </a:lnTo>
                  <a:lnTo>
                    <a:pt x="227" y="238"/>
                  </a:lnTo>
                  <a:lnTo>
                    <a:pt x="227" y="242"/>
                  </a:lnTo>
                  <a:lnTo>
                    <a:pt x="227" y="253"/>
                  </a:lnTo>
                  <a:lnTo>
                    <a:pt x="227" y="255"/>
                  </a:lnTo>
                  <a:lnTo>
                    <a:pt x="227" y="257"/>
                  </a:lnTo>
                  <a:lnTo>
                    <a:pt x="227" y="259"/>
                  </a:lnTo>
                  <a:lnTo>
                    <a:pt x="227" y="260"/>
                  </a:lnTo>
                  <a:lnTo>
                    <a:pt x="227" y="261"/>
                  </a:lnTo>
                  <a:lnTo>
                    <a:pt x="227" y="265"/>
                  </a:lnTo>
                  <a:lnTo>
                    <a:pt x="227" y="270"/>
                  </a:lnTo>
                  <a:lnTo>
                    <a:pt x="227" y="271"/>
                  </a:lnTo>
                  <a:lnTo>
                    <a:pt x="227" y="274"/>
                  </a:lnTo>
                  <a:lnTo>
                    <a:pt x="227" y="277"/>
                  </a:lnTo>
                  <a:lnTo>
                    <a:pt x="227" y="278"/>
                  </a:lnTo>
                  <a:lnTo>
                    <a:pt x="227" y="281"/>
                  </a:lnTo>
                  <a:lnTo>
                    <a:pt x="227" y="283"/>
                  </a:lnTo>
                  <a:lnTo>
                    <a:pt x="227" y="286"/>
                  </a:lnTo>
                  <a:lnTo>
                    <a:pt x="227" y="295"/>
                  </a:lnTo>
                  <a:lnTo>
                    <a:pt x="227" y="301"/>
                  </a:lnTo>
                  <a:lnTo>
                    <a:pt x="227" y="302"/>
                  </a:lnTo>
                  <a:lnTo>
                    <a:pt x="227" y="307"/>
                  </a:lnTo>
                  <a:lnTo>
                    <a:pt x="227" y="308"/>
                  </a:lnTo>
                  <a:lnTo>
                    <a:pt x="227" y="309"/>
                  </a:lnTo>
                  <a:lnTo>
                    <a:pt x="227" y="310"/>
                  </a:lnTo>
                  <a:lnTo>
                    <a:pt x="227" y="311"/>
                  </a:lnTo>
                  <a:lnTo>
                    <a:pt x="227" y="312"/>
                  </a:lnTo>
                  <a:lnTo>
                    <a:pt x="227" y="314"/>
                  </a:lnTo>
                  <a:lnTo>
                    <a:pt x="227" y="317"/>
                  </a:lnTo>
                  <a:lnTo>
                    <a:pt x="227" y="318"/>
                  </a:lnTo>
                  <a:lnTo>
                    <a:pt x="227" y="325"/>
                  </a:lnTo>
                  <a:lnTo>
                    <a:pt x="227" y="329"/>
                  </a:lnTo>
                  <a:lnTo>
                    <a:pt x="227" y="332"/>
                  </a:lnTo>
                  <a:lnTo>
                    <a:pt x="227" y="336"/>
                  </a:lnTo>
                  <a:lnTo>
                    <a:pt x="227" y="341"/>
                  </a:lnTo>
                  <a:lnTo>
                    <a:pt x="227" y="344"/>
                  </a:lnTo>
                  <a:lnTo>
                    <a:pt x="227" y="347"/>
                  </a:lnTo>
                  <a:lnTo>
                    <a:pt x="227" y="352"/>
                  </a:lnTo>
                  <a:lnTo>
                    <a:pt x="227" y="354"/>
                  </a:lnTo>
                  <a:lnTo>
                    <a:pt x="227" y="361"/>
                  </a:lnTo>
                  <a:lnTo>
                    <a:pt x="217" y="361"/>
                  </a:lnTo>
                  <a:lnTo>
                    <a:pt x="213" y="361"/>
                  </a:lnTo>
                  <a:lnTo>
                    <a:pt x="210" y="361"/>
                  </a:lnTo>
                  <a:lnTo>
                    <a:pt x="209" y="361"/>
                  </a:lnTo>
                  <a:lnTo>
                    <a:pt x="200" y="361"/>
                  </a:lnTo>
                  <a:lnTo>
                    <a:pt x="198" y="361"/>
                  </a:lnTo>
                  <a:lnTo>
                    <a:pt x="196" y="361"/>
                  </a:lnTo>
                  <a:lnTo>
                    <a:pt x="195" y="361"/>
                  </a:lnTo>
                  <a:lnTo>
                    <a:pt x="194" y="361"/>
                  </a:lnTo>
                  <a:lnTo>
                    <a:pt x="193" y="361"/>
                  </a:lnTo>
                  <a:lnTo>
                    <a:pt x="192" y="361"/>
                  </a:lnTo>
                  <a:lnTo>
                    <a:pt x="191" y="361"/>
                  </a:lnTo>
                  <a:lnTo>
                    <a:pt x="189" y="361"/>
                  </a:lnTo>
                  <a:lnTo>
                    <a:pt x="186" y="361"/>
                  </a:lnTo>
                  <a:lnTo>
                    <a:pt x="185" y="361"/>
                  </a:lnTo>
                  <a:lnTo>
                    <a:pt x="184" y="361"/>
                  </a:lnTo>
                  <a:lnTo>
                    <a:pt x="182" y="361"/>
                  </a:lnTo>
                  <a:lnTo>
                    <a:pt x="181" y="361"/>
                  </a:lnTo>
                  <a:lnTo>
                    <a:pt x="180" y="361"/>
                  </a:lnTo>
                  <a:lnTo>
                    <a:pt x="177" y="361"/>
                  </a:lnTo>
                  <a:lnTo>
                    <a:pt x="176" y="361"/>
                  </a:lnTo>
                  <a:lnTo>
                    <a:pt x="174" y="361"/>
                  </a:lnTo>
                  <a:lnTo>
                    <a:pt x="173" y="361"/>
                  </a:lnTo>
                  <a:lnTo>
                    <a:pt x="166" y="361"/>
                  </a:lnTo>
                  <a:lnTo>
                    <a:pt x="165" y="361"/>
                  </a:lnTo>
                  <a:lnTo>
                    <a:pt x="164" y="361"/>
                  </a:lnTo>
                  <a:lnTo>
                    <a:pt x="160" y="361"/>
                  </a:lnTo>
                  <a:lnTo>
                    <a:pt x="159" y="361"/>
                  </a:lnTo>
                  <a:lnTo>
                    <a:pt x="157" y="361"/>
                  </a:lnTo>
                  <a:lnTo>
                    <a:pt x="156" y="361"/>
                  </a:lnTo>
                  <a:lnTo>
                    <a:pt x="153" y="361"/>
                  </a:lnTo>
                  <a:lnTo>
                    <a:pt x="152" y="361"/>
                  </a:lnTo>
                  <a:lnTo>
                    <a:pt x="143" y="360"/>
                  </a:lnTo>
                  <a:lnTo>
                    <a:pt x="140" y="360"/>
                  </a:lnTo>
                  <a:lnTo>
                    <a:pt x="137" y="360"/>
                  </a:lnTo>
                  <a:lnTo>
                    <a:pt x="136" y="360"/>
                  </a:lnTo>
                  <a:lnTo>
                    <a:pt x="134" y="360"/>
                  </a:lnTo>
                  <a:lnTo>
                    <a:pt x="128" y="360"/>
                  </a:lnTo>
                  <a:lnTo>
                    <a:pt x="123" y="360"/>
                  </a:lnTo>
                  <a:lnTo>
                    <a:pt x="122" y="360"/>
                  </a:lnTo>
                  <a:lnTo>
                    <a:pt x="119" y="360"/>
                  </a:lnTo>
                  <a:lnTo>
                    <a:pt x="115" y="360"/>
                  </a:lnTo>
                  <a:lnTo>
                    <a:pt x="113" y="360"/>
                  </a:lnTo>
                  <a:lnTo>
                    <a:pt x="111" y="360"/>
                  </a:lnTo>
                  <a:lnTo>
                    <a:pt x="105" y="359"/>
                  </a:lnTo>
                  <a:lnTo>
                    <a:pt x="98" y="359"/>
                  </a:lnTo>
                  <a:lnTo>
                    <a:pt x="97" y="359"/>
                  </a:lnTo>
                  <a:lnTo>
                    <a:pt x="92" y="359"/>
                  </a:lnTo>
                  <a:lnTo>
                    <a:pt x="91" y="359"/>
                  </a:lnTo>
                  <a:lnTo>
                    <a:pt x="90" y="359"/>
                  </a:lnTo>
                  <a:lnTo>
                    <a:pt x="87" y="359"/>
                  </a:lnTo>
                  <a:lnTo>
                    <a:pt x="85" y="357"/>
                  </a:lnTo>
                  <a:lnTo>
                    <a:pt x="84" y="357"/>
                  </a:lnTo>
                  <a:lnTo>
                    <a:pt x="82" y="357"/>
                  </a:lnTo>
                  <a:lnTo>
                    <a:pt x="80" y="357"/>
                  </a:lnTo>
                  <a:lnTo>
                    <a:pt x="78" y="357"/>
                  </a:lnTo>
                  <a:lnTo>
                    <a:pt x="76" y="357"/>
                  </a:lnTo>
                  <a:lnTo>
                    <a:pt x="68" y="357"/>
                  </a:lnTo>
                  <a:lnTo>
                    <a:pt x="65" y="357"/>
                  </a:lnTo>
                  <a:lnTo>
                    <a:pt x="56" y="356"/>
                  </a:lnTo>
                  <a:lnTo>
                    <a:pt x="55" y="356"/>
                  </a:lnTo>
                  <a:lnTo>
                    <a:pt x="54" y="356"/>
                  </a:lnTo>
                  <a:lnTo>
                    <a:pt x="50" y="356"/>
                  </a:lnTo>
                  <a:lnTo>
                    <a:pt x="49" y="356"/>
                  </a:lnTo>
                  <a:lnTo>
                    <a:pt x="44" y="356"/>
                  </a:lnTo>
                  <a:lnTo>
                    <a:pt x="43" y="356"/>
                  </a:lnTo>
                  <a:lnTo>
                    <a:pt x="40" y="356"/>
                  </a:lnTo>
                  <a:lnTo>
                    <a:pt x="39" y="356"/>
                  </a:lnTo>
                  <a:lnTo>
                    <a:pt x="37" y="356"/>
                  </a:lnTo>
                  <a:lnTo>
                    <a:pt x="33" y="355"/>
                  </a:lnTo>
                  <a:lnTo>
                    <a:pt x="27" y="355"/>
                  </a:lnTo>
                  <a:lnTo>
                    <a:pt x="26" y="355"/>
                  </a:lnTo>
                  <a:lnTo>
                    <a:pt x="25" y="355"/>
                  </a:lnTo>
                  <a:lnTo>
                    <a:pt x="22" y="355"/>
                  </a:lnTo>
                  <a:lnTo>
                    <a:pt x="21" y="355"/>
                  </a:lnTo>
                  <a:lnTo>
                    <a:pt x="20" y="355"/>
                  </a:lnTo>
                  <a:lnTo>
                    <a:pt x="18" y="354"/>
                  </a:lnTo>
                  <a:lnTo>
                    <a:pt x="15" y="354"/>
                  </a:lnTo>
                  <a:lnTo>
                    <a:pt x="7" y="354"/>
                  </a:lnTo>
                  <a:lnTo>
                    <a:pt x="3" y="353"/>
                  </a:lnTo>
                  <a:lnTo>
                    <a:pt x="1" y="353"/>
                  </a:lnTo>
                  <a:lnTo>
                    <a:pt x="0" y="353"/>
                  </a:lnTo>
                  <a:lnTo>
                    <a:pt x="1" y="347"/>
                  </a:lnTo>
                  <a:lnTo>
                    <a:pt x="1" y="346"/>
                  </a:lnTo>
                  <a:lnTo>
                    <a:pt x="1" y="345"/>
                  </a:lnTo>
                  <a:lnTo>
                    <a:pt x="1" y="336"/>
                  </a:lnTo>
                  <a:lnTo>
                    <a:pt x="1" y="334"/>
                  </a:lnTo>
                  <a:lnTo>
                    <a:pt x="3" y="332"/>
                  </a:lnTo>
                  <a:lnTo>
                    <a:pt x="3" y="325"/>
                  </a:lnTo>
                  <a:lnTo>
                    <a:pt x="3" y="322"/>
                  </a:lnTo>
                  <a:lnTo>
                    <a:pt x="4" y="312"/>
                  </a:lnTo>
                  <a:lnTo>
                    <a:pt x="4" y="302"/>
                  </a:lnTo>
                  <a:lnTo>
                    <a:pt x="5" y="287"/>
                  </a:lnTo>
                  <a:lnTo>
                    <a:pt x="6" y="281"/>
                  </a:lnTo>
                  <a:lnTo>
                    <a:pt x="6" y="275"/>
                  </a:lnTo>
                  <a:lnTo>
                    <a:pt x="6" y="274"/>
                  </a:lnTo>
                  <a:lnTo>
                    <a:pt x="6" y="273"/>
                  </a:lnTo>
                  <a:lnTo>
                    <a:pt x="6" y="272"/>
                  </a:lnTo>
                  <a:lnTo>
                    <a:pt x="6" y="271"/>
                  </a:lnTo>
                  <a:lnTo>
                    <a:pt x="6" y="270"/>
                  </a:lnTo>
                  <a:lnTo>
                    <a:pt x="6" y="268"/>
                  </a:lnTo>
                  <a:lnTo>
                    <a:pt x="6" y="267"/>
                  </a:lnTo>
                  <a:lnTo>
                    <a:pt x="7" y="267"/>
                  </a:lnTo>
                  <a:lnTo>
                    <a:pt x="7" y="266"/>
                  </a:lnTo>
                  <a:lnTo>
                    <a:pt x="7" y="264"/>
                  </a:lnTo>
                  <a:lnTo>
                    <a:pt x="7" y="261"/>
                  </a:lnTo>
                  <a:lnTo>
                    <a:pt x="7" y="260"/>
                  </a:lnTo>
                  <a:lnTo>
                    <a:pt x="8" y="260"/>
                  </a:lnTo>
                  <a:lnTo>
                    <a:pt x="7" y="260"/>
                  </a:lnTo>
                  <a:lnTo>
                    <a:pt x="7" y="259"/>
                  </a:lnTo>
                  <a:lnTo>
                    <a:pt x="8" y="259"/>
                  </a:lnTo>
                  <a:lnTo>
                    <a:pt x="8" y="258"/>
                  </a:lnTo>
                  <a:lnTo>
                    <a:pt x="10" y="258"/>
                  </a:lnTo>
                  <a:lnTo>
                    <a:pt x="10" y="257"/>
                  </a:lnTo>
                  <a:lnTo>
                    <a:pt x="10" y="256"/>
                  </a:lnTo>
                  <a:lnTo>
                    <a:pt x="10" y="255"/>
                  </a:lnTo>
                  <a:lnTo>
                    <a:pt x="10" y="253"/>
                  </a:lnTo>
                  <a:lnTo>
                    <a:pt x="11" y="253"/>
                  </a:lnTo>
                  <a:lnTo>
                    <a:pt x="11" y="252"/>
                  </a:lnTo>
                  <a:lnTo>
                    <a:pt x="11" y="251"/>
                  </a:lnTo>
                  <a:lnTo>
                    <a:pt x="11" y="250"/>
                  </a:lnTo>
                  <a:lnTo>
                    <a:pt x="10" y="250"/>
                  </a:lnTo>
                  <a:lnTo>
                    <a:pt x="10" y="249"/>
                  </a:lnTo>
                  <a:lnTo>
                    <a:pt x="10" y="248"/>
                  </a:lnTo>
                  <a:lnTo>
                    <a:pt x="11" y="248"/>
                  </a:lnTo>
                  <a:lnTo>
                    <a:pt x="12" y="248"/>
                  </a:lnTo>
                  <a:lnTo>
                    <a:pt x="12" y="246"/>
                  </a:lnTo>
                  <a:lnTo>
                    <a:pt x="12" y="245"/>
                  </a:lnTo>
                  <a:lnTo>
                    <a:pt x="13" y="245"/>
                  </a:lnTo>
                  <a:lnTo>
                    <a:pt x="13" y="244"/>
                  </a:lnTo>
                  <a:lnTo>
                    <a:pt x="13" y="243"/>
                  </a:lnTo>
                  <a:lnTo>
                    <a:pt x="12" y="243"/>
                  </a:lnTo>
                  <a:lnTo>
                    <a:pt x="11" y="243"/>
                  </a:lnTo>
                  <a:lnTo>
                    <a:pt x="11" y="242"/>
                  </a:lnTo>
                  <a:lnTo>
                    <a:pt x="11" y="241"/>
                  </a:lnTo>
                  <a:lnTo>
                    <a:pt x="11" y="239"/>
                  </a:lnTo>
                  <a:lnTo>
                    <a:pt x="10" y="239"/>
                  </a:lnTo>
                  <a:lnTo>
                    <a:pt x="8" y="239"/>
                  </a:lnTo>
                  <a:lnTo>
                    <a:pt x="8" y="241"/>
                  </a:lnTo>
                  <a:lnTo>
                    <a:pt x="7" y="241"/>
                  </a:lnTo>
                  <a:lnTo>
                    <a:pt x="7" y="239"/>
                  </a:lnTo>
                  <a:lnTo>
                    <a:pt x="6" y="239"/>
                  </a:lnTo>
                  <a:lnTo>
                    <a:pt x="6" y="238"/>
                  </a:lnTo>
                  <a:lnTo>
                    <a:pt x="6" y="237"/>
                  </a:lnTo>
                  <a:lnTo>
                    <a:pt x="5" y="238"/>
                  </a:lnTo>
                  <a:lnTo>
                    <a:pt x="4" y="238"/>
                  </a:lnTo>
                  <a:lnTo>
                    <a:pt x="3" y="238"/>
                  </a:lnTo>
                  <a:lnTo>
                    <a:pt x="1" y="237"/>
                  </a:lnTo>
                  <a:lnTo>
                    <a:pt x="1" y="236"/>
                  </a:lnTo>
                  <a:lnTo>
                    <a:pt x="3" y="236"/>
                  </a:lnTo>
                  <a:lnTo>
                    <a:pt x="3" y="235"/>
                  </a:lnTo>
                  <a:lnTo>
                    <a:pt x="3" y="234"/>
                  </a:lnTo>
                  <a:lnTo>
                    <a:pt x="1" y="233"/>
                  </a:lnTo>
                  <a:lnTo>
                    <a:pt x="1" y="231"/>
                  </a:lnTo>
                  <a:close/>
                </a:path>
              </a:pathLst>
            </a:custGeom>
            <a:solidFill>
              <a:srgbClr val="CCCCCC"/>
            </a:solidFill>
            <a:ln w="4763">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0" name="Freeform 274"/>
            <p:cNvSpPr>
              <a:spLocks/>
            </p:cNvSpPr>
            <p:nvPr/>
          </p:nvSpPr>
          <p:spPr bwMode="auto">
            <a:xfrm>
              <a:off x="5854" y="3650"/>
              <a:ext cx="127" cy="91"/>
            </a:xfrm>
            <a:custGeom>
              <a:avLst/>
              <a:gdLst>
                <a:gd name="T0" fmla="*/ 127 w 127"/>
                <a:gd name="T1" fmla="*/ 7 h 91"/>
                <a:gd name="T2" fmla="*/ 127 w 127"/>
                <a:gd name="T3" fmla="*/ 13 h 91"/>
                <a:gd name="T4" fmla="*/ 127 w 127"/>
                <a:gd name="T5" fmla="*/ 20 h 91"/>
                <a:gd name="T6" fmla="*/ 127 w 127"/>
                <a:gd name="T7" fmla="*/ 27 h 91"/>
                <a:gd name="T8" fmla="*/ 127 w 127"/>
                <a:gd name="T9" fmla="*/ 34 h 91"/>
                <a:gd name="T10" fmla="*/ 127 w 127"/>
                <a:gd name="T11" fmla="*/ 41 h 91"/>
                <a:gd name="T12" fmla="*/ 127 w 127"/>
                <a:gd name="T13" fmla="*/ 48 h 91"/>
                <a:gd name="T14" fmla="*/ 127 w 127"/>
                <a:gd name="T15" fmla="*/ 55 h 91"/>
                <a:gd name="T16" fmla="*/ 127 w 127"/>
                <a:gd name="T17" fmla="*/ 62 h 91"/>
                <a:gd name="T18" fmla="*/ 127 w 127"/>
                <a:gd name="T19" fmla="*/ 69 h 91"/>
                <a:gd name="T20" fmla="*/ 127 w 127"/>
                <a:gd name="T21" fmla="*/ 77 h 91"/>
                <a:gd name="T22" fmla="*/ 127 w 127"/>
                <a:gd name="T23" fmla="*/ 84 h 91"/>
                <a:gd name="T24" fmla="*/ 127 w 127"/>
                <a:gd name="T25" fmla="*/ 91 h 91"/>
                <a:gd name="T26" fmla="*/ 120 w 127"/>
                <a:gd name="T27" fmla="*/ 91 h 91"/>
                <a:gd name="T28" fmla="*/ 113 w 127"/>
                <a:gd name="T29" fmla="*/ 91 h 91"/>
                <a:gd name="T30" fmla="*/ 106 w 127"/>
                <a:gd name="T31" fmla="*/ 91 h 91"/>
                <a:gd name="T32" fmla="*/ 99 w 127"/>
                <a:gd name="T33" fmla="*/ 91 h 91"/>
                <a:gd name="T34" fmla="*/ 92 w 127"/>
                <a:gd name="T35" fmla="*/ 91 h 91"/>
                <a:gd name="T36" fmla="*/ 85 w 127"/>
                <a:gd name="T37" fmla="*/ 91 h 91"/>
                <a:gd name="T38" fmla="*/ 78 w 127"/>
                <a:gd name="T39" fmla="*/ 91 h 91"/>
                <a:gd name="T40" fmla="*/ 71 w 127"/>
                <a:gd name="T41" fmla="*/ 91 h 91"/>
                <a:gd name="T42" fmla="*/ 64 w 127"/>
                <a:gd name="T43" fmla="*/ 91 h 91"/>
                <a:gd name="T44" fmla="*/ 56 w 127"/>
                <a:gd name="T45" fmla="*/ 91 h 91"/>
                <a:gd name="T46" fmla="*/ 49 w 127"/>
                <a:gd name="T47" fmla="*/ 91 h 91"/>
                <a:gd name="T48" fmla="*/ 42 w 127"/>
                <a:gd name="T49" fmla="*/ 91 h 91"/>
                <a:gd name="T50" fmla="*/ 36 w 127"/>
                <a:gd name="T51" fmla="*/ 90 h 91"/>
                <a:gd name="T52" fmla="*/ 29 w 127"/>
                <a:gd name="T53" fmla="*/ 90 h 91"/>
                <a:gd name="T54" fmla="*/ 27 w 127"/>
                <a:gd name="T55" fmla="*/ 87 h 91"/>
                <a:gd name="T56" fmla="*/ 26 w 127"/>
                <a:gd name="T57" fmla="*/ 82 h 91"/>
                <a:gd name="T58" fmla="*/ 28 w 127"/>
                <a:gd name="T59" fmla="*/ 77 h 91"/>
                <a:gd name="T60" fmla="*/ 24 w 127"/>
                <a:gd name="T61" fmla="*/ 74 h 91"/>
                <a:gd name="T62" fmla="*/ 22 w 127"/>
                <a:gd name="T63" fmla="*/ 60 h 91"/>
                <a:gd name="T64" fmla="*/ 19 w 127"/>
                <a:gd name="T65" fmla="*/ 60 h 91"/>
                <a:gd name="T66" fmla="*/ 13 w 127"/>
                <a:gd name="T67" fmla="*/ 56 h 91"/>
                <a:gd name="T68" fmla="*/ 9 w 127"/>
                <a:gd name="T69" fmla="*/ 55 h 91"/>
                <a:gd name="T70" fmla="*/ 4 w 127"/>
                <a:gd name="T71" fmla="*/ 54 h 91"/>
                <a:gd name="T72" fmla="*/ 1 w 127"/>
                <a:gd name="T73" fmla="*/ 49 h 91"/>
                <a:gd name="T74" fmla="*/ 1 w 127"/>
                <a:gd name="T75" fmla="*/ 47 h 91"/>
                <a:gd name="T76" fmla="*/ 7 w 127"/>
                <a:gd name="T77" fmla="*/ 46 h 91"/>
                <a:gd name="T78" fmla="*/ 14 w 127"/>
                <a:gd name="T79" fmla="*/ 46 h 91"/>
                <a:gd name="T80" fmla="*/ 21 w 127"/>
                <a:gd name="T81" fmla="*/ 47 h 91"/>
                <a:gd name="T82" fmla="*/ 27 w 127"/>
                <a:gd name="T83" fmla="*/ 48 h 91"/>
                <a:gd name="T84" fmla="*/ 33 w 127"/>
                <a:gd name="T85" fmla="*/ 49 h 91"/>
                <a:gd name="T86" fmla="*/ 35 w 127"/>
                <a:gd name="T87" fmla="*/ 45 h 91"/>
                <a:gd name="T88" fmla="*/ 40 w 127"/>
                <a:gd name="T89" fmla="*/ 42 h 91"/>
                <a:gd name="T90" fmla="*/ 45 w 127"/>
                <a:gd name="T91" fmla="*/ 41 h 91"/>
                <a:gd name="T92" fmla="*/ 47 w 127"/>
                <a:gd name="T93" fmla="*/ 35 h 91"/>
                <a:gd name="T94" fmla="*/ 48 w 127"/>
                <a:gd name="T95" fmla="*/ 30 h 91"/>
                <a:gd name="T96" fmla="*/ 49 w 127"/>
                <a:gd name="T97" fmla="*/ 24 h 91"/>
                <a:gd name="T98" fmla="*/ 51 w 127"/>
                <a:gd name="T99" fmla="*/ 17 h 91"/>
                <a:gd name="T100" fmla="*/ 59 w 127"/>
                <a:gd name="T101" fmla="*/ 17 h 91"/>
                <a:gd name="T102" fmla="*/ 66 w 127"/>
                <a:gd name="T103" fmla="*/ 17 h 91"/>
                <a:gd name="T104" fmla="*/ 69 w 127"/>
                <a:gd name="T105" fmla="*/ 12 h 91"/>
                <a:gd name="T106" fmla="*/ 74 w 127"/>
                <a:gd name="T107" fmla="*/ 11 h 91"/>
                <a:gd name="T108" fmla="*/ 74 w 127"/>
                <a:gd name="T109" fmla="*/ 4 h 91"/>
                <a:gd name="T110" fmla="*/ 81 w 127"/>
                <a:gd name="T111" fmla="*/ 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7" h="91">
                  <a:moveTo>
                    <a:pt x="127" y="1"/>
                  </a:moveTo>
                  <a:lnTo>
                    <a:pt x="127" y="2"/>
                  </a:lnTo>
                  <a:lnTo>
                    <a:pt x="127" y="3"/>
                  </a:lnTo>
                  <a:lnTo>
                    <a:pt x="127" y="4"/>
                  </a:lnTo>
                  <a:lnTo>
                    <a:pt x="127" y="5"/>
                  </a:lnTo>
                  <a:lnTo>
                    <a:pt x="127" y="7"/>
                  </a:lnTo>
                  <a:lnTo>
                    <a:pt x="127" y="8"/>
                  </a:lnTo>
                  <a:lnTo>
                    <a:pt x="127" y="9"/>
                  </a:lnTo>
                  <a:lnTo>
                    <a:pt x="127" y="10"/>
                  </a:lnTo>
                  <a:lnTo>
                    <a:pt x="127" y="11"/>
                  </a:lnTo>
                  <a:lnTo>
                    <a:pt x="127" y="12"/>
                  </a:lnTo>
                  <a:lnTo>
                    <a:pt x="127" y="13"/>
                  </a:lnTo>
                  <a:lnTo>
                    <a:pt x="127" y="15"/>
                  </a:lnTo>
                  <a:lnTo>
                    <a:pt x="127" y="16"/>
                  </a:lnTo>
                  <a:lnTo>
                    <a:pt x="127" y="17"/>
                  </a:lnTo>
                  <a:lnTo>
                    <a:pt x="127" y="18"/>
                  </a:lnTo>
                  <a:lnTo>
                    <a:pt x="127" y="19"/>
                  </a:lnTo>
                  <a:lnTo>
                    <a:pt x="127" y="20"/>
                  </a:lnTo>
                  <a:lnTo>
                    <a:pt x="127" y="22"/>
                  </a:lnTo>
                  <a:lnTo>
                    <a:pt x="127" y="23"/>
                  </a:lnTo>
                  <a:lnTo>
                    <a:pt x="127" y="24"/>
                  </a:lnTo>
                  <a:lnTo>
                    <a:pt x="127" y="25"/>
                  </a:lnTo>
                  <a:lnTo>
                    <a:pt x="127" y="26"/>
                  </a:lnTo>
                  <a:lnTo>
                    <a:pt x="127" y="27"/>
                  </a:lnTo>
                  <a:lnTo>
                    <a:pt x="127" y="28"/>
                  </a:lnTo>
                  <a:lnTo>
                    <a:pt x="127" y="30"/>
                  </a:lnTo>
                  <a:lnTo>
                    <a:pt x="127" y="31"/>
                  </a:lnTo>
                  <a:lnTo>
                    <a:pt x="127" y="32"/>
                  </a:lnTo>
                  <a:lnTo>
                    <a:pt x="127" y="33"/>
                  </a:lnTo>
                  <a:lnTo>
                    <a:pt x="127" y="34"/>
                  </a:lnTo>
                  <a:lnTo>
                    <a:pt x="127" y="35"/>
                  </a:lnTo>
                  <a:lnTo>
                    <a:pt x="127" y="37"/>
                  </a:lnTo>
                  <a:lnTo>
                    <a:pt x="127" y="38"/>
                  </a:lnTo>
                  <a:lnTo>
                    <a:pt x="127" y="39"/>
                  </a:lnTo>
                  <a:lnTo>
                    <a:pt x="127" y="40"/>
                  </a:lnTo>
                  <a:lnTo>
                    <a:pt x="127" y="41"/>
                  </a:lnTo>
                  <a:lnTo>
                    <a:pt x="127" y="42"/>
                  </a:lnTo>
                  <a:lnTo>
                    <a:pt x="127" y="44"/>
                  </a:lnTo>
                  <a:lnTo>
                    <a:pt x="127" y="45"/>
                  </a:lnTo>
                  <a:lnTo>
                    <a:pt x="127" y="46"/>
                  </a:lnTo>
                  <a:lnTo>
                    <a:pt x="127" y="47"/>
                  </a:lnTo>
                  <a:lnTo>
                    <a:pt x="127" y="48"/>
                  </a:lnTo>
                  <a:lnTo>
                    <a:pt x="127" y="49"/>
                  </a:lnTo>
                  <a:lnTo>
                    <a:pt x="127" y="50"/>
                  </a:lnTo>
                  <a:lnTo>
                    <a:pt x="127" y="52"/>
                  </a:lnTo>
                  <a:lnTo>
                    <a:pt x="127" y="53"/>
                  </a:lnTo>
                  <a:lnTo>
                    <a:pt x="127" y="54"/>
                  </a:lnTo>
                  <a:lnTo>
                    <a:pt x="127" y="55"/>
                  </a:lnTo>
                  <a:lnTo>
                    <a:pt x="127" y="56"/>
                  </a:lnTo>
                  <a:lnTo>
                    <a:pt x="127" y="57"/>
                  </a:lnTo>
                  <a:lnTo>
                    <a:pt x="127" y="59"/>
                  </a:lnTo>
                  <a:lnTo>
                    <a:pt x="127" y="60"/>
                  </a:lnTo>
                  <a:lnTo>
                    <a:pt x="127" y="61"/>
                  </a:lnTo>
                  <a:lnTo>
                    <a:pt x="127" y="62"/>
                  </a:lnTo>
                  <a:lnTo>
                    <a:pt x="127" y="63"/>
                  </a:lnTo>
                  <a:lnTo>
                    <a:pt x="127" y="64"/>
                  </a:lnTo>
                  <a:lnTo>
                    <a:pt x="127" y="66"/>
                  </a:lnTo>
                  <a:lnTo>
                    <a:pt x="127" y="67"/>
                  </a:lnTo>
                  <a:lnTo>
                    <a:pt x="127" y="68"/>
                  </a:lnTo>
                  <a:lnTo>
                    <a:pt x="127" y="69"/>
                  </a:lnTo>
                  <a:lnTo>
                    <a:pt x="127" y="70"/>
                  </a:lnTo>
                  <a:lnTo>
                    <a:pt x="127" y="71"/>
                  </a:lnTo>
                  <a:lnTo>
                    <a:pt x="127" y="72"/>
                  </a:lnTo>
                  <a:lnTo>
                    <a:pt x="127" y="74"/>
                  </a:lnTo>
                  <a:lnTo>
                    <a:pt x="127" y="76"/>
                  </a:lnTo>
                  <a:lnTo>
                    <a:pt x="127" y="77"/>
                  </a:lnTo>
                  <a:lnTo>
                    <a:pt x="127" y="78"/>
                  </a:lnTo>
                  <a:lnTo>
                    <a:pt x="127" y="79"/>
                  </a:lnTo>
                  <a:lnTo>
                    <a:pt x="127" y="81"/>
                  </a:lnTo>
                  <a:lnTo>
                    <a:pt x="127" y="82"/>
                  </a:lnTo>
                  <a:lnTo>
                    <a:pt x="127" y="83"/>
                  </a:lnTo>
                  <a:lnTo>
                    <a:pt x="127" y="84"/>
                  </a:lnTo>
                  <a:lnTo>
                    <a:pt x="127" y="85"/>
                  </a:lnTo>
                  <a:lnTo>
                    <a:pt x="127" y="86"/>
                  </a:lnTo>
                  <a:lnTo>
                    <a:pt x="127" y="87"/>
                  </a:lnTo>
                  <a:lnTo>
                    <a:pt x="127" y="89"/>
                  </a:lnTo>
                  <a:lnTo>
                    <a:pt x="127" y="90"/>
                  </a:lnTo>
                  <a:lnTo>
                    <a:pt x="127" y="91"/>
                  </a:lnTo>
                  <a:lnTo>
                    <a:pt x="125" y="91"/>
                  </a:lnTo>
                  <a:lnTo>
                    <a:pt x="124" y="91"/>
                  </a:lnTo>
                  <a:lnTo>
                    <a:pt x="123" y="91"/>
                  </a:lnTo>
                  <a:lnTo>
                    <a:pt x="122" y="91"/>
                  </a:lnTo>
                  <a:lnTo>
                    <a:pt x="121" y="91"/>
                  </a:lnTo>
                  <a:lnTo>
                    <a:pt x="120" y="91"/>
                  </a:lnTo>
                  <a:lnTo>
                    <a:pt x="118" y="91"/>
                  </a:lnTo>
                  <a:lnTo>
                    <a:pt x="117" y="91"/>
                  </a:lnTo>
                  <a:lnTo>
                    <a:pt x="116" y="91"/>
                  </a:lnTo>
                  <a:lnTo>
                    <a:pt x="115" y="91"/>
                  </a:lnTo>
                  <a:lnTo>
                    <a:pt x="114" y="91"/>
                  </a:lnTo>
                  <a:lnTo>
                    <a:pt x="113" y="91"/>
                  </a:lnTo>
                  <a:lnTo>
                    <a:pt x="111" y="91"/>
                  </a:lnTo>
                  <a:lnTo>
                    <a:pt x="110" y="91"/>
                  </a:lnTo>
                  <a:lnTo>
                    <a:pt x="109" y="91"/>
                  </a:lnTo>
                  <a:lnTo>
                    <a:pt x="108" y="91"/>
                  </a:lnTo>
                  <a:lnTo>
                    <a:pt x="107" y="91"/>
                  </a:lnTo>
                  <a:lnTo>
                    <a:pt x="106" y="91"/>
                  </a:lnTo>
                  <a:lnTo>
                    <a:pt x="105" y="91"/>
                  </a:lnTo>
                  <a:lnTo>
                    <a:pt x="103" y="91"/>
                  </a:lnTo>
                  <a:lnTo>
                    <a:pt x="102" y="91"/>
                  </a:lnTo>
                  <a:lnTo>
                    <a:pt x="101" y="91"/>
                  </a:lnTo>
                  <a:lnTo>
                    <a:pt x="100" y="91"/>
                  </a:lnTo>
                  <a:lnTo>
                    <a:pt x="99" y="91"/>
                  </a:lnTo>
                  <a:lnTo>
                    <a:pt x="98" y="91"/>
                  </a:lnTo>
                  <a:lnTo>
                    <a:pt x="96" y="91"/>
                  </a:lnTo>
                  <a:lnTo>
                    <a:pt x="95" y="91"/>
                  </a:lnTo>
                  <a:lnTo>
                    <a:pt x="94" y="91"/>
                  </a:lnTo>
                  <a:lnTo>
                    <a:pt x="93" y="91"/>
                  </a:lnTo>
                  <a:lnTo>
                    <a:pt x="92" y="91"/>
                  </a:lnTo>
                  <a:lnTo>
                    <a:pt x="91" y="91"/>
                  </a:lnTo>
                  <a:lnTo>
                    <a:pt x="89" y="91"/>
                  </a:lnTo>
                  <a:lnTo>
                    <a:pt x="88" y="91"/>
                  </a:lnTo>
                  <a:lnTo>
                    <a:pt x="87" y="91"/>
                  </a:lnTo>
                  <a:lnTo>
                    <a:pt x="86" y="91"/>
                  </a:lnTo>
                  <a:lnTo>
                    <a:pt x="85" y="91"/>
                  </a:lnTo>
                  <a:lnTo>
                    <a:pt x="84" y="91"/>
                  </a:lnTo>
                  <a:lnTo>
                    <a:pt x="82" y="91"/>
                  </a:lnTo>
                  <a:lnTo>
                    <a:pt x="81" y="91"/>
                  </a:lnTo>
                  <a:lnTo>
                    <a:pt x="80" y="91"/>
                  </a:lnTo>
                  <a:lnTo>
                    <a:pt x="79" y="91"/>
                  </a:lnTo>
                  <a:lnTo>
                    <a:pt x="78" y="91"/>
                  </a:lnTo>
                  <a:lnTo>
                    <a:pt x="77" y="91"/>
                  </a:lnTo>
                  <a:lnTo>
                    <a:pt x="76" y="91"/>
                  </a:lnTo>
                  <a:lnTo>
                    <a:pt x="74" y="91"/>
                  </a:lnTo>
                  <a:lnTo>
                    <a:pt x="73" y="91"/>
                  </a:lnTo>
                  <a:lnTo>
                    <a:pt x="72" y="91"/>
                  </a:lnTo>
                  <a:lnTo>
                    <a:pt x="71" y="91"/>
                  </a:lnTo>
                  <a:lnTo>
                    <a:pt x="70" y="91"/>
                  </a:lnTo>
                  <a:lnTo>
                    <a:pt x="69" y="91"/>
                  </a:lnTo>
                  <a:lnTo>
                    <a:pt x="67" y="91"/>
                  </a:lnTo>
                  <a:lnTo>
                    <a:pt x="66" y="91"/>
                  </a:lnTo>
                  <a:lnTo>
                    <a:pt x="65" y="91"/>
                  </a:lnTo>
                  <a:lnTo>
                    <a:pt x="64" y="91"/>
                  </a:lnTo>
                  <a:lnTo>
                    <a:pt x="63" y="91"/>
                  </a:lnTo>
                  <a:lnTo>
                    <a:pt x="62" y="91"/>
                  </a:lnTo>
                  <a:lnTo>
                    <a:pt x="60" y="91"/>
                  </a:lnTo>
                  <a:lnTo>
                    <a:pt x="59" y="91"/>
                  </a:lnTo>
                  <a:lnTo>
                    <a:pt x="57" y="91"/>
                  </a:lnTo>
                  <a:lnTo>
                    <a:pt x="56" y="91"/>
                  </a:lnTo>
                  <a:lnTo>
                    <a:pt x="55" y="91"/>
                  </a:lnTo>
                  <a:lnTo>
                    <a:pt x="53" y="91"/>
                  </a:lnTo>
                  <a:lnTo>
                    <a:pt x="52" y="91"/>
                  </a:lnTo>
                  <a:lnTo>
                    <a:pt x="51" y="91"/>
                  </a:lnTo>
                  <a:lnTo>
                    <a:pt x="50" y="91"/>
                  </a:lnTo>
                  <a:lnTo>
                    <a:pt x="49" y="91"/>
                  </a:lnTo>
                  <a:lnTo>
                    <a:pt x="48" y="91"/>
                  </a:lnTo>
                  <a:lnTo>
                    <a:pt x="47" y="91"/>
                  </a:lnTo>
                  <a:lnTo>
                    <a:pt x="45" y="91"/>
                  </a:lnTo>
                  <a:lnTo>
                    <a:pt x="44" y="91"/>
                  </a:lnTo>
                  <a:lnTo>
                    <a:pt x="43" y="91"/>
                  </a:lnTo>
                  <a:lnTo>
                    <a:pt x="42" y="91"/>
                  </a:lnTo>
                  <a:lnTo>
                    <a:pt x="41" y="91"/>
                  </a:lnTo>
                  <a:lnTo>
                    <a:pt x="40" y="91"/>
                  </a:lnTo>
                  <a:lnTo>
                    <a:pt x="38" y="91"/>
                  </a:lnTo>
                  <a:lnTo>
                    <a:pt x="37" y="91"/>
                  </a:lnTo>
                  <a:lnTo>
                    <a:pt x="36" y="91"/>
                  </a:lnTo>
                  <a:lnTo>
                    <a:pt x="36" y="90"/>
                  </a:lnTo>
                  <a:lnTo>
                    <a:pt x="35" y="90"/>
                  </a:lnTo>
                  <a:lnTo>
                    <a:pt x="34" y="90"/>
                  </a:lnTo>
                  <a:lnTo>
                    <a:pt x="33" y="90"/>
                  </a:lnTo>
                  <a:lnTo>
                    <a:pt x="31" y="90"/>
                  </a:lnTo>
                  <a:lnTo>
                    <a:pt x="30" y="90"/>
                  </a:lnTo>
                  <a:lnTo>
                    <a:pt x="29" y="90"/>
                  </a:lnTo>
                  <a:lnTo>
                    <a:pt x="28" y="90"/>
                  </a:lnTo>
                  <a:lnTo>
                    <a:pt x="27" y="90"/>
                  </a:lnTo>
                  <a:lnTo>
                    <a:pt x="26" y="90"/>
                  </a:lnTo>
                  <a:lnTo>
                    <a:pt x="27" y="90"/>
                  </a:lnTo>
                  <a:lnTo>
                    <a:pt x="27" y="89"/>
                  </a:lnTo>
                  <a:lnTo>
                    <a:pt x="27" y="87"/>
                  </a:lnTo>
                  <a:lnTo>
                    <a:pt x="27" y="86"/>
                  </a:lnTo>
                  <a:lnTo>
                    <a:pt x="26" y="86"/>
                  </a:lnTo>
                  <a:lnTo>
                    <a:pt x="26" y="85"/>
                  </a:lnTo>
                  <a:lnTo>
                    <a:pt x="26" y="84"/>
                  </a:lnTo>
                  <a:lnTo>
                    <a:pt x="26" y="83"/>
                  </a:lnTo>
                  <a:lnTo>
                    <a:pt x="26" y="82"/>
                  </a:lnTo>
                  <a:lnTo>
                    <a:pt x="27" y="82"/>
                  </a:lnTo>
                  <a:lnTo>
                    <a:pt x="27" y="81"/>
                  </a:lnTo>
                  <a:lnTo>
                    <a:pt x="27" y="79"/>
                  </a:lnTo>
                  <a:lnTo>
                    <a:pt x="27" y="78"/>
                  </a:lnTo>
                  <a:lnTo>
                    <a:pt x="27" y="77"/>
                  </a:lnTo>
                  <a:lnTo>
                    <a:pt x="28" y="77"/>
                  </a:lnTo>
                  <a:lnTo>
                    <a:pt x="27" y="77"/>
                  </a:lnTo>
                  <a:lnTo>
                    <a:pt x="27" y="76"/>
                  </a:lnTo>
                  <a:lnTo>
                    <a:pt x="27" y="75"/>
                  </a:lnTo>
                  <a:lnTo>
                    <a:pt x="26" y="75"/>
                  </a:lnTo>
                  <a:lnTo>
                    <a:pt x="26" y="74"/>
                  </a:lnTo>
                  <a:lnTo>
                    <a:pt x="24" y="74"/>
                  </a:lnTo>
                  <a:lnTo>
                    <a:pt x="24" y="72"/>
                  </a:lnTo>
                  <a:lnTo>
                    <a:pt x="24" y="71"/>
                  </a:lnTo>
                  <a:lnTo>
                    <a:pt x="26" y="71"/>
                  </a:lnTo>
                  <a:lnTo>
                    <a:pt x="26" y="70"/>
                  </a:lnTo>
                  <a:lnTo>
                    <a:pt x="26" y="69"/>
                  </a:lnTo>
                  <a:lnTo>
                    <a:pt x="22" y="60"/>
                  </a:lnTo>
                  <a:lnTo>
                    <a:pt x="21" y="60"/>
                  </a:lnTo>
                  <a:lnTo>
                    <a:pt x="21" y="59"/>
                  </a:lnTo>
                  <a:lnTo>
                    <a:pt x="20" y="59"/>
                  </a:lnTo>
                  <a:lnTo>
                    <a:pt x="20" y="60"/>
                  </a:lnTo>
                  <a:lnTo>
                    <a:pt x="19" y="59"/>
                  </a:lnTo>
                  <a:lnTo>
                    <a:pt x="19" y="60"/>
                  </a:lnTo>
                  <a:lnTo>
                    <a:pt x="18" y="59"/>
                  </a:lnTo>
                  <a:lnTo>
                    <a:pt x="16" y="59"/>
                  </a:lnTo>
                  <a:lnTo>
                    <a:pt x="15" y="57"/>
                  </a:lnTo>
                  <a:lnTo>
                    <a:pt x="14" y="57"/>
                  </a:lnTo>
                  <a:lnTo>
                    <a:pt x="13" y="57"/>
                  </a:lnTo>
                  <a:lnTo>
                    <a:pt x="13" y="56"/>
                  </a:lnTo>
                  <a:lnTo>
                    <a:pt x="12" y="56"/>
                  </a:lnTo>
                  <a:lnTo>
                    <a:pt x="11" y="56"/>
                  </a:lnTo>
                  <a:lnTo>
                    <a:pt x="11" y="55"/>
                  </a:lnTo>
                  <a:lnTo>
                    <a:pt x="9" y="55"/>
                  </a:lnTo>
                  <a:lnTo>
                    <a:pt x="9" y="56"/>
                  </a:lnTo>
                  <a:lnTo>
                    <a:pt x="9" y="55"/>
                  </a:lnTo>
                  <a:lnTo>
                    <a:pt x="8" y="55"/>
                  </a:lnTo>
                  <a:lnTo>
                    <a:pt x="7" y="55"/>
                  </a:lnTo>
                  <a:lnTo>
                    <a:pt x="6" y="55"/>
                  </a:lnTo>
                  <a:lnTo>
                    <a:pt x="5" y="55"/>
                  </a:lnTo>
                  <a:lnTo>
                    <a:pt x="4" y="55"/>
                  </a:lnTo>
                  <a:lnTo>
                    <a:pt x="4" y="54"/>
                  </a:lnTo>
                  <a:lnTo>
                    <a:pt x="4" y="53"/>
                  </a:lnTo>
                  <a:lnTo>
                    <a:pt x="4" y="52"/>
                  </a:lnTo>
                  <a:lnTo>
                    <a:pt x="4" y="50"/>
                  </a:lnTo>
                  <a:lnTo>
                    <a:pt x="2" y="50"/>
                  </a:lnTo>
                  <a:lnTo>
                    <a:pt x="1" y="50"/>
                  </a:lnTo>
                  <a:lnTo>
                    <a:pt x="1" y="49"/>
                  </a:lnTo>
                  <a:lnTo>
                    <a:pt x="0" y="49"/>
                  </a:lnTo>
                  <a:lnTo>
                    <a:pt x="0" y="50"/>
                  </a:lnTo>
                  <a:lnTo>
                    <a:pt x="0" y="49"/>
                  </a:lnTo>
                  <a:lnTo>
                    <a:pt x="0" y="48"/>
                  </a:lnTo>
                  <a:lnTo>
                    <a:pt x="0" y="47"/>
                  </a:lnTo>
                  <a:lnTo>
                    <a:pt x="1" y="47"/>
                  </a:lnTo>
                  <a:lnTo>
                    <a:pt x="1" y="46"/>
                  </a:lnTo>
                  <a:lnTo>
                    <a:pt x="2" y="46"/>
                  </a:lnTo>
                  <a:lnTo>
                    <a:pt x="4" y="46"/>
                  </a:lnTo>
                  <a:lnTo>
                    <a:pt x="5" y="46"/>
                  </a:lnTo>
                  <a:lnTo>
                    <a:pt x="6" y="46"/>
                  </a:lnTo>
                  <a:lnTo>
                    <a:pt x="7" y="46"/>
                  </a:lnTo>
                  <a:lnTo>
                    <a:pt x="8" y="46"/>
                  </a:lnTo>
                  <a:lnTo>
                    <a:pt x="9" y="46"/>
                  </a:lnTo>
                  <a:lnTo>
                    <a:pt x="11" y="46"/>
                  </a:lnTo>
                  <a:lnTo>
                    <a:pt x="12" y="46"/>
                  </a:lnTo>
                  <a:lnTo>
                    <a:pt x="13" y="46"/>
                  </a:lnTo>
                  <a:lnTo>
                    <a:pt x="14" y="46"/>
                  </a:lnTo>
                  <a:lnTo>
                    <a:pt x="15" y="46"/>
                  </a:lnTo>
                  <a:lnTo>
                    <a:pt x="16" y="46"/>
                  </a:lnTo>
                  <a:lnTo>
                    <a:pt x="18" y="46"/>
                  </a:lnTo>
                  <a:lnTo>
                    <a:pt x="19" y="46"/>
                  </a:lnTo>
                  <a:lnTo>
                    <a:pt x="20" y="46"/>
                  </a:lnTo>
                  <a:lnTo>
                    <a:pt x="21" y="47"/>
                  </a:lnTo>
                  <a:lnTo>
                    <a:pt x="21" y="48"/>
                  </a:lnTo>
                  <a:lnTo>
                    <a:pt x="22" y="48"/>
                  </a:lnTo>
                  <a:lnTo>
                    <a:pt x="23" y="48"/>
                  </a:lnTo>
                  <a:lnTo>
                    <a:pt x="24" y="48"/>
                  </a:lnTo>
                  <a:lnTo>
                    <a:pt x="26" y="48"/>
                  </a:lnTo>
                  <a:lnTo>
                    <a:pt x="27" y="48"/>
                  </a:lnTo>
                  <a:lnTo>
                    <a:pt x="27" y="49"/>
                  </a:lnTo>
                  <a:lnTo>
                    <a:pt x="28" y="49"/>
                  </a:lnTo>
                  <a:lnTo>
                    <a:pt x="29" y="49"/>
                  </a:lnTo>
                  <a:lnTo>
                    <a:pt x="30" y="49"/>
                  </a:lnTo>
                  <a:lnTo>
                    <a:pt x="31" y="49"/>
                  </a:lnTo>
                  <a:lnTo>
                    <a:pt x="33" y="49"/>
                  </a:lnTo>
                  <a:lnTo>
                    <a:pt x="34" y="49"/>
                  </a:lnTo>
                  <a:lnTo>
                    <a:pt x="34" y="48"/>
                  </a:lnTo>
                  <a:lnTo>
                    <a:pt x="34" y="47"/>
                  </a:lnTo>
                  <a:lnTo>
                    <a:pt x="35" y="47"/>
                  </a:lnTo>
                  <a:lnTo>
                    <a:pt x="35" y="46"/>
                  </a:lnTo>
                  <a:lnTo>
                    <a:pt x="35" y="45"/>
                  </a:lnTo>
                  <a:lnTo>
                    <a:pt x="35" y="44"/>
                  </a:lnTo>
                  <a:lnTo>
                    <a:pt x="35" y="42"/>
                  </a:lnTo>
                  <a:lnTo>
                    <a:pt x="36" y="42"/>
                  </a:lnTo>
                  <a:lnTo>
                    <a:pt x="37" y="42"/>
                  </a:lnTo>
                  <a:lnTo>
                    <a:pt x="38" y="42"/>
                  </a:lnTo>
                  <a:lnTo>
                    <a:pt x="40" y="42"/>
                  </a:lnTo>
                  <a:lnTo>
                    <a:pt x="41" y="42"/>
                  </a:lnTo>
                  <a:lnTo>
                    <a:pt x="42" y="42"/>
                  </a:lnTo>
                  <a:lnTo>
                    <a:pt x="43" y="42"/>
                  </a:lnTo>
                  <a:lnTo>
                    <a:pt x="44" y="42"/>
                  </a:lnTo>
                  <a:lnTo>
                    <a:pt x="45" y="42"/>
                  </a:lnTo>
                  <a:lnTo>
                    <a:pt x="45" y="41"/>
                  </a:lnTo>
                  <a:lnTo>
                    <a:pt x="45" y="40"/>
                  </a:lnTo>
                  <a:lnTo>
                    <a:pt x="47" y="40"/>
                  </a:lnTo>
                  <a:lnTo>
                    <a:pt x="47" y="39"/>
                  </a:lnTo>
                  <a:lnTo>
                    <a:pt x="47" y="38"/>
                  </a:lnTo>
                  <a:lnTo>
                    <a:pt x="47" y="37"/>
                  </a:lnTo>
                  <a:lnTo>
                    <a:pt x="47" y="35"/>
                  </a:lnTo>
                  <a:lnTo>
                    <a:pt x="47" y="34"/>
                  </a:lnTo>
                  <a:lnTo>
                    <a:pt x="47" y="33"/>
                  </a:lnTo>
                  <a:lnTo>
                    <a:pt x="47" y="32"/>
                  </a:lnTo>
                  <a:lnTo>
                    <a:pt x="47" y="31"/>
                  </a:lnTo>
                  <a:lnTo>
                    <a:pt x="47" y="30"/>
                  </a:lnTo>
                  <a:lnTo>
                    <a:pt x="48" y="30"/>
                  </a:lnTo>
                  <a:lnTo>
                    <a:pt x="49" y="30"/>
                  </a:lnTo>
                  <a:lnTo>
                    <a:pt x="49" y="28"/>
                  </a:lnTo>
                  <a:lnTo>
                    <a:pt x="49" y="27"/>
                  </a:lnTo>
                  <a:lnTo>
                    <a:pt x="49" y="26"/>
                  </a:lnTo>
                  <a:lnTo>
                    <a:pt x="49" y="25"/>
                  </a:lnTo>
                  <a:lnTo>
                    <a:pt x="49" y="24"/>
                  </a:lnTo>
                  <a:lnTo>
                    <a:pt x="49" y="23"/>
                  </a:lnTo>
                  <a:lnTo>
                    <a:pt x="49" y="22"/>
                  </a:lnTo>
                  <a:lnTo>
                    <a:pt x="49" y="19"/>
                  </a:lnTo>
                  <a:lnTo>
                    <a:pt x="50" y="18"/>
                  </a:lnTo>
                  <a:lnTo>
                    <a:pt x="50" y="17"/>
                  </a:lnTo>
                  <a:lnTo>
                    <a:pt x="51" y="17"/>
                  </a:lnTo>
                  <a:lnTo>
                    <a:pt x="51" y="16"/>
                  </a:lnTo>
                  <a:lnTo>
                    <a:pt x="51" y="17"/>
                  </a:lnTo>
                  <a:lnTo>
                    <a:pt x="52" y="17"/>
                  </a:lnTo>
                  <a:lnTo>
                    <a:pt x="53" y="17"/>
                  </a:lnTo>
                  <a:lnTo>
                    <a:pt x="55" y="17"/>
                  </a:lnTo>
                  <a:lnTo>
                    <a:pt x="59" y="17"/>
                  </a:lnTo>
                  <a:lnTo>
                    <a:pt x="60" y="17"/>
                  </a:lnTo>
                  <a:lnTo>
                    <a:pt x="62" y="17"/>
                  </a:lnTo>
                  <a:lnTo>
                    <a:pt x="63" y="17"/>
                  </a:lnTo>
                  <a:lnTo>
                    <a:pt x="64" y="17"/>
                  </a:lnTo>
                  <a:lnTo>
                    <a:pt x="65" y="17"/>
                  </a:lnTo>
                  <a:lnTo>
                    <a:pt x="66" y="17"/>
                  </a:lnTo>
                  <a:lnTo>
                    <a:pt x="67" y="17"/>
                  </a:lnTo>
                  <a:lnTo>
                    <a:pt x="67" y="16"/>
                  </a:lnTo>
                  <a:lnTo>
                    <a:pt x="67" y="15"/>
                  </a:lnTo>
                  <a:lnTo>
                    <a:pt x="67" y="13"/>
                  </a:lnTo>
                  <a:lnTo>
                    <a:pt x="67" y="12"/>
                  </a:lnTo>
                  <a:lnTo>
                    <a:pt x="69" y="12"/>
                  </a:lnTo>
                  <a:lnTo>
                    <a:pt x="70" y="12"/>
                  </a:lnTo>
                  <a:lnTo>
                    <a:pt x="71" y="12"/>
                  </a:lnTo>
                  <a:lnTo>
                    <a:pt x="72" y="12"/>
                  </a:lnTo>
                  <a:lnTo>
                    <a:pt x="73" y="12"/>
                  </a:lnTo>
                  <a:lnTo>
                    <a:pt x="73" y="11"/>
                  </a:lnTo>
                  <a:lnTo>
                    <a:pt x="74" y="11"/>
                  </a:lnTo>
                  <a:lnTo>
                    <a:pt x="74" y="10"/>
                  </a:lnTo>
                  <a:lnTo>
                    <a:pt x="74" y="9"/>
                  </a:lnTo>
                  <a:lnTo>
                    <a:pt x="74" y="8"/>
                  </a:lnTo>
                  <a:lnTo>
                    <a:pt x="74" y="7"/>
                  </a:lnTo>
                  <a:lnTo>
                    <a:pt x="74" y="5"/>
                  </a:lnTo>
                  <a:lnTo>
                    <a:pt x="74" y="4"/>
                  </a:lnTo>
                  <a:lnTo>
                    <a:pt x="76" y="4"/>
                  </a:lnTo>
                  <a:lnTo>
                    <a:pt x="77" y="4"/>
                  </a:lnTo>
                  <a:lnTo>
                    <a:pt x="78" y="4"/>
                  </a:lnTo>
                  <a:lnTo>
                    <a:pt x="79" y="4"/>
                  </a:lnTo>
                  <a:lnTo>
                    <a:pt x="80" y="4"/>
                  </a:lnTo>
                  <a:lnTo>
                    <a:pt x="81" y="4"/>
                  </a:lnTo>
                  <a:lnTo>
                    <a:pt x="81" y="3"/>
                  </a:lnTo>
                  <a:lnTo>
                    <a:pt x="81" y="2"/>
                  </a:lnTo>
                  <a:lnTo>
                    <a:pt x="81" y="1"/>
                  </a:lnTo>
                  <a:lnTo>
                    <a:pt x="81" y="0"/>
                  </a:lnTo>
                  <a:lnTo>
                    <a:pt x="127" y="1"/>
                  </a:lnTo>
                  <a:close/>
                </a:path>
              </a:pathLst>
            </a:custGeom>
            <a:solidFill>
              <a:srgbClr val="FFFFFF"/>
            </a:solidFill>
            <a:ln w="12700">
              <a:solidFill>
                <a:srgbClr val="6E6E6E"/>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1" name="Freeform 275"/>
            <p:cNvSpPr>
              <a:spLocks/>
            </p:cNvSpPr>
            <p:nvPr/>
          </p:nvSpPr>
          <p:spPr bwMode="auto">
            <a:xfrm>
              <a:off x="5875" y="3625"/>
              <a:ext cx="161" cy="161"/>
            </a:xfrm>
            <a:custGeom>
              <a:avLst/>
              <a:gdLst>
                <a:gd name="T0" fmla="*/ 0 w 161"/>
                <a:gd name="T1" fmla="*/ 81 h 161"/>
                <a:gd name="T2" fmla="*/ 0 w 161"/>
                <a:gd name="T3" fmla="*/ 0 h 161"/>
                <a:gd name="T4" fmla="*/ 161 w 161"/>
                <a:gd name="T5" fmla="*/ 0 h 161"/>
                <a:gd name="T6" fmla="*/ 161 w 161"/>
                <a:gd name="T7" fmla="*/ 161 h 161"/>
                <a:gd name="T8" fmla="*/ 0 w 161"/>
                <a:gd name="T9" fmla="*/ 161 h 161"/>
                <a:gd name="T10" fmla="*/ 0 w 161"/>
                <a:gd name="T11" fmla="*/ 81 h 161"/>
              </a:gdLst>
              <a:ahLst/>
              <a:cxnLst>
                <a:cxn ang="0">
                  <a:pos x="T0" y="T1"/>
                </a:cxn>
                <a:cxn ang="0">
                  <a:pos x="T2" y="T3"/>
                </a:cxn>
                <a:cxn ang="0">
                  <a:pos x="T4" y="T5"/>
                </a:cxn>
                <a:cxn ang="0">
                  <a:pos x="T6" y="T7"/>
                </a:cxn>
                <a:cxn ang="0">
                  <a:pos x="T8" y="T9"/>
                </a:cxn>
                <a:cxn ang="0">
                  <a:pos x="T10" y="T11"/>
                </a:cxn>
              </a:cxnLst>
              <a:rect l="0" t="0" r="r" b="b"/>
              <a:pathLst>
                <a:path w="161" h="161">
                  <a:moveTo>
                    <a:pt x="0" y="81"/>
                  </a:moveTo>
                  <a:lnTo>
                    <a:pt x="0" y="0"/>
                  </a:lnTo>
                  <a:lnTo>
                    <a:pt x="161" y="0"/>
                  </a:lnTo>
                  <a:lnTo>
                    <a:pt x="161" y="161"/>
                  </a:lnTo>
                  <a:lnTo>
                    <a:pt x="0" y="161"/>
                  </a:lnTo>
                  <a:lnTo>
                    <a:pt x="0" y="81"/>
                  </a:lnTo>
                </a:path>
              </a:pathLst>
            </a:custGeom>
            <a:noFill/>
            <a:ln w="25400" cap="sq">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2" name="Rectangle 276"/>
            <p:cNvSpPr>
              <a:spLocks noChangeArrowheads="1"/>
            </p:cNvSpPr>
            <p:nvPr/>
          </p:nvSpPr>
          <p:spPr bwMode="auto">
            <a:xfrm>
              <a:off x="5781" y="3583"/>
              <a:ext cx="102"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Garamond" panose="02020404030301010803" pitchFamily="18" charset="0"/>
                </a:rPr>
                <a:t>ID</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pSp>
      <p:pic>
        <p:nvPicPr>
          <p:cNvPr id="273" name="Picture 272"/>
          <p:cNvPicPr>
            <a:picLocks noChangeAspect="1"/>
          </p:cNvPicPr>
          <p:nvPr/>
        </p:nvPicPr>
        <p:blipFill>
          <a:blip r:embed="rId20"/>
          <a:stretch>
            <a:fillRect/>
          </a:stretch>
        </p:blipFill>
        <p:spPr>
          <a:xfrm>
            <a:off x="23434597" y="16374072"/>
            <a:ext cx="763500" cy="715000"/>
          </a:xfrm>
          <a:prstGeom prst="rect">
            <a:avLst/>
          </a:prstGeom>
        </p:spPr>
      </p:pic>
      <p:pic>
        <p:nvPicPr>
          <p:cNvPr id="2" name="Picture 1"/>
          <p:cNvPicPr>
            <a:picLocks noChangeAspect="1"/>
          </p:cNvPicPr>
          <p:nvPr/>
        </p:nvPicPr>
        <p:blipFill>
          <a:blip r:embed="rId21"/>
          <a:stretch>
            <a:fillRect/>
          </a:stretch>
        </p:blipFill>
        <p:spPr>
          <a:xfrm>
            <a:off x="14575710" y="23507388"/>
            <a:ext cx="2643619" cy="686400"/>
          </a:xfrm>
          <a:prstGeom prst="rect">
            <a:avLst/>
          </a:prstGeom>
        </p:spPr>
      </p:pic>
      <p:grpSp>
        <p:nvGrpSpPr>
          <p:cNvPr id="275" name="Group 46"/>
          <p:cNvGrpSpPr>
            <a:grpSpLocks noChangeAspect="1"/>
          </p:cNvGrpSpPr>
          <p:nvPr/>
        </p:nvGrpSpPr>
        <p:grpSpPr bwMode="auto">
          <a:xfrm>
            <a:off x="17150473" y="11733183"/>
            <a:ext cx="2489898" cy="2334372"/>
            <a:chOff x="1580" y="59"/>
            <a:chExt cx="1665" cy="1561"/>
          </a:xfrm>
        </p:grpSpPr>
        <p:sp>
          <p:nvSpPr>
            <p:cNvPr id="276" name="AutoShape 45"/>
            <p:cNvSpPr>
              <a:spLocks noChangeAspect="1" noChangeArrowheads="1" noTextEdit="1"/>
            </p:cNvSpPr>
            <p:nvPr/>
          </p:nvSpPr>
          <p:spPr bwMode="auto">
            <a:xfrm>
              <a:off x="1580" y="59"/>
              <a:ext cx="1665" cy="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77" name="Picture 47"/>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581" y="59"/>
              <a:ext cx="1661" cy="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 name="Freeform 48"/>
            <p:cNvSpPr>
              <a:spLocks/>
            </p:cNvSpPr>
            <p:nvPr/>
          </p:nvSpPr>
          <p:spPr bwMode="auto">
            <a:xfrm>
              <a:off x="1581" y="59"/>
              <a:ext cx="1661" cy="1561"/>
            </a:xfrm>
            <a:custGeom>
              <a:avLst/>
              <a:gdLst>
                <a:gd name="T0" fmla="*/ 0 w 1661"/>
                <a:gd name="T1" fmla="*/ 781 h 1561"/>
                <a:gd name="T2" fmla="*/ 0 w 1661"/>
                <a:gd name="T3" fmla="*/ 0 h 1561"/>
                <a:gd name="T4" fmla="*/ 1661 w 1661"/>
                <a:gd name="T5" fmla="*/ 0 h 1561"/>
                <a:gd name="T6" fmla="*/ 1661 w 1661"/>
                <a:gd name="T7" fmla="*/ 1561 h 1561"/>
                <a:gd name="T8" fmla="*/ 0 w 1661"/>
                <a:gd name="T9" fmla="*/ 1561 h 1561"/>
                <a:gd name="T10" fmla="*/ 0 w 1661"/>
                <a:gd name="T11" fmla="*/ 781 h 1561"/>
              </a:gdLst>
              <a:ahLst/>
              <a:cxnLst>
                <a:cxn ang="0">
                  <a:pos x="T0" y="T1"/>
                </a:cxn>
                <a:cxn ang="0">
                  <a:pos x="T2" y="T3"/>
                </a:cxn>
                <a:cxn ang="0">
                  <a:pos x="T4" y="T5"/>
                </a:cxn>
                <a:cxn ang="0">
                  <a:pos x="T6" y="T7"/>
                </a:cxn>
                <a:cxn ang="0">
                  <a:pos x="T8" y="T9"/>
                </a:cxn>
                <a:cxn ang="0">
                  <a:pos x="T10" y="T11"/>
                </a:cxn>
              </a:cxnLst>
              <a:rect l="0" t="0" r="r" b="b"/>
              <a:pathLst>
                <a:path w="1661" h="1561">
                  <a:moveTo>
                    <a:pt x="0" y="781"/>
                  </a:moveTo>
                  <a:lnTo>
                    <a:pt x="0" y="0"/>
                  </a:lnTo>
                  <a:lnTo>
                    <a:pt x="1661" y="0"/>
                  </a:lnTo>
                  <a:lnTo>
                    <a:pt x="1661" y="1561"/>
                  </a:lnTo>
                  <a:lnTo>
                    <a:pt x="0" y="1561"/>
                  </a:lnTo>
                  <a:lnTo>
                    <a:pt x="0" y="781"/>
                  </a:lnTo>
                </a:path>
              </a:pathLst>
            </a:custGeom>
            <a:noFill/>
            <a:ln w="254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279" name="Picture 278"/>
          <p:cNvPicPr>
            <a:picLocks noChangeAspect="1"/>
          </p:cNvPicPr>
          <p:nvPr/>
        </p:nvPicPr>
        <p:blipFill>
          <a:blip r:embed="rId21"/>
          <a:stretch>
            <a:fillRect/>
          </a:stretch>
        </p:blipFill>
        <p:spPr>
          <a:xfrm>
            <a:off x="7327900" y="14704225"/>
            <a:ext cx="2472666" cy="642013"/>
          </a:xfrm>
          <a:prstGeom prst="rect">
            <a:avLst/>
          </a:prstGeom>
        </p:spPr>
      </p:pic>
      <p:sp>
        <p:nvSpPr>
          <p:cNvPr id="274" name="Shape 98"/>
          <p:cNvSpPr txBox="1"/>
          <p:nvPr/>
        </p:nvSpPr>
        <p:spPr>
          <a:xfrm>
            <a:off x="14002664" y="25414017"/>
            <a:ext cx="9358881" cy="2532854"/>
          </a:xfrm>
          <a:prstGeom prst="rect">
            <a:avLst/>
          </a:prstGeom>
          <a:noFill/>
          <a:ln>
            <a:noFill/>
          </a:ln>
        </p:spPr>
        <p:txBody>
          <a:bodyPr lIns="91425" tIns="45700" rIns="91425" bIns="45700"/>
          <a:lstStyle/>
          <a:p>
            <a:pPr marL="457200" indent="-457200" eaLnBrk="1" fontAlgn="auto" hangingPunct="1">
              <a:lnSpc>
                <a:spcPct val="150000"/>
              </a:lnSpc>
              <a:spcBef>
                <a:spcPts val="0"/>
              </a:spcBef>
              <a:spcAft>
                <a:spcPts val="0"/>
              </a:spcAft>
              <a:buClr>
                <a:srgbClr val="73A9DB"/>
              </a:buClr>
              <a:buSzPct val="100000"/>
              <a:buFont typeface="Webdings" panose="05030102010509060703" pitchFamily="18" charset="2"/>
              <a:buChar char="4"/>
              <a:defRPr/>
            </a:pPr>
            <a:r>
              <a:rPr lang="en-US" sz="2800" kern="0" dirty="0" smtClean="0">
                <a:solidFill>
                  <a:schemeClr val="tx1">
                    <a:lumMod val="75000"/>
                  </a:schemeClr>
                </a:solidFill>
                <a:latin typeface="Garamond"/>
                <a:ea typeface="Garamond"/>
                <a:cs typeface="Garamond"/>
                <a:sym typeface="Garamond"/>
              </a:rPr>
              <a:t>Water </a:t>
            </a:r>
            <a:r>
              <a:rPr lang="en-US" sz="2800" kern="0" dirty="0">
                <a:solidFill>
                  <a:schemeClr val="tx1">
                    <a:lumMod val="75000"/>
                  </a:schemeClr>
                </a:solidFill>
                <a:latin typeface="Garamond"/>
                <a:ea typeface="Garamond"/>
                <a:cs typeface="Garamond"/>
                <a:sym typeface="Garamond"/>
              </a:rPr>
              <a:t>detection accuracy is satisfactory</a:t>
            </a:r>
          </a:p>
          <a:p>
            <a:pPr marL="457200" indent="-457200" eaLnBrk="1" fontAlgn="auto" hangingPunct="1">
              <a:lnSpc>
                <a:spcPct val="150000"/>
              </a:lnSpc>
              <a:spcBef>
                <a:spcPts val="0"/>
              </a:spcBef>
              <a:spcAft>
                <a:spcPts val="0"/>
              </a:spcAft>
              <a:buClr>
                <a:srgbClr val="73A9DB"/>
              </a:buClr>
              <a:buSzPct val="100000"/>
              <a:buFont typeface="Webdings" panose="05030102010509060703" pitchFamily="18" charset="2"/>
              <a:buChar char="4"/>
              <a:defRPr/>
            </a:pPr>
            <a:r>
              <a:rPr lang="en-US" sz="2800" kern="0" dirty="0" smtClean="0">
                <a:solidFill>
                  <a:schemeClr val="tx1">
                    <a:lumMod val="75000"/>
                  </a:schemeClr>
                </a:solidFill>
                <a:latin typeface="Garamond"/>
                <a:ea typeface="Garamond"/>
                <a:cs typeface="Garamond"/>
                <a:sym typeface="Garamond"/>
              </a:rPr>
              <a:t>Stream </a:t>
            </a:r>
            <a:r>
              <a:rPr lang="en-US" sz="2800" kern="0" dirty="0">
                <a:solidFill>
                  <a:schemeClr val="tx1">
                    <a:lumMod val="75000"/>
                  </a:schemeClr>
                </a:solidFill>
                <a:latin typeface="Garamond"/>
                <a:ea typeface="Garamond"/>
                <a:cs typeface="Garamond"/>
                <a:sym typeface="Garamond"/>
              </a:rPr>
              <a:t>fragmentation could be further reduced</a:t>
            </a:r>
          </a:p>
          <a:p>
            <a:pPr marL="457200" indent="-457200" eaLnBrk="1" fontAlgn="auto" hangingPunct="1">
              <a:lnSpc>
                <a:spcPct val="150000"/>
              </a:lnSpc>
              <a:spcBef>
                <a:spcPts val="0"/>
              </a:spcBef>
              <a:spcAft>
                <a:spcPts val="0"/>
              </a:spcAft>
              <a:buClr>
                <a:srgbClr val="73A9DB"/>
              </a:buClr>
              <a:buSzPct val="100000"/>
              <a:buFont typeface="Webdings" panose="05030102010509060703" pitchFamily="18" charset="2"/>
              <a:buChar char="4"/>
              <a:defRPr/>
            </a:pPr>
            <a:r>
              <a:rPr lang="en-US" sz="2800" kern="0" dirty="0" smtClean="0">
                <a:solidFill>
                  <a:schemeClr val="tx1">
                    <a:lumMod val="75000"/>
                  </a:schemeClr>
                </a:solidFill>
                <a:latin typeface="Garamond"/>
                <a:ea typeface="Garamond"/>
                <a:cs typeface="Garamond"/>
                <a:sym typeface="Garamond"/>
              </a:rPr>
              <a:t>Sentinel </a:t>
            </a:r>
            <a:r>
              <a:rPr lang="en-US" sz="2800" kern="0" dirty="0">
                <a:solidFill>
                  <a:schemeClr val="tx1">
                    <a:lumMod val="75000"/>
                  </a:schemeClr>
                </a:solidFill>
                <a:latin typeface="Garamond"/>
                <a:ea typeface="Garamond"/>
                <a:cs typeface="Garamond"/>
                <a:sym typeface="Garamond"/>
              </a:rPr>
              <a:t>2 imagery allowed better classification of water bodies</a:t>
            </a:r>
          </a:p>
          <a:p>
            <a:pPr marL="457200" indent="-457200" eaLnBrk="1" fontAlgn="auto" hangingPunct="1">
              <a:lnSpc>
                <a:spcPct val="150000"/>
              </a:lnSpc>
              <a:spcBef>
                <a:spcPts val="0"/>
              </a:spcBef>
              <a:spcAft>
                <a:spcPts val="0"/>
              </a:spcAft>
              <a:buClr>
                <a:srgbClr val="73A9DB"/>
              </a:buClr>
              <a:buSzPct val="100000"/>
              <a:buFont typeface="Webdings" panose="05030102010509060703" pitchFamily="18" charset="2"/>
              <a:buChar char="4"/>
              <a:defRPr/>
            </a:pPr>
            <a:r>
              <a:rPr lang="en-US" sz="2800" kern="0" dirty="0">
                <a:solidFill>
                  <a:schemeClr val="tx1">
                    <a:lumMod val="75000"/>
                  </a:schemeClr>
                </a:solidFill>
                <a:latin typeface="Garamond"/>
                <a:ea typeface="Garamond"/>
                <a:cs typeface="Garamond"/>
                <a:sym typeface="Garamond"/>
              </a:rPr>
              <a:t>Sentinel 2 was limited to a smaller time frame than Landsat 8</a:t>
            </a:r>
          </a:p>
          <a:p>
            <a:pPr eaLnBrk="1" fontAlgn="auto" hangingPunct="1">
              <a:lnSpc>
                <a:spcPct val="90000"/>
              </a:lnSpc>
              <a:spcBef>
                <a:spcPts val="1800"/>
              </a:spcBef>
              <a:spcAft>
                <a:spcPts val="0"/>
              </a:spcAft>
              <a:buClr>
                <a:srgbClr val="585454"/>
              </a:buClr>
              <a:buFont typeface="Arial"/>
              <a:buNone/>
              <a:defRPr/>
            </a:pPr>
            <a:endParaRPr kern="0" dirty="0">
              <a:solidFill>
                <a:schemeClr val="tx1">
                  <a:lumMod val="75000"/>
                </a:schemeClr>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DEVELOPv2 15">
      <a:dk1>
        <a:srgbClr val="767171"/>
      </a:dk1>
      <a:lt1>
        <a:srgbClr val="FFFFFF"/>
      </a:lt1>
      <a:dk2>
        <a:srgbClr val="767171"/>
      </a:dk2>
      <a:lt2>
        <a:srgbClr val="FFFFFF"/>
      </a:lt2>
      <a:accent1>
        <a:srgbClr val="2A5F7F"/>
      </a:accent1>
      <a:accent2>
        <a:srgbClr val="5D6A98"/>
      </a:accent2>
      <a:accent3>
        <a:srgbClr val="8577B7"/>
      </a:accent3>
      <a:accent4>
        <a:srgbClr val="E6CD61"/>
      </a:accent4>
      <a:accent5>
        <a:srgbClr val="D5A949"/>
      </a:accent5>
      <a:accent6>
        <a:srgbClr val="C78837"/>
      </a:accent6>
      <a:hlink>
        <a:srgbClr val="2A5F7F"/>
      </a:hlink>
      <a:folHlink>
        <a:srgbClr val="2A5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441</TotalTime>
  <Words>855</Words>
  <Application>Microsoft Office PowerPoint</Application>
  <PresentationFormat>Custom</PresentationFormat>
  <Paragraphs>100</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Century Gothic</vt:lpstr>
      <vt:lpstr>Arial</vt:lpstr>
      <vt:lpstr>Webdings</vt:lpstr>
      <vt:lpstr>Garamond</vt:lpstr>
      <vt:lpstr>Noto Sans Symbols</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Miller, Tiffani N. (LARC-E3)[SSAI DEVELOP]</dc:creator>
  <cp:lastModifiedBy>Miller, Tiffani N. (LARC-E3)[SSAI DEVELOP]</cp:lastModifiedBy>
  <cp:revision>66</cp:revision>
  <dcterms:modified xsi:type="dcterms:W3CDTF">2017-03-30T16:17:23Z</dcterms:modified>
</cp:coreProperties>
</file>